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63" r:id="rId2"/>
    <p:sldId id="256" r:id="rId3"/>
    <p:sldId id="264" r:id="rId4"/>
    <p:sldId id="270" r:id="rId5"/>
    <p:sldId id="265" r:id="rId6"/>
    <p:sldId id="274" r:id="rId7"/>
    <p:sldId id="271" r:id="rId8"/>
    <p:sldId id="273" r:id="rId9"/>
    <p:sldId id="266" r:id="rId10"/>
    <p:sldId id="275" r:id="rId11"/>
    <p:sldId id="267" r:id="rId12"/>
    <p:sldId id="269" r:id="rId13"/>
    <p:sldId id="262" r:id="rId14"/>
    <p:sldId id="281" r:id="rId15"/>
    <p:sldId id="282" r:id="rId16"/>
    <p:sldId id="283" r:id="rId17"/>
    <p:sldId id="284" r:id="rId18"/>
    <p:sldId id="285" r:id="rId19"/>
    <p:sldId id="276" r:id="rId20"/>
    <p:sldId id="277" r:id="rId21"/>
    <p:sldId id="278" r:id="rId22"/>
    <p:sldId id="286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AF85"/>
    <a:srgbClr val="07AE53"/>
    <a:srgbClr val="9EC7F3"/>
    <a:srgbClr val="56ACDF"/>
    <a:srgbClr val="43C56B"/>
    <a:srgbClr val="303931"/>
    <a:srgbClr val="ACA2A2"/>
    <a:srgbClr val="9F928C"/>
    <a:srgbClr val="C1C1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>
        <p:scale>
          <a:sx n="33" d="100"/>
          <a:sy n="33" d="100"/>
        </p:scale>
        <p:origin x="1266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844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E5EFF3-9F35-4BCE-A46F-656D3910BDD3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35A4B-56B4-4115-8492-8EDC2B9FF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0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B35A4B-56B4-4115-8492-8EDC2B9FFE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94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67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465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49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59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0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14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81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01/15/21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5709014F-86C9-4724-9229-A34AA6BE71FF}"/>
              </a:ext>
            </a:extLst>
          </p:cNvPr>
          <p:cNvSpPr/>
          <p:nvPr userDrawn="1"/>
        </p:nvSpPr>
        <p:spPr>
          <a:xfrm>
            <a:off x="0" y="0"/>
            <a:ext cx="1219200" cy="914400"/>
          </a:xfrm>
          <a:prstGeom prst="halfFrame">
            <a:avLst>
              <a:gd name="adj1" fmla="val 21233"/>
              <a:gd name="adj2" fmla="val 28081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BBB9DFD-0220-4D41-8D4B-23B8B6B2C87C}"/>
              </a:ext>
            </a:extLst>
          </p:cNvPr>
          <p:cNvSpPr/>
          <p:nvPr userDrawn="1"/>
        </p:nvSpPr>
        <p:spPr>
          <a:xfrm rot="5400000" flipH="1" flipV="1">
            <a:off x="152400" y="5791200"/>
            <a:ext cx="914400" cy="1219200"/>
          </a:xfrm>
          <a:prstGeom prst="halfFrame">
            <a:avLst>
              <a:gd name="adj1" fmla="val 25192"/>
              <a:gd name="adj2" fmla="val 2519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2C29DE5C-1D67-49CF-8525-3B633972265F}"/>
              </a:ext>
            </a:extLst>
          </p:cNvPr>
          <p:cNvSpPr/>
          <p:nvPr userDrawn="1"/>
        </p:nvSpPr>
        <p:spPr>
          <a:xfrm rot="5400000">
            <a:off x="11125199" y="-152400"/>
            <a:ext cx="914400" cy="1219200"/>
          </a:xfrm>
          <a:prstGeom prst="halfFrame">
            <a:avLst>
              <a:gd name="adj1" fmla="val 28757"/>
              <a:gd name="adj2" fmla="val 25324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064F4BE4-B2F0-4568-9F4D-83A83472FA10}"/>
              </a:ext>
            </a:extLst>
          </p:cNvPr>
          <p:cNvSpPr/>
          <p:nvPr userDrawn="1"/>
        </p:nvSpPr>
        <p:spPr>
          <a:xfrm flipH="1" flipV="1">
            <a:off x="10972800" y="5943600"/>
            <a:ext cx="1219200" cy="914400"/>
          </a:xfrm>
          <a:prstGeom prst="halfFrame">
            <a:avLst>
              <a:gd name="adj1" fmla="val 27363"/>
              <a:gd name="adj2" fmla="val 27363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6ED2F-5168-40FC-9012-09CEA78379B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0D6FA9-1437-48EC-BA05-5C7ECAF0E6BB}"/>
              </a:ext>
            </a:extLst>
          </p:cNvPr>
          <p:cNvSpPr/>
          <p:nvPr userDrawn="1"/>
        </p:nvSpPr>
        <p:spPr>
          <a:xfrm>
            <a:off x="127379" y="109182"/>
            <a:ext cx="11937243" cy="6646460"/>
          </a:xfrm>
          <a:prstGeom prst="rect">
            <a:avLst/>
          </a:prstGeom>
          <a:noFill/>
          <a:ln w="381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6229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2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D4E2B-7B37-46E6-B350-6C0CA80EE399}" type="datetimeFigureOut">
              <a:rPr lang="en-US" smtClean="0"/>
              <a:t>01/15/21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5E99-1967-424A-AF0D-2438A24BB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52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bn.wikipedia.org/wiki/%E0%A6%95%E0%A7%8B%E0%A6%B2%E0%A6%95%E0%A6%BE%E0%A6%A4%E0%A6%BE" TargetMode="External"/><Relationship Id="rId3" Type="http://schemas.openxmlformats.org/officeDocument/2006/relationships/image" Target="../media/image25.jpeg"/><Relationship Id="rId7" Type="http://schemas.openxmlformats.org/officeDocument/2006/relationships/hyperlink" Target="https://bn.wikipedia.org/wiki/%E0%A6%B8%E0%A6%BF%E0%A6%B2%E0%A7%87%E0%A6%9F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86%E0%A6%A4%E0%A6%BE%E0%A6%89%E0%A6%B2_%E0%A6%97%E0%A6%A3%E0%A6%BF_%E0%A6%93%E0%A6%B8%E0%A6%AE%E0%A6%BE%E0%A6%A8%E0%A7%80" TargetMode="Externa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Relationship Id="rId9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jpeg"/><Relationship Id="rId18" Type="http://schemas.openxmlformats.org/officeDocument/2006/relationships/image" Target="../media/image49.jpeg"/><Relationship Id="rId3" Type="http://schemas.openxmlformats.org/officeDocument/2006/relationships/image" Target="../media/image37.jpeg"/><Relationship Id="rId21" Type="http://schemas.openxmlformats.org/officeDocument/2006/relationships/image" Target="../media/image51.jpe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17" Type="http://schemas.openxmlformats.org/officeDocument/2006/relationships/image" Target="../media/image48.jpeg"/><Relationship Id="rId2" Type="http://schemas.openxmlformats.org/officeDocument/2006/relationships/image" Target="../media/image36.jpeg"/><Relationship Id="rId16" Type="http://schemas.openxmlformats.org/officeDocument/2006/relationships/hyperlink" Target="https://bn.wikipedia.org/wiki/%E0%A6%8F%E0%A6%AE._%E0%A6%8F._%E0%A6%AE%E0%A6%9E%E0%A7%8D%E0%A6%9C%E0%A7%81%E0%A6%B0" TargetMode="External"/><Relationship Id="rId20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hyperlink" Target="https://bn.wikipedia.org/wiki/%E0%A6%96%E0%A6%BE%E0%A6%B2%E0%A7%87%E0%A6%A6_%E0%A6%AE%E0%A7%8B%E0%A6%B6%E0%A6%BE%E0%A6%B0%E0%A6%B0%E0%A6%AB" TargetMode="External"/><Relationship Id="rId15" Type="http://schemas.openxmlformats.org/officeDocument/2006/relationships/image" Target="../media/image47.jpeg"/><Relationship Id="rId23" Type="http://schemas.openxmlformats.org/officeDocument/2006/relationships/image" Target="../media/image53.jpeg"/><Relationship Id="rId10" Type="http://schemas.openxmlformats.org/officeDocument/2006/relationships/image" Target="../media/image43.jpeg"/><Relationship Id="rId19" Type="http://schemas.openxmlformats.org/officeDocument/2006/relationships/hyperlink" Target="https://bn.wikipedia.org/wiki/%E0%A6%AE%E0%A6%AF%E0%A6%BC%E0%A6%AE%E0%A6%A8%E0%A6%B8%E0%A6%BF%E0%A6%82%E0%A6%B9_(%E0%A6%B6%E0%A6%B9%E0%A6%B0)" TargetMode="External"/><Relationship Id="rId4" Type="http://schemas.openxmlformats.org/officeDocument/2006/relationships/image" Target="../media/image38.jpeg"/><Relationship Id="rId9" Type="http://schemas.openxmlformats.org/officeDocument/2006/relationships/image" Target="../media/image42.jpeg"/><Relationship Id="rId14" Type="http://schemas.openxmlformats.org/officeDocument/2006/relationships/hyperlink" Target="https://bn.wikipedia.org/wiki/%E0%A6%86%E0%A6%AC%E0%A7%81_%E0%A6%93%E0%A6%B8%E0%A6%AE%E0%A6%BE%E0%A6%A8_%E0%A6%9A%E0%A7%8C%E0%A6%A7%E0%A7%81%E0%A6%B0%E0%A7%80" TargetMode="External"/><Relationship Id="rId22" Type="http://schemas.openxmlformats.org/officeDocument/2006/relationships/image" Target="../media/image5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6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&#2439;&#2478;&#2503;&#2482;&#2435;-shamul2006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1023E2C-4109-44EF-B258-53DEB94AAA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1"/>
          <a:stretch/>
        </p:blipFill>
        <p:spPr>
          <a:xfrm>
            <a:off x="2085608" y="2593274"/>
            <a:ext cx="7809502" cy="188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F06200-671A-4E74-A273-950427B631B2}"/>
              </a:ext>
            </a:extLst>
          </p:cNvPr>
          <p:cNvSpPr/>
          <p:nvPr/>
        </p:nvSpPr>
        <p:spPr>
          <a:xfrm>
            <a:off x="4548885" y="589895"/>
            <a:ext cx="2941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DF716A-7164-4BCB-94D9-E0457E95E31E}"/>
              </a:ext>
            </a:extLst>
          </p:cNvPr>
          <p:cNvSpPr/>
          <p:nvPr/>
        </p:nvSpPr>
        <p:spPr>
          <a:xfrm>
            <a:off x="3159131" y="2251055"/>
            <a:ext cx="5843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কারা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5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114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মুক্তিবাহিনী - বাংলাপিডিয়া">
            <a:extLst>
              <a:ext uri="{FF2B5EF4-FFF2-40B4-BE49-F238E27FC236}">
                <a16:creationId xmlns:a16="http://schemas.microsoft.com/office/drawing/2014/main" id="{0F150F33-E092-47AD-BC91-ECCE4815C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90" y="3806190"/>
            <a:ext cx="4109784" cy="25488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মুক্তিযুদ্ধে মুজিব পরিবারের কোন কোন ব্যক্তি যুদ্ধ করেছিলেন? - Quora">
            <a:extLst>
              <a:ext uri="{FF2B5EF4-FFF2-40B4-BE49-F238E27FC236}">
                <a16:creationId xmlns:a16="http://schemas.microsoft.com/office/drawing/2014/main" id="{ED9BB6B5-2C2E-4372-A347-809C1FCF9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812" y="566651"/>
            <a:ext cx="3944857" cy="22222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মুক্তিফৌজ | 945788 | কালের কণ্ঠ | kalerkantho">
            <a:extLst>
              <a:ext uri="{FF2B5EF4-FFF2-40B4-BE49-F238E27FC236}">
                <a16:creationId xmlns:a16="http://schemas.microsoft.com/office/drawing/2014/main" id="{9C720091-360E-48CC-BE8C-DBBDF90E9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" y="326435"/>
            <a:ext cx="3850006" cy="2497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মুক্তিযুদ্ধে নিহত ১২ ভারতীয় সেনার পরিবারকে সম্মাননা">
            <a:extLst>
              <a:ext uri="{FF2B5EF4-FFF2-40B4-BE49-F238E27FC236}">
                <a16:creationId xmlns:a16="http://schemas.microsoft.com/office/drawing/2014/main" id="{5DF2F504-BA81-40F9-AC4B-0233722CF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3451861"/>
            <a:ext cx="4107180" cy="26593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572A07-517A-45A6-8E1F-0687EB17DA78}"/>
              </a:ext>
            </a:extLst>
          </p:cNvPr>
          <p:cNvSpPr txBox="1"/>
          <p:nvPr/>
        </p:nvSpPr>
        <p:spPr>
          <a:xfrm>
            <a:off x="4876800" y="304801"/>
            <a:ext cx="259080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20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১৯৭১ সালের ১২ই এপ্রিল কর্নেল </a:t>
            </a:r>
            <a:r>
              <a:rPr lang="as-IN" sz="2000" b="0" i="0" u="none" strike="noStrike" dirty="0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  <a:hlinkClick r:id="rId6" tooltip="আতাউল গণি ওসমানী"/>
              </a:rPr>
              <a:t>আতাউল গণি ওসমানী</a:t>
            </a:r>
            <a:r>
              <a:rPr lang="as-IN" sz="20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তেলিয়াপাড়া ( </a:t>
            </a:r>
            <a:r>
              <a:rPr lang="as-IN" sz="2000" b="0" i="0" u="none" strike="noStrike" dirty="0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  <a:hlinkClick r:id="rId7" tooltip="সিলেট"/>
              </a:rPr>
              <a:t>সিলেট</a:t>
            </a:r>
            <a:r>
              <a:rPr lang="as-IN" sz="20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) হেডকোয়ার্টারে সশস্ত্র বাহিনীর দায়িত্ব গ্রহণ করেন। ১৯৭১ সালের ১২ই এপ্রিল ওসমানীকে সশস্ত্র বাহিনীর সর্বাধিনায়ক নিয়োগ করা হয়। ১১-১২ই জুলাই এর মধ্যে বাংলাদেশ মুক্তি বাহিনীকে সংঘটিত করবার গুরুতর পদক্ষেপ নেয়া হয়। </a:t>
            </a:r>
            <a:r>
              <a:rPr lang="as-IN" sz="2000" b="0" i="0" u="none" strike="noStrike" dirty="0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  <a:hlinkClick r:id="rId8" tooltip="কোলকাতা"/>
              </a:rPr>
              <a:t>কোলকাতাতে</a:t>
            </a:r>
            <a:r>
              <a:rPr lang="as-IN" sz="20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সেক্টর কমান্ডারদের একটি সভায় যুদ্ধের কৌশল , বিদ্যমান সমস্যা এবং ভবিষ্যৎ প্রতিরোধ পরিকল্পনার ওপর আলোকপাত করে </a:t>
            </a:r>
            <a:r>
              <a:rPr lang="as-IN" sz="2800" b="0" i="0" u="sng" dirty="0">
                <a:solidFill>
                  <a:srgbClr val="FF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as-IN" sz="20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সিদ্ধান্ত নেয়া হয়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22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1CECD03D-456D-4A39-9B50-CDE17AC2F21C}"/>
              </a:ext>
            </a:extLst>
          </p:cNvPr>
          <p:cNvSpPr/>
          <p:nvPr/>
        </p:nvSpPr>
        <p:spPr>
          <a:xfrm>
            <a:off x="8691120" y="3489677"/>
            <a:ext cx="928863" cy="2414237"/>
          </a:xfrm>
          <a:custGeom>
            <a:avLst/>
            <a:gdLst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645494 w 931785"/>
              <a:gd name="connsiteY70" fmla="*/ 1905000 h 1958677"/>
              <a:gd name="connsiteX71" fmla="*/ 621682 w 931785"/>
              <a:gd name="connsiteY71" fmla="*/ 1919288 h 1958677"/>
              <a:gd name="connsiteX72" fmla="*/ 607394 w 931785"/>
              <a:gd name="connsiteY72" fmla="*/ 1933575 h 1958677"/>
              <a:gd name="connsiteX73" fmla="*/ 593107 w 931785"/>
              <a:gd name="connsiteY73" fmla="*/ 1938338 h 1958677"/>
              <a:gd name="connsiteX74" fmla="*/ 521669 w 931785"/>
              <a:gd name="connsiteY74" fmla="*/ 1947863 h 1958677"/>
              <a:gd name="connsiteX75" fmla="*/ 421657 w 931785"/>
              <a:gd name="connsiteY75" fmla="*/ 1943100 h 1958677"/>
              <a:gd name="connsiteX76" fmla="*/ 431182 w 931785"/>
              <a:gd name="connsiteY76" fmla="*/ 1785938 h 1958677"/>
              <a:gd name="connsiteX77" fmla="*/ 435944 w 931785"/>
              <a:gd name="connsiteY77" fmla="*/ 1766888 h 1958677"/>
              <a:gd name="connsiteX78" fmla="*/ 450232 w 931785"/>
              <a:gd name="connsiteY78" fmla="*/ 1743075 h 1958677"/>
              <a:gd name="connsiteX79" fmla="*/ 459757 w 931785"/>
              <a:gd name="connsiteY79" fmla="*/ 1724025 h 1958677"/>
              <a:gd name="connsiteX80" fmla="*/ 464519 w 931785"/>
              <a:gd name="connsiteY80" fmla="*/ 1704975 h 1958677"/>
              <a:gd name="connsiteX81" fmla="*/ 474044 w 931785"/>
              <a:gd name="connsiteY81" fmla="*/ 1690688 h 1958677"/>
              <a:gd name="connsiteX82" fmla="*/ 478807 w 931785"/>
              <a:gd name="connsiteY82" fmla="*/ 1676400 h 1958677"/>
              <a:gd name="connsiteX83" fmla="*/ 483569 w 931785"/>
              <a:gd name="connsiteY83" fmla="*/ 1643063 h 1958677"/>
              <a:gd name="connsiteX84" fmla="*/ 488332 w 931785"/>
              <a:gd name="connsiteY84" fmla="*/ 1628775 h 1958677"/>
              <a:gd name="connsiteX85" fmla="*/ 445469 w 931785"/>
              <a:gd name="connsiteY85" fmla="*/ 1585913 h 1958677"/>
              <a:gd name="connsiteX86" fmla="*/ 426419 w 931785"/>
              <a:gd name="connsiteY86" fmla="*/ 1576388 h 1958677"/>
              <a:gd name="connsiteX87" fmla="*/ 393082 w 931785"/>
              <a:gd name="connsiteY87" fmla="*/ 1557338 h 1958677"/>
              <a:gd name="connsiteX88" fmla="*/ 364507 w 931785"/>
              <a:gd name="connsiteY88" fmla="*/ 1533525 h 1958677"/>
              <a:gd name="connsiteX89" fmla="*/ 354982 w 931785"/>
              <a:gd name="connsiteY89" fmla="*/ 1509713 h 1958677"/>
              <a:gd name="connsiteX90" fmla="*/ 335932 w 931785"/>
              <a:gd name="connsiteY90" fmla="*/ 1476375 h 1958677"/>
              <a:gd name="connsiteX91" fmla="*/ 326407 w 931785"/>
              <a:gd name="connsiteY91" fmla="*/ 1443038 h 1958677"/>
              <a:gd name="connsiteX92" fmla="*/ 321644 w 931785"/>
              <a:gd name="connsiteY92" fmla="*/ 1333500 h 1958677"/>
              <a:gd name="connsiteX93" fmla="*/ 316882 w 931785"/>
              <a:gd name="connsiteY93" fmla="*/ 1319213 h 1958677"/>
              <a:gd name="connsiteX94" fmla="*/ 312119 w 931785"/>
              <a:gd name="connsiteY94" fmla="*/ 1300163 h 1958677"/>
              <a:gd name="connsiteX95" fmla="*/ 307357 w 931785"/>
              <a:gd name="connsiteY95" fmla="*/ 1285875 h 1958677"/>
              <a:gd name="connsiteX96" fmla="*/ 293069 w 931785"/>
              <a:gd name="connsiteY96" fmla="*/ 1223963 h 1958677"/>
              <a:gd name="connsiteX97" fmla="*/ 283544 w 931785"/>
              <a:gd name="connsiteY97" fmla="*/ 1209675 h 1958677"/>
              <a:gd name="connsiteX98" fmla="*/ 274019 w 931785"/>
              <a:gd name="connsiteY98" fmla="*/ 1176338 h 1958677"/>
              <a:gd name="connsiteX99" fmla="*/ 264494 w 931785"/>
              <a:gd name="connsiteY99" fmla="*/ 1152525 h 1958677"/>
              <a:gd name="connsiteX100" fmla="*/ 240682 w 931785"/>
              <a:gd name="connsiteY100" fmla="*/ 1090613 h 1958677"/>
              <a:gd name="connsiteX101" fmla="*/ 231157 w 931785"/>
              <a:gd name="connsiteY101" fmla="*/ 1071563 h 1958677"/>
              <a:gd name="connsiteX102" fmla="*/ 226394 w 931785"/>
              <a:gd name="connsiteY102" fmla="*/ 1057275 h 1958677"/>
              <a:gd name="connsiteX103" fmla="*/ 216869 w 931785"/>
              <a:gd name="connsiteY103" fmla="*/ 1033463 h 1958677"/>
              <a:gd name="connsiteX104" fmla="*/ 207344 w 931785"/>
              <a:gd name="connsiteY104" fmla="*/ 985838 h 1958677"/>
              <a:gd name="connsiteX105" fmla="*/ 197819 w 931785"/>
              <a:gd name="connsiteY105" fmla="*/ 938213 h 1958677"/>
              <a:gd name="connsiteX106" fmla="*/ 188294 w 931785"/>
              <a:gd name="connsiteY106" fmla="*/ 923925 h 1958677"/>
              <a:gd name="connsiteX107" fmla="*/ 159719 w 931785"/>
              <a:gd name="connsiteY107" fmla="*/ 885825 h 1958677"/>
              <a:gd name="connsiteX108" fmla="*/ 140669 w 931785"/>
              <a:gd name="connsiteY108" fmla="*/ 881063 h 1958677"/>
              <a:gd name="connsiteX109" fmla="*/ 131144 w 931785"/>
              <a:gd name="connsiteY109" fmla="*/ 866775 h 1958677"/>
              <a:gd name="connsiteX110" fmla="*/ 126382 w 931785"/>
              <a:gd name="connsiteY110" fmla="*/ 852488 h 1958677"/>
              <a:gd name="connsiteX111" fmla="*/ 93044 w 931785"/>
              <a:gd name="connsiteY111" fmla="*/ 819150 h 1958677"/>
              <a:gd name="connsiteX112" fmla="*/ 69232 w 931785"/>
              <a:gd name="connsiteY112" fmla="*/ 785813 h 1958677"/>
              <a:gd name="connsiteX113" fmla="*/ 59707 w 931785"/>
              <a:gd name="connsiteY113" fmla="*/ 747713 h 1958677"/>
              <a:gd name="connsiteX114" fmla="*/ 54944 w 931785"/>
              <a:gd name="connsiteY114" fmla="*/ 733425 h 1958677"/>
              <a:gd name="connsiteX115" fmla="*/ 40657 w 931785"/>
              <a:gd name="connsiteY115" fmla="*/ 685800 h 1958677"/>
              <a:gd name="connsiteX116" fmla="*/ 31132 w 931785"/>
              <a:gd name="connsiteY116" fmla="*/ 666750 h 1958677"/>
              <a:gd name="connsiteX117" fmla="*/ 26369 w 931785"/>
              <a:gd name="connsiteY117" fmla="*/ 647700 h 1958677"/>
              <a:gd name="connsiteX118" fmla="*/ 21607 w 931785"/>
              <a:gd name="connsiteY118" fmla="*/ 633413 h 1958677"/>
              <a:gd name="connsiteX119" fmla="*/ 16844 w 931785"/>
              <a:gd name="connsiteY119" fmla="*/ 614363 h 1958677"/>
              <a:gd name="connsiteX120" fmla="*/ 7319 w 931785"/>
              <a:gd name="connsiteY120" fmla="*/ 585788 h 1958677"/>
              <a:gd name="connsiteX121" fmla="*/ 7319 w 931785"/>
              <a:gd name="connsiteY121" fmla="*/ 428625 h 1958677"/>
              <a:gd name="connsiteX122" fmla="*/ 16844 w 931785"/>
              <a:gd name="connsiteY122" fmla="*/ 414338 h 1958677"/>
              <a:gd name="connsiteX123" fmla="*/ 45419 w 931785"/>
              <a:gd name="connsiteY123" fmla="*/ 404813 h 1958677"/>
              <a:gd name="connsiteX124" fmla="*/ 73994 w 931785"/>
              <a:gd name="connsiteY124" fmla="*/ 419100 h 1958677"/>
              <a:gd name="connsiteX125" fmla="*/ 88282 w 931785"/>
              <a:gd name="connsiteY125" fmla="*/ 423863 h 1958677"/>
              <a:gd name="connsiteX126" fmla="*/ 116857 w 931785"/>
              <a:gd name="connsiteY126" fmla="*/ 438150 h 1958677"/>
              <a:gd name="connsiteX127" fmla="*/ 126382 w 931785"/>
              <a:gd name="connsiteY127" fmla="*/ 557213 h 1958677"/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645494 w 931785"/>
              <a:gd name="connsiteY70" fmla="*/ 1905000 h 1958677"/>
              <a:gd name="connsiteX71" fmla="*/ 621682 w 931785"/>
              <a:gd name="connsiteY71" fmla="*/ 1919288 h 1958677"/>
              <a:gd name="connsiteX72" fmla="*/ 607394 w 931785"/>
              <a:gd name="connsiteY72" fmla="*/ 1933575 h 1958677"/>
              <a:gd name="connsiteX73" fmla="*/ 521669 w 931785"/>
              <a:gd name="connsiteY73" fmla="*/ 1947863 h 1958677"/>
              <a:gd name="connsiteX74" fmla="*/ 421657 w 931785"/>
              <a:gd name="connsiteY74" fmla="*/ 1943100 h 1958677"/>
              <a:gd name="connsiteX75" fmla="*/ 431182 w 931785"/>
              <a:gd name="connsiteY75" fmla="*/ 1785938 h 1958677"/>
              <a:gd name="connsiteX76" fmla="*/ 435944 w 931785"/>
              <a:gd name="connsiteY76" fmla="*/ 1766888 h 1958677"/>
              <a:gd name="connsiteX77" fmla="*/ 450232 w 931785"/>
              <a:gd name="connsiteY77" fmla="*/ 1743075 h 1958677"/>
              <a:gd name="connsiteX78" fmla="*/ 459757 w 931785"/>
              <a:gd name="connsiteY78" fmla="*/ 1724025 h 1958677"/>
              <a:gd name="connsiteX79" fmla="*/ 464519 w 931785"/>
              <a:gd name="connsiteY79" fmla="*/ 1704975 h 1958677"/>
              <a:gd name="connsiteX80" fmla="*/ 474044 w 931785"/>
              <a:gd name="connsiteY80" fmla="*/ 1690688 h 1958677"/>
              <a:gd name="connsiteX81" fmla="*/ 478807 w 931785"/>
              <a:gd name="connsiteY81" fmla="*/ 1676400 h 1958677"/>
              <a:gd name="connsiteX82" fmla="*/ 483569 w 931785"/>
              <a:gd name="connsiteY82" fmla="*/ 1643063 h 1958677"/>
              <a:gd name="connsiteX83" fmla="*/ 488332 w 931785"/>
              <a:gd name="connsiteY83" fmla="*/ 1628775 h 1958677"/>
              <a:gd name="connsiteX84" fmla="*/ 445469 w 931785"/>
              <a:gd name="connsiteY84" fmla="*/ 1585913 h 1958677"/>
              <a:gd name="connsiteX85" fmla="*/ 426419 w 931785"/>
              <a:gd name="connsiteY85" fmla="*/ 1576388 h 1958677"/>
              <a:gd name="connsiteX86" fmla="*/ 393082 w 931785"/>
              <a:gd name="connsiteY86" fmla="*/ 1557338 h 1958677"/>
              <a:gd name="connsiteX87" fmla="*/ 364507 w 931785"/>
              <a:gd name="connsiteY87" fmla="*/ 1533525 h 1958677"/>
              <a:gd name="connsiteX88" fmla="*/ 354982 w 931785"/>
              <a:gd name="connsiteY88" fmla="*/ 1509713 h 1958677"/>
              <a:gd name="connsiteX89" fmla="*/ 335932 w 931785"/>
              <a:gd name="connsiteY89" fmla="*/ 1476375 h 1958677"/>
              <a:gd name="connsiteX90" fmla="*/ 326407 w 931785"/>
              <a:gd name="connsiteY90" fmla="*/ 1443038 h 1958677"/>
              <a:gd name="connsiteX91" fmla="*/ 321644 w 931785"/>
              <a:gd name="connsiteY91" fmla="*/ 1333500 h 1958677"/>
              <a:gd name="connsiteX92" fmla="*/ 316882 w 931785"/>
              <a:gd name="connsiteY92" fmla="*/ 1319213 h 1958677"/>
              <a:gd name="connsiteX93" fmla="*/ 312119 w 931785"/>
              <a:gd name="connsiteY93" fmla="*/ 1300163 h 1958677"/>
              <a:gd name="connsiteX94" fmla="*/ 307357 w 931785"/>
              <a:gd name="connsiteY94" fmla="*/ 1285875 h 1958677"/>
              <a:gd name="connsiteX95" fmla="*/ 293069 w 931785"/>
              <a:gd name="connsiteY95" fmla="*/ 1223963 h 1958677"/>
              <a:gd name="connsiteX96" fmla="*/ 283544 w 931785"/>
              <a:gd name="connsiteY96" fmla="*/ 1209675 h 1958677"/>
              <a:gd name="connsiteX97" fmla="*/ 274019 w 931785"/>
              <a:gd name="connsiteY97" fmla="*/ 1176338 h 1958677"/>
              <a:gd name="connsiteX98" fmla="*/ 264494 w 931785"/>
              <a:gd name="connsiteY98" fmla="*/ 1152525 h 1958677"/>
              <a:gd name="connsiteX99" fmla="*/ 240682 w 931785"/>
              <a:gd name="connsiteY99" fmla="*/ 1090613 h 1958677"/>
              <a:gd name="connsiteX100" fmla="*/ 231157 w 931785"/>
              <a:gd name="connsiteY100" fmla="*/ 1071563 h 1958677"/>
              <a:gd name="connsiteX101" fmla="*/ 226394 w 931785"/>
              <a:gd name="connsiteY101" fmla="*/ 1057275 h 1958677"/>
              <a:gd name="connsiteX102" fmla="*/ 216869 w 931785"/>
              <a:gd name="connsiteY102" fmla="*/ 1033463 h 1958677"/>
              <a:gd name="connsiteX103" fmla="*/ 207344 w 931785"/>
              <a:gd name="connsiteY103" fmla="*/ 985838 h 1958677"/>
              <a:gd name="connsiteX104" fmla="*/ 197819 w 931785"/>
              <a:gd name="connsiteY104" fmla="*/ 938213 h 1958677"/>
              <a:gd name="connsiteX105" fmla="*/ 188294 w 931785"/>
              <a:gd name="connsiteY105" fmla="*/ 923925 h 1958677"/>
              <a:gd name="connsiteX106" fmla="*/ 159719 w 931785"/>
              <a:gd name="connsiteY106" fmla="*/ 885825 h 1958677"/>
              <a:gd name="connsiteX107" fmla="*/ 140669 w 931785"/>
              <a:gd name="connsiteY107" fmla="*/ 881063 h 1958677"/>
              <a:gd name="connsiteX108" fmla="*/ 131144 w 931785"/>
              <a:gd name="connsiteY108" fmla="*/ 866775 h 1958677"/>
              <a:gd name="connsiteX109" fmla="*/ 126382 w 931785"/>
              <a:gd name="connsiteY109" fmla="*/ 852488 h 1958677"/>
              <a:gd name="connsiteX110" fmla="*/ 93044 w 931785"/>
              <a:gd name="connsiteY110" fmla="*/ 819150 h 1958677"/>
              <a:gd name="connsiteX111" fmla="*/ 69232 w 931785"/>
              <a:gd name="connsiteY111" fmla="*/ 785813 h 1958677"/>
              <a:gd name="connsiteX112" fmla="*/ 59707 w 931785"/>
              <a:gd name="connsiteY112" fmla="*/ 747713 h 1958677"/>
              <a:gd name="connsiteX113" fmla="*/ 54944 w 931785"/>
              <a:gd name="connsiteY113" fmla="*/ 733425 h 1958677"/>
              <a:gd name="connsiteX114" fmla="*/ 40657 w 931785"/>
              <a:gd name="connsiteY114" fmla="*/ 685800 h 1958677"/>
              <a:gd name="connsiteX115" fmla="*/ 31132 w 931785"/>
              <a:gd name="connsiteY115" fmla="*/ 666750 h 1958677"/>
              <a:gd name="connsiteX116" fmla="*/ 26369 w 931785"/>
              <a:gd name="connsiteY116" fmla="*/ 647700 h 1958677"/>
              <a:gd name="connsiteX117" fmla="*/ 21607 w 931785"/>
              <a:gd name="connsiteY117" fmla="*/ 633413 h 1958677"/>
              <a:gd name="connsiteX118" fmla="*/ 16844 w 931785"/>
              <a:gd name="connsiteY118" fmla="*/ 614363 h 1958677"/>
              <a:gd name="connsiteX119" fmla="*/ 7319 w 931785"/>
              <a:gd name="connsiteY119" fmla="*/ 585788 h 1958677"/>
              <a:gd name="connsiteX120" fmla="*/ 7319 w 931785"/>
              <a:gd name="connsiteY120" fmla="*/ 428625 h 1958677"/>
              <a:gd name="connsiteX121" fmla="*/ 16844 w 931785"/>
              <a:gd name="connsiteY121" fmla="*/ 414338 h 1958677"/>
              <a:gd name="connsiteX122" fmla="*/ 45419 w 931785"/>
              <a:gd name="connsiteY122" fmla="*/ 404813 h 1958677"/>
              <a:gd name="connsiteX123" fmla="*/ 73994 w 931785"/>
              <a:gd name="connsiteY123" fmla="*/ 419100 h 1958677"/>
              <a:gd name="connsiteX124" fmla="*/ 88282 w 931785"/>
              <a:gd name="connsiteY124" fmla="*/ 423863 h 1958677"/>
              <a:gd name="connsiteX125" fmla="*/ 116857 w 931785"/>
              <a:gd name="connsiteY125" fmla="*/ 438150 h 1958677"/>
              <a:gd name="connsiteX126" fmla="*/ 126382 w 931785"/>
              <a:gd name="connsiteY126" fmla="*/ 557213 h 1958677"/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645494 w 931785"/>
              <a:gd name="connsiteY70" fmla="*/ 1905000 h 1958677"/>
              <a:gd name="connsiteX71" fmla="*/ 621682 w 931785"/>
              <a:gd name="connsiteY71" fmla="*/ 1919288 h 1958677"/>
              <a:gd name="connsiteX72" fmla="*/ 521669 w 931785"/>
              <a:gd name="connsiteY72" fmla="*/ 1947863 h 1958677"/>
              <a:gd name="connsiteX73" fmla="*/ 421657 w 931785"/>
              <a:gd name="connsiteY73" fmla="*/ 1943100 h 1958677"/>
              <a:gd name="connsiteX74" fmla="*/ 431182 w 931785"/>
              <a:gd name="connsiteY74" fmla="*/ 1785938 h 1958677"/>
              <a:gd name="connsiteX75" fmla="*/ 435944 w 931785"/>
              <a:gd name="connsiteY75" fmla="*/ 1766888 h 1958677"/>
              <a:gd name="connsiteX76" fmla="*/ 450232 w 931785"/>
              <a:gd name="connsiteY76" fmla="*/ 1743075 h 1958677"/>
              <a:gd name="connsiteX77" fmla="*/ 459757 w 931785"/>
              <a:gd name="connsiteY77" fmla="*/ 1724025 h 1958677"/>
              <a:gd name="connsiteX78" fmla="*/ 464519 w 931785"/>
              <a:gd name="connsiteY78" fmla="*/ 1704975 h 1958677"/>
              <a:gd name="connsiteX79" fmla="*/ 474044 w 931785"/>
              <a:gd name="connsiteY79" fmla="*/ 1690688 h 1958677"/>
              <a:gd name="connsiteX80" fmla="*/ 478807 w 931785"/>
              <a:gd name="connsiteY80" fmla="*/ 1676400 h 1958677"/>
              <a:gd name="connsiteX81" fmla="*/ 483569 w 931785"/>
              <a:gd name="connsiteY81" fmla="*/ 1643063 h 1958677"/>
              <a:gd name="connsiteX82" fmla="*/ 488332 w 931785"/>
              <a:gd name="connsiteY82" fmla="*/ 1628775 h 1958677"/>
              <a:gd name="connsiteX83" fmla="*/ 445469 w 931785"/>
              <a:gd name="connsiteY83" fmla="*/ 1585913 h 1958677"/>
              <a:gd name="connsiteX84" fmla="*/ 426419 w 931785"/>
              <a:gd name="connsiteY84" fmla="*/ 1576388 h 1958677"/>
              <a:gd name="connsiteX85" fmla="*/ 393082 w 931785"/>
              <a:gd name="connsiteY85" fmla="*/ 1557338 h 1958677"/>
              <a:gd name="connsiteX86" fmla="*/ 364507 w 931785"/>
              <a:gd name="connsiteY86" fmla="*/ 1533525 h 1958677"/>
              <a:gd name="connsiteX87" fmla="*/ 354982 w 931785"/>
              <a:gd name="connsiteY87" fmla="*/ 1509713 h 1958677"/>
              <a:gd name="connsiteX88" fmla="*/ 335932 w 931785"/>
              <a:gd name="connsiteY88" fmla="*/ 1476375 h 1958677"/>
              <a:gd name="connsiteX89" fmla="*/ 326407 w 931785"/>
              <a:gd name="connsiteY89" fmla="*/ 1443038 h 1958677"/>
              <a:gd name="connsiteX90" fmla="*/ 321644 w 931785"/>
              <a:gd name="connsiteY90" fmla="*/ 1333500 h 1958677"/>
              <a:gd name="connsiteX91" fmla="*/ 316882 w 931785"/>
              <a:gd name="connsiteY91" fmla="*/ 1319213 h 1958677"/>
              <a:gd name="connsiteX92" fmla="*/ 312119 w 931785"/>
              <a:gd name="connsiteY92" fmla="*/ 1300163 h 1958677"/>
              <a:gd name="connsiteX93" fmla="*/ 307357 w 931785"/>
              <a:gd name="connsiteY93" fmla="*/ 1285875 h 1958677"/>
              <a:gd name="connsiteX94" fmla="*/ 293069 w 931785"/>
              <a:gd name="connsiteY94" fmla="*/ 1223963 h 1958677"/>
              <a:gd name="connsiteX95" fmla="*/ 283544 w 931785"/>
              <a:gd name="connsiteY95" fmla="*/ 1209675 h 1958677"/>
              <a:gd name="connsiteX96" fmla="*/ 274019 w 931785"/>
              <a:gd name="connsiteY96" fmla="*/ 1176338 h 1958677"/>
              <a:gd name="connsiteX97" fmla="*/ 264494 w 931785"/>
              <a:gd name="connsiteY97" fmla="*/ 1152525 h 1958677"/>
              <a:gd name="connsiteX98" fmla="*/ 240682 w 931785"/>
              <a:gd name="connsiteY98" fmla="*/ 1090613 h 1958677"/>
              <a:gd name="connsiteX99" fmla="*/ 231157 w 931785"/>
              <a:gd name="connsiteY99" fmla="*/ 1071563 h 1958677"/>
              <a:gd name="connsiteX100" fmla="*/ 226394 w 931785"/>
              <a:gd name="connsiteY100" fmla="*/ 1057275 h 1958677"/>
              <a:gd name="connsiteX101" fmla="*/ 216869 w 931785"/>
              <a:gd name="connsiteY101" fmla="*/ 1033463 h 1958677"/>
              <a:gd name="connsiteX102" fmla="*/ 207344 w 931785"/>
              <a:gd name="connsiteY102" fmla="*/ 985838 h 1958677"/>
              <a:gd name="connsiteX103" fmla="*/ 197819 w 931785"/>
              <a:gd name="connsiteY103" fmla="*/ 938213 h 1958677"/>
              <a:gd name="connsiteX104" fmla="*/ 188294 w 931785"/>
              <a:gd name="connsiteY104" fmla="*/ 923925 h 1958677"/>
              <a:gd name="connsiteX105" fmla="*/ 159719 w 931785"/>
              <a:gd name="connsiteY105" fmla="*/ 885825 h 1958677"/>
              <a:gd name="connsiteX106" fmla="*/ 140669 w 931785"/>
              <a:gd name="connsiteY106" fmla="*/ 881063 h 1958677"/>
              <a:gd name="connsiteX107" fmla="*/ 131144 w 931785"/>
              <a:gd name="connsiteY107" fmla="*/ 866775 h 1958677"/>
              <a:gd name="connsiteX108" fmla="*/ 126382 w 931785"/>
              <a:gd name="connsiteY108" fmla="*/ 852488 h 1958677"/>
              <a:gd name="connsiteX109" fmla="*/ 93044 w 931785"/>
              <a:gd name="connsiteY109" fmla="*/ 819150 h 1958677"/>
              <a:gd name="connsiteX110" fmla="*/ 69232 w 931785"/>
              <a:gd name="connsiteY110" fmla="*/ 785813 h 1958677"/>
              <a:gd name="connsiteX111" fmla="*/ 59707 w 931785"/>
              <a:gd name="connsiteY111" fmla="*/ 747713 h 1958677"/>
              <a:gd name="connsiteX112" fmla="*/ 54944 w 931785"/>
              <a:gd name="connsiteY112" fmla="*/ 733425 h 1958677"/>
              <a:gd name="connsiteX113" fmla="*/ 40657 w 931785"/>
              <a:gd name="connsiteY113" fmla="*/ 685800 h 1958677"/>
              <a:gd name="connsiteX114" fmla="*/ 31132 w 931785"/>
              <a:gd name="connsiteY114" fmla="*/ 666750 h 1958677"/>
              <a:gd name="connsiteX115" fmla="*/ 26369 w 931785"/>
              <a:gd name="connsiteY115" fmla="*/ 647700 h 1958677"/>
              <a:gd name="connsiteX116" fmla="*/ 21607 w 931785"/>
              <a:gd name="connsiteY116" fmla="*/ 633413 h 1958677"/>
              <a:gd name="connsiteX117" fmla="*/ 16844 w 931785"/>
              <a:gd name="connsiteY117" fmla="*/ 614363 h 1958677"/>
              <a:gd name="connsiteX118" fmla="*/ 7319 w 931785"/>
              <a:gd name="connsiteY118" fmla="*/ 585788 h 1958677"/>
              <a:gd name="connsiteX119" fmla="*/ 7319 w 931785"/>
              <a:gd name="connsiteY119" fmla="*/ 428625 h 1958677"/>
              <a:gd name="connsiteX120" fmla="*/ 16844 w 931785"/>
              <a:gd name="connsiteY120" fmla="*/ 414338 h 1958677"/>
              <a:gd name="connsiteX121" fmla="*/ 45419 w 931785"/>
              <a:gd name="connsiteY121" fmla="*/ 404813 h 1958677"/>
              <a:gd name="connsiteX122" fmla="*/ 73994 w 931785"/>
              <a:gd name="connsiteY122" fmla="*/ 419100 h 1958677"/>
              <a:gd name="connsiteX123" fmla="*/ 88282 w 931785"/>
              <a:gd name="connsiteY123" fmla="*/ 423863 h 1958677"/>
              <a:gd name="connsiteX124" fmla="*/ 116857 w 931785"/>
              <a:gd name="connsiteY124" fmla="*/ 438150 h 1958677"/>
              <a:gd name="connsiteX125" fmla="*/ 126382 w 931785"/>
              <a:gd name="connsiteY125" fmla="*/ 557213 h 1958677"/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621682 w 931785"/>
              <a:gd name="connsiteY70" fmla="*/ 1919288 h 1958677"/>
              <a:gd name="connsiteX71" fmla="*/ 521669 w 931785"/>
              <a:gd name="connsiteY71" fmla="*/ 1947863 h 1958677"/>
              <a:gd name="connsiteX72" fmla="*/ 421657 w 931785"/>
              <a:gd name="connsiteY72" fmla="*/ 1943100 h 1958677"/>
              <a:gd name="connsiteX73" fmla="*/ 431182 w 931785"/>
              <a:gd name="connsiteY73" fmla="*/ 1785938 h 1958677"/>
              <a:gd name="connsiteX74" fmla="*/ 435944 w 931785"/>
              <a:gd name="connsiteY74" fmla="*/ 1766888 h 1958677"/>
              <a:gd name="connsiteX75" fmla="*/ 450232 w 931785"/>
              <a:gd name="connsiteY75" fmla="*/ 1743075 h 1958677"/>
              <a:gd name="connsiteX76" fmla="*/ 459757 w 931785"/>
              <a:gd name="connsiteY76" fmla="*/ 1724025 h 1958677"/>
              <a:gd name="connsiteX77" fmla="*/ 464519 w 931785"/>
              <a:gd name="connsiteY77" fmla="*/ 1704975 h 1958677"/>
              <a:gd name="connsiteX78" fmla="*/ 474044 w 931785"/>
              <a:gd name="connsiteY78" fmla="*/ 1690688 h 1958677"/>
              <a:gd name="connsiteX79" fmla="*/ 478807 w 931785"/>
              <a:gd name="connsiteY79" fmla="*/ 1676400 h 1958677"/>
              <a:gd name="connsiteX80" fmla="*/ 483569 w 931785"/>
              <a:gd name="connsiteY80" fmla="*/ 1643063 h 1958677"/>
              <a:gd name="connsiteX81" fmla="*/ 488332 w 931785"/>
              <a:gd name="connsiteY81" fmla="*/ 1628775 h 1958677"/>
              <a:gd name="connsiteX82" fmla="*/ 445469 w 931785"/>
              <a:gd name="connsiteY82" fmla="*/ 1585913 h 1958677"/>
              <a:gd name="connsiteX83" fmla="*/ 426419 w 931785"/>
              <a:gd name="connsiteY83" fmla="*/ 1576388 h 1958677"/>
              <a:gd name="connsiteX84" fmla="*/ 393082 w 931785"/>
              <a:gd name="connsiteY84" fmla="*/ 1557338 h 1958677"/>
              <a:gd name="connsiteX85" fmla="*/ 364507 w 931785"/>
              <a:gd name="connsiteY85" fmla="*/ 1533525 h 1958677"/>
              <a:gd name="connsiteX86" fmla="*/ 354982 w 931785"/>
              <a:gd name="connsiteY86" fmla="*/ 1509713 h 1958677"/>
              <a:gd name="connsiteX87" fmla="*/ 335932 w 931785"/>
              <a:gd name="connsiteY87" fmla="*/ 1476375 h 1958677"/>
              <a:gd name="connsiteX88" fmla="*/ 326407 w 931785"/>
              <a:gd name="connsiteY88" fmla="*/ 1443038 h 1958677"/>
              <a:gd name="connsiteX89" fmla="*/ 321644 w 931785"/>
              <a:gd name="connsiteY89" fmla="*/ 1333500 h 1958677"/>
              <a:gd name="connsiteX90" fmla="*/ 316882 w 931785"/>
              <a:gd name="connsiteY90" fmla="*/ 1319213 h 1958677"/>
              <a:gd name="connsiteX91" fmla="*/ 312119 w 931785"/>
              <a:gd name="connsiteY91" fmla="*/ 1300163 h 1958677"/>
              <a:gd name="connsiteX92" fmla="*/ 307357 w 931785"/>
              <a:gd name="connsiteY92" fmla="*/ 1285875 h 1958677"/>
              <a:gd name="connsiteX93" fmla="*/ 293069 w 931785"/>
              <a:gd name="connsiteY93" fmla="*/ 1223963 h 1958677"/>
              <a:gd name="connsiteX94" fmla="*/ 283544 w 931785"/>
              <a:gd name="connsiteY94" fmla="*/ 1209675 h 1958677"/>
              <a:gd name="connsiteX95" fmla="*/ 274019 w 931785"/>
              <a:gd name="connsiteY95" fmla="*/ 1176338 h 1958677"/>
              <a:gd name="connsiteX96" fmla="*/ 264494 w 931785"/>
              <a:gd name="connsiteY96" fmla="*/ 1152525 h 1958677"/>
              <a:gd name="connsiteX97" fmla="*/ 240682 w 931785"/>
              <a:gd name="connsiteY97" fmla="*/ 1090613 h 1958677"/>
              <a:gd name="connsiteX98" fmla="*/ 231157 w 931785"/>
              <a:gd name="connsiteY98" fmla="*/ 1071563 h 1958677"/>
              <a:gd name="connsiteX99" fmla="*/ 226394 w 931785"/>
              <a:gd name="connsiteY99" fmla="*/ 1057275 h 1958677"/>
              <a:gd name="connsiteX100" fmla="*/ 216869 w 931785"/>
              <a:gd name="connsiteY100" fmla="*/ 1033463 h 1958677"/>
              <a:gd name="connsiteX101" fmla="*/ 207344 w 931785"/>
              <a:gd name="connsiteY101" fmla="*/ 985838 h 1958677"/>
              <a:gd name="connsiteX102" fmla="*/ 197819 w 931785"/>
              <a:gd name="connsiteY102" fmla="*/ 938213 h 1958677"/>
              <a:gd name="connsiteX103" fmla="*/ 188294 w 931785"/>
              <a:gd name="connsiteY103" fmla="*/ 923925 h 1958677"/>
              <a:gd name="connsiteX104" fmla="*/ 159719 w 931785"/>
              <a:gd name="connsiteY104" fmla="*/ 885825 h 1958677"/>
              <a:gd name="connsiteX105" fmla="*/ 140669 w 931785"/>
              <a:gd name="connsiteY105" fmla="*/ 881063 h 1958677"/>
              <a:gd name="connsiteX106" fmla="*/ 131144 w 931785"/>
              <a:gd name="connsiteY106" fmla="*/ 866775 h 1958677"/>
              <a:gd name="connsiteX107" fmla="*/ 126382 w 931785"/>
              <a:gd name="connsiteY107" fmla="*/ 852488 h 1958677"/>
              <a:gd name="connsiteX108" fmla="*/ 93044 w 931785"/>
              <a:gd name="connsiteY108" fmla="*/ 819150 h 1958677"/>
              <a:gd name="connsiteX109" fmla="*/ 69232 w 931785"/>
              <a:gd name="connsiteY109" fmla="*/ 785813 h 1958677"/>
              <a:gd name="connsiteX110" fmla="*/ 59707 w 931785"/>
              <a:gd name="connsiteY110" fmla="*/ 747713 h 1958677"/>
              <a:gd name="connsiteX111" fmla="*/ 54944 w 931785"/>
              <a:gd name="connsiteY111" fmla="*/ 733425 h 1958677"/>
              <a:gd name="connsiteX112" fmla="*/ 40657 w 931785"/>
              <a:gd name="connsiteY112" fmla="*/ 685800 h 1958677"/>
              <a:gd name="connsiteX113" fmla="*/ 31132 w 931785"/>
              <a:gd name="connsiteY113" fmla="*/ 666750 h 1958677"/>
              <a:gd name="connsiteX114" fmla="*/ 26369 w 931785"/>
              <a:gd name="connsiteY114" fmla="*/ 647700 h 1958677"/>
              <a:gd name="connsiteX115" fmla="*/ 21607 w 931785"/>
              <a:gd name="connsiteY115" fmla="*/ 633413 h 1958677"/>
              <a:gd name="connsiteX116" fmla="*/ 16844 w 931785"/>
              <a:gd name="connsiteY116" fmla="*/ 614363 h 1958677"/>
              <a:gd name="connsiteX117" fmla="*/ 7319 w 931785"/>
              <a:gd name="connsiteY117" fmla="*/ 585788 h 1958677"/>
              <a:gd name="connsiteX118" fmla="*/ 7319 w 931785"/>
              <a:gd name="connsiteY118" fmla="*/ 428625 h 1958677"/>
              <a:gd name="connsiteX119" fmla="*/ 16844 w 931785"/>
              <a:gd name="connsiteY119" fmla="*/ 414338 h 1958677"/>
              <a:gd name="connsiteX120" fmla="*/ 45419 w 931785"/>
              <a:gd name="connsiteY120" fmla="*/ 404813 h 1958677"/>
              <a:gd name="connsiteX121" fmla="*/ 73994 w 931785"/>
              <a:gd name="connsiteY121" fmla="*/ 419100 h 1958677"/>
              <a:gd name="connsiteX122" fmla="*/ 88282 w 931785"/>
              <a:gd name="connsiteY122" fmla="*/ 423863 h 1958677"/>
              <a:gd name="connsiteX123" fmla="*/ 116857 w 931785"/>
              <a:gd name="connsiteY123" fmla="*/ 438150 h 1958677"/>
              <a:gd name="connsiteX124" fmla="*/ 126382 w 931785"/>
              <a:gd name="connsiteY124" fmla="*/ 557213 h 1958677"/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521669 w 931785"/>
              <a:gd name="connsiteY70" fmla="*/ 1947863 h 1958677"/>
              <a:gd name="connsiteX71" fmla="*/ 421657 w 931785"/>
              <a:gd name="connsiteY71" fmla="*/ 1943100 h 1958677"/>
              <a:gd name="connsiteX72" fmla="*/ 431182 w 931785"/>
              <a:gd name="connsiteY72" fmla="*/ 1785938 h 1958677"/>
              <a:gd name="connsiteX73" fmla="*/ 435944 w 931785"/>
              <a:gd name="connsiteY73" fmla="*/ 1766888 h 1958677"/>
              <a:gd name="connsiteX74" fmla="*/ 450232 w 931785"/>
              <a:gd name="connsiteY74" fmla="*/ 1743075 h 1958677"/>
              <a:gd name="connsiteX75" fmla="*/ 459757 w 931785"/>
              <a:gd name="connsiteY75" fmla="*/ 1724025 h 1958677"/>
              <a:gd name="connsiteX76" fmla="*/ 464519 w 931785"/>
              <a:gd name="connsiteY76" fmla="*/ 1704975 h 1958677"/>
              <a:gd name="connsiteX77" fmla="*/ 474044 w 931785"/>
              <a:gd name="connsiteY77" fmla="*/ 1690688 h 1958677"/>
              <a:gd name="connsiteX78" fmla="*/ 478807 w 931785"/>
              <a:gd name="connsiteY78" fmla="*/ 1676400 h 1958677"/>
              <a:gd name="connsiteX79" fmla="*/ 483569 w 931785"/>
              <a:gd name="connsiteY79" fmla="*/ 1643063 h 1958677"/>
              <a:gd name="connsiteX80" fmla="*/ 488332 w 931785"/>
              <a:gd name="connsiteY80" fmla="*/ 1628775 h 1958677"/>
              <a:gd name="connsiteX81" fmla="*/ 445469 w 931785"/>
              <a:gd name="connsiteY81" fmla="*/ 1585913 h 1958677"/>
              <a:gd name="connsiteX82" fmla="*/ 426419 w 931785"/>
              <a:gd name="connsiteY82" fmla="*/ 1576388 h 1958677"/>
              <a:gd name="connsiteX83" fmla="*/ 393082 w 931785"/>
              <a:gd name="connsiteY83" fmla="*/ 1557338 h 1958677"/>
              <a:gd name="connsiteX84" fmla="*/ 364507 w 931785"/>
              <a:gd name="connsiteY84" fmla="*/ 1533525 h 1958677"/>
              <a:gd name="connsiteX85" fmla="*/ 354982 w 931785"/>
              <a:gd name="connsiteY85" fmla="*/ 1509713 h 1958677"/>
              <a:gd name="connsiteX86" fmla="*/ 335932 w 931785"/>
              <a:gd name="connsiteY86" fmla="*/ 1476375 h 1958677"/>
              <a:gd name="connsiteX87" fmla="*/ 326407 w 931785"/>
              <a:gd name="connsiteY87" fmla="*/ 1443038 h 1958677"/>
              <a:gd name="connsiteX88" fmla="*/ 321644 w 931785"/>
              <a:gd name="connsiteY88" fmla="*/ 1333500 h 1958677"/>
              <a:gd name="connsiteX89" fmla="*/ 316882 w 931785"/>
              <a:gd name="connsiteY89" fmla="*/ 1319213 h 1958677"/>
              <a:gd name="connsiteX90" fmla="*/ 312119 w 931785"/>
              <a:gd name="connsiteY90" fmla="*/ 1300163 h 1958677"/>
              <a:gd name="connsiteX91" fmla="*/ 307357 w 931785"/>
              <a:gd name="connsiteY91" fmla="*/ 1285875 h 1958677"/>
              <a:gd name="connsiteX92" fmla="*/ 293069 w 931785"/>
              <a:gd name="connsiteY92" fmla="*/ 1223963 h 1958677"/>
              <a:gd name="connsiteX93" fmla="*/ 283544 w 931785"/>
              <a:gd name="connsiteY93" fmla="*/ 1209675 h 1958677"/>
              <a:gd name="connsiteX94" fmla="*/ 274019 w 931785"/>
              <a:gd name="connsiteY94" fmla="*/ 1176338 h 1958677"/>
              <a:gd name="connsiteX95" fmla="*/ 264494 w 931785"/>
              <a:gd name="connsiteY95" fmla="*/ 1152525 h 1958677"/>
              <a:gd name="connsiteX96" fmla="*/ 240682 w 931785"/>
              <a:gd name="connsiteY96" fmla="*/ 1090613 h 1958677"/>
              <a:gd name="connsiteX97" fmla="*/ 231157 w 931785"/>
              <a:gd name="connsiteY97" fmla="*/ 1071563 h 1958677"/>
              <a:gd name="connsiteX98" fmla="*/ 226394 w 931785"/>
              <a:gd name="connsiteY98" fmla="*/ 1057275 h 1958677"/>
              <a:gd name="connsiteX99" fmla="*/ 216869 w 931785"/>
              <a:gd name="connsiteY99" fmla="*/ 1033463 h 1958677"/>
              <a:gd name="connsiteX100" fmla="*/ 207344 w 931785"/>
              <a:gd name="connsiteY100" fmla="*/ 985838 h 1958677"/>
              <a:gd name="connsiteX101" fmla="*/ 197819 w 931785"/>
              <a:gd name="connsiteY101" fmla="*/ 938213 h 1958677"/>
              <a:gd name="connsiteX102" fmla="*/ 188294 w 931785"/>
              <a:gd name="connsiteY102" fmla="*/ 923925 h 1958677"/>
              <a:gd name="connsiteX103" fmla="*/ 159719 w 931785"/>
              <a:gd name="connsiteY103" fmla="*/ 885825 h 1958677"/>
              <a:gd name="connsiteX104" fmla="*/ 140669 w 931785"/>
              <a:gd name="connsiteY104" fmla="*/ 881063 h 1958677"/>
              <a:gd name="connsiteX105" fmla="*/ 131144 w 931785"/>
              <a:gd name="connsiteY105" fmla="*/ 866775 h 1958677"/>
              <a:gd name="connsiteX106" fmla="*/ 126382 w 931785"/>
              <a:gd name="connsiteY106" fmla="*/ 852488 h 1958677"/>
              <a:gd name="connsiteX107" fmla="*/ 93044 w 931785"/>
              <a:gd name="connsiteY107" fmla="*/ 819150 h 1958677"/>
              <a:gd name="connsiteX108" fmla="*/ 69232 w 931785"/>
              <a:gd name="connsiteY108" fmla="*/ 785813 h 1958677"/>
              <a:gd name="connsiteX109" fmla="*/ 59707 w 931785"/>
              <a:gd name="connsiteY109" fmla="*/ 747713 h 1958677"/>
              <a:gd name="connsiteX110" fmla="*/ 54944 w 931785"/>
              <a:gd name="connsiteY110" fmla="*/ 733425 h 1958677"/>
              <a:gd name="connsiteX111" fmla="*/ 40657 w 931785"/>
              <a:gd name="connsiteY111" fmla="*/ 685800 h 1958677"/>
              <a:gd name="connsiteX112" fmla="*/ 31132 w 931785"/>
              <a:gd name="connsiteY112" fmla="*/ 666750 h 1958677"/>
              <a:gd name="connsiteX113" fmla="*/ 26369 w 931785"/>
              <a:gd name="connsiteY113" fmla="*/ 647700 h 1958677"/>
              <a:gd name="connsiteX114" fmla="*/ 21607 w 931785"/>
              <a:gd name="connsiteY114" fmla="*/ 633413 h 1958677"/>
              <a:gd name="connsiteX115" fmla="*/ 16844 w 931785"/>
              <a:gd name="connsiteY115" fmla="*/ 614363 h 1958677"/>
              <a:gd name="connsiteX116" fmla="*/ 7319 w 931785"/>
              <a:gd name="connsiteY116" fmla="*/ 585788 h 1958677"/>
              <a:gd name="connsiteX117" fmla="*/ 7319 w 931785"/>
              <a:gd name="connsiteY117" fmla="*/ 428625 h 1958677"/>
              <a:gd name="connsiteX118" fmla="*/ 16844 w 931785"/>
              <a:gd name="connsiteY118" fmla="*/ 414338 h 1958677"/>
              <a:gd name="connsiteX119" fmla="*/ 45419 w 931785"/>
              <a:gd name="connsiteY119" fmla="*/ 404813 h 1958677"/>
              <a:gd name="connsiteX120" fmla="*/ 73994 w 931785"/>
              <a:gd name="connsiteY120" fmla="*/ 419100 h 1958677"/>
              <a:gd name="connsiteX121" fmla="*/ 88282 w 931785"/>
              <a:gd name="connsiteY121" fmla="*/ 423863 h 1958677"/>
              <a:gd name="connsiteX122" fmla="*/ 116857 w 931785"/>
              <a:gd name="connsiteY122" fmla="*/ 438150 h 1958677"/>
              <a:gd name="connsiteX123" fmla="*/ 126382 w 931785"/>
              <a:gd name="connsiteY123" fmla="*/ 557213 h 1958677"/>
              <a:gd name="connsiteX0" fmla="*/ 164482 w 931785"/>
              <a:gd name="connsiteY0" fmla="*/ 623888 h 2411413"/>
              <a:gd name="connsiteX1" fmla="*/ 202582 w 931785"/>
              <a:gd name="connsiteY1" fmla="*/ 619125 h 2411413"/>
              <a:gd name="connsiteX2" fmla="*/ 231157 w 931785"/>
              <a:gd name="connsiteY2" fmla="*/ 600075 h 2411413"/>
              <a:gd name="connsiteX3" fmla="*/ 259732 w 931785"/>
              <a:gd name="connsiteY3" fmla="*/ 585788 h 2411413"/>
              <a:gd name="connsiteX4" fmla="*/ 274019 w 931785"/>
              <a:gd name="connsiteY4" fmla="*/ 557213 h 2411413"/>
              <a:gd name="connsiteX5" fmla="*/ 302594 w 931785"/>
              <a:gd name="connsiteY5" fmla="*/ 547688 h 2411413"/>
              <a:gd name="connsiteX6" fmla="*/ 307357 w 931785"/>
              <a:gd name="connsiteY6" fmla="*/ 347663 h 2411413"/>
              <a:gd name="connsiteX7" fmla="*/ 312119 w 931785"/>
              <a:gd name="connsiteY7" fmla="*/ 333375 h 2411413"/>
              <a:gd name="connsiteX8" fmla="*/ 321644 w 931785"/>
              <a:gd name="connsiteY8" fmla="*/ 319088 h 2411413"/>
              <a:gd name="connsiteX9" fmla="*/ 340694 w 931785"/>
              <a:gd name="connsiteY9" fmla="*/ 276225 h 2411413"/>
              <a:gd name="connsiteX10" fmla="*/ 354982 w 931785"/>
              <a:gd name="connsiteY10" fmla="*/ 266700 h 2411413"/>
              <a:gd name="connsiteX11" fmla="*/ 369269 w 931785"/>
              <a:gd name="connsiteY11" fmla="*/ 252413 h 2411413"/>
              <a:gd name="connsiteX12" fmla="*/ 397844 w 931785"/>
              <a:gd name="connsiteY12" fmla="*/ 233363 h 2411413"/>
              <a:gd name="connsiteX13" fmla="*/ 412132 w 931785"/>
              <a:gd name="connsiteY13" fmla="*/ 223838 h 2411413"/>
              <a:gd name="connsiteX14" fmla="*/ 421657 w 931785"/>
              <a:gd name="connsiteY14" fmla="*/ 152400 h 2411413"/>
              <a:gd name="connsiteX15" fmla="*/ 426419 w 931785"/>
              <a:gd name="connsiteY15" fmla="*/ 138113 h 2411413"/>
              <a:gd name="connsiteX16" fmla="*/ 426419 w 931785"/>
              <a:gd name="connsiteY16" fmla="*/ 9525 h 2411413"/>
              <a:gd name="connsiteX17" fmla="*/ 478807 w 931785"/>
              <a:gd name="connsiteY17" fmla="*/ 28575 h 2411413"/>
              <a:gd name="connsiteX18" fmla="*/ 493094 w 931785"/>
              <a:gd name="connsiteY18" fmla="*/ 33338 h 2411413"/>
              <a:gd name="connsiteX19" fmla="*/ 521669 w 931785"/>
              <a:gd name="connsiteY19" fmla="*/ 57150 h 2411413"/>
              <a:gd name="connsiteX20" fmla="*/ 535957 w 931785"/>
              <a:gd name="connsiteY20" fmla="*/ 47625 h 2411413"/>
              <a:gd name="connsiteX21" fmla="*/ 555007 w 931785"/>
              <a:gd name="connsiteY21" fmla="*/ 19050 h 2411413"/>
              <a:gd name="connsiteX22" fmla="*/ 583582 w 931785"/>
              <a:gd name="connsiteY22" fmla="*/ 0 h 2411413"/>
              <a:gd name="connsiteX23" fmla="*/ 621682 w 931785"/>
              <a:gd name="connsiteY23" fmla="*/ 33338 h 2411413"/>
              <a:gd name="connsiteX24" fmla="*/ 645494 w 931785"/>
              <a:gd name="connsiteY24" fmla="*/ 28575 h 2411413"/>
              <a:gd name="connsiteX25" fmla="*/ 659782 w 931785"/>
              <a:gd name="connsiteY25" fmla="*/ 23813 h 2411413"/>
              <a:gd name="connsiteX26" fmla="*/ 678832 w 931785"/>
              <a:gd name="connsiteY26" fmla="*/ 28575 h 2411413"/>
              <a:gd name="connsiteX27" fmla="*/ 683594 w 931785"/>
              <a:gd name="connsiteY27" fmla="*/ 42863 h 2411413"/>
              <a:gd name="connsiteX28" fmla="*/ 688357 w 931785"/>
              <a:gd name="connsiteY28" fmla="*/ 171450 h 2411413"/>
              <a:gd name="connsiteX29" fmla="*/ 697882 w 931785"/>
              <a:gd name="connsiteY29" fmla="*/ 200025 h 2411413"/>
              <a:gd name="connsiteX30" fmla="*/ 702644 w 931785"/>
              <a:gd name="connsiteY30" fmla="*/ 214313 h 2411413"/>
              <a:gd name="connsiteX31" fmla="*/ 707407 w 931785"/>
              <a:gd name="connsiteY31" fmla="*/ 228600 h 2411413"/>
              <a:gd name="connsiteX32" fmla="*/ 716932 w 931785"/>
              <a:gd name="connsiteY32" fmla="*/ 261938 h 2411413"/>
              <a:gd name="connsiteX33" fmla="*/ 731219 w 931785"/>
              <a:gd name="connsiteY33" fmla="*/ 276225 h 2411413"/>
              <a:gd name="connsiteX34" fmla="*/ 735982 w 931785"/>
              <a:gd name="connsiteY34" fmla="*/ 338138 h 2411413"/>
              <a:gd name="connsiteX35" fmla="*/ 750269 w 931785"/>
              <a:gd name="connsiteY35" fmla="*/ 504825 h 2411413"/>
              <a:gd name="connsiteX36" fmla="*/ 740744 w 931785"/>
              <a:gd name="connsiteY36" fmla="*/ 609600 h 2411413"/>
              <a:gd name="connsiteX37" fmla="*/ 755032 w 931785"/>
              <a:gd name="connsiteY37" fmla="*/ 704850 h 2411413"/>
              <a:gd name="connsiteX38" fmla="*/ 831232 w 931785"/>
              <a:gd name="connsiteY38" fmla="*/ 700088 h 2411413"/>
              <a:gd name="connsiteX39" fmla="*/ 850282 w 931785"/>
              <a:gd name="connsiteY39" fmla="*/ 695325 h 2411413"/>
              <a:gd name="connsiteX40" fmla="*/ 835994 w 931785"/>
              <a:gd name="connsiteY40" fmla="*/ 704850 h 2411413"/>
              <a:gd name="connsiteX41" fmla="*/ 802657 w 931785"/>
              <a:gd name="connsiteY41" fmla="*/ 719138 h 2411413"/>
              <a:gd name="connsiteX42" fmla="*/ 793132 w 931785"/>
              <a:gd name="connsiteY42" fmla="*/ 733425 h 2411413"/>
              <a:gd name="connsiteX43" fmla="*/ 797894 w 931785"/>
              <a:gd name="connsiteY43" fmla="*/ 747713 h 2411413"/>
              <a:gd name="connsiteX44" fmla="*/ 812182 w 931785"/>
              <a:gd name="connsiteY44" fmla="*/ 781050 h 2411413"/>
              <a:gd name="connsiteX45" fmla="*/ 821707 w 931785"/>
              <a:gd name="connsiteY45" fmla="*/ 809625 h 2411413"/>
              <a:gd name="connsiteX46" fmla="*/ 826469 w 931785"/>
              <a:gd name="connsiteY46" fmla="*/ 823913 h 2411413"/>
              <a:gd name="connsiteX47" fmla="*/ 831232 w 931785"/>
              <a:gd name="connsiteY47" fmla="*/ 895350 h 2411413"/>
              <a:gd name="connsiteX48" fmla="*/ 845519 w 931785"/>
              <a:gd name="connsiteY48" fmla="*/ 904875 h 2411413"/>
              <a:gd name="connsiteX49" fmla="*/ 859807 w 931785"/>
              <a:gd name="connsiteY49" fmla="*/ 919163 h 2411413"/>
              <a:gd name="connsiteX50" fmla="*/ 864569 w 931785"/>
              <a:gd name="connsiteY50" fmla="*/ 995363 h 2411413"/>
              <a:gd name="connsiteX51" fmla="*/ 869332 w 931785"/>
              <a:gd name="connsiteY51" fmla="*/ 1014413 h 2411413"/>
              <a:gd name="connsiteX52" fmla="*/ 874094 w 931785"/>
              <a:gd name="connsiteY52" fmla="*/ 1042988 h 2411413"/>
              <a:gd name="connsiteX53" fmla="*/ 878857 w 931785"/>
              <a:gd name="connsiteY53" fmla="*/ 1066800 h 2411413"/>
              <a:gd name="connsiteX54" fmla="*/ 888382 w 931785"/>
              <a:gd name="connsiteY54" fmla="*/ 1404938 h 2411413"/>
              <a:gd name="connsiteX55" fmla="*/ 893144 w 931785"/>
              <a:gd name="connsiteY55" fmla="*/ 1419225 h 2411413"/>
              <a:gd name="connsiteX56" fmla="*/ 897907 w 931785"/>
              <a:gd name="connsiteY56" fmla="*/ 1443038 h 2411413"/>
              <a:gd name="connsiteX57" fmla="*/ 897907 w 931785"/>
              <a:gd name="connsiteY57" fmla="*/ 1633538 h 2411413"/>
              <a:gd name="connsiteX58" fmla="*/ 902669 w 931785"/>
              <a:gd name="connsiteY58" fmla="*/ 1647825 h 2411413"/>
              <a:gd name="connsiteX59" fmla="*/ 902669 w 931785"/>
              <a:gd name="connsiteY59" fmla="*/ 1862138 h 2411413"/>
              <a:gd name="connsiteX60" fmla="*/ 916957 w 931785"/>
              <a:gd name="connsiteY60" fmla="*/ 1914525 h 2411413"/>
              <a:gd name="connsiteX61" fmla="*/ 921719 w 931785"/>
              <a:gd name="connsiteY61" fmla="*/ 1943100 h 2411413"/>
              <a:gd name="connsiteX62" fmla="*/ 931244 w 931785"/>
              <a:gd name="connsiteY62" fmla="*/ 1957388 h 2411413"/>
              <a:gd name="connsiteX63" fmla="*/ 926482 w 931785"/>
              <a:gd name="connsiteY63" fmla="*/ 1909763 h 2411413"/>
              <a:gd name="connsiteX64" fmla="*/ 826469 w 931785"/>
              <a:gd name="connsiteY64" fmla="*/ 1919288 h 2411413"/>
              <a:gd name="connsiteX65" fmla="*/ 812182 w 931785"/>
              <a:gd name="connsiteY65" fmla="*/ 1890713 h 2411413"/>
              <a:gd name="connsiteX66" fmla="*/ 783607 w 931785"/>
              <a:gd name="connsiteY66" fmla="*/ 1862138 h 2411413"/>
              <a:gd name="connsiteX67" fmla="*/ 721694 w 931785"/>
              <a:gd name="connsiteY67" fmla="*/ 1866900 h 2411413"/>
              <a:gd name="connsiteX68" fmla="*/ 707407 w 931785"/>
              <a:gd name="connsiteY68" fmla="*/ 1876425 h 2411413"/>
              <a:gd name="connsiteX69" fmla="*/ 674069 w 931785"/>
              <a:gd name="connsiteY69" fmla="*/ 1885950 h 2411413"/>
              <a:gd name="connsiteX70" fmla="*/ 718519 w 931785"/>
              <a:gd name="connsiteY70" fmla="*/ 2411413 h 2411413"/>
              <a:gd name="connsiteX71" fmla="*/ 421657 w 931785"/>
              <a:gd name="connsiteY71" fmla="*/ 1943100 h 2411413"/>
              <a:gd name="connsiteX72" fmla="*/ 431182 w 931785"/>
              <a:gd name="connsiteY72" fmla="*/ 1785938 h 2411413"/>
              <a:gd name="connsiteX73" fmla="*/ 435944 w 931785"/>
              <a:gd name="connsiteY73" fmla="*/ 1766888 h 2411413"/>
              <a:gd name="connsiteX74" fmla="*/ 450232 w 931785"/>
              <a:gd name="connsiteY74" fmla="*/ 1743075 h 2411413"/>
              <a:gd name="connsiteX75" fmla="*/ 459757 w 931785"/>
              <a:gd name="connsiteY75" fmla="*/ 1724025 h 2411413"/>
              <a:gd name="connsiteX76" fmla="*/ 464519 w 931785"/>
              <a:gd name="connsiteY76" fmla="*/ 1704975 h 2411413"/>
              <a:gd name="connsiteX77" fmla="*/ 474044 w 931785"/>
              <a:gd name="connsiteY77" fmla="*/ 1690688 h 2411413"/>
              <a:gd name="connsiteX78" fmla="*/ 478807 w 931785"/>
              <a:gd name="connsiteY78" fmla="*/ 1676400 h 2411413"/>
              <a:gd name="connsiteX79" fmla="*/ 483569 w 931785"/>
              <a:gd name="connsiteY79" fmla="*/ 1643063 h 2411413"/>
              <a:gd name="connsiteX80" fmla="*/ 488332 w 931785"/>
              <a:gd name="connsiteY80" fmla="*/ 1628775 h 2411413"/>
              <a:gd name="connsiteX81" fmla="*/ 445469 w 931785"/>
              <a:gd name="connsiteY81" fmla="*/ 1585913 h 2411413"/>
              <a:gd name="connsiteX82" fmla="*/ 426419 w 931785"/>
              <a:gd name="connsiteY82" fmla="*/ 1576388 h 2411413"/>
              <a:gd name="connsiteX83" fmla="*/ 393082 w 931785"/>
              <a:gd name="connsiteY83" fmla="*/ 1557338 h 2411413"/>
              <a:gd name="connsiteX84" fmla="*/ 364507 w 931785"/>
              <a:gd name="connsiteY84" fmla="*/ 1533525 h 2411413"/>
              <a:gd name="connsiteX85" fmla="*/ 354982 w 931785"/>
              <a:gd name="connsiteY85" fmla="*/ 1509713 h 2411413"/>
              <a:gd name="connsiteX86" fmla="*/ 335932 w 931785"/>
              <a:gd name="connsiteY86" fmla="*/ 1476375 h 2411413"/>
              <a:gd name="connsiteX87" fmla="*/ 326407 w 931785"/>
              <a:gd name="connsiteY87" fmla="*/ 1443038 h 2411413"/>
              <a:gd name="connsiteX88" fmla="*/ 321644 w 931785"/>
              <a:gd name="connsiteY88" fmla="*/ 1333500 h 2411413"/>
              <a:gd name="connsiteX89" fmla="*/ 316882 w 931785"/>
              <a:gd name="connsiteY89" fmla="*/ 1319213 h 2411413"/>
              <a:gd name="connsiteX90" fmla="*/ 312119 w 931785"/>
              <a:gd name="connsiteY90" fmla="*/ 1300163 h 2411413"/>
              <a:gd name="connsiteX91" fmla="*/ 307357 w 931785"/>
              <a:gd name="connsiteY91" fmla="*/ 1285875 h 2411413"/>
              <a:gd name="connsiteX92" fmla="*/ 293069 w 931785"/>
              <a:gd name="connsiteY92" fmla="*/ 1223963 h 2411413"/>
              <a:gd name="connsiteX93" fmla="*/ 283544 w 931785"/>
              <a:gd name="connsiteY93" fmla="*/ 1209675 h 2411413"/>
              <a:gd name="connsiteX94" fmla="*/ 274019 w 931785"/>
              <a:gd name="connsiteY94" fmla="*/ 1176338 h 2411413"/>
              <a:gd name="connsiteX95" fmla="*/ 264494 w 931785"/>
              <a:gd name="connsiteY95" fmla="*/ 1152525 h 2411413"/>
              <a:gd name="connsiteX96" fmla="*/ 240682 w 931785"/>
              <a:gd name="connsiteY96" fmla="*/ 1090613 h 2411413"/>
              <a:gd name="connsiteX97" fmla="*/ 231157 w 931785"/>
              <a:gd name="connsiteY97" fmla="*/ 1071563 h 2411413"/>
              <a:gd name="connsiteX98" fmla="*/ 226394 w 931785"/>
              <a:gd name="connsiteY98" fmla="*/ 1057275 h 2411413"/>
              <a:gd name="connsiteX99" fmla="*/ 216869 w 931785"/>
              <a:gd name="connsiteY99" fmla="*/ 1033463 h 2411413"/>
              <a:gd name="connsiteX100" fmla="*/ 207344 w 931785"/>
              <a:gd name="connsiteY100" fmla="*/ 985838 h 2411413"/>
              <a:gd name="connsiteX101" fmla="*/ 197819 w 931785"/>
              <a:gd name="connsiteY101" fmla="*/ 938213 h 2411413"/>
              <a:gd name="connsiteX102" fmla="*/ 188294 w 931785"/>
              <a:gd name="connsiteY102" fmla="*/ 923925 h 2411413"/>
              <a:gd name="connsiteX103" fmla="*/ 159719 w 931785"/>
              <a:gd name="connsiteY103" fmla="*/ 885825 h 2411413"/>
              <a:gd name="connsiteX104" fmla="*/ 140669 w 931785"/>
              <a:gd name="connsiteY104" fmla="*/ 881063 h 2411413"/>
              <a:gd name="connsiteX105" fmla="*/ 131144 w 931785"/>
              <a:gd name="connsiteY105" fmla="*/ 866775 h 2411413"/>
              <a:gd name="connsiteX106" fmla="*/ 126382 w 931785"/>
              <a:gd name="connsiteY106" fmla="*/ 852488 h 2411413"/>
              <a:gd name="connsiteX107" fmla="*/ 93044 w 931785"/>
              <a:gd name="connsiteY107" fmla="*/ 819150 h 2411413"/>
              <a:gd name="connsiteX108" fmla="*/ 69232 w 931785"/>
              <a:gd name="connsiteY108" fmla="*/ 785813 h 2411413"/>
              <a:gd name="connsiteX109" fmla="*/ 59707 w 931785"/>
              <a:gd name="connsiteY109" fmla="*/ 747713 h 2411413"/>
              <a:gd name="connsiteX110" fmla="*/ 54944 w 931785"/>
              <a:gd name="connsiteY110" fmla="*/ 733425 h 2411413"/>
              <a:gd name="connsiteX111" fmla="*/ 40657 w 931785"/>
              <a:gd name="connsiteY111" fmla="*/ 685800 h 2411413"/>
              <a:gd name="connsiteX112" fmla="*/ 31132 w 931785"/>
              <a:gd name="connsiteY112" fmla="*/ 666750 h 2411413"/>
              <a:gd name="connsiteX113" fmla="*/ 26369 w 931785"/>
              <a:gd name="connsiteY113" fmla="*/ 647700 h 2411413"/>
              <a:gd name="connsiteX114" fmla="*/ 21607 w 931785"/>
              <a:gd name="connsiteY114" fmla="*/ 633413 h 2411413"/>
              <a:gd name="connsiteX115" fmla="*/ 16844 w 931785"/>
              <a:gd name="connsiteY115" fmla="*/ 614363 h 2411413"/>
              <a:gd name="connsiteX116" fmla="*/ 7319 w 931785"/>
              <a:gd name="connsiteY116" fmla="*/ 585788 h 2411413"/>
              <a:gd name="connsiteX117" fmla="*/ 7319 w 931785"/>
              <a:gd name="connsiteY117" fmla="*/ 428625 h 2411413"/>
              <a:gd name="connsiteX118" fmla="*/ 16844 w 931785"/>
              <a:gd name="connsiteY118" fmla="*/ 414338 h 2411413"/>
              <a:gd name="connsiteX119" fmla="*/ 45419 w 931785"/>
              <a:gd name="connsiteY119" fmla="*/ 404813 h 2411413"/>
              <a:gd name="connsiteX120" fmla="*/ 73994 w 931785"/>
              <a:gd name="connsiteY120" fmla="*/ 419100 h 2411413"/>
              <a:gd name="connsiteX121" fmla="*/ 88282 w 931785"/>
              <a:gd name="connsiteY121" fmla="*/ 423863 h 2411413"/>
              <a:gd name="connsiteX122" fmla="*/ 116857 w 931785"/>
              <a:gd name="connsiteY122" fmla="*/ 438150 h 2411413"/>
              <a:gd name="connsiteX123" fmla="*/ 126382 w 931785"/>
              <a:gd name="connsiteY123" fmla="*/ 557213 h 2411413"/>
              <a:gd name="connsiteX0" fmla="*/ 164482 w 931785"/>
              <a:gd name="connsiteY0" fmla="*/ 623888 h 2412097"/>
              <a:gd name="connsiteX1" fmla="*/ 202582 w 931785"/>
              <a:gd name="connsiteY1" fmla="*/ 619125 h 2412097"/>
              <a:gd name="connsiteX2" fmla="*/ 231157 w 931785"/>
              <a:gd name="connsiteY2" fmla="*/ 600075 h 2412097"/>
              <a:gd name="connsiteX3" fmla="*/ 259732 w 931785"/>
              <a:gd name="connsiteY3" fmla="*/ 585788 h 2412097"/>
              <a:gd name="connsiteX4" fmla="*/ 274019 w 931785"/>
              <a:gd name="connsiteY4" fmla="*/ 557213 h 2412097"/>
              <a:gd name="connsiteX5" fmla="*/ 302594 w 931785"/>
              <a:gd name="connsiteY5" fmla="*/ 547688 h 2412097"/>
              <a:gd name="connsiteX6" fmla="*/ 307357 w 931785"/>
              <a:gd name="connsiteY6" fmla="*/ 347663 h 2412097"/>
              <a:gd name="connsiteX7" fmla="*/ 312119 w 931785"/>
              <a:gd name="connsiteY7" fmla="*/ 333375 h 2412097"/>
              <a:gd name="connsiteX8" fmla="*/ 321644 w 931785"/>
              <a:gd name="connsiteY8" fmla="*/ 319088 h 2412097"/>
              <a:gd name="connsiteX9" fmla="*/ 340694 w 931785"/>
              <a:gd name="connsiteY9" fmla="*/ 276225 h 2412097"/>
              <a:gd name="connsiteX10" fmla="*/ 354982 w 931785"/>
              <a:gd name="connsiteY10" fmla="*/ 266700 h 2412097"/>
              <a:gd name="connsiteX11" fmla="*/ 369269 w 931785"/>
              <a:gd name="connsiteY11" fmla="*/ 252413 h 2412097"/>
              <a:gd name="connsiteX12" fmla="*/ 397844 w 931785"/>
              <a:gd name="connsiteY12" fmla="*/ 233363 h 2412097"/>
              <a:gd name="connsiteX13" fmla="*/ 412132 w 931785"/>
              <a:gd name="connsiteY13" fmla="*/ 223838 h 2412097"/>
              <a:gd name="connsiteX14" fmla="*/ 421657 w 931785"/>
              <a:gd name="connsiteY14" fmla="*/ 152400 h 2412097"/>
              <a:gd name="connsiteX15" fmla="*/ 426419 w 931785"/>
              <a:gd name="connsiteY15" fmla="*/ 138113 h 2412097"/>
              <a:gd name="connsiteX16" fmla="*/ 426419 w 931785"/>
              <a:gd name="connsiteY16" fmla="*/ 9525 h 2412097"/>
              <a:gd name="connsiteX17" fmla="*/ 478807 w 931785"/>
              <a:gd name="connsiteY17" fmla="*/ 28575 h 2412097"/>
              <a:gd name="connsiteX18" fmla="*/ 493094 w 931785"/>
              <a:gd name="connsiteY18" fmla="*/ 33338 h 2412097"/>
              <a:gd name="connsiteX19" fmla="*/ 521669 w 931785"/>
              <a:gd name="connsiteY19" fmla="*/ 57150 h 2412097"/>
              <a:gd name="connsiteX20" fmla="*/ 535957 w 931785"/>
              <a:gd name="connsiteY20" fmla="*/ 47625 h 2412097"/>
              <a:gd name="connsiteX21" fmla="*/ 555007 w 931785"/>
              <a:gd name="connsiteY21" fmla="*/ 19050 h 2412097"/>
              <a:gd name="connsiteX22" fmla="*/ 583582 w 931785"/>
              <a:gd name="connsiteY22" fmla="*/ 0 h 2412097"/>
              <a:gd name="connsiteX23" fmla="*/ 621682 w 931785"/>
              <a:gd name="connsiteY23" fmla="*/ 33338 h 2412097"/>
              <a:gd name="connsiteX24" fmla="*/ 645494 w 931785"/>
              <a:gd name="connsiteY24" fmla="*/ 28575 h 2412097"/>
              <a:gd name="connsiteX25" fmla="*/ 659782 w 931785"/>
              <a:gd name="connsiteY25" fmla="*/ 23813 h 2412097"/>
              <a:gd name="connsiteX26" fmla="*/ 678832 w 931785"/>
              <a:gd name="connsiteY26" fmla="*/ 28575 h 2412097"/>
              <a:gd name="connsiteX27" fmla="*/ 683594 w 931785"/>
              <a:gd name="connsiteY27" fmla="*/ 42863 h 2412097"/>
              <a:gd name="connsiteX28" fmla="*/ 688357 w 931785"/>
              <a:gd name="connsiteY28" fmla="*/ 171450 h 2412097"/>
              <a:gd name="connsiteX29" fmla="*/ 697882 w 931785"/>
              <a:gd name="connsiteY29" fmla="*/ 200025 h 2412097"/>
              <a:gd name="connsiteX30" fmla="*/ 702644 w 931785"/>
              <a:gd name="connsiteY30" fmla="*/ 214313 h 2412097"/>
              <a:gd name="connsiteX31" fmla="*/ 707407 w 931785"/>
              <a:gd name="connsiteY31" fmla="*/ 228600 h 2412097"/>
              <a:gd name="connsiteX32" fmla="*/ 716932 w 931785"/>
              <a:gd name="connsiteY32" fmla="*/ 261938 h 2412097"/>
              <a:gd name="connsiteX33" fmla="*/ 731219 w 931785"/>
              <a:gd name="connsiteY33" fmla="*/ 276225 h 2412097"/>
              <a:gd name="connsiteX34" fmla="*/ 735982 w 931785"/>
              <a:gd name="connsiteY34" fmla="*/ 338138 h 2412097"/>
              <a:gd name="connsiteX35" fmla="*/ 750269 w 931785"/>
              <a:gd name="connsiteY35" fmla="*/ 504825 h 2412097"/>
              <a:gd name="connsiteX36" fmla="*/ 740744 w 931785"/>
              <a:gd name="connsiteY36" fmla="*/ 609600 h 2412097"/>
              <a:gd name="connsiteX37" fmla="*/ 755032 w 931785"/>
              <a:gd name="connsiteY37" fmla="*/ 704850 h 2412097"/>
              <a:gd name="connsiteX38" fmla="*/ 831232 w 931785"/>
              <a:gd name="connsiteY38" fmla="*/ 700088 h 2412097"/>
              <a:gd name="connsiteX39" fmla="*/ 850282 w 931785"/>
              <a:gd name="connsiteY39" fmla="*/ 695325 h 2412097"/>
              <a:gd name="connsiteX40" fmla="*/ 835994 w 931785"/>
              <a:gd name="connsiteY40" fmla="*/ 704850 h 2412097"/>
              <a:gd name="connsiteX41" fmla="*/ 802657 w 931785"/>
              <a:gd name="connsiteY41" fmla="*/ 719138 h 2412097"/>
              <a:gd name="connsiteX42" fmla="*/ 793132 w 931785"/>
              <a:gd name="connsiteY42" fmla="*/ 733425 h 2412097"/>
              <a:gd name="connsiteX43" fmla="*/ 797894 w 931785"/>
              <a:gd name="connsiteY43" fmla="*/ 747713 h 2412097"/>
              <a:gd name="connsiteX44" fmla="*/ 812182 w 931785"/>
              <a:gd name="connsiteY44" fmla="*/ 781050 h 2412097"/>
              <a:gd name="connsiteX45" fmla="*/ 821707 w 931785"/>
              <a:gd name="connsiteY45" fmla="*/ 809625 h 2412097"/>
              <a:gd name="connsiteX46" fmla="*/ 826469 w 931785"/>
              <a:gd name="connsiteY46" fmla="*/ 823913 h 2412097"/>
              <a:gd name="connsiteX47" fmla="*/ 831232 w 931785"/>
              <a:gd name="connsiteY47" fmla="*/ 895350 h 2412097"/>
              <a:gd name="connsiteX48" fmla="*/ 845519 w 931785"/>
              <a:gd name="connsiteY48" fmla="*/ 904875 h 2412097"/>
              <a:gd name="connsiteX49" fmla="*/ 859807 w 931785"/>
              <a:gd name="connsiteY49" fmla="*/ 919163 h 2412097"/>
              <a:gd name="connsiteX50" fmla="*/ 864569 w 931785"/>
              <a:gd name="connsiteY50" fmla="*/ 995363 h 2412097"/>
              <a:gd name="connsiteX51" fmla="*/ 869332 w 931785"/>
              <a:gd name="connsiteY51" fmla="*/ 1014413 h 2412097"/>
              <a:gd name="connsiteX52" fmla="*/ 874094 w 931785"/>
              <a:gd name="connsiteY52" fmla="*/ 1042988 h 2412097"/>
              <a:gd name="connsiteX53" fmla="*/ 878857 w 931785"/>
              <a:gd name="connsiteY53" fmla="*/ 1066800 h 2412097"/>
              <a:gd name="connsiteX54" fmla="*/ 888382 w 931785"/>
              <a:gd name="connsiteY54" fmla="*/ 1404938 h 2412097"/>
              <a:gd name="connsiteX55" fmla="*/ 893144 w 931785"/>
              <a:gd name="connsiteY55" fmla="*/ 1419225 h 2412097"/>
              <a:gd name="connsiteX56" fmla="*/ 897907 w 931785"/>
              <a:gd name="connsiteY56" fmla="*/ 1443038 h 2412097"/>
              <a:gd name="connsiteX57" fmla="*/ 897907 w 931785"/>
              <a:gd name="connsiteY57" fmla="*/ 1633538 h 2412097"/>
              <a:gd name="connsiteX58" fmla="*/ 902669 w 931785"/>
              <a:gd name="connsiteY58" fmla="*/ 1647825 h 2412097"/>
              <a:gd name="connsiteX59" fmla="*/ 902669 w 931785"/>
              <a:gd name="connsiteY59" fmla="*/ 1862138 h 2412097"/>
              <a:gd name="connsiteX60" fmla="*/ 916957 w 931785"/>
              <a:gd name="connsiteY60" fmla="*/ 1914525 h 2412097"/>
              <a:gd name="connsiteX61" fmla="*/ 921719 w 931785"/>
              <a:gd name="connsiteY61" fmla="*/ 1943100 h 2412097"/>
              <a:gd name="connsiteX62" fmla="*/ 931244 w 931785"/>
              <a:gd name="connsiteY62" fmla="*/ 1957388 h 2412097"/>
              <a:gd name="connsiteX63" fmla="*/ 926482 w 931785"/>
              <a:gd name="connsiteY63" fmla="*/ 1909763 h 2412097"/>
              <a:gd name="connsiteX64" fmla="*/ 826469 w 931785"/>
              <a:gd name="connsiteY64" fmla="*/ 1919288 h 2412097"/>
              <a:gd name="connsiteX65" fmla="*/ 812182 w 931785"/>
              <a:gd name="connsiteY65" fmla="*/ 1890713 h 2412097"/>
              <a:gd name="connsiteX66" fmla="*/ 783607 w 931785"/>
              <a:gd name="connsiteY66" fmla="*/ 1862138 h 2412097"/>
              <a:gd name="connsiteX67" fmla="*/ 721694 w 931785"/>
              <a:gd name="connsiteY67" fmla="*/ 1866900 h 2412097"/>
              <a:gd name="connsiteX68" fmla="*/ 707407 w 931785"/>
              <a:gd name="connsiteY68" fmla="*/ 1876425 h 2412097"/>
              <a:gd name="connsiteX69" fmla="*/ 674069 w 931785"/>
              <a:gd name="connsiteY69" fmla="*/ 1885950 h 2412097"/>
              <a:gd name="connsiteX70" fmla="*/ 623269 w 931785"/>
              <a:gd name="connsiteY70" fmla="*/ 2092325 h 2412097"/>
              <a:gd name="connsiteX71" fmla="*/ 718519 w 931785"/>
              <a:gd name="connsiteY71" fmla="*/ 2411413 h 2412097"/>
              <a:gd name="connsiteX72" fmla="*/ 421657 w 931785"/>
              <a:gd name="connsiteY72" fmla="*/ 1943100 h 2412097"/>
              <a:gd name="connsiteX73" fmla="*/ 431182 w 931785"/>
              <a:gd name="connsiteY73" fmla="*/ 1785938 h 2412097"/>
              <a:gd name="connsiteX74" fmla="*/ 435944 w 931785"/>
              <a:gd name="connsiteY74" fmla="*/ 1766888 h 2412097"/>
              <a:gd name="connsiteX75" fmla="*/ 450232 w 931785"/>
              <a:gd name="connsiteY75" fmla="*/ 1743075 h 2412097"/>
              <a:gd name="connsiteX76" fmla="*/ 459757 w 931785"/>
              <a:gd name="connsiteY76" fmla="*/ 1724025 h 2412097"/>
              <a:gd name="connsiteX77" fmla="*/ 464519 w 931785"/>
              <a:gd name="connsiteY77" fmla="*/ 1704975 h 2412097"/>
              <a:gd name="connsiteX78" fmla="*/ 474044 w 931785"/>
              <a:gd name="connsiteY78" fmla="*/ 1690688 h 2412097"/>
              <a:gd name="connsiteX79" fmla="*/ 478807 w 931785"/>
              <a:gd name="connsiteY79" fmla="*/ 1676400 h 2412097"/>
              <a:gd name="connsiteX80" fmla="*/ 483569 w 931785"/>
              <a:gd name="connsiteY80" fmla="*/ 1643063 h 2412097"/>
              <a:gd name="connsiteX81" fmla="*/ 488332 w 931785"/>
              <a:gd name="connsiteY81" fmla="*/ 1628775 h 2412097"/>
              <a:gd name="connsiteX82" fmla="*/ 445469 w 931785"/>
              <a:gd name="connsiteY82" fmla="*/ 1585913 h 2412097"/>
              <a:gd name="connsiteX83" fmla="*/ 426419 w 931785"/>
              <a:gd name="connsiteY83" fmla="*/ 1576388 h 2412097"/>
              <a:gd name="connsiteX84" fmla="*/ 393082 w 931785"/>
              <a:gd name="connsiteY84" fmla="*/ 1557338 h 2412097"/>
              <a:gd name="connsiteX85" fmla="*/ 364507 w 931785"/>
              <a:gd name="connsiteY85" fmla="*/ 1533525 h 2412097"/>
              <a:gd name="connsiteX86" fmla="*/ 354982 w 931785"/>
              <a:gd name="connsiteY86" fmla="*/ 1509713 h 2412097"/>
              <a:gd name="connsiteX87" fmla="*/ 335932 w 931785"/>
              <a:gd name="connsiteY87" fmla="*/ 1476375 h 2412097"/>
              <a:gd name="connsiteX88" fmla="*/ 326407 w 931785"/>
              <a:gd name="connsiteY88" fmla="*/ 1443038 h 2412097"/>
              <a:gd name="connsiteX89" fmla="*/ 321644 w 931785"/>
              <a:gd name="connsiteY89" fmla="*/ 1333500 h 2412097"/>
              <a:gd name="connsiteX90" fmla="*/ 316882 w 931785"/>
              <a:gd name="connsiteY90" fmla="*/ 1319213 h 2412097"/>
              <a:gd name="connsiteX91" fmla="*/ 312119 w 931785"/>
              <a:gd name="connsiteY91" fmla="*/ 1300163 h 2412097"/>
              <a:gd name="connsiteX92" fmla="*/ 307357 w 931785"/>
              <a:gd name="connsiteY92" fmla="*/ 1285875 h 2412097"/>
              <a:gd name="connsiteX93" fmla="*/ 293069 w 931785"/>
              <a:gd name="connsiteY93" fmla="*/ 1223963 h 2412097"/>
              <a:gd name="connsiteX94" fmla="*/ 283544 w 931785"/>
              <a:gd name="connsiteY94" fmla="*/ 1209675 h 2412097"/>
              <a:gd name="connsiteX95" fmla="*/ 274019 w 931785"/>
              <a:gd name="connsiteY95" fmla="*/ 1176338 h 2412097"/>
              <a:gd name="connsiteX96" fmla="*/ 264494 w 931785"/>
              <a:gd name="connsiteY96" fmla="*/ 1152525 h 2412097"/>
              <a:gd name="connsiteX97" fmla="*/ 240682 w 931785"/>
              <a:gd name="connsiteY97" fmla="*/ 1090613 h 2412097"/>
              <a:gd name="connsiteX98" fmla="*/ 231157 w 931785"/>
              <a:gd name="connsiteY98" fmla="*/ 1071563 h 2412097"/>
              <a:gd name="connsiteX99" fmla="*/ 226394 w 931785"/>
              <a:gd name="connsiteY99" fmla="*/ 1057275 h 2412097"/>
              <a:gd name="connsiteX100" fmla="*/ 216869 w 931785"/>
              <a:gd name="connsiteY100" fmla="*/ 1033463 h 2412097"/>
              <a:gd name="connsiteX101" fmla="*/ 207344 w 931785"/>
              <a:gd name="connsiteY101" fmla="*/ 985838 h 2412097"/>
              <a:gd name="connsiteX102" fmla="*/ 197819 w 931785"/>
              <a:gd name="connsiteY102" fmla="*/ 938213 h 2412097"/>
              <a:gd name="connsiteX103" fmla="*/ 188294 w 931785"/>
              <a:gd name="connsiteY103" fmla="*/ 923925 h 2412097"/>
              <a:gd name="connsiteX104" fmla="*/ 159719 w 931785"/>
              <a:gd name="connsiteY104" fmla="*/ 885825 h 2412097"/>
              <a:gd name="connsiteX105" fmla="*/ 140669 w 931785"/>
              <a:gd name="connsiteY105" fmla="*/ 881063 h 2412097"/>
              <a:gd name="connsiteX106" fmla="*/ 131144 w 931785"/>
              <a:gd name="connsiteY106" fmla="*/ 866775 h 2412097"/>
              <a:gd name="connsiteX107" fmla="*/ 126382 w 931785"/>
              <a:gd name="connsiteY107" fmla="*/ 852488 h 2412097"/>
              <a:gd name="connsiteX108" fmla="*/ 93044 w 931785"/>
              <a:gd name="connsiteY108" fmla="*/ 819150 h 2412097"/>
              <a:gd name="connsiteX109" fmla="*/ 69232 w 931785"/>
              <a:gd name="connsiteY109" fmla="*/ 785813 h 2412097"/>
              <a:gd name="connsiteX110" fmla="*/ 59707 w 931785"/>
              <a:gd name="connsiteY110" fmla="*/ 747713 h 2412097"/>
              <a:gd name="connsiteX111" fmla="*/ 54944 w 931785"/>
              <a:gd name="connsiteY111" fmla="*/ 733425 h 2412097"/>
              <a:gd name="connsiteX112" fmla="*/ 40657 w 931785"/>
              <a:gd name="connsiteY112" fmla="*/ 685800 h 2412097"/>
              <a:gd name="connsiteX113" fmla="*/ 31132 w 931785"/>
              <a:gd name="connsiteY113" fmla="*/ 666750 h 2412097"/>
              <a:gd name="connsiteX114" fmla="*/ 26369 w 931785"/>
              <a:gd name="connsiteY114" fmla="*/ 647700 h 2412097"/>
              <a:gd name="connsiteX115" fmla="*/ 21607 w 931785"/>
              <a:gd name="connsiteY115" fmla="*/ 633413 h 2412097"/>
              <a:gd name="connsiteX116" fmla="*/ 16844 w 931785"/>
              <a:gd name="connsiteY116" fmla="*/ 614363 h 2412097"/>
              <a:gd name="connsiteX117" fmla="*/ 7319 w 931785"/>
              <a:gd name="connsiteY117" fmla="*/ 585788 h 2412097"/>
              <a:gd name="connsiteX118" fmla="*/ 7319 w 931785"/>
              <a:gd name="connsiteY118" fmla="*/ 428625 h 2412097"/>
              <a:gd name="connsiteX119" fmla="*/ 16844 w 931785"/>
              <a:gd name="connsiteY119" fmla="*/ 414338 h 2412097"/>
              <a:gd name="connsiteX120" fmla="*/ 45419 w 931785"/>
              <a:gd name="connsiteY120" fmla="*/ 404813 h 2412097"/>
              <a:gd name="connsiteX121" fmla="*/ 73994 w 931785"/>
              <a:gd name="connsiteY121" fmla="*/ 419100 h 2412097"/>
              <a:gd name="connsiteX122" fmla="*/ 88282 w 931785"/>
              <a:gd name="connsiteY122" fmla="*/ 423863 h 2412097"/>
              <a:gd name="connsiteX123" fmla="*/ 116857 w 931785"/>
              <a:gd name="connsiteY123" fmla="*/ 438150 h 2412097"/>
              <a:gd name="connsiteX124" fmla="*/ 126382 w 931785"/>
              <a:gd name="connsiteY124" fmla="*/ 557213 h 2412097"/>
              <a:gd name="connsiteX0" fmla="*/ 164482 w 931785"/>
              <a:gd name="connsiteY0" fmla="*/ 623888 h 2411855"/>
              <a:gd name="connsiteX1" fmla="*/ 202582 w 931785"/>
              <a:gd name="connsiteY1" fmla="*/ 619125 h 2411855"/>
              <a:gd name="connsiteX2" fmla="*/ 231157 w 931785"/>
              <a:gd name="connsiteY2" fmla="*/ 600075 h 2411855"/>
              <a:gd name="connsiteX3" fmla="*/ 259732 w 931785"/>
              <a:gd name="connsiteY3" fmla="*/ 585788 h 2411855"/>
              <a:gd name="connsiteX4" fmla="*/ 274019 w 931785"/>
              <a:gd name="connsiteY4" fmla="*/ 557213 h 2411855"/>
              <a:gd name="connsiteX5" fmla="*/ 302594 w 931785"/>
              <a:gd name="connsiteY5" fmla="*/ 547688 h 2411855"/>
              <a:gd name="connsiteX6" fmla="*/ 307357 w 931785"/>
              <a:gd name="connsiteY6" fmla="*/ 347663 h 2411855"/>
              <a:gd name="connsiteX7" fmla="*/ 312119 w 931785"/>
              <a:gd name="connsiteY7" fmla="*/ 333375 h 2411855"/>
              <a:gd name="connsiteX8" fmla="*/ 321644 w 931785"/>
              <a:gd name="connsiteY8" fmla="*/ 319088 h 2411855"/>
              <a:gd name="connsiteX9" fmla="*/ 340694 w 931785"/>
              <a:gd name="connsiteY9" fmla="*/ 276225 h 2411855"/>
              <a:gd name="connsiteX10" fmla="*/ 354982 w 931785"/>
              <a:gd name="connsiteY10" fmla="*/ 266700 h 2411855"/>
              <a:gd name="connsiteX11" fmla="*/ 369269 w 931785"/>
              <a:gd name="connsiteY11" fmla="*/ 252413 h 2411855"/>
              <a:gd name="connsiteX12" fmla="*/ 397844 w 931785"/>
              <a:gd name="connsiteY12" fmla="*/ 233363 h 2411855"/>
              <a:gd name="connsiteX13" fmla="*/ 412132 w 931785"/>
              <a:gd name="connsiteY13" fmla="*/ 223838 h 2411855"/>
              <a:gd name="connsiteX14" fmla="*/ 421657 w 931785"/>
              <a:gd name="connsiteY14" fmla="*/ 152400 h 2411855"/>
              <a:gd name="connsiteX15" fmla="*/ 426419 w 931785"/>
              <a:gd name="connsiteY15" fmla="*/ 138113 h 2411855"/>
              <a:gd name="connsiteX16" fmla="*/ 426419 w 931785"/>
              <a:gd name="connsiteY16" fmla="*/ 9525 h 2411855"/>
              <a:gd name="connsiteX17" fmla="*/ 478807 w 931785"/>
              <a:gd name="connsiteY17" fmla="*/ 28575 h 2411855"/>
              <a:gd name="connsiteX18" fmla="*/ 493094 w 931785"/>
              <a:gd name="connsiteY18" fmla="*/ 33338 h 2411855"/>
              <a:gd name="connsiteX19" fmla="*/ 521669 w 931785"/>
              <a:gd name="connsiteY19" fmla="*/ 57150 h 2411855"/>
              <a:gd name="connsiteX20" fmla="*/ 535957 w 931785"/>
              <a:gd name="connsiteY20" fmla="*/ 47625 h 2411855"/>
              <a:gd name="connsiteX21" fmla="*/ 555007 w 931785"/>
              <a:gd name="connsiteY21" fmla="*/ 19050 h 2411855"/>
              <a:gd name="connsiteX22" fmla="*/ 583582 w 931785"/>
              <a:gd name="connsiteY22" fmla="*/ 0 h 2411855"/>
              <a:gd name="connsiteX23" fmla="*/ 621682 w 931785"/>
              <a:gd name="connsiteY23" fmla="*/ 33338 h 2411855"/>
              <a:gd name="connsiteX24" fmla="*/ 645494 w 931785"/>
              <a:gd name="connsiteY24" fmla="*/ 28575 h 2411855"/>
              <a:gd name="connsiteX25" fmla="*/ 659782 w 931785"/>
              <a:gd name="connsiteY25" fmla="*/ 23813 h 2411855"/>
              <a:gd name="connsiteX26" fmla="*/ 678832 w 931785"/>
              <a:gd name="connsiteY26" fmla="*/ 28575 h 2411855"/>
              <a:gd name="connsiteX27" fmla="*/ 683594 w 931785"/>
              <a:gd name="connsiteY27" fmla="*/ 42863 h 2411855"/>
              <a:gd name="connsiteX28" fmla="*/ 688357 w 931785"/>
              <a:gd name="connsiteY28" fmla="*/ 171450 h 2411855"/>
              <a:gd name="connsiteX29" fmla="*/ 697882 w 931785"/>
              <a:gd name="connsiteY29" fmla="*/ 200025 h 2411855"/>
              <a:gd name="connsiteX30" fmla="*/ 702644 w 931785"/>
              <a:gd name="connsiteY30" fmla="*/ 214313 h 2411855"/>
              <a:gd name="connsiteX31" fmla="*/ 707407 w 931785"/>
              <a:gd name="connsiteY31" fmla="*/ 228600 h 2411855"/>
              <a:gd name="connsiteX32" fmla="*/ 716932 w 931785"/>
              <a:gd name="connsiteY32" fmla="*/ 261938 h 2411855"/>
              <a:gd name="connsiteX33" fmla="*/ 731219 w 931785"/>
              <a:gd name="connsiteY33" fmla="*/ 276225 h 2411855"/>
              <a:gd name="connsiteX34" fmla="*/ 735982 w 931785"/>
              <a:gd name="connsiteY34" fmla="*/ 338138 h 2411855"/>
              <a:gd name="connsiteX35" fmla="*/ 750269 w 931785"/>
              <a:gd name="connsiteY35" fmla="*/ 504825 h 2411855"/>
              <a:gd name="connsiteX36" fmla="*/ 740744 w 931785"/>
              <a:gd name="connsiteY36" fmla="*/ 609600 h 2411855"/>
              <a:gd name="connsiteX37" fmla="*/ 755032 w 931785"/>
              <a:gd name="connsiteY37" fmla="*/ 704850 h 2411855"/>
              <a:gd name="connsiteX38" fmla="*/ 831232 w 931785"/>
              <a:gd name="connsiteY38" fmla="*/ 700088 h 2411855"/>
              <a:gd name="connsiteX39" fmla="*/ 850282 w 931785"/>
              <a:gd name="connsiteY39" fmla="*/ 695325 h 2411855"/>
              <a:gd name="connsiteX40" fmla="*/ 835994 w 931785"/>
              <a:gd name="connsiteY40" fmla="*/ 704850 h 2411855"/>
              <a:gd name="connsiteX41" fmla="*/ 802657 w 931785"/>
              <a:gd name="connsiteY41" fmla="*/ 719138 h 2411855"/>
              <a:gd name="connsiteX42" fmla="*/ 793132 w 931785"/>
              <a:gd name="connsiteY42" fmla="*/ 733425 h 2411855"/>
              <a:gd name="connsiteX43" fmla="*/ 797894 w 931785"/>
              <a:gd name="connsiteY43" fmla="*/ 747713 h 2411855"/>
              <a:gd name="connsiteX44" fmla="*/ 812182 w 931785"/>
              <a:gd name="connsiteY44" fmla="*/ 781050 h 2411855"/>
              <a:gd name="connsiteX45" fmla="*/ 821707 w 931785"/>
              <a:gd name="connsiteY45" fmla="*/ 809625 h 2411855"/>
              <a:gd name="connsiteX46" fmla="*/ 826469 w 931785"/>
              <a:gd name="connsiteY46" fmla="*/ 823913 h 2411855"/>
              <a:gd name="connsiteX47" fmla="*/ 831232 w 931785"/>
              <a:gd name="connsiteY47" fmla="*/ 895350 h 2411855"/>
              <a:gd name="connsiteX48" fmla="*/ 845519 w 931785"/>
              <a:gd name="connsiteY48" fmla="*/ 904875 h 2411855"/>
              <a:gd name="connsiteX49" fmla="*/ 859807 w 931785"/>
              <a:gd name="connsiteY49" fmla="*/ 919163 h 2411855"/>
              <a:gd name="connsiteX50" fmla="*/ 864569 w 931785"/>
              <a:gd name="connsiteY50" fmla="*/ 995363 h 2411855"/>
              <a:gd name="connsiteX51" fmla="*/ 869332 w 931785"/>
              <a:gd name="connsiteY51" fmla="*/ 1014413 h 2411855"/>
              <a:gd name="connsiteX52" fmla="*/ 874094 w 931785"/>
              <a:gd name="connsiteY52" fmla="*/ 1042988 h 2411855"/>
              <a:gd name="connsiteX53" fmla="*/ 878857 w 931785"/>
              <a:gd name="connsiteY53" fmla="*/ 1066800 h 2411855"/>
              <a:gd name="connsiteX54" fmla="*/ 888382 w 931785"/>
              <a:gd name="connsiteY54" fmla="*/ 1404938 h 2411855"/>
              <a:gd name="connsiteX55" fmla="*/ 893144 w 931785"/>
              <a:gd name="connsiteY55" fmla="*/ 1419225 h 2411855"/>
              <a:gd name="connsiteX56" fmla="*/ 897907 w 931785"/>
              <a:gd name="connsiteY56" fmla="*/ 1443038 h 2411855"/>
              <a:gd name="connsiteX57" fmla="*/ 897907 w 931785"/>
              <a:gd name="connsiteY57" fmla="*/ 1633538 h 2411855"/>
              <a:gd name="connsiteX58" fmla="*/ 902669 w 931785"/>
              <a:gd name="connsiteY58" fmla="*/ 1647825 h 2411855"/>
              <a:gd name="connsiteX59" fmla="*/ 902669 w 931785"/>
              <a:gd name="connsiteY59" fmla="*/ 1862138 h 2411855"/>
              <a:gd name="connsiteX60" fmla="*/ 916957 w 931785"/>
              <a:gd name="connsiteY60" fmla="*/ 1914525 h 2411855"/>
              <a:gd name="connsiteX61" fmla="*/ 921719 w 931785"/>
              <a:gd name="connsiteY61" fmla="*/ 1943100 h 2411855"/>
              <a:gd name="connsiteX62" fmla="*/ 931244 w 931785"/>
              <a:gd name="connsiteY62" fmla="*/ 1957388 h 2411855"/>
              <a:gd name="connsiteX63" fmla="*/ 926482 w 931785"/>
              <a:gd name="connsiteY63" fmla="*/ 1909763 h 2411855"/>
              <a:gd name="connsiteX64" fmla="*/ 826469 w 931785"/>
              <a:gd name="connsiteY64" fmla="*/ 1919288 h 2411855"/>
              <a:gd name="connsiteX65" fmla="*/ 812182 w 931785"/>
              <a:gd name="connsiteY65" fmla="*/ 1890713 h 2411855"/>
              <a:gd name="connsiteX66" fmla="*/ 783607 w 931785"/>
              <a:gd name="connsiteY66" fmla="*/ 1862138 h 2411855"/>
              <a:gd name="connsiteX67" fmla="*/ 721694 w 931785"/>
              <a:gd name="connsiteY67" fmla="*/ 1866900 h 2411855"/>
              <a:gd name="connsiteX68" fmla="*/ 707407 w 931785"/>
              <a:gd name="connsiteY68" fmla="*/ 1876425 h 2411855"/>
              <a:gd name="connsiteX69" fmla="*/ 674069 w 931785"/>
              <a:gd name="connsiteY69" fmla="*/ 1885950 h 2411855"/>
              <a:gd name="connsiteX70" fmla="*/ 623269 w 931785"/>
              <a:gd name="connsiteY70" fmla="*/ 2092325 h 2411855"/>
              <a:gd name="connsiteX71" fmla="*/ 718519 w 931785"/>
              <a:gd name="connsiteY71" fmla="*/ 2411413 h 2411855"/>
              <a:gd name="connsiteX72" fmla="*/ 564532 w 931785"/>
              <a:gd name="connsiteY72" fmla="*/ 2152650 h 2411855"/>
              <a:gd name="connsiteX73" fmla="*/ 421657 w 931785"/>
              <a:gd name="connsiteY73" fmla="*/ 1943100 h 2411855"/>
              <a:gd name="connsiteX74" fmla="*/ 431182 w 931785"/>
              <a:gd name="connsiteY74" fmla="*/ 1785938 h 2411855"/>
              <a:gd name="connsiteX75" fmla="*/ 435944 w 931785"/>
              <a:gd name="connsiteY75" fmla="*/ 1766888 h 2411855"/>
              <a:gd name="connsiteX76" fmla="*/ 450232 w 931785"/>
              <a:gd name="connsiteY76" fmla="*/ 1743075 h 2411855"/>
              <a:gd name="connsiteX77" fmla="*/ 459757 w 931785"/>
              <a:gd name="connsiteY77" fmla="*/ 1724025 h 2411855"/>
              <a:gd name="connsiteX78" fmla="*/ 464519 w 931785"/>
              <a:gd name="connsiteY78" fmla="*/ 1704975 h 2411855"/>
              <a:gd name="connsiteX79" fmla="*/ 474044 w 931785"/>
              <a:gd name="connsiteY79" fmla="*/ 1690688 h 2411855"/>
              <a:gd name="connsiteX80" fmla="*/ 478807 w 931785"/>
              <a:gd name="connsiteY80" fmla="*/ 1676400 h 2411855"/>
              <a:gd name="connsiteX81" fmla="*/ 483569 w 931785"/>
              <a:gd name="connsiteY81" fmla="*/ 1643063 h 2411855"/>
              <a:gd name="connsiteX82" fmla="*/ 488332 w 931785"/>
              <a:gd name="connsiteY82" fmla="*/ 1628775 h 2411855"/>
              <a:gd name="connsiteX83" fmla="*/ 445469 w 931785"/>
              <a:gd name="connsiteY83" fmla="*/ 1585913 h 2411855"/>
              <a:gd name="connsiteX84" fmla="*/ 426419 w 931785"/>
              <a:gd name="connsiteY84" fmla="*/ 1576388 h 2411855"/>
              <a:gd name="connsiteX85" fmla="*/ 393082 w 931785"/>
              <a:gd name="connsiteY85" fmla="*/ 1557338 h 2411855"/>
              <a:gd name="connsiteX86" fmla="*/ 364507 w 931785"/>
              <a:gd name="connsiteY86" fmla="*/ 1533525 h 2411855"/>
              <a:gd name="connsiteX87" fmla="*/ 354982 w 931785"/>
              <a:gd name="connsiteY87" fmla="*/ 1509713 h 2411855"/>
              <a:gd name="connsiteX88" fmla="*/ 335932 w 931785"/>
              <a:gd name="connsiteY88" fmla="*/ 1476375 h 2411855"/>
              <a:gd name="connsiteX89" fmla="*/ 326407 w 931785"/>
              <a:gd name="connsiteY89" fmla="*/ 1443038 h 2411855"/>
              <a:gd name="connsiteX90" fmla="*/ 321644 w 931785"/>
              <a:gd name="connsiteY90" fmla="*/ 1333500 h 2411855"/>
              <a:gd name="connsiteX91" fmla="*/ 316882 w 931785"/>
              <a:gd name="connsiteY91" fmla="*/ 1319213 h 2411855"/>
              <a:gd name="connsiteX92" fmla="*/ 312119 w 931785"/>
              <a:gd name="connsiteY92" fmla="*/ 1300163 h 2411855"/>
              <a:gd name="connsiteX93" fmla="*/ 307357 w 931785"/>
              <a:gd name="connsiteY93" fmla="*/ 1285875 h 2411855"/>
              <a:gd name="connsiteX94" fmla="*/ 293069 w 931785"/>
              <a:gd name="connsiteY94" fmla="*/ 1223963 h 2411855"/>
              <a:gd name="connsiteX95" fmla="*/ 283544 w 931785"/>
              <a:gd name="connsiteY95" fmla="*/ 1209675 h 2411855"/>
              <a:gd name="connsiteX96" fmla="*/ 274019 w 931785"/>
              <a:gd name="connsiteY96" fmla="*/ 1176338 h 2411855"/>
              <a:gd name="connsiteX97" fmla="*/ 264494 w 931785"/>
              <a:gd name="connsiteY97" fmla="*/ 1152525 h 2411855"/>
              <a:gd name="connsiteX98" fmla="*/ 240682 w 931785"/>
              <a:gd name="connsiteY98" fmla="*/ 1090613 h 2411855"/>
              <a:gd name="connsiteX99" fmla="*/ 231157 w 931785"/>
              <a:gd name="connsiteY99" fmla="*/ 1071563 h 2411855"/>
              <a:gd name="connsiteX100" fmla="*/ 226394 w 931785"/>
              <a:gd name="connsiteY100" fmla="*/ 1057275 h 2411855"/>
              <a:gd name="connsiteX101" fmla="*/ 216869 w 931785"/>
              <a:gd name="connsiteY101" fmla="*/ 1033463 h 2411855"/>
              <a:gd name="connsiteX102" fmla="*/ 207344 w 931785"/>
              <a:gd name="connsiteY102" fmla="*/ 985838 h 2411855"/>
              <a:gd name="connsiteX103" fmla="*/ 197819 w 931785"/>
              <a:gd name="connsiteY103" fmla="*/ 938213 h 2411855"/>
              <a:gd name="connsiteX104" fmla="*/ 188294 w 931785"/>
              <a:gd name="connsiteY104" fmla="*/ 923925 h 2411855"/>
              <a:gd name="connsiteX105" fmla="*/ 159719 w 931785"/>
              <a:gd name="connsiteY105" fmla="*/ 885825 h 2411855"/>
              <a:gd name="connsiteX106" fmla="*/ 140669 w 931785"/>
              <a:gd name="connsiteY106" fmla="*/ 881063 h 2411855"/>
              <a:gd name="connsiteX107" fmla="*/ 131144 w 931785"/>
              <a:gd name="connsiteY107" fmla="*/ 866775 h 2411855"/>
              <a:gd name="connsiteX108" fmla="*/ 126382 w 931785"/>
              <a:gd name="connsiteY108" fmla="*/ 852488 h 2411855"/>
              <a:gd name="connsiteX109" fmla="*/ 93044 w 931785"/>
              <a:gd name="connsiteY109" fmla="*/ 819150 h 2411855"/>
              <a:gd name="connsiteX110" fmla="*/ 69232 w 931785"/>
              <a:gd name="connsiteY110" fmla="*/ 785813 h 2411855"/>
              <a:gd name="connsiteX111" fmla="*/ 59707 w 931785"/>
              <a:gd name="connsiteY111" fmla="*/ 747713 h 2411855"/>
              <a:gd name="connsiteX112" fmla="*/ 54944 w 931785"/>
              <a:gd name="connsiteY112" fmla="*/ 733425 h 2411855"/>
              <a:gd name="connsiteX113" fmla="*/ 40657 w 931785"/>
              <a:gd name="connsiteY113" fmla="*/ 685800 h 2411855"/>
              <a:gd name="connsiteX114" fmla="*/ 31132 w 931785"/>
              <a:gd name="connsiteY114" fmla="*/ 666750 h 2411855"/>
              <a:gd name="connsiteX115" fmla="*/ 26369 w 931785"/>
              <a:gd name="connsiteY115" fmla="*/ 647700 h 2411855"/>
              <a:gd name="connsiteX116" fmla="*/ 21607 w 931785"/>
              <a:gd name="connsiteY116" fmla="*/ 633413 h 2411855"/>
              <a:gd name="connsiteX117" fmla="*/ 16844 w 931785"/>
              <a:gd name="connsiteY117" fmla="*/ 614363 h 2411855"/>
              <a:gd name="connsiteX118" fmla="*/ 7319 w 931785"/>
              <a:gd name="connsiteY118" fmla="*/ 585788 h 2411855"/>
              <a:gd name="connsiteX119" fmla="*/ 7319 w 931785"/>
              <a:gd name="connsiteY119" fmla="*/ 428625 h 2411855"/>
              <a:gd name="connsiteX120" fmla="*/ 16844 w 931785"/>
              <a:gd name="connsiteY120" fmla="*/ 414338 h 2411855"/>
              <a:gd name="connsiteX121" fmla="*/ 45419 w 931785"/>
              <a:gd name="connsiteY121" fmla="*/ 404813 h 2411855"/>
              <a:gd name="connsiteX122" fmla="*/ 73994 w 931785"/>
              <a:gd name="connsiteY122" fmla="*/ 419100 h 2411855"/>
              <a:gd name="connsiteX123" fmla="*/ 88282 w 931785"/>
              <a:gd name="connsiteY123" fmla="*/ 423863 h 2411855"/>
              <a:gd name="connsiteX124" fmla="*/ 116857 w 931785"/>
              <a:gd name="connsiteY124" fmla="*/ 438150 h 2411855"/>
              <a:gd name="connsiteX125" fmla="*/ 126382 w 931785"/>
              <a:gd name="connsiteY125" fmla="*/ 557213 h 2411855"/>
              <a:gd name="connsiteX0" fmla="*/ 164482 w 931785"/>
              <a:gd name="connsiteY0" fmla="*/ 623888 h 2411418"/>
              <a:gd name="connsiteX1" fmla="*/ 202582 w 931785"/>
              <a:gd name="connsiteY1" fmla="*/ 619125 h 2411418"/>
              <a:gd name="connsiteX2" fmla="*/ 231157 w 931785"/>
              <a:gd name="connsiteY2" fmla="*/ 600075 h 2411418"/>
              <a:gd name="connsiteX3" fmla="*/ 259732 w 931785"/>
              <a:gd name="connsiteY3" fmla="*/ 585788 h 2411418"/>
              <a:gd name="connsiteX4" fmla="*/ 274019 w 931785"/>
              <a:gd name="connsiteY4" fmla="*/ 557213 h 2411418"/>
              <a:gd name="connsiteX5" fmla="*/ 302594 w 931785"/>
              <a:gd name="connsiteY5" fmla="*/ 547688 h 2411418"/>
              <a:gd name="connsiteX6" fmla="*/ 307357 w 931785"/>
              <a:gd name="connsiteY6" fmla="*/ 347663 h 2411418"/>
              <a:gd name="connsiteX7" fmla="*/ 312119 w 931785"/>
              <a:gd name="connsiteY7" fmla="*/ 333375 h 2411418"/>
              <a:gd name="connsiteX8" fmla="*/ 321644 w 931785"/>
              <a:gd name="connsiteY8" fmla="*/ 319088 h 2411418"/>
              <a:gd name="connsiteX9" fmla="*/ 340694 w 931785"/>
              <a:gd name="connsiteY9" fmla="*/ 276225 h 2411418"/>
              <a:gd name="connsiteX10" fmla="*/ 354982 w 931785"/>
              <a:gd name="connsiteY10" fmla="*/ 266700 h 2411418"/>
              <a:gd name="connsiteX11" fmla="*/ 369269 w 931785"/>
              <a:gd name="connsiteY11" fmla="*/ 252413 h 2411418"/>
              <a:gd name="connsiteX12" fmla="*/ 397844 w 931785"/>
              <a:gd name="connsiteY12" fmla="*/ 233363 h 2411418"/>
              <a:gd name="connsiteX13" fmla="*/ 412132 w 931785"/>
              <a:gd name="connsiteY13" fmla="*/ 223838 h 2411418"/>
              <a:gd name="connsiteX14" fmla="*/ 421657 w 931785"/>
              <a:gd name="connsiteY14" fmla="*/ 152400 h 2411418"/>
              <a:gd name="connsiteX15" fmla="*/ 426419 w 931785"/>
              <a:gd name="connsiteY15" fmla="*/ 138113 h 2411418"/>
              <a:gd name="connsiteX16" fmla="*/ 426419 w 931785"/>
              <a:gd name="connsiteY16" fmla="*/ 9525 h 2411418"/>
              <a:gd name="connsiteX17" fmla="*/ 478807 w 931785"/>
              <a:gd name="connsiteY17" fmla="*/ 28575 h 2411418"/>
              <a:gd name="connsiteX18" fmla="*/ 493094 w 931785"/>
              <a:gd name="connsiteY18" fmla="*/ 33338 h 2411418"/>
              <a:gd name="connsiteX19" fmla="*/ 521669 w 931785"/>
              <a:gd name="connsiteY19" fmla="*/ 57150 h 2411418"/>
              <a:gd name="connsiteX20" fmla="*/ 535957 w 931785"/>
              <a:gd name="connsiteY20" fmla="*/ 47625 h 2411418"/>
              <a:gd name="connsiteX21" fmla="*/ 555007 w 931785"/>
              <a:gd name="connsiteY21" fmla="*/ 19050 h 2411418"/>
              <a:gd name="connsiteX22" fmla="*/ 583582 w 931785"/>
              <a:gd name="connsiteY22" fmla="*/ 0 h 2411418"/>
              <a:gd name="connsiteX23" fmla="*/ 621682 w 931785"/>
              <a:gd name="connsiteY23" fmla="*/ 33338 h 2411418"/>
              <a:gd name="connsiteX24" fmla="*/ 645494 w 931785"/>
              <a:gd name="connsiteY24" fmla="*/ 28575 h 2411418"/>
              <a:gd name="connsiteX25" fmla="*/ 659782 w 931785"/>
              <a:gd name="connsiteY25" fmla="*/ 23813 h 2411418"/>
              <a:gd name="connsiteX26" fmla="*/ 678832 w 931785"/>
              <a:gd name="connsiteY26" fmla="*/ 28575 h 2411418"/>
              <a:gd name="connsiteX27" fmla="*/ 683594 w 931785"/>
              <a:gd name="connsiteY27" fmla="*/ 42863 h 2411418"/>
              <a:gd name="connsiteX28" fmla="*/ 688357 w 931785"/>
              <a:gd name="connsiteY28" fmla="*/ 171450 h 2411418"/>
              <a:gd name="connsiteX29" fmla="*/ 697882 w 931785"/>
              <a:gd name="connsiteY29" fmla="*/ 200025 h 2411418"/>
              <a:gd name="connsiteX30" fmla="*/ 702644 w 931785"/>
              <a:gd name="connsiteY30" fmla="*/ 214313 h 2411418"/>
              <a:gd name="connsiteX31" fmla="*/ 707407 w 931785"/>
              <a:gd name="connsiteY31" fmla="*/ 228600 h 2411418"/>
              <a:gd name="connsiteX32" fmla="*/ 716932 w 931785"/>
              <a:gd name="connsiteY32" fmla="*/ 261938 h 2411418"/>
              <a:gd name="connsiteX33" fmla="*/ 731219 w 931785"/>
              <a:gd name="connsiteY33" fmla="*/ 276225 h 2411418"/>
              <a:gd name="connsiteX34" fmla="*/ 735982 w 931785"/>
              <a:gd name="connsiteY34" fmla="*/ 338138 h 2411418"/>
              <a:gd name="connsiteX35" fmla="*/ 750269 w 931785"/>
              <a:gd name="connsiteY35" fmla="*/ 504825 h 2411418"/>
              <a:gd name="connsiteX36" fmla="*/ 740744 w 931785"/>
              <a:gd name="connsiteY36" fmla="*/ 609600 h 2411418"/>
              <a:gd name="connsiteX37" fmla="*/ 755032 w 931785"/>
              <a:gd name="connsiteY37" fmla="*/ 704850 h 2411418"/>
              <a:gd name="connsiteX38" fmla="*/ 831232 w 931785"/>
              <a:gd name="connsiteY38" fmla="*/ 700088 h 2411418"/>
              <a:gd name="connsiteX39" fmla="*/ 850282 w 931785"/>
              <a:gd name="connsiteY39" fmla="*/ 695325 h 2411418"/>
              <a:gd name="connsiteX40" fmla="*/ 835994 w 931785"/>
              <a:gd name="connsiteY40" fmla="*/ 704850 h 2411418"/>
              <a:gd name="connsiteX41" fmla="*/ 802657 w 931785"/>
              <a:gd name="connsiteY41" fmla="*/ 719138 h 2411418"/>
              <a:gd name="connsiteX42" fmla="*/ 793132 w 931785"/>
              <a:gd name="connsiteY42" fmla="*/ 733425 h 2411418"/>
              <a:gd name="connsiteX43" fmla="*/ 797894 w 931785"/>
              <a:gd name="connsiteY43" fmla="*/ 747713 h 2411418"/>
              <a:gd name="connsiteX44" fmla="*/ 812182 w 931785"/>
              <a:gd name="connsiteY44" fmla="*/ 781050 h 2411418"/>
              <a:gd name="connsiteX45" fmla="*/ 821707 w 931785"/>
              <a:gd name="connsiteY45" fmla="*/ 809625 h 2411418"/>
              <a:gd name="connsiteX46" fmla="*/ 826469 w 931785"/>
              <a:gd name="connsiteY46" fmla="*/ 823913 h 2411418"/>
              <a:gd name="connsiteX47" fmla="*/ 831232 w 931785"/>
              <a:gd name="connsiteY47" fmla="*/ 895350 h 2411418"/>
              <a:gd name="connsiteX48" fmla="*/ 845519 w 931785"/>
              <a:gd name="connsiteY48" fmla="*/ 904875 h 2411418"/>
              <a:gd name="connsiteX49" fmla="*/ 859807 w 931785"/>
              <a:gd name="connsiteY49" fmla="*/ 919163 h 2411418"/>
              <a:gd name="connsiteX50" fmla="*/ 864569 w 931785"/>
              <a:gd name="connsiteY50" fmla="*/ 995363 h 2411418"/>
              <a:gd name="connsiteX51" fmla="*/ 869332 w 931785"/>
              <a:gd name="connsiteY51" fmla="*/ 1014413 h 2411418"/>
              <a:gd name="connsiteX52" fmla="*/ 874094 w 931785"/>
              <a:gd name="connsiteY52" fmla="*/ 1042988 h 2411418"/>
              <a:gd name="connsiteX53" fmla="*/ 878857 w 931785"/>
              <a:gd name="connsiteY53" fmla="*/ 1066800 h 2411418"/>
              <a:gd name="connsiteX54" fmla="*/ 888382 w 931785"/>
              <a:gd name="connsiteY54" fmla="*/ 1404938 h 2411418"/>
              <a:gd name="connsiteX55" fmla="*/ 893144 w 931785"/>
              <a:gd name="connsiteY55" fmla="*/ 1419225 h 2411418"/>
              <a:gd name="connsiteX56" fmla="*/ 897907 w 931785"/>
              <a:gd name="connsiteY56" fmla="*/ 1443038 h 2411418"/>
              <a:gd name="connsiteX57" fmla="*/ 897907 w 931785"/>
              <a:gd name="connsiteY57" fmla="*/ 1633538 h 2411418"/>
              <a:gd name="connsiteX58" fmla="*/ 902669 w 931785"/>
              <a:gd name="connsiteY58" fmla="*/ 1647825 h 2411418"/>
              <a:gd name="connsiteX59" fmla="*/ 902669 w 931785"/>
              <a:gd name="connsiteY59" fmla="*/ 1862138 h 2411418"/>
              <a:gd name="connsiteX60" fmla="*/ 916957 w 931785"/>
              <a:gd name="connsiteY60" fmla="*/ 1914525 h 2411418"/>
              <a:gd name="connsiteX61" fmla="*/ 921719 w 931785"/>
              <a:gd name="connsiteY61" fmla="*/ 1943100 h 2411418"/>
              <a:gd name="connsiteX62" fmla="*/ 931244 w 931785"/>
              <a:gd name="connsiteY62" fmla="*/ 1957388 h 2411418"/>
              <a:gd name="connsiteX63" fmla="*/ 926482 w 931785"/>
              <a:gd name="connsiteY63" fmla="*/ 1909763 h 2411418"/>
              <a:gd name="connsiteX64" fmla="*/ 826469 w 931785"/>
              <a:gd name="connsiteY64" fmla="*/ 1919288 h 2411418"/>
              <a:gd name="connsiteX65" fmla="*/ 812182 w 931785"/>
              <a:gd name="connsiteY65" fmla="*/ 1890713 h 2411418"/>
              <a:gd name="connsiteX66" fmla="*/ 783607 w 931785"/>
              <a:gd name="connsiteY66" fmla="*/ 1862138 h 2411418"/>
              <a:gd name="connsiteX67" fmla="*/ 721694 w 931785"/>
              <a:gd name="connsiteY67" fmla="*/ 1866900 h 2411418"/>
              <a:gd name="connsiteX68" fmla="*/ 707407 w 931785"/>
              <a:gd name="connsiteY68" fmla="*/ 1876425 h 2411418"/>
              <a:gd name="connsiteX69" fmla="*/ 674069 w 931785"/>
              <a:gd name="connsiteY69" fmla="*/ 1885950 h 2411418"/>
              <a:gd name="connsiteX70" fmla="*/ 623269 w 931785"/>
              <a:gd name="connsiteY70" fmla="*/ 2092325 h 2411418"/>
              <a:gd name="connsiteX71" fmla="*/ 655019 w 931785"/>
              <a:gd name="connsiteY71" fmla="*/ 2138363 h 2411418"/>
              <a:gd name="connsiteX72" fmla="*/ 718519 w 931785"/>
              <a:gd name="connsiteY72" fmla="*/ 2411413 h 2411418"/>
              <a:gd name="connsiteX73" fmla="*/ 564532 w 931785"/>
              <a:gd name="connsiteY73" fmla="*/ 2152650 h 2411418"/>
              <a:gd name="connsiteX74" fmla="*/ 421657 w 931785"/>
              <a:gd name="connsiteY74" fmla="*/ 1943100 h 2411418"/>
              <a:gd name="connsiteX75" fmla="*/ 431182 w 931785"/>
              <a:gd name="connsiteY75" fmla="*/ 1785938 h 2411418"/>
              <a:gd name="connsiteX76" fmla="*/ 435944 w 931785"/>
              <a:gd name="connsiteY76" fmla="*/ 1766888 h 2411418"/>
              <a:gd name="connsiteX77" fmla="*/ 450232 w 931785"/>
              <a:gd name="connsiteY77" fmla="*/ 1743075 h 2411418"/>
              <a:gd name="connsiteX78" fmla="*/ 459757 w 931785"/>
              <a:gd name="connsiteY78" fmla="*/ 1724025 h 2411418"/>
              <a:gd name="connsiteX79" fmla="*/ 464519 w 931785"/>
              <a:gd name="connsiteY79" fmla="*/ 1704975 h 2411418"/>
              <a:gd name="connsiteX80" fmla="*/ 474044 w 931785"/>
              <a:gd name="connsiteY80" fmla="*/ 1690688 h 2411418"/>
              <a:gd name="connsiteX81" fmla="*/ 478807 w 931785"/>
              <a:gd name="connsiteY81" fmla="*/ 1676400 h 2411418"/>
              <a:gd name="connsiteX82" fmla="*/ 483569 w 931785"/>
              <a:gd name="connsiteY82" fmla="*/ 1643063 h 2411418"/>
              <a:gd name="connsiteX83" fmla="*/ 488332 w 931785"/>
              <a:gd name="connsiteY83" fmla="*/ 1628775 h 2411418"/>
              <a:gd name="connsiteX84" fmla="*/ 445469 w 931785"/>
              <a:gd name="connsiteY84" fmla="*/ 1585913 h 2411418"/>
              <a:gd name="connsiteX85" fmla="*/ 426419 w 931785"/>
              <a:gd name="connsiteY85" fmla="*/ 1576388 h 2411418"/>
              <a:gd name="connsiteX86" fmla="*/ 393082 w 931785"/>
              <a:gd name="connsiteY86" fmla="*/ 1557338 h 2411418"/>
              <a:gd name="connsiteX87" fmla="*/ 364507 w 931785"/>
              <a:gd name="connsiteY87" fmla="*/ 1533525 h 2411418"/>
              <a:gd name="connsiteX88" fmla="*/ 354982 w 931785"/>
              <a:gd name="connsiteY88" fmla="*/ 1509713 h 2411418"/>
              <a:gd name="connsiteX89" fmla="*/ 335932 w 931785"/>
              <a:gd name="connsiteY89" fmla="*/ 1476375 h 2411418"/>
              <a:gd name="connsiteX90" fmla="*/ 326407 w 931785"/>
              <a:gd name="connsiteY90" fmla="*/ 1443038 h 2411418"/>
              <a:gd name="connsiteX91" fmla="*/ 321644 w 931785"/>
              <a:gd name="connsiteY91" fmla="*/ 1333500 h 2411418"/>
              <a:gd name="connsiteX92" fmla="*/ 316882 w 931785"/>
              <a:gd name="connsiteY92" fmla="*/ 1319213 h 2411418"/>
              <a:gd name="connsiteX93" fmla="*/ 312119 w 931785"/>
              <a:gd name="connsiteY93" fmla="*/ 1300163 h 2411418"/>
              <a:gd name="connsiteX94" fmla="*/ 307357 w 931785"/>
              <a:gd name="connsiteY94" fmla="*/ 1285875 h 2411418"/>
              <a:gd name="connsiteX95" fmla="*/ 293069 w 931785"/>
              <a:gd name="connsiteY95" fmla="*/ 1223963 h 2411418"/>
              <a:gd name="connsiteX96" fmla="*/ 283544 w 931785"/>
              <a:gd name="connsiteY96" fmla="*/ 1209675 h 2411418"/>
              <a:gd name="connsiteX97" fmla="*/ 274019 w 931785"/>
              <a:gd name="connsiteY97" fmla="*/ 1176338 h 2411418"/>
              <a:gd name="connsiteX98" fmla="*/ 264494 w 931785"/>
              <a:gd name="connsiteY98" fmla="*/ 1152525 h 2411418"/>
              <a:gd name="connsiteX99" fmla="*/ 240682 w 931785"/>
              <a:gd name="connsiteY99" fmla="*/ 1090613 h 2411418"/>
              <a:gd name="connsiteX100" fmla="*/ 231157 w 931785"/>
              <a:gd name="connsiteY100" fmla="*/ 1071563 h 2411418"/>
              <a:gd name="connsiteX101" fmla="*/ 226394 w 931785"/>
              <a:gd name="connsiteY101" fmla="*/ 1057275 h 2411418"/>
              <a:gd name="connsiteX102" fmla="*/ 216869 w 931785"/>
              <a:gd name="connsiteY102" fmla="*/ 1033463 h 2411418"/>
              <a:gd name="connsiteX103" fmla="*/ 207344 w 931785"/>
              <a:gd name="connsiteY103" fmla="*/ 985838 h 2411418"/>
              <a:gd name="connsiteX104" fmla="*/ 197819 w 931785"/>
              <a:gd name="connsiteY104" fmla="*/ 938213 h 2411418"/>
              <a:gd name="connsiteX105" fmla="*/ 188294 w 931785"/>
              <a:gd name="connsiteY105" fmla="*/ 923925 h 2411418"/>
              <a:gd name="connsiteX106" fmla="*/ 159719 w 931785"/>
              <a:gd name="connsiteY106" fmla="*/ 885825 h 2411418"/>
              <a:gd name="connsiteX107" fmla="*/ 140669 w 931785"/>
              <a:gd name="connsiteY107" fmla="*/ 881063 h 2411418"/>
              <a:gd name="connsiteX108" fmla="*/ 131144 w 931785"/>
              <a:gd name="connsiteY108" fmla="*/ 866775 h 2411418"/>
              <a:gd name="connsiteX109" fmla="*/ 126382 w 931785"/>
              <a:gd name="connsiteY109" fmla="*/ 852488 h 2411418"/>
              <a:gd name="connsiteX110" fmla="*/ 93044 w 931785"/>
              <a:gd name="connsiteY110" fmla="*/ 819150 h 2411418"/>
              <a:gd name="connsiteX111" fmla="*/ 69232 w 931785"/>
              <a:gd name="connsiteY111" fmla="*/ 785813 h 2411418"/>
              <a:gd name="connsiteX112" fmla="*/ 59707 w 931785"/>
              <a:gd name="connsiteY112" fmla="*/ 747713 h 2411418"/>
              <a:gd name="connsiteX113" fmla="*/ 54944 w 931785"/>
              <a:gd name="connsiteY113" fmla="*/ 733425 h 2411418"/>
              <a:gd name="connsiteX114" fmla="*/ 40657 w 931785"/>
              <a:gd name="connsiteY114" fmla="*/ 685800 h 2411418"/>
              <a:gd name="connsiteX115" fmla="*/ 31132 w 931785"/>
              <a:gd name="connsiteY115" fmla="*/ 666750 h 2411418"/>
              <a:gd name="connsiteX116" fmla="*/ 26369 w 931785"/>
              <a:gd name="connsiteY116" fmla="*/ 647700 h 2411418"/>
              <a:gd name="connsiteX117" fmla="*/ 21607 w 931785"/>
              <a:gd name="connsiteY117" fmla="*/ 633413 h 2411418"/>
              <a:gd name="connsiteX118" fmla="*/ 16844 w 931785"/>
              <a:gd name="connsiteY118" fmla="*/ 614363 h 2411418"/>
              <a:gd name="connsiteX119" fmla="*/ 7319 w 931785"/>
              <a:gd name="connsiteY119" fmla="*/ 585788 h 2411418"/>
              <a:gd name="connsiteX120" fmla="*/ 7319 w 931785"/>
              <a:gd name="connsiteY120" fmla="*/ 428625 h 2411418"/>
              <a:gd name="connsiteX121" fmla="*/ 16844 w 931785"/>
              <a:gd name="connsiteY121" fmla="*/ 414338 h 2411418"/>
              <a:gd name="connsiteX122" fmla="*/ 45419 w 931785"/>
              <a:gd name="connsiteY122" fmla="*/ 404813 h 2411418"/>
              <a:gd name="connsiteX123" fmla="*/ 73994 w 931785"/>
              <a:gd name="connsiteY123" fmla="*/ 419100 h 2411418"/>
              <a:gd name="connsiteX124" fmla="*/ 88282 w 931785"/>
              <a:gd name="connsiteY124" fmla="*/ 423863 h 2411418"/>
              <a:gd name="connsiteX125" fmla="*/ 116857 w 931785"/>
              <a:gd name="connsiteY125" fmla="*/ 438150 h 2411418"/>
              <a:gd name="connsiteX126" fmla="*/ 126382 w 931785"/>
              <a:gd name="connsiteY126" fmla="*/ 557213 h 2411418"/>
              <a:gd name="connsiteX0" fmla="*/ 164482 w 931785"/>
              <a:gd name="connsiteY0" fmla="*/ 623888 h 2411418"/>
              <a:gd name="connsiteX1" fmla="*/ 202582 w 931785"/>
              <a:gd name="connsiteY1" fmla="*/ 619125 h 2411418"/>
              <a:gd name="connsiteX2" fmla="*/ 231157 w 931785"/>
              <a:gd name="connsiteY2" fmla="*/ 600075 h 2411418"/>
              <a:gd name="connsiteX3" fmla="*/ 259732 w 931785"/>
              <a:gd name="connsiteY3" fmla="*/ 585788 h 2411418"/>
              <a:gd name="connsiteX4" fmla="*/ 274019 w 931785"/>
              <a:gd name="connsiteY4" fmla="*/ 557213 h 2411418"/>
              <a:gd name="connsiteX5" fmla="*/ 302594 w 931785"/>
              <a:gd name="connsiteY5" fmla="*/ 547688 h 2411418"/>
              <a:gd name="connsiteX6" fmla="*/ 307357 w 931785"/>
              <a:gd name="connsiteY6" fmla="*/ 347663 h 2411418"/>
              <a:gd name="connsiteX7" fmla="*/ 312119 w 931785"/>
              <a:gd name="connsiteY7" fmla="*/ 333375 h 2411418"/>
              <a:gd name="connsiteX8" fmla="*/ 321644 w 931785"/>
              <a:gd name="connsiteY8" fmla="*/ 319088 h 2411418"/>
              <a:gd name="connsiteX9" fmla="*/ 340694 w 931785"/>
              <a:gd name="connsiteY9" fmla="*/ 276225 h 2411418"/>
              <a:gd name="connsiteX10" fmla="*/ 354982 w 931785"/>
              <a:gd name="connsiteY10" fmla="*/ 266700 h 2411418"/>
              <a:gd name="connsiteX11" fmla="*/ 369269 w 931785"/>
              <a:gd name="connsiteY11" fmla="*/ 252413 h 2411418"/>
              <a:gd name="connsiteX12" fmla="*/ 397844 w 931785"/>
              <a:gd name="connsiteY12" fmla="*/ 233363 h 2411418"/>
              <a:gd name="connsiteX13" fmla="*/ 412132 w 931785"/>
              <a:gd name="connsiteY13" fmla="*/ 223838 h 2411418"/>
              <a:gd name="connsiteX14" fmla="*/ 421657 w 931785"/>
              <a:gd name="connsiteY14" fmla="*/ 152400 h 2411418"/>
              <a:gd name="connsiteX15" fmla="*/ 426419 w 931785"/>
              <a:gd name="connsiteY15" fmla="*/ 138113 h 2411418"/>
              <a:gd name="connsiteX16" fmla="*/ 426419 w 931785"/>
              <a:gd name="connsiteY16" fmla="*/ 9525 h 2411418"/>
              <a:gd name="connsiteX17" fmla="*/ 478807 w 931785"/>
              <a:gd name="connsiteY17" fmla="*/ 28575 h 2411418"/>
              <a:gd name="connsiteX18" fmla="*/ 493094 w 931785"/>
              <a:gd name="connsiteY18" fmla="*/ 33338 h 2411418"/>
              <a:gd name="connsiteX19" fmla="*/ 521669 w 931785"/>
              <a:gd name="connsiteY19" fmla="*/ 57150 h 2411418"/>
              <a:gd name="connsiteX20" fmla="*/ 535957 w 931785"/>
              <a:gd name="connsiteY20" fmla="*/ 47625 h 2411418"/>
              <a:gd name="connsiteX21" fmla="*/ 555007 w 931785"/>
              <a:gd name="connsiteY21" fmla="*/ 19050 h 2411418"/>
              <a:gd name="connsiteX22" fmla="*/ 583582 w 931785"/>
              <a:gd name="connsiteY22" fmla="*/ 0 h 2411418"/>
              <a:gd name="connsiteX23" fmla="*/ 621682 w 931785"/>
              <a:gd name="connsiteY23" fmla="*/ 33338 h 2411418"/>
              <a:gd name="connsiteX24" fmla="*/ 645494 w 931785"/>
              <a:gd name="connsiteY24" fmla="*/ 28575 h 2411418"/>
              <a:gd name="connsiteX25" fmla="*/ 659782 w 931785"/>
              <a:gd name="connsiteY25" fmla="*/ 23813 h 2411418"/>
              <a:gd name="connsiteX26" fmla="*/ 678832 w 931785"/>
              <a:gd name="connsiteY26" fmla="*/ 28575 h 2411418"/>
              <a:gd name="connsiteX27" fmla="*/ 683594 w 931785"/>
              <a:gd name="connsiteY27" fmla="*/ 42863 h 2411418"/>
              <a:gd name="connsiteX28" fmla="*/ 688357 w 931785"/>
              <a:gd name="connsiteY28" fmla="*/ 171450 h 2411418"/>
              <a:gd name="connsiteX29" fmla="*/ 697882 w 931785"/>
              <a:gd name="connsiteY29" fmla="*/ 200025 h 2411418"/>
              <a:gd name="connsiteX30" fmla="*/ 702644 w 931785"/>
              <a:gd name="connsiteY30" fmla="*/ 214313 h 2411418"/>
              <a:gd name="connsiteX31" fmla="*/ 707407 w 931785"/>
              <a:gd name="connsiteY31" fmla="*/ 228600 h 2411418"/>
              <a:gd name="connsiteX32" fmla="*/ 716932 w 931785"/>
              <a:gd name="connsiteY32" fmla="*/ 261938 h 2411418"/>
              <a:gd name="connsiteX33" fmla="*/ 731219 w 931785"/>
              <a:gd name="connsiteY33" fmla="*/ 276225 h 2411418"/>
              <a:gd name="connsiteX34" fmla="*/ 735982 w 931785"/>
              <a:gd name="connsiteY34" fmla="*/ 338138 h 2411418"/>
              <a:gd name="connsiteX35" fmla="*/ 750269 w 931785"/>
              <a:gd name="connsiteY35" fmla="*/ 504825 h 2411418"/>
              <a:gd name="connsiteX36" fmla="*/ 740744 w 931785"/>
              <a:gd name="connsiteY36" fmla="*/ 609600 h 2411418"/>
              <a:gd name="connsiteX37" fmla="*/ 755032 w 931785"/>
              <a:gd name="connsiteY37" fmla="*/ 704850 h 2411418"/>
              <a:gd name="connsiteX38" fmla="*/ 831232 w 931785"/>
              <a:gd name="connsiteY38" fmla="*/ 700088 h 2411418"/>
              <a:gd name="connsiteX39" fmla="*/ 850282 w 931785"/>
              <a:gd name="connsiteY39" fmla="*/ 695325 h 2411418"/>
              <a:gd name="connsiteX40" fmla="*/ 835994 w 931785"/>
              <a:gd name="connsiteY40" fmla="*/ 704850 h 2411418"/>
              <a:gd name="connsiteX41" fmla="*/ 802657 w 931785"/>
              <a:gd name="connsiteY41" fmla="*/ 719138 h 2411418"/>
              <a:gd name="connsiteX42" fmla="*/ 793132 w 931785"/>
              <a:gd name="connsiteY42" fmla="*/ 733425 h 2411418"/>
              <a:gd name="connsiteX43" fmla="*/ 797894 w 931785"/>
              <a:gd name="connsiteY43" fmla="*/ 747713 h 2411418"/>
              <a:gd name="connsiteX44" fmla="*/ 812182 w 931785"/>
              <a:gd name="connsiteY44" fmla="*/ 781050 h 2411418"/>
              <a:gd name="connsiteX45" fmla="*/ 821707 w 931785"/>
              <a:gd name="connsiteY45" fmla="*/ 809625 h 2411418"/>
              <a:gd name="connsiteX46" fmla="*/ 826469 w 931785"/>
              <a:gd name="connsiteY46" fmla="*/ 823913 h 2411418"/>
              <a:gd name="connsiteX47" fmla="*/ 831232 w 931785"/>
              <a:gd name="connsiteY47" fmla="*/ 895350 h 2411418"/>
              <a:gd name="connsiteX48" fmla="*/ 845519 w 931785"/>
              <a:gd name="connsiteY48" fmla="*/ 904875 h 2411418"/>
              <a:gd name="connsiteX49" fmla="*/ 859807 w 931785"/>
              <a:gd name="connsiteY49" fmla="*/ 919163 h 2411418"/>
              <a:gd name="connsiteX50" fmla="*/ 864569 w 931785"/>
              <a:gd name="connsiteY50" fmla="*/ 995363 h 2411418"/>
              <a:gd name="connsiteX51" fmla="*/ 869332 w 931785"/>
              <a:gd name="connsiteY51" fmla="*/ 1014413 h 2411418"/>
              <a:gd name="connsiteX52" fmla="*/ 874094 w 931785"/>
              <a:gd name="connsiteY52" fmla="*/ 1042988 h 2411418"/>
              <a:gd name="connsiteX53" fmla="*/ 878857 w 931785"/>
              <a:gd name="connsiteY53" fmla="*/ 1066800 h 2411418"/>
              <a:gd name="connsiteX54" fmla="*/ 888382 w 931785"/>
              <a:gd name="connsiteY54" fmla="*/ 1404938 h 2411418"/>
              <a:gd name="connsiteX55" fmla="*/ 893144 w 931785"/>
              <a:gd name="connsiteY55" fmla="*/ 1419225 h 2411418"/>
              <a:gd name="connsiteX56" fmla="*/ 897907 w 931785"/>
              <a:gd name="connsiteY56" fmla="*/ 1443038 h 2411418"/>
              <a:gd name="connsiteX57" fmla="*/ 897907 w 931785"/>
              <a:gd name="connsiteY57" fmla="*/ 1633538 h 2411418"/>
              <a:gd name="connsiteX58" fmla="*/ 902669 w 931785"/>
              <a:gd name="connsiteY58" fmla="*/ 1647825 h 2411418"/>
              <a:gd name="connsiteX59" fmla="*/ 902669 w 931785"/>
              <a:gd name="connsiteY59" fmla="*/ 1862138 h 2411418"/>
              <a:gd name="connsiteX60" fmla="*/ 916957 w 931785"/>
              <a:gd name="connsiteY60" fmla="*/ 1914525 h 2411418"/>
              <a:gd name="connsiteX61" fmla="*/ 921719 w 931785"/>
              <a:gd name="connsiteY61" fmla="*/ 1943100 h 2411418"/>
              <a:gd name="connsiteX62" fmla="*/ 931244 w 931785"/>
              <a:gd name="connsiteY62" fmla="*/ 1957388 h 2411418"/>
              <a:gd name="connsiteX63" fmla="*/ 926482 w 931785"/>
              <a:gd name="connsiteY63" fmla="*/ 1909763 h 2411418"/>
              <a:gd name="connsiteX64" fmla="*/ 826469 w 931785"/>
              <a:gd name="connsiteY64" fmla="*/ 1919288 h 2411418"/>
              <a:gd name="connsiteX65" fmla="*/ 812182 w 931785"/>
              <a:gd name="connsiteY65" fmla="*/ 1890713 h 2411418"/>
              <a:gd name="connsiteX66" fmla="*/ 783607 w 931785"/>
              <a:gd name="connsiteY66" fmla="*/ 1862138 h 2411418"/>
              <a:gd name="connsiteX67" fmla="*/ 721694 w 931785"/>
              <a:gd name="connsiteY67" fmla="*/ 1866900 h 2411418"/>
              <a:gd name="connsiteX68" fmla="*/ 707407 w 931785"/>
              <a:gd name="connsiteY68" fmla="*/ 1876425 h 2411418"/>
              <a:gd name="connsiteX69" fmla="*/ 674069 w 931785"/>
              <a:gd name="connsiteY69" fmla="*/ 1885950 h 2411418"/>
              <a:gd name="connsiteX70" fmla="*/ 623269 w 931785"/>
              <a:gd name="connsiteY70" fmla="*/ 2092325 h 2411418"/>
              <a:gd name="connsiteX71" fmla="*/ 655019 w 931785"/>
              <a:gd name="connsiteY71" fmla="*/ 2138363 h 2411418"/>
              <a:gd name="connsiteX72" fmla="*/ 718519 w 931785"/>
              <a:gd name="connsiteY72" fmla="*/ 2411413 h 2411418"/>
              <a:gd name="connsiteX73" fmla="*/ 564532 w 931785"/>
              <a:gd name="connsiteY73" fmla="*/ 2152650 h 2411418"/>
              <a:gd name="connsiteX74" fmla="*/ 421657 w 931785"/>
              <a:gd name="connsiteY74" fmla="*/ 1943100 h 2411418"/>
              <a:gd name="connsiteX75" fmla="*/ 431182 w 931785"/>
              <a:gd name="connsiteY75" fmla="*/ 1785938 h 2411418"/>
              <a:gd name="connsiteX76" fmla="*/ 435944 w 931785"/>
              <a:gd name="connsiteY76" fmla="*/ 1766888 h 2411418"/>
              <a:gd name="connsiteX77" fmla="*/ 450232 w 931785"/>
              <a:gd name="connsiteY77" fmla="*/ 1743075 h 2411418"/>
              <a:gd name="connsiteX78" fmla="*/ 459757 w 931785"/>
              <a:gd name="connsiteY78" fmla="*/ 1724025 h 2411418"/>
              <a:gd name="connsiteX79" fmla="*/ 464519 w 931785"/>
              <a:gd name="connsiteY79" fmla="*/ 1704975 h 2411418"/>
              <a:gd name="connsiteX80" fmla="*/ 474044 w 931785"/>
              <a:gd name="connsiteY80" fmla="*/ 1690688 h 2411418"/>
              <a:gd name="connsiteX81" fmla="*/ 478807 w 931785"/>
              <a:gd name="connsiteY81" fmla="*/ 1676400 h 2411418"/>
              <a:gd name="connsiteX82" fmla="*/ 483569 w 931785"/>
              <a:gd name="connsiteY82" fmla="*/ 1643063 h 2411418"/>
              <a:gd name="connsiteX83" fmla="*/ 488332 w 931785"/>
              <a:gd name="connsiteY83" fmla="*/ 1628775 h 2411418"/>
              <a:gd name="connsiteX84" fmla="*/ 445469 w 931785"/>
              <a:gd name="connsiteY84" fmla="*/ 1585913 h 2411418"/>
              <a:gd name="connsiteX85" fmla="*/ 426419 w 931785"/>
              <a:gd name="connsiteY85" fmla="*/ 1576388 h 2411418"/>
              <a:gd name="connsiteX86" fmla="*/ 393082 w 931785"/>
              <a:gd name="connsiteY86" fmla="*/ 1557338 h 2411418"/>
              <a:gd name="connsiteX87" fmla="*/ 364507 w 931785"/>
              <a:gd name="connsiteY87" fmla="*/ 1533525 h 2411418"/>
              <a:gd name="connsiteX88" fmla="*/ 354982 w 931785"/>
              <a:gd name="connsiteY88" fmla="*/ 1509713 h 2411418"/>
              <a:gd name="connsiteX89" fmla="*/ 335932 w 931785"/>
              <a:gd name="connsiteY89" fmla="*/ 1476375 h 2411418"/>
              <a:gd name="connsiteX90" fmla="*/ 326407 w 931785"/>
              <a:gd name="connsiteY90" fmla="*/ 1443038 h 2411418"/>
              <a:gd name="connsiteX91" fmla="*/ 321644 w 931785"/>
              <a:gd name="connsiteY91" fmla="*/ 1333500 h 2411418"/>
              <a:gd name="connsiteX92" fmla="*/ 316882 w 931785"/>
              <a:gd name="connsiteY92" fmla="*/ 1319213 h 2411418"/>
              <a:gd name="connsiteX93" fmla="*/ 312119 w 931785"/>
              <a:gd name="connsiteY93" fmla="*/ 1300163 h 2411418"/>
              <a:gd name="connsiteX94" fmla="*/ 307357 w 931785"/>
              <a:gd name="connsiteY94" fmla="*/ 1285875 h 2411418"/>
              <a:gd name="connsiteX95" fmla="*/ 293069 w 931785"/>
              <a:gd name="connsiteY95" fmla="*/ 1223963 h 2411418"/>
              <a:gd name="connsiteX96" fmla="*/ 283544 w 931785"/>
              <a:gd name="connsiteY96" fmla="*/ 1209675 h 2411418"/>
              <a:gd name="connsiteX97" fmla="*/ 274019 w 931785"/>
              <a:gd name="connsiteY97" fmla="*/ 1176338 h 2411418"/>
              <a:gd name="connsiteX98" fmla="*/ 264494 w 931785"/>
              <a:gd name="connsiteY98" fmla="*/ 1152525 h 2411418"/>
              <a:gd name="connsiteX99" fmla="*/ 240682 w 931785"/>
              <a:gd name="connsiteY99" fmla="*/ 1090613 h 2411418"/>
              <a:gd name="connsiteX100" fmla="*/ 231157 w 931785"/>
              <a:gd name="connsiteY100" fmla="*/ 1071563 h 2411418"/>
              <a:gd name="connsiteX101" fmla="*/ 226394 w 931785"/>
              <a:gd name="connsiteY101" fmla="*/ 1057275 h 2411418"/>
              <a:gd name="connsiteX102" fmla="*/ 216869 w 931785"/>
              <a:gd name="connsiteY102" fmla="*/ 1033463 h 2411418"/>
              <a:gd name="connsiteX103" fmla="*/ 207344 w 931785"/>
              <a:gd name="connsiteY103" fmla="*/ 985838 h 2411418"/>
              <a:gd name="connsiteX104" fmla="*/ 197819 w 931785"/>
              <a:gd name="connsiteY104" fmla="*/ 938213 h 2411418"/>
              <a:gd name="connsiteX105" fmla="*/ 188294 w 931785"/>
              <a:gd name="connsiteY105" fmla="*/ 923925 h 2411418"/>
              <a:gd name="connsiteX106" fmla="*/ 159719 w 931785"/>
              <a:gd name="connsiteY106" fmla="*/ 885825 h 2411418"/>
              <a:gd name="connsiteX107" fmla="*/ 140669 w 931785"/>
              <a:gd name="connsiteY107" fmla="*/ 881063 h 2411418"/>
              <a:gd name="connsiteX108" fmla="*/ 131144 w 931785"/>
              <a:gd name="connsiteY108" fmla="*/ 866775 h 2411418"/>
              <a:gd name="connsiteX109" fmla="*/ 126382 w 931785"/>
              <a:gd name="connsiteY109" fmla="*/ 852488 h 2411418"/>
              <a:gd name="connsiteX110" fmla="*/ 93044 w 931785"/>
              <a:gd name="connsiteY110" fmla="*/ 819150 h 2411418"/>
              <a:gd name="connsiteX111" fmla="*/ 69232 w 931785"/>
              <a:gd name="connsiteY111" fmla="*/ 785813 h 2411418"/>
              <a:gd name="connsiteX112" fmla="*/ 59707 w 931785"/>
              <a:gd name="connsiteY112" fmla="*/ 747713 h 2411418"/>
              <a:gd name="connsiteX113" fmla="*/ 54944 w 931785"/>
              <a:gd name="connsiteY113" fmla="*/ 733425 h 2411418"/>
              <a:gd name="connsiteX114" fmla="*/ 40657 w 931785"/>
              <a:gd name="connsiteY114" fmla="*/ 685800 h 2411418"/>
              <a:gd name="connsiteX115" fmla="*/ 31132 w 931785"/>
              <a:gd name="connsiteY115" fmla="*/ 666750 h 2411418"/>
              <a:gd name="connsiteX116" fmla="*/ 26369 w 931785"/>
              <a:gd name="connsiteY116" fmla="*/ 647700 h 2411418"/>
              <a:gd name="connsiteX117" fmla="*/ 21607 w 931785"/>
              <a:gd name="connsiteY117" fmla="*/ 633413 h 2411418"/>
              <a:gd name="connsiteX118" fmla="*/ 16844 w 931785"/>
              <a:gd name="connsiteY118" fmla="*/ 614363 h 2411418"/>
              <a:gd name="connsiteX119" fmla="*/ 7319 w 931785"/>
              <a:gd name="connsiteY119" fmla="*/ 585788 h 2411418"/>
              <a:gd name="connsiteX120" fmla="*/ 7319 w 931785"/>
              <a:gd name="connsiteY120" fmla="*/ 428625 h 2411418"/>
              <a:gd name="connsiteX121" fmla="*/ 16844 w 931785"/>
              <a:gd name="connsiteY121" fmla="*/ 414338 h 2411418"/>
              <a:gd name="connsiteX122" fmla="*/ 45419 w 931785"/>
              <a:gd name="connsiteY122" fmla="*/ 404813 h 2411418"/>
              <a:gd name="connsiteX123" fmla="*/ 73994 w 931785"/>
              <a:gd name="connsiteY123" fmla="*/ 419100 h 2411418"/>
              <a:gd name="connsiteX124" fmla="*/ 88282 w 931785"/>
              <a:gd name="connsiteY124" fmla="*/ 423863 h 2411418"/>
              <a:gd name="connsiteX125" fmla="*/ 116857 w 931785"/>
              <a:gd name="connsiteY125" fmla="*/ 438150 h 2411418"/>
              <a:gd name="connsiteX126" fmla="*/ 126382 w 931785"/>
              <a:gd name="connsiteY126" fmla="*/ 557213 h 2411418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564532 w 931785"/>
              <a:gd name="connsiteY74" fmla="*/ 2152650 h 2414237"/>
              <a:gd name="connsiteX75" fmla="*/ 421657 w 931785"/>
              <a:gd name="connsiteY75" fmla="*/ 1943100 h 2414237"/>
              <a:gd name="connsiteX76" fmla="*/ 431182 w 931785"/>
              <a:gd name="connsiteY76" fmla="*/ 1785938 h 2414237"/>
              <a:gd name="connsiteX77" fmla="*/ 435944 w 931785"/>
              <a:gd name="connsiteY77" fmla="*/ 1766888 h 2414237"/>
              <a:gd name="connsiteX78" fmla="*/ 450232 w 931785"/>
              <a:gd name="connsiteY78" fmla="*/ 1743075 h 2414237"/>
              <a:gd name="connsiteX79" fmla="*/ 459757 w 931785"/>
              <a:gd name="connsiteY79" fmla="*/ 1724025 h 2414237"/>
              <a:gd name="connsiteX80" fmla="*/ 464519 w 931785"/>
              <a:gd name="connsiteY80" fmla="*/ 1704975 h 2414237"/>
              <a:gd name="connsiteX81" fmla="*/ 474044 w 931785"/>
              <a:gd name="connsiteY81" fmla="*/ 1690688 h 2414237"/>
              <a:gd name="connsiteX82" fmla="*/ 478807 w 931785"/>
              <a:gd name="connsiteY82" fmla="*/ 1676400 h 2414237"/>
              <a:gd name="connsiteX83" fmla="*/ 483569 w 931785"/>
              <a:gd name="connsiteY83" fmla="*/ 1643063 h 2414237"/>
              <a:gd name="connsiteX84" fmla="*/ 488332 w 931785"/>
              <a:gd name="connsiteY84" fmla="*/ 1628775 h 2414237"/>
              <a:gd name="connsiteX85" fmla="*/ 445469 w 931785"/>
              <a:gd name="connsiteY85" fmla="*/ 1585913 h 2414237"/>
              <a:gd name="connsiteX86" fmla="*/ 426419 w 931785"/>
              <a:gd name="connsiteY86" fmla="*/ 1576388 h 2414237"/>
              <a:gd name="connsiteX87" fmla="*/ 393082 w 931785"/>
              <a:gd name="connsiteY87" fmla="*/ 1557338 h 2414237"/>
              <a:gd name="connsiteX88" fmla="*/ 364507 w 931785"/>
              <a:gd name="connsiteY88" fmla="*/ 1533525 h 2414237"/>
              <a:gd name="connsiteX89" fmla="*/ 354982 w 931785"/>
              <a:gd name="connsiteY89" fmla="*/ 1509713 h 2414237"/>
              <a:gd name="connsiteX90" fmla="*/ 335932 w 931785"/>
              <a:gd name="connsiteY90" fmla="*/ 1476375 h 2414237"/>
              <a:gd name="connsiteX91" fmla="*/ 326407 w 931785"/>
              <a:gd name="connsiteY91" fmla="*/ 1443038 h 2414237"/>
              <a:gd name="connsiteX92" fmla="*/ 321644 w 931785"/>
              <a:gd name="connsiteY92" fmla="*/ 1333500 h 2414237"/>
              <a:gd name="connsiteX93" fmla="*/ 316882 w 931785"/>
              <a:gd name="connsiteY93" fmla="*/ 1319213 h 2414237"/>
              <a:gd name="connsiteX94" fmla="*/ 312119 w 931785"/>
              <a:gd name="connsiteY94" fmla="*/ 1300163 h 2414237"/>
              <a:gd name="connsiteX95" fmla="*/ 307357 w 931785"/>
              <a:gd name="connsiteY95" fmla="*/ 1285875 h 2414237"/>
              <a:gd name="connsiteX96" fmla="*/ 293069 w 931785"/>
              <a:gd name="connsiteY96" fmla="*/ 1223963 h 2414237"/>
              <a:gd name="connsiteX97" fmla="*/ 283544 w 931785"/>
              <a:gd name="connsiteY97" fmla="*/ 1209675 h 2414237"/>
              <a:gd name="connsiteX98" fmla="*/ 274019 w 931785"/>
              <a:gd name="connsiteY98" fmla="*/ 1176338 h 2414237"/>
              <a:gd name="connsiteX99" fmla="*/ 264494 w 931785"/>
              <a:gd name="connsiteY99" fmla="*/ 1152525 h 2414237"/>
              <a:gd name="connsiteX100" fmla="*/ 240682 w 931785"/>
              <a:gd name="connsiteY100" fmla="*/ 1090613 h 2414237"/>
              <a:gd name="connsiteX101" fmla="*/ 231157 w 931785"/>
              <a:gd name="connsiteY101" fmla="*/ 1071563 h 2414237"/>
              <a:gd name="connsiteX102" fmla="*/ 226394 w 931785"/>
              <a:gd name="connsiteY102" fmla="*/ 1057275 h 2414237"/>
              <a:gd name="connsiteX103" fmla="*/ 216869 w 931785"/>
              <a:gd name="connsiteY103" fmla="*/ 1033463 h 2414237"/>
              <a:gd name="connsiteX104" fmla="*/ 207344 w 931785"/>
              <a:gd name="connsiteY104" fmla="*/ 985838 h 2414237"/>
              <a:gd name="connsiteX105" fmla="*/ 197819 w 931785"/>
              <a:gd name="connsiteY105" fmla="*/ 938213 h 2414237"/>
              <a:gd name="connsiteX106" fmla="*/ 188294 w 931785"/>
              <a:gd name="connsiteY106" fmla="*/ 923925 h 2414237"/>
              <a:gd name="connsiteX107" fmla="*/ 159719 w 931785"/>
              <a:gd name="connsiteY107" fmla="*/ 885825 h 2414237"/>
              <a:gd name="connsiteX108" fmla="*/ 140669 w 931785"/>
              <a:gd name="connsiteY108" fmla="*/ 881063 h 2414237"/>
              <a:gd name="connsiteX109" fmla="*/ 131144 w 931785"/>
              <a:gd name="connsiteY109" fmla="*/ 866775 h 2414237"/>
              <a:gd name="connsiteX110" fmla="*/ 126382 w 931785"/>
              <a:gd name="connsiteY110" fmla="*/ 852488 h 2414237"/>
              <a:gd name="connsiteX111" fmla="*/ 93044 w 931785"/>
              <a:gd name="connsiteY111" fmla="*/ 819150 h 2414237"/>
              <a:gd name="connsiteX112" fmla="*/ 69232 w 931785"/>
              <a:gd name="connsiteY112" fmla="*/ 785813 h 2414237"/>
              <a:gd name="connsiteX113" fmla="*/ 59707 w 931785"/>
              <a:gd name="connsiteY113" fmla="*/ 747713 h 2414237"/>
              <a:gd name="connsiteX114" fmla="*/ 54944 w 931785"/>
              <a:gd name="connsiteY114" fmla="*/ 733425 h 2414237"/>
              <a:gd name="connsiteX115" fmla="*/ 40657 w 931785"/>
              <a:gd name="connsiteY115" fmla="*/ 685800 h 2414237"/>
              <a:gd name="connsiteX116" fmla="*/ 31132 w 931785"/>
              <a:gd name="connsiteY116" fmla="*/ 666750 h 2414237"/>
              <a:gd name="connsiteX117" fmla="*/ 26369 w 931785"/>
              <a:gd name="connsiteY117" fmla="*/ 647700 h 2414237"/>
              <a:gd name="connsiteX118" fmla="*/ 21607 w 931785"/>
              <a:gd name="connsiteY118" fmla="*/ 633413 h 2414237"/>
              <a:gd name="connsiteX119" fmla="*/ 16844 w 931785"/>
              <a:gd name="connsiteY119" fmla="*/ 614363 h 2414237"/>
              <a:gd name="connsiteX120" fmla="*/ 7319 w 931785"/>
              <a:gd name="connsiteY120" fmla="*/ 585788 h 2414237"/>
              <a:gd name="connsiteX121" fmla="*/ 7319 w 931785"/>
              <a:gd name="connsiteY121" fmla="*/ 428625 h 2414237"/>
              <a:gd name="connsiteX122" fmla="*/ 16844 w 931785"/>
              <a:gd name="connsiteY122" fmla="*/ 414338 h 2414237"/>
              <a:gd name="connsiteX123" fmla="*/ 45419 w 931785"/>
              <a:gd name="connsiteY123" fmla="*/ 404813 h 2414237"/>
              <a:gd name="connsiteX124" fmla="*/ 73994 w 931785"/>
              <a:gd name="connsiteY124" fmla="*/ 419100 h 2414237"/>
              <a:gd name="connsiteX125" fmla="*/ 88282 w 931785"/>
              <a:gd name="connsiteY125" fmla="*/ 423863 h 2414237"/>
              <a:gd name="connsiteX126" fmla="*/ 116857 w 931785"/>
              <a:gd name="connsiteY126" fmla="*/ 438150 h 2414237"/>
              <a:gd name="connsiteX127" fmla="*/ 126382 w 931785"/>
              <a:gd name="connsiteY127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564532 w 931785"/>
              <a:gd name="connsiteY74" fmla="*/ 2152650 h 2414237"/>
              <a:gd name="connsiteX75" fmla="*/ 421657 w 931785"/>
              <a:gd name="connsiteY75" fmla="*/ 1943100 h 2414237"/>
              <a:gd name="connsiteX76" fmla="*/ 431182 w 931785"/>
              <a:gd name="connsiteY76" fmla="*/ 1785938 h 2414237"/>
              <a:gd name="connsiteX77" fmla="*/ 435944 w 931785"/>
              <a:gd name="connsiteY77" fmla="*/ 1766888 h 2414237"/>
              <a:gd name="connsiteX78" fmla="*/ 450232 w 931785"/>
              <a:gd name="connsiteY78" fmla="*/ 1743075 h 2414237"/>
              <a:gd name="connsiteX79" fmla="*/ 459757 w 931785"/>
              <a:gd name="connsiteY79" fmla="*/ 1724025 h 2414237"/>
              <a:gd name="connsiteX80" fmla="*/ 464519 w 931785"/>
              <a:gd name="connsiteY80" fmla="*/ 1704975 h 2414237"/>
              <a:gd name="connsiteX81" fmla="*/ 474044 w 931785"/>
              <a:gd name="connsiteY81" fmla="*/ 1690688 h 2414237"/>
              <a:gd name="connsiteX82" fmla="*/ 478807 w 931785"/>
              <a:gd name="connsiteY82" fmla="*/ 1676400 h 2414237"/>
              <a:gd name="connsiteX83" fmla="*/ 483569 w 931785"/>
              <a:gd name="connsiteY83" fmla="*/ 1643063 h 2414237"/>
              <a:gd name="connsiteX84" fmla="*/ 488332 w 931785"/>
              <a:gd name="connsiteY84" fmla="*/ 1628775 h 2414237"/>
              <a:gd name="connsiteX85" fmla="*/ 445469 w 931785"/>
              <a:gd name="connsiteY85" fmla="*/ 1585913 h 2414237"/>
              <a:gd name="connsiteX86" fmla="*/ 426419 w 931785"/>
              <a:gd name="connsiteY86" fmla="*/ 1576388 h 2414237"/>
              <a:gd name="connsiteX87" fmla="*/ 393082 w 931785"/>
              <a:gd name="connsiteY87" fmla="*/ 1557338 h 2414237"/>
              <a:gd name="connsiteX88" fmla="*/ 364507 w 931785"/>
              <a:gd name="connsiteY88" fmla="*/ 1533525 h 2414237"/>
              <a:gd name="connsiteX89" fmla="*/ 354982 w 931785"/>
              <a:gd name="connsiteY89" fmla="*/ 1509713 h 2414237"/>
              <a:gd name="connsiteX90" fmla="*/ 335932 w 931785"/>
              <a:gd name="connsiteY90" fmla="*/ 1476375 h 2414237"/>
              <a:gd name="connsiteX91" fmla="*/ 326407 w 931785"/>
              <a:gd name="connsiteY91" fmla="*/ 1443038 h 2414237"/>
              <a:gd name="connsiteX92" fmla="*/ 321644 w 931785"/>
              <a:gd name="connsiteY92" fmla="*/ 1333500 h 2414237"/>
              <a:gd name="connsiteX93" fmla="*/ 316882 w 931785"/>
              <a:gd name="connsiteY93" fmla="*/ 1319213 h 2414237"/>
              <a:gd name="connsiteX94" fmla="*/ 312119 w 931785"/>
              <a:gd name="connsiteY94" fmla="*/ 1300163 h 2414237"/>
              <a:gd name="connsiteX95" fmla="*/ 307357 w 931785"/>
              <a:gd name="connsiteY95" fmla="*/ 1285875 h 2414237"/>
              <a:gd name="connsiteX96" fmla="*/ 293069 w 931785"/>
              <a:gd name="connsiteY96" fmla="*/ 1223963 h 2414237"/>
              <a:gd name="connsiteX97" fmla="*/ 283544 w 931785"/>
              <a:gd name="connsiteY97" fmla="*/ 1209675 h 2414237"/>
              <a:gd name="connsiteX98" fmla="*/ 274019 w 931785"/>
              <a:gd name="connsiteY98" fmla="*/ 1176338 h 2414237"/>
              <a:gd name="connsiteX99" fmla="*/ 264494 w 931785"/>
              <a:gd name="connsiteY99" fmla="*/ 1152525 h 2414237"/>
              <a:gd name="connsiteX100" fmla="*/ 240682 w 931785"/>
              <a:gd name="connsiteY100" fmla="*/ 1090613 h 2414237"/>
              <a:gd name="connsiteX101" fmla="*/ 231157 w 931785"/>
              <a:gd name="connsiteY101" fmla="*/ 1071563 h 2414237"/>
              <a:gd name="connsiteX102" fmla="*/ 226394 w 931785"/>
              <a:gd name="connsiteY102" fmla="*/ 1057275 h 2414237"/>
              <a:gd name="connsiteX103" fmla="*/ 216869 w 931785"/>
              <a:gd name="connsiteY103" fmla="*/ 1033463 h 2414237"/>
              <a:gd name="connsiteX104" fmla="*/ 207344 w 931785"/>
              <a:gd name="connsiteY104" fmla="*/ 985838 h 2414237"/>
              <a:gd name="connsiteX105" fmla="*/ 197819 w 931785"/>
              <a:gd name="connsiteY105" fmla="*/ 938213 h 2414237"/>
              <a:gd name="connsiteX106" fmla="*/ 188294 w 931785"/>
              <a:gd name="connsiteY106" fmla="*/ 923925 h 2414237"/>
              <a:gd name="connsiteX107" fmla="*/ 159719 w 931785"/>
              <a:gd name="connsiteY107" fmla="*/ 885825 h 2414237"/>
              <a:gd name="connsiteX108" fmla="*/ 140669 w 931785"/>
              <a:gd name="connsiteY108" fmla="*/ 881063 h 2414237"/>
              <a:gd name="connsiteX109" fmla="*/ 131144 w 931785"/>
              <a:gd name="connsiteY109" fmla="*/ 866775 h 2414237"/>
              <a:gd name="connsiteX110" fmla="*/ 126382 w 931785"/>
              <a:gd name="connsiteY110" fmla="*/ 852488 h 2414237"/>
              <a:gd name="connsiteX111" fmla="*/ 93044 w 931785"/>
              <a:gd name="connsiteY111" fmla="*/ 819150 h 2414237"/>
              <a:gd name="connsiteX112" fmla="*/ 69232 w 931785"/>
              <a:gd name="connsiteY112" fmla="*/ 785813 h 2414237"/>
              <a:gd name="connsiteX113" fmla="*/ 59707 w 931785"/>
              <a:gd name="connsiteY113" fmla="*/ 747713 h 2414237"/>
              <a:gd name="connsiteX114" fmla="*/ 54944 w 931785"/>
              <a:gd name="connsiteY114" fmla="*/ 733425 h 2414237"/>
              <a:gd name="connsiteX115" fmla="*/ 40657 w 931785"/>
              <a:gd name="connsiteY115" fmla="*/ 685800 h 2414237"/>
              <a:gd name="connsiteX116" fmla="*/ 31132 w 931785"/>
              <a:gd name="connsiteY116" fmla="*/ 666750 h 2414237"/>
              <a:gd name="connsiteX117" fmla="*/ 26369 w 931785"/>
              <a:gd name="connsiteY117" fmla="*/ 647700 h 2414237"/>
              <a:gd name="connsiteX118" fmla="*/ 21607 w 931785"/>
              <a:gd name="connsiteY118" fmla="*/ 633413 h 2414237"/>
              <a:gd name="connsiteX119" fmla="*/ 16844 w 931785"/>
              <a:gd name="connsiteY119" fmla="*/ 614363 h 2414237"/>
              <a:gd name="connsiteX120" fmla="*/ 7319 w 931785"/>
              <a:gd name="connsiteY120" fmla="*/ 585788 h 2414237"/>
              <a:gd name="connsiteX121" fmla="*/ 7319 w 931785"/>
              <a:gd name="connsiteY121" fmla="*/ 428625 h 2414237"/>
              <a:gd name="connsiteX122" fmla="*/ 16844 w 931785"/>
              <a:gd name="connsiteY122" fmla="*/ 414338 h 2414237"/>
              <a:gd name="connsiteX123" fmla="*/ 45419 w 931785"/>
              <a:gd name="connsiteY123" fmla="*/ 404813 h 2414237"/>
              <a:gd name="connsiteX124" fmla="*/ 73994 w 931785"/>
              <a:gd name="connsiteY124" fmla="*/ 419100 h 2414237"/>
              <a:gd name="connsiteX125" fmla="*/ 88282 w 931785"/>
              <a:gd name="connsiteY125" fmla="*/ 423863 h 2414237"/>
              <a:gd name="connsiteX126" fmla="*/ 116857 w 931785"/>
              <a:gd name="connsiteY126" fmla="*/ 438150 h 2414237"/>
              <a:gd name="connsiteX127" fmla="*/ 126382 w 931785"/>
              <a:gd name="connsiteY127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54982 w 931785"/>
              <a:gd name="connsiteY90" fmla="*/ 1509713 h 2414237"/>
              <a:gd name="connsiteX91" fmla="*/ 335932 w 931785"/>
              <a:gd name="connsiteY91" fmla="*/ 1476375 h 2414237"/>
              <a:gd name="connsiteX92" fmla="*/ 326407 w 931785"/>
              <a:gd name="connsiteY92" fmla="*/ 1443038 h 2414237"/>
              <a:gd name="connsiteX93" fmla="*/ 321644 w 931785"/>
              <a:gd name="connsiteY93" fmla="*/ 133350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54982 w 931785"/>
              <a:gd name="connsiteY90" fmla="*/ 1509713 h 2414237"/>
              <a:gd name="connsiteX91" fmla="*/ 335932 w 931785"/>
              <a:gd name="connsiteY91" fmla="*/ 1476375 h 2414237"/>
              <a:gd name="connsiteX92" fmla="*/ 376413 w 931785"/>
              <a:gd name="connsiteY92" fmla="*/ 1409700 h 2414237"/>
              <a:gd name="connsiteX93" fmla="*/ 321644 w 931785"/>
              <a:gd name="connsiteY93" fmla="*/ 133350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54982 w 931785"/>
              <a:gd name="connsiteY90" fmla="*/ 1509713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21644 w 931785"/>
              <a:gd name="connsiteY93" fmla="*/ 133350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21644 w 931785"/>
              <a:gd name="connsiteY93" fmla="*/ 133350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43088 w 931785"/>
              <a:gd name="connsiteY14" fmla="*/ 173831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43088 w 931785"/>
              <a:gd name="connsiteY14" fmla="*/ 173831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62138 w 931785"/>
              <a:gd name="connsiteY84" fmla="*/ 1659732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43088 w 931785"/>
              <a:gd name="connsiteY14" fmla="*/ 173831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28801 w 931785"/>
              <a:gd name="connsiteY84" fmla="*/ 1635919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43088 w 931785"/>
              <a:gd name="connsiteY14" fmla="*/ 173831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28801 w 931785"/>
              <a:gd name="connsiteY84" fmla="*/ 1635919 h 2414237"/>
              <a:gd name="connsiteX85" fmla="*/ 464519 w 931785"/>
              <a:gd name="connsiteY85" fmla="*/ 1647825 h 2414237"/>
              <a:gd name="connsiteX86" fmla="*/ 488332 w 931785"/>
              <a:gd name="connsiteY86" fmla="*/ 1628775 h 2414237"/>
              <a:gd name="connsiteX87" fmla="*/ 445469 w 931785"/>
              <a:gd name="connsiteY87" fmla="*/ 1585913 h 2414237"/>
              <a:gd name="connsiteX88" fmla="*/ 426419 w 931785"/>
              <a:gd name="connsiteY88" fmla="*/ 1576388 h 2414237"/>
              <a:gd name="connsiteX89" fmla="*/ 393082 w 931785"/>
              <a:gd name="connsiteY89" fmla="*/ 1557338 h 2414237"/>
              <a:gd name="connsiteX90" fmla="*/ 364507 w 931785"/>
              <a:gd name="connsiteY90" fmla="*/ 1533525 h 2414237"/>
              <a:gd name="connsiteX91" fmla="*/ 378795 w 931785"/>
              <a:gd name="connsiteY91" fmla="*/ 1504950 h 2414237"/>
              <a:gd name="connsiteX92" fmla="*/ 388320 w 931785"/>
              <a:gd name="connsiteY92" fmla="*/ 1459706 h 2414237"/>
              <a:gd name="connsiteX93" fmla="*/ 376413 w 931785"/>
              <a:gd name="connsiteY93" fmla="*/ 1409700 h 2414237"/>
              <a:gd name="connsiteX94" fmla="*/ 331169 w 931785"/>
              <a:gd name="connsiteY94" fmla="*/ 1314450 h 2414237"/>
              <a:gd name="connsiteX95" fmla="*/ 316882 w 931785"/>
              <a:gd name="connsiteY95" fmla="*/ 1319213 h 2414237"/>
              <a:gd name="connsiteX96" fmla="*/ 312119 w 931785"/>
              <a:gd name="connsiteY96" fmla="*/ 1300163 h 2414237"/>
              <a:gd name="connsiteX97" fmla="*/ 307357 w 931785"/>
              <a:gd name="connsiteY97" fmla="*/ 1285875 h 2414237"/>
              <a:gd name="connsiteX98" fmla="*/ 293069 w 931785"/>
              <a:gd name="connsiteY98" fmla="*/ 1223963 h 2414237"/>
              <a:gd name="connsiteX99" fmla="*/ 283544 w 931785"/>
              <a:gd name="connsiteY99" fmla="*/ 1209675 h 2414237"/>
              <a:gd name="connsiteX100" fmla="*/ 274019 w 931785"/>
              <a:gd name="connsiteY100" fmla="*/ 1176338 h 2414237"/>
              <a:gd name="connsiteX101" fmla="*/ 264494 w 931785"/>
              <a:gd name="connsiteY101" fmla="*/ 1152525 h 2414237"/>
              <a:gd name="connsiteX102" fmla="*/ 240682 w 931785"/>
              <a:gd name="connsiteY102" fmla="*/ 1090613 h 2414237"/>
              <a:gd name="connsiteX103" fmla="*/ 231157 w 931785"/>
              <a:gd name="connsiteY103" fmla="*/ 1071563 h 2414237"/>
              <a:gd name="connsiteX104" fmla="*/ 226394 w 931785"/>
              <a:gd name="connsiteY104" fmla="*/ 1057275 h 2414237"/>
              <a:gd name="connsiteX105" fmla="*/ 216869 w 931785"/>
              <a:gd name="connsiteY105" fmla="*/ 1033463 h 2414237"/>
              <a:gd name="connsiteX106" fmla="*/ 207344 w 931785"/>
              <a:gd name="connsiteY106" fmla="*/ 985838 h 2414237"/>
              <a:gd name="connsiteX107" fmla="*/ 197819 w 931785"/>
              <a:gd name="connsiteY107" fmla="*/ 938213 h 2414237"/>
              <a:gd name="connsiteX108" fmla="*/ 188294 w 931785"/>
              <a:gd name="connsiteY108" fmla="*/ 923925 h 2414237"/>
              <a:gd name="connsiteX109" fmla="*/ 159719 w 931785"/>
              <a:gd name="connsiteY109" fmla="*/ 885825 h 2414237"/>
              <a:gd name="connsiteX110" fmla="*/ 140669 w 931785"/>
              <a:gd name="connsiteY110" fmla="*/ 881063 h 2414237"/>
              <a:gd name="connsiteX111" fmla="*/ 131144 w 931785"/>
              <a:gd name="connsiteY111" fmla="*/ 866775 h 2414237"/>
              <a:gd name="connsiteX112" fmla="*/ 126382 w 931785"/>
              <a:gd name="connsiteY112" fmla="*/ 852488 h 2414237"/>
              <a:gd name="connsiteX113" fmla="*/ 93044 w 931785"/>
              <a:gd name="connsiteY113" fmla="*/ 819150 h 2414237"/>
              <a:gd name="connsiteX114" fmla="*/ 69232 w 931785"/>
              <a:gd name="connsiteY114" fmla="*/ 785813 h 2414237"/>
              <a:gd name="connsiteX115" fmla="*/ 59707 w 931785"/>
              <a:gd name="connsiteY115" fmla="*/ 747713 h 2414237"/>
              <a:gd name="connsiteX116" fmla="*/ 54944 w 931785"/>
              <a:gd name="connsiteY116" fmla="*/ 733425 h 2414237"/>
              <a:gd name="connsiteX117" fmla="*/ 40657 w 931785"/>
              <a:gd name="connsiteY117" fmla="*/ 685800 h 2414237"/>
              <a:gd name="connsiteX118" fmla="*/ 31132 w 931785"/>
              <a:gd name="connsiteY118" fmla="*/ 666750 h 2414237"/>
              <a:gd name="connsiteX119" fmla="*/ 26369 w 931785"/>
              <a:gd name="connsiteY119" fmla="*/ 647700 h 2414237"/>
              <a:gd name="connsiteX120" fmla="*/ 21607 w 931785"/>
              <a:gd name="connsiteY120" fmla="*/ 633413 h 2414237"/>
              <a:gd name="connsiteX121" fmla="*/ 16844 w 931785"/>
              <a:gd name="connsiteY121" fmla="*/ 614363 h 2414237"/>
              <a:gd name="connsiteX122" fmla="*/ 7319 w 931785"/>
              <a:gd name="connsiteY122" fmla="*/ 585788 h 2414237"/>
              <a:gd name="connsiteX123" fmla="*/ 7319 w 931785"/>
              <a:gd name="connsiteY123" fmla="*/ 428625 h 2414237"/>
              <a:gd name="connsiteX124" fmla="*/ 16844 w 931785"/>
              <a:gd name="connsiteY124" fmla="*/ 414338 h 2414237"/>
              <a:gd name="connsiteX125" fmla="*/ 45419 w 931785"/>
              <a:gd name="connsiteY125" fmla="*/ 404813 h 2414237"/>
              <a:gd name="connsiteX126" fmla="*/ 73994 w 931785"/>
              <a:gd name="connsiteY126" fmla="*/ 419100 h 2414237"/>
              <a:gd name="connsiteX127" fmla="*/ 88282 w 931785"/>
              <a:gd name="connsiteY127" fmla="*/ 423863 h 2414237"/>
              <a:gd name="connsiteX128" fmla="*/ 116857 w 931785"/>
              <a:gd name="connsiteY128" fmla="*/ 438150 h 2414237"/>
              <a:gd name="connsiteX129" fmla="*/ 126382 w 931785"/>
              <a:gd name="connsiteY129" fmla="*/ 557213 h 2414237"/>
              <a:gd name="connsiteX0" fmla="*/ 164482 w 932759"/>
              <a:gd name="connsiteY0" fmla="*/ 623888 h 2414237"/>
              <a:gd name="connsiteX1" fmla="*/ 202582 w 932759"/>
              <a:gd name="connsiteY1" fmla="*/ 619125 h 2414237"/>
              <a:gd name="connsiteX2" fmla="*/ 231157 w 932759"/>
              <a:gd name="connsiteY2" fmla="*/ 600075 h 2414237"/>
              <a:gd name="connsiteX3" fmla="*/ 259732 w 932759"/>
              <a:gd name="connsiteY3" fmla="*/ 585788 h 2414237"/>
              <a:gd name="connsiteX4" fmla="*/ 274019 w 932759"/>
              <a:gd name="connsiteY4" fmla="*/ 557213 h 2414237"/>
              <a:gd name="connsiteX5" fmla="*/ 302594 w 932759"/>
              <a:gd name="connsiteY5" fmla="*/ 547688 h 2414237"/>
              <a:gd name="connsiteX6" fmla="*/ 307357 w 932759"/>
              <a:gd name="connsiteY6" fmla="*/ 347663 h 2414237"/>
              <a:gd name="connsiteX7" fmla="*/ 312119 w 932759"/>
              <a:gd name="connsiteY7" fmla="*/ 333375 h 2414237"/>
              <a:gd name="connsiteX8" fmla="*/ 321644 w 932759"/>
              <a:gd name="connsiteY8" fmla="*/ 319088 h 2414237"/>
              <a:gd name="connsiteX9" fmla="*/ 340694 w 932759"/>
              <a:gd name="connsiteY9" fmla="*/ 276225 h 2414237"/>
              <a:gd name="connsiteX10" fmla="*/ 354982 w 932759"/>
              <a:gd name="connsiteY10" fmla="*/ 266700 h 2414237"/>
              <a:gd name="connsiteX11" fmla="*/ 369269 w 932759"/>
              <a:gd name="connsiteY11" fmla="*/ 252413 h 2414237"/>
              <a:gd name="connsiteX12" fmla="*/ 397844 w 932759"/>
              <a:gd name="connsiteY12" fmla="*/ 233363 h 2414237"/>
              <a:gd name="connsiteX13" fmla="*/ 412132 w 932759"/>
              <a:gd name="connsiteY13" fmla="*/ 223838 h 2414237"/>
              <a:gd name="connsiteX14" fmla="*/ 443088 w 932759"/>
              <a:gd name="connsiteY14" fmla="*/ 173831 h 2414237"/>
              <a:gd name="connsiteX15" fmla="*/ 440707 w 932759"/>
              <a:gd name="connsiteY15" fmla="*/ 147638 h 2414237"/>
              <a:gd name="connsiteX16" fmla="*/ 426419 w 932759"/>
              <a:gd name="connsiteY16" fmla="*/ 9525 h 2414237"/>
              <a:gd name="connsiteX17" fmla="*/ 478807 w 932759"/>
              <a:gd name="connsiteY17" fmla="*/ 28575 h 2414237"/>
              <a:gd name="connsiteX18" fmla="*/ 493094 w 932759"/>
              <a:gd name="connsiteY18" fmla="*/ 33338 h 2414237"/>
              <a:gd name="connsiteX19" fmla="*/ 521669 w 932759"/>
              <a:gd name="connsiteY19" fmla="*/ 57150 h 2414237"/>
              <a:gd name="connsiteX20" fmla="*/ 535957 w 932759"/>
              <a:gd name="connsiteY20" fmla="*/ 47625 h 2414237"/>
              <a:gd name="connsiteX21" fmla="*/ 555007 w 932759"/>
              <a:gd name="connsiteY21" fmla="*/ 19050 h 2414237"/>
              <a:gd name="connsiteX22" fmla="*/ 583582 w 932759"/>
              <a:gd name="connsiteY22" fmla="*/ 0 h 2414237"/>
              <a:gd name="connsiteX23" fmla="*/ 621682 w 932759"/>
              <a:gd name="connsiteY23" fmla="*/ 33338 h 2414237"/>
              <a:gd name="connsiteX24" fmla="*/ 645494 w 932759"/>
              <a:gd name="connsiteY24" fmla="*/ 28575 h 2414237"/>
              <a:gd name="connsiteX25" fmla="*/ 659782 w 932759"/>
              <a:gd name="connsiteY25" fmla="*/ 23813 h 2414237"/>
              <a:gd name="connsiteX26" fmla="*/ 678832 w 932759"/>
              <a:gd name="connsiteY26" fmla="*/ 28575 h 2414237"/>
              <a:gd name="connsiteX27" fmla="*/ 683594 w 932759"/>
              <a:gd name="connsiteY27" fmla="*/ 42863 h 2414237"/>
              <a:gd name="connsiteX28" fmla="*/ 688357 w 932759"/>
              <a:gd name="connsiteY28" fmla="*/ 171450 h 2414237"/>
              <a:gd name="connsiteX29" fmla="*/ 697882 w 932759"/>
              <a:gd name="connsiteY29" fmla="*/ 200025 h 2414237"/>
              <a:gd name="connsiteX30" fmla="*/ 702644 w 932759"/>
              <a:gd name="connsiteY30" fmla="*/ 214313 h 2414237"/>
              <a:gd name="connsiteX31" fmla="*/ 707407 w 932759"/>
              <a:gd name="connsiteY31" fmla="*/ 228600 h 2414237"/>
              <a:gd name="connsiteX32" fmla="*/ 716932 w 932759"/>
              <a:gd name="connsiteY32" fmla="*/ 261938 h 2414237"/>
              <a:gd name="connsiteX33" fmla="*/ 731219 w 932759"/>
              <a:gd name="connsiteY33" fmla="*/ 276225 h 2414237"/>
              <a:gd name="connsiteX34" fmla="*/ 735982 w 932759"/>
              <a:gd name="connsiteY34" fmla="*/ 338138 h 2414237"/>
              <a:gd name="connsiteX35" fmla="*/ 750269 w 932759"/>
              <a:gd name="connsiteY35" fmla="*/ 504825 h 2414237"/>
              <a:gd name="connsiteX36" fmla="*/ 740744 w 932759"/>
              <a:gd name="connsiteY36" fmla="*/ 609600 h 2414237"/>
              <a:gd name="connsiteX37" fmla="*/ 755032 w 932759"/>
              <a:gd name="connsiteY37" fmla="*/ 704850 h 2414237"/>
              <a:gd name="connsiteX38" fmla="*/ 831232 w 932759"/>
              <a:gd name="connsiteY38" fmla="*/ 700088 h 2414237"/>
              <a:gd name="connsiteX39" fmla="*/ 850282 w 932759"/>
              <a:gd name="connsiteY39" fmla="*/ 695325 h 2414237"/>
              <a:gd name="connsiteX40" fmla="*/ 835994 w 932759"/>
              <a:gd name="connsiteY40" fmla="*/ 704850 h 2414237"/>
              <a:gd name="connsiteX41" fmla="*/ 802657 w 932759"/>
              <a:gd name="connsiteY41" fmla="*/ 719138 h 2414237"/>
              <a:gd name="connsiteX42" fmla="*/ 793132 w 932759"/>
              <a:gd name="connsiteY42" fmla="*/ 733425 h 2414237"/>
              <a:gd name="connsiteX43" fmla="*/ 797894 w 932759"/>
              <a:gd name="connsiteY43" fmla="*/ 747713 h 2414237"/>
              <a:gd name="connsiteX44" fmla="*/ 812182 w 932759"/>
              <a:gd name="connsiteY44" fmla="*/ 781050 h 2414237"/>
              <a:gd name="connsiteX45" fmla="*/ 821707 w 932759"/>
              <a:gd name="connsiteY45" fmla="*/ 809625 h 2414237"/>
              <a:gd name="connsiteX46" fmla="*/ 826469 w 932759"/>
              <a:gd name="connsiteY46" fmla="*/ 823913 h 2414237"/>
              <a:gd name="connsiteX47" fmla="*/ 831232 w 932759"/>
              <a:gd name="connsiteY47" fmla="*/ 895350 h 2414237"/>
              <a:gd name="connsiteX48" fmla="*/ 845519 w 932759"/>
              <a:gd name="connsiteY48" fmla="*/ 904875 h 2414237"/>
              <a:gd name="connsiteX49" fmla="*/ 859807 w 932759"/>
              <a:gd name="connsiteY49" fmla="*/ 919163 h 2414237"/>
              <a:gd name="connsiteX50" fmla="*/ 864569 w 932759"/>
              <a:gd name="connsiteY50" fmla="*/ 995363 h 2414237"/>
              <a:gd name="connsiteX51" fmla="*/ 869332 w 932759"/>
              <a:gd name="connsiteY51" fmla="*/ 1014413 h 2414237"/>
              <a:gd name="connsiteX52" fmla="*/ 874094 w 932759"/>
              <a:gd name="connsiteY52" fmla="*/ 1042988 h 2414237"/>
              <a:gd name="connsiteX53" fmla="*/ 878857 w 932759"/>
              <a:gd name="connsiteY53" fmla="*/ 1066800 h 2414237"/>
              <a:gd name="connsiteX54" fmla="*/ 888382 w 932759"/>
              <a:gd name="connsiteY54" fmla="*/ 1404938 h 2414237"/>
              <a:gd name="connsiteX55" fmla="*/ 893144 w 932759"/>
              <a:gd name="connsiteY55" fmla="*/ 1419225 h 2414237"/>
              <a:gd name="connsiteX56" fmla="*/ 897907 w 932759"/>
              <a:gd name="connsiteY56" fmla="*/ 1443038 h 2414237"/>
              <a:gd name="connsiteX57" fmla="*/ 897907 w 932759"/>
              <a:gd name="connsiteY57" fmla="*/ 1633538 h 2414237"/>
              <a:gd name="connsiteX58" fmla="*/ 902669 w 932759"/>
              <a:gd name="connsiteY58" fmla="*/ 1647825 h 2414237"/>
              <a:gd name="connsiteX59" fmla="*/ 902669 w 932759"/>
              <a:gd name="connsiteY59" fmla="*/ 1862138 h 2414237"/>
              <a:gd name="connsiteX60" fmla="*/ 916957 w 932759"/>
              <a:gd name="connsiteY60" fmla="*/ 1914525 h 2414237"/>
              <a:gd name="connsiteX61" fmla="*/ 921719 w 932759"/>
              <a:gd name="connsiteY61" fmla="*/ 1943100 h 2414237"/>
              <a:gd name="connsiteX62" fmla="*/ 926482 w 932759"/>
              <a:gd name="connsiteY62" fmla="*/ 1909763 h 2414237"/>
              <a:gd name="connsiteX63" fmla="*/ 826469 w 932759"/>
              <a:gd name="connsiteY63" fmla="*/ 1919288 h 2414237"/>
              <a:gd name="connsiteX64" fmla="*/ 812182 w 932759"/>
              <a:gd name="connsiteY64" fmla="*/ 1890713 h 2414237"/>
              <a:gd name="connsiteX65" fmla="*/ 783607 w 932759"/>
              <a:gd name="connsiteY65" fmla="*/ 1862138 h 2414237"/>
              <a:gd name="connsiteX66" fmla="*/ 721694 w 932759"/>
              <a:gd name="connsiteY66" fmla="*/ 1866900 h 2414237"/>
              <a:gd name="connsiteX67" fmla="*/ 707407 w 932759"/>
              <a:gd name="connsiteY67" fmla="*/ 1876425 h 2414237"/>
              <a:gd name="connsiteX68" fmla="*/ 674069 w 932759"/>
              <a:gd name="connsiteY68" fmla="*/ 1885950 h 2414237"/>
              <a:gd name="connsiteX69" fmla="*/ 623269 w 932759"/>
              <a:gd name="connsiteY69" fmla="*/ 2092325 h 2414237"/>
              <a:gd name="connsiteX70" fmla="*/ 655019 w 932759"/>
              <a:gd name="connsiteY70" fmla="*/ 2138363 h 2414237"/>
              <a:gd name="connsiteX71" fmla="*/ 683594 w 932759"/>
              <a:gd name="connsiteY71" fmla="*/ 2281238 h 2414237"/>
              <a:gd name="connsiteX72" fmla="*/ 718519 w 932759"/>
              <a:gd name="connsiteY72" fmla="*/ 2411413 h 2414237"/>
              <a:gd name="connsiteX73" fmla="*/ 614538 w 932759"/>
              <a:gd name="connsiteY73" fmla="*/ 2257425 h 2414237"/>
              <a:gd name="connsiteX74" fmla="*/ 564532 w 932759"/>
              <a:gd name="connsiteY74" fmla="*/ 2152650 h 2414237"/>
              <a:gd name="connsiteX75" fmla="*/ 421657 w 932759"/>
              <a:gd name="connsiteY75" fmla="*/ 1943100 h 2414237"/>
              <a:gd name="connsiteX76" fmla="*/ 431182 w 932759"/>
              <a:gd name="connsiteY76" fmla="*/ 1785938 h 2414237"/>
              <a:gd name="connsiteX77" fmla="*/ 435944 w 932759"/>
              <a:gd name="connsiteY77" fmla="*/ 1766888 h 2414237"/>
              <a:gd name="connsiteX78" fmla="*/ 450232 w 932759"/>
              <a:gd name="connsiteY78" fmla="*/ 1743075 h 2414237"/>
              <a:gd name="connsiteX79" fmla="*/ 459757 w 932759"/>
              <a:gd name="connsiteY79" fmla="*/ 1724025 h 2414237"/>
              <a:gd name="connsiteX80" fmla="*/ 464519 w 932759"/>
              <a:gd name="connsiteY80" fmla="*/ 1704975 h 2414237"/>
              <a:gd name="connsiteX81" fmla="*/ 474044 w 932759"/>
              <a:gd name="connsiteY81" fmla="*/ 1690688 h 2414237"/>
              <a:gd name="connsiteX82" fmla="*/ 478807 w 932759"/>
              <a:gd name="connsiteY82" fmla="*/ 1676400 h 2414237"/>
              <a:gd name="connsiteX83" fmla="*/ 428801 w 932759"/>
              <a:gd name="connsiteY83" fmla="*/ 1635919 h 2414237"/>
              <a:gd name="connsiteX84" fmla="*/ 464519 w 932759"/>
              <a:gd name="connsiteY84" fmla="*/ 1647825 h 2414237"/>
              <a:gd name="connsiteX85" fmla="*/ 488332 w 932759"/>
              <a:gd name="connsiteY85" fmla="*/ 1628775 h 2414237"/>
              <a:gd name="connsiteX86" fmla="*/ 445469 w 932759"/>
              <a:gd name="connsiteY86" fmla="*/ 1585913 h 2414237"/>
              <a:gd name="connsiteX87" fmla="*/ 426419 w 932759"/>
              <a:gd name="connsiteY87" fmla="*/ 1576388 h 2414237"/>
              <a:gd name="connsiteX88" fmla="*/ 393082 w 932759"/>
              <a:gd name="connsiteY88" fmla="*/ 1557338 h 2414237"/>
              <a:gd name="connsiteX89" fmla="*/ 364507 w 932759"/>
              <a:gd name="connsiteY89" fmla="*/ 1533525 h 2414237"/>
              <a:gd name="connsiteX90" fmla="*/ 378795 w 932759"/>
              <a:gd name="connsiteY90" fmla="*/ 1504950 h 2414237"/>
              <a:gd name="connsiteX91" fmla="*/ 388320 w 932759"/>
              <a:gd name="connsiteY91" fmla="*/ 1459706 h 2414237"/>
              <a:gd name="connsiteX92" fmla="*/ 376413 w 932759"/>
              <a:gd name="connsiteY92" fmla="*/ 1409700 h 2414237"/>
              <a:gd name="connsiteX93" fmla="*/ 331169 w 932759"/>
              <a:gd name="connsiteY93" fmla="*/ 1314450 h 2414237"/>
              <a:gd name="connsiteX94" fmla="*/ 316882 w 932759"/>
              <a:gd name="connsiteY94" fmla="*/ 1319213 h 2414237"/>
              <a:gd name="connsiteX95" fmla="*/ 312119 w 932759"/>
              <a:gd name="connsiteY95" fmla="*/ 1300163 h 2414237"/>
              <a:gd name="connsiteX96" fmla="*/ 307357 w 932759"/>
              <a:gd name="connsiteY96" fmla="*/ 1285875 h 2414237"/>
              <a:gd name="connsiteX97" fmla="*/ 293069 w 932759"/>
              <a:gd name="connsiteY97" fmla="*/ 1223963 h 2414237"/>
              <a:gd name="connsiteX98" fmla="*/ 283544 w 932759"/>
              <a:gd name="connsiteY98" fmla="*/ 1209675 h 2414237"/>
              <a:gd name="connsiteX99" fmla="*/ 274019 w 932759"/>
              <a:gd name="connsiteY99" fmla="*/ 1176338 h 2414237"/>
              <a:gd name="connsiteX100" fmla="*/ 264494 w 932759"/>
              <a:gd name="connsiteY100" fmla="*/ 1152525 h 2414237"/>
              <a:gd name="connsiteX101" fmla="*/ 240682 w 932759"/>
              <a:gd name="connsiteY101" fmla="*/ 1090613 h 2414237"/>
              <a:gd name="connsiteX102" fmla="*/ 231157 w 932759"/>
              <a:gd name="connsiteY102" fmla="*/ 1071563 h 2414237"/>
              <a:gd name="connsiteX103" fmla="*/ 226394 w 932759"/>
              <a:gd name="connsiteY103" fmla="*/ 1057275 h 2414237"/>
              <a:gd name="connsiteX104" fmla="*/ 216869 w 932759"/>
              <a:gd name="connsiteY104" fmla="*/ 1033463 h 2414237"/>
              <a:gd name="connsiteX105" fmla="*/ 207344 w 932759"/>
              <a:gd name="connsiteY105" fmla="*/ 985838 h 2414237"/>
              <a:gd name="connsiteX106" fmla="*/ 197819 w 932759"/>
              <a:gd name="connsiteY106" fmla="*/ 938213 h 2414237"/>
              <a:gd name="connsiteX107" fmla="*/ 188294 w 932759"/>
              <a:gd name="connsiteY107" fmla="*/ 923925 h 2414237"/>
              <a:gd name="connsiteX108" fmla="*/ 159719 w 932759"/>
              <a:gd name="connsiteY108" fmla="*/ 885825 h 2414237"/>
              <a:gd name="connsiteX109" fmla="*/ 140669 w 932759"/>
              <a:gd name="connsiteY109" fmla="*/ 881063 h 2414237"/>
              <a:gd name="connsiteX110" fmla="*/ 131144 w 932759"/>
              <a:gd name="connsiteY110" fmla="*/ 866775 h 2414237"/>
              <a:gd name="connsiteX111" fmla="*/ 126382 w 932759"/>
              <a:gd name="connsiteY111" fmla="*/ 852488 h 2414237"/>
              <a:gd name="connsiteX112" fmla="*/ 93044 w 932759"/>
              <a:gd name="connsiteY112" fmla="*/ 819150 h 2414237"/>
              <a:gd name="connsiteX113" fmla="*/ 69232 w 932759"/>
              <a:gd name="connsiteY113" fmla="*/ 785813 h 2414237"/>
              <a:gd name="connsiteX114" fmla="*/ 59707 w 932759"/>
              <a:gd name="connsiteY114" fmla="*/ 747713 h 2414237"/>
              <a:gd name="connsiteX115" fmla="*/ 54944 w 932759"/>
              <a:gd name="connsiteY115" fmla="*/ 733425 h 2414237"/>
              <a:gd name="connsiteX116" fmla="*/ 40657 w 932759"/>
              <a:gd name="connsiteY116" fmla="*/ 685800 h 2414237"/>
              <a:gd name="connsiteX117" fmla="*/ 31132 w 932759"/>
              <a:gd name="connsiteY117" fmla="*/ 666750 h 2414237"/>
              <a:gd name="connsiteX118" fmla="*/ 26369 w 932759"/>
              <a:gd name="connsiteY118" fmla="*/ 647700 h 2414237"/>
              <a:gd name="connsiteX119" fmla="*/ 21607 w 932759"/>
              <a:gd name="connsiteY119" fmla="*/ 633413 h 2414237"/>
              <a:gd name="connsiteX120" fmla="*/ 16844 w 932759"/>
              <a:gd name="connsiteY120" fmla="*/ 614363 h 2414237"/>
              <a:gd name="connsiteX121" fmla="*/ 7319 w 932759"/>
              <a:gd name="connsiteY121" fmla="*/ 585788 h 2414237"/>
              <a:gd name="connsiteX122" fmla="*/ 7319 w 932759"/>
              <a:gd name="connsiteY122" fmla="*/ 428625 h 2414237"/>
              <a:gd name="connsiteX123" fmla="*/ 16844 w 932759"/>
              <a:gd name="connsiteY123" fmla="*/ 414338 h 2414237"/>
              <a:gd name="connsiteX124" fmla="*/ 45419 w 932759"/>
              <a:gd name="connsiteY124" fmla="*/ 404813 h 2414237"/>
              <a:gd name="connsiteX125" fmla="*/ 73994 w 932759"/>
              <a:gd name="connsiteY125" fmla="*/ 419100 h 2414237"/>
              <a:gd name="connsiteX126" fmla="*/ 88282 w 932759"/>
              <a:gd name="connsiteY126" fmla="*/ 423863 h 2414237"/>
              <a:gd name="connsiteX127" fmla="*/ 116857 w 932759"/>
              <a:gd name="connsiteY127" fmla="*/ 438150 h 2414237"/>
              <a:gd name="connsiteX128" fmla="*/ 126382 w 932759"/>
              <a:gd name="connsiteY128" fmla="*/ 557213 h 2414237"/>
              <a:gd name="connsiteX0" fmla="*/ 164482 w 931922"/>
              <a:gd name="connsiteY0" fmla="*/ 623888 h 2414237"/>
              <a:gd name="connsiteX1" fmla="*/ 202582 w 931922"/>
              <a:gd name="connsiteY1" fmla="*/ 619125 h 2414237"/>
              <a:gd name="connsiteX2" fmla="*/ 231157 w 931922"/>
              <a:gd name="connsiteY2" fmla="*/ 600075 h 2414237"/>
              <a:gd name="connsiteX3" fmla="*/ 259732 w 931922"/>
              <a:gd name="connsiteY3" fmla="*/ 585788 h 2414237"/>
              <a:gd name="connsiteX4" fmla="*/ 274019 w 931922"/>
              <a:gd name="connsiteY4" fmla="*/ 557213 h 2414237"/>
              <a:gd name="connsiteX5" fmla="*/ 302594 w 931922"/>
              <a:gd name="connsiteY5" fmla="*/ 547688 h 2414237"/>
              <a:gd name="connsiteX6" fmla="*/ 307357 w 931922"/>
              <a:gd name="connsiteY6" fmla="*/ 347663 h 2414237"/>
              <a:gd name="connsiteX7" fmla="*/ 312119 w 931922"/>
              <a:gd name="connsiteY7" fmla="*/ 333375 h 2414237"/>
              <a:gd name="connsiteX8" fmla="*/ 321644 w 931922"/>
              <a:gd name="connsiteY8" fmla="*/ 319088 h 2414237"/>
              <a:gd name="connsiteX9" fmla="*/ 340694 w 931922"/>
              <a:gd name="connsiteY9" fmla="*/ 276225 h 2414237"/>
              <a:gd name="connsiteX10" fmla="*/ 354982 w 931922"/>
              <a:gd name="connsiteY10" fmla="*/ 266700 h 2414237"/>
              <a:gd name="connsiteX11" fmla="*/ 369269 w 931922"/>
              <a:gd name="connsiteY11" fmla="*/ 252413 h 2414237"/>
              <a:gd name="connsiteX12" fmla="*/ 397844 w 931922"/>
              <a:gd name="connsiteY12" fmla="*/ 233363 h 2414237"/>
              <a:gd name="connsiteX13" fmla="*/ 412132 w 931922"/>
              <a:gd name="connsiteY13" fmla="*/ 223838 h 2414237"/>
              <a:gd name="connsiteX14" fmla="*/ 443088 w 931922"/>
              <a:gd name="connsiteY14" fmla="*/ 173831 h 2414237"/>
              <a:gd name="connsiteX15" fmla="*/ 440707 w 931922"/>
              <a:gd name="connsiteY15" fmla="*/ 147638 h 2414237"/>
              <a:gd name="connsiteX16" fmla="*/ 426419 w 931922"/>
              <a:gd name="connsiteY16" fmla="*/ 9525 h 2414237"/>
              <a:gd name="connsiteX17" fmla="*/ 478807 w 931922"/>
              <a:gd name="connsiteY17" fmla="*/ 28575 h 2414237"/>
              <a:gd name="connsiteX18" fmla="*/ 493094 w 931922"/>
              <a:gd name="connsiteY18" fmla="*/ 33338 h 2414237"/>
              <a:gd name="connsiteX19" fmla="*/ 521669 w 931922"/>
              <a:gd name="connsiteY19" fmla="*/ 57150 h 2414237"/>
              <a:gd name="connsiteX20" fmla="*/ 535957 w 931922"/>
              <a:gd name="connsiteY20" fmla="*/ 47625 h 2414237"/>
              <a:gd name="connsiteX21" fmla="*/ 555007 w 931922"/>
              <a:gd name="connsiteY21" fmla="*/ 19050 h 2414237"/>
              <a:gd name="connsiteX22" fmla="*/ 583582 w 931922"/>
              <a:gd name="connsiteY22" fmla="*/ 0 h 2414237"/>
              <a:gd name="connsiteX23" fmla="*/ 621682 w 931922"/>
              <a:gd name="connsiteY23" fmla="*/ 33338 h 2414237"/>
              <a:gd name="connsiteX24" fmla="*/ 645494 w 931922"/>
              <a:gd name="connsiteY24" fmla="*/ 28575 h 2414237"/>
              <a:gd name="connsiteX25" fmla="*/ 659782 w 931922"/>
              <a:gd name="connsiteY25" fmla="*/ 23813 h 2414237"/>
              <a:gd name="connsiteX26" fmla="*/ 678832 w 931922"/>
              <a:gd name="connsiteY26" fmla="*/ 28575 h 2414237"/>
              <a:gd name="connsiteX27" fmla="*/ 683594 w 931922"/>
              <a:gd name="connsiteY27" fmla="*/ 42863 h 2414237"/>
              <a:gd name="connsiteX28" fmla="*/ 688357 w 931922"/>
              <a:gd name="connsiteY28" fmla="*/ 171450 h 2414237"/>
              <a:gd name="connsiteX29" fmla="*/ 697882 w 931922"/>
              <a:gd name="connsiteY29" fmla="*/ 200025 h 2414237"/>
              <a:gd name="connsiteX30" fmla="*/ 702644 w 931922"/>
              <a:gd name="connsiteY30" fmla="*/ 214313 h 2414237"/>
              <a:gd name="connsiteX31" fmla="*/ 707407 w 931922"/>
              <a:gd name="connsiteY31" fmla="*/ 228600 h 2414237"/>
              <a:gd name="connsiteX32" fmla="*/ 716932 w 931922"/>
              <a:gd name="connsiteY32" fmla="*/ 261938 h 2414237"/>
              <a:gd name="connsiteX33" fmla="*/ 731219 w 931922"/>
              <a:gd name="connsiteY33" fmla="*/ 276225 h 2414237"/>
              <a:gd name="connsiteX34" fmla="*/ 735982 w 931922"/>
              <a:gd name="connsiteY34" fmla="*/ 338138 h 2414237"/>
              <a:gd name="connsiteX35" fmla="*/ 750269 w 931922"/>
              <a:gd name="connsiteY35" fmla="*/ 504825 h 2414237"/>
              <a:gd name="connsiteX36" fmla="*/ 740744 w 931922"/>
              <a:gd name="connsiteY36" fmla="*/ 609600 h 2414237"/>
              <a:gd name="connsiteX37" fmla="*/ 755032 w 931922"/>
              <a:gd name="connsiteY37" fmla="*/ 704850 h 2414237"/>
              <a:gd name="connsiteX38" fmla="*/ 831232 w 931922"/>
              <a:gd name="connsiteY38" fmla="*/ 700088 h 2414237"/>
              <a:gd name="connsiteX39" fmla="*/ 850282 w 931922"/>
              <a:gd name="connsiteY39" fmla="*/ 695325 h 2414237"/>
              <a:gd name="connsiteX40" fmla="*/ 835994 w 931922"/>
              <a:gd name="connsiteY40" fmla="*/ 704850 h 2414237"/>
              <a:gd name="connsiteX41" fmla="*/ 802657 w 931922"/>
              <a:gd name="connsiteY41" fmla="*/ 719138 h 2414237"/>
              <a:gd name="connsiteX42" fmla="*/ 793132 w 931922"/>
              <a:gd name="connsiteY42" fmla="*/ 733425 h 2414237"/>
              <a:gd name="connsiteX43" fmla="*/ 797894 w 931922"/>
              <a:gd name="connsiteY43" fmla="*/ 747713 h 2414237"/>
              <a:gd name="connsiteX44" fmla="*/ 812182 w 931922"/>
              <a:gd name="connsiteY44" fmla="*/ 781050 h 2414237"/>
              <a:gd name="connsiteX45" fmla="*/ 821707 w 931922"/>
              <a:gd name="connsiteY45" fmla="*/ 809625 h 2414237"/>
              <a:gd name="connsiteX46" fmla="*/ 826469 w 931922"/>
              <a:gd name="connsiteY46" fmla="*/ 823913 h 2414237"/>
              <a:gd name="connsiteX47" fmla="*/ 831232 w 931922"/>
              <a:gd name="connsiteY47" fmla="*/ 895350 h 2414237"/>
              <a:gd name="connsiteX48" fmla="*/ 845519 w 931922"/>
              <a:gd name="connsiteY48" fmla="*/ 904875 h 2414237"/>
              <a:gd name="connsiteX49" fmla="*/ 859807 w 931922"/>
              <a:gd name="connsiteY49" fmla="*/ 919163 h 2414237"/>
              <a:gd name="connsiteX50" fmla="*/ 864569 w 931922"/>
              <a:gd name="connsiteY50" fmla="*/ 995363 h 2414237"/>
              <a:gd name="connsiteX51" fmla="*/ 869332 w 931922"/>
              <a:gd name="connsiteY51" fmla="*/ 1014413 h 2414237"/>
              <a:gd name="connsiteX52" fmla="*/ 874094 w 931922"/>
              <a:gd name="connsiteY52" fmla="*/ 1042988 h 2414237"/>
              <a:gd name="connsiteX53" fmla="*/ 878857 w 931922"/>
              <a:gd name="connsiteY53" fmla="*/ 1066800 h 2414237"/>
              <a:gd name="connsiteX54" fmla="*/ 888382 w 931922"/>
              <a:gd name="connsiteY54" fmla="*/ 1404938 h 2414237"/>
              <a:gd name="connsiteX55" fmla="*/ 893144 w 931922"/>
              <a:gd name="connsiteY55" fmla="*/ 1419225 h 2414237"/>
              <a:gd name="connsiteX56" fmla="*/ 897907 w 931922"/>
              <a:gd name="connsiteY56" fmla="*/ 1443038 h 2414237"/>
              <a:gd name="connsiteX57" fmla="*/ 897907 w 931922"/>
              <a:gd name="connsiteY57" fmla="*/ 1633538 h 2414237"/>
              <a:gd name="connsiteX58" fmla="*/ 902669 w 931922"/>
              <a:gd name="connsiteY58" fmla="*/ 1647825 h 2414237"/>
              <a:gd name="connsiteX59" fmla="*/ 902669 w 931922"/>
              <a:gd name="connsiteY59" fmla="*/ 1862138 h 2414237"/>
              <a:gd name="connsiteX60" fmla="*/ 916957 w 931922"/>
              <a:gd name="connsiteY60" fmla="*/ 1914525 h 2414237"/>
              <a:gd name="connsiteX61" fmla="*/ 926482 w 931922"/>
              <a:gd name="connsiteY61" fmla="*/ 1909763 h 2414237"/>
              <a:gd name="connsiteX62" fmla="*/ 826469 w 931922"/>
              <a:gd name="connsiteY62" fmla="*/ 1919288 h 2414237"/>
              <a:gd name="connsiteX63" fmla="*/ 812182 w 931922"/>
              <a:gd name="connsiteY63" fmla="*/ 1890713 h 2414237"/>
              <a:gd name="connsiteX64" fmla="*/ 783607 w 931922"/>
              <a:gd name="connsiteY64" fmla="*/ 1862138 h 2414237"/>
              <a:gd name="connsiteX65" fmla="*/ 721694 w 931922"/>
              <a:gd name="connsiteY65" fmla="*/ 1866900 h 2414237"/>
              <a:gd name="connsiteX66" fmla="*/ 707407 w 931922"/>
              <a:gd name="connsiteY66" fmla="*/ 1876425 h 2414237"/>
              <a:gd name="connsiteX67" fmla="*/ 674069 w 931922"/>
              <a:gd name="connsiteY67" fmla="*/ 1885950 h 2414237"/>
              <a:gd name="connsiteX68" fmla="*/ 623269 w 931922"/>
              <a:gd name="connsiteY68" fmla="*/ 2092325 h 2414237"/>
              <a:gd name="connsiteX69" fmla="*/ 655019 w 931922"/>
              <a:gd name="connsiteY69" fmla="*/ 2138363 h 2414237"/>
              <a:gd name="connsiteX70" fmla="*/ 683594 w 931922"/>
              <a:gd name="connsiteY70" fmla="*/ 2281238 h 2414237"/>
              <a:gd name="connsiteX71" fmla="*/ 718519 w 931922"/>
              <a:gd name="connsiteY71" fmla="*/ 2411413 h 2414237"/>
              <a:gd name="connsiteX72" fmla="*/ 614538 w 931922"/>
              <a:gd name="connsiteY72" fmla="*/ 2257425 h 2414237"/>
              <a:gd name="connsiteX73" fmla="*/ 564532 w 931922"/>
              <a:gd name="connsiteY73" fmla="*/ 2152650 h 2414237"/>
              <a:gd name="connsiteX74" fmla="*/ 421657 w 931922"/>
              <a:gd name="connsiteY74" fmla="*/ 1943100 h 2414237"/>
              <a:gd name="connsiteX75" fmla="*/ 431182 w 931922"/>
              <a:gd name="connsiteY75" fmla="*/ 1785938 h 2414237"/>
              <a:gd name="connsiteX76" fmla="*/ 435944 w 931922"/>
              <a:gd name="connsiteY76" fmla="*/ 1766888 h 2414237"/>
              <a:gd name="connsiteX77" fmla="*/ 450232 w 931922"/>
              <a:gd name="connsiteY77" fmla="*/ 1743075 h 2414237"/>
              <a:gd name="connsiteX78" fmla="*/ 459757 w 931922"/>
              <a:gd name="connsiteY78" fmla="*/ 1724025 h 2414237"/>
              <a:gd name="connsiteX79" fmla="*/ 464519 w 931922"/>
              <a:gd name="connsiteY79" fmla="*/ 1704975 h 2414237"/>
              <a:gd name="connsiteX80" fmla="*/ 474044 w 931922"/>
              <a:gd name="connsiteY80" fmla="*/ 1690688 h 2414237"/>
              <a:gd name="connsiteX81" fmla="*/ 478807 w 931922"/>
              <a:gd name="connsiteY81" fmla="*/ 1676400 h 2414237"/>
              <a:gd name="connsiteX82" fmla="*/ 428801 w 931922"/>
              <a:gd name="connsiteY82" fmla="*/ 1635919 h 2414237"/>
              <a:gd name="connsiteX83" fmla="*/ 464519 w 931922"/>
              <a:gd name="connsiteY83" fmla="*/ 1647825 h 2414237"/>
              <a:gd name="connsiteX84" fmla="*/ 488332 w 931922"/>
              <a:gd name="connsiteY84" fmla="*/ 1628775 h 2414237"/>
              <a:gd name="connsiteX85" fmla="*/ 445469 w 931922"/>
              <a:gd name="connsiteY85" fmla="*/ 1585913 h 2414237"/>
              <a:gd name="connsiteX86" fmla="*/ 426419 w 931922"/>
              <a:gd name="connsiteY86" fmla="*/ 1576388 h 2414237"/>
              <a:gd name="connsiteX87" fmla="*/ 393082 w 931922"/>
              <a:gd name="connsiteY87" fmla="*/ 1557338 h 2414237"/>
              <a:gd name="connsiteX88" fmla="*/ 364507 w 931922"/>
              <a:gd name="connsiteY88" fmla="*/ 1533525 h 2414237"/>
              <a:gd name="connsiteX89" fmla="*/ 378795 w 931922"/>
              <a:gd name="connsiteY89" fmla="*/ 1504950 h 2414237"/>
              <a:gd name="connsiteX90" fmla="*/ 388320 w 931922"/>
              <a:gd name="connsiteY90" fmla="*/ 1459706 h 2414237"/>
              <a:gd name="connsiteX91" fmla="*/ 376413 w 931922"/>
              <a:gd name="connsiteY91" fmla="*/ 1409700 h 2414237"/>
              <a:gd name="connsiteX92" fmla="*/ 331169 w 931922"/>
              <a:gd name="connsiteY92" fmla="*/ 1314450 h 2414237"/>
              <a:gd name="connsiteX93" fmla="*/ 316882 w 931922"/>
              <a:gd name="connsiteY93" fmla="*/ 1319213 h 2414237"/>
              <a:gd name="connsiteX94" fmla="*/ 312119 w 931922"/>
              <a:gd name="connsiteY94" fmla="*/ 1300163 h 2414237"/>
              <a:gd name="connsiteX95" fmla="*/ 307357 w 931922"/>
              <a:gd name="connsiteY95" fmla="*/ 1285875 h 2414237"/>
              <a:gd name="connsiteX96" fmla="*/ 293069 w 931922"/>
              <a:gd name="connsiteY96" fmla="*/ 1223963 h 2414237"/>
              <a:gd name="connsiteX97" fmla="*/ 283544 w 931922"/>
              <a:gd name="connsiteY97" fmla="*/ 1209675 h 2414237"/>
              <a:gd name="connsiteX98" fmla="*/ 274019 w 931922"/>
              <a:gd name="connsiteY98" fmla="*/ 1176338 h 2414237"/>
              <a:gd name="connsiteX99" fmla="*/ 264494 w 931922"/>
              <a:gd name="connsiteY99" fmla="*/ 1152525 h 2414237"/>
              <a:gd name="connsiteX100" fmla="*/ 240682 w 931922"/>
              <a:gd name="connsiteY100" fmla="*/ 1090613 h 2414237"/>
              <a:gd name="connsiteX101" fmla="*/ 231157 w 931922"/>
              <a:gd name="connsiteY101" fmla="*/ 1071563 h 2414237"/>
              <a:gd name="connsiteX102" fmla="*/ 226394 w 931922"/>
              <a:gd name="connsiteY102" fmla="*/ 1057275 h 2414237"/>
              <a:gd name="connsiteX103" fmla="*/ 216869 w 931922"/>
              <a:gd name="connsiteY103" fmla="*/ 1033463 h 2414237"/>
              <a:gd name="connsiteX104" fmla="*/ 207344 w 931922"/>
              <a:gd name="connsiteY104" fmla="*/ 985838 h 2414237"/>
              <a:gd name="connsiteX105" fmla="*/ 197819 w 931922"/>
              <a:gd name="connsiteY105" fmla="*/ 938213 h 2414237"/>
              <a:gd name="connsiteX106" fmla="*/ 188294 w 931922"/>
              <a:gd name="connsiteY106" fmla="*/ 923925 h 2414237"/>
              <a:gd name="connsiteX107" fmla="*/ 159719 w 931922"/>
              <a:gd name="connsiteY107" fmla="*/ 885825 h 2414237"/>
              <a:gd name="connsiteX108" fmla="*/ 140669 w 931922"/>
              <a:gd name="connsiteY108" fmla="*/ 881063 h 2414237"/>
              <a:gd name="connsiteX109" fmla="*/ 131144 w 931922"/>
              <a:gd name="connsiteY109" fmla="*/ 866775 h 2414237"/>
              <a:gd name="connsiteX110" fmla="*/ 126382 w 931922"/>
              <a:gd name="connsiteY110" fmla="*/ 852488 h 2414237"/>
              <a:gd name="connsiteX111" fmla="*/ 93044 w 931922"/>
              <a:gd name="connsiteY111" fmla="*/ 819150 h 2414237"/>
              <a:gd name="connsiteX112" fmla="*/ 69232 w 931922"/>
              <a:gd name="connsiteY112" fmla="*/ 785813 h 2414237"/>
              <a:gd name="connsiteX113" fmla="*/ 59707 w 931922"/>
              <a:gd name="connsiteY113" fmla="*/ 747713 h 2414237"/>
              <a:gd name="connsiteX114" fmla="*/ 54944 w 931922"/>
              <a:gd name="connsiteY114" fmla="*/ 733425 h 2414237"/>
              <a:gd name="connsiteX115" fmla="*/ 40657 w 931922"/>
              <a:gd name="connsiteY115" fmla="*/ 685800 h 2414237"/>
              <a:gd name="connsiteX116" fmla="*/ 31132 w 931922"/>
              <a:gd name="connsiteY116" fmla="*/ 666750 h 2414237"/>
              <a:gd name="connsiteX117" fmla="*/ 26369 w 931922"/>
              <a:gd name="connsiteY117" fmla="*/ 647700 h 2414237"/>
              <a:gd name="connsiteX118" fmla="*/ 21607 w 931922"/>
              <a:gd name="connsiteY118" fmla="*/ 633413 h 2414237"/>
              <a:gd name="connsiteX119" fmla="*/ 16844 w 931922"/>
              <a:gd name="connsiteY119" fmla="*/ 614363 h 2414237"/>
              <a:gd name="connsiteX120" fmla="*/ 7319 w 931922"/>
              <a:gd name="connsiteY120" fmla="*/ 585788 h 2414237"/>
              <a:gd name="connsiteX121" fmla="*/ 7319 w 931922"/>
              <a:gd name="connsiteY121" fmla="*/ 428625 h 2414237"/>
              <a:gd name="connsiteX122" fmla="*/ 16844 w 931922"/>
              <a:gd name="connsiteY122" fmla="*/ 414338 h 2414237"/>
              <a:gd name="connsiteX123" fmla="*/ 45419 w 931922"/>
              <a:gd name="connsiteY123" fmla="*/ 404813 h 2414237"/>
              <a:gd name="connsiteX124" fmla="*/ 73994 w 931922"/>
              <a:gd name="connsiteY124" fmla="*/ 419100 h 2414237"/>
              <a:gd name="connsiteX125" fmla="*/ 88282 w 931922"/>
              <a:gd name="connsiteY125" fmla="*/ 423863 h 2414237"/>
              <a:gd name="connsiteX126" fmla="*/ 116857 w 931922"/>
              <a:gd name="connsiteY126" fmla="*/ 438150 h 2414237"/>
              <a:gd name="connsiteX127" fmla="*/ 126382 w 931922"/>
              <a:gd name="connsiteY127" fmla="*/ 557213 h 2414237"/>
              <a:gd name="connsiteX0" fmla="*/ 164482 w 916957"/>
              <a:gd name="connsiteY0" fmla="*/ 623888 h 2414237"/>
              <a:gd name="connsiteX1" fmla="*/ 202582 w 916957"/>
              <a:gd name="connsiteY1" fmla="*/ 619125 h 2414237"/>
              <a:gd name="connsiteX2" fmla="*/ 231157 w 916957"/>
              <a:gd name="connsiteY2" fmla="*/ 600075 h 2414237"/>
              <a:gd name="connsiteX3" fmla="*/ 259732 w 916957"/>
              <a:gd name="connsiteY3" fmla="*/ 585788 h 2414237"/>
              <a:gd name="connsiteX4" fmla="*/ 274019 w 916957"/>
              <a:gd name="connsiteY4" fmla="*/ 557213 h 2414237"/>
              <a:gd name="connsiteX5" fmla="*/ 302594 w 916957"/>
              <a:gd name="connsiteY5" fmla="*/ 547688 h 2414237"/>
              <a:gd name="connsiteX6" fmla="*/ 307357 w 916957"/>
              <a:gd name="connsiteY6" fmla="*/ 347663 h 2414237"/>
              <a:gd name="connsiteX7" fmla="*/ 312119 w 916957"/>
              <a:gd name="connsiteY7" fmla="*/ 333375 h 2414237"/>
              <a:gd name="connsiteX8" fmla="*/ 321644 w 916957"/>
              <a:gd name="connsiteY8" fmla="*/ 319088 h 2414237"/>
              <a:gd name="connsiteX9" fmla="*/ 340694 w 916957"/>
              <a:gd name="connsiteY9" fmla="*/ 276225 h 2414237"/>
              <a:gd name="connsiteX10" fmla="*/ 354982 w 916957"/>
              <a:gd name="connsiteY10" fmla="*/ 266700 h 2414237"/>
              <a:gd name="connsiteX11" fmla="*/ 369269 w 916957"/>
              <a:gd name="connsiteY11" fmla="*/ 252413 h 2414237"/>
              <a:gd name="connsiteX12" fmla="*/ 397844 w 916957"/>
              <a:gd name="connsiteY12" fmla="*/ 233363 h 2414237"/>
              <a:gd name="connsiteX13" fmla="*/ 412132 w 916957"/>
              <a:gd name="connsiteY13" fmla="*/ 223838 h 2414237"/>
              <a:gd name="connsiteX14" fmla="*/ 443088 w 916957"/>
              <a:gd name="connsiteY14" fmla="*/ 173831 h 2414237"/>
              <a:gd name="connsiteX15" fmla="*/ 440707 w 916957"/>
              <a:gd name="connsiteY15" fmla="*/ 147638 h 2414237"/>
              <a:gd name="connsiteX16" fmla="*/ 426419 w 916957"/>
              <a:gd name="connsiteY16" fmla="*/ 9525 h 2414237"/>
              <a:gd name="connsiteX17" fmla="*/ 478807 w 916957"/>
              <a:gd name="connsiteY17" fmla="*/ 28575 h 2414237"/>
              <a:gd name="connsiteX18" fmla="*/ 493094 w 916957"/>
              <a:gd name="connsiteY18" fmla="*/ 33338 h 2414237"/>
              <a:gd name="connsiteX19" fmla="*/ 521669 w 916957"/>
              <a:gd name="connsiteY19" fmla="*/ 57150 h 2414237"/>
              <a:gd name="connsiteX20" fmla="*/ 535957 w 916957"/>
              <a:gd name="connsiteY20" fmla="*/ 47625 h 2414237"/>
              <a:gd name="connsiteX21" fmla="*/ 555007 w 916957"/>
              <a:gd name="connsiteY21" fmla="*/ 19050 h 2414237"/>
              <a:gd name="connsiteX22" fmla="*/ 583582 w 916957"/>
              <a:gd name="connsiteY22" fmla="*/ 0 h 2414237"/>
              <a:gd name="connsiteX23" fmla="*/ 621682 w 916957"/>
              <a:gd name="connsiteY23" fmla="*/ 33338 h 2414237"/>
              <a:gd name="connsiteX24" fmla="*/ 645494 w 916957"/>
              <a:gd name="connsiteY24" fmla="*/ 28575 h 2414237"/>
              <a:gd name="connsiteX25" fmla="*/ 659782 w 916957"/>
              <a:gd name="connsiteY25" fmla="*/ 23813 h 2414237"/>
              <a:gd name="connsiteX26" fmla="*/ 678832 w 916957"/>
              <a:gd name="connsiteY26" fmla="*/ 28575 h 2414237"/>
              <a:gd name="connsiteX27" fmla="*/ 683594 w 916957"/>
              <a:gd name="connsiteY27" fmla="*/ 42863 h 2414237"/>
              <a:gd name="connsiteX28" fmla="*/ 688357 w 916957"/>
              <a:gd name="connsiteY28" fmla="*/ 171450 h 2414237"/>
              <a:gd name="connsiteX29" fmla="*/ 697882 w 916957"/>
              <a:gd name="connsiteY29" fmla="*/ 200025 h 2414237"/>
              <a:gd name="connsiteX30" fmla="*/ 702644 w 916957"/>
              <a:gd name="connsiteY30" fmla="*/ 214313 h 2414237"/>
              <a:gd name="connsiteX31" fmla="*/ 707407 w 916957"/>
              <a:gd name="connsiteY31" fmla="*/ 228600 h 2414237"/>
              <a:gd name="connsiteX32" fmla="*/ 716932 w 916957"/>
              <a:gd name="connsiteY32" fmla="*/ 261938 h 2414237"/>
              <a:gd name="connsiteX33" fmla="*/ 731219 w 916957"/>
              <a:gd name="connsiteY33" fmla="*/ 276225 h 2414237"/>
              <a:gd name="connsiteX34" fmla="*/ 735982 w 916957"/>
              <a:gd name="connsiteY34" fmla="*/ 338138 h 2414237"/>
              <a:gd name="connsiteX35" fmla="*/ 750269 w 916957"/>
              <a:gd name="connsiteY35" fmla="*/ 504825 h 2414237"/>
              <a:gd name="connsiteX36" fmla="*/ 740744 w 916957"/>
              <a:gd name="connsiteY36" fmla="*/ 609600 h 2414237"/>
              <a:gd name="connsiteX37" fmla="*/ 755032 w 916957"/>
              <a:gd name="connsiteY37" fmla="*/ 704850 h 2414237"/>
              <a:gd name="connsiteX38" fmla="*/ 831232 w 916957"/>
              <a:gd name="connsiteY38" fmla="*/ 700088 h 2414237"/>
              <a:gd name="connsiteX39" fmla="*/ 850282 w 916957"/>
              <a:gd name="connsiteY39" fmla="*/ 695325 h 2414237"/>
              <a:gd name="connsiteX40" fmla="*/ 835994 w 916957"/>
              <a:gd name="connsiteY40" fmla="*/ 704850 h 2414237"/>
              <a:gd name="connsiteX41" fmla="*/ 802657 w 916957"/>
              <a:gd name="connsiteY41" fmla="*/ 719138 h 2414237"/>
              <a:gd name="connsiteX42" fmla="*/ 793132 w 916957"/>
              <a:gd name="connsiteY42" fmla="*/ 733425 h 2414237"/>
              <a:gd name="connsiteX43" fmla="*/ 797894 w 916957"/>
              <a:gd name="connsiteY43" fmla="*/ 747713 h 2414237"/>
              <a:gd name="connsiteX44" fmla="*/ 812182 w 916957"/>
              <a:gd name="connsiteY44" fmla="*/ 781050 h 2414237"/>
              <a:gd name="connsiteX45" fmla="*/ 821707 w 916957"/>
              <a:gd name="connsiteY45" fmla="*/ 809625 h 2414237"/>
              <a:gd name="connsiteX46" fmla="*/ 826469 w 916957"/>
              <a:gd name="connsiteY46" fmla="*/ 823913 h 2414237"/>
              <a:gd name="connsiteX47" fmla="*/ 831232 w 916957"/>
              <a:gd name="connsiteY47" fmla="*/ 895350 h 2414237"/>
              <a:gd name="connsiteX48" fmla="*/ 845519 w 916957"/>
              <a:gd name="connsiteY48" fmla="*/ 904875 h 2414237"/>
              <a:gd name="connsiteX49" fmla="*/ 859807 w 916957"/>
              <a:gd name="connsiteY49" fmla="*/ 919163 h 2414237"/>
              <a:gd name="connsiteX50" fmla="*/ 864569 w 916957"/>
              <a:gd name="connsiteY50" fmla="*/ 995363 h 2414237"/>
              <a:gd name="connsiteX51" fmla="*/ 869332 w 916957"/>
              <a:gd name="connsiteY51" fmla="*/ 1014413 h 2414237"/>
              <a:gd name="connsiteX52" fmla="*/ 874094 w 916957"/>
              <a:gd name="connsiteY52" fmla="*/ 1042988 h 2414237"/>
              <a:gd name="connsiteX53" fmla="*/ 878857 w 916957"/>
              <a:gd name="connsiteY53" fmla="*/ 1066800 h 2414237"/>
              <a:gd name="connsiteX54" fmla="*/ 888382 w 916957"/>
              <a:gd name="connsiteY54" fmla="*/ 1404938 h 2414237"/>
              <a:gd name="connsiteX55" fmla="*/ 893144 w 916957"/>
              <a:gd name="connsiteY55" fmla="*/ 1419225 h 2414237"/>
              <a:gd name="connsiteX56" fmla="*/ 897907 w 916957"/>
              <a:gd name="connsiteY56" fmla="*/ 1443038 h 2414237"/>
              <a:gd name="connsiteX57" fmla="*/ 897907 w 916957"/>
              <a:gd name="connsiteY57" fmla="*/ 1633538 h 2414237"/>
              <a:gd name="connsiteX58" fmla="*/ 902669 w 916957"/>
              <a:gd name="connsiteY58" fmla="*/ 1647825 h 2414237"/>
              <a:gd name="connsiteX59" fmla="*/ 902669 w 916957"/>
              <a:gd name="connsiteY59" fmla="*/ 1862138 h 2414237"/>
              <a:gd name="connsiteX60" fmla="*/ 916957 w 916957"/>
              <a:gd name="connsiteY60" fmla="*/ 1914525 h 2414237"/>
              <a:gd name="connsiteX61" fmla="*/ 826469 w 916957"/>
              <a:gd name="connsiteY61" fmla="*/ 1919288 h 2414237"/>
              <a:gd name="connsiteX62" fmla="*/ 812182 w 916957"/>
              <a:gd name="connsiteY62" fmla="*/ 1890713 h 2414237"/>
              <a:gd name="connsiteX63" fmla="*/ 783607 w 916957"/>
              <a:gd name="connsiteY63" fmla="*/ 1862138 h 2414237"/>
              <a:gd name="connsiteX64" fmla="*/ 721694 w 916957"/>
              <a:gd name="connsiteY64" fmla="*/ 1866900 h 2414237"/>
              <a:gd name="connsiteX65" fmla="*/ 707407 w 916957"/>
              <a:gd name="connsiteY65" fmla="*/ 1876425 h 2414237"/>
              <a:gd name="connsiteX66" fmla="*/ 674069 w 916957"/>
              <a:gd name="connsiteY66" fmla="*/ 1885950 h 2414237"/>
              <a:gd name="connsiteX67" fmla="*/ 623269 w 916957"/>
              <a:gd name="connsiteY67" fmla="*/ 2092325 h 2414237"/>
              <a:gd name="connsiteX68" fmla="*/ 655019 w 916957"/>
              <a:gd name="connsiteY68" fmla="*/ 2138363 h 2414237"/>
              <a:gd name="connsiteX69" fmla="*/ 683594 w 916957"/>
              <a:gd name="connsiteY69" fmla="*/ 2281238 h 2414237"/>
              <a:gd name="connsiteX70" fmla="*/ 718519 w 916957"/>
              <a:gd name="connsiteY70" fmla="*/ 2411413 h 2414237"/>
              <a:gd name="connsiteX71" fmla="*/ 614538 w 916957"/>
              <a:gd name="connsiteY71" fmla="*/ 2257425 h 2414237"/>
              <a:gd name="connsiteX72" fmla="*/ 564532 w 916957"/>
              <a:gd name="connsiteY72" fmla="*/ 2152650 h 2414237"/>
              <a:gd name="connsiteX73" fmla="*/ 421657 w 916957"/>
              <a:gd name="connsiteY73" fmla="*/ 1943100 h 2414237"/>
              <a:gd name="connsiteX74" fmla="*/ 431182 w 916957"/>
              <a:gd name="connsiteY74" fmla="*/ 1785938 h 2414237"/>
              <a:gd name="connsiteX75" fmla="*/ 435944 w 916957"/>
              <a:gd name="connsiteY75" fmla="*/ 1766888 h 2414237"/>
              <a:gd name="connsiteX76" fmla="*/ 450232 w 916957"/>
              <a:gd name="connsiteY76" fmla="*/ 1743075 h 2414237"/>
              <a:gd name="connsiteX77" fmla="*/ 459757 w 916957"/>
              <a:gd name="connsiteY77" fmla="*/ 1724025 h 2414237"/>
              <a:gd name="connsiteX78" fmla="*/ 464519 w 916957"/>
              <a:gd name="connsiteY78" fmla="*/ 1704975 h 2414237"/>
              <a:gd name="connsiteX79" fmla="*/ 474044 w 916957"/>
              <a:gd name="connsiteY79" fmla="*/ 1690688 h 2414237"/>
              <a:gd name="connsiteX80" fmla="*/ 478807 w 916957"/>
              <a:gd name="connsiteY80" fmla="*/ 1676400 h 2414237"/>
              <a:gd name="connsiteX81" fmla="*/ 428801 w 916957"/>
              <a:gd name="connsiteY81" fmla="*/ 1635919 h 2414237"/>
              <a:gd name="connsiteX82" fmla="*/ 464519 w 916957"/>
              <a:gd name="connsiteY82" fmla="*/ 1647825 h 2414237"/>
              <a:gd name="connsiteX83" fmla="*/ 488332 w 916957"/>
              <a:gd name="connsiteY83" fmla="*/ 1628775 h 2414237"/>
              <a:gd name="connsiteX84" fmla="*/ 445469 w 916957"/>
              <a:gd name="connsiteY84" fmla="*/ 1585913 h 2414237"/>
              <a:gd name="connsiteX85" fmla="*/ 426419 w 916957"/>
              <a:gd name="connsiteY85" fmla="*/ 1576388 h 2414237"/>
              <a:gd name="connsiteX86" fmla="*/ 393082 w 916957"/>
              <a:gd name="connsiteY86" fmla="*/ 1557338 h 2414237"/>
              <a:gd name="connsiteX87" fmla="*/ 364507 w 916957"/>
              <a:gd name="connsiteY87" fmla="*/ 1533525 h 2414237"/>
              <a:gd name="connsiteX88" fmla="*/ 378795 w 916957"/>
              <a:gd name="connsiteY88" fmla="*/ 1504950 h 2414237"/>
              <a:gd name="connsiteX89" fmla="*/ 388320 w 916957"/>
              <a:gd name="connsiteY89" fmla="*/ 1459706 h 2414237"/>
              <a:gd name="connsiteX90" fmla="*/ 376413 w 916957"/>
              <a:gd name="connsiteY90" fmla="*/ 1409700 h 2414237"/>
              <a:gd name="connsiteX91" fmla="*/ 331169 w 916957"/>
              <a:gd name="connsiteY91" fmla="*/ 1314450 h 2414237"/>
              <a:gd name="connsiteX92" fmla="*/ 316882 w 916957"/>
              <a:gd name="connsiteY92" fmla="*/ 1319213 h 2414237"/>
              <a:gd name="connsiteX93" fmla="*/ 312119 w 916957"/>
              <a:gd name="connsiteY93" fmla="*/ 1300163 h 2414237"/>
              <a:gd name="connsiteX94" fmla="*/ 307357 w 916957"/>
              <a:gd name="connsiteY94" fmla="*/ 1285875 h 2414237"/>
              <a:gd name="connsiteX95" fmla="*/ 293069 w 916957"/>
              <a:gd name="connsiteY95" fmla="*/ 1223963 h 2414237"/>
              <a:gd name="connsiteX96" fmla="*/ 283544 w 916957"/>
              <a:gd name="connsiteY96" fmla="*/ 1209675 h 2414237"/>
              <a:gd name="connsiteX97" fmla="*/ 274019 w 916957"/>
              <a:gd name="connsiteY97" fmla="*/ 1176338 h 2414237"/>
              <a:gd name="connsiteX98" fmla="*/ 264494 w 916957"/>
              <a:gd name="connsiteY98" fmla="*/ 1152525 h 2414237"/>
              <a:gd name="connsiteX99" fmla="*/ 240682 w 916957"/>
              <a:gd name="connsiteY99" fmla="*/ 1090613 h 2414237"/>
              <a:gd name="connsiteX100" fmla="*/ 231157 w 916957"/>
              <a:gd name="connsiteY100" fmla="*/ 1071563 h 2414237"/>
              <a:gd name="connsiteX101" fmla="*/ 226394 w 916957"/>
              <a:gd name="connsiteY101" fmla="*/ 1057275 h 2414237"/>
              <a:gd name="connsiteX102" fmla="*/ 216869 w 916957"/>
              <a:gd name="connsiteY102" fmla="*/ 1033463 h 2414237"/>
              <a:gd name="connsiteX103" fmla="*/ 207344 w 916957"/>
              <a:gd name="connsiteY103" fmla="*/ 985838 h 2414237"/>
              <a:gd name="connsiteX104" fmla="*/ 197819 w 916957"/>
              <a:gd name="connsiteY104" fmla="*/ 938213 h 2414237"/>
              <a:gd name="connsiteX105" fmla="*/ 188294 w 916957"/>
              <a:gd name="connsiteY105" fmla="*/ 923925 h 2414237"/>
              <a:gd name="connsiteX106" fmla="*/ 159719 w 916957"/>
              <a:gd name="connsiteY106" fmla="*/ 885825 h 2414237"/>
              <a:gd name="connsiteX107" fmla="*/ 140669 w 916957"/>
              <a:gd name="connsiteY107" fmla="*/ 881063 h 2414237"/>
              <a:gd name="connsiteX108" fmla="*/ 131144 w 916957"/>
              <a:gd name="connsiteY108" fmla="*/ 866775 h 2414237"/>
              <a:gd name="connsiteX109" fmla="*/ 126382 w 916957"/>
              <a:gd name="connsiteY109" fmla="*/ 852488 h 2414237"/>
              <a:gd name="connsiteX110" fmla="*/ 93044 w 916957"/>
              <a:gd name="connsiteY110" fmla="*/ 819150 h 2414237"/>
              <a:gd name="connsiteX111" fmla="*/ 69232 w 916957"/>
              <a:gd name="connsiteY111" fmla="*/ 785813 h 2414237"/>
              <a:gd name="connsiteX112" fmla="*/ 59707 w 916957"/>
              <a:gd name="connsiteY112" fmla="*/ 747713 h 2414237"/>
              <a:gd name="connsiteX113" fmla="*/ 54944 w 916957"/>
              <a:gd name="connsiteY113" fmla="*/ 733425 h 2414237"/>
              <a:gd name="connsiteX114" fmla="*/ 40657 w 916957"/>
              <a:gd name="connsiteY114" fmla="*/ 685800 h 2414237"/>
              <a:gd name="connsiteX115" fmla="*/ 31132 w 916957"/>
              <a:gd name="connsiteY115" fmla="*/ 666750 h 2414237"/>
              <a:gd name="connsiteX116" fmla="*/ 26369 w 916957"/>
              <a:gd name="connsiteY116" fmla="*/ 647700 h 2414237"/>
              <a:gd name="connsiteX117" fmla="*/ 21607 w 916957"/>
              <a:gd name="connsiteY117" fmla="*/ 633413 h 2414237"/>
              <a:gd name="connsiteX118" fmla="*/ 16844 w 916957"/>
              <a:gd name="connsiteY118" fmla="*/ 614363 h 2414237"/>
              <a:gd name="connsiteX119" fmla="*/ 7319 w 916957"/>
              <a:gd name="connsiteY119" fmla="*/ 585788 h 2414237"/>
              <a:gd name="connsiteX120" fmla="*/ 7319 w 916957"/>
              <a:gd name="connsiteY120" fmla="*/ 428625 h 2414237"/>
              <a:gd name="connsiteX121" fmla="*/ 16844 w 916957"/>
              <a:gd name="connsiteY121" fmla="*/ 414338 h 2414237"/>
              <a:gd name="connsiteX122" fmla="*/ 45419 w 916957"/>
              <a:gd name="connsiteY122" fmla="*/ 404813 h 2414237"/>
              <a:gd name="connsiteX123" fmla="*/ 73994 w 916957"/>
              <a:gd name="connsiteY123" fmla="*/ 419100 h 2414237"/>
              <a:gd name="connsiteX124" fmla="*/ 88282 w 916957"/>
              <a:gd name="connsiteY124" fmla="*/ 423863 h 2414237"/>
              <a:gd name="connsiteX125" fmla="*/ 116857 w 916957"/>
              <a:gd name="connsiteY125" fmla="*/ 438150 h 2414237"/>
              <a:gd name="connsiteX126" fmla="*/ 126382 w 916957"/>
              <a:gd name="connsiteY126" fmla="*/ 557213 h 2414237"/>
              <a:gd name="connsiteX0" fmla="*/ 164482 w 924295"/>
              <a:gd name="connsiteY0" fmla="*/ 623888 h 2414237"/>
              <a:gd name="connsiteX1" fmla="*/ 202582 w 924295"/>
              <a:gd name="connsiteY1" fmla="*/ 619125 h 2414237"/>
              <a:gd name="connsiteX2" fmla="*/ 231157 w 924295"/>
              <a:gd name="connsiteY2" fmla="*/ 600075 h 2414237"/>
              <a:gd name="connsiteX3" fmla="*/ 259732 w 924295"/>
              <a:gd name="connsiteY3" fmla="*/ 585788 h 2414237"/>
              <a:gd name="connsiteX4" fmla="*/ 274019 w 924295"/>
              <a:gd name="connsiteY4" fmla="*/ 557213 h 2414237"/>
              <a:gd name="connsiteX5" fmla="*/ 302594 w 924295"/>
              <a:gd name="connsiteY5" fmla="*/ 547688 h 2414237"/>
              <a:gd name="connsiteX6" fmla="*/ 307357 w 924295"/>
              <a:gd name="connsiteY6" fmla="*/ 347663 h 2414237"/>
              <a:gd name="connsiteX7" fmla="*/ 312119 w 924295"/>
              <a:gd name="connsiteY7" fmla="*/ 333375 h 2414237"/>
              <a:gd name="connsiteX8" fmla="*/ 321644 w 924295"/>
              <a:gd name="connsiteY8" fmla="*/ 319088 h 2414237"/>
              <a:gd name="connsiteX9" fmla="*/ 340694 w 924295"/>
              <a:gd name="connsiteY9" fmla="*/ 276225 h 2414237"/>
              <a:gd name="connsiteX10" fmla="*/ 354982 w 924295"/>
              <a:gd name="connsiteY10" fmla="*/ 266700 h 2414237"/>
              <a:gd name="connsiteX11" fmla="*/ 369269 w 924295"/>
              <a:gd name="connsiteY11" fmla="*/ 252413 h 2414237"/>
              <a:gd name="connsiteX12" fmla="*/ 397844 w 924295"/>
              <a:gd name="connsiteY12" fmla="*/ 233363 h 2414237"/>
              <a:gd name="connsiteX13" fmla="*/ 412132 w 924295"/>
              <a:gd name="connsiteY13" fmla="*/ 223838 h 2414237"/>
              <a:gd name="connsiteX14" fmla="*/ 443088 w 924295"/>
              <a:gd name="connsiteY14" fmla="*/ 173831 h 2414237"/>
              <a:gd name="connsiteX15" fmla="*/ 440707 w 924295"/>
              <a:gd name="connsiteY15" fmla="*/ 147638 h 2414237"/>
              <a:gd name="connsiteX16" fmla="*/ 426419 w 924295"/>
              <a:gd name="connsiteY16" fmla="*/ 9525 h 2414237"/>
              <a:gd name="connsiteX17" fmla="*/ 478807 w 924295"/>
              <a:gd name="connsiteY17" fmla="*/ 28575 h 2414237"/>
              <a:gd name="connsiteX18" fmla="*/ 493094 w 924295"/>
              <a:gd name="connsiteY18" fmla="*/ 33338 h 2414237"/>
              <a:gd name="connsiteX19" fmla="*/ 521669 w 924295"/>
              <a:gd name="connsiteY19" fmla="*/ 57150 h 2414237"/>
              <a:gd name="connsiteX20" fmla="*/ 535957 w 924295"/>
              <a:gd name="connsiteY20" fmla="*/ 47625 h 2414237"/>
              <a:gd name="connsiteX21" fmla="*/ 555007 w 924295"/>
              <a:gd name="connsiteY21" fmla="*/ 19050 h 2414237"/>
              <a:gd name="connsiteX22" fmla="*/ 583582 w 924295"/>
              <a:gd name="connsiteY22" fmla="*/ 0 h 2414237"/>
              <a:gd name="connsiteX23" fmla="*/ 621682 w 924295"/>
              <a:gd name="connsiteY23" fmla="*/ 33338 h 2414237"/>
              <a:gd name="connsiteX24" fmla="*/ 645494 w 924295"/>
              <a:gd name="connsiteY24" fmla="*/ 28575 h 2414237"/>
              <a:gd name="connsiteX25" fmla="*/ 659782 w 924295"/>
              <a:gd name="connsiteY25" fmla="*/ 23813 h 2414237"/>
              <a:gd name="connsiteX26" fmla="*/ 678832 w 924295"/>
              <a:gd name="connsiteY26" fmla="*/ 28575 h 2414237"/>
              <a:gd name="connsiteX27" fmla="*/ 683594 w 924295"/>
              <a:gd name="connsiteY27" fmla="*/ 42863 h 2414237"/>
              <a:gd name="connsiteX28" fmla="*/ 688357 w 924295"/>
              <a:gd name="connsiteY28" fmla="*/ 171450 h 2414237"/>
              <a:gd name="connsiteX29" fmla="*/ 697882 w 924295"/>
              <a:gd name="connsiteY29" fmla="*/ 200025 h 2414237"/>
              <a:gd name="connsiteX30" fmla="*/ 702644 w 924295"/>
              <a:gd name="connsiteY30" fmla="*/ 214313 h 2414237"/>
              <a:gd name="connsiteX31" fmla="*/ 707407 w 924295"/>
              <a:gd name="connsiteY31" fmla="*/ 228600 h 2414237"/>
              <a:gd name="connsiteX32" fmla="*/ 716932 w 924295"/>
              <a:gd name="connsiteY32" fmla="*/ 261938 h 2414237"/>
              <a:gd name="connsiteX33" fmla="*/ 731219 w 924295"/>
              <a:gd name="connsiteY33" fmla="*/ 276225 h 2414237"/>
              <a:gd name="connsiteX34" fmla="*/ 735982 w 924295"/>
              <a:gd name="connsiteY34" fmla="*/ 338138 h 2414237"/>
              <a:gd name="connsiteX35" fmla="*/ 750269 w 924295"/>
              <a:gd name="connsiteY35" fmla="*/ 504825 h 2414237"/>
              <a:gd name="connsiteX36" fmla="*/ 740744 w 924295"/>
              <a:gd name="connsiteY36" fmla="*/ 609600 h 2414237"/>
              <a:gd name="connsiteX37" fmla="*/ 755032 w 924295"/>
              <a:gd name="connsiteY37" fmla="*/ 704850 h 2414237"/>
              <a:gd name="connsiteX38" fmla="*/ 831232 w 924295"/>
              <a:gd name="connsiteY38" fmla="*/ 700088 h 2414237"/>
              <a:gd name="connsiteX39" fmla="*/ 850282 w 924295"/>
              <a:gd name="connsiteY39" fmla="*/ 695325 h 2414237"/>
              <a:gd name="connsiteX40" fmla="*/ 835994 w 924295"/>
              <a:gd name="connsiteY40" fmla="*/ 704850 h 2414237"/>
              <a:gd name="connsiteX41" fmla="*/ 802657 w 924295"/>
              <a:gd name="connsiteY41" fmla="*/ 719138 h 2414237"/>
              <a:gd name="connsiteX42" fmla="*/ 793132 w 924295"/>
              <a:gd name="connsiteY42" fmla="*/ 733425 h 2414237"/>
              <a:gd name="connsiteX43" fmla="*/ 797894 w 924295"/>
              <a:gd name="connsiteY43" fmla="*/ 747713 h 2414237"/>
              <a:gd name="connsiteX44" fmla="*/ 812182 w 924295"/>
              <a:gd name="connsiteY44" fmla="*/ 781050 h 2414237"/>
              <a:gd name="connsiteX45" fmla="*/ 821707 w 924295"/>
              <a:gd name="connsiteY45" fmla="*/ 809625 h 2414237"/>
              <a:gd name="connsiteX46" fmla="*/ 826469 w 924295"/>
              <a:gd name="connsiteY46" fmla="*/ 823913 h 2414237"/>
              <a:gd name="connsiteX47" fmla="*/ 831232 w 924295"/>
              <a:gd name="connsiteY47" fmla="*/ 895350 h 2414237"/>
              <a:gd name="connsiteX48" fmla="*/ 845519 w 924295"/>
              <a:gd name="connsiteY48" fmla="*/ 904875 h 2414237"/>
              <a:gd name="connsiteX49" fmla="*/ 859807 w 924295"/>
              <a:gd name="connsiteY49" fmla="*/ 919163 h 2414237"/>
              <a:gd name="connsiteX50" fmla="*/ 864569 w 924295"/>
              <a:gd name="connsiteY50" fmla="*/ 995363 h 2414237"/>
              <a:gd name="connsiteX51" fmla="*/ 869332 w 924295"/>
              <a:gd name="connsiteY51" fmla="*/ 1014413 h 2414237"/>
              <a:gd name="connsiteX52" fmla="*/ 874094 w 924295"/>
              <a:gd name="connsiteY52" fmla="*/ 1042988 h 2414237"/>
              <a:gd name="connsiteX53" fmla="*/ 878857 w 924295"/>
              <a:gd name="connsiteY53" fmla="*/ 1066800 h 2414237"/>
              <a:gd name="connsiteX54" fmla="*/ 888382 w 924295"/>
              <a:gd name="connsiteY54" fmla="*/ 1404938 h 2414237"/>
              <a:gd name="connsiteX55" fmla="*/ 893144 w 924295"/>
              <a:gd name="connsiteY55" fmla="*/ 1419225 h 2414237"/>
              <a:gd name="connsiteX56" fmla="*/ 897907 w 924295"/>
              <a:gd name="connsiteY56" fmla="*/ 1443038 h 2414237"/>
              <a:gd name="connsiteX57" fmla="*/ 897907 w 924295"/>
              <a:gd name="connsiteY57" fmla="*/ 1633538 h 2414237"/>
              <a:gd name="connsiteX58" fmla="*/ 902669 w 924295"/>
              <a:gd name="connsiteY58" fmla="*/ 1647825 h 2414237"/>
              <a:gd name="connsiteX59" fmla="*/ 924100 w 924295"/>
              <a:gd name="connsiteY59" fmla="*/ 1888331 h 2414237"/>
              <a:gd name="connsiteX60" fmla="*/ 916957 w 924295"/>
              <a:gd name="connsiteY60" fmla="*/ 1914525 h 2414237"/>
              <a:gd name="connsiteX61" fmla="*/ 826469 w 924295"/>
              <a:gd name="connsiteY61" fmla="*/ 1919288 h 2414237"/>
              <a:gd name="connsiteX62" fmla="*/ 812182 w 924295"/>
              <a:gd name="connsiteY62" fmla="*/ 1890713 h 2414237"/>
              <a:gd name="connsiteX63" fmla="*/ 783607 w 924295"/>
              <a:gd name="connsiteY63" fmla="*/ 1862138 h 2414237"/>
              <a:gd name="connsiteX64" fmla="*/ 721694 w 924295"/>
              <a:gd name="connsiteY64" fmla="*/ 1866900 h 2414237"/>
              <a:gd name="connsiteX65" fmla="*/ 707407 w 924295"/>
              <a:gd name="connsiteY65" fmla="*/ 1876425 h 2414237"/>
              <a:gd name="connsiteX66" fmla="*/ 674069 w 924295"/>
              <a:gd name="connsiteY66" fmla="*/ 1885950 h 2414237"/>
              <a:gd name="connsiteX67" fmla="*/ 623269 w 924295"/>
              <a:gd name="connsiteY67" fmla="*/ 2092325 h 2414237"/>
              <a:gd name="connsiteX68" fmla="*/ 655019 w 924295"/>
              <a:gd name="connsiteY68" fmla="*/ 2138363 h 2414237"/>
              <a:gd name="connsiteX69" fmla="*/ 683594 w 924295"/>
              <a:gd name="connsiteY69" fmla="*/ 2281238 h 2414237"/>
              <a:gd name="connsiteX70" fmla="*/ 718519 w 924295"/>
              <a:gd name="connsiteY70" fmla="*/ 2411413 h 2414237"/>
              <a:gd name="connsiteX71" fmla="*/ 614538 w 924295"/>
              <a:gd name="connsiteY71" fmla="*/ 2257425 h 2414237"/>
              <a:gd name="connsiteX72" fmla="*/ 564532 w 924295"/>
              <a:gd name="connsiteY72" fmla="*/ 2152650 h 2414237"/>
              <a:gd name="connsiteX73" fmla="*/ 421657 w 924295"/>
              <a:gd name="connsiteY73" fmla="*/ 1943100 h 2414237"/>
              <a:gd name="connsiteX74" fmla="*/ 431182 w 924295"/>
              <a:gd name="connsiteY74" fmla="*/ 1785938 h 2414237"/>
              <a:gd name="connsiteX75" fmla="*/ 435944 w 924295"/>
              <a:gd name="connsiteY75" fmla="*/ 1766888 h 2414237"/>
              <a:gd name="connsiteX76" fmla="*/ 450232 w 924295"/>
              <a:gd name="connsiteY76" fmla="*/ 1743075 h 2414237"/>
              <a:gd name="connsiteX77" fmla="*/ 459757 w 924295"/>
              <a:gd name="connsiteY77" fmla="*/ 1724025 h 2414237"/>
              <a:gd name="connsiteX78" fmla="*/ 464519 w 924295"/>
              <a:gd name="connsiteY78" fmla="*/ 1704975 h 2414237"/>
              <a:gd name="connsiteX79" fmla="*/ 474044 w 924295"/>
              <a:gd name="connsiteY79" fmla="*/ 1690688 h 2414237"/>
              <a:gd name="connsiteX80" fmla="*/ 478807 w 924295"/>
              <a:gd name="connsiteY80" fmla="*/ 1676400 h 2414237"/>
              <a:gd name="connsiteX81" fmla="*/ 428801 w 924295"/>
              <a:gd name="connsiteY81" fmla="*/ 1635919 h 2414237"/>
              <a:gd name="connsiteX82" fmla="*/ 464519 w 924295"/>
              <a:gd name="connsiteY82" fmla="*/ 1647825 h 2414237"/>
              <a:gd name="connsiteX83" fmla="*/ 488332 w 924295"/>
              <a:gd name="connsiteY83" fmla="*/ 1628775 h 2414237"/>
              <a:gd name="connsiteX84" fmla="*/ 445469 w 924295"/>
              <a:gd name="connsiteY84" fmla="*/ 1585913 h 2414237"/>
              <a:gd name="connsiteX85" fmla="*/ 426419 w 924295"/>
              <a:gd name="connsiteY85" fmla="*/ 1576388 h 2414237"/>
              <a:gd name="connsiteX86" fmla="*/ 393082 w 924295"/>
              <a:gd name="connsiteY86" fmla="*/ 1557338 h 2414237"/>
              <a:gd name="connsiteX87" fmla="*/ 364507 w 924295"/>
              <a:gd name="connsiteY87" fmla="*/ 1533525 h 2414237"/>
              <a:gd name="connsiteX88" fmla="*/ 378795 w 924295"/>
              <a:gd name="connsiteY88" fmla="*/ 1504950 h 2414237"/>
              <a:gd name="connsiteX89" fmla="*/ 388320 w 924295"/>
              <a:gd name="connsiteY89" fmla="*/ 1459706 h 2414237"/>
              <a:gd name="connsiteX90" fmla="*/ 376413 w 924295"/>
              <a:gd name="connsiteY90" fmla="*/ 1409700 h 2414237"/>
              <a:gd name="connsiteX91" fmla="*/ 331169 w 924295"/>
              <a:gd name="connsiteY91" fmla="*/ 1314450 h 2414237"/>
              <a:gd name="connsiteX92" fmla="*/ 316882 w 924295"/>
              <a:gd name="connsiteY92" fmla="*/ 1319213 h 2414237"/>
              <a:gd name="connsiteX93" fmla="*/ 312119 w 924295"/>
              <a:gd name="connsiteY93" fmla="*/ 1300163 h 2414237"/>
              <a:gd name="connsiteX94" fmla="*/ 307357 w 924295"/>
              <a:gd name="connsiteY94" fmla="*/ 1285875 h 2414237"/>
              <a:gd name="connsiteX95" fmla="*/ 293069 w 924295"/>
              <a:gd name="connsiteY95" fmla="*/ 1223963 h 2414237"/>
              <a:gd name="connsiteX96" fmla="*/ 283544 w 924295"/>
              <a:gd name="connsiteY96" fmla="*/ 1209675 h 2414237"/>
              <a:gd name="connsiteX97" fmla="*/ 274019 w 924295"/>
              <a:gd name="connsiteY97" fmla="*/ 1176338 h 2414237"/>
              <a:gd name="connsiteX98" fmla="*/ 264494 w 924295"/>
              <a:gd name="connsiteY98" fmla="*/ 1152525 h 2414237"/>
              <a:gd name="connsiteX99" fmla="*/ 240682 w 924295"/>
              <a:gd name="connsiteY99" fmla="*/ 1090613 h 2414237"/>
              <a:gd name="connsiteX100" fmla="*/ 231157 w 924295"/>
              <a:gd name="connsiteY100" fmla="*/ 1071563 h 2414237"/>
              <a:gd name="connsiteX101" fmla="*/ 226394 w 924295"/>
              <a:gd name="connsiteY101" fmla="*/ 1057275 h 2414237"/>
              <a:gd name="connsiteX102" fmla="*/ 216869 w 924295"/>
              <a:gd name="connsiteY102" fmla="*/ 1033463 h 2414237"/>
              <a:gd name="connsiteX103" fmla="*/ 207344 w 924295"/>
              <a:gd name="connsiteY103" fmla="*/ 985838 h 2414237"/>
              <a:gd name="connsiteX104" fmla="*/ 197819 w 924295"/>
              <a:gd name="connsiteY104" fmla="*/ 938213 h 2414237"/>
              <a:gd name="connsiteX105" fmla="*/ 188294 w 924295"/>
              <a:gd name="connsiteY105" fmla="*/ 923925 h 2414237"/>
              <a:gd name="connsiteX106" fmla="*/ 159719 w 924295"/>
              <a:gd name="connsiteY106" fmla="*/ 885825 h 2414237"/>
              <a:gd name="connsiteX107" fmla="*/ 140669 w 924295"/>
              <a:gd name="connsiteY107" fmla="*/ 881063 h 2414237"/>
              <a:gd name="connsiteX108" fmla="*/ 131144 w 924295"/>
              <a:gd name="connsiteY108" fmla="*/ 866775 h 2414237"/>
              <a:gd name="connsiteX109" fmla="*/ 126382 w 924295"/>
              <a:gd name="connsiteY109" fmla="*/ 852488 h 2414237"/>
              <a:gd name="connsiteX110" fmla="*/ 93044 w 924295"/>
              <a:gd name="connsiteY110" fmla="*/ 819150 h 2414237"/>
              <a:gd name="connsiteX111" fmla="*/ 69232 w 924295"/>
              <a:gd name="connsiteY111" fmla="*/ 785813 h 2414237"/>
              <a:gd name="connsiteX112" fmla="*/ 59707 w 924295"/>
              <a:gd name="connsiteY112" fmla="*/ 747713 h 2414237"/>
              <a:gd name="connsiteX113" fmla="*/ 54944 w 924295"/>
              <a:gd name="connsiteY113" fmla="*/ 733425 h 2414237"/>
              <a:gd name="connsiteX114" fmla="*/ 40657 w 924295"/>
              <a:gd name="connsiteY114" fmla="*/ 685800 h 2414237"/>
              <a:gd name="connsiteX115" fmla="*/ 31132 w 924295"/>
              <a:gd name="connsiteY115" fmla="*/ 666750 h 2414237"/>
              <a:gd name="connsiteX116" fmla="*/ 26369 w 924295"/>
              <a:gd name="connsiteY116" fmla="*/ 647700 h 2414237"/>
              <a:gd name="connsiteX117" fmla="*/ 21607 w 924295"/>
              <a:gd name="connsiteY117" fmla="*/ 633413 h 2414237"/>
              <a:gd name="connsiteX118" fmla="*/ 16844 w 924295"/>
              <a:gd name="connsiteY118" fmla="*/ 614363 h 2414237"/>
              <a:gd name="connsiteX119" fmla="*/ 7319 w 924295"/>
              <a:gd name="connsiteY119" fmla="*/ 585788 h 2414237"/>
              <a:gd name="connsiteX120" fmla="*/ 7319 w 924295"/>
              <a:gd name="connsiteY120" fmla="*/ 428625 h 2414237"/>
              <a:gd name="connsiteX121" fmla="*/ 16844 w 924295"/>
              <a:gd name="connsiteY121" fmla="*/ 414338 h 2414237"/>
              <a:gd name="connsiteX122" fmla="*/ 45419 w 924295"/>
              <a:gd name="connsiteY122" fmla="*/ 404813 h 2414237"/>
              <a:gd name="connsiteX123" fmla="*/ 73994 w 924295"/>
              <a:gd name="connsiteY123" fmla="*/ 419100 h 2414237"/>
              <a:gd name="connsiteX124" fmla="*/ 88282 w 924295"/>
              <a:gd name="connsiteY124" fmla="*/ 423863 h 2414237"/>
              <a:gd name="connsiteX125" fmla="*/ 116857 w 924295"/>
              <a:gd name="connsiteY125" fmla="*/ 438150 h 2414237"/>
              <a:gd name="connsiteX126" fmla="*/ 126382 w 924295"/>
              <a:gd name="connsiteY126" fmla="*/ 557213 h 2414237"/>
              <a:gd name="connsiteX0" fmla="*/ 164482 w 928863"/>
              <a:gd name="connsiteY0" fmla="*/ 623888 h 2414237"/>
              <a:gd name="connsiteX1" fmla="*/ 202582 w 928863"/>
              <a:gd name="connsiteY1" fmla="*/ 619125 h 2414237"/>
              <a:gd name="connsiteX2" fmla="*/ 231157 w 928863"/>
              <a:gd name="connsiteY2" fmla="*/ 600075 h 2414237"/>
              <a:gd name="connsiteX3" fmla="*/ 259732 w 928863"/>
              <a:gd name="connsiteY3" fmla="*/ 585788 h 2414237"/>
              <a:gd name="connsiteX4" fmla="*/ 274019 w 928863"/>
              <a:gd name="connsiteY4" fmla="*/ 557213 h 2414237"/>
              <a:gd name="connsiteX5" fmla="*/ 302594 w 928863"/>
              <a:gd name="connsiteY5" fmla="*/ 547688 h 2414237"/>
              <a:gd name="connsiteX6" fmla="*/ 307357 w 928863"/>
              <a:gd name="connsiteY6" fmla="*/ 347663 h 2414237"/>
              <a:gd name="connsiteX7" fmla="*/ 312119 w 928863"/>
              <a:gd name="connsiteY7" fmla="*/ 333375 h 2414237"/>
              <a:gd name="connsiteX8" fmla="*/ 321644 w 928863"/>
              <a:gd name="connsiteY8" fmla="*/ 319088 h 2414237"/>
              <a:gd name="connsiteX9" fmla="*/ 340694 w 928863"/>
              <a:gd name="connsiteY9" fmla="*/ 276225 h 2414237"/>
              <a:gd name="connsiteX10" fmla="*/ 354982 w 928863"/>
              <a:gd name="connsiteY10" fmla="*/ 266700 h 2414237"/>
              <a:gd name="connsiteX11" fmla="*/ 369269 w 928863"/>
              <a:gd name="connsiteY11" fmla="*/ 252413 h 2414237"/>
              <a:gd name="connsiteX12" fmla="*/ 397844 w 928863"/>
              <a:gd name="connsiteY12" fmla="*/ 233363 h 2414237"/>
              <a:gd name="connsiteX13" fmla="*/ 412132 w 928863"/>
              <a:gd name="connsiteY13" fmla="*/ 223838 h 2414237"/>
              <a:gd name="connsiteX14" fmla="*/ 443088 w 928863"/>
              <a:gd name="connsiteY14" fmla="*/ 173831 h 2414237"/>
              <a:gd name="connsiteX15" fmla="*/ 440707 w 928863"/>
              <a:gd name="connsiteY15" fmla="*/ 147638 h 2414237"/>
              <a:gd name="connsiteX16" fmla="*/ 426419 w 928863"/>
              <a:gd name="connsiteY16" fmla="*/ 9525 h 2414237"/>
              <a:gd name="connsiteX17" fmla="*/ 478807 w 928863"/>
              <a:gd name="connsiteY17" fmla="*/ 28575 h 2414237"/>
              <a:gd name="connsiteX18" fmla="*/ 493094 w 928863"/>
              <a:gd name="connsiteY18" fmla="*/ 33338 h 2414237"/>
              <a:gd name="connsiteX19" fmla="*/ 521669 w 928863"/>
              <a:gd name="connsiteY19" fmla="*/ 57150 h 2414237"/>
              <a:gd name="connsiteX20" fmla="*/ 535957 w 928863"/>
              <a:gd name="connsiteY20" fmla="*/ 47625 h 2414237"/>
              <a:gd name="connsiteX21" fmla="*/ 555007 w 928863"/>
              <a:gd name="connsiteY21" fmla="*/ 19050 h 2414237"/>
              <a:gd name="connsiteX22" fmla="*/ 583582 w 928863"/>
              <a:gd name="connsiteY22" fmla="*/ 0 h 2414237"/>
              <a:gd name="connsiteX23" fmla="*/ 621682 w 928863"/>
              <a:gd name="connsiteY23" fmla="*/ 33338 h 2414237"/>
              <a:gd name="connsiteX24" fmla="*/ 645494 w 928863"/>
              <a:gd name="connsiteY24" fmla="*/ 28575 h 2414237"/>
              <a:gd name="connsiteX25" fmla="*/ 659782 w 928863"/>
              <a:gd name="connsiteY25" fmla="*/ 23813 h 2414237"/>
              <a:gd name="connsiteX26" fmla="*/ 678832 w 928863"/>
              <a:gd name="connsiteY26" fmla="*/ 28575 h 2414237"/>
              <a:gd name="connsiteX27" fmla="*/ 683594 w 928863"/>
              <a:gd name="connsiteY27" fmla="*/ 42863 h 2414237"/>
              <a:gd name="connsiteX28" fmla="*/ 688357 w 928863"/>
              <a:gd name="connsiteY28" fmla="*/ 171450 h 2414237"/>
              <a:gd name="connsiteX29" fmla="*/ 697882 w 928863"/>
              <a:gd name="connsiteY29" fmla="*/ 200025 h 2414237"/>
              <a:gd name="connsiteX30" fmla="*/ 702644 w 928863"/>
              <a:gd name="connsiteY30" fmla="*/ 214313 h 2414237"/>
              <a:gd name="connsiteX31" fmla="*/ 707407 w 928863"/>
              <a:gd name="connsiteY31" fmla="*/ 228600 h 2414237"/>
              <a:gd name="connsiteX32" fmla="*/ 716932 w 928863"/>
              <a:gd name="connsiteY32" fmla="*/ 261938 h 2414237"/>
              <a:gd name="connsiteX33" fmla="*/ 731219 w 928863"/>
              <a:gd name="connsiteY33" fmla="*/ 276225 h 2414237"/>
              <a:gd name="connsiteX34" fmla="*/ 735982 w 928863"/>
              <a:gd name="connsiteY34" fmla="*/ 338138 h 2414237"/>
              <a:gd name="connsiteX35" fmla="*/ 750269 w 928863"/>
              <a:gd name="connsiteY35" fmla="*/ 504825 h 2414237"/>
              <a:gd name="connsiteX36" fmla="*/ 740744 w 928863"/>
              <a:gd name="connsiteY36" fmla="*/ 609600 h 2414237"/>
              <a:gd name="connsiteX37" fmla="*/ 755032 w 928863"/>
              <a:gd name="connsiteY37" fmla="*/ 704850 h 2414237"/>
              <a:gd name="connsiteX38" fmla="*/ 831232 w 928863"/>
              <a:gd name="connsiteY38" fmla="*/ 700088 h 2414237"/>
              <a:gd name="connsiteX39" fmla="*/ 850282 w 928863"/>
              <a:gd name="connsiteY39" fmla="*/ 695325 h 2414237"/>
              <a:gd name="connsiteX40" fmla="*/ 835994 w 928863"/>
              <a:gd name="connsiteY40" fmla="*/ 704850 h 2414237"/>
              <a:gd name="connsiteX41" fmla="*/ 802657 w 928863"/>
              <a:gd name="connsiteY41" fmla="*/ 719138 h 2414237"/>
              <a:gd name="connsiteX42" fmla="*/ 793132 w 928863"/>
              <a:gd name="connsiteY42" fmla="*/ 733425 h 2414237"/>
              <a:gd name="connsiteX43" fmla="*/ 797894 w 928863"/>
              <a:gd name="connsiteY43" fmla="*/ 747713 h 2414237"/>
              <a:gd name="connsiteX44" fmla="*/ 812182 w 928863"/>
              <a:gd name="connsiteY44" fmla="*/ 781050 h 2414237"/>
              <a:gd name="connsiteX45" fmla="*/ 821707 w 928863"/>
              <a:gd name="connsiteY45" fmla="*/ 809625 h 2414237"/>
              <a:gd name="connsiteX46" fmla="*/ 826469 w 928863"/>
              <a:gd name="connsiteY46" fmla="*/ 823913 h 2414237"/>
              <a:gd name="connsiteX47" fmla="*/ 831232 w 928863"/>
              <a:gd name="connsiteY47" fmla="*/ 895350 h 2414237"/>
              <a:gd name="connsiteX48" fmla="*/ 845519 w 928863"/>
              <a:gd name="connsiteY48" fmla="*/ 904875 h 2414237"/>
              <a:gd name="connsiteX49" fmla="*/ 859807 w 928863"/>
              <a:gd name="connsiteY49" fmla="*/ 919163 h 2414237"/>
              <a:gd name="connsiteX50" fmla="*/ 864569 w 928863"/>
              <a:gd name="connsiteY50" fmla="*/ 995363 h 2414237"/>
              <a:gd name="connsiteX51" fmla="*/ 869332 w 928863"/>
              <a:gd name="connsiteY51" fmla="*/ 1014413 h 2414237"/>
              <a:gd name="connsiteX52" fmla="*/ 874094 w 928863"/>
              <a:gd name="connsiteY52" fmla="*/ 1042988 h 2414237"/>
              <a:gd name="connsiteX53" fmla="*/ 878857 w 928863"/>
              <a:gd name="connsiteY53" fmla="*/ 1066800 h 2414237"/>
              <a:gd name="connsiteX54" fmla="*/ 888382 w 928863"/>
              <a:gd name="connsiteY54" fmla="*/ 1404938 h 2414237"/>
              <a:gd name="connsiteX55" fmla="*/ 893144 w 928863"/>
              <a:gd name="connsiteY55" fmla="*/ 1419225 h 2414237"/>
              <a:gd name="connsiteX56" fmla="*/ 897907 w 928863"/>
              <a:gd name="connsiteY56" fmla="*/ 1443038 h 2414237"/>
              <a:gd name="connsiteX57" fmla="*/ 897907 w 928863"/>
              <a:gd name="connsiteY57" fmla="*/ 1633538 h 2414237"/>
              <a:gd name="connsiteX58" fmla="*/ 902669 w 928863"/>
              <a:gd name="connsiteY58" fmla="*/ 1647825 h 2414237"/>
              <a:gd name="connsiteX59" fmla="*/ 924100 w 928863"/>
              <a:gd name="connsiteY59" fmla="*/ 1888331 h 2414237"/>
              <a:gd name="connsiteX60" fmla="*/ 928863 w 928863"/>
              <a:gd name="connsiteY60" fmla="*/ 1985962 h 2414237"/>
              <a:gd name="connsiteX61" fmla="*/ 826469 w 928863"/>
              <a:gd name="connsiteY61" fmla="*/ 1919288 h 2414237"/>
              <a:gd name="connsiteX62" fmla="*/ 812182 w 928863"/>
              <a:gd name="connsiteY62" fmla="*/ 1890713 h 2414237"/>
              <a:gd name="connsiteX63" fmla="*/ 783607 w 928863"/>
              <a:gd name="connsiteY63" fmla="*/ 1862138 h 2414237"/>
              <a:gd name="connsiteX64" fmla="*/ 721694 w 928863"/>
              <a:gd name="connsiteY64" fmla="*/ 1866900 h 2414237"/>
              <a:gd name="connsiteX65" fmla="*/ 707407 w 928863"/>
              <a:gd name="connsiteY65" fmla="*/ 1876425 h 2414237"/>
              <a:gd name="connsiteX66" fmla="*/ 674069 w 928863"/>
              <a:gd name="connsiteY66" fmla="*/ 1885950 h 2414237"/>
              <a:gd name="connsiteX67" fmla="*/ 623269 w 928863"/>
              <a:gd name="connsiteY67" fmla="*/ 2092325 h 2414237"/>
              <a:gd name="connsiteX68" fmla="*/ 655019 w 928863"/>
              <a:gd name="connsiteY68" fmla="*/ 2138363 h 2414237"/>
              <a:gd name="connsiteX69" fmla="*/ 683594 w 928863"/>
              <a:gd name="connsiteY69" fmla="*/ 2281238 h 2414237"/>
              <a:gd name="connsiteX70" fmla="*/ 718519 w 928863"/>
              <a:gd name="connsiteY70" fmla="*/ 2411413 h 2414237"/>
              <a:gd name="connsiteX71" fmla="*/ 614538 w 928863"/>
              <a:gd name="connsiteY71" fmla="*/ 2257425 h 2414237"/>
              <a:gd name="connsiteX72" fmla="*/ 564532 w 928863"/>
              <a:gd name="connsiteY72" fmla="*/ 2152650 h 2414237"/>
              <a:gd name="connsiteX73" fmla="*/ 421657 w 928863"/>
              <a:gd name="connsiteY73" fmla="*/ 1943100 h 2414237"/>
              <a:gd name="connsiteX74" fmla="*/ 431182 w 928863"/>
              <a:gd name="connsiteY74" fmla="*/ 1785938 h 2414237"/>
              <a:gd name="connsiteX75" fmla="*/ 435944 w 928863"/>
              <a:gd name="connsiteY75" fmla="*/ 1766888 h 2414237"/>
              <a:gd name="connsiteX76" fmla="*/ 450232 w 928863"/>
              <a:gd name="connsiteY76" fmla="*/ 1743075 h 2414237"/>
              <a:gd name="connsiteX77" fmla="*/ 459757 w 928863"/>
              <a:gd name="connsiteY77" fmla="*/ 1724025 h 2414237"/>
              <a:gd name="connsiteX78" fmla="*/ 464519 w 928863"/>
              <a:gd name="connsiteY78" fmla="*/ 1704975 h 2414237"/>
              <a:gd name="connsiteX79" fmla="*/ 474044 w 928863"/>
              <a:gd name="connsiteY79" fmla="*/ 1690688 h 2414237"/>
              <a:gd name="connsiteX80" fmla="*/ 478807 w 928863"/>
              <a:gd name="connsiteY80" fmla="*/ 1676400 h 2414237"/>
              <a:gd name="connsiteX81" fmla="*/ 428801 w 928863"/>
              <a:gd name="connsiteY81" fmla="*/ 1635919 h 2414237"/>
              <a:gd name="connsiteX82" fmla="*/ 464519 w 928863"/>
              <a:gd name="connsiteY82" fmla="*/ 1647825 h 2414237"/>
              <a:gd name="connsiteX83" fmla="*/ 488332 w 928863"/>
              <a:gd name="connsiteY83" fmla="*/ 1628775 h 2414237"/>
              <a:gd name="connsiteX84" fmla="*/ 445469 w 928863"/>
              <a:gd name="connsiteY84" fmla="*/ 1585913 h 2414237"/>
              <a:gd name="connsiteX85" fmla="*/ 426419 w 928863"/>
              <a:gd name="connsiteY85" fmla="*/ 1576388 h 2414237"/>
              <a:gd name="connsiteX86" fmla="*/ 393082 w 928863"/>
              <a:gd name="connsiteY86" fmla="*/ 1557338 h 2414237"/>
              <a:gd name="connsiteX87" fmla="*/ 364507 w 928863"/>
              <a:gd name="connsiteY87" fmla="*/ 1533525 h 2414237"/>
              <a:gd name="connsiteX88" fmla="*/ 378795 w 928863"/>
              <a:gd name="connsiteY88" fmla="*/ 1504950 h 2414237"/>
              <a:gd name="connsiteX89" fmla="*/ 388320 w 928863"/>
              <a:gd name="connsiteY89" fmla="*/ 1459706 h 2414237"/>
              <a:gd name="connsiteX90" fmla="*/ 376413 w 928863"/>
              <a:gd name="connsiteY90" fmla="*/ 1409700 h 2414237"/>
              <a:gd name="connsiteX91" fmla="*/ 331169 w 928863"/>
              <a:gd name="connsiteY91" fmla="*/ 1314450 h 2414237"/>
              <a:gd name="connsiteX92" fmla="*/ 316882 w 928863"/>
              <a:gd name="connsiteY92" fmla="*/ 1319213 h 2414237"/>
              <a:gd name="connsiteX93" fmla="*/ 312119 w 928863"/>
              <a:gd name="connsiteY93" fmla="*/ 1300163 h 2414237"/>
              <a:gd name="connsiteX94" fmla="*/ 307357 w 928863"/>
              <a:gd name="connsiteY94" fmla="*/ 1285875 h 2414237"/>
              <a:gd name="connsiteX95" fmla="*/ 293069 w 928863"/>
              <a:gd name="connsiteY95" fmla="*/ 1223963 h 2414237"/>
              <a:gd name="connsiteX96" fmla="*/ 283544 w 928863"/>
              <a:gd name="connsiteY96" fmla="*/ 1209675 h 2414237"/>
              <a:gd name="connsiteX97" fmla="*/ 274019 w 928863"/>
              <a:gd name="connsiteY97" fmla="*/ 1176338 h 2414237"/>
              <a:gd name="connsiteX98" fmla="*/ 264494 w 928863"/>
              <a:gd name="connsiteY98" fmla="*/ 1152525 h 2414237"/>
              <a:gd name="connsiteX99" fmla="*/ 240682 w 928863"/>
              <a:gd name="connsiteY99" fmla="*/ 1090613 h 2414237"/>
              <a:gd name="connsiteX100" fmla="*/ 231157 w 928863"/>
              <a:gd name="connsiteY100" fmla="*/ 1071563 h 2414237"/>
              <a:gd name="connsiteX101" fmla="*/ 226394 w 928863"/>
              <a:gd name="connsiteY101" fmla="*/ 1057275 h 2414237"/>
              <a:gd name="connsiteX102" fmla="*/ 216869 w 928863"/>
              <a:gd name="connsiteY102" fmla="*/ 1033463 h 2414237"/>
              <a:gd name="connsiteX103" fmla="*/ 207344 w 928863"/>
              <a:gd name="connsiteY103" fmla="*/ 985838 h 2414237"/>
              <a:gd name="connsiteX104" fmla="*/ 197819 w 928863"/>
              <a:gd name="connsiteY104" fmla="*/ 938213 h 2414237"/>
              <a:gd name="connsiteX105" fmla="*/ 188294 w 928863"/>
              <a:gd name="connsiteY105" fmla="*/ 923925 h 2414237"/>
              <a:gd name="connsiteX106" fmla="*/ 159719 w 928863"/>
              <a:gd name="connsiteY106" fmla="*/ 885825 h 2414237"/>
              <a:gd name="connsiteX107" fmla="*/ 140669 w 928863"/>
              <a:gd name="connsiteY107" fmla="*/ 881063 h 2414237"/>
              <a:gd name="connsiteX108" fmla="*/ 131144 w 928863"/>
              <a:gd name="connsiteY108" fmla="*/ 866775 h 2414237"/>
              <a:gd name="connsiteX109" fmla="*/ 126382 w 928863"/>
              <a:gd name="connsiteY109" fmla="*/ 852488 h 2414237"/>
              <a:gd name="connsiteX110" fmla="*/ 93044 w 928863"/>
              <a:gd name="connsiteY110" fmla="*/ 819150 h 2414237"/>
              <a:gd name="connsiteX111" fmla="*/ 69232 w 928863"/>
              <a:gd name="connsiteY111" fmla="*/ 785813 h 2414237"/>
              <a:gd name="connsiteX112" fmla="*/ 59707 w 928863"/>
              <a:gd name="connsiteY112" fmla="*/ 747713 h 2414237"/>
              <a:gd name="connsiteX113" fmla="*/ 54944 w 928863"/>
              <a:gd name="connsiteY113" fmla="*/ 733425 h 2414237"/>
              <a:gd name="connsiteX114" fmla="*/ 40657 w 928863"/>
              <a:gd name="connsiteY114" fmla="*/ 685800 h 2414237"/>
              <a:gd name="connsiteX115" fmla="*/ 31132 w 928863"/>
              <a:gd name="connsiteY115" fmla="*/ 666750 h 2414237"/>
              <a:gd name="connsiteX116" fmla="*/ 26369 w 928863"/>
              <a:gd name="connsiteY116" fmla="*/ 647700 h 2414237"/>
              <a:gd name="connsiteX117" fmla="*/ 21607 w 928863"/>
              <a:gd name="connsiteY117" fmla="*/ 633413 h 2414237"/>
              <a:gd name="connsiteX118" fmla="*/ 16844 w 928863"/>
              <a:gd name="connsiteY118" fmla="*/ 614363 h 2414237"/>
              <a:gd name="connsiteX119" fmla="*/ 7319 w 928863"/>
              <a:gd name="connsiteY119" fmla="*/ 585788 h 2414237"/>
              <a:gd name="connsiteX120" fmla="*/ 7319 w 928863"/>
              <a:gd name="connsiteY120" fmla="*/ 428625 h 2414237"/>
              <a:gd name="connsiteX121" fmla="*/ 16844 w 928863"/>
              <a:gd name="connsiteY121" fmla="*/ 414338 h 2414237"/>
              <a:gd name="connsiteX122" fmla="*/ 45419 w 928863"/>
              <a:gd name="connsiteY122" fmla="*/ 404813 h 2414237"/>
              <a:gd name="connsiteX123" fmla="*/ 73994 w 928863"/>
              <a:gd name="connsiteY123" fmla="*/ 419100 h 2414237"/>
              <a:gd name="connsiteX124" fmla="*/ 88282 w 928863"/>
              <a:gd name="connsiteY124" fmla="*/ 423863 h 2414237"/>
              <a:gd name="connsiteX125" fmla="*/ 116857 w 928863"/>
              <a:gd name="connsiteY125" fmla="*/ 438150 h 2414237"/>
              <a:gd name="connsiteX126" fmla="*/ 126382 w 928863"/>
              <a:gd name="connsiteY126" fmla="*/ 557213 h 241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28863" h="2414237">
                <a:moveTo>
                  <a:pt x="164482" y="623888"/>
                </a:moveTo>
                <a:cubicBezTo>
                  <a:pt x="177182" y="622300"/>
                  <a:pt x="190529" y="623430"/>
                  <a:pt x="202582" y="619125"/>
                </a:cubicBezTo>
                <a:cubicBezTo>
                  <a:pt x="213363" y="615275"/>
                  <a:pt x="221632" y="606425"/>
                  <a:pt x="231157" y="600075"/>
                </a:cubicBezTo>
                <a:cubicBezTo>
                  <a:pt x="249622" y="587765"/>
                  <a:pt x="240013" y="592360"/>
                  <a:pt x="259732" y="585788"/>
                </a:cubicBezTo>
                <a:cubicBezTo>
                  <a:pt x="262327" y="578002"/>
                  <a:pt x="266243" y="562073"/>
                  <a:pt x="274019" y="557213"/>
                </a:cubicBezTo>
                <a:cubicBezTo>
                  <a:pt x="282533" y="551892"/>
                  <a:pt x="302594" y="547688"/>
                  <a:pt x="302594" y="547688"/>
                </a:cubicBezTo>
                <a:cubicBezTo>
                  <a:pt x="304182" y="481013"/>
                  <a:pt x="304396" y="414291"/>
                  <a:pt x="307357" y="347663"/>
                </a:cubicBezTo>
                <a:cubicBezTo>
                  <a:pt x="307580" y="342648"/>
                  <a:pt x="309874" y="337865"/>
                  <a:pt x="312119" y="333375"/>
                </a:cubicBezTo>
                <a:cubicBezTo>
                  <a:pt x="314679" y="328256"/>
                  <a:pt x="319319" y="324318"/>
                  <a:pt x="321644" y="319088"/>
                </a:cubicBezTo>
                <a:cubicBezTo>
                  <a:pt x="329189" y="302113"/>
                  <a:pt x="327761" y="289158"/>
                  <a:pt x="340694" y="276225"/>
                </a:cubicBezTo>
                <a:cubicBezTo>
                  <a:pt x="344741" y="272178"/>
                  <a:pt x="350585" y="270364"/>
                  <a:pt x="354982" y="266700"/>
                </a:cubicBezTo>
                <a:cubicBezTo>
                  <a:pt x="360156" y="262388"/>
                  <a:pt x="363953" y="256548"/>
                  <a:pt x="369269" y="252413"/>
                </a:cubicBezTo>
                <a:cubicBezTo>
                  <a:pt x="378305" y="245385"/>
                  <a:pt x="388319" y="239713"/>
                  <a:pt x="397844" y="233363"/>
                </a:cubicBezTo>
                <a:lnTo>
                  <a:pt x="412132" y="223838"/>
                </a:lnTo>
                <a:cubicBezTo>
                  <a:pt x="414426" y="203189"/>
                  <a:pt x="438325" y="186531"/>
                  <a:pt x="443088" y="173831"/>
                </a:cubicBezTo>
                <a:cubicBezTo>
                  <a:pt x="447851" y="161131"/>
                  <a:pt x="439120" y="152400"/>
                  <a:pt x="440707" y="147638"/>
                </a:cubicBezTo>
                <a:cubicBezTo>
                  <a:pt x="440091" y="138400"/>
                  <a:pt x="420069" y="29369"/>
                  <a:pt x="426419" y="9525"/>
                </a:cubicBezTo>
                <a:cubicBezTo>
                  <a:pt x="432769" y="-10319"/>
                  <a:pt x="475728" y="27420"/>
                  <a:pt x="478807" y="28575"/>
                </a:cubicBezTo>
                <a:cubicBezTo>
                  <a:pt x="483507" y="30338"/>
                  <a:pt x="488332" y="31750"/>
                  <a:pt x="493094" y="33338"/>
                </a:cubicBezTo>
                <a:cubicBezTo>
                  <a:pt x="495824" y="36067"/>
                  <a:pt x="515040" y="57150"/>
                  <a:pt x="521669" y="57150"/>
                </a:cubicBezTo>
                <a:cubicBezTo>
                  <a:pt x="527393" y="57150"/>
                  <a:pt x="531194" y="50800"/>
                  <a:pt x="535957" y="47625"/>
                </a:cubicBezTo>
                <a:cubicBezTo>
                  <a:pt x="542307" y="38100"/>
                  <a:pt x="545482" y="25400"/>
                  <a:pt x="555007" y="19050"/>
                </a:cubicBezTo>
                <a:lnTo>
                  <a:pt x="583582" y="0"/>
                </a:lnTo>
                <a:cubicBezTo>
                  <a:pt x="616920" y="22225"/>
                  <a:pt x="605807" y="9525"/>
                  <a:pt x="621682" y="33338"/>
                </a:cubicBezTo>
                <a:cubicBezTo>
                  <a:pt x="632330" y="86582"/>
                  <a:pt x="616805" y="38137"/>
                  <a:pt x="645494" y="28575"/>
                </a:cubicBezTo>
                <a:lnTo>
                  <a:pt x="659782" y="23813"/>
                </a:lnTo>
                <a:cubicBezTo>
                  <a:pt x="666132" y="25400"/>
                  <a:pt x="673721" y="24486"/>
                  <a:pt x="678832" y="28575"/>
                </a:cubicBezTo>
                <a:cubicBezTo>
                  <a:pt x="682752" y="31711"/>
                  <a:pt x="683260" y="37854"/>
                  <a:pt x="683594" y="42863"/>
                </a:cubicBezTo>
                <a:cubicBezTo>
                  <a:pt x="686447" y="85660"/>
                  <a:pt x="684474" y="128734"/>
                  <a:pt x="688357" y="171450"/>
                </a:cubicBezTo>
                <a:cubicBezTo>
                  <a:pt x="689266" y="181449"/>
                  <a:pt x="694707" y="190500"/>
                  <a:pt x="697882" y="200025"/>
                </a:cubicBezTo>
                <a:lnTo>
                  <a:pt x="702644" y="214313"/>
                </a:lnTo>
                <a:cubicBezTo>
                  <a:pt x="704231" y="219075"/>
                  <a:pt x="706190" y="223730"/>
                  <a:pt x="707407" y="228600"/>
                </a:cubicBezTo>
                <a:cubicBezTo>
                  <a:pt x="708043" y="231144"/>
                  <a:pt x="714198" y="257836"/>
                  <a:pt x="716932" y="261938"/>
                </a:cubicBezTo>
                <a:cubicBezTo>
                  <a:pt x="720668" y="267542"/>
                  <a:pt x="726457" y="271463"/>
                  <a:pt x="731219" y="276225"/>
                </a:cubicBezTo>
                <a:cubicBezTo>
                  <a:pt x="732807" y="296863"/>
                  <a:pt x="734997" y="317463"/>
                  <a:pt x="735982" y="338138"/>
                </a:cubicBezTo>
                <a:cubicBezTo>
                  <a:pt x="743361" y="493097"/>
                  <a:pt x="725682" y="431064"/>
                  <a:pt x="750269" y="504825"/>
                </a:cubicBezTo>
                <a:cubicBezTo>
                  <a:pt x="747295" y="531591"/>
                  <a:pt x="740744" y="586152"/>
                  <a:pt x="740744" y="609600"/>
                </a:cubicBezTo>
                <a:cubicBezTo>
                  <a:pt x="740744" y="688628"/>
                  <a:pt x="731590" y="669689"/>
                  <a:pt x="755032" y="704850"/>
                </a:cubicBezTo>
                <a:cubicBezTo>
                  <a:pt x="780432" y="703263"/>
                  <a:pt x="805909" y="702620"/>
                  <a:pt x="831232" y="700088"/>
                </a:cubicBezTo>
                <a:cubicBezTo>
                  <a:pt x="837745" y="699437"/>
                  <a:pt x="845654" y="690697"/>
                  <a:pt x="850282" y="695325"/>
                </a:cubicBezTo>
                <a:cubicBezTo>
                  <a:pt x="854329" y="699372"/>
                  <a:pt x="840964" y="702010"/>
                  <a:pt x="835994" y="704850"/>
                </a:cubicBezTo>
                <a:cubicBezTo>
                  <a:pt x="819517" y="714265"/>
                  <a:pt x="818685" y="713795"/>
                  <a:pt x="802657" y="719138"/>
                </a:cubicBezTo>
                <a:cubicBezTo>
                  <a:pt x="799482" y="723900"/>
                  <a:pt x="794073" y="727779"/>
                  <a:pt x="793132" y="733425"/>
                </a:cubicBezTo>
                <a:cubicBezTo>
                  <a:pt x="792307" y="738377"/>
                  <a:pt x="796515" y="742886"/>
                  <a:pt x="797894" y="747713"/>
                </a:cubicBezTo>
                <a:cubicBezTo>
                  <a:pt x="805582" y="774620"/>
                  <a:pt x="797683" y="759302"/>
                  <a:pt x="812182" y="781050"/>
                </a:cubicBezTo>
                <a:lnTo>
                  <a:pt x="821707" y="809625"/>
                </a:lnTo>
                <a:lnTo>
                  <a:pt x="826469" y="823913"/>
                </a:lnTo>
                <a:cubicBezTo>
                  <a:pt x="828057" y="847725"/>
                  <a:pt x="825766" y="872119"/>
                  <a:pt x="831232" y="895350"/>
                </a:cubicBezTo>
                <a:cubicBezTo>
                  <a:pt x="832543" y="900922"/>
                  <a:pt x="841122" y="901211"/>
                  <a:pt x="845519" y="904875"/>
                </a:cubicBezTo>
                <a:cubicBezTo>
                  <a:pt x="850693" y="909187"/>
                  <a:pt x="855044" y="914400"/>
                  <a:pt x="859807" y="919163"/>
                </a:cubicBezTo>
                <a:cubicBezTo>
                  <a:pt x="861394" y="944563"/>
                  <a:pt x="862037" y="970040"/>
                  <a:pt x="864569" y="995363"/>
                </a:cubicBezTo>
                <a:cubicBezTo>
                  <a:pt x="865220" y="1001876"/>
                  <a:pt x="868048" y="1007995"/>
                  <a:pt x="869332" y="1014413"/>
                </a:cubicBezTo>
                <a:cubicBezTo>
                  <a:pt x="871226" y="1023882"/>
                  <a:pt x="872367" y="1033487"/>
                  <a:pt x="874094" y="1042988"/>
                </a:cubicBezTo>
                <a:cubicBezTo>
                  <a:pt x="875542" y="1050952"/>
                  <a:pt x="877269" y="1058863"/>
                  <a:pt x="878857" y="1066800"/>
                </a:cubicBezTo>
                <a:cubicBezTo>
                  <a:pt x="882032" y="1179513"/>
                  <a:pt x="883815" y="1292273"/>
                  <a:pt x="888382" y="1404938"/>
                </a:cubicBezTo>
                <a:cubicBezTo>
                  <a:pt x="888585" y="1409954"/>
                  <a:pt x="891926" y="1414355"/>
                  <a:pt x="893144" y="1419225"/>
                </a:cubicBezTo>
                <a:cubicBezTo>
                  <a:pt x="895107" y="1427078"/>
                  <a:pt x="896319" y="1435100"/>
                  <a:pt x="897907" y="1443038"/>
                </a:cubicBezTo>
                <a:cubicBezTo>
                  <a:pt x="890997" y="1532854"/>
                  <a:pt x="890009" y="1515062"/>
                  <a:pt x="897907" y="1633538"/>
                </a:cubicBezTo>
                <a:cubicBezTo>
                  <a:pt x="898241" y="1638547"/>
                  <a:pt x="901082" y="1643063"/>
                  <a:pt x="902669" y="1647825"/>
                </a:cubicBezTo>
                <a:cubicBezTo>
                  <a:pt x="897625" y="1763840"/>
                  <a:pt x="919734" y="1831975"/>
                  <a:pt x="924100" y="1888331"/>
                </a:cubicBezTo>
                <a:cubicBezTo>
                  <a:pt x="928466" y="1944687"/>
                  <a:pt x="913508" y="1962930"/>
                  <a:pt x="928863" y="1985962"/>
                </a:cubicBezTo>
                <a:cubicBezTo>
                  <a:pt x="916163" y="1995487"/>
                  <a:pt x="843932" y="1923257"/>
                  <a:pt x="826469" y="1919288"/>
                </a:cubicBezTo>
                <a:cubicBezTo>
                  <a:pt x="822056" y="1906047"/>
                  <a:pt x="822031" y="1901793"/>
                  <a:pt x="812182" y="1890713"/>
                </a:cubicBezTo>
                <a:cubicBezTo>
                  <a:pt x="803233" y="1880645"/>
                  <a:pt x="783607" y="1862138"/>
                  <a:pt x="783607" y="1862138"/>
                </a:cubicBezTo>
                <a:cubicBezTo>
                  <a:pt x="762969" y="1863725"/>
                  <a:pt x="742038" y="1863086"/>
                  <a:pt x="721694" y="1866900"/>
                </a:cubicBezTo>
                <a:cubicBezTo>
                  <a:pt x="716068" y="1867955"/>
                  <a:pt x="712526" y="1873865"/>
                  <a:pt x="707407" y="1876425"/>
                </a:cubicBezTo>
                <a:cubicBezTo>
                  <a:pt x="700572" y="1879843"/>
                  <a:pt x="680177" y="1884423"/>
                  <a:pt x="674069" y="1885950"/>
                </a:cubicBezTo>
                <a:cubicBezTo>
                  <a:pt x="669571" y="1912408"/>
                  <a:pt x="615861" y="2004748"/>
                  <a:pt x="623269" y="2092325"/>
                </a:cubicBezTo>
                <a:cubicBezTo>
                  <a:pt x="617316" y="2135584"/>
                  <a:pt x="639144" y="2085182"/>
                  <a:pt x="655019" y="2138363"/>
                </a:cubicBezTo>
                <a:cubicBezTo>
                  <a:pt x="663882" y="2169848"/>
                  <a:pt x="658723" y="2238111"/>
                  <a:pt x="683594" y="2281238"/>
                </a:cubicBezTo>
                <a:cubicBezTo>
                  <a:pt x="694177" y="2326746"/>
                  <a:pt x="737172" y="2432844"/>
                  <a:pt x="718519" y="2411413"/>
                </a:cubicBezTo>
                <a:cubicBezTo>
                  <a:pt x="707407" y="2405857"/>
                  <a:pt x="640202" y="2300552"/>
                  <a:pt x="614538" y="2257425"/>
                </a:cubicBezTo>
                <a:cubicBezTo>
                  <a:pt x="588874" y="2214298"/>
                  <a:pt x="597076" y="2203450"/>
                  <a:pt x="564532" y="2152650"/>
                </a:cubicBezTo>
                <a:cubicBezTo>
                  <a:pt x="531988" y="2101850"/>
                  <a:pt x="443882" y="2004219"/>
                  <a:pt x="421657" y="1943100"/>
                </a:cubicBezTo>
                <a:cubicBezTo>
                  <a:pt x="399432" y="1881981"/>
                  <a:pt x="416558" y="1837121"/>
                  <a:pt x="431182" y="1785938"/>
                </a:cubicBezTo>
                <a:cubicBezTo>
                  <a:pt x="432980" y="1779644"/>
                  <a:pt x="433286" y="1772869"/>
                  <a:pt x="435944" y="1766888"/>
                </a:cubicBezTo>
                <a:cubicBezTo>
                  <a:pt x="439704" y="1758429"/>
                  <a:pt x="445736" y="1751167"/>
                  <a:pt x="450232" y="1743075"/>
                </a:cubicBezTo>
                <a:cubicBezTo>
                  <a:pt x="453680" y="1736869"/>
                  <a:pt x="456582" y="1730375"/>
                  <a:pt x="459757" y="1724025"/>
                </a:cubicBezTo>
                <a:cubicBezTo>
                  <a:pt x="461344" y="1717675"/>
                  <a:pt x="461941" y="1710991"/>
                  <a:pt x="464519" y="1704975"/>
                </a:cubicBezTo>
                <a:cubicBezTo>
                  <a:pt x="466774" y="1699714"/>
                  <a:pt x="471484" y="1695807"/>
                  <a:pt x="474044" y="1690688"/>
                </a:cubicBezTo>
                <a:cubicBezTo>
                  <a:pt x="476289" y="1686198"/>
                  <a:pt x="477219" y="1681163"/>
                  <a:pt x="478807" y="1676400"/>
                </a:cubicBezTo>
                <a:cubicBezTo>
                  <a:pt x="480394" y="1665288"/>
                  <a:pt x="431182" y="1640681"/>
                  <a:pt x="428801" y="1635919"/>
                </a:cubicBezTo>
                <a:cubicBezTo>
                  <a:pt x="426420" y="1631157"/>
                  <a:pt x="454597" y="1649016"/>
                  <a:pt x="464519" y="1647825"/>
                </a:cubicBezTo>
                <a:cubicBezTo>
                  <a:pt x="474441" y="1646634"/>
                  <a:pt x="491507" y="1639094"/>
                  <a:pt x="488332" y="1628775"/>
                </a:cubicBezTo>
                <a:cubicBezTo>
                  <a:pt x="485157" y="1618456"/>
                  <a:pt x="463909" y="1596977"/>
                  <a:pt x="445469" y="1585913"/>
                </a:cubicBezTo>
                <a:cubicBezTo>
                  <a:pt x="439381" y="1582260"/>
                  <a:pt x="432439" y="1580151"/>
                  <a:pt x="426419" y="1576388"/>
                </a:cubicBezTo>
                <a:cubicBezTo>
                  <a:pt x="393468" y="1555793"/>
                  <a:pt x="421151" y="1566694"/>
                  <a:pt x="393082" y="1557338"/>
                </a:cubicBezTo>
                <a:cubicBezTo>
                  <a:pt x="383205" y="1550754"/>
                  <a:pt x="366888" y="1542256"/>
                  <a:pt x="364507" y="1533525"/>
                </a:cubicBezTo>
                <a:cubicBezTo>
                  <a:pt x="362126" y="1524794"/>
                  <a:pt x="374826" y="1517253"/>
                  <a:pt x="378795" y="1504950"/>
                </a:cubicBezTo>
                <a:cubicBezTo>
                  <a:pt x="382764" y="1492647"/>
                  <a:pt x="388717" y="1475581"/>
                  <a:pt x="388320" y="1459706"/>
                </a:cubicBezTo>
                <a:cubicBezTo>
                  <a:pt x="387923" y="1443831"/>
                  <a:pt x="378831" y="1419375"/>
                  <a:pt x="376413" y="1409700"/>
                </a:cubicBezTo>
                <a:cubicBezTo>
                  <a:pt x="374825" y="1373187"/>
                  <a:pt x="341091" y="1329531"/>
                  <a:pt x="331169" y="1314450"/>
                </a:cubicBezTo>
                <a:cubicBezTo>
                  <a:pt x="321247" y="1299369"/>
                  <a:pt x="320057" y="1321594"/>
                  <a:pt x="316882" y="1319213"/>
                </a:cubicBezTo>
                <a:cubicBezTo>
                  <a:pt x="313707" y="1316832"/>
                  <a:pt x="313917" y="1306457"/>
                  <a:pt x="312119" y="1300163"/>
                </a:cubicBezTo>
                <a:cubicBezTo>
                  <a:pt x="310740" y="1295336"/>
                  <a:pt x="308575" y="1290745"/>
                  <a:pt x="307357" y="1285875"/>
                </a:cubicBezTo>
                <a:cubicBezTo>
                  <a:pt x="304199" y="1273245"/>
                  <a:pt x="297808" y="1231072"/>
                  <a:pt x="293069" y="1223963"/>
                </a:cubicBezTo>
                <a:lnTo>
                  <a:pt x="283544" y="1209675"/>
                </a:lnTo>
                <a:cubicBezTo>
                  <a:pt x="279789" y="1194653"/>
                  <a:pt x="279146" y="1190010"/>
                  <a:pt x="274019" y="1176338"/>
                </a:cubicBezTo>
                <a:cubicBezTo>
                  <a:pt x="271017" y="1168333"/>
                  <a:pt x="267496" y="1160530"/>
                  <a:pt x="264494" y="1152525"/>
                </a:cubicBezTo>
                <a:cubicBezTo>
                  <a:pt x="253845" y="1124126"/>
                  <a:pt x="263233" y="1135716"/>
                  <a:pt x="240682" y="1090613"/>
                </a:cubicBezTo>
                <a:cubicBezTo>
                  <a:pt x="237507" y="1084263"/>
                  <a:pt x="233954" y="1078088"/>
                  <a:pt x="231157" y="1071563"/>
                </a:cubicBezTo>
                <a:cubicBezTo>
                  <a:pt x="229179" y="1066949"/>
                  <a:pt x="228157" y="1061976"/>
                  <a:pt x="226394" y="1057275"/>
                </a:cubicBezTo>
                <a:cubicBezTo>
                  <a:pt x="223392" y="1049271"/>
                  <a:pt x="220044" y="1041400"/>
                  <a:pt x="216869" y="1033463"/>
                </a:cubicBezTo>
                <a:cubicBezTo>
                  <a:pt x="213694" y="1017588"/>
                  <a:pt x="210005" y="1001807"/>
                  <a:pt x="207344" y="985838"/>
                </a:cubicBezTo>
                <a:cubicBezTo>
                  <a:pt x="206269" y="979386"/>
                  <a:pt x="201696" y="947259"/>
                  <a:pt x="197819" y="938213"/>
                </a:cubicBezTo>
                <a:cubicBezTo>
                  <a:pt x="195564" y="932952"/>
                  <a:pt x="191134" y="928895"/>
                  <a:pt x="188294" y="923925"/>
                </a:cubicBezTo>
                <a:cubicBezTo>
                  <a:pt x="178087" y="906063"/>
                  <a:pt x="179571" y="898233"/>
                  <a:pt x="159719" y="885825"/>
                </a:cubicBezTo>
                <a:cubicBezTo>
                  <a:pt x="154168" y="882356"/>
                  <a:pt x="147019" y="882650"/>
                  <a:pt x="140669" y="881063"/>
                </a:cubicBezTo>
                <a:cubicBezTo>
                  <a:pt x="137494" y="876300"/>
                  <a:pt x="133704" y="871895"/>
                  <a:pt x="131144" y="866775"/>
                </a:cubicBezTo>
                <a:cubicBezTo>
                  <a:pt x="128899" y="862285"/>
                  <a:pt x="129518" y="856408"/>
                  <a:pt x="126382" y="852488"/>
                </a:cubicBezTo>
                <a:cubicBezTo>
                  <a:pt x="116564" y="840216"/>
                  <a:pt x="104157" y="830263"/>
                  <a:pt x="93044" y="819150"/>
                </a:cubicBezTo>
                <a:cubicBezTo>
                  <a:pt x="79683" y="805789"/>
                  <a:pt x="75500" y="804618"/>
                  <a:pt x="69232" y="785813"/>
                </a:cubicBezTo>
                <a:cubicBezTo>
                  <a:pt x="65092" y="773394"/>
                  <a:pt x="63847" y="760132"/>
                  <a:pt x="59707" y="747713"/>
                </a:cubicBezTo>
                <a:cubicBezTo>
                  <a:pt x="58119" y="742950"/>
                  <a:pt x="56323" y="738252"/>
                  <a:pt x="54944" y="733425"/>
                </a:cubicBezTo>
                <a:cubicBezTo>
                  <a:pt x="50386" y="717470"/>
                  <a:pt x="48205" y="700895"/>
                  <a:pt x="40657" y="685800"/>
                </a:cubicBezTo>
                <a:cubicBezTo>
                  <a:pt x="37482" y="679450"/>
                  <a:pt x="33625" y="673397"/>
                  <a:pt x="31132" y="666750"/>
                </a:cubicBezTo>
                <a:cubicBezTo>
                  <a:pt x="28834" y="660621"/>
                  <a:pt x="28167" y="653994"/>
                  <a:pt x="26369" y="647700"/>
                </a:cubicBezTo>
                <a:cubicBezTo>
                  <a:pt x="24990" y="642873"/>
                  <a:pt x="22986" y="638240"/>
                  <a:pt x="21607" y="633413"/>
                </a:cubicBezTo>
                <a:cubicBezTo>
                  <a:pt x="19809" y="627119"/>
                  <a:pt x="18725" y="620632"/>
                  <a:pt x="16844" y="614363"/>
                </a:cubicBezTo>
                <a:cubicBezTo>
                  <a:pt x="13959" y="604746"/>
                  <a:pt x="7319" y="585788"/>
                  <a:pt x="7319" y="585788"/>
                </a:cubicBezTo>
                <a:cubicBezTo>
                  <a:pt x="-1901" y="521244"/>
                  <a:pt x="-2964" y="528033"/>
                  <a:pt x="7319" y="428625"/>
                </a:cubicBezTo>
                <a:cubicBezTo>
                  <a:pt x="7908" y="422932"/>
                  <a:pt x="11990" y="417371"/>
                  <a:pt x="16844" y="414338"/>
                </a:cubicBezTo>
                <a:cubicBezTo>
                  <a:pt x="25358" y="409017"/>
                  <a:pt x="45419" y="404813"/>
                  <a:pt x="45419" y="404813"/>
                </a:cubicBezTo>
                <a:cubicBezTo>
                  <a:pt x="81326" y="416780"/>
                  <a:pt x="37072" y="400639"/>
                  <a:pt x="73994" y="419100"/>
                </a:cubicBezTo>
                <a:cubicBezTo>
                  <a:pt x="78484" y="421345"/>
                  <a:pt x="83792" y="421618"/>
                  <a:pt x="88282" y="423863"/>
                </a:cubicBezTo>
                <a:cubicBezTo>
                  <a:pt x="125204" y="442324"/>
                  <a:pt x="80950" y="426183"/>
                  <a:pt x="116857" y="438150"/>
                </a:cubicBezTo>
                <a:cubicBezTo>
                  <a:pt x="141291" y="487018"/>
                  <a:pt x="126382" y="450100"/>
                  <a:pt x="126382" y="557213"/>
                </a:cubicBezTo>
              </a:path>
            </a:pathLst>
          </a:cu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3325681-2061-4F8F-B952-7462969585A4}"/>
              </a:ext>
            </a:extLst>
          </p:cNvPr>
          <p:cNvSpPr/>
          <p:nvPr/>
        </p:nvSpPr>
        <p:spPr>
          <a:xfrm>
            <a:off x="7791328" y="3265839"/>
            <a:ext cx="965775" cy="1044574"/>
          </a:xfrm>
          <a:custGeom>
            <a:avLst/>
            <a:gdLst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336403 w 914253"/>
              <a:gd name="connsiteY56" fmla="*/ 819544 h 1016394"/>
              <a:gd name="connsiteX57" fmla="*/ 317353 w 914253"/>
              <a:gd name="connsiteY57" fmla="*/ 813194 h 1016394"/>
              <a:gd name="connsiteX58" fmla="*/ 298303 w 914253"/>
              <a:gd name="connsiteY58" fmla="*/ 800494 h 1016394"/>
              <a:gd name="connsiteX59" fmla="*/ 285603 w 914253"/>
              <a:gd name="connsiteY59" fmla="*/ 781444 h 1016394"/>
              <a:gd name="connsiteX60" fmla="*/ 228453 w 914253"/>
              <a:gd name="connsiteY60" fmla="*/ 736994 h 1016394"/>
              <a:gd name="connsiteX61" fmla="*/ 209403 w 914253"/>
              <a:gd name="connsiteY61" fmla="*/ 730644 h 1016394"/>
              <a:gd name="connsiteX62" fmla="*/ 184003 w 914253"/>
              <a:gd name="connsiteY62" fmla="*/ 711594 h 1016394"/>
              <a:gd name="connsiteX63" fmla="*/ 158603 w 914253"/>
              <a:gd name="connsiteY63" fmla="*/ 705244 h 1016394"/>
              <a:gd name="connsiteX64" fmla="*/ 120503 w 914253"/>
              <a:gd name="connsiteY64" fmla="*/ 679844 h 1016394"/>
              <a:gd name="connsiteX65" fmla="*/ 101453 w 914253"/>
              <a:gd name="connsiteY65" fmla="*/ 667144 h 1016394"/>
              <a:gd name="connsiteX66" fmla="*/ 63353 w 914253"/>
              <a:gd name="connsiteY66" fmla="*/ 629044 h 1016394"/>
              <a:gd name="connsiteX67" fmla="*/ 50653 w 914253"/>
              <a:gd name="connsiteY67" fmla="*/ 590944 h 1016394"/>
              <a:gd name="connsiteX68" fmla="*/ 44303 w 914253"/>
              <a:gd name="connsiteY68" fmla="*/ 571894 h 1016394"/>
              <a:gd name="connsiteX69" fmla="*/ 31603 w 914253"/>
              <a:gd name="connsiteY69" fmla="*/ 463944 h 1016394"/>
              <a:gd name="connsiteX70" fmla="*/ 25253 w 914253"/>
              <a:gd name="connsiteY70" fmla="*/ 444894 h 1016394"/>
              <a:gd name="connsiteX71" fmla="*/ 18903 w 914253"/>
              <a:gd name="connsiteY71" fmla="*/ 394094 h 1016394"/>
              <a:gd name="connsiteX72" fmla="*/ 18903 w 914253"/>
              <a:gd name="connsiteY72" fmla="*/ 95644 h 1016394"/>
              <a:gd name="connsiteX73" fmla="*/ 44303 w 914253"/>
              <a:gd name="connsiteY73" fmla="*/ 70244 h 1016394"/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336403 w 914253"/>
              <a:gd name="connsiteY56" fmla="*/ 819544 h 1016394"/>
              <a:gd name="connsiteX57" fmla="*/ 317353 w 914253"/>
              <a:gd name="connsiteY57" fmla="*/ 813194 h 1016394"/>
              <a:gd name="connsiteX58" fmla="*/ 298303 w 914253"/>
              <a:gd name="connsiteY58" fmla="*/ 800494 h 1016394"/>
              <a:gd name="connsiteX59" fmla="*/ 228453 w 914253"/>
              <a:gd name="connsiteY59" fmla="*/ 736994 h 1016394"/>
              <a:gd name="connsiteX60" fmla="*/ 209403 w 914253"/>
              <a:gd name="connsiteY60" fmla="*/ 730644 h 1016394"/>
              <a:gd name="connsiteX61" fmla="*/ 184003 w 914253"/>
              <a:gd name="connsiteY61" fmla="*/ 711594 h 1016394"/>
              <a:gd name="connsiteX62" fmla="*/ 158603 w 914253"/>
              <a:gd name="connsiteY62" fmla="*/ 705244 h 1016394"/>
              <a:gd name="connsiteX63" fmla="*/ 120503 w 914253"/>
              <a:gd name="connsiteY63" fmla="*/ 679844 h 1016394"/>
              <a:gd name="connsiteX64" fmla="*/ 101453 w 914253"/>
              <a:gd name="connsiteY64" fmla="*/ 667144 h 1016394"/>
              <a:gd name="connsiteX65" fmla="*/ 63353 w 914253"/>
              <a:gd name="connsiteY65" fmla="*/ 629044 h 1016394"/>
              <a:gd name="connsiteX66" fmla="*/ 50653 w 914253"/>
              <a:gd name="connsiteY66" fmla="*/ 590944 h 1016394"/>
              <a:gd name="connsiteX67" fmla="*/ 44303 w 914253"/>
              <a:gd name="connsiteY67" fmla="*/ 571894 h 1016394"/>
              <a:gd name="connsiteX68" fmla="*/ 31603 w 914253"/>
              <a:gd name="connsiteY68" fmla="*/ 463944 h 1016394"/>
              <a:gd name="connsiteX69" fmla="*/ 25253 w 914253"/>
              <a:gd name="connsiteY69" fmla="*/ 444894 h 1016394"/>
              <a:gd name="connsiteX70" fmla="*/ 18903 w 914253"/>
              <a:gd name="connsiteY70" fmla="*/ 394094 h 1016394"/>
              <a:gd name="connsiteX71" fmla="*/ 18903 w 914253"/>
              <a:gd name="connsiteY71" fmla="*/ 95644 h 1016394"/>
              <a:gd name="connsiteX72" fmla="*/ 44303 w 914253"/>
              <a:gd name="connsiteY72" fmla="*/ 70244 h 1016394"/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336403 w 914253"/>
              <a:gd name="connsiteY56" fmla="*/ 819544 h 1016394"/>
              <a:gd name="connsiteX57" fmla="*/ 317353 w 914253"/>
              <a:gd name="connsiteY57" fmla="*/ 813194 h 1016394"/>
              <a:gd name="connsiteX58" fmla="*/ 228453 w 914253"/>
              <a:gd name="connsiteY58" fmla="*/ 736994 h 1016394"/>
              <a:gd name="connsiteX59" fmla="*/ 209403 w 914253"/>
              <a:gd name="connsiteY59" fmla="*/ 730644 h 1016394"/>
              <a:gd name="connsiteX60" fmla="*/ 184003 w 914253"/>
              <a:gd name="connsiteY60" fmla="*/ 711594 h 1016394"/>
              <a:gd name="connsiteX61" fmla="*/ 158603 w 914253"/>
              <a:gd name="connsiteY61" fmla="*/ 705244 h 1016394"/>
              <a:gd name="connsiteX62" fmla="*/ 120503 w 914253"/>
              <a:gd name="connsiteY62" fmla="*/ 679844 h 1016394"/>
              <a:gd name="connsiteX63" fmla="*/ 101453 w 914253"/>
              <a:gd name="connsiteY63" fmla="*/ 667144 h 1016394"/>
              <a:gd name="connsiteX64" fmla="*/ 63353 w 914253"/>
              <a:gd name="connsiteY64" fmla="*/ 629044 h 1016394"/>
              <a:gd name="connsiteX65" fmla="*/ 50653 w 914253"/>
              <a:gd name="connsiteY65" fmla="*/ 590944 h 1016394"/>
              <a:gd name="connsiteX66" fmla="*/ 44303 w 914253"/>
              <a:gd name="connsiteY66" fmla="*/ 571894 h 1016394"/>
              <a:gd name="connsiteX67" fmla="*/ 31603 w 914253"/>
              <a:gd name="connsiteY67" fmla="*/ 463944 h 1016394"/>
              <a:gd name="connsiteX68" fmla="*/ 25253 w 914253"/>
              <a:gd name="connsiteY68" fmla="*/ 444894 h 1016394"/>
              <a:gd name="connsiteX69" fmla="*/ 18903 w 914253"/>
              <a:gd name="connsiteY69" fmla="*/ 394094 h 1016394"/>
              <a:gd name="connsiteX70" fmla="*/ 18903 w 914253"/>
              <a:gd name="connsiteY70" fmla="*/ 95644 h 1016394"/>
              <a:gd name="connsiteX71" fmla="*/ 44303 w 914253"/>
              <a:gd name="connsiteY71" fmla="*/ 70244 h 1016394"/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336403 w 914253"/>
              <a:gd name="connsiteY56" fmla="*/ 819544 h 1016394"/>
              <a:gd name="connsiteX57" fmla="*/ 228453 w 914253"/>
              <a:gd name="connsiteY57" fmla="*/ 736994 h 1016394"/>
              <a:gd name="connsiteX58" fmla="*/ 209403 w 914253"/>
              <a:gd name="connsiteY58" fmla="*/ 730644 h 1016394"/>
              <a:gd name="connsiteX59" fmla="*/ 184003 w 914253"/>
              <a:gd name="connsiteY59" fmla="*/ 711594 h 1016394"/>
              <a:gd name="connsiteX60" fmla="*/ 158603 w 914253"/>
              <a:gd name="connsiteY60" fmla="*/ 705244 h 1016394"/>
              <a:gd name="connsiteX61" fmla="*/ 120503 w 914253"/>
              <a:gd name="connsiteY61" fmla="*/ 679844 h 1016394"/>
              <a:gd name="connsiteX62" fmla="*/ 101453 w 914253"/>
              <a:gd name="connsiteY62" fmla="*/ 667144 h 1016394"/>
              <a:gd name="connsiteX63" fmla="*/ 63353 w 914253"/>
              <a:gd name="connsiteY63" fmla="*/ 629044 h 1016394"/>
              <a:gd name="connsiteX64" fmla="*/ 50653 w 914253"/>
              <a:gd name="connsiteY64" fmla="*/ 590944 h 1016394"/>
              <a:gd name="connsiteX65" fmla="*/ 44303 w 914253"/>
              <a:gd name="connsiteY65" fmla="*/ 571894 h 1016394"/>
              <a:gd name="connsiteX66" fmla="*/ 31603 w 914253"/>
              <a:gd name="connsiteY66" fmla="*/ 463944 h 1016394"/>
              <a:gd name="connsiteX67" fmla="*/ 25253 w 914253"/>
              <a:gd name="connsiteY67" fmla="*/ 444894 h 1016394"/>
              <a:gd name="connsiteX68" fmla="*/ 18903 w 914253"/>
              <a:gd name="connsiteY68" fmla="*/ 394094 h 1016394"/>
              <a:gd name="connsiteX69" fmla="*/ 18903 w 914253"/>
              <a:gd name="connsiteY69" fmla="*/ 95644 h 1016394"/>
              <a:gd name="connsiteX70" fmla="*/ 44303 w 914253"/>
              <a:gd name="connsiteY70" fmla="*/ 70244 h 1016394"/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228453 w 914253"/>
              <a:gd name="connsiteY56" fmla="*/ 736994 h 1016394"/>
              <a:gd name="connsiteX57" fmla="*/ 209403 w 914253"/>
              <a:gd name="connsiteY57" fmla="*/ 730644 h 1016394"/>
              <a:gd name="connsiteX58" fmla="*/ 184003 w 914253"/>
              <a:gd name="connsiteY58" fmla="*/ 711594 h 1016394"/>
              <a:gd name="connsiteX59" fmla="*/ 158603 w 914253"/>
              <a:gd name="connsiteY59" fmla="*/ 705244 h 1016394"/>
              <a:gd name="connsiteX60" fmla="*/ 120503 w 914253"/>
              <a:gd name="connsiteY60" fmla="*/ 679844 h 1016394"/>
              <a:gd name="connsiteX61" fmla="*/ 101453 w 914253"/>
              <a:gd name="connsiteY61" fmla="*/ 667144 h 1016394"/>
              <a:gd name="connsiteX62" fmla="*/ 63353 w 914253"/>
              <a:gd name="connsiteY62" fmla="*/ 629044 h 1016394"/>
              <a:gd name="connsiteX63" fmla="*/ 50653 w 914253"/>
              <a:gd name="connsiteY63" fmla="*/ 590944 h 1016394"/>
              <a:gd name="connsiteX64" fmla="*/ 44303 w 914253"/>
              <a:gd name="connsiteY64" fmla="*/ 571894 h 1016394"/>
              <a:gd name="connsiteX65" fmla="*/ 31603 w 914253"/>
              <a:gd name="connsiteY65" fmla="*/ 463944 h 1016394"/>
              <a:gd name="connsiteX66" fmla="*/ 25253 w 914253"/>
              <a:gd name="connsiteY66" fmla="*/ 444894 h 1016394"/>
              <a:gd name="connsiteX67" fmla="*/ 18903 w 914253"/>
              <a:gd name="connsiteY67" fmla="*/ 394094 h 1016394"/>
              <a:gd name="connsiteX68" fmla="*/ 18903 w 914253"/>
              <a:gd name="connsiteY68" fmla="*/ 95644 h 1016394"/>
              <a:gd name="connsiteX69" fmla="*/ 44303 w 914253"/>
              <a:gd name="connsiteY69" fmla="*/ 70244 h 1016394"/>
              <a:gd name="connsiteX0" fmla="*/ 342753 w 914253"/>
              <a:gd name="connsiteY0" fmla="*/ 844944 h 1016394"/>
              <a:gd name="connsiteX1" fmla="*/ 228453 w 914253"/>
              <a:gd name="connsiteY1" fmla="*/ 736994 h 1016394"/>
              <a:gd name="connsiteX2" fmla="*/ 209403 w 914253"/>
              <a:gd name="connsiteY2" fmla="*/ 730644 h 1016394"/>
              <a:gd name="connsiteX3" fmla="*/ 184003 w 914253"/>
              <a:gd name="connsiteY3" fmla="*/ 711594 h 1016394"/>
              <a:gd name="connsiteX4" fmla="*/ 158603 w 914253"/>
              <a:gd name="connsiteY4" fmla="*/ 705244 h 1016394"/>
              <a:gd name="connsiteX5" fmla="*/ 120503 w 914253"/>
              <a:gd name="connsiteY5" fmla="*/ 679844 h 1016394"/>
              <a:gd name="connsiteX6" fmla="*/ 101453 w 914253"/>
              <a:gd name="connsiteY6" fmla="*/ 667144 h 1016394"/>
              <a:gd name="connsiteX7" fmla="*/ 63353 w 914253"/>
              <a:gd name="connsiteY7" fmla="*/ 629044 h 1016394"/>
              <a:gd name="connsiteX8" fmla="*/ 50653 w 914253"/>
              <a:gd name="connsiteY8" fmla="*/ 590944 h 1016394"/>
              <a:gd name="connsiteX9" fmla="*/ 44303 w 914253"/>
              <a:gd name="connsiteY9" fmla="*/ 571894 h 1016394"/>
              <a:gd name="connsiteX10" fmla="*/ 31603 w 914253"/>
              <a:gd name="connsiteY10" fmla="*/ 463944 h 1016394"/>
              <a:gd name="connsiteX11" fmla="*/ 25253 w 914253"/>
              <a:gd name="connsiteY11" fmla="*/ 444894 h 1016394"/>
              <a:gd name="connsiteX12" fmla="*/ 18903 w 914253"/>
              <a:gd name="connsiteY12" fmla="*/ 394094 h 1016394"/>
              <a:gd name="connsiteX13" fmla="*/ 18903 w 914253"/>
              <a:gd name="connsiteY13" fmla="*/ 95644 h 1016394"/>
              <a:gd name="connsiteX14" fmla="*/ 44303 w 914253"/>
              <a:gd name="connsiteY14" fmla="*/ 70244 h 1016394"/>
              <a:gd name="connsiteX15" fmla="*/ 101453 w 914253"/>
              <a:gd name="connsiteY15" fmla="*/ 51194 h 1016394"/>
              <a:gd name="connsiteX16" fmla="*/ 133203 w 914253"/>
              <a:gd name="connsiteY16" fmla="*/ 44844 h 1016394"/>
              <a:gd name="connsiteX17" fmla="*/ 171303 w 914253"/>
              <a:gd name="connsiteY17" fmla="*/ 32144 h 1016394"/>
              <a:gd name="connsiteX18" fmla="*/ 196703 w 914253"/>
              <a:gd name="connsiteY18" fmla="*/ 25794 h 1016394"/>
              <a:gd name="connsiteX19" fmla="*/ 215753 w 914253"/>
              <a:gd name="connsiteY19" fmla="*/ 19444 h 1016394"/>
              <a:gd name="connsiteX20" fmla="*/ 323703 w 914253"/>
              <a:gd name="connsiteY20" fmla="*/ 13094 h 1016394"/>
              <a:gd name="connsiteX21" fmla="*/ 374503 w 914253"/>
              <a:gd name="connsiteY21" fmla="*/ 6744 h 1016394"/>
              <a:gd name="connsiteX22" fmla="*/ 399903 w 914253"/>
              <a:gd name="connsiteY22" fmla="*/ 394 h 1016394"/>
              <a:gd name="connsiteX23" fmla="*/ 425303 w 914253"/>
              <a:gd name="connsiteY23" fmla="*/ 19444 h 1016394"/>
              <a:gd name="connsiteX24" fmla="*/ 444353 w 914253"/>
              <a:gd name="connsiteY24" fmla="*/ 25794 h 1016394"/>
              <a:gd name="connsiteX25" fmla="*/ 463403 w 914253"/>
              <a:gd name="connsiteY25" fmla="*/ 44844 h 1016394"/>
              <a:gd name="connsiteX26" fmla="*/ 501503 w 914253"/>
              <a:gd name="connsiteY26" fmla="*/ 70244 h 1016394"/>
              <a:gd name="connsiteX27" fmla="*/ 514203 w 914253"/>
              <a:gd name="connsiteY27" fmla="*/ 89294 h 1016394"/>
              <a:gd name="connsiteX28" fmla="*/ 552303 w 914253"/>
              <a:gd name="connsiteY28" fmla="*/ 114694 h 1016394"/>
              <a:gd name="connsiteX29" fmla="*/ 571353 w 914253"/>
              <a:gd name="connsiteY29" fmla="*/ 127394 h 1016394"/>
              <a:gd name="connsiteX30" fmla="*/ 590403 w 914253"/>
              <a:gd name="connsiteY30" fmla="*/ 140094 h 1016394"/>
              <a:gd name="connsiteX31" fmla="*/ 615803 w 914253"/>
              <a:gd name="connsiteY31" fmla="*/ 152794 h 1016394"/>
              <a:gd name="connsiteX32" fmla="*/ 672953 w 914253"/>
              <a:gd name="connsiteY32" fmla="*/ 184544 h 1016394"/>
              <a:gd name="connsiteX33" fmla="*/ 704703 w 914253"/>
              <a:gd name="connsiteY33" fmla="*/ 241694 h 1016394"/>
              <a:gd name="connsiteX34" fmla="*/ 711053 w 914253"/>
              <a:gd name="connsiteY34" fmla="*/ 260744 h 1016394"/>
              <a:gd name="connsiteX35" fmla="*/ 717403 w 914253"/>
              <a:gd name="connsiteY35" fmla="*/ 349644 h 1016394"/>
              <a:gd name="connsiteX36" fmla="*/ 736453 w 914253"/>
              <a:gd name="connsiteY36" fmla="*/ 406794 h 1016394"/>
              <a:gd name="connsiteX37" fmla="*/ 749153 w 914253"/>
              <a:gd name="connsiteY37" fmla="*/ 444894 h 1016394"/>
              <a:gd name="connsiteX38" fmla="*/ 755503 w 914253"/>
              <a:gd name="connsiteY38" fmla="*/ 463944 h 1016394"/>
              <a:gd name="connsiteX39" fmla="*/ 774553 w 914253"/>
              <a:gd name="connsiteY39" fmla="*/ 502044 h 1016394"/>
              <a:gd name="connsiteX40" fmla="*/ 787253 w 914253"/>
              <a:gd name="connsiteY40" fmla="*/ 521094 h 1016394"/>
              <a:gd name="connsiteX41" fmla="*/ 806303 w 914253"/>
              <a:gd name="connsiteY41" fmla="*/ 559194 h 1016394"/>
              <a:gd name="connsiteX42" fmla="*/ 825353 w 914253"/>
              <a:gd name="connsiteY42" fmla="*/ 660794 h 1016394"/>
              <a:gd name="connsiteX43" fmla="*/ 831703 w 914253"/>
              <a:gd name="connsiteY43" fmla="*/ 679844 h 1016394"/>
              <a:gd name="connsiteX44" fmla="*/ 857103 w 914253"/>
              <a:gd name="connsiteY44" fmla="*/ 736994 h 1016394"/>
              <a:gd name="connsiteX45" fmla="*/ 863453 w 914253"/>
              <a:gd name="connsiteY45" fmla="*/ 756044 h 1016394"/>
              <a:gd name="connsiteX46" fmla="*/ 869803 w 914253"/>
              <a:gd name="connsiteY46" fmla="*/ 775094 h 1016394"/>
              <a:gd name="connsiteX47" fmla="*/ 882503 w 914253"/>
              <a:gd name="connsiteY47" fmla="*/ 832244 h 1016394"/>
              <a:gd name="connsiteX48" fmla="*/ 888853 w 914253"/>
              <a:gd name="connsiteY48" fmla="*/ 863994 h 1016394"/>
              <a:gd name="connsiteX49" fmla="*/ 895203 w 914253"/>
              <a:gd name="connsiteY49" fmla="*/ 883044 h 1016394"/>
              <a:gd name="connsiteX50" fmla="*/ 914253 w 914253"/>
              <a:gd name="connsiteY50" fmla="*/ 952894 h 1016394"/>
              <a:gd name="connsiteX51" fmla="*/ 907903 w 914253"/>
              <a:gd name="connsiteY51" fmla="*/ 1010044 h 1016394"/>
              <a:gd name="connsiteX52" fmla="*/ 888853 w 914253"/>
              <a:gd name="connsiteY52" fmla="*/ 1016394 h 1016394"/>
              <a:gd name="connsiteX53" fmla="*/ 838053 w 914253"/>
              <a:gd name="connsiteY53" fmla="*/ 1010044 h 1016394"/>
              <a:gd name="connsiteX54" fmla="*/ 825353 w 914253"/>
              <a:gd name="connsiteY54" fmla="*/ 971944 h 1016394"/>
              <a:gd name="connsiteX55" fmla="*/ 812653 w 914253"/>
              <a:gd name="connsiteY55" fmla="*/ 933844 h 1016394"/>
              <a:gd name="connsiteX56" fmla="*/ 780903 w 914253"/>
              <a:gd name="connsiteY56" fmla="*/ 971944 h 1016394"/>
              <a:gd name="connsiteX57" fmla="*/ 768203 w 914253"/>
              <a:gd name="connsiteY57" fmla="*/ 990994 h 1016394"/>
              <a:gd name="connsiteX58" fmla="*/ 660253 w 914253"/>
              <a:gd name="connsiteY58" fmla="*/ 984644 h 1016394"/>
              <a:gd name="connsiteX59" fmla="*/ 641203 w 914253"/>
              <a:gd name="connsiteY59" fmla="*/ 965594 h 1016394"/>
              <a:gd name="connsiteX60" fmla="*/ 622153 w 914253"/>
              <a:gd name="connsiteY60" fmla="*/ 959244 h 1016394"/>
              <a:gd name="connsiteX61" fmla="*/ 603103 w 914253"/>
              <a:gd name="connsiteY61" fmla="*/ 965594 h 1016394"/>
              <a:gd name="connsiteX62" fmla="*/ 558653 w 914253"/>
              <a:gd name="connsiteY62" fmla="*/ 952894 h 1016394"/>
              <a:gd name="connsiteX63" fmla="*/ 545953 w 914253"/>
              <a:gd name="connsiteY63" fmla="*/ 933844 h 1016394"/>
              <a:gd name="connsiteX64" fmla="*/ 507853 w 914253"/>
              <a:gd name="connsiteY64" fmla="*/ 921144 h 1016394"/>
              <a:gd name="connsiteX65" fmla="*/ 431653 w 914253"/>
              <a:gd name="connsiteY65" fmla="*/ 908444 h 1016394"/>
              <a:gd name="connsiteX66" fmla="*/ 412603 w 914253"/>
              <a:gd name="connsiteY66" fmla="*/ 902094 h 1016394"/>
              <a:gd name="connsiteX67" fmla="*/ 393553 w 914253"/>
              <a:gd name="connsiteY67" fmla="*/ 889394 h 1016394"/>
              <a:gd name="connsiteX68" fmla="*/ 361803 w 914253"/>
              <a:gd name="connsiteY68" fmla="*/ 883044 h 1016394"/>
              <a:gd name="connsiteX69" fmla="*/ 434193 w 914253"/>
              <a:gd name="connsiteY69" fmla="*/ 936384 h 1016394"/>
              <a:gd name="connsiteX0" fmla="*/ 342753 w 914253"/>
              <a:gd name="connsiteY0" fmla="*/ 844944 h 1016394"/>
              <a:gd name="connsiteX1" fmla="*/ 228453 w 914253"/>
              <a:gd name="connsiteY1" fmla="*/ 736994 h 1016394"/>
              <a:gd name="connsiteX2" fmla="*/ 209403 w 914253"/>
              <a:gd name="connsiteY2" fmla="*/ 730644 h 1016394"/>
              <a:gd name="connsiteX3" fmla="*/ 184003 w 914253"/>
              <a:gd name="connsiteY3" fmla="*/ 711594 h 1016394"/>
              <a:gd name="connsiteX4" fmla="*/ 158603 w 914253"/>
              <a:gd name="connsiteY4" fmla="*/ 705244 h 1016394"/>
              <a:gd name="connsiteX5" fmla="*/ 120503 w 914253"/>
              <a:gd name="connsiteY5" fmla="*/ 679844 h 1016394"/>
              <a:gd name="connsiteX6" fmla="*/ 101453 w 914253"/>
              <a:gd name="connsiteY6" fmla="*/ 667144 h 1016394"/>
              <a:gd name="connsiteX7" fmla="*/ 63353 w 914253"/>
              <a:gd name="connsiteY7" fmla="*/ 629044 h 1016394"/>
              <a:gd name="connsiteX8" fmla="*/ 50653 w 914253"/>
              <a:gd name="connsiteY8" fmla="*/ 590944 h 1016394"/>
              <a:gd name="connsiteX9" fmla="*/ 44303 w 914253"/>
              <a:gd name="connsiteY9" fmla="*/ 571894 h 1016394"/>
              <a:gd name="connsiteX10" fmla="*/ 31603 w 914253"/>
              <a:gd name="connsiteY10" fmla="*/ 463944 h 1016394"/>
              <a:gd name="connsiteX11" fmla="*/ 25253 w 914253"/>
              <a:gd name="connsiteY11" fmla="*/ 444894 h 1016394"/>
              <a:gd name="connsiteX12" fmla="*/ 18903 w 914253"/>
              <a:gd name="connsiteY12" fmla="*/ 394094 h 1016394"/>
              <a:gd name="connsiteX13" fmla="*/ 18903 w 914253"/>
              <a:gd name="connsiteY13" fmla="*/ 95644 h 1016394"/>
              <a:gd name="connsiteX14" fmla="*/ 44303 w 914253"/>
              <a:gd name="connsiteY14" fmla="*/ 70244 h 1016394"/>
              <a:gd name="connsiteX15" fmla="*/ 101453 w 914253"/>
              <a:gd name="connsiteY15" fmla="*/ 51194 h 1016394"/>
              <a:gd name="connsiteX16" fmla="*/ 133203 w 914253"/>
              <a:gd name="connsiteY16" fmla="*/ 44844 h 1016394"/>
              <a:gd name="connsiteX17" fmla="*/ 171303 w 914253"/>
              <a:gd name="connsiteY17" fmla="*/ 32144 h 1016394"/>
              <a:gd name="connsiteX18" fmla="*/ 196703 w 914253"/>
              <a:gd name="connsiteY18" fmla="*/ 25794 h 1016394"/>
              <a:gd name="connsiteX19" fmla="*/ 215753 w 914253"/>
              <a:gd name="connsiteY19" fmla="*/ 19444 h 1016394"/>
              <a:gd name="connsiteX20" fmla="*/ 323703 w 914253"/>
              <a:gd name="connsiteY20" fmla="*/ 13094 h 1016394"/>
              <a:gd name="connsiteX21" fmla="*/ 374503 w 914253"/>
              <a:gd name="connsiteY21" fmla="*/ 6744 h 1016394"/>
              <a:gd name="connsiteX22" fmla="*/ 399903 w 914253"/>
              <a:gd name="connsiteY22" fmla="*/ 394 h 1016394"/>
              <a:gd name="connsiteX23" fmla="*/ 425303 w 914253"/>
              <a:gd name="connsiteY23" fmla="*/ 19444 h 1016394"/>
              <a:gd name="connsiteX24" fmla="*/ 444353 w 914253"/>
              <a:gd name="connsiteY24" fmla="*/ 25794 h 1016394"/>
              <a:gd name="connsiteX25" fmla="*/ 463403 w 914253"/>
              <a:gd name="connsiteY25" fmla="*/ 44844 h 1016394"/>
              <a:gd name="connsiteX26" fmla="*/ 501503 w 914253"/>
              <a:gd name="connsiteY26" fmla="*/ 70244 h 1016394"/>
              <a:gd name="connsiteX27" fmla="*/ 514203 w 914253"/>
              <a:gd name="connsiteY27" fmla="*/ 89294 h 1016394"/>
              <a:gd name="connsiteX28" fmla="*/ 552303 w 914253"/>
              <a:gd name="connsiteY28" fmla="*/ 114694 h 1016394"/>
              <a:gd name="connsiteX29" fmla="*/ 571353 w 914253"/>
              <a:gd name="connsiteY29" fmla="*/ 127394 h 1016394"/>
              <a:gd name="connsiteX30" fmla="*/ 590403 w 914253"/>
              <a:gd name="connsiteY30" fmla="*/ 140094 h 1016394"/>
              <a:gd name="connsiteX31" fmla="*/ 615803 w 914253"/>
              <a:gd name="connsiteY31" fmla="*/ 152794 h 1016394"/>
              <a:gd name="connsiteX32" fmla="*/ 672953 w 914253"/>
              <a:gd name="connsiteY32" fmla="*/ 184544 h 1016394"/>
              <a:gd name="connsiteX33" fmla="*/ 704703 w 914253"/>
              <a:gd name="connsiteY33" fmla="*/ 241694 h 1016394"/>
              <a:gd name="connsiteX34" fmla="*/ 711053 w 914253"/>
              <a:gd name="connsiteY34" fmla="*/ 260744 h 1016394"/>
              <a:gd name="connsiteX35" fmla="*/ 717403 w 914253"/>
              <a:gd name="connsiteY35" fmla="*/ 349644 h 1016394"/>
              <a:gd name="connsiteX36" fmla="*/ 736453 w 914253"/>
              <a:gd name="connsiteY36" fmla="*/ 406794 h 1016394"/>
              <a:gd name="connsiteX37" fmla="*/ 749153 w 914253"/>
              <a:gd name="connsiteY37" fmla="*/ 444894 h 1016394"/>
              <a:gd name="connsiteX38" fmla="*/ 755503 w 914253"/>
              <a:gd name="connsiteY38" fmla="*/ 463944 h 1016394"/>
              <a:gd name="connsiteX39" fmla="*/ 774553 w 914253"/>
              <a:gd name="connsiteY39" fmla="*/ 502044 h 1016394"/>
              <a:gd name="connsiteX40" fmla="*/ 787253 w 914253"/>
              <a:gd name="connsiteY40" fmla="*/ 521094 h 1016394"/>
              <a:gd name="connsiteX41" fmla="*/ 806303 w 914253"/>
              <a:gd name="connsiteY41" fmla="*/ 559194 h 1016394"/>
              <a:gd name="connsiteX42" fmla="*/ 825353 w 914253"/>
              <a:gd name="connsiteY42" fmla="*/ 660794 h 1016394"/>
              <a:gd name="connsiteX43" fmla="*/ 831703 w 914253"/>
              <a:gd name="connsiteY43" fmla="*/ 679844 h 1016394"/>
              <a:gd name="connsiteX44" fmla="*/ 857103 w 914253"/>
              <a:gd name="connsiteY44" fmla="*/ 736994 h 1016394"/>
              <a:gd name="connsiteX45" fmla="*/ 863453 w 914253"/>
              <a:gd name="connsiteY45" fmla="*/ 756044 h 1016394"/>
              <a:gd name="connsiteX46" fmla="*/ 869803 w 914253"/>
              <a:gd name="connsiteY46" fmla="*/ 775094 h 1016394"/>
              <a:gd name="connsiteX47" fmla="*/ 882503 w 914253"/>
              <a:gd name="connsiteY47" fmla="*/ 832244 h 1016394"/>
              <a:gd name="connsiteX48" fmla="*/ 888853 w 914253"/>
              <a:gd name="connsiteY48" fmla="*/ 863994 h 1016394"/>
              <a:gd name="connsiteX49" fmla="*/ 895203 w 914253"/>
              <a:gd name="connsiteY49" fmla="*/ 883044 h 1016394"/>
              <a:gd name="connsiteX50" fmla="*/ 914253 w 914253"/>
              <a:gd name="connsiteY50" fmla="*/ 952894 h 1016394"/>
              <a:gd name="connsiteX51" fmla="*/ 907903 w 914253"/>
              <a:gd name="connsiteY51" fmla="*/ 1010044 h 1016394"/>
              <a:gd name="connsiteX52" fmla="*/ 888853 w 914253"/>
              <a:gd name="connsiteY52" fmla="*/ 1016394 h 1016394"/>
              <a:gd name="connsiteX53" fmla="*/ 838053 w 914253"/>
              <a:gd name="connsiteY53" fmla="*/ 1010044 h 1016394"/>
              <a:gd name="connsiteX54" fmla="*/ 825353 w 914253"/>
              <a:gd name="connsiteY54" fmla="*/ 971944 h 1016394"/>
              <a:gd name="connsiteX55" fmla="*/ 812653 w 914253"/>
              <a:gd name="connsiteY55" fmla="*/ 933844 h 1016394"/>
              <a:gd name="connsiteX56" fmla="*/ 780903 w 914253"/>
              <a:gd name="connsiteY56" fmla="*/ 971944 h 1016394"/>
              <a:gd name="connsiteX57" fmla="*/ 768203 w 914253"/>
              <a:gd name="connsiteY57" fmla="*/ 990994 h 1016394"/>
              <a:gd name="connsiteX58" fmla="*/ 660253 w 914253"/>
              <a:gd name="connsiteY58" fmla="*/ 984644 h 1016394"/>
              <a:gd name="connsiteX59" fmla="*/ 641203 w 914253"/>
              <a:gd name="connsiteY59" fmla="*/ 965594 h 1016394"/>
              <a:gd name="connsiteX60" fmla="*/ 622153 w 914253"/>
              <a:gd name="connsiteY60" fmla="*/ 959244 h 1016394"/>
              <a:gd name="connsiteX61" fmla="*/ 603103 w 914253"/>
              <a:gd name="connsiteY61" fmla="*/ 965594 h 1016394"/>
              <a:gd name="connsiteX62" fmla="*/ 558653 w 914253"/>
              <a:gd name="connsiteY62" fmla="*/ 952894 h 1016394"/>
              <a:gd name="connsiteX63" fmla="*/ 545953 w 914253"/>
              <a:gd name="connsiteY63" fmla="*/ 933844 h 1016394"/>
              <a:gd name="connsiteX64" fmla="*/ 507853 w 914253"/>
              <a:gd name="connsiteY64" fmla="*/ 921144 h 1016394"/>
              <a:gd name="connsiteX65" fmla="*/ 431653 w 914253"/>
              <a:gd name="connsiteY65" fmla="*/ 908444 h 1016394"/>
              <a:gd name="connsiteX66" fmla="*/ 412603 w 914253"/>
              <a:gd name="connsiteY66" fmla="*/ 902094 h 1016394"/>
              <a:gd name="connsiteX67" fmla="*/ 393553 w 914253"/>
              <a:gd name="connsiteY67" fmla="*/ 889394 h 1016394"/>
              <a:gd name="connsiteX68" fmla="*/ 361803 w 914253"/>
              <a:gd name="connsiteY68" fmla="*/ 883044 h 1016394"/>
              <a:gd name="connsiteX69" fmla="*/ 323068 w 914253"/>
              <a:gd name="connsiteY69" fmla="*/ 834784 h 1016394"/>
              <a:gd name="connsiteX0" fmla="*/ 342753 w 914253"/>
              <a:gd name="connsiteY0" fmla="*/ 844944 h 1016394"/>
              <a:gd name="connsiteX1" fmla="*/ 228453 w 914253"/>
              <a:gd name="connsiteY1" fmla="*/ 736994 h 1016394"/>
              <a:gd name="connsiteX2" fmla="*/ 209403 w 914253"/>
              <a:gd name="connsiteY2" fmla="*/ 730644 h 1016394"/>
              <a:gd name="connsiteX3" fmla="*/ 184003 w 914253"/>
              <a:gd name="connsiteY3" fmla="*/ 711594 h 1016394"/>
              <a:gd name="connsiteX4" fmla="*/ 158603 w 914253"/>
              <a:gd name="connsiteY4" fmla="*/ 705244 h 1016394"/>
              <a:gd name="connsiteX5" fmla="*/ 120503 w 914253"/>
              <a:gd name="connsiteY5" fmla="*/ 679844 h 1016394"/>
              <a:gd name="connsiteX6" fmla="*/ 101453 w 914253"/>
              <a:gd name="connsiteY6" fmla="*/ 667144 h 1016394"/>
              <a:gd name="connsiteX7" fmla="*/ 63353 w 914253"/>
              <a:gd name="connsiteY7" fmla="*/ 629044 h 1016394"/>
              <a:gd name="connsiteX8" fmla="*/ 50653 w 914253"/>
              <a:gd name="connsiteY8" fmla="*/ 590944 h 1016394"/>
              <a:gd name="connsiteX9" fmla="*/ 44303 w 914253"/>
              <a:gd name="connsiteY9" fmla="*/ 571894 h 1016394"/>
              <a:gd name="connsiteX10" fmla="*/ 31603 w 914253"/>
              <a:gd name="connsiteY10" fmla="*/ 463944 h 1016394"/>
              <a:gd name="connsiteX11" fmla="*/ 25253 w 914253"/>
              <a:gd name="connsiteY11" fmla="*/ 444894 h 1016394"/>
              <a:gd name="connsiteX12" fmla="*/ 18903 w 914253"/>
              <a:gd name="connsiteY12" fmla="*/ 394094 h 1016394"/>
              <a:gd name="connsiteX13" fmla="*/ 18903 w 914253"/>
              <a:gd name="connsiteY13" fmla="*/ 95644 h 1016394"/>
              <a:gd name="connsiteX14" fmla="*/ 44303 w 914253"/>
              <a:gd name="connsiteY14" fmla="*/ 70244 h 1016394"/>
              <a:gd name="connsiteX15" fmla="*/ 101453 w 914253"/>
              <a:gd name="connsiteY15" fmla="*/ 51194 h 1016394"/>
              <a:gd name="connsiteX16" fmla="*/ 133203 w 914253"/>
              <a:gd name="connsiteY16" fmla="*/ 44844 h 1016394"/>
              <a:gd name="connsiteX17" fmla="*/ 171303 w 914253"/>
              <a:gd name="connsiteY17" fmla="*/ 32144 h 1016394"/>
              <a:gd name="connsiteX18" fmla="*/ 196703 w 914253"/>
              <a:gd name="connsiteY18" fmla="*/ 25794 h 1016394"/>
              <a:gd name="connsiteX19" fmla="*/ 215753 w 914253"/>
              <a:gd name="connsiteY19" fmla="*/ 19444 h 1016394"/>
              <a:gd name="connsiteX20" fmla="*/ 323703 w 914253"/>
              <a:gd name="connsiteY20" fmla="*/ 13094 h 1016394"/>
              <a:gd name="connsiteX21" fmla="*/ 374503 w 914253"/>
              <a:gd name="connsiteY21" fmla="*/ 6744 h 1016394"/>
              <a:gd name="connsiteX22" fmla="*/ 399903 w 914253"/>
              <a:gd name="connsiteY22" fmla="*/ 394 h 1016394"/>
              <a:gd name="connsiteX23" fmla="*/ 425303 w 914253"/>
              <a:gd name="connsiteY23" fmla="*/ 19444 h 1016394"/>
              <a:gd name="connsiteX24" fmla="*/ 444353 w 914253"/>
              <a:gd name="connsiteY24" fmla="*/ 25794 h 1016394"/>
              <a:gd name="connsiteX25" fmla="*/ 463403 w 914253"/>
              <a:gd name="connsiteY25" fmla="*/ 44844 h 1016394"/>
              <a:gd name="connsiteX26" fmla="*/ 501503 w 914253"/>
              <a:gd name="connsiteY26" fmla="*/ 70244 h 1016394"/>
              <a:gd name="connsiteX27" fmla="*/ 514203 w 914253"/>
              <a:gd name="connsiteY27" fmla="*/ 89294 h 1016394"/>
              <a:gd name="connsiteX28" fmla="*/ 552303 w 914253"/>
              <a:gd name="connsiteY28" fmla="*/ 114694 h 1016394"/>
              <a:gd name="connsiteX29" fmla="*/ 571353 w 914253"/>
              <a:gd name="connsiteY29" fmla="*/ 127394 h 1016394"/>
              <a:gd name="connsiteX30" fmla="*/ 590403 w 914253"/>
              <a:gd name="connsiteY30" fmla="*/ 140094 h 1016394"/>
              <a:gd name="connsiteX31" fmla="*/ 615803 w 914253"/>
              <a:gd name="connsiteY31" fmla="*/ 152794 h 1016394"/>
              <a:gd name="connsiteX32" fmla="*/ 672953 w 914253"/>
              <a:gd name="connsiteY32" fmla="*/ 184544 h 1016394"/>
              <a:gd name="connsiteX33" fmla="*/ 704703 w 914253"/>
              <a:gd name="connsiteY33" fmla="*/ 241694 h 1016394"/>
              <a:gd name="connsiteX34" fmla="*/ 711053 w 914253"/>
              <a:gd name="connsiteY34" fmla="*/ 260744 h 1016394"/>
              <a:gd name="connsiteX35" fmla="*/ 717403 w 914253"/>
              <a:gd name="connsiteY35" fmla="*/ 349644 h 1016394"/>
              <a:gd name="connsiteX36" fmla="*/ 736453 w 914253"/>
              <a:gd name="connsiteY36" fmla="*/ 406794 h 1016394"/>
              <a:gd name="connsiteX37" fmla="*/ 749153 w 914253"/>
              <a:gd name="connsiteY37" fmla="*/ 444894 h 1016394"/>
              <a:gd name="connsiteX38" fmla="*/ 755503 w 914253"/>
              <a:gd name="connsiteY38" fmla="*/ 463944 h 1016394"/>
              <a:gd name="connsiteX39" fmla="*/ 774553 w 914253"/>
              <a:gd name="connsiteY39" fmla="*/ 502044 h 1016394"/>
              <a:gd name="connsiteX40" fmla="*/ 787253 w 914253"/>
              <a:gd name="connsiteY40" fmla="*/ 521094 h 1016394"/>
              <a:gd name="connsiteX41" fmla="*/ 806303 w 914253"/>
              <a:gd name="connsiteY41" fmla="*/ 559194 h 1016394"/>
              <a:gd name="connsiteX42" fmla="*/ 825353 w 914253"/>
              <a:gd name="connsiteY42" fmla="*/ 660794 h 1016394"/>
              <a:gd name="connsiteX43" fmla="*/ 831703 w 914253"/>
              <a:gd name="connsiteY43" fmla="*/ 679844 h 1016394"/>
              <a:gd name="connsiteX44" fmla="*/ 857103 w 914253"/>
              <a:gd name="connsiteY44" fmla="*/ 736994 h 1016394"/>
              <a:gd name="connsiteX45" fmla="*/ 863453 w 914253"/>
              <a:gd name="connsiteY45" fmla="*/ 756044 h 1016394"/>
              <a:gd name="connsiteX46" fmla="*/ 869803 w 914253"/>
              <a:gd name="connsiteY46" fmla="*/ 775094 h 1016394"/>
              <a:gd name="connsiteX47" fmla="*/ 882503 w 914253"/>
              <a:gd name="connsiteY47" fmla="*/ 832244 h 1016394"/>
              <a:gd name="connsiteX48" fmla="*/ 888853 w 914253"/>
              <a:gd name="connsiteY48" fmla="*/ 863994 h 1016394"/>
              <a:gd name="connsiteX49" fmla="*/ 895203 w 914253"/>
              <a:gd name="connsiteY49" fmla="*/ 883044 h 1016394"/>
              <a:gd name="connsiteX50" fmla="*/ 914253 w 914253"/>
              <a:gd name="connsiteY50" fmla="*/ 952894 h 1016394"/>
              <a:gd name="connsiteX51" fmla="*/ 907903 w 914253"/>
              <a:gd name="connsiteY51" fmla="*/ 1010044 h 1016394"/>
              <a:gd name="connsiteX52" fmla="*/ 888853 w 914253"/>
              <a:gd name="connsiteY52" fmla="*/ 1016394 h 1016394"/>
              <a:gd name="connsiteX53" fmla="*/ 838053 w 914253"/>
              <a:gd name="connsiteY53" fmla="*/ 1010044 h 1016394"/>
              <a:gd name="connsiteX54" fmla="*/ 825353 w 914253"/>
              <a:gd name="connsiteY54" fmla="*/ 971944 h 1016394"/>
              <a:gd name="connsiteX55" fmla="*/ 812653 w 914253"/>
              <a:gd name="connsiteY55" fmla="*/ 933844 h 1016394"/>
              <a:gd name="connsiteX56" fmla="*/ 780903 w 914253"/>
              <a:gd name="connsiteY56" fmla="*/ 971944 h 1016394"/>
              <a:gd name="connsiteX57" fmla="*/ 768203 w 914253"/>
              <a:gd name="connsiteY57" fmla="*/ 990994 h 1016394"/>
              <a:gd name="connsiteX58" fmla="*/ 660253 w 914253"/>
              <a:gd name="connsiteY58" fmla="*/ 984644 h 1016394"/>
              <a:gd name="connsiteX59" fmla="*/ 641203 w 914253"/>
              <a:gd name="connsiteY59" fmla="*/ 965594 h 1016394"/>
              <a:gd name="connsiteX60" fmla="*/ 622153 w 914253"/>
              <a:gd name="connsiteY60" fmla="*/ 959244 h 1016394"/>
              <a:gd name="connsiteX61" fmla="*/ 603103 w 914253"/>
              <a:gd name="connsiteY61" fmla="*/ 965594 h 1016394"/>
              <a:gd name="connsiteX62" fmla="*/ 558653 w 914253"/>
              <a:gd name="connsiteY62" fmla="*/ 952894 h 1016394"/>
              <a:gd name="connsiteX63" fmla="*/ 545953 w 914253"/>
              <a:gd name="connsiteY63" fmla="*/ 933844 h 1016394"/>
              <a:gd name="connsiteX64" fmla="*/ 507853 w 914253"/>
              <a:gd name="connsiteY64" fmla="*/ 921144 h 1016394"/>
              <a:gd name="connsiteX65" fmla="*/ 431653 w 914253"/>
              <a:gd name="connsiteY65" fmla="*/ 908444 h 1016394"/>
              <a:gd name="connsiteX66" fmla="*/ 412603 w 914253"/>
              <a:gd name="connsiteY66" fmla="*/ 902094 h 1016394"/>
              <a:gd name="connsiteX67" fmla="*/ 393553 w 914253"/>
              <a:gd name="connsiteY67" fmla="*/ 889394 h 1016394"/>
              <a:gd name="connsiteX68" fmla="*/ 361803 w 914253"/>
              <a:gd name="connsiteY68" fmla="*/ 883044 h 1016394"/>
              <a:gd name="connsiteX0" fmla="*/ 342753 w 914253"/>
              <a:gd name="connsiteY0" fmla="*/ 844944 h 1016394"/>
              <a:gd name="connsiteX1" fmla="*/ 228453 w 914253"/>
              <a:gd name="connsiteY1" fmla="*/ 736994 h 1016394"/>
              <a:gd name="connsiteX2" fmla="*/ 209403 w 914253"/>
              <a:gd name="connsiteY2" fmla="*/ 730644 h 1016394"/>
              <a:gd name="connsiteX3" fmla="*/ 184003 w 914253"/>
              <a:gd name="connsiteY3" fmla="*/ 711594 h 1016394"/>
              <a:gd name="connsiteX4" fmla="*/ 158603 w 914253"/>
              <a:gd name="connsiteY4" fmla="*/ 705244 h 1016394"/>
              <a:gd name="connsiteX5" fmla="*/ 120503 w 914253"/>
              <a:gd name="connsiteY5" fmla="*/ 679844 h 1016394"/>
              <a:gd name="connsiteX6" fmla="*/ 101453 w 914253"/>
              <a:gd name="connsiteY6" fmla="*/ 667144 h 1016394"/>
              <a:gd name="connsiteX7" fmla="*/ 63353 w 914253"/>
              <a:gd name="connsiteY7" fmla="*/ 629044 h 1016394"/>
              <a:gd name="connsiteX8" fmla="*/ 50653 w 914253"/>
              <a:gd name="connsiteY8" fmla="*/ 590944 h 1016394"/>
              <a:gd name="connsiteX9" fmla="*/ 31603 w 914253"/>
              <a:gd name="connsiteY9" fmla="*/ 571894 h 1016394"/>
              <a:gd name="connsiteX10" fmla="*/ 31603 w 914253"/>
              <a:gd name="connsiteY10" fmla="*/ 463944 h 1016394"/>
              <a:gd name="connsiteX11" fmla="*/ 25253 w 914253"/>
              <a:gd name="connsiteY11" fmla="*/ 444894 h 1016394"/>
              <a:gd name="connsiteX12" fmla="*/ 18903 w 914253"/>
              <a:gd name="connsiteY12" fmla="*/ 394094 h 1016394"/>
              <a:gd name="connsiteX13" fmla="*/ 18903 w 914253"/>
              <a:gd name="connsiteY13" fmla="*/ 95644 h 1016394"/>
              <a:gd name="connsiteX14" fmla="*/ 44303 w 914253"/>
              <a:gd name="connsiteY14" fmla="*/ 70244 h 1016394"/>
              <a:gd name="connsiteX15" fmla="*/ 101453 w 914253"/>
              <a:gd name="connsiteY15" fmla="*/ 51194 h 1016394"/>
              <a:gd name="connsiteX16" fmla="*/ 133203 w 914253"/>
              <a:gd name="connsiteY16" fmla="*/ 44844 h 1016394"/>
              <a:gd name="connsiteX17" fmla="*/ 171303 w 914253"/>
              <a:gd name="connsiteY17" fmla="*/ 32144 h 1016394"/>
              <a:gd name="connsiteX18" fmla="*/ 196703 w 914253"/>
              <a:gd name="connsiteY18" fmla="*/ 25794 h 1016394"/>
              <a:gd name="connsiteX19" fmla="*/ 215753 w 914253"/>
              <a:gd name="connsiteY19" fmla="*/ 19444 h 1016394"/>
              <a:gd name="connsiteX20" fmla="*/ 323703 w 914253"/>
              <a:gd name="connsiteY20" fmla="*/ 13094 h 1016394"/>
              <a:gd name="connsiteX21" fmla="*/ 374503 w 914253"/>
              <a:gd name="connsiteY21" fmla="*/ 6744 h 1016394"/>
              <a:gd name="connsiteX22" fmla="*/ 399903 w 914253"/>
              <a:gd name="connsiteY22" fmla="*/ 394 h 1016394"/>
              <a:gd name="connsiteX23" fmla="*/ 425303 w 914253"/>
              <a:gd name="connsiteY23" fmla="*/ 19444 h 1016394"/>
              <a:gd name="connsiteX24" fmla="*/ 444353 w 914253"/>
              <a:gd name="connsiteY24" fmla="*/ 25794 h 1016394"/>
              <a:gd name="connsiteX25" fmla="*/ 463403 w 914253"/>
              <a:gd name="connsiteY25" fmla="*/ 44844 h 1016394"/>
              <a:gd name="connsiteX26" fmla="*/ 501503 w 914253"/>
              <a:gd name="connsiteY26" fmla="*/ 70244 h 1016394"/>
              <a:gd name="connsiteX27" fmla="*/ 514203 w 914253"/>
              <a:gd name="connsiteY27" fmla="*/ 89294 h 1016394"/>
              <a:gd name="connsiteX28" fmla="*/ 552303 w 914253"/>
              <a:gd name="connsiteY28" fmla="*/ 114694 h 1016394"/>
              <a:gd name="connsiteX29" fmla="*/ 571353 w 914253"/>
              <a:gd name="connsiteY29" fmla="*/ 127394 h 1016394"/>
              <a:gd name="connsiteX30" fmla="*/ 590403 w 914253"/>
              <a:gd name="connsiteY30" fmla="*/ 140094 h 1016394"/>
              <a:gd name="connsiteX31" fmla="*/ 615803 w 914253"/>
              <a:gd name="connsiteY31" fmla="*/ 152794 h 1016394"/>
              <a:gd name="connsiteX32" fmla="*/ 672953 w 914253"/>
              <a:gd name="connsiteY32" fmla="*/ 184544 h 1016394"/>
              <a:gd name="connsiteX33" fmla="*/ 704703 w 914253"/>
              <a:gd name="connsiteY33" fmla="*/ 241694 h 1016394"/>
              <a:gd name="connsiteX34" fmla="*/ 711053 w 914253"/>
              <a:gd name="connsiteY34" fmla="*/ 260744 h 1016394"/>
              <a:gd name="connsiteX35" fmla="*/ 717403 w 914253"/>
              <a:gd name="connsiteY35" fmla="*/ 349644 h 1016394"/>
              <a:gd name="connsiteX36" fmla="*/ 736453 w 914253"/>
              <a:gd name="connsiteY36" fmla="*/ 406794 h 1016394"/>
              <a:gd name="connsiteX37" fmla="*/ 749153 w 914253"/>
              <a:gd name="connsiteY37" fmla="*/ 444894 h 1016394"/>
              <a:gd name="connsiteX38" fmla="*/ 755503 w 914253"/>
              <a:gd name="connsiteY38" fmla="*/ 463944 h 1016394"/>
              <a:gd name="connsiteX39" fmla="*/ 774553 w 914253"/>
              <a:gd name="connsiteY39" fmla="*/ 502044 h 1016394"/>
              <a:gd name="connsiteX40" fmla="*/ 787253 w 914253"/>
              <a:gd name="connsiteY40" fmla="*/ 521094 h 1016394"/>
              <a:gd name="connsiteX41" fmla="*/ 806303 w 914253"/>
              <a:gd name="connsiteY41" fmla="*/ 559194 h 1016394"/>
              <a:gd name="connsiteX42" fmla="*/ 825353 w 914253"/>
              <a:gd name="connsiteY42" fmla="*/ 660794 h 1016394"/>
              <a:gd name="connsiteX43" fmla="*/ 831703 w 914253"/>
              <a:gd name="connsiteY43" fmla="*/ 679844 h 1016394"/>
              <a:gd name="connsiteX44" fmla="*/ 857103 w 914253"/>
              <a:gd name="connsiteY44" fmla="*/ 736994 h 1016394"/>
              <a:gd name="connsiteX45" fmla="*/ 863453 w 914253"/>
              <a:gd name="connsiteY45" fmla="*/ 756044 h 1016394"/>
              <a:gd name="connsiteX46" fmla="*/ 869803 w 914253"/>
              <a:gd name="connsiteY46" fmla="*/ 775094 h 1016394"/>
              <a:gd name="connsiteX47" fmla="*/ 882503 w 914253"/>
              <a:gd name="connsiteY47" fmla="*/ 832244 h 1016394"/>
              <a:gd name="connsiteX48" fmla="*/ 888853 w 914253"/>
              <a:gd name="connsiteY48" fmla="*/ 863994 h 1016394"/>
              <a:gd name="connsiteX49" fmla="*/ 895203 w 914253"/>
              <a:gd name="connsiteY49" fmla="*/ 883044 h 1016394"/>
              <a:gd name="connsiteX50" fmla="*/ 914253 w 914253"/>
              <a:gd name="connsiteY50" fmla="*/ 952894 h 1016394"/>
              <a:gd name="connsiteX51" fmla="*/ 907903 w 914253"/>
              <a:gd name="connsiteY51" fmla="*/ 1010044 h 1016394"/>
              <a:gd name="connsiteX52" fmla="*/ 888853 w 914253"/>
              <a:gd name="connsiteY52" fmla="*/ 1016394 h 1016394"/>
              <a:gd name="connsiteX53" fmla="*/ 838053 w 914253"/>
              <a:gd name="connsiteY53" fmla="*/ 1010044 h 1016394"/>
              <a:gd name="connsiteX54" fmla="*/ 825353 w 914253"/>
              <a:gd name="connsiteY54" fmla="*/ 971944 h 1016394"/>
              <a:gd name="connsiteX55" fmla="*/ 812653 w 914253"/>
              <a:gd name="connsiteY55" fmla="*/ 933844 h 1016394"/>
              <a:gd name="connsiteX56" fmla="*/ 780903 w 914253"/>
              <a:gd name="connsiteY56" fmla="*/ 971944 h 1016394"/>
              <a:gd name="connsiteX57" fmla="*/ 768203 w 914253"/>
              <a:gd name="connsiteY57" fmla="*/ 990994 h 1016394"/>
              <a:gd name="connsiteX58" fmla="*/ 660253 w 914253"/>
              <a:gd name="connsiteY58" fmla="*/ 984644 h 1016394"/>
              <a:gd name="connsiteX59" fmla="*/ 641203 w 914253"/>
              <a:gd name="connsiteY59" fmla="*/ 965594 h 1016394"/>
              <a:gd name="connsiteX60" fmla="*/ 622153 w 914253"/>
              <a:gd name="connsiteY60" fmla="*/ 959244 h 1016394"/>
              <a:gd name="connsiteX61" fmla="*/ 603103 w 914253"/>
              <a:gd name="connsiteY61" fmla="*/ 965594 h 1016394"/>
              <a:gd name="connsiteX62" fmla="*/ 558653 w 914253"/>
              <a:gd name="connsiteY62" fmla="*/ 952894 h 1016394"/>
              <a:gd name="connsiteX63" fmla="*/ 545953 w 914253"/>
              <a:gd name="connsiteY63" fmla="*/ 933844 h 1016394"/>
              <a:gd name="connsiteX64" fmla="*/ 507853 w 914253"/>
              <a:gd name="connsiteY64" fmla="*/ 921144 h 1016394"/>
              <a:gd name="connsiteX65" fmla="*/ 431653 w 914253"/>
              <a:gd name="connsiteY65" fmla="*/ 908444 h 1016394"/>
              <a:gd name="connsiteX66" fmla="*/ 412603 w 914253"/>
              <a:gd name="connsiteY66" fmla="*/ 902094 h 1016394"/>
              <a:gd name="connsiteX67" fmla="*/ 393553 w 914253"/>
              <a:gd name="connsiteY67" fmla="*/ 889394 h 1016394"/>
              <a:gd name="connsiteX68" fmla="*/ 361803 w 914253"/>
              <a:gd name="connsiteY68" fmla="*/ 883044 h 1016394"/>
              <a:gd name="connsiteX0" fmla="*/ 342753 w 914253"/>
              <a:gd name="connsiteY0" fmla="*/ 847992 h 1019442"/>
              <a:gd name="connsiteX1" fmla="*/ 228453 w 914253"/>
              <a:gd name="connsiteY1" fmla="*/ 740042 h 1019442"/>
              <a:gd name="connsiteX2" fmla="*/ 209403 w 914253"/>
              <a:gd name="connsiteY2" fmla="*/ 733692 h 1019442"/>
              <a:gd name="connsiteX3" fmla="*/ 184003 w 914253"/>
              <a:gd name="connsiteY3" fmla="*/ 714642 h 1019442"/>
              <a:gd name="connsiteX4" fmla="*/ 158603 w 914253"/>
              <a:gd name="connsiteY4" fmla="*/ 708292 h 1019442"/>
              <a:gd name="connsiteX5" fmla="*/ 120503 w 914253"/>
              <a:gd name="connsiteY5" fmla="*/ 682892 h 1019442"/>
              <a:gd name="connsiteX6" fmla="*/ 101453 w 914253"/>
              <a:gd name="connsiteY6" fmla="*/ 670192 h 1019442"/>
              <a:gd name="connsiteX7" fmla="*/ 63353 w 914253"/>
              <a:gd name="connsiteY7" fmla="*/ 632092 h 1019442"/>
              <a:gd name="connsiteX8" fmla="*/ 50653 w 914253"/>
              <a:gd name="connsiteY8" fmla="*/ 593992 h 1019442"/>
              <a:gd name="connsiteX9" fmla="*/ 31603 w 914253"/>
              <a:gd name="connsiteY9" fmla="*/ 574942 h 1019442"/>
              <a:gd name="connsiteX10" fmla="*/ 31603 w 914253"/>
              <a:gd name="connsiteY10" fmla="*/ 466992 h 1019442"/>
              <a:gd name="connsiteX11" fmla="*/ 25253 w 914253"/>
              <a:gd name="connsiteY11" fmla="*/ 447942 h 1019442"/>
              <a:gd name="connsiteX12" fmla="*/ 18903 w 914253"/>
              <a:gd name="connsiteY12" fmla="*/ 397142 h 1019442"/>
              <a:gd name="connsiteX13" fmla="*/ 18903 w 914253"/>
              <a:gd name="connsiteY13" fmla="*/ 98692 h 1019442"/>
              <a:gd name="connsiteX14" fmla="*/ 44303 w 914253"/>
              <a:gd name="connsiteY14" fmla="*/ 73292 h 1019442"/>
              <a:gd name="connsiteX15" fmla="*/ 101453 w 914253"/>
              <a:gd name="connsiteY15" fmla="*/ 54242 h 1019442"/>
              <a:gd name="connsiteX16" fmla="*/ 133203 w 914253"/>
              <a:gd name="connsiteY16" fmla="*/ 47892 h 1019442"/>
              <a:gd name="connsiteX17" fmla="*/ 171303 w 914253"/>
              <a:gd name="connsiteY17" fmla="*/ 35192 h 1019442"/>
              <a:gd name="connsiteX18" fmla="*/ 196703 w 914253"/>
              <a:gd name="connsiteY18" fmla="*/ 28842 h 1019442"/>
              <a:gd name="connsiteX19" fmla="*/ 215753 w 914253"/>
              <a:gd name="connsiteY19" fmla="*/ 22492 h 1019442"/>
              <a:gd name="connsiteX20" fmla="*/ 330053 w 914253"/>
              <a:gd name="connsiteY20" fmla="*/ 267 h 1019442"/>
              <a:gd name="connsiteX21" fmla="*/ 374503 w 914253"/>
              <a:gd name="connsiteY21" fmla="*/ 9792 h 1019442"/>
              <a:gd name="connsiteX22" fmla="*/ 399903 w 914253"/>
              <a:gd name="connsiteY22" fmla="*/ 3442 h 1019442"/>
              <a:gd name="connsiteX23" fmla="*/ 425303 w 914253"/>
              <a:gd name="connsiteY23" fmla="*/ 22492 h 1019442"/>
              <a:gd name="connsiteX24" fmla="*/ 444353 w 914253"/>
              <a:gd name="connsiteY24" fmla="*/ 28842 h 1019442"/>
              <a:gd name="connsiteX25" fmla="*/ 463403 w 914253"/>
              <a:gd name="connsiteY25" fmla="*/ 47892 h 1019442"/>
              <a:gd name="connsiteX26" fmla="*/ 501503 w 914253"/>
              <a:gd name="connsiteY26" fmla="*/ 73292 h 1019442"/>
              <a:gd name="connsiteX27" fmla="*/ 514203 w 914253"/>
              <a:gd name="connsiteY27" fmla="*/ 92342 h 1019442"/>
              <a:gd name="connsiteX28" fmla="*/ 552303 w 914253"/>
              <a:gd name="connsiteY28" fmla="*/ 117742 h 1019442"/>
              <a:gd name="connsiteX29" fmla="*/ 571353 w 914253"/>
              <a:gd name="connsiteY29" fmla="*/ 130442 h 1019442"/>
              <a:gd name="connsiteX30" fmla="*/ 590403 w 914253"/>
              <a:gd name="connsiteY30" fmla="*/ 143142 h 1019442"/>
              <a:gd name="connsiteX31" fmla="*/ 615803 w 914253"/>
              <a:gd name="connsiteY31" fmla="*/ 155842 h 1019442"/>
              <a:gd name="connsiteX32" fmla="*/ 672953 w 914253"/>
              <a:gd name="connsiteY32" fmla="*/ 187592 h 1019442"/>
              <a:gd name="connsiteX33" fmla="*/ 704703 w 914253"/>
              <a:gd name="connsiteY33" fmla="*/ 244742 h 1019442"/>
              <a:gd name="connsiteX34" fmla="*/ 711053 w 914253"/>
              <a:gd name="connsiteY34" fmla="*/ 263792 h 1019442"/>
              <a:gd name="connsiteX35" fmla="*/ 717403 w 914253"/>
              <a:gd name="connsiteY35" fmla="*/ 352692 h 1019442"/>
              <a:gd name="connsiteX36" fmla="*/ 736453 w 914253"/>
              <a:gd name="connsiteY36" fmla="*/ 409842 h 1019442"/>
              <a:gd name="connsiteX37" fmla="*/ 749153 w 914253"/>
              <a:gd name="connsiteY37" fmla="*/ 447942 h 1019442"/>
              <a:gd name="connsiteX38" fmla="*/ 755503 w 914253"/>
              <a:gd name="connsiteY38" fmla="*/ 466992 h 1019442"/>
              <a:gd name="connsiteX39" fmla="*/ 774553 w 914253"/>
              <a:gd name="connsiteY39" fmla="*/ 505092 h 1019442"/>
              <a:gd name="connsiteX40" fmla="*/ 787253 w 914253"/>
              <a:gd name="connsiteY40" fmla="*/ 524142 h 1019442"/>
              <a:gd name="connsiteX41" fmla="*/ 806303 w 914253"/>
              <a:gd name="connsiteY41" fmla="*/ 562242 h 1019442"/>
              <a:gd name="connsiteX42" fmla="*/ 825353 w 914253"/>
              <a:gd name="connsiteY42" fmla="*/ 663842 h 1019442"/>
              <a:gd name="connsiteX43" fmla="*/ 831703 w 914253"/>
              <a:gd name="connsiteY43" fmla="*/ 682892 h 1019442"/>
              <a:gd name="connsiteX44" fmla="*/ 857103 w 914253"/>
              <a:gd name="connsiteY44" fmla="*/ 740042 h 1019442"/>
              <a:gd name="connsiteX45" fmla="*/ 863453 w 914253"/>
              <a:gd name="connsiteY45" fmla="*/ 759092 h 1019442"/>
              <a:gd name="connsiteX46" fmla="*/ 869803 w 914253"/>
              <a:gd name="connsiteY46" fmla="*/ 778142 h 1019442"/>
              <a:gd name="connsiteX47" fmla="*/ 882503 w 914253"/>
              <a:gd name="connsiteY47" fmla="*/ 835292 h 1019442"/>
              <a:gd name="connsiteX48" fmla="*/ 888853 w 914253"/>
              <a:gd name="connsiteY48" fmla="*/ 867042 h 1019442"/>
              <a:gd name="connsiteX49" fmla="*/ 895203 w 914253"/>
              <a:gd name="connsiteY49" fmla="*/ 886092 h 1019442"/>
              <a:gd name="connsiteX50" fmla="*/ 914253 w 914253"/>
              <a:gd name="connsiteY50" fmla="*/ 955942 h 1019442"/>
              <a:gd name="connsiteX51" fmla="*/ 907903 w 914253"/>
              <a:gd name="connsiteY51" fmla="*/ 1013092 h 1019442"/>
              <a:gd name="connsiteX52" fmla="*/ 888853 w 914253"/>
              <a:gd name="connsiteY52" fmla="*/ 1019442 h 1019442"/>
              <a:gd name="connsiteX53" fmla="*/ 838053 w 914253"/>
              <a:gd name="connsiteY53" fmla="*/ 1013092 h 1019442"/>
              <a:gd name="connsiteX54" fmla="*/ 825353 w 914253"/>
              <a:gd name="connsiteY54" fmla="*/ 974992 h 1019442"/>
              <a:gd name="connsiteX55" fmla="*/ 812653 w 914253"/>
              <a:gd name="connsiteY55" fmla="*/ 936892 h 1019442"/>
              <a:gd name="connsiteX56" fmla="*/ 780903 w 914253"/>
              <a:gd name="connsiteY56" fmla="*/ 974992 h 1019442"/>
              <a:gd name="connsiteX57" fmla="*/ 768203 w 914253"/>
              <a:gd name="connsiteY57" fmla="*/ 994042 h 1019442"/>
              <a:gd name="connsiteX58" fmla="*/ 660253 w 914253"/>
              <a:gd name="connsiteY58" fmla="*/ 987692 h 1019442"/>
              <a:gd name="connsiteX59" fmla="*/ 641203 w 914253"/>
              <a:gd name="connsiteY59" fmla="*/ 968642 h 1019442"/>
              <a:gd name="connsiteX60" fmla="*/ 622153 w 914253"/>
              <a:gd name="connsiteY60" fmla="*/ 962292 h 1019442"/>
              <a:gd name="connsiteX61" fmla="*/ 603103 w 914253"/>
              <a:gd name="connsiteY61" fmla="*/ 968642 h 1019442"/>
              <a:gd name="connsiteX62" fmla="*/ 558653 w 914253"/>
              <a:gd name="connsiteY62" fmla="*/ 955942 h 1019442"/>
              <a:gd name="connsiteX63" fmla="*/ 545953 w 914253"/>
              <a:gd name="connsiteY63" fmla="*/ 936892 h 1019442"/>
              <a:gd name="connsiteX64" fmla="*/ 507853 w 914253"/>
              <a:gd name="connsiteY64" fmla="*/ 924192 h 1019442"/>
              <a:gd name="connsiteX65" fmla="*/ 431653 w 914253"/>
              <a:gd name="connsiteY65" fmla="*/ 911492 h 1019442"/>
              <a:gd name="connsiteX66" fmla="*/ 412603 w 914253"/>
              <a:gd name="connsiteY66" fmla="*/ 905142 h 1019442"/>
              <a:gd name="connsiteX67" fmla="*/ 393553 w 914253"/>
              <a:gd name="connsiteY67" fmla="*/ 892442 h 1019442"/>
              <a:gd name="connsiteX68" fmla="*/ 361803 w 914253"/>
              <a:gd name="connsiteY68" fmla="*/ 886092 h 1019442"/>
              <a:gd name="connsiteX0" fmla="*/ 342753 w 914253"/>
              <a:gd name="connsiteY0" fmla="*/ 857409 h 1028859"/>
              <a:gd name="connsiteX1" fmla="*/ 228453 w 914253"/>
              <a:gd name="connsiteY1" fmla="*/ 749459 h 1028859"/>
              <a:gd name="connsiteX2" fmla="*/ 209403 w 914253"/>
              <a:gd name="connsiteY2" fmla="*/ 743109 h 1028859"/>
              <a:gd name="connsiteX3" fmla="*/ 184003 w 914253"/>
              <a:gd name="connsiteY3" fmla="*/ 724059 h 1028859"/>
              <a:gd name="connsiteX4" fmla="*/ 158603 w 914253"/>
              <a:gd name="connsiteY4" fmla="*/ 717709 h 1028859"/>
              <a:gd name="connsiteX5" fmla="*/ 120503 w 914253"/>
              <a:gd name="connsiteY5" fmla="*/ 692309 h 1028859"/>
              <a:gd name="connsiteX6" fmla="*/ 101453 w 914253"/>
              <a:gd name="connsiteY6" fmla="*/ 679609 h 1028859"/>
              <a:gd name="connsiteX7" fmla="*/ 63353 w 914253"/>
              <a:gd name="connsiteY7" fmla="*/ 641509 h 1028859"/>
              <a:gd name="connsiteX8" fmla="*/ 50653 w 914253"/>
              <a:gd name="connsiteY8" fmla="*/ 603409 h 1028859"/>
              <a:gd name="connsiteX9" fmla="*/ 31603 w 914253"/>
              <a:gd name="connsiteY9" fmla="*/ 584359 h 1028859"/>
              <a:gd name="connsiteX10" fmla="*/ 31603 w 914253"/>
              <a:gd name="connsiteY10" fmla="*/ 476409 h 1028859"/>
              <a:gd name="connsiteX11" fmla="*/ 25253 w 914253"/>
              <a:gd name="connsiteY11" fmla="*/ 457359 h 1028859"/>
              <a:gd name="connsiteX12" fmla="*/ 18903 w 914253"/>
              <a:gd name="connsiteY12" fmla="*/ 406559 h 1028859"/>
              <a:gd name="connsiteX13" fmla="*/ 18903 w 914253"/>
              <a:gd name="connsiteY13" fmla="*/ 108109 h 1028859"/>
              <a:gd name="connsiteX14" fmla="*/ 44303 w 914253"/>
              <a:gd name="connsiteY14" fmla="*/ 82709 h 1028859"/>
              <a:gd name="connsiteX15" fmla="*/ 101453 w 914253"/>
              <a:gd name="connsiteY15" fmla="*/ 63659 h 1028859"/>
              <a:gd name="connsiteX16" fmla="*/ 133203 w 914253"/>
              <a:gd name="connsiteY16" fmla="*/ 57309 h 1028859"/>
              <a:gd name="connsiteX17" fmla="*/ 171303 w 914253"/>
              <a:gd name="connsiteY17" fmla="*/ 44609 h 1028859"/>
              <a:gd name="connsiteX18" fmla="*/ 196703 w 914253"/>
              <a:gd name="connsiteY18" fmla="*/ 38259 h 1028859"/>
              <a:gd name="connsiteX19" fmla="*/ 215753 w 914253"/>
              <a:gd name="connsiteY19" fmla="*/ 31909 h 1028859"/>
              <a:gd name="connsiteX20" fmla="*/ 330053 w 914253"/>
              <a:gd name="connsiteY20" fmla="*/ 9684 h 1028859"/>
              <a:gd name="connsiteX21" fmla="*/ 374503 w 914253"/>
              <a:gd name="connsiteY21" fmla="*/ 19209 h 1028859"/>
              <a:gd name="connsiteX22" fmla="*/ 396728 w 914253"/>
              <a:gd name="connsiteY22" fmla="*/ 159 h 1028859"/>
              <a:gd name="connsiteX23" fmla="*/ 425303 w 914253"/>
              <a:gd name="connsiteY23" fmla="*/ 31909 h 1028859"/>
              <a:gd name="connsiteX24" fmla="*/ 444353 w 914253"/>
              <a:gd name="connsiteY24" fmla="*/ 38259 h 1028859"/>
              <a:gd name="connsiteX25" fmla="*/ 463403 w 914253"/>
              <a:gd name="connsiteY25" fmla="*/ 57309 h 1028859"/>
              <a:gd name="connsiteX26" fmla="*/ 501503 w 914253"/>
              <a:gd name="connsiteY26" fmla="*/ 82709 h 1028859"/>
              <a:gd name="connsiteX27" fmla="*/ 514203 w 914253"/>
              <a:gd name="connsiteY27" fmla="*/ 101759 h 1028859"/>
              <a:gd name="connsiteX28" fmla="*/ 552303 w 914253"/>
              <a:gd name="connsiteY28" fmla="*/ 127159 h 1028859"/>
              <a:gd name="connsiteX29" fmla="*/ 571353 w 914253"/>
              <a:gd name="connsiteY29" fmla="*/ 139859 h 1028859"/>
              <a:gd name="connsiteX30" fmla="*/ 590403 w 914253"/>
              <a:gd name="connsiteY30" fmla="*/ 152559 h 1028859"/>
              <a:gd name="connsiteX31" fmla="*/ 615803 w 914253"/>
              <a:gd name="connsiteY31" fmla="*/ 165259 h 1028859"/>
              <a:gd name="connsiteX32" fmla="*/ 672953 w 914253"/>
              <a:gd name="connsiteY32" fmla="*/ 197009 h 1028859"/>
              <a:gd name="connsiteX33" fmla="*/ 704703 w 914253"/>
              <a:gd name="connsiteY33" fmla="*/ 254159 h 1028859"/>
              <a:gd name="connsiteX34" fmla="*/ 711053 w 914253"/>
              <a:gd name="connsiteY34" fmla="*/ 273209 h 1028859"/>
              <a:gd name="connsiteX35" fmla="*/ 717403 w 914253"/>
              <a:gd name="connsiteY35" fmla="*/ 362109 h 1028859"/>
              <a:gd name="connsiteX36" fmla="*/ 736453 w 914253"/>
              <a:gd name="connsiteY36" fmla="*/ 419259 h 1028859"/>
              <a:gd name="connsiteX37" fmla="*/ 749153 w 914253"/>
              <a:gd name="connsiteY37" fmla="*/ 457359 h 1028859"/>
              <a:gd name="connsiteX38" fmla="*/ 755503 w 914253"/>
              <a:gd name="connsiteY38" fmla="*/ 476409 h 1028859"/>
              <a:gd name="connsiteX39" fmla="*/ 774553 w 914253"/>
              <a:gd name="connsiteY39" fmla="*/ 514509 h 1028859"/>
              <a:gd name="connsiteX40" fmla="*/ 787253 w 914253"/>
              <a:gd name="connsiteY40" fmla="*/ 533559 h 1028859"/>
              <a:gd name="connsiteX41" fmla="*/ 806303 w 914253"/>
              <a:gd name="connsiteY41" fmla="*/ 571659 h 1028859"/>
              <a:gd name="connsiteX42" fmla="*/ 825353 w 914253"/>
              <a:gd name="connsiteY42" fmla="*/ 673259 h 1028859"/>
              <a:gd name="connsiteX43" fmla="*/ 831703 w 914253"/>
              <a:gd name="connsiteY43" fmla="*/ 692309 h 1028859"/>
              <a:gd name="connsiteX44" fmla="*/ 857103 w 914253"/>
              <a:gd name="connsiteY44" fmla="*/ 749459 h 1028859"/>
              <a:gd name="connsiteX45" fmla="*/ 863453 w 914253"/>
              <a:gd name="connsiteY45" fmla="*/ 768509 h 1028859"/>
              <a:gd name="connsiteX46" fmla="*/ 869803 w 914253"/>
              <a:gd name="connsiteY46" fmla="*/ 787559 h 1028859"/>
              <a:gd name="connsiteX47" fmla="*/ 882503 w 914253"/>
              <a:gd name="connsiteY47" fmla="*/ 844709 h 1028859"/>
              <a:gd name="connsiteX48" fmla="*/ 888853 w 914253"/>
              <a:gd name="connsiteY48" fmla="*/ 876459 h 1028859"/>
              <a:gd name="connsiteX49" fmla="*/ 895203 w 914253"/>
              <a:gd name="connsiteY49" fmla="*/ 895509 h 1028859"/>
              <a:gd name="connsiteX50" fmla="*/ 914253 w 914253"/>
              <a:gd name="connsiteY50" fmla="*/ 965359 h 1028859"/>
              <a:gd name="connsiteX51" fmla="*/ 907903 w 914253"/>
              <a:gd name="connsiteY51" fmla="*/ 1022509 h 1028859"/>
              <a:gd name="connsiteX52" fmla="*/ 888853 w 914253"/>
              <a:gd name="connsiteY52" fmla="*/ 1028859 h 1028859"/>
              <a:gd name="connsiteX53" fmla="*/ 838053 w 914253"/>
              <a:gd name="connsiteY53" fmla="*/ 1022509 h 1028859"/>
              <a:gd name="connsiteX54" fmla="*/ 825353 w 914253"/>
              <a:gd name="connsiteY54" fmla="*/ 984409 h 1028859"/>
              <a:gd name="connsiteX55" fmla="*/ 812653 w 914253"/>
              <a:gd name="connsiteY55" fmla="*/ 946309 h 1028859"/>
              <a:gd name="connsiteX56" fmla="*/ 780903 w 914253"/>
              <a:gd name="connsiteY56" fmla="*/ 984409 h 1028859"/>
              <a:gd name="connsiteX57" fmla="*/ 768203 w 914253"/>
              <a:gd name="connsiteY57" fmla="*/ 1003459 h 1028859"/>
              <a:gd name="connsiteX58" fmla="*/ 660253 w 914253"/>
              <a:gd name="connsiteY58" fmla="*/ 997109 h 1028859"/>
              <a:gd name="connsiteX59" fmla="*/ 641203 w 914253"/>
              <a:gd name="connsiteY59" fmla="*/ 978059 h 1028859"/>
              <a:gd name="connsiteX60" fmla="*/ 622153 w 914253"/>
              <a:gd name="connsiteY60" fmla="*/ 971709 h 1028859"/>
              <a:gd name="connsiteX61" fmla="*/ 603103 w 914253"/>
              <a:gd name="connsiteY61" fmla="*/ 978059 h 1028859"/>
              <a:gd name="connsiteX62" fmla="*/ 558653 w 914253"/>
              <a:gd name="connsiteY62" fmla="*/ 965359 h 1028859"/>
              <a:gd name="connsiteX63" fmla="*/ 545953 w 914253"/>
              <a:gd name="connsiteY63" fmla="*/ 946309 h 1028859"/>
              <a:gd name="connsiteX64" fmla="*/ 507853 w 914253"/>
              <a:gd name="connsiteY64" fmla="*/ 933609 h 1028859"/>
              <a:gd name="connsiteX65" fmla="*/ 431653 w 914253"/>
              <a:gd name="connsiteY65" fmla="*/ 920909 h 1028859"/>
              <a:gd name="connsiteX66" fmla="*/ 412603 w 914253"/>
              <a:gd name="connsiteY66" fmla="*/ 914559 h 1028859"/>
              <a:gd name="connsiteX67" fmla="*/ 393553 w 914253"/>
              <a:gd name="connsiteY67" fmla="*/ 901859 h 1028859"/>
              <a:gd name="connsiteX68" fmla="*/ 361803 w 914253"/>
              <a:gd name="connsiteY68" fmla="*/ 895509 h 1028859"/>
              <a:gd name="connsiteX0" fmla="*/ 342753 w 914253"/>
              <a:gd name="connsiteY0" fmla="*/ 848079 h 1019529"/>
              <a:gd name="connsiteX1" fmla="*/ 228453 w 914253"/>
              <a:gd name="connsiteY1" fmla="*/ 740129 h 1019529"/>
              <a:gd name="connsiteX2" fmla="*/ 209403 w 914253"/>
              <a:gd name="connsiteY2" fmla="*/ 733779 h 1019529"/>
              <a:gd name="connsiteX3" fmla="*/ 184003 w 914253"/>
              <a:gd name="connsiteY3" fmla="*/ 714729 h 1019529"/>
              <a:gd name="connsiteX4" fmla="*/ 158603 w 914253"/>
              <a:gd name="connsiteY4" fmla="*/ 708379 h 1019529"/>
              <a:gd name="connsiteX5" fmla="*/ 120503 w 914253"/>
              <a:gd name="connsiteY5" fmla="*/ 682979 h 1019529"/>
              <a:gd name="connsiteX6" fmla="*/ 101453 w 914253"/>
              <a:gd name="connsiteY6" fmla="*/ 670279 h 1019529"/>
              <a:gd name="connsiteX7" fmla="*/ 63353 w 914253"/>
              <a:gd name="connsiteY7" fmla="*/ 632179 h 1019529"/>
              <a:gd name="connsiteX8" fmla="*/ 50653 w 914253"/>
              <a:gd name="connsiteY8" fmla="*/ 594079 h 1019529"/>
              <a:gd name="connsiteX9" fmla="*/ 31603 w 914253"/>
              <a:gd name="connsiteY9" fmla="*/ 575029 h 1019529"/>
              <a:gd name="connsiteX10" fmla="*/ 31603 w 914253"/>
              <a:gd name="connsiteY10" fmla="*/ 467079 h 1019529"/>
              <a:gd name="connsiteX11" fmla="*/ 25253 w 914253"/>
              <a:gd name="connsiteY11" fmla="*/ 448029 h 1019529"/>
              <a:gd name="connsiteX12" fmla="*/ 18903 w 914253"/>
              <a:gd name="connsiteY12" fmla="*/ 397229 h 1019529"/>
              <a:gd name="connsiteX13" fmla="*/ 18903 w 914253"/>
              <a:gd name="connsiteY13" fmla="*/ 98779 h 1019529"/>
              <a:gd name="connsiteX14" fmla="*/ 44303 w 914253"/>
              <a:gd name="connsiteY14" fmla="*/ 73379 h 1019529"/>
              <a:gd name="connsiteX15" fmla="*/ 101453 w 914253"/>
              <a:gd name="connsiteY15" fmla="*/ 54329 h 1019529"/>
              <a:gd name="connsiteX16" fmla="*/ 133203 w 914253"/>
              <a:gd name="connsiteY16" fmla="*/ 47979 h 1019529"/>
              <a:gd name="connsiteX17" fmla="*/ 171303 w 914253"/>
              <a:gd name="connsiteY17" fmla="*/ 35279 h 1019529"/>
              <a:gd name="connsiteX18" fmla="*/ 196703 w 914253"/>
              <a:gd name="connsiteY18" fmla="*/ 28929 h 1019529"/>
              <a:gd name="connsiteX19" fmla="*/ 215753 w 914253"/>
              <a:gd name="connsiteY19" fmla="*/ 22579 h 1019529"/>
              <a:gd name="connsiteX20" fmla="*/ 330053 w 914253"/>
              <a:gd name="connsiteY20" fmla="*/ 354 h 1019529"/>
              <a:gd name="connsiteX21" fmla="*/ 374503 w 914253"/>
              <a:gd name="connsiteY21" fmla="*/ 9879 h 1019529"/>
              <a:gd name="connsiteX22" fmla="*/ 425303 w 914253"/>
              <a:gd name="connsiteY22" fmla="*/ 22579 h 1019529"/>
              <a:gd name="connsiteX23" fmla="*/ 444353 w 914253"/>
              <a:gd name="connsiteY23" fmla="*/ 28929 h 1019529"/>
              <a:gd name="connsiteX24" fmla="*/ 463403 w 914253"/>
              <a:gd name="connsiteY24" fmla="*/ 47979 h 1019529"/>
              <a:gd name="connsiteX25" fmla="*/ 501503 w 914253"/>
              <a:gd name="connsiteY25" fmla="*/ 73379 h 1019529"/>
              <a:gd name="connsiteX26" fmla="*/ 514203 w 914253"/>
              <a:gd name="connsiteY26" fmla="*/ 92429 h 1019529"/>
              <a:gd name="connsiteX27" fmla="*/ 552303 w 914253"/>
              <a:gd name="connsiteY27" fmla="*/ 117829 h 1019529"/>
              <a:gd name="connsiteX28" fmla="*/ 571353 w 914253"/>
              <a:gd name="connsiteY28" fmla="*/ 130529 h 1019529"/>
              <a:gd name="connsiteX29" fmla="*/ 590403 w 914253"/>
              <a:gd name="connsiteY29" fmla="*/ 143229 h 1019529"/>
              <a:gd name="connsiteX30" fmla="*/ 615803 w 914253"/>
              <a:gd name="connsiteY30" fmla="*/ 155929 h 1019529"/>
              <a:gd name="connsiteX31" fmla="*/ 672953 w 914253"/>
              <a:gd name="connsiteY31" fmla="*/ 187679 h 1019529"/>
              <a:gd name="connsiteX32" fmla="*/ 704703 w 914253"/>
              <a:gd name="connsiteY32" fmla="*/ 244829 h 1019529"/>
              <a:gd name="connsiteX33" fmla="*/ 711053 w 914253"/>
              <a:gd name="connsiteY33" fmla="*/ 263879 h 1019529"/>
              <a:gd name="connsiteX34" fmla="*/ 717403 w 914253"/>
              <a:gd name="connsiteY34" fmla="*/ 352779 h 1019529"/>
              <a:gd name="connsiteX35" fmla="*/ 736453 w 914253"/>
              <a:gd name="connsiteY35" fmla="*/ 409929 h 1019529"/>
              <a:gd name="connsiteX36" fmla="*/ 749153 w 914253"/>
              <a:gd name="connsiteY36" fmla="*/ 448029 h 1019529"/>
              <a:gd name="connsiteX37" fmla="*/ 755503 w 914253"/>
              <a:gd name="connsiteY37" fmla="*/ 467079 h 1019529"/>
              <a:gd name="connsiteX38" fmla="*/ 774553 w 914253"/>
              <a:gd name="connsiteY38" fmla="*/ 505179 h 1019529"/>
              <a:gd name="connsiteX39" fmla="*/ 787253 w 914253"/>
              <a:gd name="connsiteY39" fmla="*/ 524229 h 1019529"/>
              <a:gd name="connsiteX40" fmla="*/ 806303 w 914253"/>
              <a:gd name="connsiteY40" fmla="*/ 562329 h 1019529"/>
              <a:gd name="connsiteX41" fmla="*/ 825353 w 914253"/>
              <a:gd name="connsiteY41" fmla="*/ 663929 h 1019529"/>
              <a:gd name="connsiteX42" fmla="*/ 831703 w 914253"/>
              <a:gd name="connsiteY42" fmla="*/ 682979 h 1019529"/>
              <a:gd name="connsiteX43" fmla="*/ 857103 w 914253"/>
              <a:gd name="connsiteY43" fmla="*/ 740129 h 1019529"/>
              <a:gd name="connsiteX44" fmla="*/ 863453 w 914253"/>
              <a:gd name="connsiteY44" fmla="*/ 759179 h 1019529"/>
              <a:gd name="connsiteX45" fmla="*/ 869803 w 914253"/>
              <a:gd name="connsiteY45" fmla="*/ 778229 h 1019529"/>
              <a:gd name="connsiteX46" fmla="*/ 882503 w 914253"/>
              <a:gd name="connsiteY46" fmla="*/ 835379 h 1019529"/>
              <a:gd name="connsiteX47" fmla="*/ 888853 w 914253"/>
              <a:gd name="connsiteY47" fmla="*/ 867129 h 1019529"/>
              <a:gd name="connsiteX48" fmla="*/ 895203 w 914253"/>
              <a:gd name="connsiteY48" fmla="*/ 886179 h 1019529"/>
              <a:gd name="connsiteX49" fmla="*/ 914253 w 914253"/>
              <a:gd name="connsiteY49" fmla="*/ 956029 h 1019529"/>
              <a:gd name="connsiteX50" fmla="*/ 907903 w 914253"/>
              <a:gd name="connsiteY50" fmla="*/ 1013179 h 1019529"/>
              <a:gd name="connsiteX51" fmla="*/ 888853 w 914253"/>
              <a:gd name="connsiteY51" fmla="*/ 1019529 h 1019529"/>
              <a:gd name="connsiteX52" fmla="*/ 838053 w 914253"/>
              <a:gd name="connsiteY52" fmla="*/ 1013179 h 1019529"/>
              <a:gd name="connsiteX53" fmla="*/ 825353 w 914253"/>
              <a:gd name="connsiteY53" fmla="*/ 975079 h 1019529"/>
              <a:gd name="connsiteX54" fmla="*/ 812653 w 914253"/>
              <a:gd name="connsiteY54" fmla="*/ 936979 h 1019529"/>
              <a:gd name="connsiteX55" fmla="*/ 780903 w 914253"/>
              <a:gd name="connsiteY55" fmla="*/ 975079 h 1019529"/>
              <a:gd name="connsiteX56" fmla="*/ 768203 w 914253"/>
              <a:gd name="connsiteY56" fmla="*/ 994129 h 1019529"/>
              <a:gd name="connsiteX57" fmla="*/ 660253 w 914253"/>
              <a:gd name="connsiteY57" fmla="*/ 987779 h 1019529"/>
              <a:gd name="connsiteX58" fmla="*/ 641203 w 914253"/>
              <a:gd name="connsiteY58" fmla="*/ 968729 h 1019529"/>
              <a:gd name="connsiteX59" fmla="*/ 622153 w 914253"/>
              <a:gd name="connsiteY59" fmla="*/ 962379 h 1019529"/>
              <a:gd name="connsiteX60" fmla="*/ 603103 w 914253"/>
              <a:gd name="connsiteY60" fmla="*/ 968729 h 1019529"/>
              <a:gd name="connsiteX61" fmla="*/ 558653 w 914253"/>
              <a:gd name="connsiteY61" fmla="*/ 956029 h 1019529"/>
              <a:gd name="connsiteX62" fmla="*/ 545953 w 914253"/>
              <a:gd name="connsiteY62" fmla="*/ 936979 h 1019529"/>
              <a:gd name="connsiteX63" fmla="*/ 507853 w 914253"/>
              <a:gd name="connsiteY63" fmla="*/ 924279 h 1019529"/>
              <a:gd name="connsiteX64" fmla="*/ 431653 w 914253"/>
              <a:gd name="connsiteY64" fmla="*/ 911579 h 1019529"/>
              <a:gd name="connsiteX65" fmla="*/ 412603 w 914253"/>
              <a:gd name="connsiteY65" fmla="*/ 905229 h 1019529"/>
              <a:gd name="connsiteX66" fmla="*/ 393553 w 914253"/>
              <a:gd name="connsiteY66" fmla="*/ 892529 h 1019529"/>
              <a:gd name="connsiteX67" fmla="*/ 361803 w 914253"/>
              <a:gd name="connsiteY67" fmla="*/ 886179 h 1019529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49153 w 914253"/>
              <a:gd name="connsiteY36" fmla="*/ 454996 h 1026496"/>
              <a:gd name="connsiteX37" fmla="*/ 755503 w 914253"/>
              <a:gd name="connsiteY37" fmla="*/ 474046 h 1026496"/>
              <a:gd name="connsiteX38" fmla="*/ 774553 w 914253"/>
              <a:gd name="connsiteY38" fmla="*/ 512146 h 1026496"/>
              <a:gd name="connsiteX39" fmla="*/ 787253 w 914253"/>
              <a:gd name="connsiteY39" fmla="*/ 531196 h 1026496"/>
              <a:gd name="connsiteX40" fmla="*/ 806303 w 914253"/>
              <a:gd name="connsiteY40" fmla="*/ 569296 h 1026496"/>
              <a:gd name="connsiteX41" fmla="*/ 825353 w 914253"/>
              <a:gd name="connsiteY41" fmla="*/ 670896 h 1026496"/>
              <a:gd name="connsiteX42" fmla="*/ 831703 w 914253"/>
              <a:gd name="connsiteY42" fmla="*/ 689946 h 1026496"/>
              <a:gd name="connsiteX43" fmla="*/ 857103 w 914253"/>
              <a:gd name="connsiteY43" fmla="*/ 747096 h 1026496"/>
              <a:gd name="connsiteX44" fmla="*/ 863453 w 914253"/>
              <a:gd name="connsiteY44" fmla="*/ 766146 h 1026496"/>
              <a:gd name="connsiteX45" fmla="*/ 869803 w 914253"/>
              <a:gd name="connsiteY45" fmla="*/ 785196 h 1026496"/>
              <a:gd name="connsiteX46" fmla="*/ 882503 w 914253"/>
              <a:gd name="connsiteY46" fmla="*/ 842346 h 1026496"/>
              <a:gd name="connsiteX47" fmla="*/ 888853 w 914253"/>
              <a:gd name="connsiteY47" fmla="*/ 874096 h 1026496"/>
              <a:gd name="connsiteX48" fmla="*/ 895203 w 914253"/>
              <a:gd name="connsiteY48" fmla="*/ 893146 h 1026496"/>
              <a:gd name="connsiteX49" fmla="*/ 914253 w 914253"/>
              <a:gd name="connsiteY49" fmla="*/ 962996 h 1026496"/>
              <a:gd name="connsiteX50" fmla="*/ 907903 w 914253"/>
              <a:gd name="connsiteY50" fmla="*/ 1020146 h 1026496"/>
              <a:gd name="connsiteX51" fmla="*/ 888853 w 914253"/>
              <a:gd name="connsiteY51" fmla="*/ 1026496 h 1026496"/>
              <a:gd name="connsiteX52" fmla="*/ 838053 w 914253"/>
              <a:gd name="connsiteY52" fmla="*/ 1020146 h 1026496"/>
              <a:gd name="connsiteX53" fmla="*/ 825353 w 914253"/>
              <a:gd name="connsiteY53" fmla="*/ 982046 h 1026496"/>
              <a:gd name="connsiteX54" fmla="*/ 812653 w 914253"/>
              <a:gd name="connsiteY54" fmla="*/ 943946 h 1026496"/>
              <a:gd name="connsiteX55" fmla="*/ 780903 w 914253"/>
              <a:gd name="connsiteY55" fmla="*/ 982046 h 1026496"/>
              <a:gd name="connsiteX56" fmla="*/ 768203 w 914253"/>
              <a:gd name="connsiteY56" fmla="*/ 1001096 h 1026496"/>
              <a:gd name="connsiteX57" fmla="*/ 660253 w 914253"/>
              <a:gd name="connsiteY57" fmla="*/ 994746 h 1026496"/>
              <a:gd name="connsiteX58" fmla="*/ 641203 w 914253"/>
              <a:gd name="connsiteY58" fmla="*/ 975696 h 1026496"/>
              <a:gd name="connsiteX59" fmla="*/ 622153 w 914253"/>
              <a:gd name="connsiteY59" fmla="*/ 969346 h 1026496"/>
              <a:gd name="connsiteX60" fmla="*/ 603103 w 914253"/>
              <a:gd name="connsiteY60" fmla="*/ 975696 h 1026496"/>
              <a:gd name="connsiteX61" fmla="*/ 558653 w 914253"/>
              <a:gd name="connsiteY61" fmla="*/ 962996 h 1026496"/>
              <a:gd name="connsiteX62" fmla="*/ 545953 w 914253"/>
              <a:gd name="connsiteY62" fmla="*/ 943946 h 1026496"/>
              <a:gd name="connsiteX63" fmla="*/ 507853 w 914253"/>
              <a:gd name="connsiteY63" fmla="*/ 931246 h 1026496"/>
              <a:gd name="connsiteX64" fmla="*/ 431653 w 914253"/>
              <a:gd name="connsiteY64" fmla="*/ 918546 h 1026496"/>
              <a:gd name="connsiteX65" fmla="*/ 412603 w 914253"/>
              <a:gd name="connsiteY65" fmla="*/ 912196 h 1026496"/>
              <a:gd name="connsiteX66" fmla="*/ 393553 w 914253"/>
              <a:gd name="connsiteY66" fmla="*/ 899496 h 1026496"/>
              <a:gd name="connsiteX67" fmla="*/ 361803 w 914253"/>
              <a:gd name="connsiteY67" fmla="*/ 893146 h 1026496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49153 w 914253"/>
              <a:gd name="connsiteY36" fmla="*/ 454996 h 1026496"/>
              <a:gd name="connsiteX37" fmla="*/ 774553 w 914253"/>
              <a:gd name="connsiteY37" fmla="*/ 512146 h 1026496"/>
              <a:gd name="connsiteX38" fmla="*/ 787253 w 914253"/>
              <a:gd name="connsiteY38" fmla="*/ 5311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603103 w 914253"/>
              <a:gd name="connsiteY59" fmla="*/ 975696 h 1026496"/>
              <a:gd name="connsiteX60" fmla="*/ 558653 w 914253"/>
              <a:gd name="connsiteY60" fmla="*/ 962996 h 1026496"/>
              <a:gd name="connsiteX61" fmla="*/ 545953 w 914253"/>
              <a:gd name="connsiteY61" fmla="*/ 943946 h 1026496"/>
              <a:gd name="connsiteX62" fmla="*/ 507853 w 914253"/>
              <a:gd name="connsiteY62" fmla="*/ 931246 h 1026496"/>
              <a:gd name="connsiteX63" fmla="*/ 431653 w 914253"/>
              <a:gd name="connsiteY63" fmla="*/ 918546 h 1026496"/>
              <a:gd name="connsiteX64" fmla="*/ 412603 w 914253"/>
              <a:gd name="connsiteY64" fmla="*/ 912196 h 1026496"/>
              <a:gd name="connsiteX65" fmla="*/ 393553 w 914253"/>
              <a:gd name="connsiteY65" fmla="*/ 899496 h 1026496"/>
              <a:gd name="connsiteX66" fmla="*/ 361803 w 914253"/>
              <a:gd name="connsiteY66" fmla="*/ 893146 h 1026496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49153 w 914253"/>
              <a:gd name="connsiteY36" fmla="*/ 454996 h 1026496"/>
              <a:gd name="connsiteX37" fmla="*/ 787253 w 914253"/>
              <a:gd name="connsiteY37" fmla="*/ 5311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5353 w 914253"/>
              <a:gd name="connsiteY51" fmla="*/ 982046 h 1026496"/>
              <a:gd name="connsiteX52" fmla="*/ 812653 w 914253"/>
              <a:gd name="connsiteY52" fmla="*/ 943946 h 1026496"/>
              <a:gd name="connsiteX53" fmla="*/ 780903 w 914253"/>
              <a:gd name="connsiteY53" fmla="*/ 982046 h 1026496"/>
              <a:gd name="connsiteX54" fmla="*/ 768203 w 914253"/>
              <a:gd name="connsiteY54" fmla="*/ 1001096 h 1026496"/>
              <a:gd name="connsiteX55" fmla="*/ 660253 w 914253"/>
              <a:gd name="connsiteY55" fmla="*/ 994746 h 1026496"/>
              <a:gd name="connsiteX56" fmla="*/ 641203 w 914253"/>
              <a:gd name="connsiteY56" fmla="*/ 975696 h 1026496"/>
              <a:gd name="connsiteX57" fmla="*/ 622153 w 914253"/>
              <a:gd name="connsiteY57" fmla="*/ 969346 h 1026496"/>
              <a:gd name="connsiteX58" fmla="*/ 603103 w 914253"/>
              <a:gd name="connsiteY58" fmla="*/ 97569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507853 w 914253"/>
              <a:gd name="connsiteY61" fmla="*/ 931246 h 1026496"/>
              <a:gd name="connsiteX62" fmla="*/ 431653 w 914253"/>
              <a:gd name="connsiteY62" fmla="*/ 918546 h 1026496"/>
              <a:gd name="connsiteX63" fmla="*/ 412603 w 914253"/>
              <a:gd name="connsiteY63" fmla="*/ 912196 h 1026496"/>
              <a:gd name="connsiteX64" fmla="*/ 393553 w 914253"/>
              <a:gd name="connsiteY64" fmla="*/ 899496 h 1026496"/>
              <a:gd name="connsiteX65" fmla="*/ 361803 w 914253"/>
              <a:gd name="connsiteY65" fmla="*/ 893146 h 1026496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87253 w 914253"/>
              <a:gd name="connsiteY37" fmla="*/ 5311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5353 w 914253"/>
              <a:gd name="connsiteY51" fmla="*/ 982046 h 1026496"/>
              <a:gd name="connsiteX52" fmla="*/ 812653 w 914253"/>
              <a:gd name="connsiteY52" fmla="*/ 943946 h 1026496"/>
              <a:gd name="connsiteX53" fmla="*/ 780903 w 914253"/>
              <a:gd name="connsiteY53" fmla="*/ 982046 h 1026496"/>
              <a:gd name="connsiteX54" fmla="*/ 768203 w 914253"/>
              <a:gd name="connsiteY54" fmla="*/ 1001096 h 1026496"/>
              <a:gd name="connsiteX55" fmla="*/ 660253 w 914253"/>
              <a:gd name="connsiteY55" fmla="*/ 994746 h 1026496"/>
              <a:gd name="connsiteX56" fmla="*/ 641203 w 914253"/>
              <a:gd name="connsiteY56" fmla="*/ 975696 h 1026496"/>
              <a:gd name="connsiteX57" fmla="*/ 622153 w 914253"/>
              <a:gd name="connsiteY57" fmla="*/ 969346 h 1026496"/>
              <a:gd name="connsiteX58" fmla="*/ 603103 w 914253"/>
              <a:gd name="connsiteY58" fmla="*/ 97569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507853 w 914253"/>
              <a:gd name="connsiteY61" fmla="*/ 931246 h 1026496"/>
              <a:gd name="connsiteX62" fmla="*/ 431653 w 914253"/>
              <a:gd name="connsiteY62" fmla="*/ 918546 h 1026496"/>
              <a:gd name="connsiteX63" fmla="*/ 412603 w 914253"/>
              <a:gd name="connsiteY63" fmla="*/ 912196 h 1026496"/>
              <a:gd name="connsiteX64" fmla="*/ 393553 w 914253"/>
              <a:gd name="connsiteY64" fmla="*/ 899496 h 1026496"/>
              <a:gd name="connsiteX65" fmla="*/ 361803 w 914253"/>
              <a:gd name="connsiteY65" fmla="*/ 893146 h 1026496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5353 w 914253"/>
              <a:gd name="connsiteY51" fmla="*/ 982046 h 1026496"/>
              <a:gd name="connsiteX52" fmla="*/ 812653 w 914253"/>
              <a:gd name="connsiteY52" fmla="*/ 943946 h 1026496"/>
              <a:gd name="connsiteX53" fmla="*/ 780903 w 914253"/>
              <a:gd name="connsiteY53" fmla="*/ 982046 h 1026496"/>
              <a:gd name="connsiteX54" fmla="*/ 768203 w 914253"/>
              <a:gd name="connsiteY54" fmla="*/ 1001096 h 1026496"/>
              <a:gd name="connsiteX55" fmla="*/ 660253 w 914253"/>
              <a:gd name="connsiteY55" fmla="*/ 994746 h 1026496"/>
              <a:gd name="connsiteX56" fmla="*/ 641203 w 914253"/>
              <a:gd name="connsiteY56" fmla="*/ 975696 h 1026496"/>
              <a:gd name="connsiteX57" fmla="*/ 622153 w 914253"/>
              <a:gd name="connsiteY57" fmla="*/ 969346 h 1026496"/>
              <a:gd name="connsiteX58" fmla="*/ 603103 w 914253"/>
              <a:gd name="connsiteY58" fmla="*/ 97569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507853 w 914253"/>
              <a:gd name="connsiteY61" fmla="*/ 931246 h 1026496"/>
              <a:gd name="connsiteX62" fmla="*/ 431653 w 914253"/>
              <a:gd name="connsiteY62" fmla="*/ 918546 h 1026496"/>
              <a:gd name="connsiteX63" fmla="*/ 412603 w 914253"/>
              <a:gd name="connsiteY63" fmla="*/ 912196 h 1026496"/>
              <a:gd name="connsiteX64" fmla="*/ 393553 w 914253"/>
              <a:gd name="connsiteY64" fmla="*/ 899496 h 1026496"/>
              <a:gd name="connsiteX65" fmla="*/ 361803 w 914253"/>
              <a:gd name="connsiteY65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603103 w 914253"/>
              <a:gd name="connsiteY59" fmla="*/ 975696 h 1026496"/>
              <a:gd name="connsiteX60" fmla="*/ 558653 w 914253"/>
              <a:gd name="connsiteY60" fmla="*/ 962996 h 1026496"/>
              <a:gd name="connsiteX61" fmla="*/ 545953 w 914253"/>
              <a:gd name="connsiteY61" fmla="*/ 943946 h 1026496"/>
              <a:gd name="connsiteX62" fmla="*/ 507853 w 914253"/>
              <a:gd name="connsiteY62" fmla="*/ 931246 h 1026496"/>
              <a:gd name="connsiteX63" fmla="*/ 431653 w 914253"/>
              <a:gd name="connsiteY63" fmla="*/ 918546 h 1026496"/>
              <a:gd name="connsiteX64" fmla="*/ 412603 w 914253"/>
              <a:gd name="connsiteY64" fmla="*/ 912196 h 1026496"/>
              <a:gd name="connsiteX65" fmla="*/ 393553 w 914253"/>
              <a:gd name="connsiteY65" fmla="*/ 899496 h 1026496"/>
              <a:gd name="connsiteX66" fmla="*/ 361803 w 914253"/>
              <a:gd name="connsiteY66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507853 w 914253"/>
              <a:gd name="connsiteY61" fmla="*/ 931246 h 1026496"/>
              <a:gd name="connsiteX62" fmla="*/ 431653 w 914253"/>
              <a:gd name="connsiteY62" fmla="*/ 918546 h 1026496"/>
              <a:gd name="connsiteX63" fmla="*/ 412603 w 914253"/>
              <a:gd name="connsiteY63" fmla="*/ 912196 h 1026496"/>
              <a:gd name="connsiteX64" fmla="*/ 393553 w 914253"/>
              <a:gd name="connsiteY64" fmla="*/ 899496 h 1026496"/>
              <a:gd name="connsiteX65" fmla="*/ 361803 w 914253"/>
              <a:gd name="connsiteY65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431653 w 914253"/>
              <a:gd name="connsiteY61" fmla="*/ 918546 h 1026496"/>
              <a:gd name="connsiteX62" fmla="*/ 412603 w 914253"/>
              <a:gd name="connsiteY62" fmla="*/ 912196 h 1026496"/>
              <a:gd name="connsiteX63" fmla="*/ 393553 w 914253"/>
              <a:gd name="connsiteY63" fmla="*/ 899496 h 1026496"/>
              <a:gd name="connsiteX64" fmla="*/ 361803 w 914253"/>
              <a:gd name="connsiteY64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558653 w 914253"/>
              <a:gd name="connsiteY59" fmla="*/ 96299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77728 w 914253"/>
              <a:gd name="connsiteY55" fmla="*/ 1023321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69346 h 1026496"/>
              <a:gd name="connsiteX54" fmla="*/ 780903 w 914253"/>
              <a:gd name="connsiteY54" fmla="*/ 982046 h 1026496"/>
              <a:gd name="connsiteX55" fmla="*/ 777728 w 914253"/>
              <a:gd name="connsiteY55" fmla="*/ 1023321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69346 h 1026496"/>
              <a:gd name="connsiteX54" fmla="*/ 784078 w 914253"/>
              <a:gd name="connsiteY54" fmla="*/ 994746 h 1026496"/>
              <a:gd name="connsiteX55" fmla="*/ 777728 w 914253"/>
              <a:gd name="connsiteY55" fmla="*/ 1023321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94746 h 1026496"/>
              <a:gd name="connsiteX54" fmla="*/ 784078 w 914253"/>
              <a:gd name="connsiteY54" fmla="*/ 994746 h 1026496"/>
              <a:gd name="connsiteX55" fmla="*/ 777728 w 914253"/>
              <a:gd name="connsiteY55" fmla="*/ 1023321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784078 w 914253"/>
              <a:gd name="connsiteY53" fmla="*/ 994746 h 1026496"/>
              <a:gd name="connsiteX54" fmla="*/ 777728 w 914253"/>
              <a:gd name="connsiteY54" fmla="*/ 1023321 h 1026496"/>
              <a:gd name="connsiteX55" fmla="*/ 704703 w 914253"/>
              <a:gd name="connsiteY55" fmla="*/ 1007446 h 1026496"/>
              <a:gd name="connsiteX56" fmla="*/ 641203 w 914253"/>
              <a:gd name="connsiteY56" fmla="*/ 975696 h 1026496"/>
              <a:gd name="connsiteX57" fmla="*/ 638028 w 914253"/>
              <a:gd name="connsiteY57" fmla="*/ 1010621 h 1026496"/>
              <a:gd name="connsiteX58" fmla="*/ 558653 w 914253"/>
              <a:gd name="connsiteY58" fmla="*/ 982046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62" fmla="*/ 361803 w 914253"/>
              <a:gd name="connsiteY62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2178 w 914253"/>
              <a:gd name="connsiteY52" fmla="*/ 1004271 h 1026496"/>
              <a:gd name="connsiteX53" fmla="*/ 784078 w 914253"/>
              <a:gd name="connsiteY53" fmla="*/ 994746 h 1026496"/>
              <a:gd name="connsiteX54" fmla="*/ 777728 w 914253"/>
              <a:gd name="connsiteY54" fmla="*/ 1023321 h 1026496"/>
              <a:gd name="connsiteX55" fmla="*/ 704703 w 914253"/>
              <a:gd name="connsiteY55" fmla="*/ 1007446 h 1026496"/>
              <a:gd name="connsiteX56" fmla="*/ 641203 w 914253"/>
              <a:gd name="connsiteY56" fmla="*/ 975696 h 1026496"/>
              <a:gd name="connsiteX57" fmla="*/ 638028 w 914253"/>
              <a:gd name="connsiteY57" fmla="*/ 1010621 h 1026496"/>
              <a:gd name="connsiteX58" fmla="*/ 558653 w 914253"/>
              <a:gd name="connsiteY58" fmla="*/ 982046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62" fmla="*/ 361803 w 914253"/>
              <a:gd name="connsiteY62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2178 w 914253"/>
              <a:gd name="connsiteY52" fmla="*/ 1004271 h 1026496"/>
              <a:gd name="connsiteX53" fmla="*/ 784078 w 914253"/>
              <a:gd name="connsiteY53" fmla="*/ 994746 h 1026496"/>
              <a:gd name="connsiteX54" fmla="*/ 777728 w 914253"/>
              <a:gd name="connsiteY54" fmla="*/ 1023321 h 1026496"/>
              <a:gd name="connsiteX55" fmla="*/ 704703 w 914253"/>
              <a:gd name="connsiteY55" fmla="*/ 1007446 h 1026496"/>
              <a:gd name="connsiteX56" fmla="*/ 657078 w 914253"/>
              <a:gd name="connsiteY56" fmla="*/ 988396 h 1026496"/>
              <a:gd name="connsiteX57" fmla="*/ 638028 w 914253"/>
              <a:gd name="connsiteY57" fmla="*/ 1010621 h 1026496"/>
              <a:gd name="connsiteX58" fmla="*/ 558653 w 914253"/>
              <a:gd name="connsiteY58" fmla="*/ 982046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62" fmla="*/ 361803 w 914253"/>
              <a:gd name="connsiteY62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2178 w 914253"/>
              <a:gd name="connsiteY52" fmla="*/ 1004271 h 1026496"/>
              <a:gd name="connsiteX53" fmla="*/ 784078 w 914253"/>
              <a:gd name="connsiteY53" fmla="*/ 994746 h 1026496"/>
              <a:gd name="connsiteX54" fmla="*/ 777728 w 914253"/>
              <a:gd name="connsiteY54" fmla="*/ 1023321 h 1026496"/>
              <a:gd name="connsiteX55" fmla="*/ 704703 w 914253"/>
              <a:gd name="connsiteY55" fmla="*/ 1007446 h 1026496"/>
              <a:gd name="connsiteX56" fmla="*/ 657078 w 914253"/>
              <a:gd name="connsiteY56" fmla="*/ 988396 h 1026496"/>
              <a:gd name="connsiteX57" fmla="*/ 638028 w 914253"/>
              <a:gd name="connsiteY57" fmla="*/ 1010621 h 1026496"/>
              <a:gd name="connsiteX58" fmla="*/ 558653 w 914253"/>
              <a:gd name="connsiteY58" fmla="*/ 982046 h 1026496"/>
              <a:gd name="connsiteX59" fmla="*/ 488803 w 914253"/>
              <a:gd name="connsiteY59" fmla="*/ 962997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266553 w 914253"/>
              <a:gd name="connsiteY0" fmla="*/ 826472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2178 w 914253"/>
              <a:gd name="connsiteY51" fmla="*/ 1004271 h 1026496"/>
              <a:gd name="connsiteX52" fmla="*/ 784078 w 914253"/>
              <a:gd name="connsiteY52" fmla="*/ 994746 h 1026496"/>
              <a:gd name="connsiteX53" fmla="*/ 777728 w 914253"/>
              <a:gd name="connsiteY53" fmla="*/ 1023321 h 1026496"/>
              <a:gd name="connsiteX54" fmla="*/ 704703 w 914253"/>
              <a:gd name="connsiteY54" fmla="*/ 1007446 h 1026496"/>
              <a:gd name="connsiteX55" fmla="*/ 657078 w 914253"/>
              <a:gd name="connsiteY55" fmla="*/ 988396 h 1026496"/>
              <a:gd name="connsiteX56" fmla="*/ 638028 w 914253"/>
              <a:gd name="connsiteY56" fmla="*/ 1010621 h 1026496"/>
              <a:gd name="connsiteX57" fmla="*/ 558653 w 914253"/>
              <a:gd name="connsiteY57" fmla="*/ 982046 h 1026496"/>
              <a:gd name="connsiteX58" fmla="*/ 488803 w 914253"/>
              <a:gd name="connsiteY58" fmla="*/ 962997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62" fmla="*/ 361803 w 914253"/>
              <a:gd name="connsiteY62" fmla="*/ 893146 h 1026496"/>
              <a:gd name="connsiteX0" fmla="*/ 266553 w 914253"/>
              <a:gd name="connsiteY0" fmla="*/ 826472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2178 w 914253"/>
              <a:gd name="connsiteY51" fmla="*/ 1004271 h 1026496"/>
              <a:gd name="connsiteX52" fmla="*/ 784078 w 914253"/>
              <a:gd name="connsiteY52" fmla="*/ 994746 h 1026496"/>
              <a:gd name="connsiteX53" fmla="*/ 777728 w 914253"/>
              <a:gd name="connsiteY53" fmla="*/ 1023321 h 1026496"/>
              <a:gd name="connsiteX54" fmla="*/ 704703 w 914253"/>
              <a:gd name="connsiteY54" fmla="*/ 1007446 h 1026496"/>
              <a:gd name="connsiteX55" fmla="*/ 657078 w 914253"/>
              <a:gd name="connsiteY55" fmla="*/ 988396 h 1026496"/>
              <a:gd name="connsiteX56" fmla="*/ 638028 w 914253"/>
              <a:gd name="connsiteY56" fmla="*/ 1010621 h 1026496"/>
              <a:gd name="connsiteX57" fmla="*/ 558653 w 914253"/>
              <a:gd name="connsiteY57" fmla="*/ 982046 h 1026496"/>
              <a:gd name="connsiteX58" fmla="*/ 488803 w 914253"/>
              <a:gd name="connsiteY58" fmla="*/ 962997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0" fmla="*/ 266553 w 914253"/>
              <a:gd name="connsiteY0" fmla="*/ 826472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2178 w 914253"/>
              <a:gd name="connsiteY51" fmla="*/ 1004271 h 1026496"/>
              <a:gd name="connsiteX52" fmla="*/ 784078 w 914253"/>
              <a:gd name="connsiteY52" fmla="*/ 994746 h 1026496"/>
              <a:gd name="connsiteX53" fmla="*/ 777728 w 914253"/>
              <a:gd name="connsiteY53" fmla="*/ 1023321 h 1026496"/>
              <a:gd name="connsiteX54" fmla="*/ 704703 w 914253"/>
              <a:gd name="connsiteY54" fmla="*/ 1007446 h 1026496"/>
              <a:gd name="connsiteX55" fmla="*/ 657078 w 914253"/>
              <a:gd name="connsiteY55" fmla="*/ 988396 h 1026496"/>
              <a:gd name="connsiteX56" fmla="*/ 638028 w 914253"/>
              <a:gd name="connsiteY56" fmla="*/ 1010621 h 1026496"/>
              <a:gd name="connsiteX57" fmla="*/ 558653 w 914253"/>
              <a:gd name="connsiteY57" fmla="*/ 982046 h 1026496"/>
              <a:gd name="connsiteX58" fmla="*/ 488803 w 914253"/>
              <a:gd name="connsiteY58" fmla="*/ 962997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0" fmla="*/ 266553 w 914253"/>
              <a:gd name="connsiteY0" fmla="*/ 826472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2178 w 914253"/>
              <a:gd name="connsiteY51" fmla="*/ 1004271 h 1026496"/>
              <a:gd name="connsiteX52" fmla="*/ 784078 w 914253"/>
              <a:gd name="connsiteY52" fmla="*/ 994746 h 1026496"/>
              <a:gd name="connsiteX53" fmla="*/ 777728 w 914253"/>
              <a:gd name="connsiteY53" fmla="*/ 1023321 h 1026496"/>
              <a:gd name="connsiteX54" fmla="*/ 704703 w 914253"/>
              <a:gd name="connsiteY54" fmla="*/ 1007446 h 1026496"/>
              <a:gd name="connsiteX55" fmla="*/ 657078 w 914253"/>
              <a:gd name="connsiteY55" fmla="*/ 988396 h 1026496"/>
              <a:gd name="connsiteX56" fmla="*/ 638028 w 914253"/>
              <a:gd name="connsiteY56" fmla="*/ 1010621 h 1026496"/>
              <a:gd name="connsiteX57" fmla="*/ 558653 w 914253"/>
              <a:gd name="connsiteY57" fmla="*/ 982046 h 1026496"/>
              <a:gd name="connsiteX58" fmla="*/ 488803 w 914253"/>
              <a:gd name="connsiteY58" fmla="*/ 962997 h 1026496"/>
              <a:gd name="connsiteX59" fmla="*/ 431653 w 914253"/>
              <a:gd name="connsiteY59" fmla="*/ 918546 h 1026496"/>
              <a:gd name="connsiteX60" fmla="*/ 396728 w 914253"/>
              <a:gd name="connsiteY60" fmla="*/ 937596 h 1026496"/>
              <a:gd name="connsiteX0" fmla="*/ 266553 w 914253"/>
              <a:gd name="connsiteY0" fmla="*/ 826472 h 1026496"/>
              <a:gd name="connsiteX1" fmla="*/ 209403 w 914253"/>
              <a:gd name="connsiteY1" fmla="*/ 740746 h 1026496"/>
              <a:gd name="connsiteX2" fmla="*/ 184003 w 914253"/>
              <a:gd name="connsiteY2" fmla="*/ 721696 h 1026496"/>
              <a:gd name="connsiteX3" fmla="*/ 158603 w 914253"/>
              <a:gd name="connsiteY3" fmla="*/ 715346 h 1026496"/>
              <a:gd name="connsiteX4" fmla="*/ 120503 w 914253"/>
              <a:gd name="connsiteY4" fmla="*/ 689946 h 1026496"/>
              <a:gd name="connsiteX5" fmla="*/ 101453 w 914253"/>
              <a:gd name="connsiteY5" fmla="*/ 677246 h 1026496"/>
              <a:gd name="connsiteX6" fmla="*/ 63353 w 914253"/>
              <a:gd name="connsiteY6" fmla="*/ 639146 h 1026496"/>
              <a:gd name="connsiteX7" fmla="*/ 50653 w 914253"/>
              <a:gd name="connsiteY7" fmla="*/ 601046 h 1026496"/>
              <a:gd name="connsiteX8" fmla="*/ 31603 w 914253"/>
              <a:gd name="connsiteY8" fmla="*/ 581996 h 1026496"/>
              <a:gd name="connsiteX9" fmla="*/ 31603 w 914253"/>
              <a:gd name="connsiteY9" fmla="*/ 474046 h 1026496"/>
              <a:gd name="connsiteX10" fmla="*/ 25253 w 914253"/>
              <a:gd name="connsiteY10" fmla="*/ 454996 h 1026496"/>
              <a:gd name="connsiteX11" fmla="*/ 18903 w 914253"/>
              <a:gd name="connsiteY11" fmla="*/ 404196 h 1026496"/>
              <a:gd name="connsiteX12" fmla="*/ 18903 w 914253"/>
              <a:gd name="connsiteY12" fmla="*/ 105746 h 1026496"/>
              <a:gd name="connsiteX13" fmla="*/ 44303 w 914253"/>
              <a:gd name="connsiteY13" fmla="*/ 80346 h 1026496"/>
              <a:gd name="connsiteX14" fmla="*/ 101453 w 914253"/>
              <a:gd name="connsiteY14" fmla="*/ 61296 h 1026496"/>
              <a:gd name="connsiteX15" fmla="*/ 133203 w 914253"/>
              <a:gd name="connsiteY15" fmla="*/ 54946 h 1026496"/>
              <a:gd name="connsiteX16" fmla="*/ 171303 w 914253"/>
              <a:gd name="connsiteY16" fmla="*/ 42246 h 1026496"/>
              <a:gd name="connsiteX17" fmla="*/ 196703 w 914253"/>
              <a:gd name="connsiteY17" fmla="*/ 35896 h 1026496"/>
              <a:gd name="connsiteX18" fmla="*/ 215753 w 914253"/>
              <a:gd name="connsiteY18" fmla="*/ 29546 h 1026496"/>
              <a:gd name="connsiteX19" fmla="*/ 330053 w 914253"/>
              <a:gd name="connsiteY19" fmla="*/ 7321 h 1026496"/>
              <a:gd name="connsiteX20" fmla="*/ 380853 w 914253"/>
              <a:gd name="connsiteY20" fmla="*/ 971 h 1026496"/>
              <a:gd name="connsiteX21" fmla="*/ 425303 w 914253"/>
              <a:gd name="connsiteY21" fmla="*/ 29546 h 1026496"/>
              <a:gd name="connsiteX22" fmla="*/ 444353 w 914253"/>
              <a:gd name="connsiteY22" fmla="*/ 35896 h 1026496"/>
              <a:gd name="connsiteX23" fmla="*/ 463403 w 914253"/>
              <a:gd name="connsiteY23" fmla="*/ 54946 h 1026496"/>
              <a:gd name="connsiteX24" fmla="*/ 501503 w 914253"/>
              <a:gd name="connsiteY24" fmla="*/ 80346 h 1026496"/>
              <a:gd name="connsiteX25" fmla="*/ 514203 w 914253"/>
              <a:gd name="connsiteY25" fmla="*/ 99396 h 1026496"/>
              <a:gd name="connsiteX26" fmla="*/ 552303 w 914253"/>
              <a:gd name="connsiteY26" fmla="*/ 124796 h 1026496"/>
              <a:gd name="connsiteX27" fmla="*/ 571353 w 914253"/>
              <a:gd name="connsiteY27" fmla="*/ 137496 h 1026496"/>
              <a:gd name="connsiteX28" fmla="*/ 590403 w 914253"/>
              <a:gd name="connsiteY28" fmla="*/ 150196 h 1026496"/>
              <a:gd name="connsiteX29" fmla="*/ 615803 w 914253"/>
              <a:gd name="connsiteY29" fmla="*/ 162896 h 1026496"/>
              <a:gd name="connsiteX30" fmla="*/ 672953 w 914253"/>
              <a:gd name="connsiteY30" fmla="*/ 194646 h 1026496"/>
              <a:gd name="connsiteX31" fmla="*/ 704703 w 914253"/>
              <a:gd name="connsiteY31" fmla="*/ 251796 h 1026496"/>
              <a:gd name="connsiteX32" fmla="*/ 711053 w 914253"/>
              <a:gd name="connsiteY32" fmla="*/ 270846 h 1026496"/>
              <a:gd name="connsiteX33" fmla="*/ 717403 w 914253"/>
              <a:gd name="connsiteY33" fmla="*/ 359746 h 1026496"/>
              <a:gd name="connsiteX34" fmla="*/ 736453 w 914253"/>
              <a:gd name="connsiteY34" fmla="*/ 416896 h 1026496"/>
              <a:gd name="connsiteX35" fmla="*/ 765028 w 914253"/>
              <a:gd name="connsiteY35" fmla="*/ 442296 h 1026496"/>
              <a:gd name="connsiteX36" fmla="*/ 799953 w 914253"/>
              <a:gd name="connsiteY36" fmla="*/ 518496 h 1026496"/>
              <a:gd name="connsiteX37" fmla="*/ 806303 w 914253"/>
              <a:gd name="connsiteY37" fmla="*/ 569296 h 1026496"/>
              <a:gd name="connsiteX38" fmla="*/ 825353 w 914253"/>
              <a:gd name="connsiteY38" fmla="*/ 670896 h 1026496"/>
              <a:gd name="connsiteX39" fmla="*/ 831703 w 914253"/>
              <a:gd name="connsiteY39" fmla="*/ 689946 h 1026496"/>
              <a:gd name="connsiteX40" fmla="*/ 857103 w 914253"/>
              <a:gd name="connsiteY40" fmla="*/ 747096 h 1026496"/>
              <a:gd name="connsiteX41" fmla="*/ 863453 w 914253"/>
              <a:gd name="connsiteY41" fmla="*/ 766146 h 1026496"/>
              <a:gd name="connsiteX42" fmla="*/ 869803 w 914253"/>
              <a:gd name="connsiteY42" fmla="*/ 785196 h 1026496"/>
              <a:gd name="connsiteX43" fmla="*/ 882503 w 914253"/>
              <a:gd name="connsiteY43" fmla="*/ 842346 h 1026496"/>
              <a:gd name="connsiteX44" fmla="*/ 888853 w 914253"/>
              <a:gd name="connsiteY44" fmla="*/ 874096 h 1026496"/>
              <a:gd name="connsiteX45" fmla="*/ 895203 w 914253"/>
              <a:gd name="connsiteY45" fmla="*/ 893146 h 1026496"/>
              <a:gd name="connsiteX46" fmla="*/ 914253 w 914253"/>
              <a:gd name="connsiteY46" fmla="*/ 962996 h 1026496"/>
              <a:gd name="connsiteX47" fmla="*/ 907903 w 914253"/>
              <a:gd name="connsiteY47" fmla="*/ 1020146 h 1026496"/>
              <a:gd name="connsiteX48" fmla="*/ 888853 w 914253"/>
              <a:gd name="connsiteY48" fmla="*/ 1026496 h 1026496"/>
              <a:gd name="connsiteX49" fmla="*/ 838053 w 914253"/>
              <a:gd name="connsiteY49" fmla="*/ 1020146 h 1026496"/>
              <a:gd name="connsiteX50" fmla="*/ 822178 w 914253"/>
              <a:gd name="connsiteY50" fmla="*/ 1004271 h 1026496"/>
              <a:gd name="connsiteX51" fmla="*/ 784078 w 914253"/>
              <a:gd name="connsiteY51" fmla="*/ 994746 h 1026496"/>
              <a:gd name="connsiteX52" fmla="*/ 777728 w 914253"/>
              <a:gd name="connsiteY52" fmla="*/ 1023321 h 1026496"/>
              <a:gd name="connsiteX53" fmla="*/ 704703 w 914253"/>
              <a:gd name="connsiteY53" fmla="*/ 1007446 h 1026496"/>
              <a:gd name="connsiteX54" fmla="*/ 657078 w 914253"/>
              <a:gd name="connsiteY54" fmla="*/ 988396 h 1026496"/>
              <a:gd name="connsiteX55" fmla="*/ 638028 w 914253"/>
              <a:gd name="connsiteY55" fmla="*/ 1010621 h 1026496"/>
              <a:gd name="connsiteX56" fmla="*/ 558653 w 914253"/>
              <a:gd name="connsiteY56" fmla="*/ 982046 h 1026496"/>
              <a:gd name="connsiteX57" fmla="*/ 488803 w 914253"/>
              <a:gd name="connsiteY57" fmla="*/ 962997 h 1026496"/>
              <a:gd name="connsiteX58" fmla="*/ 431653 w 914253"/>
              <a:gd name="connsiteY58" fmla="*/ 918546 h 1026496"/>
              <a:gd name="connsiteX59" fmla="*/ 396728 w 914253"/>
              <a:gd name="connsiteY59" fmla="*/ 937596 h 1026496"/>
              <a:gd name="connsiteX0" fmla="*/ 266553 w 914253"/>
              <a:gd name="connsiteY0" fmla="*/ 826472 h 1026496"/>
              <a:gd name="connsiteX1" fmla="*/ 206228 w 914253"/>
              <a:gd name="connsiteY1" fmla="*/ 750271 h 1026496"/>
              <a:gd name="connsiteX2" fmla="*/ 184003 w 914253"/>
              <a:gd name="connsiteY2" fmla="*/ 721696 h 1026496"/>
              <a:gd name="connsiteX3" fmla="*/ 158603 w 914253"/>
              <a:gd name="connsiteY3" fmla="*/ 715346 h 1026496"/>
              <a:gd name="connsiteX4" fmla="*/ 120503 w 914253"/>
              <a:gd name="connsiteY4" fmla="*/ 689946 h 1026496"/>
              <a:gd name="connsiteX5" fmla="*/ 101453 w 914253"/>
              <a:gd name="connsiteY5" fmla="*/ 677246 h 1026496"/>
              <a:gd name="connsiteX6" fmla="*/ 63353 w 914253"/>
              <a:gd name="connsiteY6" fmla="*/ 639146 h 1026496"/>
              <a:gd name="connsiteX7" fmla="*/ 50653 w 914253"/>
              <a:gd name="connsiteY7" fmla="*/ 601046 h 1026496"/>
              <a:gd name="connsiteX8" fmla="*/ 31603 w 914253"/>
              <a:gd name="connsiteY8" fmla="*/ 581996 h 1026496"/>
              <a:gd name="connsiteX9" fmla="*/ 31603 w 914253"/>
              <a:gd name="connsiteY9" fmla="*/ 474046 h 1026496"/>
              <a:gd name="connsiteX10" fmla="*/ 25253 w 914253"/>
              <a:gd name="connsiteY10" fmla="*/ 454996 h 1026496"/>
              <a:gd name="connsiteX11" fmla="*/ 18903 w 914253"/>
              <a:gd name="connsiteY11" fmla="*/ 404196 h 1026496"/>
              <a:gd name="connsiteX12" fmla="*/ 18903 w 914253"/>
              <a:gd name="connsiteY12" fmla="*/ 105746 h 1026496"/>
              <a:gd name="connsiteX13" fmla="*/ 44303 w 914253"/>
              <a:gd name="connsiteY13" fmla="*/ 80346 h 1026496"/>
              <a:gd name="connsiteX14" fmla="*/ 101453 w 914253"/>
              <a:gd name="connsiteY14" fmla="*/ 61296 h 1026496"/>
              <a:gd name="connsiteX15" fmla="*/ 133203 w 914253"/>
              <a:gd name="connsiteY15" fmla="*/ 54946 h 1026496"/>
              <a:gd name="connsiteX16" fmla="*/ 171303 w 914253"/>
              <a:gd name="connsiteY16" fmla="*/ 42246 h 1026496"/>
              <a:gd name="connsiteX17" fmla="*/ 196703 w 914253"/>
              <a:gd name="connsiteY17" fmla="*/ 35896 h 1026496"/>
              <a:gd name="connsiteX18" fmla="*/ 215753 w 914253"/>
              <a:gd name="connsiteY18" fmla="*/ 29546 h 1026496"/>
              <a:gd name="connsiteX19" fmla="*/ 330053 w 914253"/>
              <a:gd name="connsiteY19" fmla="*/ 7321 h 1026496"/>
              <a:gd name="connsiteX20" fmla="*/ 380853 w 914253"/>
              <a:gd name="connsiteY20" fmla="*/ 971 h 1026496"/>
              <a:gd name="connsiteX21" fmla="*/ 425303 w 914253"/>
              <a:gd name="connsiteY21" fmla="*/ 29546 h 1026496"/>
              <a:gd name="connsiteX22" fmla="*/ 444353 w 914253"/>
              <a:gd name="connsiteY22" fmla="*/ 35896 h 1026496"/>
              <a:gd name="connsiteX23" fmla="*/ 463403 w 914253"/>
              <a:gd name="connsiteY23" fmla="*/ 54946 h 1026496"/>
              <a:gd name="connsiteX24" fmla="*/ 501503 w 914253"/>
              <a:gd name="connsiteY24" fmla="*/ 80346 h 1026496"/>
              <a:gd name="connsiteX25" fmla="*/ 514203 w 914253"/>
              <a:gd name="connsiteY25" fmla="*/ 99396 h 1026496"/>
              <a:gd name="connsiteX26" fmla="*/ 552303 w 914253"/>
              <a:gd name="connsiteY26" fmla="*/ 124796 h 1026496"/>
              <a:gd name="connsiteX27" fmla="*/ 571353 w 914253"/>
              <a:gd name="connsiteY27" fmla="*/ 137496 h 1026496"/>
              <a:gd name="connsiteX28" fmla="*/ 590403 w 914253"/>
              <a:gd name="connsiteY28" fmla="*/ 150196 h 1026496"/>
              <a:gd name="connsiteX29" fmla="*/ 615803 w 914253"/>
              <a:gd name="connsiteY29" fmla="*/ 162896 h 1026496"/>
              <a:gd name="connsiteX30" fmla="*/ 672953 w 914253"/>
              <a:gd name="connsiteY30" fmla="*/ 194646 h 1026496"/>
              <a:gd name="connsiteX31" fmla="*/ 704703 w 914253"/>
              <a:gd name="connsiteY31" fmla="*/ 251796 h 1026496"/>
              <a:gd name="connsiteX32" fmla="*/ 711053 w 914253"/>
              <a:gd name="connsiteY32" fmla="*/ 270846 h 1026496"/>
              <a:gd name="connsiteX33" fmla="*/ 717403 w 914253"/>
              <a:gd name="connsiteY33" fmla="*/ 359746 h 1026496"/>
              <a:gd name="connsiteX34" fmla="*/ 736453 w 914253"/>
              <a:gd name="connsiteY34" fmla="*/ 416896 h 1026496"/>
              <a:gd name="connsiteX35" fmla="*/ 765028 w 914253"/>
              <a:gd name="connsiteY35" fmla="*/ 442296 h 1026496"/>
              <a:gd name="connsiteX36" fmla="*/ 799953 w 914253"/>
              <a:gd name="connsiteY36" fmla="*/ 518496 h 1026496"/>
              <a:gd name="connsiteX37" fmla="*/ 806303 w 914253"/>
              <a:gd name="connsiteY37" fmla="*/ 569296 h 1026496"/>
              <a:gd name="connsiteX38" fmla="*/ 825353 w 914253"/>
              <a:gd name="connsiteY38" fmla="*/ 670896 h 1026496"/>
              <a:gd name="connsiteX39" fmla="*/ 831703 w 914253"/>
              <a:gd name="connsiteY39" fmla="*/ 689946 h 1026496"/>
              <a:gd name="connsiteX40" fmla="*/ 857103 w 914253"/>
              <a:gd name="connsiteY40" fmla="*/ 747096 h 1026496"/>
              <a:gd name="connsiteX41" fmla="*/ 863453 w 914253"/>
              <a:gd name="connsiteY41" fmla="*/ 766146 h 1026496"/>
              <a:gd name="connsiteX42" fmla="*/ 869803 w 914253"/>
              <a:gd name="connsiteY42" fmla="*/ 785196 h 1026496"/>
              <a:gd name="connsiteX43" fmla="*/ 882503 w 914253"/>
              <a:gd name="connsiteY43" fmla="*/ 842346 h 1026496"/>
              <a:gd name="connsiteX44" fmla="*/ 888853 w 914253"/>
              <a:gd name="connsiteY44" fmla="*/ 874096 h 1026496"/>
              <a:gd name="connsiteX45" fmla="*/ 895203 w 914253"/>
              <a:gd name="connsiteY45" fmla="*/ 893146 h 1026496"/>
              <a:gd name="connsiteX46" fmla="*/ 914253 w 914253"/>
              <a:gd name="connsiteY46" fmla="*/ 962996 h 1026496"/>
              <a:gd name="connsiteX47" fmla="*/ 907903 w 914253"/>
              <a:gd name="connsiteY47" fmla="*/ 1020146 h 1026496"/>
              <a:gd name="connsiteX48" fmla="*/ 888853 w 914253"/>
              <a:gd name="connsiteY48" fmla="*/ 1026496 h 1026496"/>
              <a:gd name="connsiteX49" fmla="*/ 838053 w 914253"/>
              <a:gd name="connsiteY49" fmla="*/ 1020146 h 1026496"/>
              <a:gd name="connsiteX50" fmla="*/ 822178 w 914253"/>
              <a:gd name="connsiteY50" fmla="*/ 1004271 h 1026496"/>
              <a:gd name="connsiteX51" fmla="*/ 784078 w 914253"/>
              <a:gd name="connsiteY51" fmla="*/ 994746 h 1026496"/>
              <a:gd name="connsiteX52" fmla="*/ 777728 w 914253"/>
              <a:gd name="connsiteY52" fmla="*/ 1023321 h 1026496"/>
              <a:gd name="connsiteX53" fmla="*/ 704703 w 914253"/>
              <a:gd name="connsiteY53" fmla="*/ 1007446 h 1026496"/>
              <a:gd name="connsiteX54" fmla="*/ 657078 w 914253"/>
              <a:gd name="connsiteY54" fmla="*/ 988396 h 1026496"/>
              <a:gd name="connsiteX55" fmla="*/ 638028 w 914253"/>
              <a:gd name="connsiteY55" fmla="*/ 1010621 h 1026496"/>
              <a:gd name="connsiteX56" fmla="*/ 558653 w 914253"/>
              <a:gd name="connsiteY56" fmla="*/ 982046 h 1026496"/>
              <a:gd name="connsiteX57" fmla="*/ 488803 w 914253"/>
              <a:gd name="connsiteY57" fmla="*/ 962997 h 1026496"/>
              <a:gd name="connsiteX58" fmla="*/ 431653 w 914253"/>
              <a:gd name="connsiteY58" fmla="*/ 918546 h 1026496"/>
              <a:gd name="connsiteX59" fmla="*/ 396728 w 914253"/>
              <a:gd name="connsiteY59" fmla="*/ 937596 h 102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14253" h="1026496">
                <a:moveTo>
                  <a:pt x="266553" y="826472"/>
                </a:moveTo>
                <a:cubicBezTo>
                  <a:pt x="254647" y="808613"/>
                  <a:pt x="219986" y="767734"/>
                  <a:pt x="206228" y="750271"/>
                </a:cubicBezTo>
                <a:cubicBezTo>
                  <a:pt x="197761" y="743921"/>
                  <a:pt x="191940" y="727517"/>
                  <a:pt x="184003" y="721696"/>
                </a:cubicBezTo>
                <a:cubicBezTo>
                  <a:pt x="176066" y="715875"/>
                  <a:pt x="166409" y="719249"/>
                  <a:pt x="158603" y="715346"/>
                </a:cubicBezTo>
                <a:cubicBezTo>
                  <a:pt x="144951" y="708520"/>
                  <a:pt x="133203" y="698413"/>
                  <a:pt x="120503" y="689946"/>
                </a:cubicBezTo>
                <a:cubicBezTo>
                  <a:pt x="114153" y="685713"/>
                  <a:pt x="106849" y="682642"/>
                  <a:pt x="101453" y="677246"/>
                </a:cubicBezTo>
                <a:lnTo>
                  <a:pt x="63353" y="639146"/>
                </a:lnTo>
                <a:lnTo>
                  <a:pt x="50653" y="601046"/>
                </a:lnTo>
                <a:lnTo>
                  <a:pt x="31603" y="581996"/>
                </a:lnTo>
                <a:cubicBezTo>
                  <a:pt x="28359" y="546310"/>
                  <a:pt x="32661" y="495213"/>
                  <a:pt x="31603" y="474046"/>
                </a:cubicBezTo>
                <a:cubicBezTo>
                  <a:pt x="30545" y="452879"/>
                  <a:pt x="27370" y="461346"/>
                  <a:pt x="25253" y="454996"/>
                </a:cubicBezTo>
                <a:cubicBezTo>
                  <a:pt x="23136" y="438063"/>
                  <a:pt x="21498" y="421063"/>
                  <a:pt x="18903" y="404196"/>
                </a:cubicBezTo>
                <a:cubicBezTo>
                  <a:pt x="-2165" y="267252"/>
                  <a:pt x="-10126" y="531504"/>
                  <a:pt x="18903" y="105746"/>
                </a:cubicBezTo>
                <a:cubicBezTo>
                  <a:pt x="19310" y="99773"/>
                  <a:pt x="30545" y="87754"/>
                  <a:pt x="44303" y="80346"/>
                </a:cubicBezTo>
                <a:cubicBezTo>
                  <a:pt x="58061" y="72938"/>
                  <a:pt x="81762" y="65234"/>
                  <a:pt x="101453" y="61296"/>
                </a:cubicBezTo>
                <a:cubicBezTo>
                  <a:pt x="112036" y="59179"/>
                  <a:pt x="122790" y="57786"/>
                  <a:pt x="133203" y="54946"/>
                </a:cubicBezTo>
                <a:cubicBezTo>
                  <a:pt x="146118" y="51424"/>
                  <a:pt x="158316" y="45493"/>
                  <a:pt x="171303" y="42246"/>
                </a:cubicBezTo>
                <a:cubicBezTo>
                  <a:pt x="179770" y="40129"/>
                  <a:pt x="188312" y="38294"/>
                  <a:pt x="196703" y="35896"/>
                </a:cubicBezTo>
                <a:cubicBezTo>
                  <a:pt x="203139" y="34057"/>
                  <a:pt x="193528" y="34309"/>
                  <a:pt x="215753" y="29546"/>
                </a:cubicBezTo>
                <a:cubicBezTo>
                  <a:pt x="237978" y="24784"/>
                  <a:pt x="294070" y="9438"/>
                  <a:pt x="330053" y="7321"/>
                </a:cubicBezTo>
                <a:cubicBezTo>
                  <a:pt x="346986" y="5204"/>
                  <a:pt x="364978" y="-2733"/>
                  <a:pt x="380853" y="971"/>
                </a:cubicBezTo>
                <a:cubicBezTo>
                  <a:pt x="396728" y="4675"/>
                  <a:pt x="414720" y="23725"/>
                  <a:pt x="425303" y="29546"/>
                </a:cubicBezTo>
                <a:cubicBezTo>
                  <a:pt x="435886" y="35367"/>
                  <a:pt x="438003" y="33779"/>
                  <a:pt x="444353" y="35896"/>
                </a:cubicBezTo>
                <a:cubicBezTo>
                  <a:pt x="450703" y="42246"/>
                  <a:pt x="456314" y="49433"/>
                  <a:pt x="463403" y="54946"/>
                </a:cubicBezTo>
                <a:cubicBezTo>
                  <a:pt x="475451" y="64317"/>
                  <a:pt x="501503" y="80346"/>
                  <a:pt x="501503" y="80346"/>
                </a:cubicBezTo>
                <a:cubicBezTo>
                  <a:pt x="505736" y="86696"/>
                  <a:pt x="508460" y="94370"/>
                  <a:pt x="514203" y="99396"/>
                </a:cubicBezTo>
                <a:cubicBezTo>
                  <a:pt x="525690" y="109447"/>
                  <a:pt x="539603" y="116329"/>
                  <a:pt x="552303" y="124796"/>
                </a:cubicBezTo>
                <a:lnTo>
                  <a:pt x="571353" y="137496"/>
                </a:lnTo>
                <a:cubicBezTo>
                  <a:pt x="577703" y="141729"/>
                  <a:pt x="583577" y="146783"/>
                  <a:pt x="590403" y="150196"/>
                </a:cubicBezTo>
                <a:cubicBezTo>
                  <a:pt x="598870" y="154429"/>
                  <a:pt x="607686" y="158026"/>
                  <a:pt x="615803" y="162896"/>
                </a:cubicBezTo>
                <a:cubicBezTo>
                  <a:pt x="670390" y="195648"/>
                  <a:pt x="634635" y="181873"/>
                  <a:pt x="672953" y="194646"/>
                </a:cubicBezTo>
                <a:cubicBezTo>
                  <a:pt x="701469" y="223162"/>
                  <a:pt x="689163" y="205177"/>
                  <a:pt x="704703" y="251796"/>
                </a:cubicBezTo>
                <a:lnTo>
                  <a:pt x="711053" y="270846"/>
                </a:lnTo>
                <a:cubicBezTo>
                  <a:pt x="713170" y="300479"/>
                  <a:pt x="712996" y="330366"/>
                  <a:pt x="717403" y="359746"/>
                </a:cubicBezTo>
                <a:lnTo>
                  <a:pt x="736453" y="416896"/>
                </a:lnTo>
                <a:lnTo>
                  <a:pt x="765028" y="442296"/>
                </a:lnTo>
                <a:cubicBezTo>
                  <a:pt x="773495" y="461346"/>
                  <a:pt x="793074" y="497330"/>
                  <a:pt x="799953" y="518496"/>
                </a:cubicBezTo>
                <a:cubicBezTo>
                  <a:pt x="806832" y="539662"/>
                  <a:pt x="769907" y="514701"/>
                  <a:pt x="806303" y="569296"/>
                </a:cubicBezTo>
                <a:cubicBezTo>
                  <a:pt x="813985" y="646117"/>
                  <a:pt x="805926" y="612615"/>
                  <a:pt x="825353" y="670896"/>
                </a:cubicBezTo>
                <a:cubicBezTo>
                  <a:pt x="827470" y="677246"/>
                  <a:pt x="827990" y="684377"/>
                  <a:pt x="831703" y="689946"/>
                </a:cubicBezTo>
                <a:cubicBezTo>
                  <a:pt x="851829" y="720135"/>
                  <a:pt x="841990" y="701756"/>
                  <a:pt x="857103" y="747096"/>
                </a:cubicBezTo>
                <a:lnTo>
                  <a:pt x="863453" y="766146"/>
                </a:lnTo>
                <a:cubicBezTo>
                  <a:pt x="865570" y="772496"/>
                  <a:pt x="868490" y="778632"/>
                  <a:pt x="869803" y="785196"/>
                </a:cubicBezTo>
                <a:cubicBezTo>
                  <a:pt x="888955" y="880955"/>
                  <a:pt x="864568" y="761637"/>
                  <a:pt x="882503" y="842346"/>
                </a:cubicBezTo>
                <a:cubicBezTo>
                  <a:pt x="884844" y="852882"/>
                  <a:pt x="886235" y="863625"/>
                  <a:pt x="888853" y="874096"/>
                </a:cubicBezTo>
                <a:cubicBezTo>
                  <a:pt x="890476" y="880590"/>
                  <a:pt x="893442" y="886688"/>
                  <a:pt x="895203" y="893146"/>
                </a:cubicBezTo>
                <a:cubicBezTo>
                  <a:pt x="916688" y="971925"/>
                  <a:pt x="899637" y="919148"/>
                  <a:pt x="914253" y="962996"/>
                </a:cubicBezTo>
                <a:cubicBezTo>
                  <a:pt x="912136" y="982046"/>
                  <a:pt x="915022" y="1002350"/>
                  <a:pt x="907903" y="1020146"/>
                </a:cubicBezTo>
                <a:cubicBezTo>
                  <a:pt x="905417" y="1026361"/>
                  <a:pt x="895546" y="1026496"/>
                  <a:pt x="888853" y="1026496"/>
                </a:cubicBezTo>
                <a:cubicBezTo>
                  <a:pt x="871788" y="1026496"/>
                  <a:pt x="854986" y="1022263"/>
                  <a:pt x="838053" y="1020146"/>
                </a:cubicBezTo>
                <a:lnTo>
                  <a:pt x="822178" y="1004271"/>
                </a:lnTo>
                <a:cubicBezTo>
                  <a:pt x="809478" y="1001096"/>
                  <a:pt x="791486" y="991571"/>
                  <a:pt x="784078" y="994746"/>
                </a:cubicBezTo>
                <a:cubicBezTo>
                  <a:pt x="776670" y="997921"/>
                  <a:pt x="781961" y="1016971"/>
                  <a:pt x="777728" y="1023321"/>
                </a:cubicBezTo>
                <a:cubicBezTo>
                  <a:pt x="741745" y="1021204"/>
                  <a:pt x="724811" y="1013267"/>
                  <a:pt x="704703" y="1007446"/>
                </a:cubicBezTo>
                <a:cubicBezTo>
                  <a:pt x="684595" y="1001625"/>
                  <a:pt x="668190" y="987867"/>
                  <a:pt x="657078" y="988396"/>
                </a:cubicBezTo>
                <a:cubicBezTo>
                  <a:pt x="645966" y="988925"/>
                  <a:pt x="644378" y="1012738"/>
                  <a:pt x="638028" y="1010621"/>
                </a:cubicBezTo>
                <a:cubicBezTo>
                  <a:pt x="624270" y="1008504"/>
                  <a:pt x="571353" y="986279"/>
                  <a:pt x="558653" y="982046"/>
                </a:cubicBezTo>
                <a:cubicBezTo>
                  <a:pt x="533253" y="970405"/>
                  <a:pt x="509970" y="973580"/>
                  <a:pt x="488803" y="962997"/>
                </a:cubicBezTo>
                <a:cubicBezTo>
                  <a:pt x="467636" y="952414"/>
                  <a:pt x="443824" y="923309"/>
                  <a:pt x="431653" y="918546"/>
                </a:cubicBezTo>
                <a:cubicBezTo>
                  <a:pt x="425303" y="916429"/>
                  <a:pt x="402715" y="940589"/>
                  <a:pt x="396728" y="937596"/>
                </a:cubicBezTo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454C1EC7-B9C2-4236-A881-87DC61C07CE2}"/>
              </a:ext>
            </a:extLst>
          </p:cNvPr>
          <p:cNvSpPr/>
          <p:nvPr/>
        </p:nvSpPr>
        <p:spPr>
          <a:xfrm>
            <a:off x="8351252" y="2661956"/>
            <a:ext cx="944967" cy="636869"/>
          </a:xfrm>
          <a:custGeom>
            <a:avLst/>
            <a:gdLst>
              <a:gd name="connsiteX0" fmla="*/ 971550 w 1011420"/>
              <a:gd name="connsiteY0" fmla="*/ 19653 h 619728"/>
              <a:gd name="connsiteX1" fmla="*/ 1009650 w 1011420"/>
              <a:gd name="connsiteY1" fmla="*/ 24416 h 619728"/>
              <a:gd name="connsiteX2" fmla="*/ 1004888 w 1011420"/>
              <a:gd name="connsiteY2" fmla="*/ 43466 h 619728"/>
              <a:gd name="connsiteX3" fmla="*/ 995363 w 1011420"/>
              <a:gd name="connsiteY3" fmla="*/ 72041 h 619728"/>
              <a:gd name="connsiteX4" fmla="*/ 981075 w 1011420"/>
              <a:gd name="connsiteY4" fmla="*/ 100616 h 619728"/>
              <a:gd name="connsiteX5" fmla="*/ 976313 w 1011420"/>
              <a:gd name="connsiteY5" fmla="*/ 157766 h 619728"/>
              <a:gd name="connsiteX6" fmla="*/ 957263 w 1011420"/>
              <a:gd name="connsiteY6" fmla="*/ 186341 h 619728"/>
              <a:gd name="connsiteX7" fmla="*/ 947738 w 1011420"/>
              <a:gd name="connsiteY7" fmla="*/ 200628 h 619728"/>
              <a:gd name="connsiteX8" fmla="*/ 938213 w 1011420"/>
              <a:gd name="connsiteY8" fmla="*/ 214916 h 619728"/>
              <a:gd name="connsiteX9" fmla="*/ 923925 w 1011420"/>
              <a:gd name="connsiteY9" fmla="*/ 224441 h 619728"/>
              <a:gd name="connsiteX10" fmla="*/ 904875 w 1011420"/>
              <a:gd name="connsiteY10" fmla="*/ 253016 h 619728"/>
              <a:gd name="connsiteX11" fmla="*/ 895350 w 1011420"/>
              <a:gd name="connsiteY11" fmla="*/ 291116 h 619728"/>
              <a:gd name="connsiteX12" fmla="*/ 885825 w 1011420"/>
              <a:gd name="connsiteY12" fmla="*/ 362553 h 619728"/>
              <a:gd name="connsiteX13" fmla="*/ 876300 w 1011420"/>
              <a:gd name="connsiteY13" fmla="*/ 391128 h 619728"/>
              <a:gd name="connsiteX14" fmla="*/ 862013 w 1011420"/>
              <a:gd name="connsiteY14" fmla="*/ 400653 h 619728"/>
              <a:gd name="connsiteX15" fmla="*/ 823913 w 1011420"/>
              <a:gd name="connsiteY15" fmla="*/ 410178 h 619728"/>
              <a:gd name="connsiteX16" fmla="*/ 800100 w 1011420"/>
              <a:gd name="connsiteY16" fmla="*/ 405416 h 619728"/>
              <a:gd name="connsiteX17" fmla="*/ 795338 w 1011420"/>
              <a:gd name="connsiteY17" fmla="*/ 391128 h 619728"/>
              <a:gd name="connsiteX18" fmla="*/ 790575 w 1011420"/>
              <a:gd name="connsiteY18" fmla="*/ 372078 h 619728"/>
              <a:gd name="connsiteX19" fmla="*/ 785813 w 1011420"/>
              <a:gd name="connsiteY19" fmla="*/ 386366 h 619728"/>
              <a:gd name="connsiteX20" fmla="*/ 747713 w 1011420"/>
              <a:gd name="connsiteY20" fmla="*/ 400653 h 619728"/>
              <a:gd name="connsiteX21" fmla="*/ 738188 w 1011420"/>
              <a:gd name="connsiteY21" fmla="*/ 472091 h 619728"/>
              <a:gd name="connsiteX22" fmla="*/ 733425 w 1011420"/>
              <a:gd name="connsiteY22" fmla="*/ 491141 h 619728"/>
              <a:gd name="connsiteX23" fmla="*/ 723900 w 1011420"/>
              <a:gd name="connsiteY23" fmla="*/ 505428 h 619728"/>
              <a:gd name="connsiteX24" fmla="*/ 719138 w 1011420"/>
              <a:gd name="connsiteY24" fmla="*/ 562578 h 619728"/>
              <a:gd name="connsiteX25" fmla="*/ 709613 w 1011420"/>
              <a:gd name="connsiteY25" fmla="*/ 576866 h 619728"/>
              <a:gd name="connsiteX26" fmla="*/ 695325 w 1011420"/>
              <a:gd name="connsiteY26" fmla="*/ 572103 h 619728"/>
              <a:gd name="connsiteX27" fmla="*/ 661988 w 1011420"/>
              <a:gd name="connsiteY27" fmla="*/ 534003 h 619728"/>
              <a:gd name="connsiteX28" fmla="*/ 657225 w 1011420"/>
              <a:gd name="connsiteY28" fmla="*/ 500666 h 619728"/>
              <a:gd name="connsiteX29" fmla="*/ 628650 w 1011420"/>
              <a:gd name="connsiteY29" fmla="*/ 486378 h 619728"/>
              <a:gd name="connsiteX30" fmla="*/ 614363 w 1011420"/>
              <a:gd name="connsiteY30" fmla="*/ 495903 h 619728"/>
              <a:gd name="connsiteX31" fmla="*/ 604838 w 1011420"/>
              <a:gd name="connsiteY31" fmla="*/ 524478 h 619728"/>
              <a:gd name="connsiteX32" fmla="*/ 552450 w 1011420"/>
              <a:gd name="connsiteY32" fmla="*/ 562578 h 619728"/>
              <a:gd name="connsiteX33" fmla="*/ 542925 w 1011420"/>
              <a:gd name="connsiteY33" fmla="*/ 534003 h 619728"/>
              <a:gd name="connsiteX34" fmla="*/ 538163 w 1011420"/>
              <a:gd name="connsiteY34" fmla="*/ 519716 h 619728"/>
              <a:gd name="connsiteX35" fmla="*/ 533400 w 1011420"/>
              <a:gd name="connsiteY35" fmla="*/ 534003 h 619728"/>
              <a:gd name="connsiteX36" fmla="*/ 514350 w 1011420"/>
              <a:gd name="connsiteY36" fmla="*/ 562578 h 619728"/>
              <a:gd name="connsiteX37" fmla="*/ 500063 w 1011420"/>
              <a:gd name="connsiteY37" fmla="*/ 610203 h 619728"/>
              <a:gd name="connsiteX38" fmla="*/ 485775 w 1011420"/>
              <a:gd name="connsiteY38" fmla="*/ 619728 h 619728"/>
              <a:gd name="connsiteX39" fmla="*/ 409575 w 1011420"/>
              <a:gd name="connsiteY39" fmla="*/ 614966 h 619728"/>
              <a:gd name="connsiteX40" fmla="*/ 381000 w 1011420"/>
              <a:gd name="connsiteY40" fmla="*/ 605441 h 619728"/>
              <a:gd name="connsiteX41" fmla="*/ 357188 w 1011420"/>
              <a:gd name="connsiteY41" fmla="*/ 576866 h 619728"/>
              <a:gd name="connsiteX42" fmla="*/ 338138 w 1011420"/>
              <a:gd name="connsiteY42" fmla="*/ 543528 h 619728"/>
              <a:gd name="connsiteX43" fmla="*/ 271463 w 1011420"/>
              <a:gd name="connsiteY43" fmla="*/ 495903 h 619728"/>
              <a:gd name="connsiteX44" fmla="*/ 257175 w 1011420"/>
              <a:gd name="connsiteY44" fmla="*/ 486378 h 619728"/>
              <a:gd name="connsiteX45" fmla="*/ 242888 w 1011420"/>
              <a:gd name="connsiteY45" fmla="*/ 476853 h 619728"/>
              <a:gd name="connsiteX46" fmla="*/ 228600 w 1011420"/>
              <a:gd name="connsiteY46" fmla="*/ 472091 h 619728"/>
              <a:gd name="connsiteX47" fmla="*/ 219075 w 1011420"/>
              <a:gd name="connsiteY47" fmla="*/ 457803 h 619728"/>
              <a:gd name="connsiteX48" fmla="*/ 204788 w 1011420"/>
              <a:gd name="connsiteY48" fmla="*/ 453041 h 619728"/>
              <a:gd name="connsiteX49" fmla="*/ 176213 w 1011420"/>
              <a:gd name="connsiteY49" fmla="*/ 433991 h 619728"/>
              <a:gd name="connsiteX50" fmla="*/ 147638 w 1011420"/>
              <a:gd name="connsiteY50" fmla="*/ 414941 h 619728"/>
              <a:gd name="connsiteX51" fmla="*/ 119063 w 1011420"/>
              <a:gd name="connsiteY51" fmla="*/ 391128 h 619728"/>
              <a:gd name="connsiteX52" fmla="*/ 104775 w 1011420"/>
              <a:gd name="connsiteY52" fmla="*/ 386366 h 619728"/>
              <a:gd name="connsiteX53" fmla="*/ 80963 w 1011420"/>
              <a:gd name="connsiteY53" fmla="*/ 362553 h 619728"/>
              <a:gd name="connsiteX54" fmla="*/ 66675 w 1011420"/>
              <a:gd name="connsiteY54" fmla="*/ 348266 h 619728"/>
              <a:gd name="connsiteX55" fmla="*/ 52388 w 1011420"/>
              <a:gd name="connsiteY55" fmla="*/ 338741 h 619728"/>
              <a:gd name="connsiteX56" fmla="*/ 28575 w 1011420"/>
              <a:gd name="connsiteY56" fmla="*/ 305403 h 619728"/>
              <a:gd name="connsiteX57" fmla="*/ 23813 w 1011420"/>
              <a:gd name="connsiteY57" fmla="*/ 291116 h 619728"/>
              <a:gd name="connsiteX58" fmla="*/ 9525 w 1011420"/>
              <a:gd name="connsiteY58" fmla="*/ 272066 h 619728"/>
              <a:gd name="connsiteX59" fmla="*/ 0 w 1011420"/>
              <a:gd name="connsiteY59" fmla="*/ 257778 h 619728"/>
              <a:gd name="connsiteX60" fmla="*/ 33338 w 1011420"/>
              <a:gd name="connsiteY60" fmla="*/ 229203 h 619728"/>
              <a:gd name="connsiteX61" fmla="*/ 80963 w 1011420"/>
              <a:gd name="connsiteY61" fmla="*/ 210153 h 619728"/>
              <a:gd name="connsiteX62" fmla="*/ 109538 w 1011420"/>
              <a:gd name="connsiteY62" fmla="*/ 191103 h 619728"/>
              <a:gd name="connsiteX63" fmla="*/ 123825 w 1011420"/>
              <a:gd name="connsiteY63" fmla="*/ 176816 h 619728"/>
              <a:gd name="connsiteX64" fmla="*/ 152400 w 1011420"/>
              <a:gd name="connsiteY64" fmla="*/ 157766 h 619728"/>
              <a:gd name="connsiteX65" fmla="*/ 180975 w 1011420"/>
              <a:gd name="connsiteY65" fmla="*/ 133953 h 619728"/>
              <a:gd name="connsiteX66" fmla="*/ 204788 w 1011420"/>
              <a:gd name="connsiteY66" fmla="*/ 105378 h 619728"/>
              <a:gd name="connsiteX67" fmla="*/ 233363 w 1011420"/>
              <a:gd name="connsiteY67" fmla="*/ 86328 h 619728"/>
              <a:gd name="connsiteX68" fmla="*/ 242888 w 1011420"/>
              <a:gd name="connsiteY68" fmla="*/ 72041 h 619728"/>
              <a:gd name="connsiteX69" fmla="*/ 271463 w 1011420"/>
              <a:gd name="connsiteY69" fmla="*/ 52991 h 619728"/>
              <a:gd name="connsiteX70" fmla="*/ 304800 w 1011420"/>
              <a:gd name="connsiteY70" fmla="*/ 14891 h 619728"/>
              <a:gd name="connsiteX71" fmla="*/ 309563 w 1011420"/>
              <a:gd name="connsiteY71" fmla="*/ 603 h 619728"/>
              <a:gd name="connsiteX72" fmla="*/ 290513 w 1011420"/>
              <a:gd name="connsiteY72" fmla="*/ 29178 h 619728"/>
              <a:gd name="connsiteX73" fmla="*/ 300038 w 1011420"/>
              <a:gd name="connsiteY73" fmla="*/ 48228 h 619728"/>
              <a:gd name="connsiteX74" fmla="*/ 361950 w 1011420"/>
              <a:gd name="connsiteY74" fmla="*/ 62516 h 619728"/>
              <a:gd name="connsiteX75" fmla="*/ 376238 w 1011420"/>
              <a:gd name="connsiteY75" fmla="*/ 67278 h 619728"/>
              <a:gd name="connsiteX76" fmla="*/ 395288 w 1011420"/>
              <a:gd name="connsiteY76" fmla="*/ 76803 h 619728"/>
              <a:gd name="connsiteX77" fmla="*/ 414338 w 1011420"/>
              <a:gd name="connsiteY77" fmla="*/ 81566 h 619728"/>
              <a:gd name="connsiteX78" fmla="*/ 447675 w 1011420"/>
              <a:gd name="connsiteY78" fmla="*/ 95853 h 619728"/>
              <a:gd name="connsiteX79" fmla="*/ 461963 w 1011420"/>
              <a:gd name="connsiteY79" fmla="*/ 105378 h 619728"/>
              <a:gd name="connsiteX80" fmla="*/ 490538 w 1011420"/>
              <a:gd name="connsiteY80" fmla="*/ 114903 h 619728"/>
              <a:gd name="connsiteX81" fmla="*/ 509588 w 1011420"/>
              <a:gd name="connsiteY81" fmla="*/ 138716 h 619728"/>
              <a:gd name="connsiteX82" fmla="*/ 542925 w 1011420"/>
              <a:gd name="connsiteY82" fmla="*/ 157766 h 619728"/>
              <a:gd name="connsiteX83" fmla="*/ 581025 w 1011420"/>
              <a:gd name="connsiteY83" fmla="*/ 172053 h 619728"/>
              <a:gd name="connsiteX84" fmla="*/ 633413 w 1011420"/>
              <a:gd name="connsiteY84" fmla="*/ 181578 h 619728"/>
              <a:gd name="connsiteX85" fmla="*/ 685800 w 1011420"/>
              <a:gd name="connsiteY85" fmla="*/ 176816 h 619728"/>
              <a:gd name="connsiteX86" fmla="*/ 700088 w 1011420"/>
              <a:gd name="connsiteY86" fmla="*/ 172053 h 619728"/>
              <a:gd name="connsiteX87" fmla="*/ 714375 w 1011420"/>
              <a:gd name="connsiteY87" fmla="*/ 157766 h 619728"/>
              <a:gd name="connsiteX88" fmla="*/ 742950 w 1011420"/>
              <a:gd name="connsiteY88" fmla="*/ 143478 h 619728"/>
              <a:gd name="connsiteX89" fmla="*/ 771525 w 1011420"/>
              <a:gd name="connsiteY89" fmla="*/ 124428 h 619728"/>
              <a:gd name="connsiteX90" fmla="*/ 785813 w 1011420"/>
              <a:gd name="connsiteY90" fmla="*/ 114903 h 619728"/>
              <a:gd name="connsiteX91" fmla="*/ 800100 w 1011420"/>
              <a:gd name="connsiteY91" fmla="*/ 105378 h 619728"/>
              <a:gd name="connsiteX92" fmla="*/ 814388 w 1011420"/>
              <a:gd name="connsiteY92" fmla="*/ 100616 h 619728"/>
              <a:gd name="connsiteX93" fmla="*/ 857250 w 1011420"/>
              <a:gd name="connsiteY93" fmla="*/ 76803 h 619728"/>
              <a:gd name="connsiteX94" fmla="*/ 909638 w 1011420"/>
              <a:gd name="connsiteY94" fmla="*/ 62516 h 619728"/>
              <a:gd name="connsiteX95" fmla="*/ 923925 w 1011420"/>
              <a:gd name="connsiteY95" fmla="*/ 57753 h 619728"/>
              <a:gd name="connsiteX96" fmla="*/ 957263 w 1011420"/>
              <a:gd name="connsiteY96" fmla="*/ 38703 h 619728"/>
              <a:gd name="connsiteX97" fmla="*/ 971550 w 1011420"/>
              <a:gd name="connsiteY97" fmla="*/ 19653 h 61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011420" h="619728">
                <a:moveTo>
                  <a:pt x="971550" y="19653"/>
                </a:moveTo>
                <a:cubicBezTo>
                  <a:pt x="980281" y="17272"/>
                  <a:pt x="999235" y="16977"/>
                  <a:pt x="1009650" y="24416"/>
                </a:cubicBezTo>
                <a:cubicBezTo>
                  <a:pt x="1014976" y="28220"/>
                  <a:pt x="1006769" y="37197"/>
                  <a:pt x="1004888" y="43466"/>
                </a:cubicBezTo>
                <a:cubicBezTo>
                  <a:pt x="1002003" y="53083"/>
                  <a:pt x="1000932" y="63687"/>
                  <a:pt x="995363" y="72041"/>
                </a:cubicBezTo>
                <a:cubicBezTo>
                  <a:pt x="983053" y="90505"/>
                  <a:pt x="987648" y="80898"/>
                  <a:pt x="981075" y="100616"/>
                </a:cubicBezTo>
                <a:cubicBezTo>
                  <a:pt x="979488" y="119666"/>
                  <a:pt x="981429" y="139347"/>
                  <a:pt x="976313" y="157766"/>
                </a:cubicBezTo>
                <a:cubicBezTo>
                  <a:pt x="973249" y="168796"/>
                  <a:pt x="963613" y="176816"/>
                  <a:pt x="957263" y="186341"/>
                </a:cubicBezTo>
                <a:lnTo>
                  <a:pt x="947738" y="200628"/>
                </a:lnTo>
                <a:cubicBezTo>
                  <a:pt x="944563" y="205391"/>
                  <a:pt x="942976" y="211741"/>
                  <a:pt x="938213" y="214916"/>
                </a:cubicBezTo>
                <a:lnTo>
                  <a:pt x="923925" y="224441"/>
                </a:lnTo>
                <a:cubicBezTo>
                  <a:pt x="917575" y="233966"/>
                  <a:pt x="907651" y="241910"/>
                  <a:pt x="904875" y="253016"/>
                </a:cubicBezTo>
                <a:lnTo>
                  <a:pt x="895350" y="291116"/>
                </a:lnTo>
                <a:cubicBezTo>
                  <a:pt x="893763" y="305396"/>
                  <a:pt x="890102" y="345445"/>
                  <a:pt x="885825" y="362553"/>
                </a:cubicBezTo>
                <a:cubicBezTo>
                  <a:pt x="883390" y="372293"/>
                  <a:pt x="884654" y="385559"/>
                  <a:pt x="876300" y="391128"/>
                </a:cubicBezTo>
                <a:cubicBezTo>
                  <a:pt x="871538" y="394303"/>
                  <a:pt x="867132" y="398093"/>
                  <a:pt x="862013" y="400653"/>
                </a:cubicBezTo>
                <a:cubicBezTo>
                  <a:pt x="852248" y="405536"/>
                  <a:pt x="832974" y="408366"/>
                  <a:pt x="823913" y="410178"/>
                </a:cubicBezTo>
                <a:cubicBezTo>
                  <a:pt x="815975" y="408591"/>
                  <a:pt x="806835" y="409906"/>
                  <a:pt x="800100" y="405416"/>
                </a:cubicBezTo>
                <a:cubicBezTo>
                  <a:pt x="795923" y="402631"/>
                  <a:pt x="796717" y="395955"/>
                  <a:pt x="795338" y="391128"/>
                </a:cubicBezTo>
                <a:cubicBezTo>
                  <a:pt x="793540" y="384834"/>
                  <a:pt x="792163" y="378428"/>
                  <a:pt x="790575" y="372078"/>
                </a:cubicBezTo>
                <a:cubicBezTo>
                  <a:pt x="788988" y="376841"/>
                  <a:pt x="788949" y="382446"/>
                  <a:pt x="785813" y="386366"/>
                </a:cubicBezTo>
                <a:cubicBezTo>
                  <a:pt x="776470" y="398045"/>
                  <a:pt x="760621" y="398072"/>
                  <a:pt x="747713" y="400653"/>
                </a:cubicBezTo>
                <a:cubicBezTo>
                  <a:pt x="740114" y="491832"/>
                  <a:pt x="749630" y="432045"/>
                  <a:pt x="738188" y="472091"/>
                </a:cubicBezTo>
                <a:cubicBezTo>
                  <a:pt x="736390" y="478385"/>
                  <a:pt x="736003" y="485125"/>
                  <a:pt x="733425" y="491141"/>
                </a:cubicBezTo>
                <a:cubicBezTo>
                  <a:pt x="731170" y="496402"/>
                  <a:pt x="727075" y="500666"/>
                  <a:pt x="723900" y="505428"/>
                </a:cubicBezTo>
                <a:cubicBezTo>
                  <a:pt x="722313" y="524478"/>
                  <a:pt x="722887" y="543833"/>
                  <a:pt x="719138" y="562578"/>
                </a:cubicBezTo>
                <a:cubicBezTo>
                  <a:pt x="718015" y="568191"/>
                  <a:pt x="714928" y="574740"/>
                  <a:pt x="709613" y="576866"/>
                </a:cubicBezTo>
                <a:cubicBezTo>
                  <a:pt x="704952" y="578730"/>
                  <a:pt x="700088" y="573691"/>
                  <a:pt x="695325" y="572103"/>
                </a:cubicBezTo>
                <a:cubicBezTo>
                  <a:pt x="673100" y="538766"/>
                  <a:pt x="685800" y="549878"/>
                  <a:pt x="661988" y="534003"/>
                </a:cubicBezTo>
                <a:cubicBezTo>
                  <a:pt x="660400" y="522891"/>
                  <a:pt x="661784" y="510924"/>
                  <a:pt x="657225" y="500666"/>
                </a:cubicBezTo>
                <a:cubicBezTo>
                  <a:pt x="654014" y="493441"/>
                  <a:pt x="634989" y="488491"/>
                  <a:pt x="628650" y="486378"/>
                </a:cubicBezTo>
                <a:cubicBezTo>
                  <a:pt x="623888" y="489553"/>
                  <a:pt x="617396" y="491049"/>
                  <a:pt x="614363" y="495903"/>
                </a:cubicBezTo>
                <a:cubicBezTo>
                  <a:pt x="609042" y="504417"/>
                  <a:pt x="604838" y="524478"/>
                  <a:pt x="604838" y="524478"/>
                </a:cubicBezTo>
                <a:cubicBezTo>
                  <a:pt x="601128" y="557869"/>
                  <a:pt x="611256" y="596882"/>
                  <a:pt x="552450" y="562578"/>
                </a:cubicBezTo>
                <a:cubicBezTo>
                  <a:pt x="543777" y="557519"/>
                  <a:pt x="546100" y="543528"/>
                  <a:pt x="542925" y="534003"/>
                </a:cubicBezTo>
                <a:lnTo>
                  <a:pt x="538163" y="519716"/>
                </a:lnTo>
                <a:cubicBezTo>
                  <a:pt x="536575" y="524478"/>
                  <a:pt x="535838" y="529615"/>
                  <a:pt x="533400" y="534003"/>
                </a:cubicBezTo>
                <a:cubicBezTo>
                  <a:pt x="527840" y="544010"/>
                  <a:pt x="514350" y="562578"/>
                  <a:pt x="514350" y="562578"/>
                </a:cubicBezTo>
                <a:cubicBezTo>
                  <a:pt x="512444" y="570204"/>
                  <a:pt x="503542" y="607883"/>
                  <a:pt x="500063" y="610203"/>
                </a:cubicBezTo>
                <a:lnTo>
                  <a:pt x="485775" y="619728"/>
                </a:lnTo>
                <a:cubicBezTo>
                  <a:pt x="460375" y="618141"/>
                  <a:pt x="434791" y="618404"/>
                  <a:pt x="409575" y="614966"/>
                </a:cubicBezTo>
                <a:cubicBezTo>
                  <a:pt x="399627" y="613609"/>
                  <a:pt x="381000" y="605441"/>
                  <a:pt x="381000" y="605441"/>
                </a:cubicBezTo>
                <a:cubicBezTo>
                  <a:pt x="367869" y="592309"/>
                  <a:pt x="366028" y="592335"/>
                  <a:pt x="357188" y="576866"/>
                </a:cubicBezTo>
                <a:cubicBezTo>
                  <a:pt x="353337" y="570126"/>
                  <a:pt x="344963" y="549670"/>
                  <a:pt x="338138" y="543528"/>
                </a:cubicBezTo>
                <a:cubicBezTo>
                  <a:pt x="321262" y="528339"/>
                  <a:pt x="291338" y="509153"/>
                  <a:pt x="271463" y="495903"/>
                </a:cubicBezTo>
                <a:lnTo>
                  <a:pt x="257175" y="486378"/>
                </a:lnTo>
                <a:cubicBezTo>
                  <a:pt x="252413" y="483203"/>
                  <a:pt x="248318" y="478663"/>
                  <a:pt x="242888" y="476853"/>
                </a:cubicBezTo>
                <a:lnTo>
                  <a:pt x="228600" y="472091"/>
                </a:lnTo>
                <a:cubicBezTo>
                  <a:pt x="225425" y="467328"/>
                  <a:pt x="223545" y="461379"/>
                  <a:pt x="219075" y="457803"/>
                </a:cubicBezTo>
                <a:cubicBezTo>
                  <a:pt x="215155" y="454667"/>
                  <a:pt x="209176" y="455479"/>
                  <a:pt x="204788" y="453041"/>
                </a:cubicBezTo>
                <a:cubicBezTo>
                  <a:pt x="194781" y="447482"/>
                  <a:pt x="185738" y="440341"/>
                  <a:pt x="176213" y="433991"/>
                </a:cubicBezTo>
                <a:lnTo>
                  <a:pt x="147638" y="414941"/>
                </a:lnTo>
                <a:cubicBezTo>
                  <a:pt x="137107" y="404410"/>
                  <a:pt x="132322" y="397757"/>
                  <a:pt x="119063" y="391128"/>
                </a:cubicBezTo>
                <a:cubicBezTo>
                  <a:pt x="114573" y="388883"/>
                  <a:pt x="109538" y="387953"/>
                  <a:pt x="104775" y="386366"/>
                </a:cubicBezTo>
                <a:cubicBezTo>
                  <a:pt x="87314" y="360174"/>
                  <a:pt x="104773" y="382394"/>
                  <a:pt x="80963" y="362553"/>
                </a:cubicBezTo>
                <a:cubicBezTo>
                  <a:pt x="75789" y="358241"/>
                  <a:pt x="71849" y="352578"/>
                  <a:pt x="66675" y="348266"/>
                </a:cubicBezTo>
                <a:cubicBezTo>
                  <a:pt x="62278" y="344602"/>
                  <a:pt x="56435" y="342788"/>
                  <a:pt x="52388" y="338741"/>
                </a:cubicBezTo>
                <a:cubicBezTo>
                  <a:pt x="46478" y="332831"/>
                  <a:pt x="33985" y="313518"/>
                  <a:pt x="28575" y="305403"/>
                </a:cubicBezTo>
                <a:cubicBezTo>
                  <a:pt x="26988" y="300641"/>
                  <a:pt x="26304" y="295474"/>
                  <a:pt x="23813" y="291116"/>
                </a:cubicBezTo>
                <a:cubicBezTo>
                  <a:pt x="19875" y="284224"/>
                  <a:pt x="14139" y="278525"/>
                  <a:pt x="9525" y="272066"/>
                </a:cubicBezTo>
                <a:cubicBezTo>
                  <a:pt x="6198" y="267408"/>
                  <a:pt x="3175" y="262541"/>
                  <a:pt x="0" y="257778"/>
                </a:cubicBezTo>
                <a:cubicBezTo>
                  <a:pt x="9531" y="248248"/>
                  <a:pt x="21122" y="235311"/>
                  <a:pt x="33338" y="229203"/>
                </a:cubicBezTo>
                <a:cubicBezTo>
                  <a:pt x="56473" y="217635"/>
                  <a:pt x="61542" y="224025"/>
                  <a:pt x="80963" y="210153"/>
                </a:cubicBezTo>
                <a:cubicBezTo>
                  <a:pt x="112179" y="187856"/>
                  <a:pt x="78888" y="201320"/>
                  <a:pt x="109538" y="191103"/>
                </a:cubicBezTo>
                <a:cubicBezTo>
                  <a:pt x="114300" y="186341"/>
                  <a:pt x="118509" y="180951"/>
                  <a:pt x="123825" y="176816"/>
                </a:cubicBezTo>
                <a:cubicBezTo>
                  <a:pt x="132861" y="169788"/>
                  <a:pt x="144305" y="165861"/>
                  <a:pt x="152400" y="157766"/>
                </a:cubicBezTo>
                <a:cubicBezTo>
                  <a:pt x="170735" y="139431"/>
                  <a:pt x="161084" y="147214"/>
                  <a:pt x="180975" y="133953"/>
                </a:cubicBezTo>
                <a:cubicBezTo>
                  <a:pt x="189442" y="121253"/>
                  <a:pt x="192095" y="115251"/>
                  <a:pt x="204788" y="105378"/>
                </a:cubicBezTo>
                <a:cubicBezTo>
                  <a:pt x="213824" y="98350"/>
                  <a:pt x="233363" y="86328"/>
                  <a:pt x="233363" y="86328"/>
                </a:cubicBezTo>
                <a:cubicBezTo>
                  <a:pt x="236538" y="81566"/>
                  <a:pt x="238580" y="75810"/>
                  <a:pt x="242888" y="72041"/>
                </a:cubicBezTo>
                <a:cubicBezTo>
                  <a:pt x="251503" y="64503"/>
                  <a:pt x="271463" y="52991"/>
                  <a:pt x="271463" y="52991"/>
                </a:cubicBezTo>
                <a:cubicBezTo>
                  <a:pt x="293688" y="19654"/>
                  <a:pt x="280988" y="30766"/>
                  <a:pt x="304800" y="14891"/>
                </a:cubicBezTo>
                <a:cubicBezTo>
                  <a:pt x="306388" y="10128"/>
                  <a:pt x="313113" y="-2947"/>
                  <a:pt x="309563" y="603"/>
                </a:cubicBezTo>
                <a:cubicBezTo>
                  <a:pt x="301468" y="8698"/>
                  <a:pt x="290513" y="29178"/>
                  <a:pt x="290513" y="29178"/>
                </a:cubicBezTo>
                <a:cubicBezTo>
                  <a:pt x="293688" y="35528"/>
                  <a:pt x="295018" y="43208"/>
                  <a:pt x="300038" y="48228"/>
                </a:cubicBezTo>
                <a:cubicBezTo>
                  <a:pt x="313997" y="62187"/>
                  <a:pt x="348374" y="61007"/>
                  <a:pt x="361950" y="62516"/>
                </a:cubicBezTo>
                <a:cubicBezTo>
                  <a:pt x="366713" y="64103"/>
                  <a:pt x="371624" y="65301"/>
                  <a:pt x="376238" y="67278"/>
                </a:cubicBezTo>
                <a:cubicBezTo>
                  <a:pt x="382764" y="70075"/>
                  <a:pt x="388641" y="74310"/>
                  <a:pt x="395288" y="76803"/>
                </a:cubicBezTo>
                <a:cubicBezTo>
                  <a:pt x="401417" y="79101"/>
                  <a:pt x="407988" y="79978"/>
                  <a:pt x="414338" y="81566"/>
                </a:cubicBezTo>
                <a:cubicBezTo>
                  <a:pt x="450204" y="105478"/>
                  <a:pt x="404623" y="77403"/>
                  <a:pt x="447675" y="95853"/>
                </a:cubicBezTo>
                <a:cubicBezTo>
                  <a:pt x="452936" y="98108"/>
                  <a:pt x="456732" y="103053"/>
                  <a:pt x="461963" y="105378"/>
                </a:cubicBezTo>
                <a:cubicBezTo>
                  <a:pt x="471138" y="109456"/>
                  <a:pt x="490538" y="114903"/>
                  <a:pt x="490538" y="114903"/>
                </a:cubicBezTo>
                <a:cubicBezTo>
                  <a:pt x="531481" y="142199"/>
                  <a:pt x="483298" y="105853"/>
                  <a:pt x="509588" y="138716"/>
                </a:cubicBezTo>
                <a:cubicBezTo>
                  <a:pt x="513815" y="144000"/>
                  <a:pt x="538560" y="155826"/>
                  <a:pt x="542925" y="157766"/>
                </a:cubicBezTo>
                <a:cubicBezTo>
                  <a:pt x="548547" y="160265"/>
                  <a:pt x="572046" y="169808"/>
                  <a:pt x="581025" y="172053"/>
                </a:cubicBezTo>
                <a:cubicBezTo>
                  <a:pt x="594349" y="175384"/>
                  <a:pt x="620661" y="179453"/>
                  <a:pt x="633413" y="181578"/>
                </a:cubicBezTo>
                <a:cubicBezTo>
                  <a:pt x="650875" y="179991"/>
                  <a:pt x="668442" y="179296"/>
                  <a:pt x="685800" y="176816"/>
                </a:cubicBezTo>
                <a:cubicBezTo>
                  <a:pt x="690770" y="176106"/>
                  <a:pt x="695911" y="174838"/>
                  <a:pt x="700088" y="172053"/>
                </a:cubicBezTo>
                <a:cubicBezTo>
                  <a:pt x="705692" y="168317"/>
                  <a:pt x="709201" y="162078"/>
                  <a:pt x="714375" y="157766"/>
                </a:cubicBezTo>
                <a:cubicBezTo>
                  <a:pt x="739745" y="136625"/>
                  <a:pt x="717177" y="157797"/>
                  <a:pt x="742950" y="143478"/>
                </a:cubicBezTo>
                <a:cubicBezTo>
                  <a:pt x="752957" y="137918"/>
                  <a:pt x="762000" y="130778"/>
                  <a:pt x="771525" y="124428"/>
                </a:cubicBezTo>
                <a:lnTo>
                  <a:pt x="785813" y="114903"/>
                </a:lnTo>
                <a:cubicBezTo>
                  <a:pt x="790575" y="111728"/>
                  <a:pt x="794670" y="107188"/>
                  <a:pt x="800100" y="105378"/>
                </a:cubicBezTo>
                <a:lnTo>
                  <a:pt x="814388" y="100616"/>
                </a:lnTo>
                <a:cubicBezTo>
                  <a:pt x="835664" y="86432"/>
                  <a:pt x="837135" y="81832"/>
                  <a:pt x="857250" y="76803"/>
                </a:cubicBezTo>
                <a:cubicBezTo>
                  <a:pt x="911104" y="63339"/>
                  <a:pt x="848334" y="82952"/>
                  <a:pt x="909638" y="62516"/>
                </a:cubicBezTo>
                <a:cubicBezTo>
                  <a:pt x="914400" y="60928"/>
                  <a:pt x="919748" y="60538"/>
                  <a:pt x="923925" y="57753"/>
                </a:cubicBezTo>
                <a:cubicBezTo>
                  <a:pt x="936812" y="49162"/>
                  <a:pt x="942158" y="44745"/>
                  <a:pt x="957263" y="38703"/>
                </a:cubicBezTo>
                <a:cubicBezTo>
                  <a:pt x="1010512" y="17404"/>
                  <a:pt x="962819" y="22034"/>
                  <a:pt x="971550" y="19653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8CA6CBDA-46E2-4A83-9850-DDD071A072E8}"/>
              </a:ext>
            </a:extLst>
          </p:cNvPr>
          <p:cNvSpPr/>
          <p:nvPr/>
        </p:nvSpPr>
        <p:spPr>
          <a:xfrm>
            <a:off x="8629382" y="2339458"/>
            <a:ext cx="895350" cy="478706"/>
          </a:xfrm>
          <a:custGeom>
            <a:avLst/>
            <a:gdLst>
              <a:gd name="connsiteX0" fmla="*/ 257175 w 895350"/>
              <a:gd name="connsiteY0" fmla="*/ 78656 h 478706"/>
              <a:gd name="connsiteX1" fmla="*/ 285750 w 895350"/>
              <a:gd name="connsiteY1" fmla="*/ 73894 h 478706"/>
              <a:gd name="connsiteX2" fmla="*/ 314325 w 895350"/>
              <a:gd name="connsiteY2" fmla="*/ 64369 h 478706"/>
              <a:gd name="connsiteX3" fmla="*/ 319088 w 895350"/>
              <a:gd name="connsiteY3" fmla="*/ 50081 h 478706"/>
              <a:gd name="connsiteX4" fmla="*/ 333375 w 895350"/>
              <a:gd name="connsiteY4" fmla="*/ 45319 h 478706"/>
              <a:gd name="connsiteX5" fmla="*/ 376238 w 895350"/>
              <a:gd name="connsiteY5" fmla="*/ 50081 h 478706"/>
              <a:gd name="connsiteX6" fmla="*/ 395288 w 895350"/>
              <a:gd name="connsiteY6" fmla="*/ 54844 h 478706"/>
              <a:gd name="connsiteX7" fmla="*/ 409575 w 895350"/>
              <a:gd name="connsiteY7" fmla="*/ 64369 h 478706"/>
              <a:gd name="connsiteX8" fmla="*/ 466725 w 895350"/>
              <a:gd name="connsiteY8" fmla="*/ 59606 h 478706"/>
              <a:gd name="connsiteX9" fmla="*/ 481013 w 895350"/>
              <a:gd name="connsiteY9" fmla="*/ 54844 h 478706"/>
              <a:gd name="connsiteX10" fmla="*/ 500063 w 895350"/>
              <a:gd name="connsiteY10" fmla="*/ 59606 h 478706"/>
              <a:gd name="connsiteX11" fmla="*/ 471488 w 895350"/>
              <a:gd name="connsiteY11" fmla="*/ 31031 h 478706"/>
              <a:gd name="connsiteX12" fmla="*/ 476250 w 895350"/>
              <a:gd name="connsiteY12" fmla="*/ 2456 h 478706"/>
              <a:gd name="connsiteX13" fmla="*/ 509588 w 895350"/>
              <a:gd name="connsiteY13" fmla="*/ 7219 h 478706"/>
              <a:gd name="connsiteX14" fmla="*/ 519113 w 895350"/>
              <a:gd name="connsiteY14" fmla="*/ 21506 h 478706"/>
              <a:gd name="connsiteX15" fmla="*/ 533400 w 895350"/>
              <a:gd name="connsiteY15" fmla="*/ 35794 h 478706"/>
              <a:gd name="connsiteX16" fmla="*/ 542925 w 895350"/>
              <a:gd name="connsiteY16" fmla="*/ 50081 h 478706"/>
              <a:gd name="connsiteX17" fmla="*/ 557213 w 895350"/>
              <a:gd name="connsiteY17" fmla="*/ 54844 h 478706"/>
              <a:gd name="connsiteX18" fmla="*/ 571500 w 895350"/>
              <a:gd name="connsiteY18" fmla="*/ 45319 h 478706"/>
              <a:gd name="connsiteX19" fmla="*/ 604838 w 895350"/>
              <a:gd name="connsiteY19" fmla="*/ 35794 h 478706"/>
              <a:gd name="connsiteX20" fmla="*/ 619125 w 895350"/>
              <a:gd name="connsiteY20" fmla="*/ 45319 h 478706"/>
              <a:gd name="connsiteX21" fmla="*/ 623888 w 895350"/>
              <a:gd name="connsiteY21" fmla="*/ 59606 h 478706"/>
              <a:gd name="connsiteX22" fmla="*/ 638175 w 895350"/>
              <a:gd name="connsiteY22" fmla="*/ 64369 h 478706"/>
              <a:gd name="connsiteX23" fmla="*/ 695325 w 895350"/>
              <a:gd name="connsiteY23" fmla="*/ 78656 h 478706"/>
              <a:gd name="connsiteX24" fmla="*/ 752475 w 895350"/>
              <a:gd name="connsiteY24" fmla="*/ 111994 h 478706"/>
              <a:gd name="connsiteX25" fmla="*/ 766763 w 895350"/>
              <a:gd name="connsiteY25" fmla="*/ 121519 h 478706"/>
              <a:gd name="connsiteX26" fmla="*/ 790575 w 895350"/>
              <a:gd name="connsiteY26" fmla="*/ 150094 h 478706"/>
              <a:gd name="connsiteX27" fmla="*/ 795338 w 895350"/>
              <a:gd name="connsiteY27" fmla="*/ 169144 h 478706"/>
              <a:gd name="connsiteX28" fmla="*/ 809625 w 895350"/>
              <a:gd name="connsiteY28" fmla="*/ 178669 h 478706"/>
              <a:gd name="connsiteX29" fmla="*/ 819150 w 895350"/>
              <a:gd name="connsiteY29" fmla="*/ 192956 h 478706"/>
              <a:gd name="connsiteX30" fmla="*/ 823913 w 895350"/>
              <a:gd name="connsiteY30" fmla="*/ 207244 h 478706"/>
              <a:gd name="connsiteX31" fmla="*/ 842963 w 895350"/>
              <a:gd name="connsiteY31" fmla="*/ 240581 h 478706"/>
              <a:gd name="connsiteX32" fmla="*/ 857250 w 895350"/>
              <a:gd name="connsiteY32" fmla="*/ 250106 h 478706"/>
              <a:gd name="connsiteX33" fmla="*/ 866775 w 895350"/>
              <a:gd name="connsiteY33" fmla="*/ 264394 h 478706"/>
              <a:gd name="connsiteX34" fmla="*/ 895350 w 895350"/>
              <a:gd name="connsiteY34" fmla="*/ 288206 h 478706"/>
              <a:gd name="connsiteX35" fmla="*/ 795338 w 895350"/>
              <a:gd name="connsiteY35" fmla="*/ 302494 h 478706"/>
              <a:gd name="connsiteX36" fmla="*/ 762000 w 895350"/>
              <a:gd name="connsiteY36" fmla="*/ 264394 h 478706"/>
              <a:gd name="connsiteX37" fmla="*/ 733425 w 895350"/>
              <a:gd name="connsiteY37" fmla="*/ 254869 h 478706"/>
              <a:gd name="connsiteX38" fmla="*/ 690563 w 895350"/>
              <a:gd name="connsiteY38" fmla="*/ 316781 h 478706"/>
              <a:gd name="connsiteX39" fmla="*/ 661988 w 895350"/>
              <a:gd name="connsiteY39" fmla="*/ 321544 h 478706"/>
              <a:gd name="connsiteX40" fmla="*/ 609600 w 895350"/>
              <a:gd name="connsiteY40" fmla="*/ 335831 h 478706"/>
              <a:gd name="connsiteX41" fmla="*/ 581025 w 895350"/>
              <a:gd name="connsiteY41" fmla="*/ 354881 h 478706"/>
              <a:gd name="connsiteX42" fmla="*/ 566738 w 895350"/>
              <a:gd name="connsiteY42" fmla="*/ 359644 h 478706"/>
              <a:gd name="connsiteX43" fmla="*/ 538163 w 895350"/>
              <a:gd name="connsiteY43" fmla="*/ 378694 h 478706"/>
              <a:gd name="connsiteX44" fmla="*/ 504825 w 895350"/>
              <a:gd name="connsiteY44" fmla="*/ 392981 h 478706"/>
              <a:gd name="connsiteX45" fmla="*/ 490538 w 895350"/>
              <a:gd name="connsiteY45" fmla="*/ 402506 h 478706"/>
              <a:gd name="connsiteX46" fmla="*/ 476250 w 895350"/>
              <a:gd name="connsiteY46" fmla="*/ 407269 h 478706"/>
              <a:gd name="connsiteX47" fmla="*/ 438150 w 895350"/>
              <a:gd name="connsiteY47" fmla="*/ 421556 h 478706"/>
              <a:gd name="connsiteX48" fmla="*/ 404813 w 895350"/>
              <a:gd name="connsiteY48" fmla="*/ 450131 h 478706"/>
              <a:gd name="connsiteX49" fmla="*/ 390525 w 895350"/>
              <a:gd name="connsiteY49" fmla="*/ 459656 h 478706"/>
              <a:gd name="connsiteX50" fmla="*/ 376238 w 895350"/>
              <a:gd name="connsiteY50" fmla="*/ 464419 h 478706"/>
              <a:gd name="connsiteX51" fmla="*/ 347663 w 895350"/>
              <a:gd name="connsiteY51" fmla="*/ 478706 h 478706"/>
              <a:gd name="connsiteX52" fmla="*/ 304800 w 895350"/>
              <a:gd name="connsiteY52" fmla="*/ 473944 h 478706"/>
              <a:gd name="connsiteX53" fmla="*/ 290513 w 895350"/>
              <a:gd name="connsiteY53" fmla="*/ 464419 h 478706"/>
              <a:gd name="connsiteX54" fmla="*/ 271463 w 895350"/>
              <a:gd name="connsiteY54" fmla="*/ 454894 h 478706"/>
              <a:gd name="connsiteX55" fmla="*/ 242888 w 895350"/>
              <a:gd name="connsiteY55" fmla="*/ 435844 h 478706"/>
              <a:gd name="connsiteX56" fmla="*/ 228600 w 895350"/>
              <a:gd name="connsiteY56" fmla="*/ 431081 h 478706"/>
              <a:gd name="connsiteX57" fmla="*/ 214313 w 895350"/>
              <a:gd name="connsiteY57" fmla="*/ 421556 h 478706"/>
              <a:gd name="connsiteX58" fmla="*/ 185738 w 895350"/>
              <a:gd name="connsiteY58" fmla="*/ 412031 h 478706"/>
              <a:gd name="connsiteX59" fmla="*/ 152400 w 895350"/>
              <a:gd name="connsiteY59" fmla="*/ 402506 h 478706"/>
              <a:gd name="connsiteX60" fmla="*/ 138113 w 895350"/>
              <a:gd name="connsiteY60" fmla="*/ 397744 h 478706"/>
              <a:gd name="connsiteX61" fmla="*/ 104775 w 895350"/>
              <a:gd name="connsiteY61" fmla="*/ 373931 h 478706"/>
              <a:gd name="connsiteX62" fmla="*/ 90488 w 895350"/>
              <a:gd name="connsiteY62" fmla="*/ 369169 h 478706"/>
              <a:gd name="connsiteX63" fmla="*/ 52388 w 895350"/>
              <a:gd name="connsiteY63" fmla="*/ 354881 h 478706"/>
              <a:gd name="connsiteX64" fmla="*/ 28575 w 895350"/>
              <a:gd name="connsiteY64" fmla="*/ 345356 h 478706"/>
              <a:gd name="connsiteX65" fmla="*/ 0 w 895350"/>
              <a:gd name="connsiteY65" fmla="*/ 326306 h 478706"/>
              <a:gd name="connsiteX66" fmla="*/ 38100 w 895350"/>
              <a:gd name="connsiteY66" fmla="*/ 292969 h 478706"/>
              <a:gd name="connsiteX67" fmla="*/ 52388 w 895350"/>
              <a:gd name="connsiteY67" fmla="*/ 283444 h 478706"/>
              <a:gd name="connsiteX68" fmla="*/ 85725 w 895350"/>
              <a:gd name="connsiteY68" fmla="*/ 250106 h 478706"/>
              <a:gd name="connsiteX69" fmla="*/ 90488 w 895350"/>
              <a:gd name="connsiteY69" fmla="*/ 235819 h 478706"/>
              <a:gd name="connsiteX70" fmla="*/ 133350 w 895350"/>
              <a:gd name="connsiteY70" fmla="*/ 212006 h 478706"/>
              <a:gd name="connsiteX71" fmla="*/ 161925 w 895350"/>
              <a:gd name="connsiteY71" fmla="*/ 183431 h 478706"/>
              <a:gd name="connsiteX72" fmla="*/ 190500 w 895350"/>
              <a:gd name="connsiteY72" fmla="*/ 164381 h 478706"/>
              <a:gd name="connsiteX73" fmla="*/ 219075 w 895350"/>
              <a:gd name="connsiteY73" fmla="*/ 140569 h 478706"/>
              <a:gd name="connsiteX74" fmla="*/ 238125 w 895350"/>
              <a:gd name="connsiteY74" fmla="*/ 111994 h 478706"/>
              <a:gd name="connsiteX75" fmla="*/ 252413 w 895350"/>
              <a:gd name="connsiteY75" fmla="*/ 97706 h 478706"/>
              <a:gd name="connsiteX76" fmla="*/ 261938 w 895350"/>
              <a:gd name="connsiteY76" fmla="*/ 78656 h 478706"/>
              <a:gd name="connsiteX77" fmla="*/ 257175 w 895350"/>
              <a:gd name="connsiteY77" fmla="*/ 78656 h 4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95350" h="478706">
                <a:moveTo>
                  <a:pt x="257175" y="78656"/>
                </a:moveTo>
                <a:cubicBezTo>
                  <a:pt x="261144" y="77862"/>
                  <a:pt x="276382" y="76236"/>
                  <a:pt x="285750" y="73894"/>
                </a:cubicBezTo>
                <a:cubicBezTo>
                  <a:pt x="295490" y="71459"/>
                  <a:pt x="314325" y="64369"/>
                  <a:pt x="314325" y="64369"/>
                </a:cubicBezTo>
                <a:cubicBezTo>
                  <a:pt x="315913" y="59606"/>
                  <a:pt x="315538" y="53631"/>
                  <a:pt x="319088" y="50081"/>
                </a:cubicBezTo>
                <a:cubicBezTo>
                  <a:pt x="322638" y="46531"/>
                  <a:pt x="328355" y="45319"/>
                  <a:pt x="333375" y="45319"/>
                </a:cubicBezTo>
                <a:cubicBezTo>
                  <a:pt x="347751" y="45319"/>
                  <a:pt x="361950" y="48494"/>
                  <a:pt x="376238" y="50081"/>
                </a:cubicBezTo>
                <a:cubicBezTo>
                  <a:pt x="382588" y="51669"/>
                  <a:pt x="389272" y="52266"/>
                  <a:pt x="395288" y="54844"/>
                </a:cubicBezTo>
                <a:cubicBezTo>
                  <a:pt x="400549" y="57099"/>
                  <a:pt x="403864" y="63988"/>
                  <a:pt x="409575" y="64369"/>
                </a:cubicBezTo>
                <a:cubicBezTo>
                  <a:pt x="428649" y="65640"/>
                  <a:pt x="447675" y="61194"/>
                  <a:pt x="466725" y="59606"/>
                </a:cubicBezTo>
                <a:cubicBezTo>
                  <a:pt x="471488" y="58019"/>
                  <a:pt x="475993" y="54844"/>
                  <a:pt x="481013" y="54844"/>
                </a:cubicBezTo>
                <a:cubicBezTo>
                  <a:pt x="487558" y="54844"/>
                  <a:pt x="502494" y="65683"/>
                  <a:pt x="500063" y="59606"/>
                </a:cubicBezTo>
                <a:cubicBezTo>
                  <a:pt x="495060" y="47099"/>
                  <a:pt x="471488" y="31031"/>
                  <a:pt x="471488" y="31031"/>
                </a:cubicBezTo>
                <a:cubicBezTo>
                  <a:pt x="473075" y="21506"/>
                  <a:pt x="468061" y="7574"/>
                  <a:pt x="476250" y="2456"/>
                </a:cubicBezTo>
                <a:cubicBezTo>
                  <a:pt x="485769" y="-3493"/>
                  <a:pt x="499330" y="2660"/>
                  <a:pt x="509588" y="7219"/>
                </a:cubicBezTo>
                <a:cubicBezTo>
                  <a:pt x="514818" y="9544"/>
                  <a:pt x="515449" y="17109"/>
                  <a:pt x="519113" y="21506"/>
                </a:cubicBezTo>
                <a:cubicBezTo>
                  <a:pt x="523425" y="26680"/>
                  <a:pt x="529088" y="30620"/>
                  <a:pt x="533400" y="35794"/>
                </a:cubicBezTo>
                <a:cubicBezTo>
                  <a:pt x="537064" y="40191"/>
                  <a:pt x="538456" y="46505"/>
                  <a:pt x="542925" y="50081"/>
                </a:cubicBezTo>
                <a:cubicBezTo>
                  <a:pt x="546845" y="53217"/>
                  <a:pt x="552450" y="53256"/>
                  <a:pt x="557213" y="54844"/>
                </a:cubicBezTo>
                <a:cubicBezTo>
                  <a:pt x="561975" y="51669"/>
                  <a:pt x="566381" y="47879"/>
                  <a:pt x="571500" y="45319"/>
                </a:cubicBezTo>
                <a:cubicBezTo>
                  <a:pt x="578335" y="41901"/>
                  <a:pt x="598730" y="37321"/>
                  <a:pt x="604838" y="35794"/>
                </a:cubicBezTo>
                <a:cubicBezTo>
                  <a:pt x="609600" y="38969"/>
                  <a:pt x="615549" y="40850"/>
                  <a:pt x="619125" y="45319"/>
                </a:cubicBezTo>
                <a:cubicBezTo>
                  <a:pt x="622261" y="49239"/>
                  <a:pt x="620338" y="56056"/>
                  <a:pt x="623888" y="59606"/>
                </a:cubicBezTo>
                <a:cubicBezTo>
                  <a:pt x="627438" y="63156"/>
                  <a:pt x="633475" y="62606"/>
                  <a:pt x="638175" y="64369"/>
                </a:cubicBezTo>
                <a:cubicBezTo>
                  <a:pt x="676094" y="78589"/>
                  <a:pt x="648689" y="71994"/>
                  <a:pt x="695325" y="78656"/>
                </a:cubicBezTo>
                <a:cubicBezTo>
                  <a:pt x="721475" y="117880"/>
                  <a:pt x="703016" y="105811"/>
                  <a:pt x="752475" y="111994"/>
                </a:cubicBezTo>
                <a:cubicBezTo>
                  <a:pt x="757238" y="115169"/>
                  <a:pt x="762366" y="117855"/>
                  <a:pt x="766763" y="121519"/>
                </a:cubicBezTo>
                <a:cubicBezTo>
                  <a:pt x="780514" y="132978"/>
                  <a:pt x="781210" y="136046"/>
                  <a:pt x="790575" y="150094"/>
                </a:cubicBezTo>
                <a:cubicBezTo>
                  <a:pt x="792163" y="156444"/>
                  <a:pt x="791707" y="163698"/>
                  <a:pt x="795338" y="169144"/>
                </a:cubicBezTo>
                <a:cubicBezTo>
                  <a:pt x="798513" y="173906"/>
                  <a:pt x="805578" y="174622"/>
                  <a:pt x="809625" y="178669"/>
                </a:cubicBezTo>
                <a:cubicBezTo>
                  <a:pt x="813672" y="182716"/>
                  <a:pt x="816590" y="187837"/>
                  <a:pt x="819150" y="192956"/>
                </a:cubicBezTo>
                <a:cubicBezTo>
                  <a:pt x="821395" y="197446"/>
                  <a:pt x="821935" y="202630"/>
                  <a:pt x="823913" y="207244"/>
                </a:cubicBezTo>
                <a:cubicBezTo>
                  <a:pt x="826715" y="213782"/>
                  <a:pt x="836984" y="234602"/>
                  <a:pt x="842963" y="240581"/>
                </a:cubicBezTo>
                <a:cubicBezTo>
                  <a:pt x="847010" y="244628"/>
                  <a:pt x="852488" y="246931"/>
                  <a:pt x="857250" y="250106"/>
                </a:cubicBezTo>
                <a:cubicBezTo>
                  <a:pt x="860425" y="254869"/>
                  <a:pt x="863111" y="259997"/>
                  <a:pt x="866775" y="264394"/>
                </a:cubicBezTo>
                <a:cubicBezTo>
                  <a:pt x="878232" y="278143"/>
                  <a:pt x="881304" y="278842"/>
                  <a:pt x="895350" y="288206"/>
                </a:cubicBezTo>
                <a:cubicBezTo>
                  <a:pt x="846918" y="320494"/>
                  <a:pt x="878197" y="308017"/>
                  <a:pt x="795338" y="302494"/>
                </a:cubicBezTo>
                <a:cubicBezTo>
                  <a:pt x="783138" y="284195"/>
                  <a:pt x="780800" y="272750"/>
                  <a:pt x="762000" y="264394"/>
                </a:cubicBezTo>
                <a:cubicBezTo>
                  <a:pt x="752825" y="260316"/>
                  <a:pt x="733425" y="254869"/>
                  <a:pt x="733425" y="254869"/>
                </a:cubicBezTo>
                <a:cubicBezTo>
                  <a:pt x="653518" y="264856"/>
                  <a:pt x="730499" y="242613"/>
                  <a:pt x="690563" y="316781"/>
                </a:cubicBezTo>
                <a:cubicBezTo>
                  <a:pt x="685985" y="325283"/>
                  <a:pt x="671356" y="319202"/>
                  <a:pt x="661988" y="321544"/>
                </a:cubicBezTo>
                <a:cubicBezTo>
                  <a:pt x="565357" y="345703"/>
                  <a:pt x="691936" y="319366"/>
                  <a:pt x="609600" y="335831"/>
                </a:cubicBezTo>
                <a:cubicBezTo>
                  <a:pt x="600075" y="342181"/>
                  <a:pt x="591885" y="351260"/>
                  <a:pt x="581025" y="354881"/>
                </a:cubicBezTo>
                <a:cubicBezTo>
                  <a:pt x="576263" y="356469"/>
                  <a:pt x="571126" y="357206"/>
                  <a:pt x="566738" y="359644"/>
                </a:cubicBezTo>
                <a:cubicBezTo>
                  <a:pt x="556731" y="365204"/>
                  <a:pt x="549023" y="375074"/>
                  <a:pt x="538163" y="378694"/>
                </a:cubicBezTo>
                <a:cubicBezTo>
                  <a:pt x="522133" y="384037"/>
                  <a:pt x="521304" y="383564"/>
                  <a:pt x="504825" y="392981"/>
                </a:cubicBezTo>
                <a:cubicBezTo>
                  <a:pt x="499855" y="395821"/>
                  <a:pt x="495657" y="399946"/>
                  <a:pt x="490538" y="402506"/>
                </a:cubicBezTo>
                <a:cubicBezTo>
                  <a:pt x="486048" y="404751"/>
                  <a:pt x="480951" y="405506"/>
                  <a:pt x="476250" y="407269"/>
                </a:cubicBezTo>
                <a:cubicBezTo>
                  <a:pt x="430721" y="424343"/>
                  <a:pt x="470564" y="410753"/>
                  <a:pt x="438150" y="421556"/>
                </a:cubicBezTo>
                <a:cubicBezTo>
                  <a:pt x="420842" y="438865"/>
                  <a:pt x="426198" y="434857"/>
                  <a:pt x="404813" y="450131"/>
                </a:cubicBezTo>
                <a:cubicBezTo>
                  <a:pt x="400155" y="453458"/>
                  <a:pt x="395645" y="457096"/>
                  <a:pt x="390525" y="459656"/>
                </a:cubicBezTo>
                <a:cubicBezTo>
                  <a:pt x="386035" y="461901"/>
                  <a:pt x="380728" y="462174"/>
                  <a:pt x="376238" y="464419"/>
                </a:cubicBezTo>
                <a:cubicBezTo>
                  <a:pt x="339317" y="482880"/>
                  <a:pt x="383566" y="466739"/>
                  <a:pt x="347663" y="478706"/>
                </a:cubicBezTo>
                <a:cubicBezTo>
                  <a:pt x="333375" y="477119"/>
                  <a:pt x="318746" y="477430"/>
                  <a:pt x="304800" y="473944"/>
                </a:cubicBezTo>
                <a:cubicBezTo>
                  <a:pt x="299247" y="472556"/>
                  <a:pt x="295483" y="467259"/>
                  <a:pt x="290513" y="464419"/>
                </a:cubicBezTo>
                <a:cubicBezTo>
                  <a:pt x="284349" y="460897"/>
                  <a:pt x="277551" y="458547"/>
                  <a:pt x="271463" y="454894"/>
                </a:cubicBezTo>
                <a:cubicBezTo>
                  <a:pt x="261647" y="449004"/>
                  <a:pt x="253748" y="439464"/>
                  <a:pt x="242888" y="435844"/>
                </a:cubicBezTo>
                <a:cubicBezTo>
                  <a:pt x="238125" y="434256"/>
                  <a:pt x="233090" y="433326"/>
                  <a:pt x="228600" y="431081"/>
                </a:cubicBezTo>
                <a:cubicBezTo>
                  <a:pt x="223481" y="428521"/>
                  <a:pt x="219543" y="423881"/>
                  <a:pt x="214313" y="421556"/>
                </a:cubicBezTo>
                <a:cubicBezTo>
                  <a:pt x="205138" y="417478"/>
                  <a:pt x="195263" y="415206"/>
                  <a:pt x="185738" y="412031"/>
                </a:cubicBezTo>
                <a:cubicBezTo>
                  <a:pt x="151497" y="400618"/>
                  <a:pt x="194240" y="414460"/>
                  <a:pt x="152400" y="402506"/>
                </a:cubicBezTo>
                <a:cubicBezTo>
                  <a:pt x="147573" y="401127"/>
                  <a:pt x="142875" y="399331"/>
                  <a:pt x="138113" y="397744"/>
                </a:cubicBezTo>
                <a:cubicBezTo>
                  <a:pt x="133795" y="394505"/>
                  <a:pt x="111742" y="377414"/>
                  <a:pt x="104775" y="373931"/>
                </a:cubicBezTo>
                <a:cubicBezTo>
                  <a:pt x="100285" y="371686"/>
                  <a:pt x="95102" y="371146"/>
                  <a:pt x="90488" y="369169"/>
                </a:cubicBezTo>
                <a:cubicBezTo>
                  <a:pt x="22285" y="339940"/>
                  <a:pt x="118245" y="376834"/>
                  <a:pt x="52388" y="354881"/>
                </a:cubicBezTo>
                <a:cubicBezTo>
                  <a:pt x="44278" y="352177"/>
                  <a:pt x="36080" y="349450"/>
                  <a:pt x="28575" y="345356"/>
                </a:cubicBezTo>
                <a:cubicBezTo>
                  <a:pt x="18525" y="339874"/>
                  <a:pt x="0" y="326306"/>
                  <a:pt x="0" y="326306"/>
                </a:cubicBezTo>
                <a:cubicBezTo>
                  <a:pt x="15875" y="302494"/>
                  <a:pt x="4763" y="315193"/>
                  <a:pt x="38100" y="292969"/>
                </a:cubicBezTo>
                <a:lnTo>
                  <a:pt x="52388" y="283444"/>
                </a:lnTo>
                <a:cubicBezTo>
                  <a:pt x="74223" y="250692"/>
                  <a:pt x="60578" y="258490"/>
                  <a:pt x="85725" y="250106"/>
                </a:cubicBezTo>
                <a:cubicBezTo>
                  <a:pt x="87313" y="245344"/>
                  <a:pt x="86938" y="239369"/>
                  <a:pt x="90488" y="235819"/>
                </a:cubicBezTo>
                <a:cubicBezTo>
                  <a:pt x="106864" y="219444"/>
                  <a:pt x="115384" y="217995"/>
                  <a:pt x="133350" y="212006"/>
                </a:cubicBezTo>
                <a:cubicBezTo>
                  <a:pt x="142875" y="202481"/>
                  <a:pt x="150717" y="190903"/>
                  <a:pt x="161925" y="183431"/>
                </a:cubicBezTo>
                <a:cubicBezTo>
                  <a:pt x="171450" y="177081"/>
                  <a:pt x="182405" y="172475"/>
                  <a:pt x="190500" y="164381"/>
                </a:cubicBezTo>
                <a:cubicBezTo>
                  <a:pt x="208835" y="146047"/>
                  <a:pt x="199184" y="153830"/>
                  <a:pt x="219075" y="140569"/>
                </a:cubicBezTo>
                <a:cubicBezTo>
                  <a:pt x="225425" y="131044"/>
                  <a:pt x="230030" y="120089"/>
                  <a:pt x="238125" y="111994"/>
                </a:cubicBezTo>
                <a:cubicBezTo>
                  <a:pt x="242888" y="107231"/>
                  <a:pt x="248498" y="103187"/>
                  <a:pt x="252413" y="97706"/>
                </a:cubicBezTo>
                <a:cubicBezTo>
                  <a:pt x="256540" y="91929"/>
                  <a:pt x="259141" y="85182"/>
                  <a:pt x="261938" y="78656"/>
                </a:cubicBezTo>
                <a:cubicBezTo>
                  <a:pt x="263915" y="74042"/>
                  <a:pt x="253206" y="79450"/>
                  <a:pt x="257175" y="78656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F2C77FE7-CF27-4BF7-9BCC-5E0A4DB7845D}"/>
              </a:ext>
            </a:extLst>
          </p:cNvPr>
          <p:cNvSpPr/>
          <p:nvPr/>
        </p:nvSpPr>
        <p:spPr>
          <a:xfrm>
            <a:off x="6218872" y="1131403"/>
            <a:ext cx="1340304" cy="1600016"/>
          </a:xfrm>
          <a:custGeom>
            <a:avLst/>
            <a:gdLst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14517 w 1311442"/>
              <a:gd name="connsiteY219" fmla="*/ 908447 h 1537097"/>
              <a:gd name="connsiteX220" fmla="*/ 492292 w 1311442"/>
              <a:gd name="connsiteY220" fmla="*/ 911622 h 1537097"/>
              <a:gd name="connsiteX221" fmla="*/ 473242 w 1311442"/>
              <a:gd name="connsiteY221" fmla="*/ 917972 h 1537097"/>
              <a:gd name="connsiteX222" fmla="*/ 457367 w 1311442"/>
              <a:gd name="connsiteY222" fmla="*/ 930672 h 1537097"/>
              <a:gd name="connsiteX223" fmla="*/ 435142 w 1311442"/>
              <a:gd name="connsiteY223" fmla="*/ 949722 h 1537097"/>
              <a:gd name="connsiteX224" fmla="*/ 425617 w 1311442"/>
              <a:gd name="connsiteY224" fmla="*/ 952897 h 1537097"/>
              <a:gd name="connsiteX225" fmla="*/ 409742 w 1311442"/>
              <a:gd name="connsiteY225" fmla="*/ 943372 h 1537097"/>
              <a:gd name="connsiteX226" fmla="*/ 397042 w 1311442"/>
              <a:gd name="connsiteY226" fmla="*/ 937022 h 1537097"/>
              <a:gd name="connsiteX227" fmla="*/ 390692 w 1311442"/>
              <a:gd name="connsiteY227" fmla="*/ 927497 h 1537097"/>
              <a:gd name="connsiteX228" fmla="*/ 355767 w 1311442"/>
              <a:gd name="connsiteY228" fmla="*/ 917972 h 1537097"/>
              <a:gd name="connsiteX229" fmla="*/ 343067 w 1311442"/>
              <a:gd name="connsiteY229" fmla="*/ 911622 h 1537097"/>
              <a:gd name="connsiteX230" fmla="*/ 333542 w 1311442"/>
              <a:gd name="connsiteY230" fmla="*/ 905272 h 1537097"/>
              <a:gd name="connsiteX231" fmla="*/ 311317 w 1311442"/>
              <a:gd name="connsiteY231" fmla="*/ 898922 h 1537097"/>
              <a:gd name="connsiteX232" fmla="*/ 289092 w 1311442"/>
              <a:gd name="connsiteY232" fmla="*/ 889397 h 1537097"/>
              <a:gd name="connsiteX233" fmla="*/ 273217 w 1311442"/>
              <a:gd name="connsiteY233" fmla="*/ 870347 h 1537097"/>
              <a:gd name="connsiteX234" fmla="*/ 270042 w 1311442"/>
              <a:gd name="connsiteY234" fmla="*/ 860822 h 1537097"/>
              <a:gd name="connsiteX235" fmla="*/ 257342 w 1311442"/>
              <a:gd name="connsiteY235" fmla="*/ 832247 h 1537097"/>
              <a:gd name="connsiteX236" fmla="*/ 250992 w 1311442"/>
              <a:gd name="connsiteY236" fmla="*/ 800497 h 1537097"/>
              <a:gd name="connsiteX237" fmla="*/ 247817 w 1311442"/>
              <a:gd name="connsiteY237" fmla="*/ 790972 h 1537097"/>
              <a:gd name="connsiteX238" fmla="*/ 231942 w 1311442"/>
              <a:gd name="connsiteY238" fmla="*/ 756047 h 1537097"/>
              <a:gd name="connsiteX239" fmla="*/ 212892 w 1311442"/>
              <a:gd name="connsiteY239" fmla="*/ 740172 h 1537097"/>
              <a:gd name="connsiteX240" fmla="*/ 193842 w 1311442"/>
              <a:gd name="connsiteY240" fmla="*/ 727472 h 1537097"/>
              <a:gd name="connsiteX241" fmla="*/ 184317 w 1311442"/>
              <a:gd name="connsiteY241" fmla="*/ 721122 h 1537097"/>
              <a:gd name="connsiteX242" fmla="*/ 155742 w 1311442"/>
              <a:gd name="connsiteY242" fmla="*/ 705247 h 1537097"/>
              <a:gd name="connsiteX243" fmla="*/ 146217 w 1311442"/>
              <a:gd name="connsiteY243" fmla="*/ 698897 h 1537097"/>
              <a:gd name="connsiteX244" fmla="*/ 136692 w 1311442"/>
              <a:gd name="connsiteY244" fmla="*/ 686197 h 1537097"/>
              <a:gd name="connsiteX245" fmla="*/ 120817 w 1311442"/>
              <a:gd name="connsiteY245" fmla="*/ 657622 h 1537097"/>
              <a:gd name="connsiteX246" fmla="*/ 89067 w 1311442"/>
              <a:gd name="connsiteY246" fmla="*/ 663972 h 1537097"/>
              <a:gd name="connsiteX247" fmla="*/ 70017 w 1311442"/>
              <a:gd name="connsiteY247" fmla="*/ 676672 h 1537097"/>
              <a:gd name="connsiteX248" fmla="*/ 54142 w 1311442"/>
              <a:gd name="connsiteY248" fmla="*/ 692547 h 1537097"/>
              <a:gd name="connsiteX249" fmla="*/ 35092 w 1311442"/>
              <a:gd name="connsiteY249" fmla="*/ 698897 h 1537097"/>
              <a:gd name="connsiteX250" fmla="*/ 25567 w 1311442"/>
              <a:gd name="connsiteY250" fmla="*/ 695722 h 1537097"/>
              <a:gd name="connsiteX251" fmla="*/ 22392 w 1311442"/>
              <a:gd name="connsiteY251" fmla="*/ 683022 h 1537097"/>
              <a:gd name="connsiteX252" fmla="*/ 16042 w 1311442"/>
              <a:gd name="connsiteY252" fmla="*/ 663972 h 1537097"/>
              <a:gd name="connsiteX253" fmla="*/ 12867 w 1311442"/>
              <a:gd name="connsiteY253" fmla="*/ 648097 h 1537097"/>
              <a:gd name="connsiteX254" fmla="*/ 6517 w 1311442"/>
              <a:gd name="connsiteY254" fmla="*/ 629047 h 1537097"/>
              <a:gd name="connsiteX255" fmla="*/ 3342 w 1311442"/>
              <a:gd name="connsiteY255" fmla="*/ 619522 h 1537097"/>
              <a:gd name="connsiteX256" fmla="*/ 3342 w 1311442"/>
              <a:gd name="connsiteY256" fmla="*/ 565547 h 1537097"/>
              <a:gd name="connsiteX257" fmla="*/ 9692 w 1311442"/>
              <a:gd name="connsiteY257" fmla="*/ 556022 h 1537097"/>
              <a:gd name="connsiteX258" fmla="*/ 19217 w 1311442"/>
              <a:gd name="connsiteY258" fmla="*/ 543322 h 1537097"/>
              <a:gd name="connsiteX259" fmla="*/ 28742 w 1311442"/>
              <a:gd name="connsiteY259" fmla="*/ 533797 h 1537097"/>
              <a:gd name="connsiteX260" fmla="*/ 41442 w 1311442"/>
              <a:gd name="connsiteY260" fmla="*/ 530622 h 1537097"/>
              <a:gd name="connsiteX261" fmla="*/ 50967 w 1311442"/>
              <a:gd name="connsiteY261" fmla="*/ 527447 h 1537097"/>
              <a:gd name="connsiteX262" fmla="*/ 70017 w 1311442"/>
              <a:gd name="connsiteY262" fmla="*/ 508397 h 1537097"/>
              <a:gd name="connsiteX263" fmla="*/ 73192 w 1311442"/>
              <a:gd name="connsiteY263" fmla="*/ 498872 h 1537097"/>
              <a:gd name="connsiteX264" fmla="*/ 98592 w 1311442"/>
              <a:gd name="connsiteY264" fmla="*/ 489347 h 1537097"/>
              <a:gd name="connsiteX265" fmla="*/ 82717 w 1311442"/>
              <a:gd name="connsiteY265" fmla="*/ 473472 h 1537097"/>
              <a:gd name="connsiteX266" fmla="*/ 66842 w 1311442"/>
              <a:gd name="connsiteY266" fmla="*/ 454422 h 1537097"/>
              <a:gd name="connsiteX267" fmla="*/ 63667 w 1311442"/>
              <a:gd name="connsiteY267" fmla="*/ 441722 h 1537097"/>
              <a:gd name="connsiteX268" fmla="*/ 63667 w 1311442"/>
              <a:gd name="connsiteY268" fmla="*/ 416322 h 1537097"/>
              <a:gd name="connsiteX269" fmla="*/ 92242 w 1311442"/>
              <a:gd name="connsiteY269" fmla="*/ 403622 h 1537097"/>
              <a:gd name="connsiteX270" fmla="*/ 101767 w 1311442"/>
              <a:gd name="connsiteY270" fmla="*/ 400447 h 1537097"/>
              <a:gd name="connsiteX271" fmla="*/ 120817 w 1311442"/>
              <a:gd name="connsiteY271" fmla="*/ 384572 h 1537097"/>
              <a:gd name="connsiteX272" fmla="*/ 130342 w 1311442"/>
              <a:gd name="connsiteY272" fmla="*/ 381397 h 1537097"/>
              <a:gd name="connsiteX273" fmla="*/ 139867 w 1311442"/>
              <a:gd name="connsiteY273" fmla="*/ 375047 h 1537097"/>
              <a:gd name="connsiteX274" fmla="*/ 174792 w 1311442"/>
              <a:gd name="connsiteY274" fmla="*/ 368697 h 1537097"/>
              <a:gd name="connsiteX275" fmla="*/ 197017 w 1311442"/>
              <a:gd name="connsiteY275" fmla="*/ 346472 h 1537097"/>
              <a:gd name="connsiteX276" fmla="*/ 203367 w 1311442"/>
              <a:gd name="connsiteY276" fmla="*/ 327422 h 1537097"/>
              <a:gd name="connsiteX277" fmla="*/ 206542 w 1311442"/>
              <a:gd name="connsiteY277" fmla="*/ 302022 h 1537097"/>
              <a:gd name="connsiteX278" fmla="*/ 216067 w 1311442"/>
              <a:gd name="connsiteY278" fmla="*/ 292497 h 1537097"/>
              <a:gd name="connsiteX279" fmla="*/ 235117 w 1311442"/>
              <a:gd name="connsiteY279" fmla="*/ 279797 h 1537097"/>
              <a:gd name="connsiteX280" fmla="*/ 244642 w 1311442"/>
              <a:gd name="connsiteY280" fmla="*/ 273447 h 1537097"/>
              <a:gd name="connsiteX281" fmla="*/ 263692 w 1311442"/>
              <a:gd name="connsiteY281" fmla="*/ 263922 h 1537097"/>
              <a:gd name="connsiteX282" fmla="*/ 279567 w 1311442"/>
              <a:gd name="connsiteY282" fmla="*/ 244872 h 1537097"/>
              <a:gd name="connsiteX283" fmla="*/ 301792 w 1311442"/>
              <a:gd name="connsiteY283" fmla="*/ 216297 h 1537097"/>
              <a:gd name="connsiteX284" fmla="*/ 314492 w 1311442"/>
              <a:gd name="connsiteY284" fmla="*/ 219472 h 1537097"/>
              <a:gd name="connsiteX285" fmla="*/ 330367 w 1311442"/>
              <a:gd name="connsiteY285" fmla="*/ 232172 h 1537097"/>
              <a:gd name="connsiteX286" fmla="*/ 339892 w 1311442"/>
              <a:gd name="connsiteY286" fmla="*/ 225822 h 1537097"/>
              <a:gd name="connsiteX287" fmla="*/ 327192 w 1311442"/>
              <a:gd name="connsiteY287" fmla="*/ 197247 h 1537097"/>
              <a:gd name="connsiteX288" fmla="*/ 320842 w 1311442"/>
              <a:gd name="connsiteY288" fmla="*/ 168672 h 1537097"/>
              <a:gd name="connsiteX289" fmla="*/ 314492 w 1311442"/>
              <a:gd name="connsiteY289" fmla="*/ 159147 h 1537097"/>
              <a:gd name="connsiteX290" fmla="*/ 308142 w 1311442"/>
              <a:gd name="connsiteY290" fmla="*/ 146447 h 1537097"/>
              <a:gd name="connsiteX291" fmla="*/ 285917 w 1311442"/>
              <a:gd name="connsiteY291" fmla="*/ 136922 h 1537097"/>
              <a:gd name="connsiteX292" fmla="*/ 181142 w 1311442"/>
              <a:gd name="connsiteY292" fmla="*/ 130572 h 1537097"/>
              <a:gd name="connsiteX293" fmla="*/ 184317 w 1311442"/>
              <a:gd name="connsiteY293" fmla="*/ 79772 h 1537097"/>
              <a:gd name="connsiteX294" fmla="*/ 200192 w 1311442"/>
              <a:gd name="connsiteY294" fmla="*/ 51197 h 1537097"/>
              <a:gd name="connsiteX295" fmla="*/ 216067 w 1311442"/>
              <a:gd name="connsiteY295" fmla="*/ 32147 h 1537097"/>
              <a:gd name="connsiteX296" fmla="*/ 225592 w 1311442"/>
              <a:gd name="connsiteY296" fmla="*/ 13097 h 1537097"/>
              <a:gd name="connsiteX297" fmla="*/ 244642 w 1311442"/>
              <a:gd name="connsiteY297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492292 w 1311442"/>
              <a:gd name="connsiteY219" fmla="*/ 911622 h 1537097"/>
              <a:gd name="connsiteX220" fmla="*/ 473242 w 1311442"/>
              <a:gd name="connsiteY220" fmla="*/ 917972 h 1537097"/>
              <a:gd name="connsiteX221" fmla="*/ 457367 w 1311442"/>
              <a:gd name="connsiteY221" fmla="*/ 930672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492292 w 1311442"/>
              <a:gd name="connsiteY219" fmla="*/ 911622 h 1537097"/>
              <a:gd name="connsiteX220" fmla="*/ 473242 w 1311442"/>
              <a:gd name="connsiteY220" fmla="*/ 917972 h 1537097"/>
              <a:gd name="connsiteX221" fmla="*/ 457367 w 1311442"/>
              <a:gd name="connsiteY221" fmla="*/ 930672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492292 w 1311442"/>
              <a:gd name="connsiteY219" fmla="*/ 911622 h 1537097"/>
              <a:gd name="connsiteX220" fmla="*/ 473242 w 1311442"/>
              <a:gd name="connsiteY220" fmla="*/ 917972 h 1537097"/>
              <a:gd name="connsiteX221" fmla="*/ 457367 w 1311442"/>
              <a:gd name="connsiteY221" fmla="*/ 930672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492292 w 1311442"/>
              <a:gd name="connsiteY219" fmla="*/ 911622 h 1537097"/>
              <a:gd name="connsiteX220" fmla="*/ 473242 w 1311442"/>
              <a:gd name="connsiteY220" fmla="*/ 917972 h 1537097"/>
              <a:gd name="connsiteX221" fmla="*/ 478337 w 1311442"/>
              <a:gd name="connsiteY221" fmla="*/ 955698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73242 w 1311442"/>
              <a:gd name="connsiteY220" fmla="*/ 917972 h 1537097"/>
              <a:gd name="connsiteX221" fmla="*/ 478337 w 1311442"/>
              <a:gd name="connsiteY221" fmla="*/ 955698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8337 w 1311442"/>
              <a:gd name="connsiteY221" fmla="*/ 955698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74266 w 1311442"/>
              <a:gd name="connsiteY290" fmla="*/ 164223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298823 w 1311442"/>
              <a:gd name="connsiteY289" fmla="*/ 160098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02841 w 1311442"/>
              <a:gd name="connsiteY288" fmla="*/ 163698 h 1537097"/>
              <a:gd name="connsiteX289" fmla="*/ 298823 w 1311442"/>
              <a:gd name="connsiteY289" fmla="*/ 160098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4921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02841 w 1311442"/>
              <a:gd name="connsiteY288" fmla="*/ 163698 h 1537097"/>
              <a:gd name="connsiteX289" fmla="*/ 298823 w 1311442"/>
              <a:gd name="connsiteY289" fmla="*/ 160098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4921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02841 w 1311442"/>
              <a:gd name="connsiteY288" fmla="*/ 163698 h 1537097"/>
              <a:gd name="connsiteX289" fmla="*/ 298823 w 1311442"/>
              <a:gd name="connsiteY289" fmla="*/ 160098 h 1537097"/>
              <a:gd name="connsiteX290" fmla="*/ 274266 w 1311442"/>
              <a:gd name="connsiteY290" fmla="*/ 164223 h 1537097"/>
              <a:gd name="connsiteX291" fmla="*/ 207816 w 1311442"/>
              <a:gd name="connsiteY291" fmla="*/ 175075 h 1537097"/>
              <a:gd name="connsiteX292" fmla="*/ 202112 w 1311442"/>
              <a:gd name="connsiteY292" fmla="*/ 137397 h 1537097"/>
              <a:gd name="connsiteX293" fmla="*/ 184317 w 1311442"/>
              <a:gd name="connsiteY293" fmla="*/ 79772 h 1537097"/>
              <a:gd name="connsiteX294" fmla="*/ 200192 w 1311442"/>
              <a:gd name="connsiteY294" fmla="*/ 51197 h 1537097"/>
              <a:gd name="connsiteX295" fmla="*/ 216067 w 1311442"/>
              <a:gd name="connsiteY295" fmla="*/ 32147 h 1537097"/>
              <a:gd name="connsiteX296" fmla="*/ 225592 w 1311442"/>
              <a:gd name="connsiteY296" fmla="*/ 13097 h 1537097"/>
              <a:gd name="connsiteX297" fmla="*/ 244642 w 1311442"/>
              <a:gd name="connsiteY297" fmla="*/ 397 h 153709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54167 w 1311442"/>
              <a:gd name="connsiteY2" fmla="*/ 39612 h 1528687"/>
              <a:gd name="connsiteX3" fmla="*/ 257342 w 1311442"/>
              <a:gd name="connsiteY3" fmla="*/ 49137 h 1528687"/>
              <a:gd name="connsiteX4" fmla="*/ 266867 w 1311442"/>
              <a:gd name="connsiteY4" fmla="*/ 52312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55817 w 1311442"/>
              <a:gd name="connsiteY67" fmla="*/ 27138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54167 w 1311442"/>
              <a:gd name="connsiteY2" fmla="*/ 39612 h 1528687"/>
              <a:gd name="connsiteX3" fmla="*/ 257342 w 1311442"/>
              <a:gd name="connsiteY3" fmla="*/ 49137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55817 w 1311442"/>
              <a:gd name="connsiteY67" fmla="*/ 27138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54167 w 1311442"/>
              <a:gd name="connsiteY2" fmla="*/ 3961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55817 w 1311442"/>
              <a:gd name="connsiteY67" fmla="*/ 27138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70477 w 1311442"/>
              <a:gd name="connsiteY2" fmla="*/ 3506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55817 w 1311442"/>
              <a:gd name="connsiteY67" fmla="*/ 27138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70477 w 1311442"/>
              <a:gd name="connsiteY2" fmla="*/ 3506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69797 w 1311442"/>
              <a:gd name="connsiteY67" fmla="*/ 26683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70477 w 1311442"/>
              <a:gd name="connsiteY2" fmla="*/ 3506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69797 w 1311442"/>
              <a:gd name="connsiteY67" fmla="*/ 26683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04632 w 1311442"/>
              <a:gd name="connsiteY98" fmla="*/ 40653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70477 w 1311442"/>
              <a:gd name="connsiteY2" fmla="*/ 3506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69797 w 1311442"/>
              <a:gd name="connsiteY67" fmla="*/ 26683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04632 w 1311442"/>
              <a:gd name="connsiteY98" fmla="*/ 40653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84993 w 1311442"/>
              <a:gd name="connsiteY119" fmla="*/ 525811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1311442" h="1528687">
                <a:moveTo>
                  <a:pt x="249302" y="17013"/>
                </a:moveTo>
                <a:cubicBezTo>
                  <a:pt x="253535" y="17542"/>
                  <a:pt x="247463" y="4854"/>
                  <a:pt x="250992" y="7862"/>
                </a:cubicBezTo>
                <a:cubicBezTo>
                  <a:pt x="254521" y="10870"/>
                  <a:pt x="266700" y="29320"/>
                  <a:pt x="270477" y="35062"/>
                </a:cubicBezTo>
                <a:cubicBezTo>
                  <a:pt x="274254" y="40804"/>
                  <a:pt x="272313" y="40574"/>
                  <a:pt x="273653" y="42312"/>
                </a:cubicBezTo>
                <a:cubicBezTo>
                  <a:pt x="274993" y="44050"/>
                  <a:pt x="275342" y="44429"/>
                  <a:pt x="278517" y="45487"/>
                </a:cubicBezTo>
                <a:cubicBezTo>
                  <a:pt x="281692" y="48662"/>
                  <a:pt x="273571" y="58054"/>
                  <a:pt x="276392" y="61837"/>
                </a:cubicBezTo>
                <a:cubicBezTo>
                  <a:pt x="279213" y="65620"/>
                  <a:pt x="289873" y="64474"/>
                  <a:pt x="295442" y="68187"/>
                </a:cubicBezTo>
                <a:lnTo>
                  <a:pt x="304967" y="74537"/>
                </a:lnTo>
                <a:cubicBezTo>
                  <a:pt x="307084" y="77712"/>
                  <a:pt x="310313" y="80381"/>
                  <a:pt x="311317" y="84062"/>
                </a:cubicBezTo>
                <a:cubicBezTo>
                  <a:pt x="314429" y="95471"/>
                  <a:pt x="309999" y="110313"/>
                  <a:pt x="320842" y="118987"/>
                </a:cubicBezTo>
                <a:cubicBezTo>
                  <a:pt x="324956" y="122278"/>
                  <a:pt x="349222" y="125305"/>
                  <a:pt x="349417" y="125337"/>
                </a:cubicBezTo>
                <a:cubicBezTo>
                  <a:pt x="358983" y="131714"/>
                  <a:pt x="360363" y="133203"/>
                  <a:pt x="371642" y="138037"/>
                </a:cubicBezTo>
                <a:cubicBezTo>
                  <a:pt x="374718" y="139355"/>
                  <a:pt x="378091" y="139894"/>
                  <a:pt x="381167" y="141212"/>
                </a:cubicBezTo>
                <a:cubicBezTo>
                  <a:pt x="385517" y="143076"/>
                  <a:pt x="389517" y="145698"/>
                  <a:pt x="393867" y="147562"/>
                </a:cubicBezTo>
                <a:cubicBezTo>
                  <a:pt x="396943" y="148880"/>
                  <a:pt x="400258" y="149562"/>
                  <a:pt x="403392" y="150737"/>
                </a:cubicBezTo>
                <a:cubicBezTo>
                  <a:pt x="408728" y="152738"/>
                  <a:pt x="413975" y="154970"/>
                  <a:pt x="419267" y="157087"/>
                </a:cubicBezTo>
                <a:cubicBezTo>
                  <a:pt x="424313" y="164656"/>
                  <a:pt x="432539" y="179693"/>
                  <a:pt x="441492" y="185662"/>
                </a:cubicBezTo>
                <a:cubicBezTo>
                  <a:pt x="444277" y="187518"/>
                  <a:pt x="447842" y="187779"/>
                  <a:pt x="451017" y="188837"/>
                </a:cubicBezTo>
                <a:cubicBezTo>
                  <a:pt x="452075" y="192012"/>
                  <a:pt x="452874" y="195286"/>
                  <a:pt x="454192" y="198362"/>
                </a:cubicBezTo>
                <a:cubicBezTo>
                  <a:pt x="456056" y="202712"/>
                  <a:pt x="458880" y="206630"/>
                  <a:pt x="460542" y="211062"/>
                </a:cubicBezTo>
                <a:cubicBezTo>
                  <a:pt x="461449" y="213481"/>
                  <a:pt x="464699" y="229997"/>
                  <a:pt x="466892" y="233287"/>
                </a:cubicBezTo>
                <a:cubicBezTo>
                  <a:pt x="469383" y="237023"/>
                  <a:pt x="473660" y="239268"/>
                  <a:pt x="476417" y="242812"/>
                </a:cubicBezTo>
                <a:cubicBezTo>
                  <a:pt x="481102" y="248836"/>
                  <a:pt x="489117" y="261862"/>
                  <a:pt x="489117" y="261862"/>
                </a:cubicBezTo>
                <a:cubicBezTo>
                  <a:pt x="461290" y="289689"/>
                  <a:pt x="496589" y="255635"/>
                  <a:pt x="470067" y="277737"/>
                </a:cubicBezTo>
                <a:cubicBezTo>
                  <a:pt x="466618" y="280612"/>
                  <a:pt x="464278" y="284771"/>
                  <a:pt x="460542" y="287262"/>
                </a:cubicBezTo>
                <a:cubicBezTo>
                  <a:pt x="457809" y="289084"/>
                  <a:pt x="440011" y="293189"/>
                  <a:pt x="438317" y="293612"/>
                </a:cubicBezTo>
                <a:cubicBezTo>
                  <a:pt x="441492" y="294670"/>
                  <a:pt x="444495" y="296787"/>
                  <a:pt x="447842" y="296787"/>
                </a:cubicBezTo>
                <a:cubicBezTo>
                  <a:pt x="452206" y="296787"/>
                  <a:pt x="456238" y="294329"/>
                  <a:pt x="460542" y="293612"/>
                </a:cubicBezTo>
                <a:cubicBezTo>
                  <a:pt x="468958" y="292209"/>
                  <a:pt x="477475" y="291495"/>
                  <a:pt x="485942" y="290437"/>
                </a:cubicBezTo>
                <a:cubicBezTo>
                  <a:pt x="507777" y="275881"/>
                  <a:pt x="497752" y="280150"/>
                  <a:pt x="514517" y="274562"/>
                </a:cubicBezTo>
                <a:cubicBezTo>
                  <a:pt x="537259" y="282143"/>
                  <a:pt x="511244" y="271305"/>
                  <a:pt x="530392" y="287262"/>
                </a:cubicBezTo>
                <a:cubicBezTo>
                  <a:pt x="534028" y="290292"/>
                  <a:pt x="538983" y="291264"/>
                  <a:pt x="543092" y="293612"/>
                </a:cubicBezTo>
                <a:cubicBezTo>
                  <a:pt x="546405" y="295505"/>
                  <a:pt x="549442" y="297845"/>
                  <a:pt x="552617" y="299962"/>
                </a:cubicBezTo>
                <a:cubicBezTo>
                  <a:pt x="554734" y="303137"/>
                  <a:pt x="557260" y="306074"/>
                  <a:pt x="558967" y="309487"/>
                </a:cubicBezTo>
                <a:cubicBezTo>
                  <a:pt x="564792" y="321137"/>
                  <a:pt x="558125" y="319509"/>
                  <a:pt x="571667" y="328537"/>
                </a:cubicBezTo>
                <a:cubicBezTo>
                  <a:pt x="574452" y="330393"/>
                  <a:pt x="578017" y="330654"/>
                  <a:pt x="581192" y="331712"/>
                </a:cubicBezTo>
                <a:cubicBezTo>
                  <a:pt x="583309" y="328537"/>
                  <a:pt x="586446" y="325842"/>
                  <a:pt x="587542" y="322187"/>
                </a:cubicBezTo>
                <a:cubicBezTo>
                  <a:pt x="589692" y="315019"/>
                  <a:pt x="587678" y="306801"/>
                  <a:pt x="590717" y="299962"/>
                </a:cubicBezTo>
                <a:cubicBezTo>
                  <a:pt x="592267" y="296475"/>
                  <a:pt x="596755" y="295162"/>
                  <a:pt x="600242" y="293612"/>
                </a:cubicBezTo>
                <a:cubicBezTo>
                  <a:pt x="606359" y="290894"/>
                  <a:pt x="619292" y="287262"/>
                  <a:pt x="619292" y="287262"/>
                </a:cubicBezTo>
                <a:cubicBezTo>
                  <a:pt x="625642" y="288320"/>
                  <a:pt x="632753" y="287243"/>
                  <a:pt x="638342" y="290437"/>
                </a:cubicBezTo>
                <a:cubicBezTo>
                  <a:pt x="641248" y="292097"/>
                  <a:pt x="640598" y="296744"/>
                  <a:pt x="641517" y="299962"/>
                </a:cubicBezTo>
                <a:cubicBezTo>
                  <a:pt x="643819" y="308018"/>
                  <a:pt x="644604" y="314574"/>
                  <a:pt x="647867" y="322187"/>
                </a:cubicBezTo>
                <a:cubicBezTo>
                  <a:pt x="649731" y="326537"/>
                  <a:pt x="650870" y="331540"/>
                  <a:pt x="654217" y="334887"/>
                </a:cubicBezTo>
                <a:cubicBezTo>
                  <a:pt x="665134" y="345804"/>
                  <a:pt x="670814" y="346769"/>
                  <a:pt x="682792" y="350762"/>
                </a:cubicBezTo>
                <a:cubicBezTo>
                  <a:pt x="688084" y="349704"/>
                  <a:pt x="693840" y="350000"/>
                  <a:pt x="698667" y="347587"/>
                </a:cubicBezTo>
                <a:cubicBezTo>
                  <a:pt x="704779" y="344531"/>
                  <a:pt x="710895" y="334007"/>
                  <a:pt x="714542" y="328537"/>
                </a:cubicBezTo>
                <a:cubicBezTo>
                  <a:pt x="713484" y="321129"/>
                  <a:pt x="713336" y="313532"/>
                  <a:pt x="711367" y="306312"/>
                </a:cubicBezTo>
                <a:cubicBezTo>
                  <a:pt x="710122" y="301746"/>
                  <a:pt x="707452" y="297671"/>
                  <a:pt x="705017" y="293612"/>
                </a:cubicBezTo>
                <a:cubicBezTo>
                  <a:pt x="692670" y="273033"/>
                  <a:pt x="697432" y="277972"/>
                  <a:pt x="682792" y="268212"/>
                </a:cubicBezTo>
                <a:cubicBezTo>
                  <a:pt x="678559" y="261862"/>
                  <a:pt x="676442" y="253395"/>
                  <a:pt x="670092" y="249162"/>
                </a:cubicBezTo>
                <a:cubicBezTo>
                  <a:pt x="642795" y="230964"/>
                  <a:pt x="677332" y="252782"/>
                  <a:pt x="651042" y="239637"/>
                </a:cubicBezTo>
                <a:cubicBezTo>
                  <a:pt x="629116" y="228674"/>
                  <a:pt x="655248" y="236720"/>
                  <a:pt x="628817" y="230112"/>
                </a:cubicBezTo>
                <a:cubicBezTo>
                  <a:pt x="621789" y="225426"/>
                  <a:pt x="614656" y="221571"/>
                  <a:pt x="609767" y="214237"/>
                </a:cubicBezTo>
                <a:cubicBezTo>
                  <a:pt x="607911" y="211452"/>
                  <a:pt x="608089" y="207705"/>
                  <a:pt x="606592" y="204712"/>
                </a:cubicBezTo>
                <a:cubicBezTo>
                  <a:pt x="604885" y="201299"/>
                  <a:pt x="602359" y="198362"/>
                  <a:pt x="600242" y="195187"/>
                </a:cubicBezTo>
                <a:cubicBezTo>
                  <a:pt x="601300" y="189895"/>
                  <a:pt x="600104" y="183572"/>
                  <a:pt x="603417" y="179312"/>
                </a:cubicBezTo>
                <a:cubicBezTo>
                  <a:pt x="609914" y="170958"/>
                  <a:pt x="621953" y="166305"/>
                  <a:pt x="631992" y="163437"/>
                </a:cubicBezTo>
                <a:cubicBezTo>
                  <a:pt x="636188" y="162238"/>
                  <a:pt x="640459" y="161320"/>
                  <a:pt x="644692" y="160262"/>
                </a:cubicBezTo>
                <a:cubicBezTo>
                  <a:pt x="655275" y="161320"/>
                  <a:pt x="665930" y="161820"/>
                  <a:pt x="676442" y="163437"/>
                </a:cubicBezTo>
                <a:cubicBezTo>
                  <a:pt x="687969" y="165210"/>
                  <a:pt x="685027" y="167729"/>
                  <a:pt x="695492" y="172962"/>
                </a:cubicBezTo>
                <a:cubicBezTo>
                  <a:pt x="698485" y="174459"/>
                  <a:pt x="701842" y="175079"/>
                  <a:pt x="705017" y="176137"/>
                </a:cubicBezTo>
                <a:lnTo>
                  <a:pt x="717717" y="195187"/>
                </a:lnTo>
                <a:lnTo>
                  <a:pt x="724067" y="204712"/>
                </a:lnTo>
                <a:cubicBezTo>
                  <a:pt x="725125" y="208945"/>
                  <a:pt x="724740" y="213837"/>
                  <a:pt x="727242" y="217412"/>
                </a:cubicBezTo>
                <a:cubicBezTo>
                  <a:pt x="732392" y="224769"/>
                  <a:pt x="742276" y="228430"/>
                  <a:pt x="746292" y="236462"/>
                </a:cubicBezTo>
                <a:lnTo>
                  <a:pt x="752642" y="249162"/>
                </a:lnTo>
                <a:cubicBezTo>
                  <a:pt x="753700" y="256570"/>
                  <a:pt x="769149" y="259382"/>
                  <a:pt x="769797" y="266837"/>
                </a:cubicBezTo>
                <a:cubicBezTo>
                  <a:pt x="771267" y="283740"/>
                  <a:pt x="759205" y="307670"/>
                  <a:pt x="758992" y="322187"/>
                </a:cubicBezTo>
                <a:cubicBezTo>
                  <a:pt x="758779" y="336704"/>
                  <a:pt x="767096" y="349674"/>
                  <a:pt x="768517" y="353937"/>
                </a:cubicBezTo>
                <a:cubicBezTo>
                  <a:pt x="769575" y="357112"/>
                  <a:pt x="771142" y="360161"/>
                  <a:pt x="771692" y="363462"/>
                </a:cubicBezTo>
                <a:cubicBezTo>
                  <a:pt x="772750" y="369812"/>
                  <a:pt x="773470" y="376228"/>
                  <a:pt x="774867" y="382512"/>
                </a:cubicBezTo>
                <a:cubicBezTo>
                  <a:pt x="776656" y="390563"/>
                  <a:pt x="784849" y="409123"/>
                  <a:pt x="790742" y="411087"/>
                </a:cubicBezTo>
                <a:cubicBezTo>
                  <a:pt x="825480" y="422666"/>
                  <a:pt x="772863" y="404199"/>
                  <a:pt x="809792" y="420612"/>
                </a:cubicBezTo>
                <a:cubicBezTo>
                  <a:pt x="815909" y="423330"/>
                  <a:pt x="823273" y="423249"/>
                  <a:pt x="828842" y="426962"/>
                </a:cubicBezTo>
                <a:cubicBezTo>
                  <a:pt x="851628" y="442153"/>
                  <a:pt x="842496" y="434266"/>
                  <a:pt x="857417" y="449187"/>
                </a:cubicBezTo>
                <a:cubicBezTo>
                  <a:pt x="859534" y="455537"/>
                  <a:pt x="857417" y="466120"/>
                  <a:pt x="863767" y="468237"/>
                </a:cubicBezTo>
                <a:lnTo>
                  <a:pt x="882817" y="474587"/>
                </a:lnTo>
                <a:cubicBezTo>
                  <a:pt x="885992" y="477762"/>
                  <a:pt x="889851" y="480376"/>
                  <a:pt x="892342" y="484112"/>
                </a:cubicBezTo>
                <a:cubicBezTo>
                  <a:pt x="894198" y="486897"/>
                  <a:pt x="893892" y="490711"/>
                  <a:pt x="895517" y="493637"/>
                </a:cubicBezTo>
                <a:cubicBezTo>
                  <a:pt x="899223" y="500308"/>
                  <a:pt x="903984" y="506337"/>
                  <a:pt x="908217" y="512687"/>
                </a:cubicBezTo>
                <a:lnTo>
                  <a:pt x="908217" y="512687"/>
                </a:lnTo>
                <a:cubicBezTo>
                  <a:pt x="920440" y="524910"/>
                  <a:pt x="914006" y="519721"/>
                  <a:pt x="927267" y="528562"/>
                </a:cubicBezTo>
                <a:cubicBezTo>
                  <a:pt x="936993" y="527173"/>
                  <a:pt x="951565" y="528353"/>
                  <a:pt x="959017" y="519037"/>
                </a:cubicBezTo>
                <a:cubicBezTo>
                  <a:pt x="966262" y="509981"/>
                  <a:pt x="957071" y="507634"/>
                  <a:pt x="968542" y="499987"/>
                </a:cubicBezTo>
                <a:cubicBezTo>
                  <a:pt x="972173" y="497566"/>
                  <a:pt x="977009" y="497870"/>
                  <a:pt x="981242" y="496812"/>
                </a:cubicBezTo>
                <a:cubicBezTo>
                  <a:pt x="987592" y="498929"/>
                  <a:pt x="994723" y="499449"/>
                  <a:pt x="1000292" y="503162"/>
                </a:cubicBezTo>
                <a:cubicBezTo>
                  <a:pt x="1003467" y="505279"/>
                  <a:pt x="1006404" y="507805"/>
                  <a:pt x="1009817" y="509512"/>
                </a:cubicBezTo>
                <a:cubicBezTo>
                  <a:pt x="1012810" y="511009"/>
                  <a:pt x="1016349" y="511190"/>
                  <a:pt x="1019342" y="512687"/>
                </a:cubicBezTo>
                <a:cubicBezTo>
                  <a:pt x="1022755" y="514394"/>
                  <a:pt x="1025380" y="517487"/>
                  <a:pt x="1028867" y="519037"/>
                </a:cubicBezTo>
                <a:lnTo>
                  <a:pt x="1057442" y="528562"/>
                </a:lnTo>
                <a:lnTo>
                  <a:pt x="1066967" y="531737"/>
                </a:lnTo>
                <a:cubicBezTo>
                  <a:pt x="1067747" y="532517"/>
                  <a:pt x="1082481" y="548496"/>
                  <a:pt x="1086017" y="547612"/>
                </a:cubicBezTo>
                <a:cubicBezTo>
                  <a:pt x="1089264" y="546800"/>
                  <a:pt x="1087567" y="541013"/>
                  <a:pt x="1089192" y="538087"/>
                </a:cubicBezTo>
                <a:cubicBezTo>
                  <a:pt x="1107388" y="505335"/>
                  <a:pt x="1097883" y="531065"/>
                  <a:pt x="1105067" y="509512"/>
                </a:cubicBezTo>
                <a:cubicBezTo>
                  <a:pt x="1106125" y="498929"/>
                  <a:pt x="1106282" y="488216"/>
                  <a:pt x="1108242" y="477762"/>
                </a:cubicBezTo>
                <a:cubicBezTo>
                  <a:pt x="1109476" y="471183"/>
                  <a:pt x="1112475" y="465062"/>
                  <a:pt x="1114592" y="458712"/>
                </a:cubicBezTo>
                <a:cubicBezTo>
                  <a:pt x="1118974" y="445567"/>
                  <a:pt x="1115911" y="451972"/>
                  <a:pt x="1124117" y="439662"/>
                </a:cubicBezTo>
                <a:cubicBezTo>
                  <a:pt x="1123059" y="430137"/>
                  <a:pt x="1105821" y="416047"/>
                  <a:pt x="1104632" y="406537"/>
                </a:cubicBezTo>
                <a:cubicBezTo>
                  <a:pt x="1103704" y="399111"/>
                  <a:pt x="1115049" y="395512"/>
                  <a:pt x="1117767" y="388862"/>
                </a:cubicBezTo>
                <a:cubicBezTo>
                  <a:pt x="1120485" y="382212"/>
                  <a:pt x="1116976" y="372983"/>
                  <a:pt x="1120942" y="366637"/>
                </a:cubicBezTo>
                <a:cubicBezTo>
                  <a:pt x="1123255" y="362937"/>
                  <a:pt x="1129409" y="364520"/>
                  <a:pt x="1133642" y="363462"/>
                </a:cubicBezTo>
                <a:cubicBezTo>
                  <a:pt x="1139992" y="357112"/>
                  <a:pt x="1149852" y="352931"/>
                  <a:pt x="1152692" y="344412"/>
                </a:cubicBezTo>
                <a:cubicBezTo>
                  <a:pt x="1157074" y="331267"/>
                  <a:pt x="1154011" y="337672"/>
                  <a:pt x="1162217" y="325362"/>
                </a:cubicBezTo>
                <a:cubicBezTo>
                  <a:pt x="1180896" y="353380"/>
                  <a:pt x="1152247" y="308597"/>
                  <a:pt x="1174917" y="353937"/>
                </a:cubicBezTo>
                <a:cubicBezTo>
                  <a:pt x="1177034" y="358170"/>
                  <a:pt x="1179403" y="362287"/>
                  <a:pt x="1181267" y="366637"/>
                </a:cubicBezTo>
                <a:cubicBezTo>
                  <a:pt x="1182585" y="369713"/>
                  <a:pt x="1182945" y="373169"/>
                  <a:pt x="1184442" y="376162"/>
                </a:cubicBezTo>
                <a:cubicBezTo>
                  <a:pt x="1186149" y="379575"/>
                  <a:pt x="1189085" y="382274"/>
                  <a:pt x="1190792" y="385687"/>
                </a:cubicBezTo>
                <a:cubicBezTo>
                  <a:pt x="1192289" y="388680"/>
                  <a:pt x="1192111" y="392427"/>
                  <a:pt x="1193967" y="395212"/>
                </a:cubicBezTo>
                <a:cubicBezTo>
                  <a:pt x="1196458" y="398948"/>
                  <a:pt x="1200317" y="401562"/>
                  <a:pt x="1203492" y="404737"/>
                </a:cubicBezTo>
                <a:cubicBezTo>
                  <a:pt x="1210642" y="426187"/>
                  <a:pt x="1200726" y="402937"/>
                  <a:pt x="1216192" y="420612"/>
                </a:cubicBezTo>
                <a:cubicBezTo>
                  <a:pt x="1221218" y="426355"/>
                  <a:pt x="1224659" y="433312"/>
                  <a:pt x="1228892" y="439662"/>
                </a:cubicBezTo>
                <a:lnTo>
                  <a:pt x="1235242" y="449187"/>
                </a:lnTo>
                <a:lnTo>
                  <a:pt x="1241592" y="458712"/>
                </a:lnTo>
                <a:cubicBezTo>
                  <a:pt x="1242650" y="462945"/>
                  <a:pt x="1242346" y="467781"/>
                  <a:pt x="1244767" y="471412"/>
                </a:cubicBezTo>
                <a:cubicBezTo>
                  <a:pt x="1246884" y="474587"/>
                  <a:pt x="1252875" y="474219"/>
                  <a:pt x="1254292" y="477762"/>
                </a:cubicBezTo>
                <a:cubicBezTo>
                  <a:pt x="1257461" y="485684"/>
                  <a:pt x="1256064" y="494746"/>
                  <a:pt x="1257467" y="503162"/>
                </a:cubicBezTo>
                <a:cubicBezTo>
                  <a:pt x="1258184" y="507466"/>
                  <a:pt x="1259443" y="511666"/>
                  <a:pt x="1260642" y="515862"/>
                </a:cubicBezTo>
                <a:cubicBezTo>
                  <a:pt x="1261561" y="519080"/>
                  <a:pt x="1259758" y="523729"/>
                  <a:pt x="1263817" y="525387"/>
                </a:cubicBezTo>
                <a:cubicBezTo>
                  <a:pt x="1267876" y="527045"/>
                  <a:pt x="1282236" y="522267"/>
                  <a:pt x="1284993" y="525811"/>
                </a:cubicBezTo>
                <a:cubicBezTo>
                  <a:pt x="1289678" y="531835"/>
                  <a:pt x="1280646" y="548566"/>
                  <a:pt x="1286042" y="553962"/>
                </a:cubicBezTo>
                <a:lnTo>
                  <a:pt x="1305092" y="573012"/>
                </a:lnTo>
                <a:cubicBezTo>
                  <a:pt x="1304034" y="585712"/>
                  <a:pt x="1304416" y="598615"/>
                  <a:pt x="1301917" y="611112"/>
                </a:cubicBezTo>
                <a:cubicBezTo>
                  <a:pt x="1301169" y="614854"/>
                  <a:pt x="1298010" y="617706"/>
                  <a:pt x="1295567" y="620637"/>
                </a:cubicBezTo>
                <a:cubicBezTo>
                  <a:pt x="1282918" y="635816"/>
                  <a:pt x="1290140" y="625160"/>
                  <a:pt x="1276517" y="636512"/>
                </a:cubicBezTo>
                <a:cubicBezTo>
                  <a:pt x="1273068" y="639387"/>
                  <a:pt x="1270167" y="642862"/>
                  <a:pt x="1266992" y="646037"/>
                </a:cubicBezTo>
                <a:cubicBezTo>
                  <a:pt x="1268211" y="653354"/>
                  <a:pt x="1269434" y="666796"/>
                  <a:pt x="1273342" y="674612"/>
                </a:cubicBezTo>
                <a:cubicBezTo>
                  <a:pt x="1285652" y="699231"/>
                  <a:pt x="1274887" y="669721"/>
                  <a:pt x="1282867" y="693662"/>
                </a:cubicBezTo>
                <a:cubicBezTo>
                  <a:pt x="1281809" y="702129"/>
                  <a:pt x="1281937" y="710830"/>
                  <a:pt x="1279692" y="719062"/>
                </a:cubicBezTo>
                <a:cubicBezTo>
                  <a:pt x="1278688" y="722743"/>
                  <a:pt x="1275235" y="725274"/>
                  <a:pt x="1273342" y="728587"/>
                </a:cubicBezTo>
                <a:cubicBezTo>
                  <a:pt x="1270994" y="732696"/>
                  <a:pt x="1269109" y="737054"/>
                  <a:pt x="1266992" y="741287"/>
                </a:cubicBezTo>
                <a:cubicBezTo>
                  <a:pt x="1274014" y="748309"/>
                  <a:pt x="1278447" y="751496"/>
                  <a:pt x="1282867" y="760337"/>
                </a:cubicBezTo>
                <a:cubicBezTo>
                  <a:pt x="1284364" y="763330"/>
                  <a:pt x="1284545" y="766869"/>
                  <a:pt x="1286042" y="769862"/>
                </a:cubicBezTo>
                <a:cubicBezTo>
                  <a:pt x="1287749" y="773275"/>
                  <a:pt x="1290842" y="775900"/>
                  <a:pt x="1292392" y="779387"/>
                </a:cubicBezTo>
                <a:cubicBezTo>
                  <a:pt x="1295110" y="785504"/>
                  <a:pt x="1295749" y="792450"/>
                  <a:pt x="1298742" y="798437"/>
                </a:cubicBezTo>
                <a:cubicBezTo>
                  <a:pt x="1306799" y="814550"/>
                  <a:pt x="1302467" y="807199"/>
                  <a:pt x="1311442" y="820662"/>
                </a:cubicBezTo>
                <a:cubicBezTo>
                  <a:pt x="1310384" y="829129"/>
                  <a:pt x="1309793" y="837667"/>
                  <a:pt x="1308267" y="846062"/>
                </a:cubicBezTo>
                <a:cubicBezTo>
                  <a:pt x="1307668" y="849355"/>
                  <a:pt x="1305973" y="852358"/>
                  <a:pt x="1305092" y="855587"/>
                </a:cubicBezTo>
                <a:cubicBezTo>
                  <a:pt x="1302796" y="864007"/>
                  <a:pt x="1300454" y="872429"/>
                  <a:pt x="1298742" y="880987"/>
                </a:cubicBezTo>
                <a:cubicBezTo>
                  <a:pt x="1292287" y="913262"/>
                  <a:pt x="1298901" y="883607"/>
                  <a:pt x="1292392" y="906387"/>
                </a:cubicBezTo>
                <a:cubicBezTo>
                  <a:pt x="1284419" y="934294"/>
                  <a:pt x="1293655" y="905774"/>
                  <a:pt x="1286042" y="928612"/>
                </a:cubicBezTo>
                <a:cubicBezTo>
                  <a:pt x="1284131" y="961097"/>
                  <a:pt x="1286870" y="971360"/>
                  <a:pt x="1279692" y="995287"/>
                </a:cubicBezTo>
                <a:cubicBezTo>
                  <a:pt x="1276807" y="1004904"/>
                  <a:pt x="1273342" y="1014337"/>
                  <a:pt x="1270167" y="1023862"/>
                </a:cubicBezTo>
                <a:lnTo>
                  <a:pt x="1266992" y="1033387"/>
                </a:lnTo>
                <a:cubicBezTo>
                  <a:pt x="1268050" y="1045029"/>
                  <a:pt x="1268717" y="1056713"/>
                  <a:pt x="1270167" y="1068312"/>
                </a:cubicBezTo>
                <a:cubicBezTo>
                  <a:pt x="1272319" y="1085526"/>
                  <a:pt x="1272677" y="1080273"/>
                  <a:pt x="1276517" y="1093712"/>
                </a:cubicBezTo>
                <a:cubicBezTo>
                  <a:pt x="1277716" y="1097908"/>
                  <a:pt x="1278634" y="1102179"/>
                  <a:pt x="1279692" y="1106412"/>
                </a:cubicBezTo>
                <a:cubicBezTo>
                  <a:pt x="1278634" y="1112762"/>
                  <a:pt x="1278176" y="1119242"/>
                  <a:pt x="1276517" y="1125462"/>
                </a:cubicBezTo>
                <a:cubicBezTo>
                  <a:pt x="1273930" y="1135163"/>
                  <a:pt x="1266992" y="1154037"/>
                  <a:pt x="1266992" y="1154037"/>
                </a:cubicBezTo>
                <a:cubicBezTo>
                  <a:pt x="1260103" y="1209147"/>
                  <a:pt x="1268777" y="1153246"/>
                  <a:pt x="1257467" y="1198487"/>
                </a:cubicBezTo>
                <a:cubicBezTo>
                  <a:pt x="1256409" y="1202720"/>
                  <a:pt x="1256011" y="1207176"/>
                  <a:pt x="1254292" y="1211187"/>
                </a:cubicBezTo>
                <a:cubicBezTo>
                  <a:pt x="1252789" y="1214694"/>
                  <a:pt x="1249649" y="1217299"/>
                  <a:pt x="1247942" y="1220712"/>
                </a:cubicBezTo>
                <a:cubicBezTo>
                  <a:pt x="1246445" y="1223705"/>
                  <a:pt x="1246264" y="1227244"/>
                  <a:pt x="1244767" y="1230237"/>
                </a:cubicBezTo>
                <a:cubicBezTo>
                  <a:pt x="1236368" y="1247034"/>
                  <a:pt x="1240595" y="1232903"/>
                  <a:pt x="1228892" y="1249287"/>
                </a:cubicBezTo>
                <a:cubicBezTo>
                  <a:pt x="1214244" y="1269794"/>
                  <a:pt x="1231794" y="1255819"/>
                  <a:pt x="1213017" y="1268337"/>
                </a:cubicBezTo>
                <a:cubicBezTo>
                  <a:pt x="1210900" y="1272570"/>
                  <a:pt x="1209015" y="1276928"/>
                  <a:pt x="1206667" y="1281037"/>
                </a:cubicBezTo>
                <a:cubicBezTo>
                  <a:pt x="1204774" y="1284350"/>
                  <a:pt x="1201867" y="1287075"/>
                  <a:pt x="1200317" y="1290562"/>
                </a:cubicBezTo>
                <a:cubicBezTo>
                  <a:pt x="1197599" y="1296679"/>
                  <a:pt x="1196084" y="1303262"/>
                  <a:pt x="1193967" y="1309612"/>
                </a:cubicBezTo>
                <a:lnTo>
                  <a:pt x="1190792" y="1319137"/>
                </a:lnTo>
                <a:cubicBezTo>
                  <a:pt x="1189734" y="1322312"/>
                  <a:pt x="1188429" y="1325415"/>
                  <a:pt x="1187617" y="1328662"/>
                </a:cubicBezTo>
                <a:cubicBezTo>
                  <a:pt x="1186559" y="1332895"/>
                  <a:pt x="1186161" y="1337351"/>
                  <a:pt x="1184442" y="1341362"/>
                </a:cubicBezTo>
                <a:cubicBezTo>
                  <a:pt x="1182939" y="1344869"/>
                  <a:pt x="1180209" y="1347712"/>
                  <a:pt x="1178092" y="1350887"/>
                </a:cubicBezTo>
                <a:cubicBezTo>
                  <a:pt x="1177034" y="1355120"/>
                  <a:pt x="1175864" y="1359327"/>
                  <a:pt x="1174917" y="1363587"/>
                </a:cubicBezTo>
                <a:cubicBezTo>
                  <a:pt x="1173746" y="1368855"/>
                  <a:pt x="1173679" y="1374425"/>
                  <a:pt x="1171742" y="1379462"/>
                </a:cubicBezTo>
                <a:cubicBezTo>
                  <a:pt x="1168344" y="1388297"/>
                  <a:pt x="1161338" y="1395679"/>
                  <a:pt x="1159042" y="1404862"/>
                </a:cubicBezTo>
                <a:cubicBezTo>
                  <a:pt x="1154244" y="1424056"/>
                  <a:pt x="1157247" y="1413422"/>
                  <a:pt x="1149517" y="1436612"/>
                </a:cubicBezTo>
                <a:lnTo>
                  <a:pt x="1146342" y="1446137"/>
                </a:lnTo>
                <a:cubicBezTo>
                  <a:pt x="1145284" y="1449312"/>
                  <a:pt x="1145023" y="1452877"/>
                  <a:pt x="1143167" y="1455662"/>
                </a:cubicBezTo>
                <a:cubicBezTo>
                  <a:pt x="1136959" y="1464974"/>
                  <a:pt x="1136271" y="1464196"/>
                  <a:pt x="1133642" y="1474712"/>
                </a:cubicBezTo>
                <a:cubicBezTo>
                  <a:pt x="1127095" y="1500901"/>
                  <a:pt x="1133811" y="1480472"/>
                  <a:pt x="1127292" y="1503287"/>
                </a:cubicBezTo>
                <a:cubicBezTo>
                  <a:pt x="1125226" y="1510517"/>
                  <a:pt x="1123333" y="1516771"/>
                  <a:pt x="1117767" y="1522337"/>
                </a:cubicBezTo>
                <a:cubicBezTo>
                  <a:pt x="1115069" y="1525035"/>
                  <a:pt x="1111417" y="1526570"/>
                  <a:pt x="1108242" y="1528687"/>
                </a:cubicBezTo>
                <a:cubicBezTo>
                  <a:pt x="1105253" y="1527940"/>
                  <a:pt x="1089744" y="1524407"/>
                  <a:pt x="1086017" y="1522337"/>
                </a:cubicBezTo>
                <a:cubicBezTo>
                  <a:pt x="1079346" y="1518631"/>
                  <a:pt x="1066967" y="1509637"/>
                  <a:pt x="1066967" y="1509637"/>
                </a:cubicBezTo>
                <a:cubicBezTo>
                  <a:pt x="1064850" y="1506462"/>
                  <a:pt x="1061957" y="1503685"/>
                  <a:pt x="1060617" y="1500112"/>
                </a:cubicBezTo>
                <a:cubicBezTo>
                  <a:pt x="1058722" y="1495059"/>
                  <a:pt x="1058613" y="1489505"/>
                  <a:pt x="1057442" y="1484237"/>
                </a:cubicBezTo>
                <a:cubicBezTo>
                  <a:pt x="1056495" y="1479977"/>
                  <a:pt x="1055521" y="1475717"/>
                  <a:pt x="1054267" y="1471537"/>
                </a:cubicBezTo>
                <a:cubicBezTo>
                  <a:pt x="1052344" y="1465126"/>
                  <a:pt x="1053486" y="1456200"/>
                  <a:pt x="1047917" y="1452487"/>
                </a:cubicBezTo>
                <a:cubicBezTo>
                  <a:pt x="1033650" y="1442976"/>
                  <a:pt x="1041935" y="1447554"/>
                  <a:pt x="1022517" y="1439787"/>
                </a:cubicBezTo>
                <a:cubicBezTo>
                  <a:pt x="1019342" y="1436612"/>
                  <a:pt x="1016728" y="1432753"/>
                  <a:pt x="1012992" y="1430262"/>
                </a:cubicBezTo>
                <a:cubicBezTo>
                  <a:pt x="1010207" y="1428406"/>
                  <a:pt x="1006460" y="1428584"/>
                  <a:pt x="1003467" y="1427087"/>
                </a:cubicBezTo>
                <a:cubicBezTo>
                  <a:pt x="999861" y="1425284"/>
                  <a:pt x="982680" y="1412650"/>
                  <a:pt x="981242" y="1411212"/>
                </a:cubicBezTo>
                <a:cubicBezTo>
                  <a:pt x="977500" y="1407470"/>
                  <a:pt x="975257" y="1402445"/>
                  <a:pt x="971717" y="1398512"/>
                </a:cubicBezTo>
                <a:cubicBezTo>
                  <a:pt x="965710" y="1391837"/>
                  <a:pt x="957648" y="1386934"/>
                  <a:pt x="952667" y="1379462"/>
                </a:cubicBezTo>
                <a:cubicBezTo>
                  <a:pt x="947981" y="1372434"/>
                  <a:pt x="944126" y="1365301"/>
                  <a:pt x="936792" y="1360412"/>
                </a:cubicBezTo>
                <a:cubicBezTo>
                  <a:pt x="934007" y="1358556"/>
                  <a:pt x="930442" y="1358295"/>
                  <a:pt x="927267" y="1357237"/>
                </a:cubicBezTo>
                <a:cubicBezTo>
                  <a:pt x="896881" y="1326851"/>
                  <a:pt x="935786" y="1362917"/>
                  <a:pt x="908217" y="1344537"/>
                </a:cubicBezTo>
                <a:cubicBezTo>
                  <a:pt x="904481" y="1342046"/>
                  <a:pt x="902141" y="1337887"/>
                  <a:pt x="898692" y="1335012"/>
                </a:cubicBezTo>
                <a:cubicBezTo>
                  <a:pt x="895761" y="1332569"/>
                  <a:pt x="892019" y="1331197"/>
                  <a:pt x="889167" y="1328662"/>
                </a:cubicBezTo>
                <a:cubicBezTo>
                  <a:pt x="882455" y="1322696"/>
                  <a:pt x="876467" y="1315962"/>
                  <a:pt x="870117" y="1309612"/>
                </a:cubicBezTo>
                <a:lnTo>
                  <a:pt x="860592" y="1300087"/>
                </a:lnTo>
                <a:cubicBezTo>
                  <a:pt x="857417" y="1296912"/>
                  <a:pt x="853075" y="1294578"/>
                  <a:pt x="851067" y="1290562"/>
                </a:cubicBezTo>
                <a:cubicBezTo>
                  <a:pt x="848950" y="1286329"/>
                  <a:pt x="847747" y="1281498"/>
                  <a:pt x="844717" y="1277862"/>
                </a:cubicBezTo>
                <a:cubicBezTo>
                  <a:pt x="842274" y="1274931"/>
                  <a:pt x="838123" y="1273955"/>
                  <a:pt x="835192" y="1271512"/>
                </a:cubicBezTo>
                <a:cubicBezTo>
                  <a:pt x="831743" y="1268637"/>
                  <a:pt x="828542" y="1265436"/>
                  <a:pt x="825667" y="1261987"/>
                </a:cubicBezTo>
                <a:cubicBezTo>
                  <a:pt x="813738" y="1247672"/>
                  <a:pt x="823423" y="1248849"/>
                  <a:pt x="800267" y="1233412"/>
                </a:cubicBezTo>
                <a:cubicBezTo>
                  <a:pt x="792070" y="1227947"/>
                  <a:pt x="776744" y="1218239"/>
                  <a:pt x="768517" y="1211187"/>
                </a:cubicBezTo>
                <a:cubicBezTo>
                  <a:pt x="765108" y="1208265"/>
                  <a:pt x="762536" y="1204419"/>
                  <a:pt x="758992" y="1201662"/>
                </a:cubicBezTo>
                <a:cubicBezTo>
                  <a:pt x="752968" y="1196977"/>
                  <a:pt x="746292" y="1193195"/>
                  <a:pt x="739942" y="1188962"/>
                </a:cubicBezTo>
                <a:cubicBezTo>
                  <a:pt x="736767" y="1186845"/>
                  <a:pt x="733115" y="1185310"/>
                  <a:pt x="730417" y="1182612"/>
                </a:cubicBezTo>
                <a:cubicBezTo>
                  <a:pt x="711027" y="1163222"/>
                  <a:pt x="732223" y="1183173"/>
                  <a:pt x="701842" y="1160387"/>
                </a:cubicBezTo>
                <a:cubicBezTo>
                  <a:pt x="686089" y="1148572"/>
                  <a:pt x="693545" y="1153797"/>
                  <a:pt x="679617" y="1144512"/>
                </a:cubicBezTo>
                <a:cubicBezTo>
                  <a:pt x="678559" y="1141337"/>
                  <a:pt x="677939" y="1137980"/>
                  <a:pt x="676442" y="1134987"/>
                </a:cubicBezTo>
                <a:cubicBezTo>
                  <a:pt x="664132" y="1110368"/>
                  <a:pt x="674897" y="1139878"/>
                  <a:pt x="666917" y="1115937"/>
                </a:cubicBezTo>
                <a:cubicBezTo>
                  <a:pt x="669034" y="1112762"/>
                  <a:pt x="670569" y="1109110"/>
                  <a:pt x="673267" y="1106412"/>
                </a:cubicBezTo>
                <a:cubicBezTo>
                  <a:pt x="675965" y="1103714"/>
                  <a:pt x="680408" y="1103042"/>
                  <a:pt x="682792" y="1100062"/>
                </a:cubicBezTo>
                <a:cubicBezTo>
                  <a:pt x="684883" y="1097449"/>
                  <a:pt x="684909" y="1093712"/>
                  <a:pt x="685967" y="1090537"/>
                </a:cubicBezTo>
                <a:cubicBezTo>
                  <a:pt x="684909" y="1086304"/>
                  <a:pt x="685213" y="1081468"/>
                  <a:pt x="682792" y="1077837"/>
                </a:cubicBezTo>
                <a:cubicBezTo>
                  <a:pt x="678242" y="1071013"/>
                  <a:pt x="670081" y="1071481"/>
                  <a:pt x="663742" y="1068312"/>
                </a:cubicBezTo>
                <a:cubicBezTo>
                  <a:pt x="652121" y="1062502"/>
                  <a:pt x="657233" y="1061067"/>
                  <a:pt x="644692" y="1058787"/>
                </a:cubicBezTo>
                <a:cubicBezTo>
                  <a:pt x="636297" y="1057261"/>
                  <a:pt x="627725" y="1056909"/>
                  <a:pt x="619292" y="1055612"/>
                </a:cubicBezTo>
                <a:cubicBezTo>
                  <a:pt x="605061" y="1053423"/>
                  <a:pt x="605482" y="1053125"/>
                  <a:pt x="593892" y="1049262"/>
                </a:cubicBezTo>
                <a:lnTo>
                  <a:pt x="571667" y="1027037"/>
                </a:lnTo>
                <a:cubicBezTo>
                  <a:pt x="568492" y="1023862"/>
                  <a:pt x="564633" y="1021248"/>
                  <a:pt x="562142" y="1017512"/>
                </a:cubicBezTo>
                <a:lnTo>
                  <a:pt x="555792" y="1007987"/>
                </a:lnTo>
                <a:cubicBezTo>
                  <a:pt x="547484" y="958139"/>
                  <a:pt x="558846" y="1020201"/>
                  <a:pt x="546267" y="969887"/>
                </a:cubicBezTo>
                <a:cubicBezTo>
                  <a:pt x="536341" y="930185"/>
                  <a:pt x="549027" y="979546"/>
                  <a:pt x="539917" y="947662"/>
                </a:cubicBezTo>
                <a:cubicBezTo>
                  <a:pt x="538718" y="943466"/>
                  <a:pt x="538461" y="938973"/>
                  <a:pt x="536742" y="934962"/>
                </a:cubicBezTo>
                <a:cubicBezTo>
                  <a:pt x="535239" y="931455"/>
                  <a:pt x="535082" y="927695"/>
                  <a:pt x="530392" y="925437"/>
                </a:cubicBezTo>
                <a:cubicBezTo>
                  <a:pt x="525702" y="923179"/>
                  <a:pt x="513855" y="921404"/>
                  <a:pt x="508602" y="921412"/>
                </a:cubicBezTo>
                <a:cubicBezTo>
                  <a:pt x="503349" y="921420"/>
                  <a:pt x="504693" y="918899"/>
                  <a:pt x="498872" y="925487"/>
                </a:cubicBezTo>
                <a:cubicBezTo>
                  <a:pt x="493051" y="932075"/>
                  <a:pt x="484298" y="958302"/>
                  <a:pt x="473676" y="960939"/>
                </a:cubicBezTo>
                <a:cubicBezTo>
                  <a:pt x="463054" y="963577"/>
                  <a:pt x="443152" y="944054"/>
                  <a:pt x="435142" y="941312"/>
                </a:cubicBezTo>
                <a:lnTo>
                  <a:pt x="425617" y="944487"/>
                </a:lnTo>
                <a:cubicBezTo>
                  <a:pt x="420325" y="941312"/>
                  <a:pt x="415137" y="937959"/>
                  <a:pt x="409742" y="934962"/>
                </a:cubicBezTo>
                <a:cubicBezTo>
                  <a:pt x="405605" y="932663"/>
                  <a:pt x="400678" y="931642"/>
                  <a:pt x="397042" y="928612"/>
                </a:cubicBezTo>
                <a:cubicBezTo>
                  <a:pt x="394111" y="926169"/>
                  <a:pt x="393928" y="921109"/>
                  <a:pt x="390692" y="919087"/>
                </a:cubicBezTo>
                <a:cubicBezTo>
                  <a:pt x="383109" y="914348"/>
                  <a:pt x="364833" y="911375"/>
                  <a:pt x="355767" y="909562"/>
                </a:cubicBezTo>
                <a:cubicBezTo>
                  <a:pt x="351534" y="907445"/>
                  <a:pt x="347176" y="905560"/>
                  <a:pt x="343067" y="903212"/>
                </a:cubicBezTo>
                <a:cubicBezTo>
                  <a:pt x="339754" y="901319"/>
                  <a:pt x="337049" y="898365"/>
                  <a:pt x="333542" y="896862"/>
                </a:cubicBezTo>
                <a:cubicBezTo>
                  <a:pt x="319300" y="890758"/>
                  <a:pt x="323674" y="896691"/>
                  <a:pt x="311317" y="890512"/>
                </a:cubicBezTo>
                <a:cubicBezTo>
                  <a:pt x="289391" y="879549"/>
                  <a:pt x="315523" y="887595"/>
                  <a:pt x="289092" y="880987"/>
                </a:cubicBezTo>
                <a:cubicBezTo>
                  <a:pt x="282070" y="873965"/>
                  <a:pt x="277637" y="870778"/>
                  <a:pt x="273217" y="861937"/>
                </a:cubicBezTo>
                <a:cubicBezTo>
                  <a:pt x="271720" y="858944"/>
                  <a:pt x="271539" y="855405"/>
                  <a:pt x="270042" y="852412"/>
                </a:cubicBezTo>
                <a:cubicBezTo>
                  <a:pt x="261952" y="836232"/>
                  <a:pt x="261438" y="848411"/>
                  <a:pt x="257342" y="823837"/>
                </a:cubicBezTo>
                <a:cubicBezTo>
                  <a:pt x="254847" y="808868"/>
                  <a:pt x="254781" y="805349"/>
                  <a:pt x="250992" y="792087"/>
                </a:cubicBezTo>
                <a:cubicBezTo>
                  <a:pt x="250073" y="788869"/>
                  <a:pt x="248629" y="785809"/>
                  <a:pt x="247817" y="782562"/>
                </a:cubicBezTo>
                <a:cubicBezTo>
                  <a:pt x="244518" y="769366"/>
                  <a:pt x="245694" y="756805"/>
                  <a:pt x="231942" y="747637"/>
                </a:cubicBezTo>
                <a:cubicBezTo>
                  <a:pt x="197905" y="724946"/>
                  <a:pt x="249562" y="760283"/>
                  <a:pt x="212892" y="731762"/>
                </a:cubicBezTo>
                <a:cubicBezTo>
                  <a:pt x="206868" y="727077"/>
                  <a:pt x="200192" y="723295"/>
                  <a:pt x="193842" y="719062"/>
                </a:cubicBezTo>
                <a:cubicBezTo>
                  <a:pt x="190667" y="716945"/>
                  <a:pt x="187937" y="713919"/>
                  <a:pt x="184317" y="712712"/>
                </a:cubicBezTo>
                <a:cubicBezTo>
                  <a:pt x="167552" y="707124"/>
                  <a:pt x="177577" y="711393"/>
                  <a:pt x="155742" y="696837"/>
                </a:cubicBezTo>
                <a:cubicBezTo>
                  <a:pt x="152567" y="694720"/>
                  <a:pt x="148507" y="693540"/>
                  <a:pt x="146217" y="690487"/>
                </a:cubicBezTo>
                <a:cubicBezTo>
                  <a:pt x="143042" y="686254"/>
                  <a:pt x="150587" y="697637"/>
                  <a:pt x="136692" y="677787"/>
                </a:cubicBezTo>
                <a:cubicBezTo>
                  <a:pt x="122797" y="657937"/>
                  <a:pt x="126115" y="665107"/>
                  <a:pt x="120817" y="649212"/>
                </a:cubicBezTo>
                <a:cubicBezTo>
                  <a:pt x="115295" y="650001"/>
                  <a:pt x="113050" y="678600"/>
                  <a:pt x="105377" y="682863"/>
                </a:cubicBezTo>
                <a:cubicBezTo>
                  <a:pt x="98706" y="686569"/>
                  <a:pt x="78556" y="668050"/>
                  <a:pt x="70017" y="668262"/>
                </a:cubicBezTo>
                <a:cubicBezTo>
                  <a:pt x="61478" y="668474"/>
                  <a:pt x="69232" y="678101"/>
                  <a:pt x="54142" y="684137"/>
                </a:cubicBezTo>
                <a:cubicBezTo>
                  <a:pt x="47927" y="686623"/>
                  <a:pt x="35092" y="690487"/>
                  <a:pt x="35092" y="690487"/>
                </a:cubicBezTo>
                <a:cubicBezTo>
                  <a:pt x="31917" y="689429"/>
                  <a:pt x="27658" y="689925"/>
                  <a:pt x="25567" y="687312"/>
                </a:cubicBezTo>
                <a:cubicBezTo>
                  <a:pt x="22841" y="683905"/>
                  <a:pt x="23646" y="678792"/>
                  <a:pt x="22392" y="674612"/>
                </a:cubicBezTo>
                <a:cubicBezTo>
                  <a:pt x="20469" y="668201"/>
                  <a:pt x="17355" y="662126"/>
                  <a:pt x="16042" y="655562"/>
                </a:cubicBezTo>
                <a:cubicBezTo>
                  <a:pt x="14984" y="650270"/>
                  <a:pt x="14287" y="644893"/>
                  <a:pt x="12867" y="639687"/>
                </a:cubicBezTo>
                <a:cubicBezTo>
                  <a:pt x="11106" y="633229"/>
                  <a:pt x="8634" y="626987"/>
                  <a:pt x="6517" y="620637"/>
                </a:cubicBezTo>
                <a:lnTo>
                  <a:pt x="3342" y="611112"/>
                </a:lnTo>
                <a:cubicBezTo>
                  <a:pt x="506" y="588421"/>
                  <a:pt x="-2491" y="580468"/>
                  <a:pt x="3342" y="557137"/>
                </a:cubicBezTo>
                <a:cubicBezTo>
                  <a:pt x="4267" y="553435"/>
                  <a:pt x="7474" y="550717"/>
                  <a:pt x="9692" y="547612"/>
                </a:cubicBezTo>
                <a:cubicBezTo>
                  <a:pt x="12768" y="543306"/>
                  <a:pt x="15773" y="538930"/>
                  <a:pt x="19217" y="534912"/>
                </a:cubicBezTo>
                <a:cubicBezTo>
                  <a:pt x="22139" y="531503"/>
                  <a:pt x="24843" y="527615"/>
                  <a:pt x="28742" y="525387"/>
                </a:cubicBezTo>
                <a:cubicBezTo>
                  <a:pt x="32531" y="523222"/>
                  <a:pt x="37246" y="523411"/>
                  <a:pt x="41442" y="522212"/>
                </a:cubicBezTo>
                <a:cubicBezTo>
                  <a:pt x="44660" y="521293"/>
                  <a:pt x="47792" y="520095"/>
                  <a:pt x="50967" y="519037"/>
                </a:cubicBezTo>
                <a:cubicBezTo>
                  <a:pt x="57317" y="512687"/>
                  <a:pt x="67177" y="508506"/>
                  <a:pt x="70017" y="499987"/>
                </a:cubicBezTo>
                <a:cubicBezTo>
                  <a:pt x="71075" y="496812"/>
                  <a:pt x="70825" y="492829"/>
                  <a:pt x="73192" y="490462"/>
                </a:cubicBezTo>
                <a:cubicBezTo>
                  <a:pt x="78726" y="484928"/>
                  <a:pt x="91505" y="482709"/>
                  <a:pt x="98592" y="480937"/>
                </a:cubicBezTo>
                <a:cubicBezTo>
                  <a:pt x="86950" y="463475"/>
                  <a:pt x="98592" y="478291"/>
                  <a:pt x="82717" y="465062"/>
                </a:cubicBezTo>
                <a:cubicBezTo>
                  <a:pt x="73550" y="457422"/>
                  <a:pt x="73086" y="455378"/>
                  <a:pt x="66842" y="446012"/>
                </a:cubicBezTo>
                <a:cubicBezTo>
                  <a:pt x="65784" y="441779"/>
                  <a:pt x="64866" y="437508"/>
                  <a:pt x="63667" y="433312"/>
                </a:cubicBezTo>
                <a:cubicBezTo>
                  <a:pt x="60721" y="423002"/>
                  <a:pt x="56714" y="420079"/>
                  <a:pt x="63667" y="407912"/>
                </a:cubicBezTo>
                <a:cubicBezTo>
                  <a:pt x="67219" y="401697"/>
                  <a:pt x="89819" y="396020"/>
                  <a:pt x="92242" y="395212"/>
                </a:cubicBezTo>
                <a:lnTo>
                  <a:pt x="101767" y="392037"/>
                </a:lnTo>
                <a:cubicBezTo>
                  <a:pt x="108789" y="385015"/>
                  <a:pt x="111976" y="380582"/>
                  <a:pt x="120817" y="376162"/>
                </a:cubicBezTo>
                <a:cubicBezTo>
                  <a:pt x="123810" y="374665"/>
                  <a:pt x="127349" y="374484"/>
                  <a:pt x="130342" y="372987"/>
                </a:cubicBezTo>
                <a:cubicBezTo>
                  <a:pt x="133755" y="371280"/>
                  <a:pt x="136360" y="368140"/>
                  <a:pt x="139867" y="366637"/>
                </a:cubicBezTo>
                <a:cubicBezTo>
                  <a:pt x="147352" y="363429"/>
                  <a:pt x="169642" y="361023"/>
                  <a:pt x="174792" y="360287"/>
                </a:cubicBezTo>
                <a:cubicBezTo>
                  <a:pt x="187966" y="355896"/>
                  <a:pt x="190649" y="357167"/>
                  <a:pt x="197017" y="338062"/>
                </a:cubicBezTo>
                <a:lnTo>
                  <a:pt x="203367" y="319012"/>
                </a:lnTo>
                <a:cubicBezTo>
                  <a:pt x="204425" y="310545"/>
                  <a:pt x="203626" y="301631"/>
                  <a:pt x="206542" y="293612"/>
                </a:cubicBezTo>
                <a:cubicBezTo>
                  <a:pt x="208076" y="289392"/>
                  <a:pt x="212523" y="286844"/>
                  <a:pt x="216067" y="284087"/>
                </a:cubicBezTo>
                <a:cubicBezTo>
                  <a:pt x="222091" y="279402"/>
                  <a:pt x="228767" y="275620"/>
                  <a:pt x="235117" y="271387"/>
                </a:cubicBezTo>
                <a:cubicBezTo>
                  <a:pt x="238292" y="269270"/>
                  <a:pt x="241022" y="266244"/>
                  <a:pt x="244642" y="265037"/>
                </a:cubicBezTo>
                <a:cubicBezTo>
                  <a:pt x="257787" y="260655"/>
                  <a:pt x="251382" y="263718"/>
                  <a:pt x="263692" y="255512"/>
                </a:cubicBezTo>
                <a:cubicBezTo>
                  <a:pt x="286383" y="221475"/>
                  <a:pt x="251046" y="273132"/>
                  <a:pt x="279567" y="236462"/>
                </a:cubicBezTo>
                <a:cubicBezTo>
                  <a:pt x="306151" y="202283"/>
                  <a:pt x="280167" y="229512"/>
                  <a:pt x="301792" y="207887"/>
                </a:cubicBezTo>
                <a:cubicBezTo>
                  <a:pt x="306025" y="208945"/>
                  <a:pt x="310861" y="208641"/>
                  <a:pt x="314492" y="211062"/>
                </a:cubicBezTo>
                <a:cubicBezTo>
                  <a:pt x="343215" y="230210"/>
                  <a:pt x="299228" y="213382"/>
                  <a:pt x="330367" y="223762"/>
                </a:cubicBezTo>
                <a:cubicBezTo>
                  <a:pt x="333542" y="221645"/>
                  <a:pt x="348739" y="221198"/>
                  <a:pt x="349212" y="217412"/>
                </a:cubicBezTo>
                <a:cubicBezTo>
                  <a:pt x="350405" y="207867"/>
                  <a:pt x="332267" y="196449"/>
                  <a:pt x="327192" y="188837"/>
                </a:cubicBezTo>
                <a:cubicBezTo>
                  <a:pt x="325973" y="181520"/>
                  <a:pt x="324900" y="165853"/>
                  <a:pt x="320842" y="160262"/>
                </a:cubicBezTo>
                <a:cubicBezTo>
                  <a:pt x="316784" y="154671"/>
                  <a:pt x="306511" y="156717"/>
                  <a:pt x="302841" y="155288"/>
                </a:cubicBezTo>
                <a:cubicBezTo>
                  <a:pt x="299171" y="153859"/>
                  <a:pt x="303586" y="151601"/>
                  <a:pt x="298823" y="151688"/>
                </a:cubicBezTo>
                <a:cubicBezTo>
                  <a:pt x="294061" y="151776"/>
                  <a:pt x="289434" y="153317"/>
                  <a:pt x="274266" y="155813"/>
                </a:cubicBezTo>
                <a:cubicBezTo>
                  <a:pt x="259098" y="158309"/>
                  <a:pt x="219841" y="171136"/>
                  <a:pt x="207816" y="166665"/>
                </a:cubicBezTo>
                <a:cubicBezTo>
                  <a:pt x="195791" y="162194"/>
                  <a:pt x="209524" y="141837"/>
                  <a:pt x="202112" y="128987"/>
                </a:cubicBezTo>
                <a:cubicBezTo>
                  <a:pt x="203170" y="112054"/>
                  <a:pt x="184637" y="85729"/>
                  <a:pt x="184317" y="71362"/>
                </a:cubicBezTo>
                <a:cubicBezTo>
                  <a:pt x="183997" y="56995"/>
                  <a:pt x="195990" y="49091"/>
                  <a:pt x="200192" y="42787"/>
                </a:cubicBezTo>
                <a:cubicBezTo>
                  <a:pt x="209033" y="29526"/>
                  <a:pt x="203844" y="35960"/>
                  <a:pt x="216067" y="23737"/>
                </a:cubicBezTo>
                <a:cubicBezTo>
                  <a:pt x="218649" y="15990"/>
                  <a:pt x="219437" y="10842"/>
                  <a:pt x="225592" y="4687"/>
                </a:cubicBezTo>
                <a:cubicBezTo>
                  <a:pt x="240917" y="-10638"/>
                  <a:pt x="245069" y="16484"/>
                  <a:pt x="249302" y="17013"/>
                </a:cubicBezTo>
                <a:close/>
              </a:path>
            </a:pathLst>
          </a:custGeom>
          <a:blipFill>
            <a:blip r:embed="rId6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A2746BA2-EF1B-4849-B906-A0B8D47A9987}"/>
              </a:ext>
            </a:extLst>
          </p:cNvPr>
          <p:cNvSpPr/>
          <p:nvPr/>
        </p:nvSpPr>
        <p:spPr>
          <a:xfrm>
            <a:off x="7855944" y="2919823"/>
            <a:ext cx="811906" cy="582836"/>
          </a:xfrm>
          <a:custGeom>
            <a:avLst/>
            <a:gdLst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21457 w 867204"/>
              <a:gd name="connsiteY130" fmla="*/ 357188 h 611981"/>
              <a:gd name="connsiteX131" fmla="*/ 209550 w 867204"/>
              <a:gd name="connsiteY131" fmla="*/ 361950 h 611981"/>
              <a:gd name="connsiteX132" fmla="*/ 197644 w 867204"/>
              <a:gd name="connsiteY132" fmla="*/ 364331 h 611981"/>
              <a:gd name="connsiteX133" fmla="*/ 176213 w 867204"/>
              <a:gd name="connsiteY133" fmla="*/ 371475 h 611981"/>
              <a:gd name="connsiteX134" fmla="*/ 159544 w 867204"/>
              <a:gd name="connsiteY134" fmla="*/ 376238 h 611981"/>
              <a:gd name="connsiteX135" fmla="*/ 152400 w 867204"/>
              <a:gd name="connsiteY135" fmla="*/ 378619 h 611981"/>
              <a:gd name="connsiteX136" fmla="*/ 142875 w 867204"/>
              <a:gd name="connsiteY136" fmla="*/ 381000 h 611981"/>
              <a:gd name="connsiteX137" fmla="*/ 128588 w 867204"/>
              <a:gd name="connsiteY137" fmla="*/ 385763 h 611981"/>
              <a:gd name="connsiteX138" fmla="*/ 121444 w 867204"/>
              <a:gd name="connsiteY138" fmla="*/ 388144 h 611981"/>
              <a:gd name="connsiteX139" fmla="*/ 104775 w 867204"/>
              <a:gd name="connsiteY139" fmla="*/ 397669 h 611981"/>
              <a:gd name="connsiteX140" fmla="*/ 66675 w 867204"/>
              <a:gd name="connsiteY140" fmla="*/ 402431 h 611981"/>
              <a:gd name="connsiteX141" fmla="*/ 52388 w 867204"/>
              <a:gd name="connsiteY141" fmla="*/ 407194 h 611981"/>
              <a:gd name="connsiteX142" fmla="*/ 45244 w 867204"/>
              <a:gd name="connsiteY142" fmla="*/ 411956 h 611981"/>
              <a:gd name="connsiteX143" fmla="*/ 35719 w 867204"/>
              <a:gd name="connsiteY143" fmla="*/ 414338 h 611981"/>
              <a:gd name="connsiteX144" fmla="*/ 21432 w 867204"/>
              <a:gd name="connsiteY144" fmla="*/ 419100 h 611981"/>
              <a:gd name="connsiteX145" fmla="*/ 7144 w 867204"/>
              <a:gd name="connsiteY145" fmla="*/ 423863 h 611981"/>
              <a:gd name="connsiteX146" fmla="*/ 0 w 867204"/>
              <a:gd name="connsiteY146" fmla="*/ 426244 h 611981"/>
              <a:gd name="connsiteX147" fmla="*/ 7144 w 867204"/>
              <a:gd name="connsiteY147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21457 w 867204"/>
              <a:gd name="connsiteY130" fmla="*/ 357188 h 611981"/>
              <a:gd name="connsiteX131" fmla="*/ 209550 w 867204"/>
              <a:gd name="connsiteY131" fmla="*/ 361950 h 611981"/>
              <a:gd name="connsiteX132" fmla="*/ 176213 w 867204"/>
              <a:gd name="connsiteY132" fmla="*/ 371475 h 611981"/>
              <a:gd name="connsiteX133" fmla="*/ 159544 w 867204"/>
              <a:gd name="connsiteY133" fmla="*/ 376238 h 611981"/>
              <a:gd name="connsiteX134" fmla="*/ 152400 w 867204"/>
              <a:gd name="connsiteY134" fmla="*/ 378619 h 611981"/>
              <a:gd name="connsiteX135" fmla="*/ 142875 w 867204"/>
              <a:gd name="connsiteY135" fmla="*/ 381000 h 611981"/>
              <a:gd name="connsiteX136" fmla="*/ 128588 w 867204"/>
              <a:gd name="connsiteY136" fmla="*/ 385763 h 611981"/>
              <a:gd name="connsiteX137" fmla="*/ 121444 w 867204"/>
              <a:gd name="connsiteY137" fmla="*/ 388144 h 611981"/>
              <a:gd name="connsiteX138" fmla="*/ 104775 w 867204"/>
              <a:gd name="connsiteY138" fmla="*/ 397669 h 611981"/>
              <a:gd name="connsiteX139" fmla="*/ 66675 w 867204"/>
              <a:gd name="connsiteY139" fmla="*/ 402431 h 611981"/>
              <a:gd name="connsiteX140" fmla="*/ 52388 w 867204"/>
              <a:gd name="connsiteY140" fmla="*/ 407194 h 611981"/>
              <a:gd name="connsiteX141" fmla="*/ 45244 w 867204"/>
              <a:gd name="connsiteY141" fmla="*/ 411956 h 611981"/>
              <a:gd name="connsiteX142" fmla="*/ 35719 w 867204"/>
              <a:gd name="connsiteY142" fmla="*/ 414338 h 611981"/>
              <a:gd name="connsiteX143" fmla="*/ 21432 w 867204"/>
              <a:gd name="connsiteY143" fmla="*/ 419100 h 611981"/>
              <a:gd name="connsiteX144" fmla="*/ 7144 w 867204"/>
              <a:gd name="connsiteY144" fmla="*/ 423863 h 611981"/>
              <a:gd name="connsiteX145" fmla="*/ 0 w 867204"/>
              <a:gd name="connsiteY145" fmla="*/ 426244 h 611981"/>
              <a:gd name="connsiteX146" fmla="*/ 7144 w 867204"/>
              <a:gd name="connsiteY146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76213 w 867204"/>
              <a:gd name="connsiteY131" fmla="*/ 371475 h 611981"/>
              <a:gd name="connsiteX132" fmla="*/ 159544 w 867204"/>
              <a:gd name="connsiteY132" fmla="*/ 376238 h 611981"/>
              <a:gd name="connsiteX133" fmla="*/ 152400 w 867204"/>
              <a:gd name="connsiteY133" fmla="*/ 378619 h 611981"/>
              <a:gd name="connsiteX134" fmla="*/ 142875 w 867204"/>
              <a:gd name="connsiteY134" fmla="*/ 381000 h 611981"/>
              <a:gd name="connsiteX135" fmla="*/ 128588 w 867204"/>
              <a:gd name="connsiteY135" fmla="*/ 385763 h 611981"/>
              <a:gd name="connsiteX136" fmla="*/ 121444 w 867204"/>
              <a:gd name="connsiteY136" fmla="*/ 388144 h 611981"/>
              <a:gd name="connsiteX137" fmla="*/ 104775 w 867204"/>
              <a:gd name="connsiteY137" fmla="*/ 397669 h 611981"/>
              <a:gd name="connsiteX138" fmla="*/ 66675 w 867204"/>
              <a:gd name="connsiteY138" fmla="*/ 402431 h 611981"/>
              <a:gd name="connsiteX139" fmla="*/ 52388 w 867204"/>
              <a:gd name="connsiteY139" fmla="*/ 407194 h 611981"/>
              <a:gd name="connsiteX140" fmla="*/ 45244 w 867204"/>
              <a:gd name="connsiteY140" fmla="*/ 411956 h 611981"/>
              <a:gd name="connsiteX141" fmla="*/ 35719 w 867204"/>
              <a:gd name="connsiteY141" fmla="*/ 414338 h 611981"/>
              <a:gd name="connsiteX142" fmla="*/ 21432 w 867204"/>
              <a:gd name="connsiteY142" fmla="*/ 419100 h 611981"/>
              <a:gd name="connsiteX143" fmla="*/ 7144 w 867204"/>
              <a:gd name="connsiteY143" fmla="*/ 423863 h 611981"/>
              <a:gd name="connsiteX144" fmla="*/ 0 w 867204"/>
              <a:gd name="connsiteY144" fmla="*/ 426244 h 611981"/>
              <a:gd name="connsiteX145" fmla="*/ 7144 w 867204"/>
              <a:gd name="connsiteY145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76213 w 867204"/>
              <a:gd name="connsiteY131" fmla="*/ 371475 h 611981"/>
              <a:gd name="connsiteX132" fmla="*/ 159544 w 867204"/>
              <a:gd name="connsiteY132" fmla="*/ 376238 h 611981"/>
              <a:gd name="connsiteX133" fmla="*/ 152400 w 867204"/>
              <a:gd name="connsiteY133" fmla="*/ 378619 h 611981"/>
              <a:gd name="connsiteX134" fmla="*/ 142875 w 867204"/>
              <a:gd name="connsiteY134" fmla="*/ 381000 h 611981"/>
              <a:gd name="connsiteX135" fmla="*/ 128588 w 867204"/>
              <a:gd name="connsiteY135" fmla="*/ 385763 h 611981"/>
              <a:gd name="connsiteX136" fmla="*/ 104775 w 867204"/>
              <a:gd name="connsiteY136" fmla="*/ 397669 h 611981"/>
              <a:gd name="connsiteX137" fmla="*/ 66675 w 867204"/>
              <a:gd name="connsiteY137" fmla="*/ 402431 h 611981"/>
              <a:gd name="connsiteX138" fmla="*/ 52388 w 867204"/>
              <a:gd name="connsiteY138" fmla="*/ 407194 h 611981"/>
              <a:gd name="connsiteX139" fmla="*/ 45244 w 867204"/>
              <a:gd name="connsiteY139" fmla="*/ 411956 h 611981"/>
              <a:gd name="connsiteX140" fmla="*/ 35719 w 867204"/>
              <a:gd name="connsiteY140" fmla="*/ 414338 h 611981"/>
              <a:gd name="connsiteX141" fmla="*/ 21432 w 867204"/>
              <a:gd name="connsiteY141" fmla="*/ 419100 h 611981"/>
              <a:gd name="connsiteX142" fmla="*/ 7144 w 867204"/>
              <a:gd name="connsiteY142" fmla="*/ 423863 h 611981"/>
              <a:gd name="connsiteX143" fmla="*/ 0 w 867204"/>
              <a:gd name="connsiteY143" fmla="*/ 426244 h 611981"/>
              <a:gd name="connsiteX144" fmla="*/ 7144 w 867204"/>
              <a:gd name="connsiteY144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76213 w 867204"/>
              <a:gd name="connsiteY131" fmla="*/ 371475 h 611981"/>
              <a:gd name="connsiteX132" fmla="*/ 159544 w 867204"/>
              <a:gd name="connsiteY132" fmla="*/ 376238 h 611981"/>
              <a:gd name="connsiteX133" fmla="*/ 152400 w 867204"/>
              <a:gd name="connsiteY133" fmla="*/ 378619 h 611981"/>
              <a:gd name="connsiteX134" fmla="*/ 142875 w 867204"/>
              <a:gd name="connsiteY134" fmla="*/ 381000 h 611981"/>
              <a:gd name="connsiteX135" fmla="*/ 104775 w 867204"/>
              <a:gd name="connsiteY135" fmla="*/ 397669 h 611981"/>
              <a:gd name="connsiteX136" fmla="*/ 66675 w 867204"/>
              <a:gd name="connsiteY136" fmla="*/ 402431 h 611981"/>
              <a:gd name="connsiteX137" fmla="*/ 52388 w 867204"/>
              <a:gd name="connsiteY137" fmla="*/ 407194 h 611981"/>
              <a:gd name="connsiteX138" fmla="*/ 45244 w 867204"/>
              <a:gd name="connsiteY138" fmla="*/ 411956 h 611981"/>
              <a:gd name="connsiteX139" fmla="*/ 35719 w 867204"/>
              <a:gd name="connsiteY139" fmla="*/ 414338 h 611981"/>
              <a:gd name="connsiteX140" fmla="*/ 21432 w 867204"/>
              <a:gd name="connsiteY140" fmla="*/ 419100 h 611981"/>
              <a:gd name="connsiteX141" fmla="*/ 7144 w 867204"/>
              <a:gd name="connsiteY141" fmla="*/ 423863 h 611981"/>
              <a:gd name="connsiteX142" fmla="*/ 0 w 867204"/>
              <a:gd name="connsiteY142" fmla="*/ 426244 h 611981"/>
              <a:gd name="connsiteX143" fmla="*/ 7144 w 867204"/>
              <a:gd name="connsiteY143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59544 w 867204"/>
              <a:gd name="connsiteY131" fmla="*/ 376238 h 611981"/>
              <a:gd name="connsiteX132" fmla="*/ 152400 w 867204"/>
              <a:gd name="connsiteY132" fmla="*/ 378619 h 611981"/>
              <a:gd name="connsiteX133" fmla="*/ 142875 w 867204"/>
              <a:gd name="connsiteY133" fmla="*/ 381000 h 611981"/>
              <a:gd name="connsiteX134" fmla="*/ 104775 w 867204"/>
              <a:gd name="connsiteY134" fmla="*/ 397669 h 611981"/>
              <a:gd name="connsiteX135" fmla="*/ 66675 w 867204"/>
              <a:gd name="connsiteY135" fmla="*/ 402431 h 611981"/>
              <a:gd name="connsiteX136" fmla="*/ 52388 w 867204"/>
              <a:gd name="connsiteY136" fmla="*/ 407194 h 611981"/>
              <a:gd name="connsiteX137" fmla="*/ 45244 w 867204"/>
              <a:gd name="connsiteY137" fmla="*/ 411956 h 611981"/>
              <a:gd name="connsiteX138" fmla="*/ 35719 w 867204"/>
              <a:gd name="connsiteY138" fmla="*/ 414338 h 611981"/>
              <a:gd name="connsiteX139" fmla="*/ 21432 w 867204"/>
              <a:gd name="connsiteY139" fmla="*/ 419100 h 611981"/>
              <a:gd name="connsiteX140" fmla="*/ 7144 w 867204"/>
              <a:gd name="connsiteY140" fmla="*/ 423863 h 611981"/>
              <a:gd name="connsiteX141" fmla="*/ 0 w 867204"/>
              <a:gd name="connsiteY141" fmla="*/ 426244 h 611981"/>
              <a:gd name="connsiteX142" fmla="*/ 7144 w 867204"/>
              <a:gd name="connsiteY142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59544 w 867204"/>
              <a:gd name="connsiteY131" fmla="*/ 376238 h 611981"/>
              <a:gd name="connsiteX132" fmla="*/ 152400 w 867204"/>
              <a:gd name="connsiteY132" fmla="*/ 378619 h 611981"/>
              <a:gd name="connsiteX133" fmla="*/ 142875 w 867204"/>
              <a:gd name="connsiteY133" fmla="*/ 381000 h 611981"/>
              <a:gd name="connsiteX134" fmla="*/ 104775 w 867204"/>
              <a:gd name="connsiteY134" fmla="*/ 397669 h 611981"/>
              <a:gd name="connsiteX135" fmla="*/ 66675 w 867204"/>
              <a:gd name="connsiteY135" fmla="*/ 402431 h 611981"/>
              <a:gd name="connsiteX136" fmla="*/ 52388 w 867204"/>
              <a:gd name="connsiteY136" fmla="*/ 407194 h 611981"/>
              <a:gd name="connsiteX137" fmla="*/ 45244 w 867204"/>
              <a:gd name="connsiteY137" fmla="*/ 411956 h 611981"/>
              <a:gd name="connsiteX138" fmla="*/ 35719 w 867204"/>
              <a:gd name="connsiteY138" fmla="*/ 414338 h 611981"/>
              <a:gd name="connsiteX139" fmla="*/ 21432 w 867204"/>
              <a:gd name="connsiteY139" fmla="*/ 419100 h 611981"/>
              <a:gd name="connsiteX140" fmla="*/ 7144 w 867204"/>
              <a:gd name="connsiteY140" fmla="*/ 423863 h 611981"/>
              <a:gd name="connsiteX141" fmla="*/ 0 w 867204"/>
              <a:gd name="connsiteY141" fmla="*/ 426244 h 611981"/>
              <a:gd name="connsiteX142" fmla="*/ 7144 w 867204"/>
              <a:gd name="connsiteY142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59544 w 867204"/>
              <a:gd name="connsiteY131" fmla="*/ 376238 h 611981"/>
              <a:gd name="connsiteX132" fmla="*/ 152400 w 867204"/>
              <a:gd name="connsiteY132" fmla="*/ 378619 h 611981"/>
              <a:gd name="connsiteX133" fmla="*/ 142875 w 867204"/>
              <a:gd name="connsiteY133" fmla="*/ 381000 h 611981"/>
              <a:gd name="connsiteX134" fmla="*/ 104775 w 867204"/>
              <a:gd name="connsiteY134" fmla="*/ 397669 h 611981"/>
              <a:gd name="connsiteX135" fmla="*/ 66675 w 867204"/>
              <a:gd name="connsiteY135" fmla="*/ 402431 h 611981"/>
              <a:gd name="connsiteX136" fmla="*/ 52388 w 867204"/>
              <a:gd name="connsiteY136" fmla="*/ 407194 h 611981"/>
              <a:gd name="connsiteX137" fmla="*/ 45244 w 867204"/>
              <a:gd name="connsiteY137" fmla="*/ 411956 h 611981"/>
              <a:gd name="connsiteX138" fmla="*/ 35719 w 867204"/>
              <a:gd name="connsiteY138" fmla="*/ 414338 h 611981"/>
              <a:gd name="connsiteX139" fmla="*/ 21432 w 867204"/>
              <a:gd name="connsiteY139" fmla="*/ 419100 h 611981"/>
              <a:gd name="connsiteX140" fmla="*/ 7144 w 867204"/>
              <a:gd name="connsiteY140" fmla="*/ 423863 h 611981"/>
              <a:gd name="connsiteX141" fmla="*/ 0 w 867204"/>
              <a:gd name="connsiteY141" fmla="*/ 426244 h 611981"/>
              <a:gd name="connsiteX142" fmla="*/ 7144 w 867204"/>
              <a:gd name="connsiteY142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59544 w 867204"/>
              <a:gd name="connsiteY131" fmla="*/ 387917 h 611981"/>
              <a:gd name="connsiteX132" fmla="*/ 152400 w 867204"/>
              <a:gd name="connsiteY132" fmla="*/ 378619 h 611981"/>
              <a:gd name="connsiteX133" fmla="*/ 142875 w 867204"/>
              <a:gd name="connsiteY133" fmla="*/ 381000 h 611981"/>
              <a:gd name="connsiteX134" fmla="*/ 104775 w 867204"/>
              <a:gd name="connsiteY134" fmla="*/ 397669 h 611981"/>
              <a:gd name="connsiteX135" fmla="*/ 66675 w 867204"/>
              <a:gd name="connsiteY135" fmla="*/ 402431 h 611981"/>
              <a:gd name="connsiteX136" fmla="*/ 52388 w 867204"/>
              <a:gd name="connsiteY136" fmla="*/ 407194 h 611981"/>
              <a:gd name="connsiteX137" fmla="*/ 45244 w 867204"/>
              <a:gd name="connsiteY137" fmla="*/ 411956 h 611981"/>
              <a:gd name="connsiteX138" fmla="*/ 35719 w 867204"/>
              <a:gd name="connsiteY138" fmla="*/ 414338 h 611981"/>
              <a:gd name="connsiteX139" fmla="*/ 21432 w 867204"/>
              <a:gd name="connsiteY139" fmla="*/ 419100 h 611981"/>
              <a:gd name="connsiteX140" fmla="*/ 7144 w 867204"/>
              <a:gd name="connsiteY140" fmla="*/ 423863 h 611981"/>
              <a:gd name="connsiteX141" fmla="*/ 0 w 867204"/>
              <a:gd name="connsiteY141" fmla="*/ 426244 h 611981"/>
              <a:gd name="connsiteX142" fmla="*/ 7144 w 867204"/>
              <a:gd name="connsiteY142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695325 w 867204"/>
              <a:gd name="connsiteY53" fmla="*/ 166688 h 611981"/>
              <a:gd name="connsiteX54" fmla="*/ 702469 w 867204"/>
              <a:gd name="connsiteY54" fmla="*/ 173831 h 611981"/>
              <a:gd name="connsiteX55" fmla="*/ 716757 w 867204"/>
              <a:gd name="connsiteY55" fmla="*/ 180975 h 611981"/>
              <a:gd name="connsiteX56" fmla="*/ 731044 w 867204"/>
              <a:gd name="connsiteY56" fmla="*/ 190500 h 611981"/>
              <a:gd name="connsiteX57" fmla="*/ 738188 w 867204"/>
              <a:gd name="connsiteY57" fmla="*/ 195263 h 611981"/>
              <a:gd name="connsiteX58" fmla="*/ 752475 w 867204"/>
              <a:gd name="connsiteY58" fmla="*/ 207169 h 611981"/>
              <a:gd name="connsiteX59" fmla="*/ 766763 w 867204"/>
              <a:gd name="connsiteY59" fmla="*/ 219075 h 611981"/>
              <a:gd name="connsiteX60" fmla="*/ 773907 w 867204"/>
              <a:gd name="connsiteY60" fmla="*/ 221456 h 611981"/>
              <a:gd name="connsiteX61" fmla="*/ 785813 w 867204"/>
              <a:gd name="connsiteY61" fmla="*/ 228600 h 611981"/>
              <a:gd name="connsiteX62" fmla="*/ 792957 w 867204"/>
              <a:gd name="connsiteY62" fmla="*/ 230981 h 611981"/>
              <a:gd name="connsiteX63" fmla="*/ 804863 w 867204"/>
              <a:gd name="connsiteY63" fmla="*/ 238125 h 611981"/>
              <a:gd name="connsiteX64" fmla="*/ 821532 w 867204"/>
              <a:gd name="connsiteY64" fmla="*/ 245269 h 611981"/>
              <a:gd name="connsiteX65" fmla="*/ 833438 w 867204"/>
              <a:gd name="connsiteY65" fmla="*/ 257175 h 611981"/>
              <a:gd name="connsiteX66" fmla="*/ 845344 w 867204"/>
              <a:gd name="connsiteY66" fmla="*/ 271463 h 611981"/>
              <a:gd name="connsiteX67" fmla="*/ 847725 w 867204"/>
              <a:gd name="connsiteY67" fmla="*/ 278606 h 611981"/>
              <a:gd name="connsiteX68" fmla="*/ 854869 w 867204"/>
              <a:gd name="connsiteY68" fmla="*/ 288131 h 611981"/>
              <a:gd name="connsiteX69" fmla="*/ 859632 w 867204"/>
              <a:gd name="connsiteY69" fmla="*/ 295275 h 611981"/>
              <a:gd name="connsiteX70" fmla="*/ 862013 w 867204"/>
              <a:gd name="connsiteY70" fmla="*/ 304800 h 611981"/>
              <a:gd name="connsiteX71" fmla="*/ 852488 w 867204"/>
              <a:gd name="connsiteY71" fmla="*/ 309563 h 611981"/>
              <a:gd name="connsiteX72" fmla="*/ 845344 w 867204"/>
              <a:gd name="connsiteY72" fmla="*/ 307181 h 611981"/>
              <a:gd name="connsiteX73" fmla="*/ 802482 w 867204"/>
              <a:gd name="connsiteY73" fmla="*/ 311944 h 611981"/>
              <a:gd name="connsiteX74" fmla="*/ 807244 w 867204"/>
              <a:gd name="connsiteY74" fmla="*/ 328613 h 611981"/>
              <a:gd name="connsiteX75" fmla="*/ 814388 w 867204"/>
              <a:gd name="connsiteY75" fmla="*/ 333375 h 611981"/>
              <a:gd name="connsiteX76" fmla="*/ 826294 w 867204"/>
              <a:gd name="connsiteY76" fmla="*/ 347663 h 611981"/>
              <a:gd name="connsiteX77" fmla="*/ 833438 w 867204"/>
              <a:gd name="connsiteY77" fmla="*/ 354806 h 611981"/>
              <a:gd name="connsiteX78" fmla="*/ 835819 w 867204"/>
              <a:gd name="connsiteY78" fmla="*/ 383381 h 611981"/>
              <a:gd name="connsiteX79" fmla="*/ 831057 w 867204"/>
              <a:gd name="connsiteY79" fmla="*/ 390525 h 611981"/>
              <a:gd name="connsiteX80" fmla="*/ 807244 w 867204"/>
              <a:gd name="connsiteY80" fmla="*/ 404813 h 611981"/>
              <a:gd name="connsiteX81" fmla="*/ 790575 w 867204"/>
              <a:gd name="connsiteY81" fmla="*/ 416719 h 611981"/>
              <a:gd name="connsiteX82" fmla="*/ 781050 w 867204"/>
              <a:gd name="connsiteY82" fmla="*/ 400050 h 611981"/>
              <a:gd name="connsiteX83" fmla="*/ 773907 w 867204"/>
              <a:gd name="connsiteY83" fmla="*/ 385763 h 611981"/>
              <a:gd name="connsiteX84" fmla="*/ 766763 w 867204"/>
              <a:gd name="connsiteY84" fmla="*/ 388144 h 611981"/>
              <a:gd name="connsiteX85" fmla="*/ 754857 w 867204"/>
              <a:gd name="connsiteY85" fmla="*/ 402431 h 611981"/>
              <a:gd name="connsiteX86" fmla="*/ 747713 w 867204"/>
              <a:gd name="connsiteY86" fmla="*/ 407194 h 611981"/>
              <a:gd name="connsiteX87" fmla="*/ 742950 w 867204"/>
              <a:gd name="connsiteY87" fmla="*/ 414338 h 611981"/>
              <a:gd name="connsiteX88" fmla="*/ 733425 w 867204"/>
              <a:gd name="connsiteY88" fmla="*/ 431006 h 611981"/>
              <a:gd name="connsiteX89" fmla="*/ 726282 w 867204"/>
              <a:gd name="connsiteY89" fmla="*/ 438150 h 611981"/>
              <a:gd name="connsiteX90" fmla="*/ 716757 w 867204"/>
              <a:gd name="connsiteY90" fmla="*/ 452438 h 611981"/>
              <a:gd name="connsiteX91" fmla="*/ 723900 w 867204"/>
              <a:gd name="connsiteY91" fmla="*/ 490538 h 611981"/>
              <a:gd name="connsiteX92" fmla="*/ 728663 w 867204"/>
              <a:gd name="connsiteY92" fmla="*/ 504825 h 611981"/>
              <a:gd name="connsiteX93" fmla="*/ 721519 w 867204"/>
              <a:gd name="connsiteY93" fmla="*/ 538163 h 611981"/>
              <a:gd name="connsiteX94" fmla="*/ 719138 w 867204"/>
              <a:gd name="connsiteY94" fmla="*/ 545306 h 611981"/>
              <a:gd name="connsiteX95" fmla="*/ 711994 w 867204"/>
              <a:gd name="connsiteY95" fmla="*/ 552450 h 611981"/>
              <a:gd name="connsiteX96" fmla="*/ 704850 w 867204"/>
              <a:gd name="connsiteY96" fmla="*/ 576263 h 611981"/>
              <a:gd name="connsiteX97" fmla="*/ 702469 w 867204"/>
              <a:gd name="connsiteY97" fmla="*/ 592931 h 611981"/>
              <a:gd name="connsiteX98" fmla="*/ 695325 w 867204"/>
              <a:gd name="connsiteY98" fmla="*/ 597694 h 611981"/>
              <a:gd name="connsiteX99" fmla="*/ 683419 w 867204"/>
              <a:gd name="connsiteY99" fmla="*/ 611981 h 611981"/>
              <a:gd name="connsiteX100" fmla="*/ 676275 w 867204"/>
              <a:gd name="connsiteY100" fmla="*/ 597694 h 611981"/>
              <a:gd name="connsiteX101" fmla="*/ 671513 w 867204"/>
              <a:gd name="connsiteY101" fmla="*/ 583406 h 611981"/>
              <a:gd name="connsiteX102" fmla="*/ 666750 w 867204"/>
              <a:gd name="connsiteY102" fmla="*/ 569119 h 611981"/>
              <a:gd name="connsiteX103" fmla="*/ 664369 w 867204"/>
              <a:gd name="connsiteY103" fmla="*/ 561975 h 611981"/>
              <a:gd name="connsiteX104" fmla="*/ 650082 w 867204"/>
              <a:gd name="connsiteY104" fmla="*/ 550069 h 611981"/>
              <a:gd name="connsiteX105" fmla="*/ 642938 w 867204"/>
              <a:gd name="connsiteY105" fmla="*/ 542925 h 611981"/>
              <a:gd name="connsiteX106" fmla="*/ 628650 w 867204"/>
              <a:gd name="connsiteY106" fmla="*/ 535781 h 611981"/>
              <a:gd name="connsiteX107" fmla="*/ 614363 w 867204"/>
              <a:gd name="connsiteY107" fmla="*/ 526256 h 611981"/>
              <a:gd name="connsiteX108" fmla="*/ 604838 w 867204"/>
              <a:gd name="connsiteY108" fmla="*/ 519113 h 611981"/>
              <a:gd name="connsiteX109" fmla="*/ 590550 w 867204"/>
              <a:gd name="connsiteY109" fmla="*/ 514350 h 611981"/>
              <a:gd name="connsiteX110" fmla="*/ 583407 w 867204"/>
              <a:gd name="connsiteY110" fmla="*/ 511969 h 611981"/>
              <a:gd name="connsiteX111" fmla="*/ 566738 w 867204"/>
              <a:gd name="connsiteY111" fmla="*/ 504825 h 611981"/>
              <a:gd name="connsiteX112" fmla="*/ 557213 w 867204"/>
              <a:gd name="connsiteY112" fmla="*/ 497681 h 611981"/>
              <a:gd name="connsiteX113" fmla="*/ 542925 w 867204"/>
              <a:gd name="connsiteY113" fmla="*/ 488156 h 611981"/>
              <a:gd name="connsiteX114" fmla="*/ 535782 w 867204"/>
              <a:gd name="connsiteY114" fmla="*/ 483394 h 611981"/>
              <a:gd name="connsiteX115" fmla="*/ 531019 w 867204"/>
              <a:gd name="connsiteY115" fmla="*/ 476250 h 611981"/>
              <a:gd name="connsiteX116" fmla="*/ 516732 w 867204"/>
              <a:gd name="connsiteY116" fmla="*/ 466725 h 611981"/>
              <a:gd name="connsiteX117" fmla="*/ 502444 w 867204"/>
              <a:gd name="connsiteY117" fmla="*/ 457200 h 611981"/>
              <a:gd name="connsiteX118" fmla="*/ 492919 w 867204"/>
              <a:gd name="connsiteY118" fmla="*/ 450056 h 611981"/>
              <a:gd name="connsiteX119" fmla="*/ 478632 w 867204"/>
              <a:gd name="connsiteY119" fmla="*/ 435769 h 611981"/>
              <a:gd name="connsiteX120" fmla="*/ 461963 w 867204"/>
              <a:gd name="connsiteY120" fmla="*/ 423863 h 611981"/>
              <a:gd name="connsiteX121" fmla="*/ 457200 w 867204"/>
              <a:gd name="connsiteY121" fmla="*/ 416719 h 611981"/>
              <a:gd name="connsiteX122" fmla="*/ 442913 w 867204"/>
              <a:gd name="connsiteY122" fmla="*/ 407194 h 611981"/>
              <a:gd name="connsiteX123" fmla="*/ 438150 w 867204"/>
              <a:gd name="connsiteY123" fmla="*/ 400050 h 611981"/>
              <a:gd name="connsiteX124" fmla="*/ 428625 w 867204"/>
              <a:gd name="connsiteY124" fmla="*/ 392906 h 611981"/>
              <a:gd name="connsiteX125" fmla="*/ 407194 w 867204"/>
              <a:gd name="connsiteY125" fmla="*/ 376238 h 611981"/>
              <a:gd name="connsiteX126" fmla="*/ 392907 w 867204"/>
              <a:gd name="connsiteY126" fmla="*/ 369094 h 611981"/>
              <a:gd name="connsiteX127" fmla="*/ 378619 w 867204"/>
              <a:gd name="connsiteY127" fmla="*/ 364331 h 611981"/>
              <a:gd name="connsiteX128" fmla="*/ 359569 w 867204"/>
              <a:gd name="connsiteY128" fmla="*/ 354806 h 611981"/>
              <a:gd name="connsiteX129" fmla="*/ 209550 w 867204"/>
              <a:gd name="connsiteY129" fmla="*/ 361950 h 611981"/>
              <a:gd name="connsiteX130" fmla="*/ 159544 w 867204"/>
              <a:gd name="connsiteY130" fmla="*/ 387917 h 611981"/>
              <a:gd name="connsiteX131" fmla="*/ 152400 w 867204"/>
              <a:gd name="connsiteY131" fmla="*/ 378619 h 611981"/>
              <a:gd name="connsiteX132" fmla="*/ 142875 w 867204"/>
              <a:gd name="connsiteY132" fmla="*/ 381000 h 611981"/>
              <a:gd name="connsiteX133" fmla="*/ 104775 w 867204"/>
              <a:gd name="connsiteY133" fmla="*/ 397669 h 611981"/>
              <a:gd name="connsiteX134" fmla="*/ 66675 w 867204"/>
              <a:gd name="connsiteY134" fmla="*/ 402431 h 611981"/>
              <a:gd name="connsiteX135" fmla="*/ 52388 w 867204"/>
              <a:gd name="connsiteY135" fmla="*/ 407194 h 611981"/>
              <a:gd name="connsiteX136" fmla="*/ 45244 w 867204"/>
              <a:gd name="connsiteY136" fmla="*/ 411956 h 611981"/>
              <a:gd name="connsiteX137" fmla="*/ 35719 w 867204"/>
              <a:gd name="connsiteY137" fmla="*/ 414338 h 611981"/>
              <a:gd name="connsiteX138" fmla="*/ 21432 w 867204"/>
              <a:gd name="connsiteY138" fmla="*/ 419100 h 611981"/>
              <a:gd name="connsiteX139" fmla="*/ 7144 w 867204"/>
              <a:gd name="connsiteY139" fmla="*/ 423863 h 611981"/>
              <a:gd name="connsiteX140" fmla="*/ 0 w 867204"/>
              <a:gd name="connsiteY140" fmla="*/ 426244 h 611981"/>
              <a:gd name="connsiteX141" fmla="*/ 7144 w 867204"/>
              <a:gd name="connsiteY141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02469 w 867204"/>
              <a:gd name="connsiteY53" fmla="*/ 173831 h 611981"/>
              <a:gd name="connsiteX54" fmla="*/ 716757 w 867204"/>
              <a:gd name="connsiteY54" fmla="*/ 180975 h 611981"/>
              <a:gd name="connsiteX55" fmla="*/ 731044 w 867204"/>
              <a:gd name="connsiteY55" fmla="*/ 190500 h 611981"/>
              <a:gd name="connsiteX56" fmla="*/ 738188 w 867204"/>
              <a:gd name="connsiteY56" fmla="*/ 195263 h 611981"/>
              <a:gd name="connsiteX57" fmla="*/ 752475 w 867204"/>
              <a:gd name="connsiteY57" fmla="*/ 207169 h 611981"/>
              <a:gd name="connsiteX58" fmla="*/ 766763 w 867204"/>
              <a:gd name="connsiteY58" fmla="*/ 219075 h 611981"/>
              <a:gd name="connsiteX59" fmla="*/ 773907 w 867204"/>
              <a:gd name="connsiteY59" fmla="*/ 221456 h 611981"/>
              <a:gd name="connsiteX60" fmla="*/ 785813 w 867204"/>
              <a:gd name="connsiteY60" fmla="*/ 228600 h 611981"/>
              <a:gd name="connsiteX61" fmla="*/ 792957 w 867204"/>
              <a:gd name="connsiteY61" fmla="*/ 230981 h 611981"/>
              <a:gd name="connsiteX62" fmla="*/ 804863 w 867204"/>
              <a:gd name="connsiteY62" fmla="*/ 238125 h 611981"/>
              <a:gd name="connsiteX63" fmla="*/ 821532 w 867204"/>
              <a:gd name="connsiteY63" fmla="*/ 245269 h 611981"/>
              <a:gd name="connsiteX64" fmla="*/ 833438 w 867204"/>
              <a:gd name="connsiteY64" fmla="*/ 257175 h 611981"/>
              <a:gd name="connsiteX65" fmla="*/ 845344 w 867204"/>
              <a:gd name="connsiteY65" fmla="*/ 271463 h 611981"/>
              <a:gd name="connsiteX66" fmla="*/ 847725 w 867204"/>
              <a:gd name="connsiteY66" fmla="*/ 278606 h 611981"/>
              <a:gd name="connsiteX67" fmla="*/ 854869 w 867204"/>
              <a:gd name="connsiteY67" fmla="*/ 288131 h 611981"/>
              <a:gd name="connsiteX68" fmla="*/ 859632 w 867204"/>
              <a:gd name="connsiteY68" fmla="*/ 295275 h 611981"/>
              <a:gd name="connsiteX69" fmla="*/ 862013 w 867204"/>
              <a:gd name="connsiteY69" fmla="*/ 304800 h 611981"/>
              <a:gd name="connsiteX70" fmla="*/ 852488 w 867204"/>
              <a:gd name="connsiteY70" fmla="*/ 309563 h 611981"/>
              <a:gd name="connsiteX71" fmla="*/ 845344 w 867204"/>
              <a:gd name="connsiteY71" fmla="*/ 307181 h 611981"/>
              <a:gd name="connsiteX72" fmla="*/ 802482 w 867204"/>
              <a:gd name="connsiteY72" fmla="*/ 311944 h 611981"/>
              <a:gd name="connsiteX73" fmla="*/ 807244 w 867204"/>
              <a:gd name="connsiteY73" fmla="*/ 328613 h 611981"/>
              <a:gd name="connsiteX74" fmla="*/ 814388 w 867204"/>
              <a:gd name="connsiteY74" fmla="*/ 333375 h 611981"/>
              <a:gd name="connsiteX75" fmla="*/ 826294 w 867204"/>
              <a:gd name="connsiteY75" fmla="*/ 347663 h 611981"/>
              <a:gd name="connsiteX76" fmla="*/ 833438 w 867204"/>
              <a:gd name="connsiteY76" fmla="*/ 354806 h 611981"/>
              <a:gd name="connsiteX77" fmla="*/ 835819 w 867204"/>
              <a:gd name="connsiteY77" fmla="*/ 383381 h 611981"/>
              <a:gd name="connsiteX78" fmla="*/ 831057 w 867204"/>
              <a:gd name="connsiteY78" fmla="*/ 390525 h 611981"/>
              <a:gd name="connsiteX79" fmla="*/ 807244 w 867204"/>
              <a:gd name="connsiteY79" fmla="*/ 404813 h 611981"/>
              <a:gd name="connsiteX80" fmla="*/ 790575 w 867204"/>
              <a:gd name="connsiteY80" fmla="*/ 416719 h 611981"/>
              <a:gd name="connsiteX81" fmla="*/ 781050 w 867204"/>
              <a:gd name="connsiteY81" fmla="*/ 400050 h 611981"/>
              <a:gd name="connsiteX82" fmla="*/ 773907 w 867204"/>
              <a:gd name="connsiteY82" fmla="*/ 385763 h 611981"/>
              <a:gd name="connsiteX83" fmla="*/ 766763 w 867204"/>
              <a:gd name="connsiteY83" fmla="*/ 388144 h 611981"/>
              <a:gd name="connsiteX84" fmla="*/ 754857 w 867204"/>
              <a:gd name="connsiteY84" fmla="*/ 402431 h 611981"/>
              <a:gd name="connsiteX85" fmla="*/ 747713 w 867204"/>
              <a:gd name="connsiteY85" fmla="*/ 407194 h 611981"/>
              <a:gd name="connsiteX86" fmla="*/ 742950 w 867204"/>
              <a:gd name="connsiteY86" fmla="*/ 414338 h 611981"/>
              <a:gd name="connsiteX87" fmla="*/ 733425 w 867204"/>
              <a:gd name="connsiteY87" fmla="*/ 431006 h 611981"/>
              <a:gd name="connsiteX88" fmla="*/ 726282 w 867204"/>
              <a:gd name="connsiteY88" fmla="*/ 438150 h 611981"/>
              <a:gd name="connsiteX89" fmla="*/ 716757 w 867204"/>
              <a:gd name="connsiteY89" fmla="*/ 452438 h 611981"/>
              <a:gd name="connsiteX90" fmla="*/ 723900 w 867204"/>
              <a:gd name="connsiteY90" fmla="*/ 490538 h 611981"/>
              <a:gd name="connsiteX91" fmla="*/ 728663 w 867204"/>
              <a:gd name="connsiteY91" fmla="*/ 504825 h 611981"/>
              <a:gd name="connsiteX92" fmla="*/ 721519 w 867204"/>
              <a:gd name="connsiteY92" fmla="*/ 538163 h 611981"/>
              <a:gd name="connsiteX93" fmla="*/ 719138 w 867204"/>
              <a:gd name="connsiteY93" fmla="*/ 545306 h 611981"/>
              <a:gd name="connsiteX94" fmla="*/ 711994 w 867204"/>
              <a:gd name="connsiteY94" fmla="*/ 552450 h 611981"/>
              <a:gd name="connsiteX95" fmla="*/ 704850 w 867204"/>
              <a:gd name="connsiteY95" fmla="*/ 576263 h 611981"/>
              <a:gd name="connsiteX96" fmla="*/ 702469 w 867204"/>
              <a:gd name="connsiteY96" fmla="*/ 592931 h 611981"/>
              <a:gd name="connsiteX97" fmla="*/ 695325 w 867204"/>
              <a:gd name="connsiteY97" fmla="*/ 597694 h 611981"/>
              <a:gd name="connsiteX98" fmla="*/ 683419 w 867204"/>
              <a:gd name="connsiteY98" fmla="*/ 611981 h 611981"/>
              <a:gd name="connsiteX99" fmla="*/ 676275 w 867204"/>
              <a:gd name="connsiteY99" fmla="*/ 597694 h 611981"/>
              <a:gd name="connsiteX100" fmla="*/ 671513 w 867204"/>
              <a:gd name="connsiteY100" fmla="*/ 583406 h 611981"/>
              <a:gd name="connsiteX101" fmla="*/ 666750 w 867204"/>
              <a:gd name="connsiteY101" fmla="*/ 569119 h 611981"/>
              <a:gd name="connsiteX102" fmla="*/ 664369 w 867204"/>
              <a:gd name="connsiteY102" fmla="*/ 561975 h 611981"/>
              <a:gd name="connsiteX103" fmla="*/ 650082 w 867204"/>
              <a:gd name="connsiteY103" fmla="*/ 550069 h 611981"/>
              <a:gd name="connsiteX104" fmla="*/ 642938 w 867204"/>
              <a:gd name="connsiteY104" fmla="*/ 542925 h 611981"/>
              <a:gd name="connsiteX105" fmla="*/ 628650 w 867204"/>
              <a:gd name="connsiteY105" fmla="*/ 535781 h 611981"/>
              <a:gd name="connsiteX106" fmla="*/ 614363 w 867204"/>
              <a:gd name="connsiteY106" fmla="*/ 526256 h 611981"/>
              <a:gd name="connsiteX107" fmla="*/ 604838 w 867204"/>
              <a:gd name="connsiteY107" fmla="*/ 519113 h 611981"/>
              <a:gd name="connsiteX108" fmla="*/ 590550 w 867204"/>
              <a:gd name="connsiteY108" fmla="*/ 514350 h 611981"/>
              <a:gd name="connsiteX109" fmla="*/ 583407 w 867204"/>
              <a:gd name="connsiteY109" fmla="*/ 511969 h 611981"/>
              <a:gd name="connsiteX110" fmla="*/ 566738 w 867204"/>
              <a:gd name="connsiteY110" fmla="*/ 504825 h 611981"/>
              <a:gd name="connsiteX111" fmla="*/ 557213 w 867204"/>
              <a:gd name="connsiteY111" fmla="*/ 497681 h 611981"/>
              <a:gd name="connsiteX112" fmla="*/ 542925 w 867204"/>
              <a:gd name="connsiteY112" fmla="*/ 488156 h 611981"/>
              <a:gd name="connsiteX113" fmla="*/ 535782 w 867204"/>
              <a:gd name="connsiteY113" fmla="*/ 483394 h 611981"/>
              <a:gd name="connsiteX114" fmla="*/ 531019 w 867204"/>
              <a:gd name="connsiteY114" fmla="*/ 476250 h 611981"/>
              <a:gd name="connsiteX115" fmla="*/ 516732 w 867204"/>
              <a:gd name="connsiteY115" fmla="*/ 466725 h 611981"/>
              <a:gd name="connsiteX116" fmla="*/ 502444 w 867204"/>
              <a:gd name="connsiteY116" fmla="*/ 457200 h 611981"/>
              <a:gd name="connsiteX117" fmla="*/ 492919 w 867204"/>
              <a:gd name="connsiteY117" fmla="*/ 450056 h 611981"/>
              <a:gd name="connsiteX118" fmla="*/ 478632 w 867204"/>
              <a:gd name="connsiteY118" fmla="*/ 435769 h 611981"/>
              <a:gd name="connsiteX119" fmla="*/ 461963 w 867204"/>
              <a:gd name="connsiteY119" fmla="*/ 423863 h 611981"/>
              <a:gd name="connsiteX120" fmla="*/ 457200 w 867204"/>
              <a:gd name="connsiteY120" fmla="*/ 416719 h 611981"/>
              <a:gd name="connsiteX121" fmla="*/ 442913 w 867204"/>
              <a:gd name="connsiteY121" fmla="*/ 407194 h 611981"/>
              <a:gd name="connsiteX122" fmla="*/ 438150 w 867204"/>
              <a:gd name="connsiteY122" fmla="*/ 400050 h 611981"/>
              <a:gd name="connsiteX123" fmla="*/ 428625 w 867204"/>
              <a:gd name="connsiteY123" fmla="*/ 392906 h 611981"/>
              <a:gd name="connsiteX124" fmla="*/ 407194 w 867204"/>
              <a:gd name="connsiteY124" fmla="*/ 376238 h 611981"/>
              <a:gd name="connsiteX125" fmla="*/ 392907 w 867204"/>
              <a:gd name="connsiteY125" fmla="*/ 369094 h 611981"/>
              <a:gd name="connsiteX126" fmla="*/ 378619 w 867204"/>
              <a:gd name="connsiteY126" fmla="*/ 364331 h 611981"/>
              <a:gd name="connsiteX127" fmla="*/ 359569 w 867204"/>
              <a:gd name="connsiteY127" fmla="*/ 354806 h 611981"/>
              <a:gd name="connsiteX128" fmla="*/ 209550 w 867204"/>
              <a:gd name="connsiteY128" fmla="*/ 361950 h 611981"/>
              <a:gd name="connsiteX129" fmla="*/ 159544 w 867204"/>
              <a:gd name="connsiteY129" fmla="*/ 387917 h 611981"/>
              <a:gd name="connsiteX130" fmla="*/ 152400 w 867204"/>
              <a:gd name="connsiteY130" fmla="*/ 378619 h 611981"/>
              <a:gd name="connsiteX131" fmla="*/ 142875 w 867204"/>
              <a:gd name="connsiteY131" fmla="*/ 381000 h 611981"/>
              <a:gd name="connsiteX132" fmla="*/ 104775 w 867204"/>
              <a:gd name="connsiteY132" fmla="*/ 397669 h 611981"/>
              <a:gd name="connsiteX133" fmla="*/ 66675 w 867204"/>
              <a:gd name="connsiteY133" fmla="*/ 402431 h 611981"/>
              <a:gd name="connsiteX134" fmla="*/ 52388 w 867204"/>
              <a:gd name="connsiteY134" fmla="*/ 407194 h 611981"/>
              <a:gd name="connsiteX135" fmla="*/ 45244 w 867204"/>
              <a:gd name="connsiteY135" fmla="*/ 411956 h 611981"/>
              <a:gd name="connsiteX136" fmla="*/ 35719 w 867204"/>
              <a:gd name="connsiteY136" fmla="*/ 414338 h 611981"/>
              <a:gd name="connsiteX137" fmla="*/ 21432 w 867204"/>
              <a:gd name="connsiteY137" fmla="*/ 419100 h 611981"/>
              <a:gd name="connsiteX138" fmla="*/ 7144 w 867204"/>
              <a:gd name="connsiteY138" fmla="*/ 423863 h 611981"/>
              <a:gd name="connsiteX139" fmla="*/ 0 w 867204"/>
              <a:gd name="connsiteY139" fmla="*/ 426244 h 611981"/>
              <a:gd name="connsiteX140" fmla="*/ 7144 w 867204"/>
              <a:gd name="connsiteY140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52475 w 867204"/>
              <a:gd name="connsiteY56" fmla="*/ 207169 h 611981"/>
              <a:gd name="connsiteX57" fmla="*/ 766763 w 867204"/>
              <a:gd name="connsiteY57" fmla="*/ 219075 h 611981"/>
              <a:gd name="connsiteX58" fmla="*/ 773907 w 867204"/>
              <a:gd name="connsiteY58" fmla="*/ 221456 h 611981"/>
              <a:gd name="connsiteX59" fmla="*/ 785813 w 867204"/>
              <a:gd name="connsiteY59" fmla="*/ 228600 h 611981"/>
              <a:gd name="connsiteX60" fmla="*/ 792957 w 867204"/>
              <a:gd name="connsiteY60" fmla="*/ 230981 h 611981"/>
              <a:gd name="connsiteX61" fmla="*/ 804863 w 867204"/>
              <a:gd name="connsiteY61" fmla="*/ 238125 h 611981"/>
              <a:gd name="connsiteX62" fmla="*/ 821532 w 867204"/>
              <a:gd name="connsiteY62" fmla="*/ 245269 h 611981"/>
              <a:gd name="connsiteX63" fmla="*/ 833438 w 867204"/>
              <a:gd name="connsiteY63" fmla="*/ 257175 h 611981"/>
              <a:gd name="connsiteX64" fmla="*/ 845344 w 867204"/>
              <a:gd name="connsiteY64" fmla="*/ 271463 h 611981"/>
              <a:gd name="connsiteX65" fmla="*/ 847725 w 867204"/>
              <a:gd name="connsiteY65" fmla="*/ 278606 h 611981"/>
              <a:gd name="connsiteX66" fmla="*/ 854869 w 867204"/>
              <a:gd name="connsiteY66" fmla="*/ 288131 h 611981"/>
              <a:gd name="connsiteX67" fmla="*/ 859632 w 867204"/>
              <a:gd name="connsiteY67" fmla="*/ 295275 h 611981"/>
              <a:gd name="connsiteX68" fmla="*/ 862013 w 867204"/>
              <a:gd name="connsiteY68" fmla="*/ 304800 h 611981"/>
              <a:gd name="connsiteX69" fmla="*/ 852488 w 867204"/>
              <a:gd name="connsiteY69" fmla="*/ 309563 h 611981"/>
              <a:gd name="connsiteX70" fmla="*/ 845344 w 867204"/>
              <a:gd name="connsiteY70" fmla="*/ 307181 h 611981"/>
              <a:gd name="connsiteX71" fmla="*/ 802482 w 867204"/>
              <a:gd name="connsiteY71" fmla="*/ 311944 h 611981"/>
              <a:gd name="connsiteX72" fmla="*/ 807244 w 867204"/>
              <a:gd name="connsiteY72" fmla="*/ 328613 h 611981"/>
              <a:gd name="connsiteX73" fmla="*/ 814388 w 867204"/>
              <a:gd name="connsiteY73" fmla="*/ 333375 h 611981"/>
              <a:gd name="connsiteX74" fmla="*/ 826294 w 867204"/>
              <a:gd name="connsiteY74" fmla="*/ 347663 h 611981"/>
              <a:gd name="connsiteX75" fmla="*/ 833438 w 867204"/>
              <a:gd name="connsiteY75" fmla="*/ 354806 h 611981"/>
              <a:gd name="connsiteX76" fmla="*/ 835819 w 867204"/>
              <a:gd name="connsiteY76" fmla="*/ 383381 h 611981"/>
              <a:gd name="connsiteX77" fmla="*/ 831057 w 867204"/>
              <a:gd name="connsiteY77" fmla="*/ 390525 h 611981"/>
              <a:gd name="connsiteX78" fmla="*/ 807244 w 867204"/>
              <a:gd name="connsiteY78" fmla="*/ 404813 h 611981"/>
              <a:gd name="connsiteX79" fmla="*/ 790575 w 867204"/>
              <a:gd name="connsiteY79" fmla="*/ 416719 h 611981"/>
              <a:gd name="connsiteX80" fmla="*/ 781050 w 867204"/>
              <a:gd name="connsiteY80" fmla="*/ 400050 h 611981"/>
              <a:gd name="connsiteX81" fmla="*/ 773907 w 867204"/>
              <a:gd name="connsiteY81" fmla="*/ 385763 h 611981"/>
              <a:gd name="connsiteX82" fmla="*/ 766763 w 867204"/>
              <a:gd name="connsiteY82" fmla="*/ 388144 h 611981"/>
              <a:gd name="connsiteX83" fmla="*/ 754857 w 867204"/>
              <a:gd name="connsiteY83" fmla="*/ 402431 h 611981"/>
              <a:gd name="connsiteX84" fmla="*/ 747713 w 867204"/>
              <a:gd name="connsiteY84" fmla="*/ 407194 h 611981"/>
              <a:gd name="connsiteX85" fmla="*/ 742950 w 867204"/>
              <a:gd name="connsiteY85" fmla="*/ 414338 h 611981"/>
              <a:gd name="connsiteX86" fmla="*/ 733425 w 867204"/>
              <a:gd name="connsiteY86" fmla="*/ 431006 h 611981"/>
              <a:gd name="connsiteX87" fmla="*/ 726282 w 867204"/>
              <a:gd name="connsiteY87" fmla="*/ 438150 h 611981"/>
              <a:gd name="connsiteX88" fmla="*/ 716757 w 867204"/>
              <a:gd name="connsiteY88" fmla="*/ 452438 h 611981"/>
              <a:gd name="connsiteX89" fmla="*/ 723900 w 867204"/>
              <a:gd name="connsiteY89" fmla="*/ 490538 h 611981"/>
              <a:gd name="connsiteX90" fmla="*/ 728663 w 867204"/>
              <a:gd name="connsiteY90" fmla="*/ 504825 h 611981"/>
              <a:gd name="connsiteX91" fmla="*/ 721519 w 867204"/>
              <a:gd name="connsiteY91" fmla="*/ 538163 h 611981"/>
              <a:gd name="connsiteX92" fmla="*/ 719138 w 867204"/>
              <a:gd name="connsiteY92" fmla="*/ 545306 h 611981"/>
              <a:gd name="connsiteX93" fmla="*/ 711994 w 867204"/>
              <a:gd name="connsiteY93" fmla="*/ 552450 h 611981"/>
              <a:gd name="connsiteX94" fmla="*/ 704850 w 867204"/>
              <a:gd name="connsiteY94" fmla="*/ 576263 h 611981"/>
              <a:gd name="connsiteX95" fmla="*/ 702469 w 867204"/>
              <a:gd name="connsiteY95" fmla="*/ 592931 h 611981"/>
              <a:gd name="connsiteX96" fmla="*/ 695325 w 867204"/>
              <a:gd name="connsiteY96" fmla="*/ 597694 h 611981"/>
              <a:gd name="connsiteX97" fmla="*/ 683419 w 867204"/>
              <a:gd name="connsiteY97" fmla="*/ 611981 h 611981"/>
              <a:gd name="connsiteX98" fmla="*/ 676275 w 867204"/>
              <a:gd name="connsiteY98" fmla="*/ 597694 h 611981"/>
              <a:gd name="connsiteX99" fmla="*/ 671513 w 867204"/>
              <a:gd name="connsiteY99" fmla="*/ 583406 h 611981"/>
              <a:gd name="connsiteX100" fmla="*/ 666750 w 867204"/>
              <a:gd name="connsiteY100" fmla="*/ 569119 h 611981"/>
              <a:gd name="connsiteX101" fmla="*/ 664369 w 867204"/>
              <a:gd name="connsiteY101" fmla="*/ 561975 h 611981"/>
              <a:gd name="connsiteX102" fmla="*/ 650082 w 867204"/>
              <a:gd name="connsiteY102" fmla="*/ 550069 h 611981"/>
              <a:gd name="connsiteX103" fmla="*/ 642938 w 867204"/>
              <a:gd name="connsiteY103" fmla="*/ 542925 h 611981"/>
              <a:gd name="connsiteX104" fmla="*/ 628650 w 867204"/>
              <a:gd name="connsiteY104" fmla="*/ 535781 h 611981"/>
              <a:gd name="connsiteX105" fmla="*/ 614363 w 867204"/>
              <a:gd name="connsiteY105" fmla="*/ 526256 h 611981"/>
              <a:gd name="connsiteX106" fmla="*/ 604838 w 867204"/>
              <a:gd name="connsiteY106" fmla="*/ 519113 h 611981"/>
              <a:gd name="connsiteX107" fmla="*/ 590550 w 867204"/>
              <a:gd name="connsiteY107" fmla="*/ 514350 h 611981"/>
              <a:gd name="connsiteX108" fmla="*/ 583407 w 867204"/>
              <a:gd name="connsiteY108" fmla="*/ 511969 h 611981"/>
              <a:gd name="connsiteX109" fmla="*/ 566738 w 867204"/>
              <a:gd name="connsiteY109" fmla="*/ 504825 h 611981"/>
              <a:gd name="connsiteX110" fmla="*/ 557213 w 867204"/>
              <a:gd name="connsiteY110" fmla="*/ 497681 h 611981"/>
              <a:gd name="connsiteX111" fmla="*/ 542925 w 867204"/>
              <a:gd name="connsiteY111" fmla="*/ 488156 h 611981"/>
              <a:gd name="connsiteX112" fmla="*/ 535782 w 867204"/>
              <a:gd name="connsiteY112" fmla="*/ 483394 h 611981"/>
              <a:gd name="connsiteX113" fmla="*/ 531019 w 867204"/>
              <a:gd name="connsiteY113" fmla="*/ 476250 h 611981"/>
              <a:gd name="connsiteX114" fmla="*/ 516732 w 867204"/>
              <a:gd name="connsiteY114" fmla="*/ 466725 h 611981"/>
              <a:gd name="connsiteX115" fmla="*/ 502444 w 867204"/>
              <a:gd name="connsiteY115" fmla="*/ 457200 h 611981"/>
              <a:gd name="connsiteX116" fmla="*/ 492919 w 867204"/>
              <a:gd name="connsiteY116" fmla="*/ 450056 h 611981"/>
              <a:gd name="connsiteX117" fmla="*/ 478632 w 867204"/>
              <a:gd name="connsiteY117" fmla="*/ 435769 h 611981"/>
              <a:gd name="connsiteX118" fmla="*/ 461963 w 867204"/>
              <a:gd name="connsiteY118" fmla="*/ 423863 h 611981"/>
              <a:gd name="connsiteX119" fmla="*/ 457200 w 867204"/>
              <a:gd name="connsiteY119" fmla="*/ 416719 h 611981"/>
              <a:gd name="connsiteX120" fmla="*/ 442913 w 867204"/>
              <a:gd name="connsiteY120" fmla="*/ 407194 h 611981"/>
              <a:gd name="connsiteX121" fmla="*/ 438150 w 867204"/>
              <a:gd name="connsiteY121" fmla="*/ 400050 h 611981"/>
              <a:gd name="connsiteX122" fmla="*/ 428625 w 867204"/>
              <a:gd name="connsiteY122" fmla="*/ 392906 h 611981"/>
              <a:gd name="connsiteX123" fmla="*/ 407194 w 867204"/>
              <a:gd name="connsiteY123" fmla="*/ 376238 h 611981"/>
              <a:gd name="connsiteX124" fmla="*/ 392907 w 867204"/>
              <a:gd name="connsiteY124" fmla="*/ 369094 h 611981"/>
              <a:gd name="connsiteX125" fmla="*/ 378619 w 867204"/>
              <a:gd name="connsiteY125" fmla="*/ 364331 h 611981"/>
              <a:gd name="connsiteX126" fmla="*/ 359569 w 867204"/>
              <a:gd name="connsiteY126" fmla="*/ 354806 h 611981"/>
              <a:gd name="connsiteX127" fmla="*/ 209550 w 867204"/>
              <a:gd name="connsiteY127" fmla="*/ 361950 h 611981"/>
              <a:gd name="connsiteX128" fmla="*/ 159544 w 867204"/>
              <a:gd name="connsiteY128" fmla="*/ 387917 h 611981"/>
              <a:gd name="connsiteX129" fmla="*/ 152400 w 867204"/>
              <a:gd name="connsiteY129" fmla="*/ 378619 h 611981"/>
              <a:gd name="connsiteX130" fmla="*/ 142875 w 867204"/>
              <a:gd name="connsiteY130" fmla="*/ 381000 h 611981"/>
              <a:gd name="connsiteX131" fmla="*/ 104775 w 867204"/>
              <a:gd name="connsiteY131" fmla="*/ 397669 h 611981"/>
              <a:gd name="connsiteX132" fmla="*/ 66675 w 867204"/>
              <a:gd name="connsiteY132" fmla="*/ 402431 h 611981"/>
              <a:gd name="connsiteX133" fmla="*/ 52388 w 867204"/>
              <a:gd name="connsiteY133" fmla="*/ 407194 h 611981"/>
              <a:gd name="connsiteX134" fmla="*/ 45244 w 867204"/>
              <a:gd name="connsiteY134" fmla="*/ 411956 h 611981"/>
              <a:gd name="connsiteX135" fmla="*/ 35719 w 867204"/>
              <a:gd name="connsiteY135" fmla="*/ 414338 h 611981"/>
              <a:gd name="connsiteX136" fmla="*/ 21432 w 867204"/>
              <a:gd name="connsiteY136" fmla="*/ 419100 h 611981"/>
              <a:gd name="connsiteX137" fmla="*/ 7144 w 867204"/>
              <a:gd name="connsiteY137" fmla="*/ 423863 h 611981"/>
              <a:gd name="connsiteX138" fmla="*/ 0 w 867204"/>
              <a:gd name="connsiteY138" fmla="*/ 426244 h 611981"/>
              <a:gd name="connsiteX139" fmla="*/ 7144 w 867204"/>
              <a:gd name="connsiteY139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66763 w 867204"/>
              <a:gd name="connsiteY56" fmla="*/ 219075 h 611981"/>
              <a:gd name="connsiteX57" fmla="*/ 773907 w 867204"/>
              <a:gd name="connsiteY57" fmla="*/ 221456 h 611981"/>
              <a:gd name="connsiteX58" fmla="*/ 785813 w 867204"/>
              <a:gd name="connsiteY58" fmla="*/ 228600 h 611981"/>
              <a:gd name="connsiteX59" fmla="*/ 792957 w 867204"/>
              <a:gd name="connsiteY59" fmla="*/ 230981 h 611981"/>
              <a:gd name="connsiteX60" fmla="*/ 804863 w 867204"/>
              <a:gd name="connsiteY60" fmla="*/ 238125 h 611981"/>
              <a:gd name="connsiteX61" fmla="*/ 821532 w 867204"/>
              <a:gd name="connsiteY61" fmla="*/ 245269 h 611981"/>
              <a:gd name="connsiteX62" fmla="*/ 833438 w 867204"/>
              <a:gd name="connsiteY62" fmla="*/ 257175 h 611981"/>
              <a:gd name="connsiteX63" fmla="*/ 845344 w 867204"/>
              <a:gd name="connsiteY63" fmla="*/ 271463 h 611981"/>
              <a:gd name="connsiteX64" fmla="*/ 847725 w 867204"/>
              <a:gd name="connsiteY64" fmla="*/ 278606 h 611981"/>
              <a:gd name="connsiteX65" fmla="*/ 854869 w 867204"/>
              <a:gd name="connsiteY65" fmla="*/ 288131 h 611981"/>
              <a:gd name="connsiteX66" fmla="*/ 859632 w 867204"/>
              <a:gd name="connsiteY66" fmla="*/ 295275 h 611981"/>
              <a:gd name="connsiteX67" fmla="*/ 862013 w 867204"/>
              <a:gd name="connsiteY67" fmla="*/ 304800 h 611981"/>
              <a:gd name="connsiteX68" fmla="*/ 852488 w 867204"/>
              <a:gd name="connsiteY68" fmla="*/ 309563 h 611981"/>
              <a:gd name="connsiteX69" fmla="*/ 845344 w 867204"/>
              <a:gd name="connsiteY69" fmla="*/ 307181 h 611981"/>
              <a:gd name="connsiteX70" fmla="*/ 802482 w 867204"/>
              <a:gd name="connsiteY70" fmla="*/ 311944 h 611981"/>
              <a:gd name="connsiteX71" fmla="*/ 807244 w 867204"/>
              <a:gd name="connsiteY71" fmla="*/ 328613 h 611981"/>
              <a:gd name="connsiteX72" fmla="*/ 814388 w 867204"/>
              <a:gd name="connsiteY72" fmla="*/ 333375 h 611981"/>
              <a:gd name="connsiteX73" fmla="*/ 826294 w 867204"/>
              <a:gd name="connsiteY73" fmla="*/ 347663 h 611981"/>
              <a:gd name="connsiteX74" fmla="*/ 833438 w 867204"/>
              <a:gd name="connsiteY74" fmla="*/ 354806 h 611981"/>
              <a:gd name="connsiteX75" fmla="*/ 835819 w 867204"/>
              <a:gd name="connsiteY75" fmla="*/ 383381 h 611981"/>
              <a:gd name="connsiteX76" fmla="*/ 831057 w 867204"/>
              <a:gd name="connsiteY76" fmla="*/ 390525 h 611981"/>
              <a:gd name="connsiteX77" fmla="*/ 807244 w 867204"/>
              <a:gd name="connsiteY77" fmla="*/ 404813 h 611981"/>
              <a:gd name="connsiteX78" fmla="*/ 790575 w 867204"/>
              <a:gd name="connsiteY78" fmla="*/ 416719 h 611981"/>
              <a:gd name="connsiteX79" fmla="*/ 781050 w 867204"/>
              <a:gd name="connsiteY79" fmla="*/ 400050 h 611981"/>
              <a:gd name="connsiteX80" fmla="*/ 773907 w 867204"/>
              <a:gd name="connsiteY80" fmla="*/ 385763 h 611981"/>
              <a:gd name="connsiteX81" fmla="*/ 766763 w 867204"/>
              <a:gd name="connsiteY81" fmla="*/ 388144 h 611981"/>
              <a:gd name="connsiteX82" fmla="*/ 754857 w 867204"/>
              <a:gd name="connsiteY82" fmla="*/ 402431 h 611981"/>
              <a:gd name="connsiteX83" fmla="*/ 747713 w 867204"/>
              <a:gd name="connsiteY83" fmla="*/ 407194 h 611981"/>
              <a:gd name="connsiteX84" fmla="*/ 742950 w 867204"/>
              <a:gd name="connsiteY84" fmla="*/ 414338 h 611981"/>
              <a:gd name="connsiteX85" fmla="*/ 733425 w 867204"/>
              <a:gd name="connsiteY85" fmla="*/ 431006 h 611981"/>
              <a:gd name="connsiteX86" fmla="*/ 726282 w 867204"/>
              <a:gd name="connsiteY86" fmla="*/ 438150 h 611981"/>
              <a:gd name="connsiteX87" fmla="*/ 716757 w 867204"/>
              <a:gd name="connsiteY87" fmla="*/ 452438 h 611981"/>
              <a:gd name="connsiteX88" fmla="*/ 723900 w 867204"/>
              <a:gd name="connsiteY88" fmla="*/ 490538 h 611981"/>
              <a:gd name="connsiteX89" fmla="*/ 728663 w 867204"/>
              <a:gd name="connsiteY89" fmla="*/ 504825 h 611981"/>
              <a:gd name="connsiteX90" fmla="*/ 721519 w 867204"/>
              <a:gd name="connsiteY90" fmla="*/ 538163 h 611981"/>
              <a:gd name="connsiteX91" fmla="*/ 719138 w 867204"/>
              <a:gd name="connsiteY91" fmla="*/ 545306 h 611981"/>
              <a:gd name="connsiteX92" fmla="*/ 711994 w 867204"/>
              <a:gd name="connsiteY92" fmla="*/ 552450 h 611981"/>
              <a:gd name="connsiteX93" fmla="*/ 704850 w 867204"/>
              <a:gd name="connsiteY93" fmla="*/ 576263 h 611981"/>
              <a:gd name="connsiteX94" fmla="*/ 702469 w 867204"/>
              <a:gd name="connsiteY94" fmla="*/ 592931 h 611981"/>
              <a:gd name="connsiteX95" fmla="*/ 695325 w 867204"/>
              <a:gd name="connsiteY95" fmla="*/ 597694 h 611981"/>
              <a:gd name="connsiteX96" fmla="*/ 683419 w 867204"/>
              <a:gd name="connsiteY96" fmla="*/ 611981 h 611981"/>
              <a:gd name="connsiteX97" fmla="*/ 676275 w 867204"/>
              <a:gd name="connsiteY97" fmla="*/ 597694 h 611981"/>
              <a:gd name="connsiteX98" fmla="*/ 671513 w 867204"/>
              <a:gd name="connsiteY98" fmla="*/ 583406 h 611981"/>
              <a:gd name="connsiteX99" fmla="*/ 666750 w 867204"/>
              <a:gd name="connsiteY99" fmla="*/ 569119 h 611981"/>
              <a:gd name="connsiteX100" fmla="*/ 664369 w 867204"/>
              <a:gd name="connsiteY100" fmla="*/ 561975 h 611981"/>
              <a:gd name="connsiteX101" fmla="*/ 650082 w 867204"/>
              <a:gd name="connsiteY101" fmla="*/ 550069 h 611981"/>
              <a:gd name="connsiteX102" fmla="*/ 642938 w 867204"/>
              <a:gd name="connsiteY102" fmla="*/ 542925 h 611981"/>
              <a:gd name="connsiteX103" fmla="*/ 628650 w 867204"/>
              <a:gd name="connsiteY103" fmla="*/ 535781 h 611981"/>
              <a:gd name="connsiteX104" fmla="*/ 614363 w 867204"/>
              <a:gd name="connsiteY104" fmla="*/ 526256 h 611981"/>
              <a:gd name="connsiteX105" fmla="*/ 604838 w 867204"/>
              <a:gd name="connsiteY105" fmla="*/ 519113 h 611981"/>
              <a:gd name="connsiteX106" fmla="*/ 590550 w 867204"/>
              <a:gd name="connsiteY106" fmla="*/ 514350 h 611981"/>
              <a:gd name="connsiteX107" fmla="*/ 583407 w 867204"/>
              <a:gd name="connsiteY107" fmla="*/ 511969 h 611981"/>
              <a:gd name="connsiteX108" fmla="*/ 566738 w 867204"/>
              <a:gd name="connsiteY108" fmla="*/ 504825 h 611981"/>
              <a:gd name="connsiteX109" fmla="*/ 557213 w 867204"/>
              <a:gd name="connsiteY109" fmla="*/ 497681 h 611981"/>
              <a:gd name="connsiteX110" fmla="*/ 542925 w 867204"/>
              <a:gd name="connsiteY110" fmla="*/ 488156 h 611981"/>
              <a:gd name="connsiteX111" fmla="*/ 535782 w 867204"/>
              <a:gd name="connsiteY111" fmla="*/ 483394 h 611981"/>
              <a:gd name="connsiteX112" fmla="*/ 531019 w 867204"/>
              <a:gd name="connsiteY112" fmla="*/ 476250 h 611981"/>
              <a:gd name="connsiteX113" fmla="*/ 516732 w 867204"/>
              <a:gd name="connsiteY113" fmla="*/ 466725 h 611981"/>
              <a:gd name="connsiteX114" fmla="*/ 502444 w 867204"/>
              <a:gd name="connsiteY114" fmla="*/ 457200 h 611981"/>
              <a:gd name="connsiteX115" fmla="*/ 492919 w 867204"/>
              <a:gd name="connsiteY115" fmla="*/ 450056 h 611981"/>
              <a:gd name="connsiteX116" fmla="*/ 478632 w 867204"/>
              <a:gd name="connsiteY116" fmla="*/ 435769 h 611981"/>
              <a:gd name="connsiteX117" fmla="*/ 461963 w 867204"/>
              <a:gd name="connsiteY117" fmla="*/ 423863 h 611981"/>
              <a:gd name="connsiteX118" fmla="*/ 457200 w 867204"/>
              <a:gd name="connsiteY118" fmla="*/ 416719 h 611981"/>
              <a:gd name="connsiteX119" fmla="*/ 442913 w 867204"/>
              <a:gd name="connsiteY119" fmla="*/ 407194 h 611981"/>
              <a:gd name="connsiteX120" fmla="*/ 438150 w 867204"/>
              <a:gd name="connsiteY120" fmla="*/ 400050 h 611981"/>
              <a:gd name="connsiteX121" fmla="*/ 428625 w 867204"/>
              <a:gd name="connsiteY121" fmla="*/ 392906 h 611981"/>
              <a:gd name="connsiteX122" fmla="*/ 407194 w 867204"/>
              <a:gd name="connsiteY122" fmla="*/ 376238 h 611981"/>
              <a:gd name="connsiteX123" fmla="*/ 392907 w 867204"/>
              <a:gd name="connsiteY123" fmla="*/ 369094 h 611981"/>
              <a:gd name="connsiteX124" fmla="*/ 378619 w 867204"/>
              <a:gd name="connsiteY124" fmla="*/ 364331 h 611981"/>
              <a:gd name="connsiteX125" fmla="*/ 359569 w 867204"/>
              <a:gd name="connsiteY125" fmla="*/ 354806 h 611981"/>
              <a:gd name="connsiteX126" fmla="*/ 209550 w 867204"/>
              <a:gd name="connsiteY126" fmla="*/ 361950 h 611981"/>
              <a:gd name="connsiteX127" fmla="*/ 159544 w 867204"/>
              <a:gd name="connsiteY127" fmla="*/ 387917 h 611981"/>
              <a:gd name="connsiteX128" fmla="*/ 152400 w 867204"/>
              <a:gd name="connsiteY128" fmla="*/ 378619 h 611981"/>
              <a:gd name="connsiteX129" fmla="*/ 142875 w 867204"/>
              <a:gd name="connsiteY129" fmla="*/ 381000 h 611981"/>
              <a:gd name="connsiteX130" fmla="*/ 104775 w 867204"/>
              <a:gd name="connsiteY130" fmla="*/ 397669 h 611981"/>
              <a:gd name="connsiteX131" fmla="*/ 66675 w 867204"/>
              <a:gd name="connsiteY131" fmla="*/ 402431 h 611981"/>
              <a:gd name="connsiteX132" fmla="*/ 52388 w 867204"/>
              <a:gd name="connsiteY132" fmla="*/ 407194 h 611981"/>
              <a:gd name="connsiteX133" fmla="*/ 45244 w 867204"/>
              <a:gd name="connsiteY133" fmla="*/ 411956 h 611981"/>
              <a:gd name="connsiteX134" fmla="*/ 35719 w 867204"/>
              <a:gd name="connsiteY134" fmla="*/ 414338 h 611981"/>
              <a:gd name="connsiteX135" fmla="*/ 21432 w 867204"/>
              <a:gd name="connsiteY135" fmla="*/ 419100 h 611981"/>
              <a:gd name="connsiteX136" fmla="*/ 7144 w 867204"/>
              <a:gd name="connsiteY136" fmla="*/ 423863 h 611981"/>
              <a:gd name="connsiteX137" fmla="*/ 0 w 867204"/>
              <a:gd name="connsiteY137" fmla="*/ 426244 h 611981"/>
              <a:gd name="connsiteX138" fmla="*/ 7144 w 867204"/>
              <a:gd name="connsiteY138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66763 w 867204"/>
              <a:gd name="connsiteY56" fmla="*/ 219075 h 611981"/>
              <a:gd name="connsiteX57" fmla="*/ 773907 w 867204"/>
              <a:gd name="connsiteY57" fmla="*/ 221456 h 611981"/>
              <a:gd name="connsiteX58" fmla="*/ 785813 w 867204"/>
              <a:gd name="connsiteY58" fmla="*/ 228600 h 611981"/>
              <a:gd name="connsiteX59" fmla="*/ 792957 w 867204"/>
              <a:gd name="connsiteY59" fmla="*/ 230981 h 611981"/>
              <a:gd name="connsiteX60" fmla="*/ 804863 w 867204"/>
              <a:gd name="connsiteY60" fmla="*/ 238125 h 611981"/>
              <a:gd name="connsiteX61" fmla="*/ 833438 w 867204"/>
              <a:gd name="connsiteY61" fmla="*/ 257175 h 611981"/>
              <a:gd name="connsiteX62" fmla="*/ 845344 w 867204"/>
              <a:gd name="connsiteY62" fmla="*/ 271463 h 611981"/>
              <a:gd name="connsiteX63" fmla="*/ 847725 w 867204"/>
              <a:gd name="connsiteY63" fmla="*/ 278606 h 611981"/>
              <a:gd name="connsiteX64" fmla="*/ 854869 w 867204"/>
              <a:gd name="connsiteY64" fmla="*/ 288131 h 611981"/>
              <a:gd name="connsiteX65" fmla="*/ 859632 w 867204"/>
              <a:gd name="connsiteY65" fmla="*/ 295275 h 611981"/>
              <a:gd name="connsiteX66" fmla="*/ 862013 w 867204"/>
              <a:gd name="connsiteY66" fmla="*/ 304800 h 611981"/>
              <a:gd name="connsiteX67" fmla="*/ 852488 w 867204"/>
              <a:gd name="connsiteY67" fmla="*/ 309563 h 611981"/>
              <a:gd name="connsiteX68" fmla="*/ 845344 w 867204"/>
              <a:gd name="connsiteY68" fmla="*/ 307181 h 611981"/>
              <a:gd name="connsiteX69" fmla="*/ 802482 w 867204"/>
              <a:gd name="connsiteY69" fmla="*/ 311944 h 611981"/>
              <a:gd name="connsiteX70" fmla="*/ 807244 w 867204"/>
              <a:gd name="connsiteY70" fmla="*/ 328613 h 611981"/>
              <a:gd name="connsiteX71" fmla="*/ 814388 w 867204"/>
              <a:gd name="connsiteY71" fmla="*/ 333375 h 611981"/>
              <a:gd name="connsiteX72" fmla="*/ 826294 w 867204"/>
              <a:gd name="connsiteY72" fmla="*/ 347663 h 611981"/>
              <a:gd name="connsiteX73" fmla="*/ 833438 w 867204"/>
              <a:gd name="connsiteY73" fmla="*/ 354806 h 611981"/>
              <a:gd name="connsiteX74" fmla="*/ 835819 w 867204"/>
              <a:gd name="connsiteY74" fmla="*/ 383381 h 611981"/>
              <a:gd name="connsiteX75" fmla="*/ 831057 w 867204"/>
              <a:gd name="connsiteY75" fmla="*/ 390525 h 611981"/>
              <a:gd name="connsiteX76" fmla="*/ 807244 w 867204"/>
              <a:gd name="connsiteY76" fmla="*/ 404813 h 611981"/>
              <a:gd name="connsiteX77" fmla="*/ 790575 w 867204"/>
              <a:gd name="connsiteY77" fmla="*/ 416719 h 611981"/>
              <a:gd name="connsiteX78" fmla="*/ 781050 w 867204"/>
              <a:gd name="connsiteY78" fmla="*/ 400050 h 611981"/>
              <a:gd name="connsiteX79" fmla="*/ 773907 w 867204"/>
              <a:gd name="connsiteY79" fmla="*/ 385763 h 611981"/>
              <a:gd name="connsiteX80" fmla="*/ 766763 w 867204"/>
              <a:gd name="connsiteY80" fmla="*/ 388144 h 611981"/>
              <a:gd name="connsiteX81" fmla="*/ 754857 w 867204"/>
              <a:gd name="connsiteY81" fmla="*/ 402431 h 611981"/>
              <a:gd name="connsiteX82" fmla="*/ 747713 w 867204"/>
              <a:gd name="connsiteY82" fmla="*/ 407194 h 611981"/>
              <a:gd name="connsiteX83" fmla="*/ 742950 w 867204"/>
              <a:gd name="connsiteY83" fmla="*/ 414338 h 611981"/>
              <a:gd name="connsiteX84" fmla="*/ 733425 w 867204"/>
              <a:gd name="connsiteY84" fmla="*/ 431006 h 611981"/>
              <a:gd name="connsiteX85" fmla="*/ 726282 w 867204"/>
              <a:gd name="connsiteY85" fmla="*/ 438150 h 611981"/>
              <a:gd name="connsiteX86" fmla="*/ 716757 w 867204"/>
              <a:gd name="connsiteY86" fmla="*/ 452438 h 611981"/>
              <a:gd name="connsiteX87" fmla="*/ 723900 w 867204"/>
              <a:gd name="connsiteY87" fmla="*/ 490538 h 611981"/>
              <a:gd name="connsiteX88" fmla="*/ 728663 w 867204"/>
              <a:gd name="connsiteY88" fmla="*/ 504825 h 611981"/>
              <a:gd name="connsiteX89" fmla="*/ 721519 w 867204"/>
              <a:gd name="connsiteY89" fmla="*/ 538163 h 611981"/>
              <a:gd name="connsiteX90" fmla="*/ 719138 w 867204"/>
              <a:gd name="connsiteY90" fmla="*/ 545306 h 611981"/>
              <a:gd name="connsiteX91" fmla="*/ 711994 w 867204"/>
              <a:gd name="connsiteY91" fmla="*/ 552450 h 611981"/>
              <a:gd name="connsiteX92" fmla="*/ 704850 w 867204"/>
              <a:gd name="connsiteY92" fmla="*/ 576263 h 611981"/>
              <a:gd name="connsiteX93" fmla="*/ 702469 w 867204"/>
              <a:gd name="connsiteY93" fmla="*/ 592931 h 611981"/>
              <a:gd name="connsiteX94" fmla="*/ 695325 w 867204"/>
              <a:gd name="connsiteY94" fmla="*/ 597694 h 611981"/>
              <a:gd name="connsiteX95" fmla="*/ 683419 w 867204"/>
              <a:gd name="connsiteY95" fmla="*/ 611981 h 611981"/>
              <a:gd name="connsiteX96" fmla="*/ 676275 w 867204"/>
              <a:gd name="connsiteY96" fmla="*/ 597694 h 611981"/>
              <a:gd name="connsiteX97" fmla="*/ 671513 w 867204"/>
              <a:gd name="connsiteY97" fmla="*/ 583406 h 611981"/>
              <a:gd name="connsiteX98" fmla="*/ 666750 w 867204"/>
              <a:gd name="connsiteY98" fmla="*/ 569119 h 611981"/>
              <a:gd name="connsiteX99" fmla="*/ 664369 w 867204"/>
              <a:gd name="connsiteY99" fmla="*/ 561975 h 611981"/>
              <a:gd name="connsiteX100" fmla="*/ 650082 w 867204"/>
              <a:gd name="connsiteY100" fmla="*/ 550069 h 611981"/>
              <a:gd name="connsiteX101" fmla="*/ 642938 w 867204"/>
              <a:gd name="connsiteY101" fmla="*/ 542925 h 611981"/>
              <a:gd name="connsiteX102" fmla="*/ 628650 w 867204"/>
              <a:gd name="connsiteY102" fmla="*/ 535781 h 611981"/>
              <a:gd name="connsiteX103" fmla="*/ 614363 w 867204"/>
              <a:gd name="connsiteY103" fmla="*/ 526256 h 611981"/>
              <a:gd name="connsiteX104" fmla="*/ 604838 w 867204"/>
              <a:gd name="connsiteY104" fmla="*/ 519113 h 611981"/>
              <a:gd name="connsiteX105" fmla="*/ 590550 w 867204"/>
              <a:gd name="connsiteY105" fmla="*/ 514350 h 611981"/>
              <a:gd name="connsiteX106" fmla="*/ 583407 w 867204"/>
              <a:gd name="connsiteY106" fmla="*/ 511969 h 611981"/>
              <a:gd name="connsiteX107" fmla="*/ 566738 w 867204"/>
              <a:gd name="connsiteY107" fmla="*/ 504825 h 611981"/>
              <a:gd name="connsiteX108" fmla="*/ 557213 w 867204"/>
              <a:gd name="connsiteY108" fmla="*/ 497681 h 611981"/>
              <a:gd name="connsiteX109" fmla="*/ 542925 w 867204"/>
              <a:gd name="connsiteY109" fmla="*/ 488156 h 611981"/>
              <a:gd name="connsiteX110" fmla="*/ 535782 w 867204"/>
              <a:gd name="connsiteY110" fmla="*/ 483394 h 611981"/>
              <a:gd name="connsiteX111" fmla="*/ 531019 w 867204"/>
              <a:gd name="connsiteY111" fmla="*/ 476250 h 611981"/>
              <a:gd name="connsiteX112" fmla="*/ 516732 w 867204"/>
              <a:gd name="connsiteY112" fmla="*/ 466725 h 611981"/>
              <a:gd name="connsiteX113" fmla="*/ 502444 w 867204"/>
              <a:gd name="connsiteY113" fmla="*/ 457200 h 611981"/>
              <a:gd name="connsiteX114" fmla="*/ 492919 w 867204"/>
              <a:gd name="connsiteY114" fmla="*/ 450056 h 611981"/>
              <a:gd name="connsiteX115" fmla="*/ 478632 w 867204"/>
              <a:gd name="connsiteY115" fmla="*/ 435769 h 611981"/>
              <a:gd name="connsiteX116" fmla="*/ 461963 w 867204"/>
              <a:gd name="connsiteY116" fmla="*/ 423863 h 611981"/>
              <a:gd name="connsiteX117" fmla="*/ 457200 w 867204"/>
              <a:gd name="connsiteY117" fmla="*/ 416719 h 611981"/>
              <a:gd name="connsiteX118" fmla="*/ 442913 w 867204"/>
              <a:gd name="connsiteY118" fmla="*/ 407194 h 611981"/>
              <a:gd name="connsiteX119" fmla="*/ 438150 w 867204"/>
              <a:gd name="connsiteY119" fmla="*/ 400050 h 611981"/>
              <a:gd name="connsiteX120" fmla="*/ 428625 w 867204"/>
              <a:gd name="connsiteY120" fmla="*/ 392906 h 611981"/>
              <a:gd name="connsiteX121" fmla="*/ 407194 w 867204"/>
              <a:gd name="connsiteY121" fmla="*/ 376238 h 611981"/>
              <a:gd name="connsiteX122" fmla="*/ 392907 w 867204"/>
              <a:gd name="connsiteY122" fmla="*/ 369094 h 611981"/>
              <a:gd name="connsiteX123" fmla="*/ 378619 w 867204"/>
              <a:gd name="connsiteY123" fmla="*/ 364331 h 611981"/>
              <a:gd name="connsiteX124" fmla="*/ 359569 w 867204"/>
              <a:gd name="connsiteY124" fmla="*/ 354806 h 611981"/>
              <a:gd name="connsiteX125" fmla="*/ 209550 w 867204"/>
              <a:gd name="connsiteY125" fmla="*/ 361950 h 611981"/>
              <a:gd name="connsiteX126" fmla="*/ 159544 w 867204"/>
              <a:gd name="connsiteY126" fmla="*/ 387917 h 611981"/>
              <a:gd name="connsiteX127" fmla="*/ 152400 w 867204"/>
              <a:gd name="connsiteY127" fmla="*/ 378619 h 611981"/>
              <a:gd name="connsiteX128" fmla="*/ 142875 w 867204"/>
              <a:gd name="connsiteY128" fmla="*/ 381000 h 611981"/>
              <a:gd name="connsiteX129" fmla="*/ 104775 w 867204"/>
              <a:gd name="connsiteY129" fmla="*/ 397669 h 611981"/>
              <a:gd name="connsiteX130" fmla="*/ 66675 w 867204"/>
              <a:gd name="connsiteY130" fmla="*/ 402431 h 611981"/>
              <a:gd name="connsiteX131" fmla="*/ 52388 w 867204"/>
              <a:gd name="connsiteY131" fmla="*/ 407194 h 611981"/>
              <a:gd name="connsiteX132" fmla="*/ 45244 w 867204"/>
              <a:gd name="connsiteY132" fmla="*/ 411956 h 611981"/>
              <a:gd name="connsiteX133" fmla="*/ 35719 w 867204"/>
              <a:gd name="connsiteY133" fmla="*/ 414338 h 611981"/>
              <a:gd name="connsiteX134" fmla="*/ 21432 w 867204"/>
              <a:gd name="connsiteY134" fmla="*/ 419100 h 611981"/>
              <a:gd name="connsiteX135" fmla="*/ 7144 w 867204"/>
              <a:gd name="connsiteY135" fmla="*/ 423863 h 611981"/>
              <a:gd name="connsiteX136" fmla="*/ 0 w 867204"/>
              <a:gd name="connsiteY136" fmla="*/ 426244 h 611981"/>
              <a:gd name="connsiteX137" fmla="*/ 7144 w 867204"/>
              <a:gd name="connsiteY137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66763 w 867204"/>
              <a:gd name="connsiteY56" fmla="*/ 219075 h 611981"/>
              <a:gd name="connsiteX57" fmla="*/ 773907 w 867204"/>
              <a:gd name="connsiteY57" fmla="*/ 221456 h 611981"/>
              <a:gd name="connsiteX58" fmla="*/ 785813 w 867204"/>
              <a:gd name="connsiteY58" fmla="*/ 228600 h 611981"/>
              <a:gd name="connsiteX59" fmla="*/ 792957 w 867204"/>
              <a:gd name="connsiteY59" fmla="*/ 230981 h 611981"/>
              <a:gd name="connsiteX60" fmla="*/ 804863 w 867204"/>
              <a:gd name="connsiteY60" fmla="*/ 238125 h 611981"/>
              <a:gd name="connsiteX61" fmla="*/ 845344 w 867204"/>
              <a:gd name="connsiteY61" fmla="*/ 271463 h 611981"/>
              <a:gd name="connsiteX62" fmla="*/ 847725 w 867204"/>
              <a:gd name="connsiteY62" fmla="*/ 278606 h 611981"/>
              <a:gd name="connsiteX63" fmla="*/ 854869 w 867204"/>
              <a:gd name="connsiteY63" fmla="*/ 288131 h 611981"/>
              <a:gd name="connsiteX64" fmla="*/ 859632 w 867204"/>
              <a:gd name="connsiteY64" fmla="*/ 295275 h 611981"/>
              <a:gd name="connsiteX65" fmla="*/ 862013 w 867204"/>
              <a:gd name="connsiteY65" fmla="*/ 304800 h 611981"/>
              <a:gd name="connsiteX66" fmla="*/ 852488 w 867204"/>
              <a:gd name="connsiteY66" fmla="*/ 309563 h 611981"/>
              <a:gd name="connsiteX67" fmla="*/ 845344 w 867204"/>
              <a:gd name="connsiteY67" fmla="*/ 307181 h 611981"/>
              <a:gd name="connsiteX68" fmla="*/ 802482 w 867204"/>
              <a:gd name="connsiteY68" fmla="*/ 311944 h 611981"/>
              <a:gd name="connsiteX69" fmla="*/ 807244 w 867204"/>
              <a:gd name="connsiteY69" fmla="*/ 328613 h 611981"/>
              <a:gd name="connsiteX70" fmla="*/ 814388 w 867204"/>
              <a:gd name="connsiteY70" fmla="*/ 333375 h 611981"/>
              <a:gd name="connsiteX71" fmla="*/ 826294 w 867204"/>
              <a:gd name="connsiteY71" fmla="*/ 347663 h 611981"/>
              <a:gd name="connsiteX72" fmla="*/ 833438 w 867204"/>
              <a:gd name="connsiteY72" fmla="*/ 354806 h 611981"/>
              <a:gd name="connsiteX73" fmla="*/ 835819 w 867204"/>
              <a:gd name="connsiteY73" fmla="*/ 383381 h 611981"/>
              <a:gd name="connsiteX74" fmla="*/ 831057 w 867204"/>
              <a:gd name="connsiteY74" fmla="*/ 390525 h 611981"/>
              <a:gd name="connsiteX75" fmla="*/ 807244 w 867204"/>
              <a:gd name="connsiteY75" fmla="*/ 404813 h 611981"/>
              <a:gd name="connsiteX76" fmla="*/ 790575 w 867204"/>
              <a:gd name="connsiteY76" fmla="*/ 416719 h 611981"/>
              <a:gd name="connsiteX77" fmla="*/ 781050 w 867204"/>
              <a:gd name="connsiteY77" fmla="*/ 400050 h 611981"/>
              <a:gd name="connsiteX78" fmla="*/ 773907 w 867204"/>
              <a:gd name="connsiteY78" fmla="*/ 385763 h 611981"/>
              <a:gd name="connsiteX79" fmla="*/ 766763 w 867204"/>
              <a:gd name="connsiteY79" fmla="*/ 388144 h 611981"/>
              <a:gd name="connsiteX80" fmla="*/ 754857 w 867204"/>
              <a:gd name="connsiteY80" fmla="*/ 402431 h 611981"/>
              <a:gd name="connsiteX81" fmla="*/ 747713 w 867204"/>
              <a:gd name="connsiteY81" fmla="*/ 407194 h 611981"/>
              <a:gd name="connsiteX82" fmla="*/ 742950 w 867204"/>
              <a:gd name="connsiteY82" fmla="*/ 414338 h 611981"/>
              <a:gd name="connsiteX83" fmla="*/ 733425 w 867204"/>
              <a:gd name="connsiteY83" fmla="*/ 431006 h 611981"/>
              <a:gd name="connsiteX84" fmla="*/ 726282 w 867204"/>
              <a:gd name="connsiteY84" fmla="*/ 438150 h 611981"/>
              <a:gd name="connsiteX85" fmla="*/ 716757 w 867204"/>
              <a:gd name="connsiteY85" fmla="*/ 452438 h 611981"/>
              <a:gd name="connsiteX86" fmla="*/ 723900 w 867204"/>
              <a:gd name="connsiteY86" fmla="*/ 490538 h 611981"/>
              <a:gd name="connsiteX87" fmla="*/ 728663 w 867204"/>
              <a:gd name="connsiteY87" fmla="*/ 504825 h 611981"/>
              <a:gd name="connsiteX88" fmla="*/ 721519 w 867204"/>
              <a:gd name="connsiteY88" fmla="*/ 538163 h 611981"/>
              <a:gd name="connsiteX89" fmla="*/ 719138 w 867204"/>
              <a:gd name="connsiteY89" fmla="*/ 545306 h 611981"/>
              <a:gd name="connsiteX90" fmla="*/ 711994 w 867204"/>
              <a:gd name="connsiteY90" fmla="*/ 552450 h 611981"/>
              <a:gd name="connsiteX91" fmla="*/ 704850 w 867204"/>
              <a:gd name="connsiteY91" fmla="*/ 576263 h 611981"/>
              <a:gd name="connsiteX92" fmla="*/ 702469 w 867204"/>
              <a:gd name="connsiteY92" fmla="*/ 592931 h 611981"/>
              <a:gd name="connsiteX93" fmla="*/ 695325 w 867204"/>
              <a:gd name="connsiteY93" fmla="*/ 597694 h 611981"/>
              <a:gd name="connsiteX94" fmla="*/ 683419 w 867204"/>
              <a:gd name="connsiteY94" fmla="*/ 611981 h 611981"/>
              <a:gd name="connsiteX95" fmla="*/ 676275 w 867204"/>
              <a:gd name="connsiteY95" fmla="*/ 597694 h 611981"/>
              <a:gd name="connsiteX96" fmla="*/ 671513 w 867204"/>
              <a:gd name="connsiteY96" fmla="*/ 583406 h 611981"/>
              <a:gd name="connsiteX97" fmla="*/ 666750 w 867204"/>
              <a:gd name="connsiteY97" fmla="*/ 569119 h 611981"/>
              <a:gd name="connsiteX98" fmla="*/ 664369 w 867204"/>
              <a:gd name="connsiteY98" fmla="*/ 561975 h 611981"/>
              <a:gd name="connsiteX99" fmla="*/ 650082 w 867204"/>
              <a:gd name="connsiteY99" fmla="*/ 550069 h 611981"/>
              <a:gd name="connsiteX100" fmla="*/ 642938 w 867204"/>
              <a:gd name="connsiteY100" fmla="*/ 542925 h 611981"/>
              <a:gd name="connsiteX101" fmla="*/ 628650 w 867204"/>
              <a:gd name="connsiteY101" fmla="*/ 535781 h 611981"/>
              <a:gd name="connsiteX102" fmla="*/ 614363 w 867204"/>
              <a:gd name="connsiteY102" fmla="*/ 526256 h 611981"/>
              <a:gd name="connsiteX103" fmla="*/ 604838 w 867204"/>
              <a:gd name="connsiteY103" fmla="*/ 519113 h 611981"/>
              <a:gd name="connsiteX104" fmla="*/ 590550 w 867204"/>
              <a:gd name="connsiteY104" fmla="*/ 514350 h 611981"/>
              <a:gd name="connsiteX105" fmla="*/ 583407 w 867204"/>
              <a:gd name="connsiteY105" fmla="*/ 511969 h 611981"/>
              <a:gd name="connsiteX106" fmla="*/ 566738 w 867204"/>
              <a:gd name="connsiteY106" fmla="*/ 504825 h 611981"/>
              <a:gd name="connsiteX107" fmla="*/ 557213 w 867204"/>
              <a:gd name="connsiteY107" fmla="*/ 497681 h 611981"/>
              <a:gd name="connsiteX108" fmla="*/ 542925 w 867204"/>
              <a:gd name="connsiteY108" fmla="*/ 488156 h 611981"/>
              <a:gd name="connsiteX109" fmla="*/ 535782 w 867204"/>
              <a:gd name="connsiteY109" fmla="*/ 483394 h 611981"/>
              <a:gd name="connsiteX110" fmla="*/ 531019 w 867204"/>
              <a:gd name="connsiteY110" fmla="*/ 476250 h 611981"/>
              <a:gd name="connsiteX111" fmla="*/ 516732 w 867204"/>
              <a:gd name="connsiteY111" fmla="*/ 466725 h 611981"/>
              <a:gd name="connsiteX112" fmla="*/ 502444 w 867204"/>
              <a:gd name="connsiteY112" fmla="*/ 457200 h 611981"/>
              <a:gd name="connsiteX113" fmla="*/ 492919 w 867204"/>
              <a:gd name="connsiteY113" fmla="*/ 450056 h 611981"/>
              <a:gd name="connsiteX114" fmla="*/ 478632 w 867204"/>
              <a:gd name="connsiteY114" fmla="*/ 435769 h 611981"/>
              <a:gd name="connsiteX115" fmla="*/ 461963 w 867204"/>
              <a:gd name="connsiteY115" fmla="*/ 423863 h 611981"/>
              <a:gd name="connsiteX116" fmla="*/ 457200 w 867204"/>
              <a:gd name="connsiteY116" fmla="*/ 416719 h 611981"/>
              <a:gd name="connsiteX117" fmla="*/ 442913 w 867204"/>
              <a:gd name="connsiteY117" fmla="*/ 407194 h 611981"/>
              <a:gd name="connsiteX118" fmla="*/ 438150 w 867204"/>
              <a:gd name="connsiteY118" fmla="*/ 400050 h 611981"/>
              <a:gd name="connsiteX119" fmla="*/ 428625 w 867204"/>
              <a:gd name="connsiteY119" fmla="*/ 392906 h 611981"/>
              <a:gd name="connsiteX120" fmla="*/ 407194 w 867204"/>
              <a:gd name="connsiteY120" fmla="*/ 376238 h 611981"/>
              <a:gd name="connsiteX121" fmla="*/ 392907 w 867204"/>
              <a:gd name="connsiteY121" fmla="*/ 369094 h 611981"/>
              <a:gd name="connsiteX122" fmla="*/ 378619 w 867204"/>
              <a:gd name="connsiteY122" fmla="*/ 364331 h 611981"/>
              <a:gd name="connsiteX123" fmla="*/ 359569 w 867204"/>
              <a:gd name="connsiteY123" fmla="*/ 354806 h 611981"/>
              <a:gd name="connsiteX124" fmla="*/ 209550 w 867204"/>
              <a:gd name="connsiteY124" fmla="*/ 361950 h 611981"/>
              <a:gd name="connsiteX125" fmla="*/ 159544 w 867204"/>
              <a:gd name="connsiteY125" fmla="*/ 387917 h 611981"/>
              <a:gd name="connsiteX126" fmla="*/ 152400 w 867204"/>
              <a:gd name="connsiteY126" fmla="*/ 378619 h 611981"/>
              <a:gd name="connsiteX127" fmla="*/ 142875 w 867204"/>
              <a:gd name="connsiteY127" fmla="*/ 381000 h 611981"/>
              <a:gd name="connsiteX128" fmla="*/ 104775 w 867204"/>
              <a:gd name="connsiteY128" fmla="*/ 397669 h 611981"/>
              <a:gd name="connsiteX129" fmla="*/ 66675 w 867204"/>
              <a:gd name="connsiteY129" fmla="*/ 402431 h 611981"/>
              <a:gd name="connsiteX130" fmla="*/ 52388 w 867204"/>
              <a:gd name="connsiteY130" fmla="*/ 407194 h 611981"/>
              <a:gd name="connsiteX131" fmla="*/ 45244 w 867204"/>
              <a:gd name="connsiteY131" fmla="*/ 411956 h 611981"/>
              <a:gd name="connsiteX132" fmla="*/ 35719 w 867204"/>
              <a:gd name="connsiteY132" fmla="*/ 414338 h 611981"/>
              <a:gd name="connsiteX133" fmla="*/ 21432 w 867204"/>
              <a:gd name="connsiteY133" fmla="*/ 419100 h 611981"/>
              <a:gd name="connsiteX134" fmla="*/ 7144 w 867204"/>
              <a:gd name="connsiteY134" fmla="*/ 423863 h 611981"/>
              <a:gd name="connsiteX135" fmla="*/ 0 w 867204"/>
              <a:gd name="connsiteY135" fmla="*/ 426244 h 611981"/>
              <a:gd name="connsiteX136" fmla="*/ 7144 w 867204"/>
              <a:gd name="connsiteY136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66763 w 867204"/>
              <a:gd name="connsiteY56" fmla="*/ 219075 h 611981"/>
              <a:gd name="connsiteX57" fmla="*/ 773907 w 867204"/>
              <a:gd name="connsiteY57" fmla="*/ 221456 h 611981"/>
              <a:gd name="connsiteX58" fmla="*/ 785813 w 867204"/>
              <a:gd name="connsiteY58" fmla="*/ 228600 h 611981"/>
              <a:gd name="connsiteX59" fmla="*/ 792957 w 867204"/>
              <a:gd name="connsiteY59" fmla="*/ 230981 h 611981"/>
              <a:gd name="connsiteX60" fmla="*/ 804863 w 867204"/>
              <a:gd name="connsiteY60" fmla="*/ 238125 h 611981"/>
              <a:gd name="connsiteX61" fmla="*/ 845344 w 867204"/>
              <a:gd name="connsiteY61" fmla="*/ 271463 h 611981"/>
              <a:gd name="connsiteX62" fmla="*/ 847725 w 867204"/>
              <a:gd name="connsiteY62" fmla="*/ 278606 h 611981"/>
              <a:gd name="connsiteX63" fmla="*/ 854869 w 867204"/>
              <a:gd name="connsiteY63" fmla="*/ 288131 h 611981"/>
              <a:gd name="connsiteX64" fmla="*/ 859632 w 867204"/>
              <a:gd name="connsiteY64" fmla="*/ 295275 h 611981"/>
              <a:gd name="connsiteX65" fmla="*/ 862013 w 867204"/>
              <a:gd name="connsiteY65" fmla="*/ 304800 h 611981"/>
              <a:gd name="connsiteX66" fmla="*/ 852488 w 867204"/>
              <a:gd name="connsiteY66" fmla="*/ 309563 h 611981"/>
              <a:gd name="connsiteX67" fmla="*/ 802482 w 867204"/>
              <a:gd name="connsiteY67" fmla="*/ 311944 h 611981"/>
              <a:gd name="connsiteX68" fmla="*/ 807244 w 867204"/>
              <a:gd name="connsiteY68" fmla="*/ 328613 h 611981"/>
              <a:gd name="connsiteX69" fmla="*/ 814388 w 867204"/>
              <a:gd name="connsiteY69" fmla="*/ 333375 h 611981"/>
              <a:gd name="connsiteX70" fmla="*/ 826294 w 867204"/>
              <a:gd name="connsiteY70" fmla="*/ 347663 h 611981"/>
              <a:gd name="connsiteX71" fmla="*/ 833438 w 867204"/>
              <a:gd name="connsiteY71" fmla="*/ 354806 h 611981"/>
              <a:gd name="connsiteX72" fmla="*/ 835819 w 867204"/>
              <a:gd name="connsiteY72" fmla="*/ 383381 h 611981"/>
              <a:gd name="connsiteX73" fmla="*/ 831057 w 867204"/>
              <a:gd name="connsiteY73" fmla="*/ 390525 h 611981"/>
              <a:gd name="connsiteX74" fmla="*/ 807244 w 867204"/>
              <a:gd name="connsiteY74" fmla="*/ 404813 h 611981"/>
              <a:gd name="connsiteX75" fmla="*/ 790575 w 867204"/>
              <a:gd name="connsiteY75" fmla="*/ 416719 h 611981"/>
              <a:gd name="connsiteX76" fmla="*/ 781050 w 867204"/>
              <a:gd name="connsiteY76" fmla="*/ 400050 h 611981"/>
              <a:gd name="connsiteX77" fmla="*/ 773907 w 867204"/>
              <a:gd name="connsiteY77" fmla="*/ 385763 h 611981"/>
              <a:gd name="connsiteX78" fmla="*/ 766763 w 867204"/>
              <a:gd name="connsiteY78" fmla="*/ 388144 h 611981"/>
              <a:gd name="connsiteX79" fmla="*/ 754857 w 867204"/>
              <a:gd name="connsiteY79" fmla="*/ 402431 h 611981"/>
              <a:gd name="connsiteX80" fmla="*/ 747713 w 867204"/>
              <a:gd name="connsiteY80" fmla="*/ 407194 h 611981"/>
              <a:gd name="connsiteX81" fmla="*/ 742950 w 867204"/>
              <a:gd name="connsiteY81" fmla="*/ 414338 h 611981"/>
              <a:gd name="connsiteX82" fmla="*/ 733425 w 867204"/>
              <a:gd name="connsiteY82" fmla="*/ 431006 h 611981"/>
              <a:gd name="connsiteX83" fmla="*/ 726282 w 867204"/>
              <a:gd name="connsiteY83" fmla="*/ 438150 h 611981"/>
              <a:gd name="connsiteX84" fmla="*/ 716757 w 867204"/>
              <a:gd name="connsiteY84" fmla="*/ 452438 h 611981"/>
              <a:gd name="connsiteX85" fmla="*/ 723900 w 867204"/>
              <a:gd name="connsiteY85" fmla="*/ 490538 h 611981"/>
              <a:gd name="connsiteX86" fmla="*/ 728663 w 867204"/>
              <a:gd name="connsiteY86" fmla="*/ 504825 h 611981"/>
              <a:gd name="connsiteX87" fmla="*/ 721519 w 867204"/>
              <a:gd name="connsiteY87" fmla="*/ 538163 h 611981"/>
              <a:gd name="connsiteX88" fmla="*/ 719138 w 867204"/>
              <a:gd name="connsiteY88" fmla="*/ 545306 h 611981"/>
              <a:gd name="connsiteX89" fmla="*/ 711994 w 867204"/>
              <a:gd name="connsiteY89" fmla="*/ 552450 h 611981"/>
              <a:gd name="connsiteX90" fmla="*/ 704850 w 867204"/>
              <a:gd name="connsiteY90" fmla="*/ 576263 h 611981"/>
              <a:gd name="connsiteX91" fmla="*/ 702469 w 867204"/>
              <a:gd name="connsiteY91" fmla="*/ 592931 h 611981"/>
              <a:gd name="connsiteX92" fmla="*/ 695325 w 867204"/>
              <a:gd name="connsiteY92" fmla="*/ 597694 h 611981"/>
              <a:gd name="connsiteX93" fmla="*/ 683419 w 867204"/>
              <a:gd name="connsiteY93" fmla="*/ 611981 h 611981"/>
              <a:gd name="connsiteX94" fmla="*/ 676275 w 867204"/>
              <a:gd name="connsiteY94" fmla="*/ 597694 h 611981"/>
              <a:gd name="connsiteX95" fmla="*/ 671513 w 867204"/>
              <a:gd name="connsiteY95" fmla="*/ 583406 h 611981"/>
              <a:gd name="connsiteX96" fmla="*/ 666750 w 867204"/>
              <a:gd name="connsiteY96" fmla="*/ 569119 h 611981"/>
              <a:gd name="connsiteX97" fmla="*/ 664369 w 867204"/>
              <a:gd name="connsiteY97" fmla="*/ 561975 h 611981"/>
              <a:gd name="connsiteX98" fmla="*/ 650082 w 867204"/>
              <a:gd name="connsiteY98" fmla="*/ 550069 h 611981"/>
              <a:gd name="connsiteX99" fmla="*/ 642938 w 867204"/>
              <a:gd name="connsiteY99" fmla="*/ 542925 h 611981"/>
              <a:gd name="connsiteX100" fmla="*/ 628650 w 867204"/>
              <a:gd name="connsiteY100" fmla="*/ 535781 h 611981"/>
              <a:gd name="connsiteX101" fmla="*/ 614363 w 867204"/>
              <a:gd name="connsiteY101" fmla="*/ 526256 h 611981"/>
              <a:gd name="connsiteX102" fmla="*/ 604838 w 867204"/>
              <a:gd name="connsiteY102" fmla="*/ 519113 h 611981"/>
              <a:gd name="connsiteX103" fmla="*/ 590550 w 867204"/>
              <a:gd name="connsiteY103" fmla="*/ 514350 h 611981"/>
              <a:gd name="connsiteX104" fmla="*/ 583407 w 867204"/>
              <a:gd name="connsiteY104" fmla="*/ 511969 h 611981"/>
              <a:gd name="connsiteX105" fmla="*/ 566738 w 867204"/>
              <a:gd name="connsiteY105" fmla="*/ 504825 h 611981"/>
              <a:gd name="connsiteX106" fmla="*/ 557213 w 867204"/>
              <a:gd name="connsiteY106" fmla="*/ 497681 h 611981"/>
              <a:gd name="connsiteX107" fmla="*/ 542925 w 867204"/>
              <a:gd name="connsiteY107" fmla="*/ 488156 h 611981"/>
              <a:gd name="connsiteX108" fmla="*/ 535782 w 867204"/>
              <a:gd name="connsiteY108" fmla="*/ 483394 h 611981"/>
              <a:gd name="connsiteX109" fmla="*/ 531019 w 867204"/>
              <a:gd name="connsiteY109" fmla="*/ 476250 h 611981"/>
              <a:gd name="connsiteX110" fmla="*/ 516732 w 867204"/>
              <a:gd name="connsiteY110" fmla="*/ 466725 h 611981"/>
              <a:gd name="connsiteX111" fmla="*/ 502444 w 867204"/>
              <a:gd name="connsiteY111" fmla="*/ 457200 h 611981"/>
              <a:gd name="connsiteX112" fmla="*/ 492919 w 867204"/>
              <a:gd name="connsiteY112" fmla="*/ 450056 h 611981"/>
              <a:gd name="connsiteX113" fmla="*/ 478632 w 867204"/>
              <a:gd name="connsiteY113" fmla="*/ 435769 h 611981"/>
              <a:gd name="connsiteX114" fmla="*/ 461963 w 867204"/>
              <a:gd name="connsiteY114" fmla="*/ 423863 h 611981"/>
              <a:gd name="connsiteX115" fmla="*/ 457200 w 867204"/>
              <a:gd name="connsiteY115" fmla="*/ 416719 h 611981"/>
              <a:gd name="connsiteX116" fmla="*/ 442913 w 867204"/>
              <a:gd name="connsiteY116" fmla="*/ 407194 h 611981"/>
              <a:gd name="connsiteX117" fmla="*/ 438150 w 867204"/>
              <a:gd name="connsiteY117" fmla="*/ 400050 h 611981"/>
              <a:gd name="connsiteX118" fmla="*/ 428625 w 867204"/>
              <a:gd name="connsiteY118" fmla="*/ 392906 h 611981"/>
              <a:gd name="connsiteX119" fmla="*/ 407194 w 867204"/>
              <a:gd name="connsiteY119" fmla="*/ 376238 h 611981"/>
              <a:gd name="connsiteX120" fmla="*/ 392907 w 867204"/>
              <a:gd name="connsiteY120" fmla="*/ 369094 h 611981"/>
              <a:gd name="connsiteX121" fmla="*/ 378619 w 867204"/>
              <a:gd name="connsiteY121" fmla="*/ 364331 h 611981"/>
              <a:gd name="connsiteX122" fmla="*/ 359569 w 867204"/>
              <a:gd name="connsiteY122" fmla="*/ 354806 h 611981"/>
              <a:gd name="connsiteX123" fmla="*/ 209550 w 867204"/>
              <a:gd name="connsiteY123" fmla="*/ 361950 h 611981"/>
              <a:gd name="connsiteX124" fmla="*/ 159544 w 867204"/>
              <a:gd name="connsiteY124" fmla="*/ 387917 h 611981"/>
              <a:gd name="connsiteX125" fmla="*/ 152400 w 867204"/>
              <a:gd name="connsiteY125" fmla="*/ 378619 h 611981"/>
              <a:gd name="connsiteX126" fmla="*/ 142875 w 867204"/>
              <a:gd name="connsiteY126" fmla="*/ 381000 h 611981"/>
              <a:gd name="connsiteX127" fmla="*/ 104775 w 867204"/>
              <a:gd name="connsiteY127" fmla="*/ 397669 h 611981"/>
              <a:gd name="connsiteX128" fmla="*/ 66675 w 867204"/>
              <a:gd name="connsiteY128" fmla="*/ 402431 h 611981"/>
              <a:gd name="connsiteX129" fmla="*/ 52388 w 867204"/>
              <a:gd name="connsiteY129" fmla="*/ 407194 h 611981"/>
              <a:gd name="connsiteX130" fmla="*/ 45244 w 867204"/>
              <a:gd name="connsiteY130" fmla="*/ 411956 h 611981"/>
              <a:gd name="connsiteX131" fmla="*/ 35719 w 867204"/>
              <a:gd name="connsiteY131" fmla="*/ 414338 h 611981"/>
              <a:gd name="connsiteX132" fmla="*/ 21432 w 867204"/>
              <a:gd name="connsiteY132" fmla="*/ 419100 h 611981"/>
              <a:gd name="connsiteX133" fmla="*/ 7144 w 867204"/>
              <a:gd name="connsiteY133" fmla="*/ 423863 h 611981"/>
              <a:gd name="connsiteX134" fmla="*/ 0 w 867204"/>
              <a:gd name="connsiteY134" fmla="*/ 426244 h 611981"/>
              <a:gd name="connsiteX135" fmla="*/ 7144 w 867204"/>
              <a:gd name="connsiteY135" fmla="*/ 440531 h 611981"/>
              <a:gd name="connsiteX0" fmla="*/ 7144 w 865849"/>
              <a:gd name="connsiteY0" fmla="*/ 440531 h 611981"/>
              <a:gd name="connsiteX1" fmla="*/ 9525 w 865849"/>
              <a:gd name="connsiteY1" fmla="*/ 416719 h 611981"/>
              <a:gd name="connsiteX2" fmla="*/ 11907 w 865849"/>
              <a:gd name="connsiteY2" fmla="*/ 407194 h 611981"/>
              <a:gd name="connsiteX3" fmla="*/ 19050 w 865849"/>
              <a:gd name="connsiteY3" fmla="*/ 233363 h 611981"/>
              <a:gd name="connsiteX4" fmla="*/ 21432 w 865849"/>
              <a:gd name="connsiteY4" fmla="*/ 130969 h 611981"/>
              <a:gd name="connsiteX5" fmla="*/ 38100 w 865849"/>
              <a:gd name="connsiteY5" fmla="*/ 128588 h 611981"/>
              <a:gd name="connsiteX6" fmla="*/ 66675 w 865849"/>
              <a:gd name="connsiteY6" fmla="*/ 123825 h 611981"/>
              <a:gd name="connsiteX7" fmla="*/ 88107 w 865849"/>
              <a:gd name="connsiteY7" fmla="*/ 116681 h 611981"/>
              <a:gd name="connsiteX8" fmla="*/ 95250 w 865849"/>
              <a:gd name="connsiteY8" fmla="*/ 114300 h 611981"/>
              <a:gd name="connsiteX9" fmla="*/ 102394 w 865849"/>
              <a:gd name="connsiteY9" fmla="*/ 109538 h 611981"/>
              <a:gd name="connsiteX10" fmla="*/ 116682 w 865849"/>
              <a:gd name="connsiteY10" fmla="*/ 104775 h 611981"/>
              <a:gd name="connsiteX11" fmla="*/ 147638 w 865849"/>
              <a:gd name="connsiteY11" fmla="*/ 95250 h 611981"/>
              <a:gd name="connsiteX12" fmla="*/ 159544 w 865849"/>
              <a:gd name="connsiteY12" fmla="*/ 92869 h 611981"/>
              <a:gd name="connsiteX13" fmla="*/ 173832 w 865849"/>
              <a:gd name="connsiteY13" fmla="*/ 88106 h 611981"/>
              <a:gd name="connsiteX14" fmla="*/ 180975 w 865849"/>
              <a:gd name="connsiteY14" fmla="*/ 85725 h 611981"/>
              <a:gd name="connsiteX15" fmla="*/ 190500 w 865849"/>
              <a:gd name="connsiteY15" fmla="*/ 80963 h 611981"/>
              <a:gd name="connsiteX16" fmla="*/ 240507 w 865849"/>
              <a:gd name="connsiteY16" fmla="*/ 76200 h 611981"/>
              <a:gd name="connsiteX17" fmla="*/ 269082 w 865849"/>
              <a:gd name="connsiteY17" fmla="*/ 69056 h 611981"/>
              <a:gd name="connsiteX18" fmla="*/ 292894 w 865849"/>
              <a:gd name="connsiteY18" fmla="*/ 59531 h 611981"/>
              <a:gd name="connsiteX19" fmla="*/ 302419 w 865849"/>
              <a:gd name="connsiteY19" fmla="*/ 57150 h 611981"/>
              <a:gd name="connsiteX20" fmla="*/ 316707 w 865849"/>
              <a:gd name="connsiteY20" fmla="*/ 52388 h 611981"/>
              <a:gd name="connsiteX21" fmla="*/ 328613 w 865849"/>
              <a:gd name="connsiteY21" fmla="*/ 50006 h 611981"/>
              <a:gd name="connsiteX22" fmla="*/ 335757 w 865849"/>
              <a:gd name="connsiteY22" fmla="*/ 47625 h 611981"/>
              <a:gd name="connsiteX23" fmla="*/ 345282 w 865849"/>
              <a:gd name="connsiteY23" fmla="*/ 45244 h 611981"/>
              <a:gd name="connsiteX24" fmla="*/ 357188 w 865849"/>
              <a:gd name="connsiteY24" fmla="*/ 42863 h 611981"/>
              <a:gd name="connsiteX25" fmla="*/ 371475 w 865849"/>
              <a:gd name="connsiteY25" fmla="*/ 38100 h 611981"/>
              <a:gd name="connsiteX26" fmla="*/ 381000 w 865849"/>
              <a:gd name="connsiteY26" fmla="*/ 35719 h 611981"/>
              <a:gd name="connsiteX27" fmla="*/ 388144 w 865849"/>
              <a:gd name="connsiteY27" fmla="*/ 33338 h 611981"/>
              <a:gd name="connsiteX28" fmla="*/ 404813 w 865849"/>
              <a:gd name="connsiteY28" fmla="*/ 30956 h 611981"/>
              <a:gd name="connsiteX29" fmla="*/ 428625 w 865849"/>
              <a:gd name="connsiteY29" fmla="*/ 23813 h 611981"/>
              <a:gd name="connsiteX30" fmla="*/ 435769 w 865849"/>
              <a:gd name="connsiteY30" fmla="*/ 21431 h 611981"/>
              <a:gd name="connsiteX31" fmla="*/ 445294 w 865849"/>
              <a:gd name="connsiteY31" fmla="*/ 19050 h 611981"/>
              <a:gd name="connsiteX32" fmla="*/ 454819 w 865849"/>
              <a:gd name="connsiteY32" fmla="*/ 14288 h 611981"/>
              <a:gd name="connsiteX33" fmla="*/ 466725 w 865849"/>
              <a:gd name="connsiteY33" fmla="*/ 11906 h 611981"/>
              <a:gd name="connsiteX34" fmla="*/ 483394 w 865849"/>
              <a:gd name="connsiteY34" fmla="*/ 7144 h 611981"/>
              <a:gd name="connsiteX35" fmla="*/ 490538 w 865849"/>
              <a:gd name="connsiteY35" fmla="*/ 0 h 611981"/>
              <a:gd name="connsiteX36" fmla="*/ 500063 w 865849"/>
              <a:gd name="connsiteY36" fmla="*/ 14288 h 611981"/>
              <a:gd name="connsiteX37" fmla="*/ 511969 w 865849"/>
              <a:gd name="connsiteY37" fmla="*/ 28575 h 611981"/>
              <a:gd name="connsiteX38" fmla="*/ 519113 w 865849"/>
              <a:gd name="connsiteY38" fmla="*/ 38100 h 611981"/>
              <a:gd name="connsiteX39" fmla="*/ 535782 w 865849"/>
              <a:gd name="connsiteY39" fmla="*/ 47625 h 611981"/>
              <a:gd name="connsiteX40" fmla="*/ 540544 w 865849"/>
              <a:gd name="connsiteY40" fmla="*/ 54769 h 611981"/>
              <a:gd name="connsiteX41" fmla="*/ 554832 w 865849"/>
              <a:gd name="connsiteY41" fmla="*/ 59531 h 611981"/>
              <a:gd name="connsiteX42" fmla="*/ 576263 w 865849"/>
              <a:gd name="connsiteY42" fmla="*/ 73819 h 611981"/>
              <a:gd name="connsiteX43" fmla="*/ 583407 w 865849"/>
              <a:gd name="connsiteY43" fmla="*/ 76200 h 611981"/>
              <a:gd name="connsiteX44" fmla="*/ 590550 w 865849"/>
              <a:gd name="connsiteY44" fmla="*/ 83344 h 611981"/>
              <a:gd name="connsiteX45" fmla="*/ 600075 w 865849"/>
              <a:gd name="connsiteY45" fmla="*/ 88106 h 611981"/>
              <a:gd name="connsiteX46" fmla="*/ 619125 w 865849"/>
              <a:gd name="connsiteY46" fmla="*/ 100013 h 611981"/>
              <a:gd name="connsiteX47" fmla="*/ 626269 w 865849"/>
              <a:gd name="connsiteY47" fmla="*/ 104775 h 611981"/>
              <a:gd name="connsiteX48" fmla="*/ 645319 w 865849"/>
              <a:gd name="connsiteY48" fmla="*/ 116681 h 611981"/>
              <a:gd name="connsiteX49" fmla="*/ 654844 w 865849"/>
              <a:gd name="connsiteY49" fmla="*/ 130969 h 611981"/>
              <a:gd name="connsiteX50" fmla="*/ 661988 w 865849"/>
              <a:gd name="connsiteY50" fmla="*/ 140494 h 611981"/>
              <a:gd name="connsiteX51" fmla="*/ 666750 w 865849"/>
              <a:gd name="connsiteY51" fmla="*/ 147638 h 611981"/>
              <a:gd name="connsiteX52" fmla="*/ 681038 w 865849"/>
              <a:gd name="connsiteY52" fmla="*/ 157163 h 611981"/>
              <a:gd name="connsiteX53" fmla="*/ 716757 w 865849"/>
              <a:gd name="connsiteY53" fmla="*/ 180975 h 611981"/>
              <a:gd name="connsiteX54" fmla="*/ 731044 w 865849"/>
              <a:gd name="connsiteY54" fmla="*/ 190500 h 611981"/>
              <a:gd name="connsiteX55" fmla="*/ 738188 w 865849"/>
              <a:gd name="connsiteY55" fmla="*/ 195263 h 611981"/>
              <a:gd name="connsiteX56" fmla="*/ 766763 w 865849"/>
              <a:gd name="connsiteY56" fmla="*/ 219075 h 611981"/>
              <a:gd name="connsiteX57" fmla="*/ 773907 w 865849"/>
              <a:gd name="connsiteY57" fmla="*/ 221456 h 611981"/>
              <a:gd name="connsiteX58" fmla="*/ 785813 w 865849"/>
              <a:gd name="connsiteY58" fmla="*/ 228600 h 611981"/>
              <a:gd name="connsiteX59" fmla="*/ 792957 w 865849"/>
              <a:gd name="connsiteY59" fmla="*/ 230981 h 611981"/>
              <a:gd name="connsiteX60" fmla="*/ 804863 w 865849"/>
              <a:gd name="connsiteY60" fmla="*/ 238125 h 611981"/>
              <a:gd name="connsiteX61" fmla="*/ 845344 w 865849"/>
              <a:gd name="connsiteY61" fmla="*/ 271463 h 611981"/>
              <a:gd name="connsiteX62" fmla="*/ 847725 w 865849"/>
              <a:gd name="connsiteY62" fmla="*/ 278606 h 611981"/>
              <a:gd name="connsiteX63" fmla="*/ 854869 w 865849"/>
              <a:gd name="connsiteY63" fmla="*/ 288131 h 611981"/>
              <a:gd name="connsiteX64" fmla="*/ 859632 w 865849"/>
              <a:gd name="connsiteY64" fmla="*/ 295275 h 611981"/>
              <a:gd name="connsiteX65" fmla="*/ 862013 w 865849"/>
              <a:gd name="connsiteY65" fmla="*/ 304800 h 611981"/>
              <a:gd name="connsiteX66" fmla="*/ 802482 w 865849"/>
              <a:gd name="connsiteY66" fmla="*/ 311944 h 611981"/>
              <a:gd name="connsiteX67" fmla="*/ 807244 w 865849"/>
              <a:gd name="connsiteY67" fmla="*/ 328613 h 611981"/>
              <a:gd name="connsiteX68" fmla="*/ 814388 w 865849"/>
              <a:gd name="connsiteY68" fmla="*/ 333375 h 611981"/>
              <a:gd name="connsiteX69" fmla="*/ 826294 w 865849"/>
              <a:gd name="connsiteY69" fmla="*/ 347663 h 611981"/>
              <a:gd name="connsiteX70" fmla="*/ 833438 w 865849"/>
              <a:gd name="connsiteY70" fmla="*/ 354806 h 611981"/>
              <a:gd name="connsiteX71" fmla="*/ 835819 w 865849"/>
              <a:gd name="connsiteY71" fmla="*/ 383381 h 611981"/>
              <a:gd name="connsiteX72" fmla="*/ 831057 w 865849"/>
              <a:gd name="connsiteY72" fmla="*/ 390525 h 611981"/>
              <a:gd name="connsiteX73" fmla="*/ 807244 w 865849"/>
              <a:gd name="connsiteY73" fmla="*/ 404813 h 611981"/>
              <a:gd name="connsiteX74" fmla="*/ 790575 w 865849"/>
              <a:gd name="connsiteY74" fmla="*/ 416719 h 611981"/>
              <a:gd name="connsiteX75" fmla="*/ 781050 w 865849"/>
              <a:gd name="connsiteY75" fmla="*/ 400050 h 611981"/>
              <a:gd name="connsiteX76" fmla="*/ 773907 w 865849"/>
              <a:gd name="connsiteY76" fmla="*/ 385763 h 611981"/>
              <a:gd name="connsiteX77" fmla="*/ 766763 w 865849"/>
              <a:gd name="connsiteY77" fmla="*/ 388144 h 611981"/>
              <a:gd name="connsiteX78" fmla="*/ 754857 w 865849"/>
              <a:gd name="connsiteY78" fmla="*/ 402431 h 611981"/>
              <a:gd name="connsiteX79" fmla="*/ 747713 w 865849"/>
              <a:gd name="connsiteY79" fmla="*/ 407194 h 611981"/>
              <a:gd name="connsiteX80" fmla="*/ 742950 w 865849"/>
              <a:gd name="connsiteY80" fmla="*/ 414338 h 611981"/>
              <a:gd name="connsiteX81" fmla="*/ 733425 w 865849"/>
              <a:gd name="connsiteY81" fmla="*/ 431006 h 611981"/>
              <a:gd name="connsiteX82" fmla="*/ 726282 w 865849"/>
              <a:gd name="connsiteY82" fmla="*/ 438150 h 611981"/>
              <a:gd name="connsiteX83" fmla="*/ 716757 w 865849"/>
              <a:gd name="connsiteY83" fmla="*/ 452438 h 611981"/>
              <a:gd name="connsiteX84" fmla="*/ 723900 w 865849"/>
              <a:gd name="connsiteY84" fmla="*/ 490538 h 611981"/>
              <a:gd name="connsiteX85" fmla="*/ 728663 w 865849"/>
              <a:gd name="connsiteY85" fmla="*/ 504825 h 611981"/>
              <a:gd name="connsiteX86" fmla="*/ 721519 w 865849"/>
              <a:gd name="connsiteY86" fmla="*/ 538163 h 611981"/>
              <a:gd name="connsiteX87" fmla="*/ 719138 w 865849"/>
              <a:gd name="connsiteY87" fmla="*/ 545306 h 611981"/>
              <a:gd name="connsiteX88" fmla="*/ 711994 w 865849"/>
              <a:gd name="connsiteY88" fmla="*/ 552450 h 611981"/>
              <a:gd name="connsiteX89" fmla="*/ 704850 w 865849"/>
              <a:gd name="connsiteY89" fmla="*/ 576263 h 611981"/>
              <a:gd name="connsiteX90" fmla="*/ 702469 w 865849"/>
              <a:gd name="connsiteY90" fmla="*/ 592931 h 611981"/>
              <a:gd name="connsiteX91" fmla="*/ 695325 w 865849"/>
              <a:gd name="connsiteY91" fmla="*/ 597694 h 611981"/>
              <a:gd name="connsiteX92" fmla="*/ 683419 w 865849"/>
              <a:gd name="connsiteY92" fmla="*/ 611981 h 611981"/>
              <a:gd name="connsiteX93" fmla="*/ 676275 w 865849"/>
              <a:gd name="connsiteY93" fmla="*/ 597694 h 611981"/>
              <a:gd name="connsiteX94" fmla="*/ 671513 w 865849"/>
              <a:gd name="connsiteY94" fmla="*/ 583406 h 611981"/>
              <a:gd name="connsiteX95" fmla="*/ 666750 w 865849"/>
              <a:gd name="connsiteY95" fmla="*/ 569119 h 611981"/>
              <a:gd name="connsiteX96" fmla="*/ 664369 w 865849"/>
              <a:gd name="connsiteY96" fmla="*/ 561975 h 611981"/>
              <a:gd name="connsiteX97" fmla="*/ 650082 w 865849"/>
              <a:gd name="connsiteY97" fmla="*/ 550069 h 611981"/>
              <a:gd name="connsiteX98" fmla="*/ 642938 w 865849"/>
              <a:gd name="connsiteY98" fmla="*/ 542925 h 611981"/>
              <a:gd name="connsiteX99" fmla="*/ 628650 w 865849"/>
              <a:gd name="connsiteY99" fmla="*/ 535781 h 611981"/>
              <a:gd name="connsiteX100" fmla="*/ 614363 w 865849"/>
              <a:gd name="connsiteY100" fmla="*/ 526256 h 611981"/>
              <a:gd name="connsiteX101" fmla="*/ 604838 w 865849"/>
              <a:gd name="connsiteY101" fmla="*/ 519113 h 611981"/>
              <a:gd name="connsiteX102" fmla="*/ 590550 w 865849"/>
              <a:gd name="connsiteY102" fmla="*/ 514350 h 611981"/>
              <a:gd name="connsiteX103" fmla="*/ 583407 w 865849"/>
              <a:gd name="connsiteY103" fmla="*/ 511969 h 611981"/>
              <a:gd name="connsiteX104" fmla="*/ 566738 w 865849"/>
              <a:gd name="connsiteY104" fmla="*/ 504825 h 611981"/>
              <a:gd name="connsiteX105" fmla="*/ 557213 w 865849"/>
              <a:gd name="connsiteY105" fmla="*/ 497681 h 611981"/>
              <a:gd name="connsiteX106" fmla="*/ 542925 w 865849"/>
              <a:gd name="connsiteY106" fmla="*/ 488156 h 611981"/>
              <a:gd name="connsiteX107" fmla="*/ 535782 w 865849"/>
              <a:gd name="connsiteY107" fmla="*/ 483394 h 611981"/>
              <a:gd name="connsiteX108" fmla="*/ 531019 w 865849"/>
              <a:gd name="connsiteY108" fmla="*/ 476250 h 611981"/>
              <a:gd name="connsiteX109" fmla="*/ 516732 w 865849"/>
              <a:gd name="connsiteY109" fmla="*/ 466725 h 611981"/>
              <a:gd name="connsiteX110" fmla="*/ 502444 w 865849"/>
              <a:gd name="connsiteY110" fmla="*/ 457200 h 611981"/>
              <a:gd name="connsiteX111" fmla="*/ 492919 w 865849"/>
              <a:gd name="connsiteY111" fmla="*/ 450056 h 611981"/>
              <a:gd name="connsiteX112" fmla="*/ 478632 w 865849"/>
              <a:gd name="connsiteY112" fmla="*/ 435769 h 611981"/>
              <a:gd name="connsiteX113" fmla="*/ 461963 w 865849"/>
              <a:gd name="connsiteY113" fmla="*/ 423863 h 611981"/>
              <a:gd name="connsiteX114" fmla="*/ 457200 w 865849"/>
              <a:gd name="connsiteY114" fmla="*/ 416719 h 611981"/>
              <a:gd name="connsiteX115" fmla="*/ 442913 w 865849"/>
              <a:gd name="connsiteY115" fmla="*/ 407194 h 611981"/>
              <a:gd name="connsiteX116" fmla="*/ 438150 w 865849"/>
              <a:gd name="connsiteY116" fmla="*/ 400050 h 611981"/>
              <a:gd name="connsiteX117" fmla="*/ 428625 w 865849"/>
              <a:gd name="connsiteY117" fmla="*/ 392906 h 611981"/>
              <a:gd name="connsiteX118" fmla="*/ 407194 w 865849"/>
              <a:gd name="connsiteY118" fmla="*/ 376238 h 611981"/>
              <a:gd name="connsiteX119" fmla="*/ 392907 w 865849"/>
              <a:gd name="connsiteY119" fmla="*/ 369094 h 611981"/>
              <a:gd name="connsiteX120" fmla="*/ 378619 w 865849"/>
              <a:gd name="connsiteY120" fmla="*/ 364331 h 611981"/>
              <a:gd name="connsiteX121" fmla="*/ 359569 w 865849"/>
              <a:gd name="connsiteY121" fmla="*/ 354806 h 611981"/>
              <a:gd name="connsiteX122" fmla="*/ 209550 w 865849"/>
              <a:gd name="connsiteY122" fmla="*/ 361950 h 611981"/>
              <a:gd name="connsiteX123" fmla="*/ 159544 w 865849"/>
              <a:gd name="connsiteY123" fmla="*/ 387917 h 611981"/>
              <a:gd name="connsiteX124" fmla="*/ 152400 w 865849"/>
              <a:gd name="connsiteY124" fmla="*/ 378619 h 611981"/>
              <a:gd name="connsiteX125" fmla="*/ 142875 w 865849"/>
              <a:gd name="connsiteY125" fmla="*/ 381000 h 611981"/>
              <a:gd name="connsiteX126" fmla="*/ 104775 w 865849"/>
              <a:gd name="connsiteY126" fmla="*/ 397669 h 611981"/>
              <a:gd name="connsiteX127" fmla="*/ 66675 w 865849"/>
              <a:gd name="connsiteY127" fmla="*/ 402431 h 611981"/>
              <a:gd name="connsiteX128" fmla="*/ 52388 w 865849"/>
              <a:gd name="connsiteY128" fmla="*/ 407194 h 611981"/>
              <a:gd name="connsiteX129" fmla="*/ 45244 w 865849"/>
              <a:gd name="connsiteY129" fmla="*/ 411956 h 611981"/>
              <a:gd name="connsiteX130" fmla="*/ 35719 w 865849"/>
              <a:gd name="connsiteY130" fmla="*/ 414338 h 611981"/>
              <a:gd name="connsiteX131" fmla="*/ 21432 w 865849"/>
              <a:gd name="connsiteY131" fmla="*/ 419100 h 611981"/>
              <a:gd name="connsiteX132" fmla="*/ 7144 w 865849"/>
              <a:gd name="connsiteY132" fmla="*/ 423863 h 611981"/>
              <a:gd name="connsiteX133" fmla="*/ 0 w 865849"/>
              <a:gd name="connsiteY133" fmla="*/ 426244 h 611981"/>
              <a:gd name="connsiteX134" fmla="*/ 7144 w 865849"/>
              <a:gd name="connsiteY134" fmla="*/ 440531 h 611981"/>
              <a:gd name="connsiteX0" fmla="*/ 7144 w 859632"/>
              <a:gd name="connsiteY0" fmla="*/ 440531 h 611981"/>
              <a:gd name="connsiteX1" fmla="*/ 9525 w 859632"/>
              <a:gd name="connsiteY1" fmla="*/ 416719 h 611981"/>
              <a:gd name="connsiteX2" fmla="*/ 11907 w 859632"/>
              <a:gd name="connsiteY2" fmla="*/ 407194 h 611981"/>
              <a:gd name="connsiteX3" fmla="*/ 19050 w 859632"/>
              <a:gd name="connsiteY3" fmla="*/ 233363 h 611981"/>
              <a:gd name="connsiteX4" fmla="*/ 21432 w 859632"/>
              <a:gd name="connsiteY4" fmla="*/ 130969 h 611981"/>
              <a:gd name="connsiteX5" fmla="*/ 38100 w 859632"/>
              <a:gd name="connsiteY5" fmla="*/ 128588 h 611981"/>
              <a:gd name="connsiteX6" fmla="*/ 66675 w 859632"/>
              <a:gd name="connsiteY6" fmla="*/ 123825 h 611981"/>
              <a:gd name="connsiteX7" fmla="*/ 88107 w 859632"/>
              <a:gd name="connsiteY7" fmla="*/ 116681 h 611981"/>
              <a:gd name="connsiteX8" fmla="*/ 95250 w 859632"/>
              <a:gd name="connsiteY8" fmla="*/ 114300 h 611981"/>
              <a:gd name="connsiteX9" fmla="*/ 102394 w 859632"/>
              <a:gd name="connsiteY9" fmla="*/ 109538 h 611981"/>
              <a:gd name="connsiteX10" fmla="*/ 116682 w 859632"/>
              <a:gd name="connsiteY10" fmla="*/ 104775 h 611981"/>
              <a:gd name="connsiteX11" fmla="*/ 147638 w 859632"/>
              <a:gd name="connsiteY11" fmla="*/ 95250 h 611981"/>
              <a:gd name="connsiteX12" fmla="*/ 159544 w 859632"/>
              <a:gd name="connsiteY12" fmla="*/ 92869 h 611981"/>
              <a:gd name="connsiteX13" fmla="*/ 173832 w 859632"/>
              <a:gd name="connsiteY13" fmla="*/ 88106 h 611981"/>
              <a:gd name="connsiteX14" fmla="*/ 180975 w 859632"/>
              <a:gd name="connsiteY14" fmla="*/ 85725 h 611981"/>
              <a:gd name="connsiteX15" fmla="*/ 190500 w 859632"/>
              <a:gd name="connsiteY15" fmla="*/ 80963 h 611981"/>
              <a:gd name="connsiteX16" fmla="*/ 240507 w 859632"/>
              <a:gd name="connsiteY16" fmla="*/ 76200 h 611981"/>
              <a:gd name="connsiteX17" fmla="*/ 269082 w 859632"/>
              <a:gd name="connsiteY17" fmla="*/ 69056 h 611981"/>
              <a:gd name="connsiteX18" fmla="*/ 292894 w 859632"/>
              <a:gd name="connsiteY18" fmla="*/ 59531 h 611981"/>
              <a:gd name="connsiteX19" fmla="*/ 302419 w 859632"/>
              <a:gd name="connsiteY19" fmla="*/ 57150 h 611981"/>
              <a:gd name="connsiteX20" fmla="*/ 316707 w 859632"/>
              <a:gd name="connsiteY20" fmla="*/ 52388 h 611981"/>
              <a:gd name="connsiteX21" fmla="*/ 328613 w 859632"/>
              <a:gd name="connsiteY21" fmla="*/ 50006 h 611981"/>
              <a:gd name="connsiteX22" fmla="*/ 335757 w 859632"/>
              <a:gd name="connsiteY22" fmla="*/ 47625 h 611981"/>
              <a:gd name="connsiteX23" fmla="*/ 345282 w 859632"/>
              <a:gd name="connsiteY23" fmla="*/ 45244 h 611981"/>
              <a:gd name="connsiteX24" fmla="*/ 357188 w 859632"/>
              <a:gd name="connsiteY24" fmla="*/ 42863 h 611981"/>
              <a:gd name="connsiteX25" fmla="*/ 371475 w 859632"/>
              <a:gd name="connsiteY25" fmla="*/ 38100 h 611981"/>
              <a:gd name="connsiteX26" fmla="*/ 381000 w 859632"/>
              <a:gd name="connsiteY26" fmla="*/ 35719 h 611981"/>
              <a:gd name="connsiteX27" fmla="*/ 388144 w 859632"/>
              <a:gd name="connsiteY27" fmla="*/ 33338 h 611981"/>
              <a:gd name="connsiteX28" fmla="*/ 404813 w 859632"/>
              <a:gd name="connsiteY28" fmla="*/ 30956 h 611981"/>
              <a:gd name="connsiteX29" fmla="*/ 428625 w 859632"/>
              <a:gd name="connsiteY29" fmla="*/ 23813 h 611981"/>
              <a:gd name="connsiteX30" fmla="*/ 435769 w 859632"/>
              <a:gd name="connsiteY30" fmla="*/ 21431 h 611981"/>
              <a:gd name="connsiteX31" fmla="*/ 445294 w 859632"/>
              <a:gd name="connsiteY31" fmla="*/ 19050 h 611981"/>
              <a:gd name="connsiteX32" fmla="*/ 454819 w 859632"/>
              <a:gd name="connsiteY32" fmla="*/ 14288 h 611981"/>
              <a:gd name="connsiteX33" fmla="*/ 466725 w 859632"/>
              <a:gd name="connsiteY33" fmla="*/ 11906 h 611981"/>
              <a:gd name="connsiteX34" fmla="*/ 483394 w 859632"/>
              <a:gd name="connsiteY34" fmla="*/ 7144 h 611981"/>
              <a:gd name="connsiteX35" fmla="*/ 490538 w 859632"/>
              <a:gd name="connsiteY35" fmla="*/ 0 h 611981"/>
              <a:gd name="connsiteX36" fmla="*/ 500063 w 859632"/>
              <a:gd name="connsiteY36" fmla="*/ 14288 h 611981"/>
              <a:gd name="connsiteX37" fmla="*/ 511969 w 859632"/>
              <a:gd name="connsiteY37" fmla="*/ 28575 h 611981"/>
              <a:gd name="connsiteX38" fmla="*/ 519113 w 859632"/>
              <a:gd name="connsiteY38" fmla="*/ 38100 h 611981"/>
              <a:gd name="connsiteX39" fmla="*/ 535782 w 859632"/>
              <a:gd name="connsiteY39" fmla="*/ 47625 h 611981"/>
              <a:gd name="connsiteX40" fmla="*/ 540544 w 859632"/>
              <a:gd name="connsiteY40" fmla="*/ 54769 h 611981"/>
              <a:gd name="connsiteX41" fmla="*/ 554832 w 859632"/>
              <a:gd name="connsiteY41" fmla="*/ 59531 h 611981"/>
              <a:gd name="connsiteX42" fmla="*/ 576263 w 859632"/>
              <a:gd name="connsiteY42" fmla="*/ 73819 h 611981"/>
              <a:gd name="connsiteX43" fmla="*/ 583407 w 859632"/>
              <a:gd name="connsiteY43" fmla="*/ 76200 h 611981"/>
              <a:gd name="connsiteX44" fmla="*/ 590550 w 859632"/>
              <a:gd name="connsiteY44" fmla="*/ 83344 h 611981"/>
              <a:gd name="connsiteX45" fmla="*/ 600075 w 859632"/>
              <a:gd name="connsiteY45" fmla="*/ 88106 h 611981"/>
              <a:gd name="connsiteX46" fmla="*/ 619125 w 859632"/>
              <a:gd name="connsiteY46" fmla="*/ 100013 h 611981"/>
              <a:gd name="connsiteX47" fmla="*/ 626269 w 859632"/>
              <a:gd name="connsiteY47" fmla="*/ 104775 h 611981"/>
              <a:gd name="connsiteX48" fmla="*/ 645319 w 859632"/>
              <a:gd name="connsiteY48" fmla="*/ 116681 h 611981"/>
              <a:gd name="connsiteX49" fmla="*/ 654844 w 859632"/>
              <a:gd name="connsiteY49" fmla="*/ 130969 h 611981"/>
              <a:gd name="connsiteX50" fmla="*/ 661988 w 859632"/>
              <a:gd name="connsiteY50" fmla="*/ 140494 h 611981"/>
              <a:gd name="connsiteX51" fmla="*/ 666750 w 859632"/>
              <a:gd name="connsiteY51" fmla="*/ 147638 h 611981"/>
              <a:gd name="connsiteX52" fmla="*/ 681038 w 859632"/>
              <a:gd name="connsiteY52" fmla="*/ 157163 h 611981"/>
              <a:gd name="connsiteX53" fmla="*/ 716757 w 859632"/>
              <a:gd name="connsiteY53" fmla="*/ 180975 h 611981"/>
              <a:gd name="connsiteX54" fmla="*/ 731044 w 859632"/>
              <a:gd name="connsiteY54" fmla="*/ 190500 h 611981"/>
              <a:gd name="connsiteX55" fmla="*/ 738188 w 859632"/>
              <a:gd name="connsiteY55" fmla="*/ 195263 h 611981"/>
              <a:gd name="connsiteX56" fmla="*/ 766763 w 859632"/>
              <a:gd name="connsiteY56" fmla="*/ 219075 h 611981"/>
              <a:gd name="connsiteX57" fmla="*/ 773907 w 859632"/>
              <a:gd name="connsiteY57" fmla="*/ 221456 h 611981"/>
              <a:gd name="connsiteX58" fmla="*/ 785813 w 859632"/>
              <a:gd name="connsiteY58" fmla="*/ 228600 h 611981"/>
              <a:gd name="connsiteX59" fmla="*/ 792957 w 859632"/>
              <a:gd name="connsiteY59" fmla="*/ 230981 h 611981"/>
              <a:gd name="connsiteX60" fmla="*/ 804863 w 859632"/>
              <a:gd name="connsiteY60" fmla="*/ 238125 h 611981"/>
              <a:gd name="connsiteX61" fmla="*/ 845344 w 859632"/>
              <a:gd name="connsiteY61" fmla="*/ 271463 h 611981"/>
              <a:gd name="connsiteX62" fmla="*/ 847725 w 859632"/>
              <a:gd name="connsiteY62" fmla="*/ 278606 h 611981"/>
              <a:gd name="connsiteX63" fmla="*/ 854869 w 859632"/>
              <a:gd name="connsiteY63" fmla="*/ 288131 h 611981"/>
              <a:gd name="connsiteX64" fmla="*/ 859632 w 859632"/>
              <a:gd name="connsiteY64" fmla="*/ 295275 h 611981"/>
              <a:gd name="connsiteX65" fmla="*/ 802482 w 859632"/>
              <a:gd name="connsiteY65" fmla="*/ 311944 h 611981"/>
              <a:gd name="connsiteX66" fmla="*/ 807244 w 859632"/>
              <a:gd name="connsiteY66" fmla="*/ 328613 h 611981"/>
              <a:gd name="connsiteX67" fmla="*/ 814388 w 859632"/>
              <a:gd name="connsiteY67" fmla="*/ 333375 h 611981"/>
              <a:gd name="connsiteX68" fmla="*/ 826294 w 859632"/>
              <a:gd name="connsiteY68" fmla="*/ 347663 h 611981"/>
              <a:gd name="connsiteX69" fmla="*/ 833438 w 859632"/>
              <a:gd name="connsiteY69" fmla="*/ 354806 h 611981"/>
              <a:gd name="connsiteX70" fmla="*/ 835819 w 859632"/>
              <a:gd name="connsiteY70" fmla="*/ 383381 h 611981"/>
              <a:gd name="connsiteX71" fmla="*/ 831057 w 859632"/>
              <a:gd name="connsiteY71" fmla="*/ 390525 h 611981"/>
              <a:gd name="connsiteX72" fmla="*/ 807244 w 859632"/>
              <a:gd name="connsiteY72" fmla="*/ 404813 h 611981"/>
              <a:gd name="connsiteX73" fmla="*/ 790575 w 859632"/>
              <a:gd name="connsiteY73" fmla="*/ 416719 h 611981"/>
              <a:gd name="connsiteX74" fmla="*/ 781050 w 859632"/>
              <a:gd name="connsiteY74" fmla="*/ 400050 h 611981"/>
              <a:gd name="connsiteX75" fmla="*/ 773907 w 859632"/>
              <a:gd name="connsiteY75" fmla="*/ 385763 h 611981"/>
              <a:gd name="connsiteX76" fmla="*/ 766763 w 859632"/>
              <a:gd name="connsiteY76" fmla="*/ 388144 h 611981"/>
              <a:gd name="connsiteX77" fmla="*/ 754857 w 859632"/>
              <a:gd name="connsiteY77" fmla="*/ 402431 h 611981"/>
              <a:gd name="connsiteX78" fmla="*/ 747713 w 859632"/>
              <a:gd name="connsiteY78" fmla="*/ 407194 h 611981"/>
              <a:gd name="connsiteX79" fmla="*/ 742950 w 859632"/>
              <a:gd name="connsiteY79" fmla="*/ 414338 h 611981"/>
              <a:gd name="connsiteX80" fmla="*/ 733425 w 859632"/>
              <a:gd name="connsiteY80" fmla="*/ 431006 h 611981"/>
              <a:gd name="connsiteX81" fmla="*/ 726282 w 859632"/>
              <a:gd name="connsiteY81" fmla="*/ 438150 h 611981"/>
              <a:gd name="connsiteX82" fmla="*/ 716757 w 859632"/>
              <a:gd name="connsiteY82" fmla="*/ 452438 h 611981"/>
              <a:gd name="connsiteX83" fmla="*/ 723900 w 859632"/>
              <a:gd name="connsiteY83" fmla="*/ 490538 h 611981"/>
              <a:gd name="connsiteX84" fmla="*/ 728663 w 859632"/>
              <a:gd name="connsiteY84" fmla="*/ 504825 h 611981"/>
              <a:gd name="connsiteX85" fmla="*/ 721519 w 859632"/>
              <a:gd name="connsiteY85" fmla="*/ 538163 h 611981"/>
              <a:gd name="connsiteX86" fmla="*/ 719138 w 859632"/>
              <a:gd name="connsiteY86" fmla="*/ 545306 h 611981"/>
              <a:gd name="connsiteX87" fmla="*/ 711994 w 859632"/>
              <a:gd name="connsiteY87" fmla="*/ 552450 h 611981"/>
              <a:gd name="connsiteX88" fmla="*/ 704850 w 859632"/>
              <a:gd name="connsiteY88" fmla="*/ 576263 h 611981"/>
              <a:gd name="connsiteX89" fmla="*/ 702469 w 859632"/>
              <a:gd name="connsiteY89" fmla="*/ 592931 h 611981"/>
              <a:gd name="connsiteX90" fmla="*/ 695325 w 859632"/>
              <a:gd name="connsiteY90" fmla="*/ 597694 h 611981"/>
              <a:gd name="connsiteX91" fmla="*/ 683419 w 859632"/>
              <a:gd name="connsiteY91" fmla="*/ 611981 h 611981"/>
              <a:gd name="connsiteX92" fmla="*/ 676275 w 859632"/>
              <a:gd name="connsiteY92" fmla="*/ 597694 h 611981"/>
              <a:gd name="connsiteX93" fmla="*/ 671513 w 859632"/>
              <a:gd name="connsiteY93" fmla="*/ 583406 h 611981"/>
              <a:gd name="connsiteX94" fmla="*/ 666750 w 859632"/>
              <a:gd name="connsiteY94" fmla="*/ 569119 h 611981"/>
              <a:gd name="connsiteX95" fmla="*/ 664369 w 859632"/>
              <a:gd name="connsiteY95" fmla="*/ 561975 h 611981"/>
              <a:gd name="connsiteX96" fmla="*/ 650082 w 859632"/>
              <a:gd name="connsiteY96" fmla="*/ 550069 h 611981"/>
              <a:gd name="connsiteX97" fmla="*/ 642938 w 859632"/>
              <a:gd name="connsiteY97" fmla="*/ 542925 h 611981"/>
              <a:gd name="connsiteX98" fmla="*/ 628650 w 859632"/>
              <a:gd name="connsiteY98" fmla="*/ 535781 h 611981"/>
              <a:gd name="connsiteX99" fmla="*/ 614363 w 859632"/>
              <a:gd name="connsiteY99" fmla="*/ 526256 h 611981"/>
              <a:gd name="connsiteX100" fmla="*/ 604838 w 859632"/>
              <a:gd name="connsiteY100" fmla="*/ 519113 h 611981"/>
              <a:gd name="connsiteX101" fmla="*/ 590550 w 859632"/>
              <a:gd name="connsiteY101" fmla="*/ 514350 h 611981"/>
              <a:gd name="connsiteX102" fmla="*/ 583407 w 859632"/>
              <a:gd name="connsiteY102" fmla="*/ 511969 h 611981"/>
              <a:gd name="connsiteX103" fmla="*/ 566738 w 859632"/>
              <a:gd name="connsiteY103" fmla="*/ 504825 h 611981"/>
              <a:gd name="connsiteX104" fmla="*/ 557213 w 859632"/>
              <a:gd name="connsiteY104" fmla="*/ 497681 h 611981"/>
              <a:gd name="connsiteX105" fmla="*/ 542925 w 859632"/>
              <a:gd name="connsiteY105" fmla="*/ 488156 h 611981"/>
              <a:gd name="connsiteX106" fmla="*/ 535782 w 859632"/>
              <a:gd name="connsiteY106" fmla="*/ 483394 h 611981"/>
              <a:gd name="connsiteX107" fmla="*/ 531019 w 859632"/>
              <a:gd name="connsiteY107" fmla="*/ 476250 h 611981"/>
              <a:gd name="connsiteX108" fmla="*/ 516732 w 859632"/>
              <a:gd name="connsiteY108" fmla="*/ 466725 h 611981"/>
              <a:gd name="connsiteX109" fmla="*/ 502444 w 859632"/>
              <a:gd name="connsiteY109" fmla="*/ 457200 h 611981"/>
              <a:gd name="connsiteX110" fmla="*/ 492919 w 859632"/>
              <a:gd name="connsiteY110" fmla="*/ 450056 h 611981"/>
              <a:gd name="connsiteX111" fmla="*/ 478632 w 859632"/>
              <a:gd name="connsiteY111" fmla="*/ 435769 h 611981"/>
              <a:gd name="connsiteX112" fmla="*/ 461963 w 859632"/>
              <a:gd name="connsiteY112" fmla="*/ 423863 h 611981"/>
              <a:gd name="connsiteX113" fmla="*/ 457200 w 859632"/>
              <a:gd name="connsiteY113" fmla="*/ 416719 h 611981"/>
              <a:gd name="connsiteX114" fmla="*/ 442913 w 859632"/>
              <a:gd name="connsiteY114" fmla="*/ 407194 h 611981"/>
              <a:gd name="connsiteX115" fmla="*/ 438150 w 859632"/>
              <a:gd name="connsiteY115" fmla="*/ 400050 h 611981"/>
              <a:gd name="connsiteX116" fmla="*/ 428625 w 859632"/>
              <a:gd name="connsiteY116" fmla="*/ 392906 h 611981"/>
              <a:gd name="connsiteX117" fmla="*/ 407194 w 859632"/>
              <a:gd name="connsiteY117" fmla="*/ 376238 h 611981"/>
              <a:gd name="connsiteX118" fmla="*/ 392907 w 859632"/>
              <a:gd name="connsiteY118" fmla="*/ 369094 h 611981"/>
              <a:gd name="connsiteX119" fmla="*/ 378619 w 859632"/>
              <a:gd name="connsiteY119" fmla="*/ 364331 h 611981"/>
              <a:gd name="connsiteX120" fmla="*/ 359569 w 859632"/>
              <a:gd name="connsiteY120" fmla="*/ 354806 h 611981"/>
              <a:gd name="connsiteX121" fmla="*/ 209550 w 859632"/>
              <a:gd name="connsiteY121" fmla="*/ 361950 h 611981"/>
              <a:gd name="connsiteX122" fmla="*/ 159544 w 859632"/>
              <a:gd name="connsiteY122" fmla="*/ 387917 h 611981"/>
              <a:gd name="connsiteX123" fmla="*/ 152400 w 859632"/>
              <a:gd name="connsiteY123" fmla="*/ 378619 h 611981"/>
              <a:gd name="connsiteX124" fmla="*/ 142875 w 859632"/>
              <a:gd name="connsiteY124" fmla="*/ 381000 h 611981"/>
              <a:gd name="connsiteX125" fmla="*/ 104775 w 859632"/>
              <a:gd name="connsiteY125" fmla="*/ 397669 h 611981"/>
              <a:gd name="connsiteX126" fmla="*/ 66675 w 859632"/>
              <a:gd name="connsiteY126" fmla="*/ 402431 h 611981"/>
              <a:gd name="connsiteX127" fmla="*/ 52388 w 859632"/>
              <a:gd name="connsiteY127" fmla="*/ 407194 h 611981"/>
              <a:gd name="connsiteX128" fmla="*/ 45244 w 859632"/>
              <a:gd name="connsiteY128" fmla="*/ 411956 h 611981"/>
              <a:gd name="connsiteX129" fmla="*/ 35719 w 859632"/>
              <a:gd name="connsiteY129" fmla="*/ 414338 h 611981"/>
              <a:gd name="connsiteX130" fmla="*/ 21432 w 859632"/>
              <a:gd name="connsiteY130" fmla="*/ 419100 h 611981"/>
              <a:gd name="connsiteX131" fmla="*/ 7144 w 859632"/>
              <a:gd name="connsiteY131" fmla="*/ 423863 h 611981"/>
              <a:gd name="connsiteX132" fmla="*/ 0 w 859632"/>
              <a:gd name="connsiteY132" fmla="*/ 426244 h 611981"/>
              <a:gd name="connsiteX133" fmla="*/ 7144 w 859632"/>
              <a:gd name="connsiteY133" fmla="*/ 440531 h 611981"/>
              <a:gd name="connsiteX0" fmla="*/ 7144 w 857235"/>
              <a:gd name="connsiteY0" fmla="*/ 440531 h 611981"/>
              <a:gd name="connsiteX1" fmla="*/ 9525 w 857235"/>
              <a:gd name="connsiteY1" fmla="*/ 416719 h 611981"/>
              <a:gd name="connsiteX2" fmla="*/ 11907 w 857235"/>
              <a:gd name="connsiteY2" fmla="*/ 407194 h 611981"/>
              <a:gd name="connsiteX3" fmla="*/ 19050 w 857235"/>
              <a:gd name="connsiteY3" fmla="*/ 233363 h 611981"/>
              <a:gd name="connsiteX4" fmla="*/ 21432 w 857235"/>
              <a:gd name="connsiteY4" fmla="*/ 130969 h 611981"/>
              <a:gd name="connsiteX5" fmla="*/ 38100 w 857235"/>
              <a:gd name="connsiteY5" fmla="*/ 128588 h 611981"/>
              <a:gd name="connsiteX6" fmla="*/ 66675 w 857235"/>
              <a:gd name="connsiteY6" fmla="*/ 123825 h 611981"/>
              <a:gd name="connsiteX7" fmla="*/ 88107 w 857235"/>
              <a:gd name="connsiteY7" fmla="*/ 116681 h 611981"/>
              <a:gd name="connsiteX8" fmla="*/ 95250 w 857235"/>
              <a:gd name="connsiteY8" fmla="*/ 114300 h 611981"/>
              <a:gd name="connsiteX9" fmla="*/ 102394 w 857235"/>
              <a:gd name="connsiteY9" fmla="*/ 109538 h 611981"/>
              <a:gd name="connsiteX10" fmla="*/ 116682 w 857235"/>
              <a:gd name="connsiteY10" fmla="*/ 104775 h 611981"/>
              <a:gd name="connsiteX11" fmla="*/ 147638 w 857235"/>
              <a:gd name="connsiteY11" fmla="*/ 95250 h 611981"/>
              <a:gd name="connsiteX12" fmla="*/ 159544 w 857235"/>
              <a:gd name="connsiteY12" fmla="*/ 92869 h 611981"/>
              <a:gd name="connsiteX13" fmla="*/ 173832 w 857235"/>
              <a:gd name="connsiteY13" fmla="*/ 88106 h 611981"/>
              <a:gd name="connsiteX14" fmla="*/ 180975 w 857235"/>
              <a:gd name="connsiteY14" fmla="*/ 85725 h 611981"/>
              <a:gd name="connsiteX15" fmla="*/ 190500 w 857235"/>
              <a:gd name="connsiteY15" fmla="*/ 80963 h 611981"/>
              <a:gd name="connsiteX16" fmla="*/ 240507 w 857235"/>
              <a:gd name="connsiteY16" fmla="*/ 76200 h 611981"/>
              <a:gd name="connsiteX17" fmla="*/ 269082 w 857235"/>
              <a:gd name="connsiteY17" fmla="*/ 69056 h 611981"/>
              <a:gd name="connsiteX18" fmla="*/ 292894 w 857235"/>
              <a:gd name="connsiteY18" fmla="*/ 59531 h 611981"/>
              <a:gd name="connsiteX19" fmla="*/ 302419 w 857235"/>
              <a:gd name="connsiteY19" fmla="*/ 57150 h 611981"/>
              <a:gd name="connsiteX20" fmla="*/ 316707 w 857235"/>
              <a:gd name="connsiteY20" fmla="*/ 52388 h 611981"/>
              <a:gd name="connsiteX21" fmla="*/ 328613 w 857235"/>
              <a:gd name="connsiteY21" fmla="*/ 50006 h 611981"/>
              <a:gd name="connsiteX22" fmla="*/ 335757 w 857235"/>
              <a:gd name="connsiteY22" fmla="*/ 47625 h 611981"/>
              <a:gd name="connsiteX23" fmla="*/ 345282 w 857235"/>
              <a:gd name="connsiteY23" fmla="*/ 45244 h 611981"/>
              <a:gd name="connsiteX24" fmla="*/ 357188 w 857235"/>
              <a:gd name="connsiteY24" fmla="*/ 42863 h 611981"/>
              <a:gd name="connsiteX25" fmla="*/ 371475 w 857235"/>
              <a:gd name="connsiteY25" fmla="*/ 38100 h 611981"/>
              <a:gd name="connsiteX26" fmla="*/ 381000 w 857235"/>
              <a:gd name="connsiteY26" fmla="*/ 35719 h 611981"/>
              <a:gd name="connsiteX27" fmla="*/ 388144 w 857235"/>
              <a:gd name="connsiteY27" fmla="*/ 33338 h 611981"/>
              <a:gd name="connsiteX28" fmla="*/ 404813 w 857235"/>
              <a:gd name="connsiteY28" fmla="*/ 30956 h 611981"/>
              <a:gd name="connsiteX29" fmla="*/ 428625 w 857235"/>
              <a:gd name="connsiteY29" fmla="*/ 23813 h 611981"/>
              <a:gd name="connsiteX30" fmla="*/ 435769 w 857235"/>
              <a:gd name="connsiteY30" fmla="*/ 21431 h 611981"/>
              <a:gd name="connsiteX31" fmla="*/ 445294 w 857235"/>
              <a:gd name="connsiteY31" fmla="*/ 19050 h 611981"/>
              <a:gd name="connsiteX32" fmla="*/ 454819 w 857235"/>
              <a:gd name="connsiteY32" fmla="*/ 14288 h 611981"/>
              <a:gd name="connsiteX33" fmla="*/ 466725 w 857235"/>
              <a:gd name="connsiteY33" fmla="*/ 11906 h 611981"/>
              <a:gd name="connsiteX34" fmla="*/ 483394 w 857235"/>
              <a:gd name="connsiteY34" fmla="*/ 7144 h 611981"/>
              <a:gd name="connsiteX35" fmla="*/ 490538 w 857235"/>
              <a:gd name="connsiteY35" fmla="*/ 0 h 611981"/>
              <a:gd name="connsiteX36" fmla="*/ 500063 w 857235"/>
              <a:gd name="connsiteY36" fmla="*/ 14288 h 611981"/>
              <a:gd name="connsiteX37" fmla="*/ 511969 w 857235"/>
              <a:gd name="connsiteY37" fmla="*/ 28575 h 611981"/>
              <a:gd name="connsiteX38" fmla="*/ 519113 w 857235"/>
              <a:gd name="connsiteY38" fmla="*/ 38100 h 611981"/>
              <a:gd name="connsiteX39" fmla="*/ 535782 w 857235"/>
              <a:gd name="connsiteY39" fmla="*/ 47625 h 611981"/>
              <a:gd name="connsiteX40" fmla="*/ 540544 w 857235"/>
              <a:gd name="connsiteY40" fmla="*/ 54769 h 611981"/>
              <a:gd name="connsiteX41" fmla="*/ 554832 w 857235"/>
              <a:gd name="connsiteY41" fmla="*/ 59531 h 611981"/>
              <a:gd name="connsiteX42" fmla="*/ 576263 w 857235"/>
              <a:gd name="connsiteY42" fmla="*/ 73819 h 611981"/>
              <a:gd name="connsiteX43" fmla="*/ 583407 w 857235"/>
              <a:gd name="connsiteY43" fmla="*/ 76200 h 611981"/>
              <a:gd name="connsiteX44" fmla="*/ 590550 w 857235"/>
              <a:gd name="connsiteY44" fmla="*/ 83344 h 611981"/>
              <a:gd name="connsiteX45" fmla="*/ 600075 w 857235"/>
              <a:gd name="connsiteY45" fmla="*/ 88106 h 611981"/>
              <a:gd name="connsiteX46" fmla="*/ 619125 w 857235"/>
              <a:gd name="connsiteY46" fmla="*/ 100013 h 611981"/>
              <a:gd name="connsiteX47" fmla="*/ 626269 w 857235"/>
              <a:gd name="connsiteY47" fmla="*/ 104775 h 611981"/>
              <a:gd name="connsiteX48" fmla="*/ 645319 w 857235"/>
              <a:gd name="connsiteY48" fmla="*/ 116681 h 611981"/>
              <a:gd name="connsiteX49" fmla="*/ 654844 w 857235"/>
              <a:gd name="connsiteY49" fmla="*/ 130969 h 611981"/>
              <a:gd name="connsiteX50" fmla="*/ 661988 w 857235"/>
              <a:gd name="connsiteY50" fmla="*/ 140494 h 611981"/>
              <a:gd name="connsiteX51" fmla="*/ 666750 w 857235"/>
              <a:gd name="connsiteY51" fmla="*/ 147638 h 611981"/>
              <a:gd name="connsiteX52" fmla="*/ 681038 w 857235"/>
              <a:gd name="connsiteY52" fmla="*/ 157163 h 611981"/>
              <a:gd name="connsiteX53" fmla="*/ 716757 w 857235"/>
              <a:gd name="connsiteY53" fmla="*/ 180975 h 611981"/>
              <a:gd name="connsiteX54" fmla="*/ 731044 w 857235"/>
              <a:gd name="connsiteY54" fmla="*/ 190500 h 611981"/>
              <a:gd name="connsiteX55" fmla="*/ 738188 w 857235"/>
              <a:gd name="connsiteY55" fmla="*/ 195263 h 611981"/>
              <a:gd name="connsiteX56" fmla="*/ 766763 w 857235"/>
              <a:gd name="connsiteY56" fmla="*/ 219075 h 611981"/>
              <a:gd name="connsiteX57" fmla="*/ 773907 w 857235"/>
              <a:gd name="connsiteY57" fmla="*/ 221456 h 611981"/>
              <a:gd name="connsiteX58" fmla="*/ 785813 w 857235"/>
              <a:gd name="connsiteY58" fmla="*/ 228600 h 611981"/>
              <a:gd name="connsiteX59" fmla="*/ 792957 w 857235"/>
              <a:gd name="connsiteY59" fmla="*/ 230981 h 611981"/>
              <a:gd name="connsiteX60" fmla="*/ 804863 w 857235"/>
              <a:gd name="connsiteY60" fmla="*/ 238125 h 611981"/>
              <a:gd name="connsiteX61" fmla="*/ 845344 w 857235"/>
              <a:gd name="connsiteY61" fmla="*/ 271463 h 611981"/>
              <a:gd name="connsiteX62" fmla="*/ 847725 w 857235"/>
              <a:gd name="connsiteY62" fmla="*/ 278606 h 611981"/>
              <a:gd name="connsiteX63" fmla="*/ 854869 w 857235"/>
              <a:gd name="connsiteY63" fmla="*/ 288131 h 611981"/>
              <a:gd name="connsiteX64" fmla="*/ 802482 w 857235"/>
              <a:gd name="connsiteY64" fmla="*/ 311944 h 611981"/>
              <a:gd name="connsiteX65" fmla="*/ 807244 w 857235"/>
              <a:gd name="connsiteY65" fmla="*/ 328613 h 611981"/>
              <a:gd name="connsiteX66" fmla="*/ 814388 w 857235"/>
              <a:gd name="connsiteY66" fmla="*/ 333375 h 611981"/>
              <a:gd name="connsiteX67" fmla="*/ 826294 w 857235"/>
              <a:gd name="connsiteY67" fmla="*/ 347663 h 611981"/>
              <a:gd name="connsiteX68" fmla="*/ 833438 w 857235"/>
              <a:gd name="connsiteY68" fmla="*/ 354806 h 611981"/>
              <a:gd name="connsiteX69" fmla="*/ 835819 w 857235"/>
              <a:gd name="connsiteY69" fmla="*/ 383381 h 611981"/>
              <a:gd name="connsiteX70" fmla="*/ 831057 w 857235"/>
              <a:gd name="connsiteY70" fmla="*/ 390525 h 611981"/>
              <a:gd name="connsiteX71" fmla="*/ 807244 w 857235"/>
              <a:gd name="connsiteY71" fmla="*/ 404813 h 611981"/>
              <a:gd name="connsiteX72" fmla="*/ 790575 w 857235"/>
              <a:gd name="connsiteY72" fmla="*/ 416719 h 611981"/>
              <a:gd name="connsiteX73" fmla="*/ 781050 w 857235"/>
              <a:gd name="connsiteY73" fmla="*/ 400050 h 611981"/>
              <a:gd name="connsiteX74" fmla="*/ 773907 w 857235"/>
              <a:gd name="connsiteY74" fmla="*/ 385763 h 611981"/>
              <a:gd name="connsiteX75" fmla="*/ 766763 w 857235"/>
              <a:gd name="connsiteY75" fmla="*/ 388144 h 611981"/>
              <a:gd name="connsiteX76" fmla="*/ 754857 w 857235"/>
              <a:gd name="connsiteY76" fmla="*/ 402431 h 611981"/>
              <a:gd name="connsiteX77" fmla="*/ 747713 w 857235"/>
              <a:gd name="connsiteY77" fmla="*/ 407194 h 611981"/>
              <a:gd name="connsiteX78" fmla="*/ 742950 w 857235"/>
              <a:gd name="connsiteY78" fmla="*/ 414338 h 611981"/>
              <a:gd name="connsiteX79" fmla="*/ 733425 w 857235"/>
              <a:gd name="connsiteY79" fmla="*/ 431006 h 611981"/>
              <a:gd name="connsiteX80" fmla="*/ 726282 w 857235"/>
              <a:gd name="connsiteY80" fmla="*/ 438150 h 611981"/>
              <a:gd name="connsiteX81" fmla="*/ 716757 w 857235"/>
              <a:gd name="connsiteY81" fmla="*/ 452438 h 611981"/>
              <a:gd name="connsiteX82" fmla="*/ 723900 w 857235"/>
              <a:gd name="connsiteY82" fmla="*/ 490538 h 611981"/>
              <a:gd name="connsiteX83" fmla="*/ 728663 w 857235"/>
              <a:gd name="connsiteY83" fmla="*/ 504825 h 611981"/>
              <a:gd name="connsiteX84" fmla="*/ 721519 w 857235"/>
              <a:gd name="connsiteY84" fmla="*/ 538163 h 611981"/>
              <a:gd name="connsiteX85" fmla="*/ 719138 w 857235"/>
              <a:gd name="connsiteY85" fmla="*/ 545306 h 611981"/>
              <a:gd name="connsiteX86" fmla="*/ 711994 w 857235"/>
              <a:gd name="connsiteY86" fmla="*/ 552450 h 611981"/>
              <a:gd name="connsiteX87" fmla="*/ 704850 w 857235"/>
              <a:gd name="connsiteY87" fmla="*/ 576263 h 611981"/>
              <a:gd name="connsiteX88" fmla="*/ 702469 w 857235"/>
              <a:gd name="connsiteY88" fmla="*/ 592931 h 611981"/>
              <a:gd name="connsiteX89" fmla="*/ 695325 w 857235"/>
              <a:gd name="connsiteY89" fmla="*/ 597694 h 611981"/>
              <a:gd name="connsiteX90" fmla="*/ 683419 w 857235"/>
              <a:gd name="connsiteY90" fmla="*/ 611981 h 611981"/>
              <a:gd name="connsiteX91" fmla="*/ 676275 w 857235"/>
              <a:gd name="connsiteY91" fmla="*/ 597694 h 611981"/>
              <a:gd name="connsiteX92" fmla="*/ 671513 w 857235"/>
              <a:gd name="connsiteY92" fmla="*/ 583406 h 611981"/>
              <a:gd name="connsiteX93" fmla="*/ 666750 w 857235"/>
              <a:gd name="connsiteY93" fmla="*/ 569119 h 611981"/>
              <a:gd name="connsiteX94" fmla="*/ 664369 w 857235"/>
              <a:gd name="connsiteY94" fmla="*/ 561975 h 611981"/>
              <a:gd name="connsiteX95" fmla="*/ 650082 w 857235"/>
              <a:gd name="connsiteY95" fmla="*/ 550069 h 611981"/>
              <a:gd name="connsiteX96" fmla="*/ 642938 w 857235"/>
              <a:gd name="connsiteY96" fmla="*/ 542925 h 611981"/>
              <a:gd name="connsiteX97" fmla="*/ 628650 w 857235"/>
              <a:gd name="connsiteY97" fmla="*/ 535781 h 611981"/>
              <a:gd name="connsiteX98" fmla="*/ 614363 w 857235"/>
              <a:gd name="connsiteY98" fmla="*/ 526256 h 611981"/>
              <a:gd name="connsiteX99" fmla="*/ 604838 w 857235"/>
              <a:gd name="connsiteY99" fmla="*/ 519113 h 611981"/>
              <a:gd name="connsiteX100" fmla="*/ 590550 w 857235"/>
              <a:gd name="connsiteY100" fmla="*/ 514350 h 611981"/>
              <a:gd name="connsiteX101" fmla="*/ 583407 w 857235"/>
              <a:gd name="connsiteY101" fmla="*/ 511969 h 611981"/>
              <a:gd name="connsiteX102" fmla="*/ 566738 w 857235"/>
              <a:gd name="connsiteY102" fmla="*/ 504825 h 611981"/>
              <a:gd name="connsiteX103" fmla="*/ 557213 w 857235"/>
              <a:gd name="connsiteY103" fmla="*/ 497681 h 611981"/>
              <a:gd name="connsiteX104" fmla="*/ 542925 w 857235"/>
              <a:gd name="connsiteY104" fmla="*/ 488156 h 611981"/>
              <a:gd name="connsiteX105" fmla="*/ 535782 w 857235"/>
              <a:gd name="connsiteY105" fmla="*/ 483394 h 611981"/>
              <a:gd name="connsiteX106" fmla="*/ 531019 w 857235"/>
              <a:gd name="connsiteY106" fmla="*/ 476250 h 611981"/>
              <a:gd name="connsiteX107" fmla="*/ 516732 w 857235"/>
              <a:gd name="connsiteY107" fmla="*/ 466725 h 611981"/>
              <a:gd name="connsiteX108" fmla="*/ 502444 w 857235"/>
              <a:gd name="connsiteY108" fmla="*/ 457200 h 611981"/>
              <a:gd name="connsiteX109" fmla="*/ 492919 w 857235"/>
              <a:gd name="connsiteY109" fmla="*/ 450056 h 611981"/>
              <a:gd name="connsiteX110" fmla="*/ 478632 w 857235"/>
              <a:gd name="connsiteY110" fmla="*/ 435769 h 611981"/>
              <a:gd name="connsiteX111" fmla="*/ 461963 w 857235"/>
              <a:gd name="connsiteY111" fmla="*/ 423863 h 611981"/>
              <a:gd name="connsiteX112" fmla="*/ 457200 w 857235"/>
              <a:gd name="connsiteY112" fmla="*/ 416719 h 611981"/>
              <a:gd name="connsiteX113" fmla="*/ 442913 w 857235"/>
              <a:gd name="connsiteY113" fmla="*/ 407194 h 611981"/>
              <a:gd name="connsiteX114" fmla="*/ 438150 w 857235"/>
              <a:gd name="connsiteY114" fmla="*/ 400050 h 611981"/>
              <a:gd name="connsiteX115" fmla="*/ 428625 w 857235"/>
              <a:gd name="connsiteY115" fmla="*/ 392906 h 611981"/>
              <a:gd name="connsiteX116" fmla="*/ 407194 w 857235"/>
              <a:gd name="connsiteY116" fmla="*/ 376238 h 611981"/>
              <a:gd name="connsiteX117" fmla="*/ 392907 w 857235"/>
              <a:gd name="connsiteY117" fmla="*/ 369094 h 611981"/>
              <a:gd name="connsiteX118" fmla="*/ 378619 w 857235"/>
              <a:gd name="connsiteY118" fmla="*/ 364331 h 611981"/>
              <a:gd name="connsiteX119" fmla="*/ 359569 w 857235"/>
              <a:gd name="connsiteY119" fmla="*/ 354806 h 611981"/>
              <a:gd name="connsiteX120" fmla="*/ 209550 w 857235"/>
              <a:gd name="connsiteY120" fmla="*/ 361950 h 611981"/>
              <a:gd name="connsiteX121" fmla="*/ 159544 w 857235"/>
              <a:gd name="connsiteY121" fmla="*/ 387917 h 611981"/>
              <a:gd name="connsiteX122" fmla="*/ 152400 w 857235"/>
              <a:gd name="connsiteY122" fmla="*/ 378619 h 611981"/>
              <a:gd name="connsiteX123" fmla="*/ 142875 w 857235"/>
              <a:gd name="connsiteY123" fmla="*/ 381000 h 611981"/>
              <a:gd name="connsiteX124" fmla="*/ 104775 w 857235"/>
              <a:gd name="connsiteY124" fmla="*/ 397669 h 611981"/>
              <a:gd name="connsiteX125" fmla="*/ 66675 w 857235"/>
              <a:gd name="connsiteY125" fmla="*/ 402431 h 611981"/>
              <a:gd name="connsiteX126" fmla="*/ 52388 w 857235"/>
              <a:gd name="connsiteY126" fmla="*/ 407194 h 611981"/>
              <a:gd name="connsiteX127" fmla="*/ 45244 w 857235"/>
              <a:gd name="connsiteY127" fmla="*/ 411956 h 611981"/>
              <a:gd name="connsiteX128" fmla="*/ 35719 w 857235"/>
              <a:gd name="connsiteY128" fmla="*/ 414338 h 611981"/>
              <a:gd name="connsiteX129" fmla="*/ 21432 w 857235"/>
              <a:gd name="connsiteY129" fmla="*/ 419100 h 611981"/>
              <a:gd name="connsiteX130" fmla="*/ 7144 w 857235"/>
              <a:gd name="connsiteY130" fmla="*/ 423863 h 611981"/>
              <a:gd name="connsiteX131" fmla="*/ 0 w 857235"/>
              <a:gd name="connsiteY131" fmla="*/ 426244 h 611981"/>
              <a:gd name="connsiteX132" fmla="*/ 7144 w 857235"/>
              <a:gd name="connsiteY132" fmla="*/ 440531 h 611981"/>
              <a:gd name="connsiteX0" fmla="*/ 7144 w 852038"/>
              <a:gd name="connsiteY0" fmla="*/ 440531 h 611981"/>
              <a:gd name="connsiteX1" fmla="*/ 9525 w 852038"/>
              <a:gd name="connsiteY1" fmla="*/ 416719 h 611981"/>
              <a:gd name="connsiteX2" fmla="*/ 11907 w 852038"/>
              <a:gd name="connsiteY2" fmla="*/ 407194 h 611981"/>
              <a:gd name="connsiteX3" fmla="*/ 19050 w 852038"/>
              <a:gd name="connsiteY3" fmla="*/ 233363 h 611981"/>
              <a:gd name="connsiteX4" fmla="*/ 21432 w 852038"/>
              <a:gd name="connsiteY4" fmla="*/ 130969 h 611981"/>
              <a:gd name="connsiteX5" fmla="*/ 38100 w 852038"/>
              <a:gd name="connsiteY5" fmla="*/ 128588 h 611981"/>
              <a:gd name="connsiteX6" fmla="*/ 66675 w 852038"/>
              <a:gd name="connsiteY6" fmla="*/ 123825 h 611981"/>
              <a:gd name="connsiteX7" fmla="*/ 88107 w 852038"/>
              <a:gd name="connsiteY7" fmla="*/ 116681 h 611981"/>
              <a:gd name="connsiteX8" fmla="*/ 95250 w 852038"/>
              <a:gd name="connsiteY8" fmla="*/ 114300 h 611981"/>
              <a:gd name="connsiteX9" fmla="*/ 102394 w 852038"/>
              <a:gd name="connsiteY9" fmla="*/ 109538 h 611981"/>
              <a:gd name="connsiteX10" fmla="*/ 116682 w 852038"/>
              <a:gd name="connsiteY10" fmla="*/ 104775 h 611981"/>
              <a:gd name="connsiteX11" fmla="*/ 147638 w 852038"/>
              <a:gd name="connsiteY11" fmla="*/ 95250 h 611981"/>
              <a:gd name="connsiteX12" fmla="*/ 159544 w 852038"/>
              <a:gd name="connsiteY12" fmla="*/ 92869 h 611981"/>
              <a:gd name="connsiteX13" fmla="*/ 173832 w 852038"/>
              <a:gd name="connsiteY13" fmla="*/ 88106 h 611981"/>
              <a:gd name="connsiteX14" fmla="*/ 180975 w 852038"/>
              <a:gd name="connsiteY14" fmla="*/ 85725 h 611981"/>
              <a:gd name="connsiteX15" fmla="*/ 190500 w 852038"/>
              <a:gd name="connsiteY15" fmla="*/ 80963 h 611981"/>
              <a:gd name="connsiteX16" fmla="*/ 240507 w 852038"/>
              <a:gd name="connsiteY16" fmla="*/ 76200 h 611981"/>
              <a:gd name="connsiteX17" fmla="*/ 269082 w 852038"/>
              <a:gd name="connsiteY17" fmla="*/ 69056 h 611981"/>
              <a:gd name="connsiteX18" fmla="*/ 292894 w 852038"/>
              <a:gd name="connsiteY18" fmla="*/ 59531 h 611981"/>
              <a:gd name="connsiteX19" fmla="*/ 302419 w 852038"/>
              <a:gd name="connsiteY19" fmla="*/ 57150 h 611981"/>
              <a:gd name="connsiteX20" fmla="*/ 316707 w 852038"/>
              <a:gd name="connsiteY20" fmla="*/ 52388 h 611981"/>
              <a:gd name="connsiteX21" fmla="*/ 328613 w 852038"/>
              <a:gd name="connsiteY21" fmla="*/ 50006 h 611981"/>
              <a:gd name="connsiteX22" fmla="*/ 335757 w 852038"/>
              <a:gd name="connsiteY22" fmla="*/ 47625 h 611981"/>
              <a:gd name="connsiteX23" fmla="*/ 345282 w 852038"/>
              <a:gd name="connsiteY23" fmla="*/ 45244 h 611981"/>
              <a:gd name="connsiteX24" fmla="*/ 357188 w 852038"/>
              <a:gd name="connsiteY24" fmla="*/ 42863 h 611981"/>
              <a:gd name="connsiteX25" fmla="*/ 371475 w 852038"/>
              <a:gd name="connsiteY25" fmla="*/ 38100 h 611981"/>
              <a:gd name="connsiteX26" fmla="*/ 381000 w 852038"/>
              <a:gd name="connsiteY26" fmla="*/ 35719 h 611981"/>
              <a:gd name="connsiteX27" fmla="*/ 388144 w 852038"/>
              <a:gd name="connsiteY27" fmla="*/ 33338 h 611981"/>
              <a:gd name="connsiteX28" fmla="*/ 404813 w 852038"/>
              <a:gd name="connsiteY28" fmla="*/ 30956 h 611981"/>
              <a:gd name="connsiteX29" fmla="*/ 428625 w 852038"/>
              <a:gd name="connsiteY29" fmla="*/ 23813 h 611981"/>
              <a:gd name="connsiteX30" fmla="*/ 435769 w 852038"/>
              <a:gd name="connsiteY30" fmla="*/ 21431 h 611981"/>
              <a:gd name="connsiteX31" fmla="*/ 445294 w 852038"/>
              <a:gd name="connsiteY31" fmla="*/ 19050 h 611981"/>
              <a:gd name="connsiteX32" fmla="*/ 454819 w 852038"/>
              <a:gd name="connsiteY32" fmla="*/ 14288 h 611981"/>
              <a:gd name="connsiteX33" fmla="*/ 466725 w 852038"/>
              <a:gd name="connsiteY33" fmla="*/ 11906 h 611981"/>
              <a:gd name="connsiteX34" fmla="*/ 483394 w 852038"/>
              <a:gd name="connsiteY34" fmla="*/ 7144 h 611981"/>
              <a:gd name="connsiteX35" fmla="*/ 490538 w 852038"/>
              <a:gd name="connsiteY35" fmla="*/ 0 h 611981"/>
              <a:gd name="connsiteX36" fmla="*/ 500063 w 852038"/>
              <a:gd name="connsiteY36" fmla="*/ 14288 h 611981"/>
              <a:gd name="connsiteX37" fmla="*/ 511969 w 852038"/>
              <a:gd name="connsiteY37" fmla="*/ 28575 h 611981"/>
              <a:gd name="connsiteX38" fmla="*/ 519113 w 852038"/>
              <a:gd name="connsiteY38" fmla="*/ 38100 h 611981"/>
              <a:gd name="connsiteX39" fmla="*/ 535782 w 852038"/>
              <a:gd name="connsiteY39" fmla="*/ 47625 h 611981"/>
              <a:gd name="connsiteX40" fmla="*/ 540544 w 852038"/>
              <a:gd name="connsiteY40" fmla="*/ 54769 h 611981"/>
              <a:gd name="connsiteX41" fmla="*/ 554832 w 852038"/>
              <a:gd name="connsiteY41" fmla="*/ 59531 h 611981"/>
              <a:gd name="connsiteX42" fmla="*/ 576263 w 852038"/>
              <a:gd name="connsiteY42" fmla="*/ 73819 h 611981"/>
              <a:gd name="connsiteX43" fmla="*/ 583407 w 852038"/>
              <a:gd name="connsiteY43" fmla="*/ 76200 h 611981"/>
              <a:gd name="connsiteX44" fmla="*/ 590550 w 852038"/>
              <a:gd name="connsiteY44" fmla="*/ 83344 h 611981"/>
              <a:gd name="connsiteX45" fmla="*/ 600075 w 852038"/>
              <a:gd name="connsiteY45" fmla="*/ 88106 h 611981"/>
              <a:gd name="connsiteX46" fmla="*/ 619125 w 852038"/>
              <a:gd name="connsiteY46" fmla="*/ 100013 h 611981"/>
              <a:gd name="connsiteX47" fmla="*/ 626269 w 852038"/>
              <a:gd name="connsiteY47" fmla="*/ 104775 h 611981"/>
              <a:gd name="connsiteX48" fmla="*/ 645319 w 852038"/>
              <a:gd name="connsiteY48" fmla="*/ 116681 h 611981"/>
              <a:gd name="connsiteX49" fmla="*/ 654844 w 852038"/>
              <a:gd name="connsiteY49" fmla="*/ 130969 h 611981"/>
              <a:gd name="connsiteX50" fmla="*/ 661988 w 852038"/>
              <a:gd name="connsiteY50" fmla="*/ 140494 h 611981"/>
              <a:gd name="connsiteX51" fmla="*/ 666750 w 852038"/>
              <a:gd name="connsiteY51" fmla="*/ 147638 h 611981"/>
              <a:gd name="connsiteX52" fmla="*/ 681038 w 852038"/>
              <a:gd name="connsiteY52" fmla="*/ 157163 h 611981"/>
              <a:gd name="connsiteX53" fmla="*/ 716757 w 852038"/>
              <a:gd name="connsiteY53" fmla="*/ 180975 h 611981"/>
              <a:gd name="connsiteX54" fmla="*/ 731044 w 852038"/>
              <a:gd name="connsiteY54" fmla="*/ 190500 h 611981"/>
              <a:gd name="connsiteX55" fmla="*/ 738188 w 852038"/>
              <a:gd name="connsiteY55" fmla="*/ 195263 h 611981"/>
              <a:gd name="connsiteX56" fmla="*/ 766763 w 852038"/>
              <a:gd name="connsiteY56" fmla="*/ 219075 h 611981"/>
              <a:gd name="connsiteX57" fmla="*/ 773907 w 852038"/>
              <a:gd name="connsiteY57" fmla="*/ 221456 h 611981"/>
              <a:gd name="connsiteX58" fmla="*/ 785813 w 852038"/>
              <a:gd name="connsiteY58" fmla="*/ 228600 h 611981"/>
              <a:gd name="connsiteX59" fmla="*/ 792957 w 852038"/>
              <a:gd name="connsiteY59" fmla="*/ 230981 h 611981"/>
              <a:gd name="connsiteX60" fmla="*/ 804863 w 852038"/>
              <a:gd name="connsiteY60" fmla="*/ 238125 h 611981"/>
              <a:gd name="connsiteX61" fmla="*/ 845344 w 852038"/>
              <a:gd name="connsiteY61" fmla="*/ 271463 h 611981"/>
              <a:gd name="connsiteX62" fmla="*/ 847725 w 852038"/>
              <a:gd name="connsiteY62" fmla="*/ 278606 h 611981"/>
              <a:gd name="connsiteX63" fmla="*/ 802482 w 852038"/>
              <a:gd name="connsiteY63" fmla="*/ 311944 h 611981"/>
              <a:gd name="connsiteX64" fmla="*/ 807244 w 852038"/>
              <a:gd name="connsiteY64" fmla="*/ 328613 h 611981"/>
              <a:gd name="connsiteX65" fmla="*/ 814388 w 852038"/>
              <a:gd name="connsiteY65" fmla="*/ 333375 h 611981"/>
              <a:gd name="connsiteX66" fmla="*/ 826294 w 852038"/>
              <a:gd name="connsiteY66" fmla="*/ 347663 h 611981"/>
              <a:gd name="connsiteX67" fmla="*/ 833438 w 852038"/>
              <a:gd name="connsiteY67" fmla="*/ 354806 h 611981"/>
              <a:gd name="connsiteX68" fmla="*/ 835819 w 852038"/>
              <a:gd name="connsiteY68" fmla="*/ 383381 h 611981"/>
              <a:gd name="connsiteX69" fmla="*/ 831057 w 852038"/>
              <a:gd name="connsiteY69" fmla="*/ 390525 h 611981"/>
              <a:gd name="connsiteX70" fmla="*/ 807244 w 852038"/>
              <a:gd name="connsiteY70" fmla="*/ 404813 h 611981"/>
              <a:gd name="connsiteX71" fmla="*/ 790575 w 852038"/>
              <a:gd name="connsiteY71" fmla="*/ 416719 h 611981"/>
              <a:gd name="connsiteX72" fmla="*/ 781050 w 852038"/>
              <a:gd name="connsiteY72" fmla="*/ 400050 h 611981"/>
              <a:gd name="connsiteX73" fmla="*/ 773907 w 852038"/>
              <a:gd name="connsiteY73" fmla="*/ 385763 h 611981"/>
              <a:gd name="connsiteX74" fmla="*/ 766763 w 852038"/>
              <a:gd name="connsiteY74" fmla="*/ 388144 h 611981"/>
              <a:gd name="connsiteX75" fmla="*/ 754857 w 852038"/>
              <a:gd name="connsiteY75" fmla="*/ 402431 h 611981"/>
              <a:gd name="connsiteX76" fmla="*/ 747713 w 852038"/>
              <a:gd name="connsiteY76" fmla="*/ 407194 h 611981"/>
              <a:gd name="connsiteX77" fmla="*/ 742950 w 852038"/>
              <a:gd name="connsiteY77" fmla="*/ 414338 h 611981"/>
              <a:gd name="connsiteX78" fmla="*/ 733425 w 852038"/>
              <a:gd name="connsiteY78" fmla="*/ 431006 h 611981"/>
              <a:gd name="connsiteX79" fmla="*/ 726282 w 852038"/>
              <a:gd name="connsiteY79" fmla="*/ 438150 h 611981"/>
              <a:gd name="connsiteX80" fmla="*/ 716757 w 852038"/>
              <a:gd name="connsiteY80" fmla="*/ 452438 h 611981"/>
              <a:gd name="connsiteX81" fmla="*/ 723900 w 852038"/>
              <a:gd name="connsiteY81" fmla="*/ 490538 h 611981"/>
              <a:gd name="connsiteX82" fmla="*/ 728663 w 852038"/>
              <a:gd name="connsiteY82" fmla="*/ 504825 h 611981"/>
              <a:gd name="connsiteX83" fmla="*/ 721519 w 852038"/>
              <a:gd name="connsiteY83" fmla="*/ 538163 h 611981"/>
              <a:gd name="connsiteX84" fmla="*/ 719138 w 852038"/>
              <a:gd name="connsiteY84" fmla="*/ 545306 h 611981"/>
              <a:gd name="connsiteX85" fmla="*/ 711994 w 852038"/>
              <a:gd name="connsiteY85" fmla="*/ 552450 h 611981"/>
              <a:gd name="connsiteX86" fmla="*/ 704850 w 852038"/>
              <a:gd name="connsiteY86" fmla="*/ 576263 h 611981"/>
              <a:gd name="connsiteX87" fmla="*/ 702469 w 852038"/>
              <a:gd name="connsiteY87" fmla="*/ 592931 h 611981"/>
              <a:gd name="connsiteX88" fmla="*/ 695325 w 852038"/>
              <a:gd name="connsiteY88" fmla="*/ 597694 h 611981"/>
              <a:gd name="connsiteX89" fmla="*/ 683419 w 852038"/>
              <a:gd name="connsiteY89" fmla="*/ 611981 h 611981"/>
              <a:gd name="connsiteX90" fmla="*/ 676275 w 852038"/>
              <a:gd name="connsiteY90" fmla="*/ 597694 h 611981"/>
              <a:gd name="connsiteX91" fmla="*/ 671513 w 852038"/>
              <a:gd name="connsiteY91" fmla="*/ 583406 h 611981"/>
              <a:gd name="connsiteX92" fmla="*/ 666750 w 852038"/>
              <a:gd name="connsiteY92" fmla="*/ 569119 h 611981"/>
              <a:gd name="connsiteX93" fmla="*/ 664369 w 852038"/>
              <a:gd name="connsiteY93" fmla="*/ 561975 h 611981"/>
              <a:gd name="connsiteX94" fmla="*/ 650082 w 852038"/>
              <a:gd name="connsiteY94" fmla="*/ 550069 h 611981"/>
              <a:gd name="connsiteX95" fmla="*/ 642938 w 852038"/>
              <a:gd name="connsiteY95" fmla="*/ 542925 h 611981"/>
              <a:gd name="connsiteX96" fmla="*/ 628650 w 852038"/>
              <a:gd name="connsiteY96" fmla="*/ 535781 h 611981"/>
              <a:gd name="connsiteX97" fmla="*/ 614363 w 852038"/>
              <a:gd name="connsiteY97" fmla="*/ 526256 h 611981"/>
              <a:gd name="connsiteX98" fmla="*/ 604838 w 852038"/>
              <a:gd name="connsiteY98" fmla="*/ 519113 h 611981"/>
              <a:gd name="connsiteX99" fmla="*/ 590550 w 852038"/>
              <a:gd name="connsiteY99" fmla="*/ 514350 h 611981"/>
              <a:gd name="connsiteX100" fmla="*/ 583407 w 852038"/>
              <a:gd name="connsiteY100" fmla="*/ 511969 h 611981"/>
              <a:gd name="connsiteX101" fmla="*/ 566738 w 852038"/>
              <a:gd name="connsiteY101" fmla="*/ 504825 h 611981"/>
              <a:gd name="connsiteX102" fmla="*/ 557213 w 852038"/>
              <a:gd name="connsiteY102" fmla="*/ 497681 h 611981"/>
              <a:gd name="connsiteX103" fmla="*/ 542925 w 852038"/>
              <a:gd name="connsiteY103" fmla="*/ 488156 h 611981"/>
              <a:gd name="connsiteX104" fmla="*/ 535782 w 852038"/>
              <a:gd name="connsiteY104" fmla="*/ 483394 h 611981"/>
              <a:gd name="connsiteX105" fmla="*/ 531019 w 852038"/>
              <a:gd name="connsiteY105" fmla="*/ 476250 h 611981"/>
              <a:gd name="connsiteX106" fmla="*/ 516732 w 852038"/>
              <a:gd name="connsiteY106" fmla="*/ 466725 h 611981"/>
              <a:gd name="connsiteX107" fmla="*/ 502444 w 852038"/>
              <a:gd name="connsiteY107" fmla="*/ 457200 h 611981"/>
              <a:gd name="connsiteX108" fmla="*/ 492919 w 852038"/>
              <a:gd name="connsiteY108" fmla="*/ 450056 h 611981"/>
              <a:gd name="connsiteX109" fmla="*/ 478632 w 852038"/>
              <a:gd name="connsiteY109" fmla="*/ 435769 h 611981"/>
              <a:gd name="connsiteX110" fmla="*/ 461963 w 852038"/>
              <a:gd name="connsiteY110" fmla="*/ 423863 h 611981"/>
              <a:gd name="connsiteX111" fmla="*/ 457200 w 852038"/>
              <a:gd name="connsiteY111" fmla="*/ 416719 h 611981"/>
              <a:gd name="connsiteX112" fmla="*/ 442913 w 852038"/>
              <a:gd name="connsiteY112" fmla="*/ 407194 h 611981"/>
              <a:gd name="connsiteX113" fmla="*/ 438150 w 852038"/>
              <a:gd name="connsiteY113" fmla="*/ 400050 h 611981"/>
              <a:gd name="connsiteX114" fmla="*/ 428625 w 852038"/>
              <a:gd name="connsiteY114" fmla="*/ 392906 h 611981"/>
              <a:gd name="connsiteX115" fmla="*/ 407194 w 852038"/>
              <a:gd name="connsiteY115" fmla="*/ 376238 h 611981"/>
              <a:gd name="connsiteX116" fmla="*/ 392907 w 852038"/>
              <a:gd name="connsiteY116" fmla="*/ 369094 h 611981"/>
              <a:gd name="connsiteX117" fmla="*/ 378619 w 852038"/>
              <a:gd name="connsiteY117" fmla="*/ 364331 h 611981"/>
              <a:gd name="connsiteX118" fmla="*/ 359569 w 852038"/>
              <a:gd name="connsiteY118" fmla="*/ 354806 h 611981"/>
              <a:gd name="connsiteX119" fmla="*/ 209550 w 852038"/>
              <a:gd name="connsiteY119" fmla="*/ 361950 h 611981"/>
              <a:gd name="connsiteX120" fmla="*/ 159544 w 852038"/>
              <a:gd name="connsiteY120" fmla="*/ 387917 h 611981"/>
              <a:gd name="connsiteX121" fmla="*/ 152400 w 852038"/>
              <a:gd name="connsiteY121" fmla="*/ 378619 h 611981"/>
              <a:gd name="connsiteX122" fmla="*/ 142875 w 852038"/>
              <a:gd name="connsiteY122" fmla="*/ 381000 h 611981"/>
              <a:gd name="connsiteX123" fmla="*/ 104775 w 852038"/>
              <a:gd name="connsiteY123" fmla="*/ 397669 h 611981"/>
              <a:gd name="connsiteX124" fmla="*/ 66675 w 852038"/>
              <a:gd name="connsiteY124" fmla="*/ 402431 h 611981"/>
              <a:gd name="connsiteX125" fmla="*/ 52388 w 852038"/>
              <a:gd name="connsiteY125" fmla="*/ 407194 h 611981"/>
              <a:gd name="connsiteX126" fmla="*/ 45244 w 852038"/>
              <a:gd name="connsiteY126" fmla="*/ 411956 h 611981"/>
              <a:gd name="connsiteX127" fmla="*/ 35719 w 852038"/>
              <a:gd name="connsiteY127" fmla="*/ 414338 h 611981"/>
              <a:gd name="connsiteX128" fmla="*/ 21432 w 852038"/>
              <a:gd name="connsiteY128" fmla="*/ 419100 h 611981"/>
              <a:gd name="connsiteX129" fmla="*/ 7144 w 852038"/>
              <a:gd name="connsiteY129" fmla="*/ 423863 h 611981"/>
              <a:gd name="connsiteX130" fmla="*/ 0 w 852038"/>
              <a:gd name="connsiteY130" fmla="*/ 426244 h 611981"/>
              <a:gd name="connsiteX131" fmla="*/ 7144 w 852038"/>
              <a:gd name="connsiteY131" fmla="*/ 440531 h 611981"/>
              <a:gd name="connsiteX0" fmla="*/ 7144 w 852038"/>
              <a:gd name="connsiteY0" fmla="*/ 440531 h 611981"/>
              <a:gd name="connsiteX1" fmla="*/ 9525 w 852038"/>
              <a:gd name="connsiteY1" fmla="*/ 416719 h 611981"/>
              <a:gd name="connsiteX2" fmla="*/ 11907 w 852038"/>
              <a:gd name="connsiteY2" fmla="*/ 407194 h 611981"/>
              <a:gd name="connsiteX3" fmla="*/ 19050 w 852038"/>
              <a:gd name="connsiteY3" fmla="*/ 233363 h 611981"/>
              <a:gd name="connsiteX4" fmla="*/ 21432 w 852038"/>
              <a:gd name="connsiteY4" fmla="*/ 130969 h 611981"/>
              <a:gd name="connsiteX5" fmla="*/ 38100 w 852038"/>
              <a:gd name="connsiteY5" fmla="*/ 128588 h 611981"/>
              <a:gd name="connsiteX6" fmla="*/ 66675 w 852038"/>
              <a:gd name="connsiteY6" fmla="*/ 123825 h 611981"/>
              <a:gd name="connsiteX7" fmla="*/ 88107 w 852038"/>
              <a:gd name="connsiteY7" fmla="*/ 116681 h 611981"/>
              <a:gd name="connsiteX8" fmla="*/ 95250 w 852038"/>
              <a:gd name="connsiteY8" fmla="*/ 114300 h 611981"/>
              <a:gd name="connsiteX9" fmla="*/ 102394 w 852038"/>
              <a:gd name="connsiteY9" fmla="*/ 109538 h 611981"/>
              <a:gd name="connsiteX10" fmla="*/ 116682 w 852038"/>
              <a:gd name="connsiteY10" fmla="*/ 104775 h 611981"/>
              <a:gd name="connsiteX11" fmla="*/ 147638 w 852038"/>
              <a:gd name="connsiteY11" fmla="*/ 95250 h 611981"/>
              <a:gd name="connsiteX12" fmla="*/ 159544 w 852038"/>
              <a:gd name="connsiteY12" fmla="*/ 92869 h 611981"/>
              <a:gd name="connsiteX13" fmla="*/ 173832 w 852038"/>
              <a:gd name="connsiteY13" fmla="*/ 88106 h 611981"/>
              <a:gd name="connsiteX14" fmla="*/ 180975 w 852038"/>
              <a:gd name="connsiteY14" fmla="*/ 85725 h 611981"/>
              <a:gd name="connsiteX15" fmla="*/ 190500 w 852038"/>
              <a:gd name="connsiteY15" fmla="*/ 80963 h 611981"/>
              <a:gd name="connsiteX16" fmla="*/ 240507 w 852038"/>
              <a:gd name="connsiteY16" fmla="*/ 76200 h 611981"/>
              <a:gd name="connsiteX17" fmla="*/ 269082 w 852038"/>
              <a:gd name="connsiteY17" fmla="*/ 69056 h 611981"/>
              <a:gd name="connsiteX18" fmla="*/ 292894 w 852038"/>
              <a:gd name="connsiteY18" fmla="*/ 59531 h 611981"/>
              <a:gd name="connsiteX19" fmla="*/ 302419 w 852038"/>
              <a:gd name="connsiteY19" fmla="*/ 57150 h 611981"/>
              <a:gd name="connsiteX20" fmla="*/ 316707 w 852038"/>
              <a:gd name="connsiteY20" fmla="*/ 52388 h 611981"/>
              <a:gd name="connsiteX21" fmla="*/ 328613 w 852038"/>
              <a:gd name="connsiteY21" fmla="*/ 50006 h 611981"/>
              <a:gd name="connsiteX22" fmla="*/ 335757 w 852038"/>
              <a:gd name="connsiteY22" fmla="*/ 47625 h 611981"/>
              <a:gd name="connsiteX23" fmla="*/ 345282 w 852038"/>
              <a:gd name="connsiteY23" fmla="*/ 45244 h 611981"/>
              <a:gd name="connsiteX24" fmla="*/ 357188 w 852038"/>
              <a:gd name="connsiteY24" fmla="*/ 42863 h 611981"/>
              <a:gd name="connsiteX25" fmla="*/ 371475 w 852038"/>
              <a:gd name="connsiteY25" fmla="*/ 38100 h 611981"/>
              <a:gd name="connsiteX26" fmla="*/ 381000 w 852038"/>
              <a:gd name="connsiteY26" fmla="*/ 35719 h 611981"/>
              <a:gd name="connsiteX27" fmla="*/ 388144 w 852038"/>
              <a:gd name="connsiteY27" fmla="*/ 33338 h 611981"/>
              <a:gd name="connsiteX28" fmla="*/ 404813 w 852038"/>
              <a:gd name="connsiteY28" fmla="*/ 30956 h 611981"/>
              <a:gd name="connsiteX29" fmla="*/ 428625 w 852038"/>
              <a:gd name="connsiteY29" fmla="*/ 23813 h 611981"/>
              <a:gd name="connsiteX30" fmla="*/ 435769 w 852038"/>
              <a:gd name="connsiteY30" fmla="*/ 21431 h 611981"/>
              <a:gd name="connsiteX31" fmla="*/ 445294 w 852038"/>
              <a:gd name="connsiteY31" fmla="*/ 19050 h 611981"/>
              <a:gd name="connsiteX32" fmla="*/ 454819 w 852038"/>
              <a:gd name="connsiteY32" fmla="*/ 14288 h 611981"/>
              <a:gd name="connsiteX33" fmla="*/ 466725 w 852038"/>
              <a:gd name="connsiteY33" fmla="*/ 11906 h 611981"/>
              <a:gd name="connsiteX34" fmla="*/ 483394 w 852038"/>
              <a:gd name="connsiteY34" fmla="*/ 7144 h 611981"/>
              <a:gd name="connsiteX35" fmla="*/ 490538 w 852038"/>
              <a:gd name="connsiteY35" fmla="*/ 0 h 611981"/>
              <a:gd name="connsiteX36" fmla="*/ 500063 w 852038"/>
              <a:gd name="connsiteY36" fmla="*/ 14288 h 611981"/>
              <a:gd name="connsiteX37" fmla="*/ 511969 w 852038"/>
              <a:gd name="connsiteY37" fmla="*/ 28575 h 611981"/>
              <a:gd name="connsiteX38" fmla="*/ 519113 w 852038"/>
              <a:gd name="connsiteY38" fmla="*/ 38100 h 611981"/>
              <a:gd name="connsiteX39" fmla="*/ 535782 w 852038"/>
              <a:gd name="connsiteY39" fmla="*/ 47625 h 611981"/>
              <a:gd name="connsiteX40" fmla="*/ 540544 w 852038"/>
              <a:gd name="connsiteY40" fmla="*/ 54769 h 611981"/>
              <a:gd name="connsiteX41" fmla="*/ 554832 w 852038"/>
              <a:gd name="connsiteY41" fmla="*/ 59531 h 611981"/>
              <a:gd name="connsiteX42" fmla="*/ 576263 w 852038"/>
              <a:gd name="connsiteY42" fmla="*/ 73819 h 611981"/>
              <a:gd name="connsiteX43" fmla="*/ 583407 w 852038"/>
              <a:gd name="connsiteY43" fmla="*/ 76200 h 611981"/>
              <a:gd name="connsiteX44" fmla="*/ 590550 w 852038"/>
              <a:gd name="connsiteY44" fmla="*/ 83344 h 611981"/>
              <a:gd name="connsiteX45" fmla="*/ 600075 w 852038"/>
              <a:gd name="connsiteY45" fmla="*/ 88106 h 611981"/>
              <a:gd name="connsiteX46" fmla="*/ 619125 w 852038"/>
              <a:gd name="connsiteY46" fmla="*/ 100013 h 611981"/>
              <a:gd name="connsiteX47" fmla="*/ 626269 w 852038"/>
              <a:gd name="connsiteY47" fmla="*/ 104775 h 611981"/>
              <a:gd name="connsiteX48" fmla="*/ 645319 w 852038"/>
              <a:gd name="connsiteY48" fmla="*/ 116681 h 611981"/>
              <a:gd name="connsiteX49" fmla="*/ 654844 w 852038"/>
              <a:gd name="connsiteY49" fmla="*/ 130969 h 611981"/>
              <a:gd name="connsiteX50" fmla="*/ 661988 w 852038"/>
              <a:gd name="connsiteY50" fmla="*/ 140494 h 611981"/>
              <a:gd name="connsiteX51" fmla="*/ 666750 w 852038"/>
              <a:gd name="connsiteY51" fmla="*/ 147638 h 611981"/>
              <a:gd name="connsiteX52" fmla="*/ 681038 w 852038"/>
              <a:gd name="connsiteY52" fmla="*/ 157163 h 611981"/>
              <a:gd name="connsiteX53" fmla="*/ 716757 w 852038"/>
              <a:gd name="connsiteY53" fmla="*/ 180975 h 611981"/>
              <a:gd name="connsiteX54" fmla="*/ 731044 w 852038"/>
              <a:gd name="connsiteY54" fmla="*/ 190500 h 611981"/>
              <a:gd name="connsiteX55" fmla="*/ 738188 w 852038"/>
              <a:gd name="connsiteY55" fmla="*/ 195263 h 611981"/>
              <a:gd name="connsiteX56" fmla="*/ 766763 w 852038"/>
              <a:gd name="connsiteY56" fmla="*/ 219075 h 611981"/>
              <a:gd name="connsiteX57" fmla="*/ 773907 w 852038"/>
              <a:gd name="connsiteY57" fmla="*/ 221456 h 611981"/>
              <a:gd name="connsiteX58" fmla="*/ 785813 w 852038"/>
              <a:gd name="connsiteY58" fmla="*/ 228600 h 611981"/>
              <a:gd name="connsiteX59" fmla="*/ 792957 w 852038"/>
              <a:gd name="connsiteY59" fmla="*/ 230981 h 611981"/>
              <a:gd name="connsiteX60" fmla="*/ 804863 w 852038"/>
              <a:gd name="connsiteY60" fmla="*/ 238125 h 611981"/>
              <a:gd name="connsiteX61" fmla="*/ 845344 w 852038"/>
              <a:gd name="connsiteY61" fmla="*/ 271463 h 611981"/>
              <a:gd name="connsiteX62" fmla="*/ 847725 w 852038"/>
              <a:gd name="connsiteY62" fmla="*/ 278606 h 611981"/>
              <a:gd name="connsiteX63" fmla="*/ 802482 w 852038"/>
              <a:gd name="connsiteY63" fmla="*/ 311944 h 611981"/>
              <a:gd name="connsiteX64" fmla="*/ 807244 w 852038"/>
              <a:gd name="connsiteY64" fmla="*/ 328613 h 611981"/>
              <a:gd name="connsiteX65" fmla="*/ 814388 w 852038"/>
              <a:gd name="connsiteY65" fmla="*/ 333375 h 611981"/>
              <a:gd name="connsiteX66" fmla="*/ 826294 w 852038"/>
              <a:gd name="connsiteY66" fmla="*/ 347663 h 611981"/>
              <a:gd name="connsiteX67" fmla="*/ 833438 w 852038"/>
              <a:gd name="connsiteY67" fmla="*/ 354806 h 611981"/>
              <a:gd name="connsiteX68" fmla="*/ 835819 w 852038"/>
              <a:gd name="connsiteY68" fmla="*/ 383381 h 611981"/>
              <a:gd name="connsiteX69" fmla="*/ 831057 w 852038"/>
              <a:gd name="connsiteY69" fmla="*/ 390525 h 611981"/>
              <a:gd name="connsiteX70" fmla="*/ 807244 w 852038"/>
              <a:gd name="connsiteY70" fmla="*/ 404813 h 611981"/>
              <a:gd name="connsiteX71" fmla="*/ 790575 w 852038"/>
              <a:gd name="connsiteY71" fmla="*/ 416719 h 611981"/>
              <a:gd name="connsiteX72" fmla="*/ 781050 w 852038"/>
              <a:gd name="connsiteY72" fmla="*/ 400050 h 611981"/>
              <a:gd name="connsiteX73" fmla="*/ 773907 w 852038"/>
              <a:gd name="connsiteY73" fmla="*/ 385763 h 611981"/>
              <a:gd name="connsiteX74" fmla="*/ 766763 w 852038"/>
              <a:gd name="connsiteY74" fmla="*/ 388144 h 611981"/>
              <a:gd name="connsiteX75" fmla="*/ 754857 w 852038"/>
              <a:gd name="connsiteY75" fmla="*/ 402431 h 611981"/>
              <a:gd name="connsiteX76" fmla="*/ 747713 w 852038"/>
              <a:gd name="connsiteY76" fmla="*/ 407194 h 611981"/>
              <a:gd name="connsiteX77" fmla="*/ 742950 w 852038"/>
              <a:gd name="connsiteY77" fmla="*/ 414338 h 611981"/>
              <a:gd name="connsiteX78" fmla="*/ 733425 w 852038"/>
              <a:gd name="connsiteY78" fmla="*/ 431006 h 611981"/>
              <a:gd name="connsiteX79" fmla="*/ 726282 w 852038"/>
              <a:gd name="connsiteY79" fmla="*/ 438150 h 611981"/>
              <a:gd name="connsiteX80" fmla="*/ 716757 w 852038"/>
              <a:gd name="connsiteY80" fmla="*/ 452438 h 611981"/>
              <a:gd name="connsiteX81" fmla="*/ 723900 w 852038"/>
              <a:gd name="connsiteY81" fmla="*/ 490538 h 611981"/>
              <a:gd name="connsiteX82" fmla="*/ 728663 w 852038"/>
              <a:gd name="connsiteY82" fmla="*/ 504825 h 611981"/>
              <a:gd name="connsiteX83" fmla="*/ 721519 w 852038"/>
              <a:gd name="connsiteY83" fmla="*/ 538163 h 611981"/>
              <a:gd name="connsiteX84" fmla="*/ 719138 w 852038"/>
              <a:gd name="connsiteY84" fmla="*/ 545306 h 611981"/>
              <a:gd name="connsiteX85" fmla="*/ 711994 w 852038"/>
              <a:gd name="connsiteY85" fmla="*/ 552450 h 611981"/>
              <a:gd name="connsiteX86" fmla="*/ 704850 w 852038"/>
              <a:gd name="connsiteY86" fmla="*/ 576263 h 611981"/>
              <a:gd name="connsiteX87" fmla="*/ 702469 w 852038"/>
              <a:gd name="connsiteY87" fmla="*/ 592931 h 611981"/>
              <a:gd name="connsiteX88" fmla="*/ 695325 w 852038"/>
              <a:gd name="connsiteY88" fmla="*/ 597694 h 611981"/>
              <a:gd name="connsiteX89" fmla="*/ 683419 w 852038"/>
              <a:gd name="connsiteY89" fmla="*/ 611981 h 611981"/>
              <a:gd name="connsiteX90" fmla="*/ 676275 w 852038"/>
              <a:gd name="connsiteY90" fmla="*/ 597694 h 611981"/>
              <a:gd name="connsiteX91" fmla="*/ 671513 w 852038"/>
              <a:gd name="connsiteY91" fmla="*/ 583406 h 611981"/>
              <a:gd name="connsiteX92" fmla="*/ 666750 w 852038"/>
              <a:gd name="connsiteY92" fmla="*/ 569119 h 611981"/>
              <a:gd name="connsiteX93" fmla="*/ 664369 w 852038"/>
              <a:gd name="connsiteY93" fmla="*/ 561975 h 611981"/>
              <a:gd name="connsiteX94" fmla="*/ 650082 w 852038"/>
              <a:gd name="connsiteY94" fmla="*/ 550069 h 611981"/>
              <a:gd name="connsiteX95" fmla="*/ 642938 w 852038"/>
              <a:gd name="connsiteY95" fmla="*/ 542925 h 611981"/>
              <a:gd name="connsiteX96" fmla="*/ 628650 w 852038"/>
              <a:gd name="connsiteY96" fmla="*/ 535781 h 611981"/>
              <a:gd name="connsiteX97" fmla="*/ 614363 w 852038"/>
              <a:gd name="connsiteY97" fmla="*/ 526256 h 611981"/>
              <a:gd name="connsiteX98" fmla="*/ 604838 w 852038"/>
              <a:gd name="connsiteY98" fmla="*/ 519113 h 611981"/>
              <a:gd name="connsiteX99" fmla="*/ 590550 w 852038"/>
              <a:gd name="connsiteY99" fmla="*/ 514350 h 611981"/>
              <a:gd name="connsiteX100" fmla="*/ 583407 w 852038"/>
              <a:gd name="connsiteY100" fmla="*/ 511969 h 611981"/>
              <a:gd name="connsiteX101" fmla="*/ 566738 w 852038"/>
              <a:gd name="connsiteY101" fmla="*/ 504825 h 611981"/>
              <a:gd name="connsiteX102" fmla="*/ 557213 w 852038"/>
              <a:gd name="connsiteY102" fmla="*/ 497681 h 611981"/>
              <a:gd name="connsiteX103" fmla="*/ 542925 w 852038"/>
              <a:gd name="connsiteY103" fmla="*/ 488156 h 611981"/>
              <a:gd name="connsiteX104" fmla="*/ 535782 w 852038"/>
              <a:gd name="connsiteY104" fmla="*/ 483394 h 611981"/>
              <a:gd name="connsiteX105" fmla="*/ 531019 w 852038"/>
              <a:gd name="connsiteY105" fmla="*/ 476250 h 611981"/>
              <a:gd name="connsiteX106" fmla="*/ 516732 w 852038"/>
              <a:gd name="connsiteY106" fmla="*/ 466725 h 611981"/>
              <a:gd name="connsiteX107" fmla="*/ 502444 w 852038"/>
              <a:gd name="connsiteY107" fmla="*/ 457200 h 611981"/>
              <a:gd name="connsiteX108" fmla="*/ 492919 w 852038"/>
              <a:gd name="connsiteY108" fmla="*/ 450056 h 611981"/>
              <a:gd name="connsiteX109" fmla="*/ 478632 w 852038"/>
              <a:gd name="connsiteY109" fmla="*/ 435769 h 611981"/>
              <a:gd name="connsiteX110" fmla="*/ 461963 w 852038"/>
              <a:gd name="connsiteY110" fmla="*/ 423863 h 611981"/>
              <a:gd name="connsiteX111" fmla="*/ 457200 w 852038"/>
              <a:gd name="connsiteY111" fmla="*/ 416719 h 611981"/>
              <a:gd name="connsiteX112" fmla="*/ 442913 w 852038"/>
              <a:gd name="connsiteY112" fmla="*/ 407194 h 611981"/>
              <a:gd name="connsiteX113" fmla="*/ 438150 w 852038"/>
              <a:gd name="connsiteY113" fmla="*/ 400050 h 611981"/>
              <a:gd name="connsiteX114" fmla="*/ 428625 w 852038"/>
              <a:gd name="connsiteY114" fmla="*/ 392906 h 611981"/>
              <a:gd name="connsiteX115" fmla="*/ 407194 w 852038"/>
              <a:gd name="connsiteY115" fmla="*/ 376238 h 611981"/>
              <a:gd name="connsiteX116" fmla="*/ 392907 w 852038"/>
              <a:gd name="connsiteY116" fmla="*/ 369094 h 611981"/>
              <a:gd name="connsiteX117" fmla="*/ 378619 w 852038"/>
              <a:gd name="connsiteY117" fmla="*/ 364331 h 611981"/>
              <a:gd name="connsiteX118" fmla="*/ 359569 w 852038"/>
              <a:gd name="connsiteY118" fmla="*/ 354806 h 611981"/>
              <a:gd name="connsiteX119" fmla="*/ 209550 w 852038"/>
              <a:gd name="connsiteY119" fmla="*/ 361950 h 611981"/>
              <a:gd name="connsiteX120" fmla="*/ 159544 w 852038"/>
              <a:gd name="connsiteY120" fmla="*/ 387917 h 611981"/>
              <a:gd name="connsiteX121" fmla="*/ 152400 w 852038"/>
              <a:gd name="connsiteY121" fmla="*/ 378619 h 611981"/>
              <a:gd name="connsiteX122" fmla="*/ 142875 w 852038"/>
              <a:gd name="connsiteY122" fmla="*/ 381000 h 611981"/>
              <a:gd name="connsiteX123" fmla="*/ 104775 w 852038"/>
              <a:gd name="connsiteY123" fmla="*/ 397669 h 611981"/>
              <a:gd name="connsiteX124" fmla="*/ 66675 w 852038"/>
              <a:gd name="connsiteY124" fmla="*/ 402431 h 611981"/>
              <a:gd name="connsiteX125" fmla="*/ 52388 w 852038"/>
              <a:gd name="connsiteY125" fmla="*/ 407194 h 611981"/>
              <a:gd name="connsiteX126" fmla="*/ 45244 w 852038"/>
              <a:gd name="connsiteY126" fmla="*/ 411956 h 611981"/>
              <a:gd name="connsiteX127" fmla="*/ 35719 w 852038"/>
              <a:gd name="connsiteY127" fmla="*/ 414338 h 611981"/>
              <a:gd name="connsiteX128" fmla="*/ 21432 w 852038"/>
              <a:gd name="connsiteY128" fmla="*/ 419100 h 611981"/>
              <a:gd name="connsiteX129" fmla="*/ 7144 w 852038"/>
              <a:gd name="connsiteY129" fmla="*/ 423863 h 611981"/>
              <a:gd name="connsiteX130" fmla="*/ 0 w 852038"/>
              <a:gd name="connsiteY130" fmla="*/ 426244 h 611981"/>
              <a:gd name="connsiteX131" fmla="*/ 7144 w 852038"/>
              <a:gd name="connsiteY131" fmla="*/ 440531 h 611981"/>
              <a:gd name="connsiteX0" fmla="*/ 7144 w 852038"/>
              <a:gd name="connsiteY0" fmla="*/ 440531 h 611981"/>
              <a:gd name="connsiteX1" fmla="*/ 9525 w 852038"/>
              <a:gd name="connsiteY1" fmla="*/ 416719 h 611981"/>
              <a:gd name="connsiteX2" fmla="*/ 11907 w 852038"/>
              <a:gd name="connsiteY2" fmla="*/ 407194 h 611981"/>
              <a:gd name="connsiteX3" fmla="*/ 19050 w 852038"/>
              <a:gd name="connsiteY3" fmla="*/ 233363 h 611981"/>
              <a:gd name="connsiteX4" fmla="*/ 21432 w 852038"/>
              <a:gd name="connsiteY4" fmla="*/ 130969 h 611981"/>
              <a:gd name="connsiteX5" fmla="*/ 38100 w 852038"/>
              <a:gd name="connsiteY5" fmla="*/ 128588 h 611981"/>
              <a:gd name="connsiteX6" fmla="*/ 66675 w 852038"/>
              <a:gd name="connsiteY6" fmla="*/ 123825 h 611981"/>
              <a:gd name="connsiteX7" fmla="*/ 88107 w 852038"/>
              <a:gd name="connsiteY7" fmla="*/ 116681 h 611981"/>
              <a:gd name="connsiteX8" fmla="*/ 95250 w 852038"/>
              <a:gd name="connsiteY8" fmla="*/ 114300 h 611981"/>
              <a:gd name="connsiteX9" fmla="*/ 102394 w 852038"/>
              <a:gd name="connsiteY9" fmla="*/ 109538 h 611981"/>
              <a:gd name="connsiteX10" fmla="*/ 116682 w 852038"/>
              <a:gd name="connsiteY10" fmla="*/ 104775 h 611981"/>
              <a:gd name="connsiteX11" fmla="*/ 147638 w 852038"/>
              <a:gd name="connsiteY11" fmla="*/ 95250 h 611981"/>
              <a:gd name="connsiteX12" fmla="*/ 159544 w 852038"/>
              <a:gd name="connsiteY12" fmla="*/ 92869 h 611981"/>
              <a:gd name="connsiteX13" fmla="*/ 173832 w 852038"/>
              <a:gd name="connsiteY13" fmla="*/ 88106 h 611981"/>
              <a:gd name="connsiteX14" fmla="*/ 180975 w 852038"/>
              <a:gd name="connsiteY14" fmla="*/ 85725 h 611981"/>
              <a:gd name="connsiteX15" fmla="*/ 190500 w 852038"/>
              <a:gd name="connsiteY15" fmla="*/ 80963 h 611981"/>
              <a:gd name="connsiteX16" fmla="*/ 240507 w 852038"/>
              <a:gd name="connsiteY16" fmla="*/ 76200 h 611981"/>
              <a:gd name="connsiteX17" fmla="*/ 269082 w 852038"/>
              <a:gd name="connsiteY17" fmla="*/ 69056 h 611981"/>
              <a:gd name="connsiteX18" fmla="*/ 292894 w 852038"/>
              <a:gd name="connsiteY18" fmla="*/ 59531 h 611981"/>
              <a:gd name="connsiteX19" fmla="*/ 302419 w 852038"/>
              <a:gd name="connsiteY19" fmla="*/ 57150 h 611981"/>
              <a:gd name="connsiteX20" fmla="*/ 316707 w 852038"/>
              <a:gd name="connsiteY20" fmla="*/ 52388 h 611981"/>
              <a:gd name="connsiteX21" fmla="*/ 328613 w 852038"/>
              <a:gd name="connsiteY21" fmla="*/ 50006 h 611981"/>
              <a:gd name="connsiteX22" fmla="*/ 335757 w 852038"/>
              <a:gd name="connsiteY22" fmla="*/ 47625 h 611981"/>
              <a:gd name="connsiteX23" fmla="*/ 345282 w 852038"/>
              <a:gd name="connsiteY23" fmla="*/ 45244 h 611981"/>
              <a:gd name="connsiteX24" fmla="*/ 357188 w 852038"/>
              <a:gd name="connsiteY24" fmla="*/ 42863 h 611981"/>
              <a:gd name="connsiteX25" fmla="*/ 371475 w 852038"/>
              <a:gd name="connsiteY25" fmla="*/ 38100 h 611981"/>
              <a:gd name="connsiteX26" fmla="*/ 381000 w 852038"/>
              <a:gd name="connsiteY26" fmla="*/ 35719 h 611981"/>
              <a:gd name="connsiteX27" fmla="*/ 388144 w 852038"/>
              <a:gd name="connsiteY27" fmla="*/ 33338 h 611981"/>
              <a:gd name="connsiteX28" fmla="*/ 404813 w 852038"/>
              <a:gd name="connsiteY28" fmla="*/ 30956 h 611981"/>
              <a:gd name="connsiteX29" fmla="*/ 428625 w 852038"/>
              <a:gd name="connsiteY29" fmla="*/ 23813 h 611981"/>
              <a:gd name="connsiteX30" fmla="*/ 435769 w 852038"/>
              <a:gd name="connsiteY30" fmla="*/ 21431 h 611981"/>
              <a:gd name="connsiteX31" fmla="*/ 445294 w 852038"/>
              <a:gd name="connsiteY31" fmla="*/ 19050 h 611981"/>
              <a:gd name="connsiteX32" fmla="*/ 454819 w 852038"/>
              <a:gd name="connsiteY32" fmla="*/ 14288 h 611981"/>
              <a:gd name="connsiteX33" fmla="*/ 466725 w 852038"/>
              <a:gd name="connsiteY33" fmla="*/ 11906 h 611981"/>
              <a:gd name="connsiteX34" fmla="*/ 483394 w 852038"/>
              <a:gd name="connsiteY34" fmla="*/ 7144 h 611981"/>
              <a:gd name="connsiteX35" fmla="*/ 490538 w 852038"/>
              <a:gd name="connsiteY35" fmla="*/ 0 h 611981"/>
              <a:gd name="connsiteX36" fmla="*/ 500063 w 852038"/>
              <a:gd name="connsiteY36" fmla="*/ 14288 h 611981"/>
              <a:gd name="connsiteX37" fmla="*/ 511969 w 852038"/>
              <a:gd name="connsiteY37" fmla="*/ 28575 h 611981"/>
              <a:gd name="connsiteX38" fmla="*/ 519113 w 852038"/>
              <a:gd name="connsiteY38" fmla="*/ 38100 h 611981"/>
              <a:gd name="connsiteX39" fmla="*/ 535782 w 852038"/>
              <a:gd name="connsiteY39" fmla="*/ 47625 h 611981"/>
              <a:gd name="connsiteX40" fmla="*/ 540544 w 852038"/>
              <a:gd name="connsiteY40" fmla="*/ 54769 h 611981"/>
              <a:gd name="connsiteX41" fmla="*/ 554832 w 852038"/>
              <a:gd name="connsiteY41" fmla="*/ 59531 h 611981"/>
              <a:gd name="connsiteX42" fmla="*/ 576263 w 852038"/>
              <a:gd name="connsiteY42" fmla="*/ 73819 h 611981"/>
              <a:gd name="connsiteX43" fmla="*/ 583407 w 852038"/>
              <a:gd name="connsiteY43" fmla="*/ 76200 h 611981"/>
              <a:gd name="connsiteX44" fmla="*/ 590550 w 852038"/>
              <a:gd name="connsiteY44" fmla="*/ 83344 h 611981"/>
              <a:gd name="connsiteX45" fmla="*/ 600075 w 852038"/>
              <a:gd name="connsiteY45" fmla="*/ 88106 h 611981"/>
              <a:gd name="connsiteX46" fmla="*/ 619125 w 852038"/>
              <a:gd name="connsiteY46" fmla="*/ 100013 h 611981"/>
              <a:gd name="connsiteX47" fmla="*/ 626269 w 852038"/>
              <a:gd name="connsiteY47" fmla="*/ 104775 h 611981"/>
              <a:gd name="connsiteX48" fmla="*/ 645319 w 852038"/>
              <a:gd name="connsiteY48" fmla="*/ 116681 h 611981"/>
              <a:gd name="connsiteX49" fmla="*/ 654844 w 852038"/>
              <a:gd name="connsiteY49" fmla="*/ 130969 h 611981"/>
              <a:gd name="connsiteX50" fmla="*/ 661988 w 852038"/>
              <a:gd name="connsiteY50" fmla="*/ 140494 h 611981"/>
              <a:gd name="connsiteX51" fmla="*/ 666750 w 852038"/>
              <a:gd name="connsiteY51" fmla="*/ 147638 h 611981"/>
              <a:gd name="connsiteX52" fmla="*/ 681038 w 852038"/>
              <a:gd name="connsiteY52" fmla="*/ 157163 h 611981"/>
              <a:gd name="connsiteX53" fmla="*/ 716757 w 852038"/>
              <a:gd name="connsiteY53" fmla="*/ 180975 h 611981"/>
              <a:gd name="connsiteX54" fmla="*/ 731044 w 852038"/>
              <a:gd name="connsiteY54" fmla="*/ 190500 h 611981"/>
              <a:gd name="connsiteX55" fmla="*/ 738188 w 852038"/>
              <a:gd name="connsiteY55" fmla="*/ 195263 h 611981"/>
              <a:gd name="connsiteX56" fmla="*/ 766763 w 852038"/>
              <a:gd name="connsiteY56" fmla="*/ 219075 h 611981"/>
              <a:gd name="connsiteX57" fmla="*/ 773907 w 852038"/>
              <a:gd name="connsiteY57" fmla="*/ 221456 h 611981"/>
              <a:gd name="connsiteX58" fmla="*/ 785813 w 852038"/>
              <a:gd name="connsiteY58" fmla="*/ 228600 h 611981"/>
              <a:gd name="connsiteX59" fmla="*/ 792957 w 852038"/>
              <a:gd name="connsiteY59" fmla="*/ 230981 h 611981"/>
              <a:gd name="connsiteX60" fmla="*/ 804863 w 852038"/>
              <a:gd name="connsiteY60" fmla="*/ 238125 h 611981"/>
              <a:gd name="connsiteX61" fmla="*/ 845344 w 852038"/>
              <a:gd name="connsiteY61" fmla="*/ 271463 h 611981"/>
              <a:gd name="connsiteX62" fmla="*/ 847725 w 852038"/>
              <a:gd name="connsiteY62" fmla="*/ 278606 h 611981"/>
              <a:gd name="connsiteX63" fmla="*/ 802482 w 852038"/>
              <a:gd name="connsiteY63" fmla="*/ 311944 h 611981"/>
              <a:gd name="connsiteX64" fmla="*/ 819150 w 852038"/>
              <a:gd name="connsiteY64" fmla="*/ 323941 h 611981"/>
              <a:gd name="connsiteX65" fmla="*/ 814388 w 852038"/>
              <a:gd name="connsiteY65" fmla="*/ 333375 h 611981"/>
              <a:gd name="connsiteX66" fmla="*/ 826294 w 852038"/>
              <a:gd name="connsiteY66" fmla="*/ 347663 h 611981"/>
              <a:gd name="connsiteX67" fmla="*/ 833438 w 852038"/>
              <a:gd name="connsiteY67" fmla="*/ 354806 h 611981"/>
              <a:gd name="connsiteX68" fmla="*/ 835819 w 852038"/>
              <a:gd name="connsiteY68" fmla="*/ 383381 h 611981"/>
              <a:gd name="connsiteX69" fmla="*/ 831057 w 852038"/>
              <a:gd name="connsiteY69" fmla="*/ 390525 h 611981"/>
              <a:gd name="connsiteX70" fmla="*/ 807244 w 852038"/>
              <a:gd name="connsiteY70" fmla="*/ 404813 h 611981"/>
              <a:gd name="connsiteX71" fmla="*/ 790575 w 852038"/>
              <a:gd name="connsiteY71" fmla="*/ 416719 h 611981"/>
              <a:gd name="connsiteX72" fmla="*/ 781050 w 852038"/>
              <a:gd name="connsiteY72" fmla="*/ 400050 h 611981"/>
              <a:gd name="connsiteX73" fmla="*/ 773907 w 852038"/>
              <a:gd name="connsiteY73" fmla="*/ 385763 h 611981"/>
              <a:gd name="connsiteX74" fmla="*/ 766763 w 852038"/>
              <a:gd name="connsiteY74" fmla="*/ 388144 h 611981"/>
              <a:gd name="connsiteX75" fmla="*/ 754857 w 852038"/>
              <a:gd name="connsiteY75" fmla="*/ 402431 h 611981"/>
              <a:gd name="connsiteX76" fmla="*/ 747713 w 852038"/>
              <a:gd name="connsiteY76" fmla="*/ 407194 h 611981"/>
              <a:gd name="connsiteX77" fmla="*/ 742950 w 852038"/>
              <a:gd name="connsiteY77" fmla="*/ 414338 h 611981"/>
              <a:gd name="connsiteX78" fmla="*/ 733425 w 852038"/>
              <a:gd name="connsiteY78" fmla="*/ 431006 h 611981"/>
              <a:gd name="connsiteX79" fmla="*/ 726282 w 852038"/>
              <a:gd name="connsiteY79" fmla="*/ 438150 h 611981"/>
              <a:gd name="connsiteX80" fmla="*/ 716757 w 852038"/>
              <a:gd name="connsiteY80" fmla="*/ 452438 h 611981"/>
              <a:gd name="connsiteX81" fmla="*/ 723900 w 852038"/>
              <a:gd name="connsiteY81" fmla="*/ 490538 h 611981"/>
              <a:gd name="connsiteX82" fmla="*/ 728663 w 852038"/>
              <a:gd name="connsiteY82" fmla="*/ 504825 h 611981"/>
              <a:gd name="connsiteX83" fmla="*/ 721519 w 852038"/>
              <a:gd name="connsiteY83" fmla="*/ 538163 h 611981"/>
              <a:gd name="connsiteX84" fmla="*/ 719138 w 852038"/>
              <a:gd name="connsiteY84" fmla="*/ 545306 h 611981"/>
              <a:gd name="connsiteX85" fmla="*/ 711994 w 852038"/>
              <a:gd name="connsiteY85" fmla="*/ 552450 h 611981"/>
              <a:gd name="connsiteX86" fmla="*/ 704850 w 852038"/>
              <a:gd name="connsiteY86" fmla="*/ 576263 h 611981"/>
              <a:gd name="connsiteX87" fmla="*/ 702469 w 852038"/>
              <a:gd name="connsiteY87" fmla="*/ 592931 h 611981"/>
              <a:gd name="connsiteX88" fmla="*/ 695325 w 852038"/>
              <a:gd name="connsiteY88" fmla="*/ 597694 h 611981"/>
              <a:gd name="connsiteX89" fmla="*/ 683419 w 852038"/>
              <a:gd name="connsiteY89" fmla="*/ 611981 h 611981"/>
              <a:gd name="connsiteX90" fmla="*/ 676275 w 852038"/>
              <a:gd name="connsiteY90" fmla="*/ 597694 h 611981"/>
              <a:gd name="connsiteX91" fmla="*/ 671513 w 852038"/>
              <a:gd name="connsiteY91" fmla="*/ 583406 h 611981"/>
              <a:gd name="connsiteX92" fmla="*/ 666750 w 852038"/>
              <a:gd name="connsiteY92" fmla="*/ 569119 h 611981"/>
              <a:gd name="connsiteX93" fmla="*/ 664369 w 852038"/>
              <a:gd name="connsiteY93" fmla="*/ 561975 h 611981"/>
              <a:gd name="connsiteX94" fmla="*/ 650082 w 852038"/>
              <a:gd name="connsiteY94" fmla="*/ 550069 h 611981"/>
              <a:gd name="connsiteX95" fmla="*/ 642938 w 852038"/>
              <a:gd name="connsiteY95" fmla="*/ 542925 h 611981"/>
              <a:gd name="connsiteX96" fmla="*/ 628650 w 852038"/>
              <a:gd name="connsiteY96" fmla="*/ 535781 h 611981"/>
              <a:gd name="connsiteX97" fmla="*/ 614363 w 852038"/>
              <a:gd name="connsiteY97" fmla="*/ 526256 h 611981"/>
              <a:gd name="connsiteX98" fmla="*/ 604838 w 852038"/>
              <a:gd name="connsiteY98" fmla="*/ 519113 h 611981"/>
              <a:gd name="connsiteX99" fmla="*/ 590550 w 852038"/>
              <a:gd name="connsiteY99" fmla="*/ 514350 h 611981"/>
              <a:gd name="connsiteX100" fmla="*/ 583407 w 852038"/>
              <a:gd name="connsiteY100" fmla="*/ 511969 h 611981"/>
              <a:gd name="connsiteX101" fmla="*/ 566738 w 852038"/>
              <a:gd name="connsiteY101" fmla="*/ 504825 h 611981"/>
              <a:gd name="connsiteX102" fmla="*/ 557213 w 852038"/>
              <a:gd name="connsiteY102" fmla="*/ 497681 h 611981"/>
              <a:gd name="connsiteX103" fmla="*/ 542925 w 852038"/>
              <a:gd name="connsiteY103" fmla="*/ 488156 h 611981"/>
              <a:gd name="connsiteX104" fmla="*/ 535782 w 852038"/>
              <a:gd name="connsiteY104" fmla="*/ 483394 h 611981"/>
              <a:gd name="connsiteX105" fmla="*/ 531019 w 852038"/>
              <a:gd name="connsiteY105" fmla="*/ 476250 h 611981"/>
              <a:gd name="connsiteX106" fmla="*/ 516732 w 852038"/>
              <a:gd name="connsiteY106" fmla="*/ 466725 h 611981"/>
              <a:gd name="connsiteX107" fmla="*/ 502444 w 852038"/>
              <a:gd name="connsiteY107" fmla="*/ 457200 h 611981"/>
              <a:gd name="connsiteX108" fmla="*/ 492919 w 852038"/>
              <a:gd name="connsiteY108" fmla="*/ 450056 h 611981"/>
              <a:gd name="connsiteX109" fmla="*/ 478632 w 852038"/>
              <a:gd name="connsiteY109" fmla="*/ 435769 h 611981"/>
              <a:gd name="connsiteX110" fmla="*/ 461963 w 852038"/>
              <a:gd name="connsiteY110" fmla="*/ 423863 h 611981"/>
              <a:gd name="connsiteX111" fmla="*/ 457200 w 852038"/>
              <a:gd name="connsiteY111" fmla="*/ 416719 h 611981"/>
              <a:gd name="connsiteX112" fmla="*/ 442913 w 852038"/>
              <a:gd name="connsiteY112" fmla="*/ 407194 h 611981"/>
              <a:gd name="connsiteX113" fmla="*/ 438150 w 852038"/>
              <a:gd name="connsiteY113" fmla="*/ 400050 h 611981"/>
              <a:gd name="connsiteX114" fmla="*/ 428625 w 852038"/>
              <a:gd name="connsiteY114" fmla="*/ 392906 h 611981"/>
              <a:gd name="connsiteX115" fmla="*/ 407194 w 852038"/>
              <a:gd name="connsiteY115" fmla="*/ 376238 h 611981"/>
              <a:gd name="connsiteX116" fmla="*/ 392907 w 852038"/>
              <a:gd name="connsiteY116" fmla="*/ 369094 h 611981"/>
              <a:gd name="connsiteX117" fmla="*/ 378619 w 852038"/>
              <a:gd name="connsiteY117" fmla="*/ 364331 h 611981"/>
              <a:gd name="connsiteX118" fmla="*/ 359569 w 852038"/>
              <a:gd name="connsiteY118" fmla="*/ 354806 h 611981"/>
              <a:gd name="connsiteX119" fmla="*/ 209550 w 852038"/>
              <a:gd name="connsiteY119" fmla="*/ 361950 h 611981"/>
              <a:gd name="connsiteX120" fmla="*/ 159544 w 852038"/>
              <a:gd name="connsiteY120" fmla="*/ 387917 h 611981"/>
              <a:gd name="connsiteX121" fmla="*/ 152400 w 852038"/>
              <a:gd name="connsiteY121" fmla="*/ 378619 h 611981"/>
              <a:gd name="connsiteX122" fmla="*/ 142875 w 852038"/>
              <a:gd name="connsiteY122" fmla="*/ 381000 h 611981"/>
              <a:gd name="connsiteX123" fmla="*/ 104775 w 852038"/>
              <a:gd name="connsiteY123" fmla="*/ 397669 h 611981"/>
              <a:gd name="connsiteX124" fmla="*/ 66675 w 852038"/>
              <a:gd name="connsiteY124" fmla="*/ 402431 h 611981"/>
              <a:gd name="connsiteX125" fmla="*/ 52388 w 852038"/>
              <a:gd name="connsiteY125" fmla="*/ 407194 h 611981"/>
              <a:gd name="connsiteX126" fmla="*/ 45244 w 852038"/>
              <a:gd name="connsiteY126" fmla="*/ 411956 h 611981"/>
              <a:gd name="connsiteX127" fmla="*/ 35719 w 852038"/>
              <a:gd name="connsiteY127" fmla="*/ 414338 h 611981"/>
              <a:gd name="connsiteX128" fmla="*/ 21432 w 852038"/>
              <a:gd name="connsiteY128" fmla="*/ 419100 h 611981"/>
              <a:gd name="connsiteX129" fmla="*/ 7144 w 852038"/>
              <a:gd name="connsiteY129" fmla="*/ 423863 h 611981"/>
              <a:gd name="connsiteX130" fmla="*/ 0 w 852038"/>
              <a:gd name="connsiteY130" fmla="*/ 426244 h 611981"/>
              <a:gd name="connsiteX131" fmla="*/ 7144 w 852038"/>
              <a:gd name="connsiteY131" fmla="*/ 440531 h 611981"/>
              <a:gd name="connsiteX0" fmla="*/ 7144 w 849539"/>
              <a:gd name="connsiteY0" fmla="*/ 440531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1994 w 849539"/>
              <a:gd name="connsiteY85" fmla="*/ 552450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59569 w 849539"/>
              <a:gd name="connsiteY118" fmla="*/ 354806 h 611981"/>
              <a:gd name="connsiteX119" fmla="*/ 209550 w 849539"/>
              <a:gd name="connsiteY119" fmla="*/ 361950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7144 w 849539"/>
              <a:gd name="connsiteY131" fmla="*/ 440531 h 611981"/>
              <a:gd name="connsiteX0" fmla="*/ 7144 w 849539"/>
              <a:gd name="connsiteY0" fmla="*/ 440531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1994 w 849539"/>
              <a:gd name="connsiteY85" fmla="*/ 552450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59569 w 849539"/>
              <a:gd name="connsiteY118" fmla="*/ 354806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7144 w 849539"/>
              <a:gd name="connsiteY131" fmla="*/ 440531 h 611981"/>
              <a:gd name="connsiteX0" fmla="*/ 7144 w 849539"/>
              <a:gd name="connsiteY0" fmla="*/ 440531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1994 w 849539"/>
              <a:gd name="connsiteY85" fmla="*/ 552450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7144 w 849539"/>
              <a:gd name="connsiteY131" fmla="*/ 440531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1994 w 849539"/>
              <a:gd name="connsiteY85" fmla="*/ 552450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38188 w 849539"/>
              <a:gd name="connsiteY82" fmla="*/ 511833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38188 w 849539"/>
              <a:gd name="connsiteY82" fmla="*/ 511833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24739 w 849539"/>
              <a:gd name="connsiteY37" fmla="*/ 11018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38188 w 849539"/>
              <a:gd name="connsiteY82" fmla="*/ 511833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24739 w 849539"/>
              <a:gd name="connsiteY37" fmla="*/ 11018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38188 w 849539"/>
              <a:gd name="connsiteY82" fmla="*/ 511833 h 611981"/>
              <a:gd name="connsiteX83" fmla="*/ 721519 w 849539"/>
              <a:gd name="connsiteY83" fmla="*/ 538163 h 611981"/>
              <a:gd name="connsiteX84" fmla="*/ 749786 w 849539"/>
              <a:gd name="connsiteY84" fmla="*/ 562862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24739 w 849539"/>
              <a:gd name="connsiteY37" fmla="*/ 11018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48404 w 849539"/>
              <a:gd name="connsiteY82" fmla="*/ 519358 h 611981"/>
              <a:gd name="connsiteX83" fmla="*/ 721519 w 849539"/>
              <a:gd name="connsiteY83" fmla="*/ 538163 h 611981"/>
              <a:gd name="connsiteX84" fmla="*/ 749786 w 849539"/>
              <a:gd name="connsiteY84" fmla="*/ 562862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24739 w 849539"/>
              <a:gd name="connsiteY37" fmla="*/ 11018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39223 w 849539"/>
              <a:gd name="connsiteY81" fmla="*/ 480506 h 611981"/>
              <a:gd name="connsiteX82" fmla="*/ 748404 w 849539"/>
              <a:gd name="connsiteY82" fmla="*/ 519358 h 611981"/>
              <a:gd name="connsiteX83" fmla="*/ 721519 w 849539"/>
              <a:gd name="connsiteY83" fmla="*/ 538163 h 611981"/>
              <a:gd name="connsiteX84" fmla="*/ 749786 w 849539"/>
              <a:gd name="connsiteY84" fmla="*/ 562862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59310"/>
              <a:gd name="connsiteY0" fmla="*/ 428852 h 611981"/>
              <a:gd name="connsiteX1" fmla="*/ 9525 w 859310"/>
              <a:gd name="connsiteY1" fmla="*/ 416719 h 611981"/>
              <a:gd name="connsiteX2" fmla="*/ 11907 w 859310"/>
              <a:gd name="connsiteY2" fmla="*/ 407194 h 611981"/>
              <a:gd name="connsiteX3" fmla="*/ 19050 w 859310"/>
              <a:gd name="connsiteY3" fmla="*/ 233363 h 611981"/>
              <a:gd name="connsiteX4" fmla="*/ 21432 w 859310"/>
              <a:gd name="connsiteY4" fmla="*/ 130969 h 611981"/>
              <a:gd name="connsiteX5" fmla="*/ 38100 w 859310"/>
              <a:gd name="connsiteY5" fmla="*/ 128588 h 611981"/>
              <a:gd name="connsiteX6" fmla="*/ 66675 w 859310"/>
              <a:gd name="connsiteY6" fmla="*/ 123825 h 611981"/>
              <a:gd name="connsiteX7" fmla="*/ 88107 w 859310"/>
              <a:gd name="connsiteY7" fmla="*/ 116681 h 611981"/>
              <a:gd name="connsiteX8" fmla="*/ 95250 w 859310"/>
              <a:gd name="connsiteY8" fmla="*/ 114300 h 611981"/>
              <a:gd name="connsiteX9" fmla="*/ 102394 w 859310"/>
              <a:gd name="connsiteY9" fmla="*/ 109538 h 611981"/>
              <a:gd name="connsiteX10" fmla="*/ 116682 w 859310"/>
              <a:gd name="connsiteY10" fmla="*/ 104775 h 611981"/>
              <a:gd name="connsiteX11" fmla="*/ 147638 w 859310"/>
              <a:gd name="connsiteY11" fmla="*/ 95250 h 611981"/>
              <a:gd name="connsiteX12" fmla="*/ 159544 w 859310"/>
              <a:gd name="connsiteY12" fmla="*/ 92869 h 611981"/>
              <a:gd name="connsiteX13" fmla="*/ 173832 w 859310"/>
              <a:gd name="connsiteY13" fmla="*/ 88106 h 611981"/>
              <a:gd name="connsiteX14" fmla="*/ 180975 w 859310"/>
              <a:gd name="connsiteY14" fmla="*/ 85725 h 611981"/>
              <a:gd name="connsiteX15" fmla="*/ 190500 w 859310"/>
              <a:gd name="connsiteY15" fmla="*/ 80963 h 611981"/>
              <a:gd name="connsiteX16" fmla="*/ 240507 w 859310"/>
              <a:gd name="connsiteY16" fmla="*/ 76200 h 611981"/>
              <a:gd name="connsiteX17" fmla="*/ 269082 w 859310"/>
              <a:gd name="connsiteY17" fmla="*/ 69056 h 611981"/>
              <a:gd name="connsiteX18" fmla="*/ 292894 w 859310"/>
              <a:gd name="connsiteY18" fmla="*/ 59531 h 611981"/>
              <a:gd name="connsiteX19" fmla="*/ 302419 w 859310"/>
              <a:gd name="connsiteY19" fmla="*/ 57150 h 611981"/>
              <a:gd name="connsiteX20" fmla="*/ 316707 w 859310"/>
              <a:gd name="connsiteY20" fmla="*/ 52388 h 611981"/>
              <a:gd name="connsiteX21" fmla="*/ 328613 w 859310"/>
              <a:gd name="connsiteY21" fmla="*/ 50006 h 611981"/>
              <a:gd name="connsiteX22" fmla="*/ 335757 w 859310"/>
              <a:gd name="connsiteY22" fmla="*/ 47625 h 611981"/>
              <a:gd name="connsiteX23" fmla="*/ 345282 w 859310"/>
              <a:gd name="connsiteY23" fmla="*/ 45244 h 611981"/>
              <a:gd name="connsiteX24" fmla="*/ 357188 w 859310"/>
              <a:gd name="connsiteY24" fmla="*/ 42863 h 611981"/>
              <a:gd name="connsiteX25" fmla="*/ 371475 w 859310"/>
              <a:gd name="connsiteY25" fmla="*/ 38100 h 611981"/>
              <a:gd name="connsiteX26" fmla="*/ 381000 w 859310"/>
              <a:gd name="connsiteY26" fmla="*/ 35719 h 611981"/>
              <a:gd name="connsiteX27" fmla="*/ 388144 w 859310"/>
              <a:gd name="connsiteY27" fmla="*/ 33338 h 611981"/>
              <a:gd name="connsiteX28" fmla="*/ 404813 w 859310"/>
              <a:gd name="connsiteY28" fmla="*/ 30956 h 611981"/>
              <a:gd name="connsiteX29" fmla="*/ 428625 w 859310"/>
              <a:gd name="connsiteY29" fmla="*/ 23813 h 611981"/>
              <a:gd name="connsiteX30" fmla="*/ 435769 w 859310"/>
              <a:gd name="connsiteY30" fmla="*/ 21431 h 611981"/>
              <a:gd name="connsiteX31" fmla="*/ 445294 w 859310"/>
              <a:gd name="connsiteY31" fmla="*/ 19050 h 611981"/>
              <a:gd name="connsiteX32" fmla="*/ 454819 w 859310"/>
              <a:gd name="connsiteY32" fmla="*/ 14288 h 611981"/>
              <a:gd name="connsiteX33" fmla="*/ 466725 w 859310"/>
              <a:gd name="connsiteY33" fmla="*/ 11906 h 611981"/>
              <a:gd name="connsiteX34" fmla="*/ 483394 w 859310"/>
              <a:gd name="connsiteY34" fmla="*/ 7144 h 611981"/>
              <a:gd name="connsiteX35" fmla="*/ 490538 w 859310"/>
              <a:gd name="connsiteY35" fmla="*/ 0 h 611981"/>
              <a:gd name="connsiteX36" fmla="*/ 500063 w 859310"/>
              <a:gd name="connsiteY36" fmla="*/ 14288 h 611981"/>
              <a:gd name="connsiteX37" fmla="*/ 524739 w 859310"/>
              <a:gd name="connsiteY37" fmla="*/ 11018 h 611981"/>
              <a:gd name="connsiteX38" fmla="*/ 519113 w 859310"/>
              <a:gd name="connsiteY38" fmla="*/ 38100 h 611981"/>
              <a:gd name="connsiteX39" fmla="*/ 535782 w 859310"/>
              <a:gd name="connsiteY39" fmla="*/ 47625 h 611981"/>
              <a:gd name="connsiteX40" fmla="*/ 540544 w 859310"/>
              <a:gd name="connsiteY40" fmla="*/ 54769 h 611981"/>
              <a:gd name="connsiteX41" fmla="*/ 554832 w 859310"/>
              <a:gd name="connsiteY41" fmla="*/ 59531 h 611981"/>
              <a:gd name="connsiteX42" fmla="*/ 576263 w 859310"/>
              <a:gd name="connsiteY42" fmla="*/ 73819 h 611981"/>
              <a:gd name="connsiteX43" fmla="*/ 583407 w 859310"/>
              <a:gd name="connsiteY43" fmla="*/ 76200 h 611981"/>
              <a:gd name="connsiteX44" fmla="*/ 590550 w 859310"/>
              <a:gd name="connsiteY44" fmla="*/ 83344 h 611981"/>
              <a:gd name="connsiteX45" fmla="*/ 600075 w 859310"/>
              <a:gd name="connsiteY45" fmla="*/ 88106 h 611981"/>
              <a:gd name="connsiteX46" fmla="*/ 619125 w 859310"/>
              <a:gd name="connsiteY46" fmla="*/ 100013 h 611981"/>
              <a:gd name="connsiteX47" fmla="*/ 626269 w 859310"/>
              <a:gd name="connsiteY47" fmla="*/ 104775 h 611981"/>
              <a:gd name="connsiteX48" fmla="*/ 645319 w 859310"/>
              <a:gd name="connsiteY48" fmla="*/ 116681 h 611981"/>
              <a:gd name="connsiteX49" fmla="*/ 654844 w 859310"/>
              <a:gd name="connsiteY49" fmla="*/ 130969 h 611981"/>
              <a:gd name="connsiteX50" fmla="*/ 661988 w 859310"/>
              <a:gd name="connsiteY50" fmla="*/ 140494 h 611981"/>
              <a:gd name="connsiteX51" fmla="*/ 666750 w 859310"/>
              <a:gd name="connsiteY51" fmla="*/ 147638 h 611981"/>
              <a:gd name="connsiteX52" fmla="*/ 681038 w 859310"/>
              <a:gd name="connsiteY52" fmla="*/ 157163 h 611981"/>
              <a:gd name="connsiteX53" fmla="*/ 716757 w 859310"/>
              <a:gd name="connsiteY53" fmla="*/ 180975 h 611981"/>
              <a:gd name="connsiteX54" fmla="*/ 731044 w 859310"/>
              <a:gd name="connsiteY54" fmla="*/ 190500 h 611981"/>
              <a:gd name="connsiteX55" fmla="*/ 738188 w 859310"/>
              <a:gd name="connsiteY55" fmla="*/ 195263 h 611981"/>
              <a:gd name="connsiteX56" fmla="*/ 766763 w 859310"/>
              <a:gd name="connsiteY56" fmla="*/ 219075 h 611981"/>
              <a:gd name="connsiteX57" fmla="*/ 773907 w 859310"/>
              <a:gd name="connsiteY57" fmla="*/ 221456 h 611981"/>
              <a:gd name="connsiteX58" fmla="*/ 785813 w 859310"/>
              <a:gd name="connsiteY58" fmla="*/ 228600 h 611981"/>
              <a:gd name="connsiteX59" fmla="*/ 792957 w 859310"/>
              <a:gd name="connsiteY59" fmla="*/ 230981 h 611981"/>
              <a:gd name="connsiteX60" fmla="*/ 804863 w 859310"/>
              <a:gd name="connsiteY60" fmla="*/ 238125 h 611981"/>
              <a:gd name="connsiteX61" fmla="*/ 845344 w 859310"/>
              <a:gd name="connsiteY61" fmla="*/ 271463 h 611981"/>
              <a:gd name="connsiteX62" fmla="*/ 847725 w 859310"/>
              <a:gd name="connsiteY62" fmla="*/ 278606 h 611981"/>
              <a:gd name="connsiteX63" fmla="*/ 840582 w 859310"/>
              <a:gd name="connsiteY63" fmla="*/ 307273 h 611981"/>
              <a:gd name="connsiteX64" fmla="*/ 819150 w 859310"/>
              <a:gd name="connsiteY64" fmla="*/ 323941 h 611981"/>
              <a:gd name="connsiteX65" fmla="*/ 814388 w 859310"/>
              <a:gd name="connsiteY65" fmla="*/ 333375 h 611981"/>
              <a:gd name="connsiteX66" fmla="*/ 826294 w 859310"/>
              <a:gd name="connsiteY66" fmla="*/ 347663 h 611981"/>
              <a:gd name="connsiteX67" fmla="*/ 833438 w 859310"/>
              <a:gd name="connsiteY67" fmla="*/ 354806 h 611981"/>
              <a:gd name="connsiteX68" fmla="*/ 835819 w 859310"/>
              <a:gd name="connsiteY68" fmla="*/ 383381 h 611981"/>
              <a:gd name="connsiteX69" fmla="*/ 859151 w 859310"/>
              <a:gd name="connsiteY69" fmla="*/ 377984 h 611981"/>
              <a:gd name="connsiteX70" fmla="*/ 807244 w 859310"/>
              <a:gd name="connsiteY70" fmla="*/ 404813 h 611981"/>
              <a:gd name="connsiteX71" fmla="*/ 790575 w 859310"/>
              <a:gd name="connsiteY71" fmla="*/ 416719 h 611981"/>
              <a:gd name="connsiteX72" fmla="*/ 781050 w 859310"/>
              <a:gd name="connsiteY72" fmla="*/ 400050 h 611981"/>
              <a:gd name="connsiteX73" fmla="*/ 773907 w 859310"/>
              <a:gd name="connsiteY73" fmla="*/ 385763 h 611981"/>
              <a:gd name="connsiteX74" fmla="*/ 766763 w 859310"/>
              <a:gd name="connsiteY74" fmla="*/ 388144 h 611981"/>
              <a:gd name="connsiteX75" fmla="*/ 754857 w 859310"/>
              <a:gd name="connsiteY75" fmla="*/ 402431 h 611981"/>
              <a:gd name="connsiteX76" fmla="*/ 747713 w 859310"/>
              <a:gd name="connsiteY76" fmla="*/ 407194 h 611981"/>
              <a:gd name="connsiteX77" fmla="*/ 742950 w 859310"/>
              <a:gd name="connsiteY77" fmla="*/ 414338 h 611981"/>
              <a:gd name="connsiteX78" fmla="*/ 733425 w 859310"/>
              <a:gd name="connsiteY78" fmla="*/ 431006 h 611981"/>
              <a:gd name="connsiteX79" fmla="*/ 726282 w 859310"/>
              <a:gd name="connsiteY79" fmla="*/ 438150 h 611981"/>
              <a:gd name="connsiteX80" fmla="*/ 716757 w 859310"/>
              <a:gd name="connsiteY80" fmla="*/ 452438 h 611981"/>
              <a:gd name="connsiteX81" fmla="*/ 739223 w 859310"/>
              <a:gd name="connsiteY81" fmla="*/ 480506 h 611981"/>
              <a:gd name="connsiteX82" fmla="*/ 748404 w 859310"/>
              <a:gd name="connsiteY82" fmla="*/ 519358 h 611981"/>
              <a:gd name="connsiteX83" fmla="*/ 721519 w 859310"/>
              <a:gd name="connsiteY83" fmla="*/ 538163 h 611981"/>
              <a:gd name="connsiteX84" fmla="*/ 749786 w 859310"/>
              <a:gd name="connsiteY84" fmla="*/ 562862 h 611981"/>
              <a:gd name="connsiteX85" fmla="*/ 716756 w 859310"/>
              <a:gd name="connsiteY85" fmla="*/ 568801 h 611981"/>
              <a:gd name="connsiteX86" fmla="*/ 704850 w 859310"/>
              <a:gd name="connsiteY86" fmla="*/ 576263 h 611981"/>
              <a:gd name="connsiteX87" fmla="*/ 702469 w 859310"/>
              <a:gd name="connsiteY87" fmla="*/ 592931 h 611981"/>
              <a:gd name="connsiteX88" fmla="*/ 695325 w 859310"/>
              <a:gd name="connsiteY88" fmla="*/ 597694 h 611981"/>
              <a:gd name="connsiteX89" fmla="*/ 683419 w 859310"/>
              <a:gd name="connsiteY89" fmla="*/ 611981 h 611981"/>
              <a:gd name="connsiteX90" fmla="*/ 676275 w 859310"/>
              <a:gd name="connsiteY90" fmla="*/ 597694 h 611981"/>
              <a:gd name="connsiteX91" fmla="*/ 671513 w 859310"/>
              <a:gd name="connsiteY91" fmla="*/ 583406 h 611981"/>
              <a:gd name="connsiteX92" fmla="*/ 666750 w 859310"/>
              <a:gd name="connsiteY92" fmla="*/ 569119 h 611981"/>
              <a:gd name="connsiteX93" fmla="*/ 664369 w 859310"/>
              <a:gd name="connsiteY93" fmla="*/ 561975 h 611981"/>
              <a:gd name="connsiteX94" fmla="*/ 650082 w 859310"/>
              <a:gd name="connsiteY94" fmla="*/ 550069 h 611981"/>
              <a:gd name="connsiteX95" fmla="*/ 642938 w 859310"/>
              <a:gd name="connsiteY95" fmla="*/ 542925 h 611981"/>
              <a:gd name="connsiteX96" fmla="*/ 628650 w 859310"/>
              <a:gd name="connsiteY96" fmla="*/ 535781 h 611981"/>
              <a:gd name="connsiteX97" fmla="*/ 614363 w 859310"/>
              <a:gd name="connsiteY97" fmla="*/ 526256 h 611981"/>
              <a:gd name="connsiteX98" fmla="*/ 604838 w 859310"/>
              <a:gd name="connsiteY98" fmla="*/ 519113 h 611981"/>
              <a:gd name="connsiteX99" fmla="*/ 590550 w 859310"/>
              <a:gd name="connsiteY99" fmla="*/ 514350 h 611981"/>
              <a:gd name="connsiteX100" fmla="*/ 583407 w 859310"/>
              <a:gd name="connsiteY100" fmla="*/ 511969 h 611981"/>
              <a:gd name="connsiteX101" fmla="*/ 566738 w 859310"/>
              <a:gd name="connsiteY101" fmla="*/ 504825 h 611981"/>
              <a:gd name="connsiteX102" fmla="*/ 557213 w 859310"/>
              <a:gd name="connsiteY102" fmla="*/ 497681 h 611981"/>
              <a:gd name="connsiteX103" fmla="*/ 542925 w 859310"/>
              <a:gd name="connsiteY103" fmla="*/ 488156 h 611981"/>
              <a:gd name="connsiteX104" fmla="*/ 535782 w 859310"/>
              <a:gd name="connsiteY104" fmla="*/ 483394 h 611981"/>
              <a:gd name="connsiteX105" fmla="*/ 531019 w 859310"/>
              <a:gd name="connsiteY105" fmla="*/ 476250 h 611981"/>
              <a:gd name="connsiteX106" fmla="*/ 516732 w 859310"/>
              <a:gd name="connsiteY106" fmla="*/ 466725 h 611981"/>
              <a:gd name="connsiteX107" fmla="*/ 502444 w 859310"/>
              <a:gd name="connsiteY107" fmla="*/ 457200 h 611981"/>
              <a:gd name="connsiteX108" fmla="*/ 492919 w 859310"/>
              <a:gd name="connsiteY108" fmla="*/ 450056 h 611981"/>
              <a:gd name="connsiteX109" fmla="*/ 478632 w 859310"/>
              <a:gd name="connsiteY109" fmla="*/ 435769 h 611981"/>
              <a:gd name="connsiteX110" fmla="*/ 461963 w 859310"/>
              <a:gd name="connsiteY110" fmla="*/ 423863 h 611981"/>
              <a:gd name="connsiteX111" fmla="*/ 457200 w 859310"/>
              <a:gd name="connsiteY111" fmla="*/ 416719 h 611981"/>
              <a:gd name="connsiteX112" fmla="*/ 442913 w 859310"/>
              <a:gd name="connsiteY112" fmla="*/ 407194 h 611981"/>
              <a:gd name="connsiteX113" fmla="*/ 438150 w 859310"/>
              <a:gd name="connsiteY113" fmla="*/ 400050 h 611981"/>
              <a:gd name="connsiteX114" fmla="*/ 428625 w 859310"/>
              <a:gd name="connsiteY114" fmla="*/ 392906 h 611981"/>
              <a:gd name="connsiteX115" fmla="*/ 407194 w 859310"/>
              <a:gd name="connsiteY115" fmla="*/ 376238 h 611981"/>
              <a:gd name="connsiteX116" fmla="*/ 392907 w 859310"/>
              <a:gd name="connsiteY116" fmla="*/ 369094 h 611981"/>
              <a:gd name="connsiteX117" fmla="*/ 378619 w 859310"/>
              <a:gd name="connsiteY117" fmla="*/ 364331 h 611981"/>
              <a:gd name="connsiteX118" fmla="*/ 342901 w 859310"/>
              <a:gd name="connsiteY118" fmla="*/ 361813 h 611981"/>
              <a:gd name="connsiteX119" fmla="*/ 219075 w 859310"/>
              <a:gd name="connsiteY119" fmla="*/ 371293 h 611981"/>
              <a:gd name="connsiteX120" fmla="*/ 159544 w 859310"/>
              <a:gd name="connsiteY120" fmla="*/ 387917 h 611981"/>
              <a:gd name="connsiteX121" fmla="*/ 152400 w 859310"/>
              <a:gd name="connsiteY121" fmla="*/ 378619 h 611981"/>
              <a:gd name="connsiteX122" fmla="*/ 142875 w 859310"/>
              <a:gd name="connsiteY122" fmla="*/ 381000 h 611981"/>
              <a:gd name="connsiteX123" fmla="*/ 104775 w 859310"/>
              <a:gd name="connsiteY123" fmla="*/ 397669 h 611981"/>
              <a:gd name="connsiteX124" fmla="*/ 66675 w 859310"/>
              <a:gd name="connsiteY124" fmla="*/ 402431 h 611981"/>
              <a:gd name="connsiteX125" fmla="*/ 52388 w 859310"/>
              <a:gd name="connsiteY125" fmla="*/ 407194 h 611981"/>
              <a:gd name="connsiteX126" fmla="*/ 45244 w 859310"/>
              <a:gd name="connsiteY126" fmla="*/ 411956 h 611981"/>
              <a:gd name="connsiteX127" fmla="*/ 35719 w 859310"/>
              <a:gd name="connsiteY127" fmla="*/ 414338 h 611981"/>
              <a:gd name="connsiteX128" fmla="*/ 21432 w 859310"/>
              <a:gd name="connsiteY128" fmla="*/ 419100 h 611981"/>
              <a:gd name="connsiteX129" fmla="*/ 7144 w 859310"/>
              <a:gd name="connsiteY129" fmla="*/ 423863 h 611981"/>
              <a:gd name="connsiteX130" fmla="*/ 0 w 859310"/>
              <a:gd name="connsiteY130" fmla="*/ 426244 h 611981"/>
              <a:gd name="connsiteX131" fmla="*/ 4763 w 859310"/>
              <a:gd name="connsiteY131" fmla="*/ 428852 h 611981"/>
              <a:gd name="connsiteX0" fmla="*/ 4763 w 864541"/>
              <a:gd name="connsiteY0" fmla="*/ 428852 h 611981"/>
              <a:gd name="connsiteX1" fmla="*/ 9525 w 864541"/>
              <a:gd name="connsiteY1" fmla="*/ 416719 h 611981"/>
              <a:gd name="connsiteX2" fmla="*/ 11907 w 864541"/>
              <a:gd name="connsiteY2" fmla="*/ 407194 h 611981"/>
              <a:gd name="connsiteX3" fmla="*/ 19050 w 864541"/>
              <a:gd name="connsiteY3" fmla="*/ 233363 h 611981"/>
              <a:gd name="connsiteX4" fmla="*/ 21432 w 864541"/>
              <a:gd name="connsiteY4" fmla="*/ 130969 h 611981"/>
              <a:gd name="connsiteX5" fmla="*/ 38100 w 864541"/>
              <a:gd name="connsiteY5" fmla="*/ 128588 h 611981"/>
              <a:gd name="connsiteX6" fmla="*/ 66675 w 864541"/>
              <a:gd name="connsiteY6" fmla="*/ 123825 h 611981"/>
              <a:gd name="connsiteX7" fmla="*/ 88107 w 864541"/>
              <a:gd name="connsiteY7" fmla="*/ 116681 h 611981"/>
              <a:gd name="connsiteX8" fmla="*/ 95250 w 864541"/>
              <a:gd name="connsiteY8" fmla="*/ 114300 h 611981"/>
              <a:gd name="connsiteX9" fmla="*/ 102394 w 864541"/>
              <a:gd name="connsiteY9" fmla="*/ 109538 h 611981"/>
              <a:gd name="connsiteX10" fmla="*/ 116682 w 864541"/>
              <a:gd name="connsiteY10" fmla="*/ 104775 h 611981"/>
              <a:gd name="connsiteX11" fmla="*/ 147638 w 864541"/>
              <a:gd name="connsiteY11" fmla="*/ 95250 h 611981"/>
              <a:gd name="connsiteX12" fmla="*/ 159544 w 864541"/>
              <a:gd name="connsiteY12" fmla="*/ 92869 h 611981"/>
              <a:gd name="connsiteX13" fmla="*/ 173832 w 864541"/>
              <a:gd name="connsiteY13" fmla="*/ 88106 h 611981"/>
              <a:gd name="connsiteX14" fmla="*/ 180975 w 864541"/>
              <a:gd name="connsiteY14" fmla="*/ 85725 h 611981"/>
              <a:gd name="connsiteX15" fmla="*/ 190500 w 864541"/>
              <a:gd name="connsiteY15" fmla="*/ 80963 h 611981"/>
              <a:gd name="connsiteX16" fmla="*/ 240507 w 864541"/>
              <a:gd name="connsiteY16" fmla="*/ 76200 h 611981"/>
              <a:gd name="connsiteX17" fmla="*/ 269082 w 864541"/>
              <a:gd name="connsiteY17" fmla="*/ 69056 h 611981"/>
              <a:gd name="connsiteX18" fmla="*/ 292894 w 864541"/>
              <a:gd name="connsiteY18" fmla="*/ 59531 h 611981"/>
              <a:gd name="connsiteX19" fmla="*/ 302419 w 864541"/>
              <a:gd name="connsiteY19" fmla="*/ 57150 h 611981"/>
              <a:gd name="connsiteX20" fmla="*/ 316707 w 864541"/>
              <a:gd name="connsiteY20" fmla="*/ 52388 h 611981"/>
              <a:gd name="connsiteX21" fmla="*/ 328613 w 864541"/>
              <a:gd name="connsiteY21" fmla="*/ 50006 h 611981"/>
              <a:gd name="connsiteX22" fmla="*/ 335757 w 864541"/>
              <a:gd name="connsiteY22" fmla="*/ 47625 h 611981"/>
              <a:gd name="connsiteX23" fmla="*/ 345282 w 864541"/>
              <a:gd name="connsiteY23" fmla="*/ 45244 h 611981"/>
              <a:gd name="connsiteX24" fmla="*/ 357188 w 864541"/>
              <a:gd name="connsiteY24" fmla="*/ 42863 h 611981"/>
              <a:gd name="connsiteX25" fmla="*/ 371475 w 864541"/>
              <a:gd name="connsiteY25" fmla="*/ 38100 h 611981"/>
              <a:gd name="connsiteX26" fmla="*/ 381000 w 864541"/>
              <a:gd name="connsiteY26" fmla="*/ 35719 h 611981"/>
              <a:gd name="connsiteX27" fmla="*/ 388144 w 864541"/>
              <a:gd name="connsiteY27" fmla="*/ 33338 h 611981"/>
              <a:gd name="connsiteX28" fmla="*/ 404813 w 864541"/>
              <a:gd name="connsiteY28" fmla="*/ 30956 h 611981"/>
              <a:gd name="connsiteX29" fmla="*/ 428625 w 864541"/>
              <a:gd name="connsiteY29" fmla="*/ 23813 h 611981"/>
              <a:gd name="connsiteX30" fmla="*/ 435769 w 864541"/>
              <a:gd name="connsiteY30" fmla="*/ 21431 h 611981"/>
              <a:gd name="connsiteX31" fmla="*/ 445294 w 864541"/>
              <a:gd name="connsiteY31" fmla="*/ 19050 h 611981"/>
              <a:gd name="connsiteX32" fmla="*/ 454819 w 864541"/>
              <a:gd name="connsiteY32" fmla="*/ 14288 h 611981"/>
              <a:gd name="connsiteX33" fmla="*/ 466725 w 864541"/>
              <a:gd name="connsiteY33" fmla="*/ 11906 h 611981"/>
              <a:gd name="connsiteX34" fmla="*/ 483394 w 864541"/>
              <a:gd name="connsiteY34" fmla="*/ 7144 h 611981"/>
              <a:gd name="connsiteX35" fmla="*/ 490538 w 864541"/>
              <a:gd name="connsiteY35" fmla="*/ 0 h 611981"/>
              <a:gd name="connsiteX36" fmla="*/ 500063 w 864541"/>
              <a:gd name="connsiteY36" fmla="*/ 14288 h 611981"/>
              <a:gd name="connsiteX37" fmla="*/ 524739 w 864541"/>
              <a:gd name="connsiteY37" fmla="*/ 11018 h 611981"/>
              <a:gd name="connsiteX38" fmla="*/ 519113 w 864541"/>
              <a:gd name="connsiteY38" fmla="*/ 38100 h 611981"/>
              <a:gd name="connsiteX39" fmla="*/ 535782 w 864541"/>
              <a:gd name="connsiteY39" fmla="*/ 47625 h 611981"/>
              <a:gd name="connsiteX40" fmla="*/ 540544 w 864541"/>
              <a:gd name="connsiteY40" fmla="*/ 54769 h 611981"/>
              <a:gd name="connsiteX41" fmla="*/ 554832 w 864541"/>
              <a:gd name="connsiteY41" fmla="*/ 59531 h 611981"/>
              <a:gd name="connsiteX42" fmla="*/ 576263 w 864541"/>
              <a:gd name="connsiteY42" fmla="*/ 73819 h 611981"/>
              <a:gd name="connsiteX43" fmla="*/ 583407 w 864541"/>
              <a:gd name="connsiteY43" fmla="*/ 76200 h 611981"/>
              <a:gd name="connsiteX44" fmla="*/ 590550 w 864541"/>
              <a:gd name="connsiteY44" fmla="*/ 83344 h 611981"/>
              <a:gd name="connsiteX45" fmla="*/ 600075 w 864541"/>
              <a:gd name="connsiteY45" fmla="*/ 88106 h 611981"/>
              <a:gd name="connsiteX46" fmla="*/ 619125 w 864541"/>
              <a:gd name="connsiteY46" fmla="*/ 100013 h 611981"/>
              <a:gd name="connsiteX47" fmla="*/ 626269 w 864541"/>
              <a:gd name="connsiteY47" fmla="*/ 104775 h 611981"/>
              <a:gd name="connsiteX48" fmla="*/ 645319 w 864541"/>
              <a:gd name="connsiteY48" fmla="*/ 116681 h 611981"/>
              <a:gd name="connsiteX49" fmla="*/ 654844 w 864541"/>
              <a:gd name="connsiteY49" fmla="*/ 130969 h 611981"/>
              <a:gd name="connsiteX50" fmla="*/ 661988 w 864541"/>
              <a:gd name="connsiteY50" fmla="*/ 140494 h 611981"/>
              <a:gd name="connsiteX51" fmla="*/ 666750 w 864541"/>
              <a:gd name="connsiteY51" fmla="*/ 147638 h 611981"/>
              <a:gd name="connsiteX52" fmla="*/ 681038 w 864541"/>
              <a:gd name="connsiteY52" fmla="*/ 157163 h 611981"/>
              <a:gd name="connsiteX53" fmla="*/ 716757 w 864541"/>
              <a:gd name="connsiteY53" fmla="*/ 180975 h 611981"/>
              <a:gd name="connsiteX54" fmla="*/ 731044 w 864541"/>
              <a:gd name="connsiteY54" fmla="*/ 190500 h 611981"/>
              <a:gd name="connsiteX55" fmla="*/ 738188 w 864541"/>
              <a:gd name="connsiteY55" fmla="*/ 195263 h 611981"/>
              <a:gd name="connsiteX56" fmla="*/ 766763 w 864541"/>
              <a:gd name="connsiteY56" fmla="*/ 219075 h 611981"/>
              <a:gd name="connsiteX57" fmla="*/ 773907 w 864541"/>
              <a:gd name="connsiteY57" fmla="*/ 221456 h 611981"/>
              <a:gd name="connsiteX58" fmla="*/ 785813 w 864541"/>
              <a:gd name="connsiteY58" fmla="*/ 228600 h 611981"/>
              <a:gd name="connsiteX59" fmla="*/ 792957 w 864541"/>
              <a:gd name="connsiteY59" fmla="*/ 230981 h 611981"/>
              <a:gd name="connsiteX60" fmla="*/ 804863 w 864541"/>
              <a:gd name="connsiteY60" fmla="*/ 238125 h 611981"/>
              <a:gd name="connsiteX61" fmla="*/ 845344 w 864541"/>
              <a:gd name="connsiteY61" fmla="*/ 271463 h 611981"/>
              <a:gd name="connsiteX62" fmla="*/ 847725 w 864541"/>
              <a:gd name="connsiteY62" fmla="*/ 278606 h 611981"/>
              <a:gd name="connsiteX63" fmla="*/ 840582 w 864541"/>
              <a:gd name="connsiteY63" fmla="*/ 307273 h 611981"/>
              <a:gd name="connsiteX64" fmla="*/ 819150 w 864541"/>
              <a:gd name="connsiteY64" fmla="*/ 323941 h 611981"/>
              <a:gd name="connsiteX65" fmla="*/ 814388 w 864541"/>
              <a:gd name="connsiteY65" fmla="*/ 333375 h 611981"/>
              <a:gd name="connsiteX66" fmla="*/ 826294 w 864541"/>
              <a:gd name="connsiteY66" fmla="*/ 347663 h 611981"/>
              <a:gd name="connsiteX67" fmla="*/ 864086 w 864541"/>
              <a:gd name="connsiteY67" fmla="*/ 354806 h 611981"/>
              <a:gd name="connsiteX68" fmla="*/ 835819 w 864541"/>
              <a:gd name="connsiteY68" fmla="*/ 383381 h 611981"/>
              <a:gd name="connsiteX69" fmla="*/ 859151 w 864541"/>
              <a:gd name="connsiteY69" fmla="*/ 377984 h 611981"/>
              <a:gd name="connsiteX70" fmla="*/ 807244 w 864541"/>
              <a:gd name="connsiteY70" fmla="*/ 404813 h 611981"/>
              <a:gd name="connsiteX71" fmla="*/ 790575 w 864541"/>
              <a:gd name="connsiteY71" fmla="*/ 416719 h 611981"/>
              <a:gd name="connsiteX72" fmla="*/ 781050 w 864541"/>
              <a:gd name="connsiteY72" fmla="*/ 400050 h 611981"/>
              <a:gd name="connsiteX73" fmla="*/ 773907 w 864541"/>
              <a:gd name="connsiteY73" fmla="*/ 385763 h 611981"/>
              <a:gd name="connsiteX74" fmla="*/ 766763 w 864541"/>
              <a:gd name="connsiteY74" fmla="*/ 388144 h 611981"/>
              <a:gd name="connsiteX75" fmla="*/ 754857 w 864541"/>
              <a:gd name="connsiteY75" fmla="*/ 402431 h 611981"/>
              <a:gd name="connsiteX76" fmla="*/ 747713 w 864541"/>
              <a:gd name="connsiteY76" fmla="*/ 407194 h 611981"/>
              <a:gd name="connsiteX77" fmla="*/ 742950 w 864541"/>
              <a:gd name="connsiteY77" fmla="*/ 414338 h 611981"/>
              <a:gd name="connsiteX78" fmla="*/ 733425 w 864541"/>
              <a:gd name="connsiteY78" fmla="*/ 431006 h 611981"/>
              <a:gd name="connsiteX79" fmla="*/ 726282 w 864541"/>
              <a:gd name="connsiteY79" fmla="*/ 438150 h 611981"/>
              <a:gd name="connsiteX80" fmla="*/ 716757 w 864541"/>
              <a:gd name="connsiteY80" fmla="*/ 452438 h 611981"/>
              <a:gd name="connsiteX81" fmla="*/ 739223 w 864541"/>
              <a:gd name="connsiteY81" fmla="*/ 480506 h 611981"/>
              <a:gd name="connsiteX82" fmla="*/ 748404 w 864541"/>
              <a:gd name="connsiteY82" fmla="*/ 519358 h 611981"/>
              <a:gd name="connsiteX83" fmla="*/ 721519 w 864541"/>
              <a:gd name="connsiteY83" fmla="*/ 538163 h 611981"/>
              <a:gd name="connsiteX84" fmla="*/ 749786 w 864541"/>
              <a:gd name="connsiteY84" fmla="*/ 562862 h 611981"/>
              <a:gd name="connsiteX85" fmla="*/ 716756 w 864541"/>
              <a:gd name="connsiteY85" fmla="*/ 568801 h 611981"/>
              <a:gd name="connsiteX86" fmla="*/ 704850 w 864541"/>
              <a:gd name="connsiteY86" fmla="*/ 576263 h 611981"/>
              <a:gd name="connsiteX87" fmla="*/ 702469 w 864541"/>
              <a:gd name="connsiteY87" fmla="*/ 592931 h 611981"/>
              <a:gd name="connsiteX88" fmla="*/ 695325 w 864541"/>
              <a:gd name="connsiteY88" fmla="*/ 597694 h 611981"/>
              <a:gd name="connsiteX89" fmla="*/ 683419 w 864541"/>
              <a:gd name="connsiteY89" fmla="*/ 611981 h 611981"/>
              <a:gd name="connsiteX90" fmla="*/ 676275 w 864541"/>
              <a:gd name="connsiteY90" fmla="*/ 597694 h 611981"/>
              <a:gd name="connsiteX91" fmla="*/ 671513 w 864541"/>
              <a:gd name="connsiteY91" fmla="*/ 583406 h 611981"/>
              <a:gd name="connsiteX92" fmla="*/ 666750 w 864541"/>
              <a:gd name="connsiteY92" fmla="*/ 569119 h 611981"/>
              <a:gd name="connsiteX93" fmla="*/ 664369 w 864541"/>
              <a:gd name="connsiteY93" fmla="*/ 561975 h 611981"/>
              <a:gd name="connsiteX94" fmla="*/ 650082 w 864541"/>
              <a:gd name="connsiteY94" fmla="*/ 550069 h 611981"/>
              <a:gd name="connsiteX95" fmla="*/ 642938 w 864541"/>
              <a:gd name="connsiteY95" fmla="*/ 542925 h 611981"/>
              <a:gd name="connsiteX96" fmla="*/ 628650 w 864541"/>
              <a:gd name="connsiteY96" fmla="*/ 535781 h 611981"/>
              <a:gd name="connsiteX97" fmla="*/ 614363 w 864541"/>
              <a:gd name="connsiteY97" fmla="*/ 526256 h 611981"/>
              <a:gd name="connsiteX98" fmla="*/ 604838 w 864541"/>
              <a:gd name="connsiteY98" fmla="*/ 519113 h 611981"/>
              <a:gd name="connsiteX99" fmla="*/ 590550 w 864541"/>
              <a:gd name="connsiteY99" fmla="*/ 514350 h 611981"/>
              <a:gd name="connsiteX100" fmla="*/ 583407 w 864541"/>
              <a:gd name="connsiteY100" fmla="*/ 511969 h 611981"/>
              <a:gd name="connsiteX101" fmla="*/ 566738 w 864541"/>
              <a:gd name="connsiteY101" fmla="*/ 504825 h 611981"/>
              <a:gd name="connsiteX102" fmla="*/ 557213 w 864541"/>
              <a:gd name="connsiteY102" fmla="*/ 497681 h 611981"/>
              <a:gd name="connsiteX103" fmla="*/ 542925 w 864541"/>
              <a:gd name="connsiteY103" fmla="*/ 488156 h 611981"/>
              <a:gd name="connsiteX104" fmla="*/ 535782 w 864541"/>
              <a:gd name="connsiteY104" fmla="*/ 483394 h 611981"/>
              <a:gd name="connsiteX105" fmla="*/ 531019 w 864541"/>
              <a:gd name="connsiteY105" fmla="*/ 476250 h 611981"/>
              <a:gd name="connsiteX106" fmla="*/ 516732 w 864541"/>
              <a:gd name="connsiteY106" fmla="*/ 466725 h 611981"/>
              <a:gd name="connsiteX107" fmla="*/ 502444 w 864541"/>
              <a:gd name="connsiteY107" fmla="*/ 457200 h 611981"/>
              <a:gd name="connsiteX108" fmla="*/ 492919 w 864541"/>
              <a:gd name="connsiteY108" fmla="*/ 450056 h 611981"/>
              <a:gd name="connsiteX109" fmla="*/ 478632 w 864541"/>
              <a:gd name="connsiteY109" fmla="*/ 435769 h 611981"/>
              <a:gd name="connsiteX110" fmla="*/ 461963 w 864541"/>
              <a:gd name="connsiteY110" fmla="*/ 423863 h 611981"/>
              <a:gd name="connsiteX111" fmla="*/ 457200 w 864541"/>
              <a:gd name="connsiteY111" fmla="*/ 416719 h 611981"/>
              <a:gd name="connsiteX112" fmla="*/ 442913 w 864541"/>
              <a:gd name="connsiteY112" fmla="*/ 407194 h 611981"/>
              <a:gd name="connsiteX113" fmla="*/ 438150 w 864541"/>
              <a:gd name="connsiteY113" fmla="*/ 400050 h 611981"/>
              <a:gd name="connsiteX114" fmla="*/ 428625 w 864541"/>
              <a:gd name="connsiteY114" fmla="*/ 392906 h 611981"/>
              <a:gd name="connsiteX115" fmla="*/ 407194 w 864541"/>
              <a:gd name="connsiteY115" fmla="*/ 376238 h 611981"/>
              <a:gd name="connsiteX116" fmla="*/ 392907 w 864541"/>
              <a:gd name="connsiteY116" fmla="*/ 369094 h 611981"/>
              <a:gd name="connsiteX117" fmla="*/ 378619 w 864541"/>
              <a:gd name="connsiteY117" fmla="*/ 364331 h 611981"/>
              <a:gd name="connsiteX118" fmla="*/ 342901 w 864541"/>
              <a:gd name="connsiteY118" fmla="*/ 361813 h 611981"/>
              <a:gd name="connsiteX119" fmla="*/ 219075 w 864541"/>
              <a:gd name="connsiteY119" fmla="*/ 371293 h 611981"/>
              <a:gd name="connsiteX120" fmla="*/ 159544 w 864541"/>
              <a:gd name="connsiteY120" fmla="*/ 387917 h 611981"/>
              <a:gd name="connsiteX121" fmla="*/ 152400 w 864541"/>
              <a:gd name="connsiteY121" fmla="*/ 378619 h 611981"/>
              <a:gd name="connsiteX122" fmla="*/ 142875 w 864541"/>
              <a:gd name="connsiteY122" fmla="*/ 381000 h 611981"/>
              <a:gd name="connsiteX123" fmla="*/ 104775 w 864541"/>
              <a:gd name="connsiteY123" fmla="*/ 397669 h 611981"/>
              <a:gd name="connsiteX124" fmla="*/ 66675 w 864541"/>
              <a:gd name="connsiteY124" fmla="*/ 402431 h 611981"/>
              <a:gd name="connsiteX125" fmla="*/ 52388 w 864541"/>
              <a:gd name="connsiteY125" fmla="*/ 407194 h 611981"/>
              <a:gd name="connsiteX126" fmla="*/ 45244 w 864541"/>
              <a:gd name="connsiteY126" fmla="*/ 411956 h 611981"/>
              <a:gd name="connsiteX127" fmla="*/ 35719 w 864541"/>
              <a:gd name="connsiteY127" fmla="*/ 414338 h 611981"/>
              <a:gd name="connsiteX128" fmla="*/ 21432 w 864541"/>
              <a:gd name="connsiteY128" fmla="*/ 419100 h 611981"/>
              <a:gd name="connsiteX129" fmla="*/ 7144 w 864541"/>
              <a:gd name="connsiteY129" fmla="*/ 423863 h 611981"/>
              <a:gd name="connsiteX130" fmla="*/ 0 w 864541"/>
              <a:gd name="connsiteY130" fmla="*/ 426244 h 611981"/>
              <a:gd name="connsiteX131" fmla="*/ 4763 w 864541"/>
              <a:gd name="connsiteY131" fmla="*/ 428852 h 611981"/>
              <a:gd name="connsiteX0" fmla="*/ 4763 w 864541"/>
              <a:gd name="connsiteY0" fmla="*/ 428852 h 611981"/>
              <a:gd name="connsiteX1" fmla="*/ 9525 w 864541"/>
              <a:gd name="connsiteY1" fmla="*/ 416719 h 611981"/>
              <a:gd name="connsiteX2" fmla="*/ 11907 w 864541"/>
              <a:gd name="connsiteY2" fmla="*/ 407194 h 611981"/>
              <a:gd name="connsiteX3" fmla="*/ 19050 w 864541"/>
              <a:gd name="connsiteY3" fmla="*/ 233363 h 611981"/>
              <a:gd name="connsiteX4" fmla="*/ 21432 w 864541"/>
              <a:gd name="connsiteY4" fmla="*/ 130969 h 611981"/>
              <a:gd name="connsiteX5" fmla="*/ 38100 w 864541"/>
              <a:gd name="connsiteY5" fmla="*/ 128588 h 611981"/>
              <a:gd name="connsiteX6" fmla="*/ 66675 w 864541"/>
              <a:gd name="connsiteY6" fmla="*/ 123825 h 611981"/>
              <a:gd name="connsiteX7" fmla="*/ 88107 w 864541"/>
              <a:gd name="connsiteY7" fmla="*/ 116681 h 611981"/>
              <a:gd name="connsiteX8" fmla="*/ 95250 w 864541"/>
              <a:gd name="connsiteY8" fmla="*/ 114300 h 611981"/>
              <a:gd name="connsiteX9" fmla="*/ 102394 w 864541"/>
              <a:gd name="connsiteY9" fmla="*/ 109538 h 611981"/>
              <a:gd name="connsiteX10" fmla="*/ 116682 w 864541"/>
              <a:gd name="connsiteY10" fmla="*/ 104775 h 611981"/>
              <a:gd name="connsiteX11" fmla="*/ 147638 w 864541"/>
              <a:gd name="connsiteY11" fmla="*/ 95250 h 611981"/>
              <a:gd name="connsiteX12" fmla="*/ 159544 w 864541"/>
              <a:gd name="connsiteY12" fmla="*/ 92869 h 611981"/>
              <a:gd name="connsiteX13" fmla="*/ 173832 w 864541"/>
              <a:gd name="connsiteY13" fmla="*/ 88106 h 611981"/>
              <a:gd name="connsiteX14" fmla="*/ 180975 w 864541"/>
              <a:gd name="connsiteY14" fmla="*/ 85725 h 611981"/>
              <a:gd name="connsiteX15" fmla="*/ 190500 w 864541"/>
              <a:gd name="connsiteY15" fmla="*/ 80963 h 611981"/>
              <a:gd name="connsiteX16" fmla="*/ 240507 w 864541"/>
              <a:gd name="connsiteY16" fmla="*/ 76200 h 611981"/>
              <a:gd name="connsiteX17" fmla="*/ 269082 w 864541"/>
              <a:gd name="connsiteY17" fmla="*/ 69056 h 611981"/>
              <a:gd name="connsiteX18" fmla="*/ 292894 w 864541"/>
              <a:gd name="connsiteY18" fmla="*/ 59531 h 611981"/>
              <a:gd name="connsiteX19" fmla="*/ 302419 w 864541"/>
              <a:gd name="connsiteY19" fmla="*/ 57150 h 611981"/>
              <a:gd name="connsiteX20" fmla="*/ 316707 w 864541"/>
              <a:gd name="connsiteY20" fmla="*/ 52388 h 611981"/>
              <a:gd name="connsiteX21" fmla="*/ 328613 w 864541"/>
              <a:gd name="connsiteY21" fmla="*/ 50006 h 611981"/>
              <a:gd name="connsiteX22" fmla="*/ 335757 w 864541"/>
              <a:gd name="connsiteY22" fmla="*/ 47625 h 611981"/>
              <a:gd name="connsiteX23" fmla="*/ 345282 w 864541"/>
              <a:gd name="connsiteY23" fmla="*/ 45244 h 611981"/>
              <a:gd name="connsiteX24" fmla="*/ 357188 w 864541"/>
              <a:gd name="connsiteY24" fmla="*/ 42863 h 611981"/>
              <a:gd name="connsiteX25" fmla="*/ 371475 w 864541"/>
              <a:gd name="connsiteY25" fmla="*/ 38100 h 611981"/>
              <a:gd name="connsiteX26" fmla="*/ 381000 w 864541"/>
              <a:gd name="connsiteY26" fmla="*/ 35719 h 611981"/>
              <a:gd name="connsiteX27" fmla="*/ 388144 w 864541"/>
              <a:gd name="connsiteY27" fmla="*/ 33338 h 611981"/>
              <a:gd name="connsiteX28" fmla="*/ 404813 w 864541"/>
              <a:gd name="connsiteY28" fmla="*/ 30956 h 611981"/>
              <a:gd name="connsiteX29" fmla="*/ 428625 w 864541"/>
              <a:gd name="connsiteY29" fmla="*/ 23813 h 611981"/>
              <a:gd name="connsiteX30" fmla="*/ 435769 w 864541"/>
              <a:gd name="connsiteY30" fmla="*/ 21431 h 611981"/>
              <a:gd name="connsiteX31" fmla="*/ 445294 w 864541"/>
              <a:gd name="connsiteY31" fmla="*/ 19050 h 611981"/>
              <a:gd name="connsiteX32" fmla="*/ 454819 w 864541"/>
              <a:gd name="connsiteY32" fmla="*/ 14288 h 611981"/>
              <a:gd name="connsiteX33" fmla="*/ 466725 w 864541"/>
              <a:gd name="connsiteY33" fmla="*/ 11906 h 611981"/>
              <a:gd name="connsiteX34" fmla="*/ 483394 w 864541"/>
              <a:gd name="connsiteY34" fmla="*/ 7144 h 611981"/>
              <a:gd name="connsiteX35" fmla="*/ 490538 w 864541"/>
              <a:gd name="connsiteY35" fmla="*/ 0 h 611981"/>
              <a:gd name="connsiteX36" fmla="*/ 500063 w 864541"/>
              <a:gd name="connsiteY36" fmla="*/ 14288 h 611981"/>
              <a:gd name="connsiteX37" fmla="*/ 524739 w 864541"/>
              <a:gd name="connsiteY37" fmla="*/ 11018 h 611981"/>
              <a:gd name="connsiteX38" fmla="*/ 519113 w 864541"/>
              <a:gd name="connsiteY38" fmla="*/ 38100 h 611981"/>
              <a:gd name="connsiteX39" fmla="*/ 535782 w 864541"/>
              <a:gd name="connsiteY39" fmla="*/ 47625 h 611981"/>
              <a:gd name="connsiteX40" fmla="*/ 540544 w 864541"/>
              <a:gd name="connsiteY40" fmla="*/ 54769 h 611981"/>
              <a:gd name="connsiteX41" fmla="*/ 554832 w 864541"/>
              <a:gd name="connsiteY41" fmla="*/ 59531 h 611981"/>
              <a:gd name="connsiteX42" fmla="*/ 576263 w 864541"/>
              <a:gd name="connsiteY42" fmla="*/ 73819 h 611981"/>
              <a:gd name="connsiteX43" fmla="*/ 583407 w 864541"/>
              <a:gd name="connsiteY43" fmla="*/ 76200 h 611981"/>
              <a:gd name="connsiteX44" fmla="*/ 590550 w 864541"/>
              <a:gd name="connsiteY44" fmla="*/ 83344 h 611981"/>
              <a:gd name="connsiteX45" fmla="*/ 600075 w 864541"/>
              <a:gd name="connsiteY45" fmla="*/ 88106 h 611981"/>
              <a:gd name="connsiteX46" fmla="*/ 619125 w 864541"/>
              <a:gd name="connsiteY46" fmla="*/ 100013 h 611981"/>
              <a:gd name="connsiteX47" fmla="*/ 626269 w 864541"/>
              <a:gd name="connsiteY47" fmla="*/ 104775 h 611981"/>
              <a:gd name="connsiteX48" fmla="*/ 645319 w 864541"/>
              <a:gd name="connsiteY48" fmla="*/ 116681 h 611981"/>
              <a:gd name="connsiteX49" fmla="*/ 654844 w 864541"/>
              <a:gd name="connsiteY49" fmla="*/ 130969 h 611981"/>
              <a:gd name="connsiteX50" fmla="*/ 661988 w 864541"/>
              <a:gd name="connsiteY50" fmla="*/ 140494 h 611981"/>
              <a:gd name="connsiteX51" fmla="*/ 666750 w 864541"/>
              <a:gd name="connsiteY51" fmla="*/ 147638 h 611981"/>
              <a:gd name="connsiteX52" fmla="*/ 681038 w 864541"/>
              <a:gd name="connsiteY52" fmla="*/ 157163 h 611981"/>
              <a:gd name="connsiteX53" fmla="*/ 716757 w 864541"/>
              <a:gd name="connsiteY53" fmla="*/ 180975 h 611981"/>
              <a:gd name="connsiteX54" fmla="*/ 731044 w 864541"/>
              <a:gd name="connsiteY54" fmla="*/ 190500 h 611981"/>
              <a:gd name="connsiteX55" fmla="*/ 738188 w 864541"/>
              <a:gd name="connsiteY55" fmla="*/ 195263 h 611981"/>
              <a:gd name="connsiteX56" fmla="*/ 766763 w 864541"/>
              <a:gd name="connsiteY56" fmla="*/ 219075 h 611981"/>
              <a:gd name="connsiteX57" fmla="*/ 773907 w 864541"/>
              <a:gd name="connsiteY57" fmla="*/ 221456 h 611981"/>
              <a:gd name="connsiteX58" fmla="*/ 785813 w 864541"/>
              <a:gd name="connsiteY58" fmla="*/ 228600 h 611981"/>
              <a:gd name="connsiteX59" fmla="*/ 792957 w 864541"/>
              <a:gd name="connsiteY59" fmla="*/ 230981 h 611981"/>
              <a:gd name="connsiteX60" fmla="*/ 804863 w 864541"/>
              <a:gd name="connsiteY60" fmla="*/ 238125 h 611981"/>
              <a:gd name="connsiteX61" fmla="*/ 845344 w 864541"/>
              <a:gd name="connsiteY61" fmla="*/ 271463 h 611981"/>
              <a:gd name="connsiteX62" fmla="*/ 847725 w 864541"/>
              <a:gd name="connsiteY62" fmla="*/ 278606 h 611981"/>
              <a:gd name="connsiteX63" fmla="*/ 840582 w 864541"/>
              <a:gd name="connsiteY63" fmla="*/ 307273 h 611981"/>
              <a:gd name="connsiteX64" fmla="*/ 819150 w 864541"/>
              <a:gd name="connsiteY64" fmla="*/ 323941 h 611981"/>
              <a:gd name="connsiteX65" fmla="*/ 814388 w 864541"/>
              <a:gd name="connsiteY65" fmla="*/ 333375 h 611981"/>
              <a:gd name="connsiteX66" fmla="*/ 844172 w 864541"/>
              <a:gd name="connsiteY66" fmla="*/ 347663 h 611981"/>
              <a:gd name="connsiteX67" fmla="*/ 864086 w 864541"/>
              <a:gd name="connsiteY67" fmla="*/ 354806 h 611981"/>
              <a:gd name="connsiteX68" fmla="*/ 835819 w 864541"/>
              <a:gd name="connsiteY68" fmla="*/ 383381 h 611981"/>
              <a:gd name="connsiteX69" fmla="*/ 859151 w 864541"/>
              <a:gd name="connsiteY69" fmla="*/ 377984 h 611981"/>
              <a:gd name="connsiteX70" fmla="*/ 807244 w 864541"/>
              <a:gd name="connsiteY70" fmla="*/ 404813 h 611981"/>
              <a:gd name="connsiteX71" fmla="*/ 790575 w 864541"/>
              <a:gd name="connsiteY71" fmla="*/ 416719 h 611981"/>
              <a:gd name="connsiteX72" fmla="*/ 781050 w 864541"/>
              <a:gd name="connsiteY72" fmla="*/ 400050 h 611981"/>
              <a:gd name="connsiteX73" fmla="*/ 773907 w 864541"/>
              <a:gd name="connsiteY73" fmla="*/ 385763 h 611981"/>
              <a:gd name="connsiteX74" fmla="*/ 766763 w 864541"/>
              <a:gd name="connsiteY74" fmla="*/ 388144 h 611981"/>
              <a:gd name="connsiteX75" fmla="*/ 754857 w 864541"/>
              <a:gd name="connsiteY75" fmla="*/ 402431 h 611981"/>
              <a:gd name="connsiteX76" fmla="*/ 747713 w 864541"/>
              <a:gd name="connsiteY76" fmla="*/ 407194 h 611981"/>
              <a:gd name="connsiteX77" fmla="*/ 742950 w 864541"/>
              <a:gd name="connsiteY77" fmla="*/ 414338 h 611981"/>
              <a:gd name="connsiteX78" fmla="*/ 733425 w 864541"/>
              <a:gd name="connsiteY78" fmla="*/ 431006 h 611981"/>
              <a:gd name="connsiteX79" fmla="*/ 726282 w 864541"/>
              <a:gd name="connsiteY79" fmla="*/ 438150 h 611981"/>
              <a:gd name="connsiteX80" fmla="*/ 716757 w 864541"/>
              <a:gd name="connsiteY80" fmla="*/ 452438 h 611981"/>
              <a:gd name="connsiteX81" fmla="*/ 739223 w 864541"/>
              <a:gd name="connsiteY81" fmla="*/ 480506 h 611981"/>
              <a:gd name="connsiteX82" fmla="*/ 748404 w 864541"/>
              <a:gd name="connsiteY82" fmla="*/ 519358 h 611981"/>
              <a:gd name="connsiteX83" fmla="*/ 721519 w 864541"/>
              <a:gd name="connsiteY83" fmla="*/ 538163 h 611981"/>
              <a:gd name="connsiteX84" fmla="*/ 749786 w 864541"/>
              <a:gd name="connsiteY84" fmla="*/ 562862 h 611981"/>
              <a:gd name="connsiteX85" fmla="*/ 716756 w 864541"/>
              <a:gd name="connsiteY85" fmla="*/ 568801 h 611981"/>
              <a:gd name="connsiteX86" fmla="*/ 704850 w 864541"/>
              <a:gd name="connsiteY86" fmla="*/ 576263 h 611981"/>
              <a:gd name="connsiteX87" fmla="*/ 702469 w 864541"/>
              <a:gd name="connsiteY87" fmla="*/ 592931 h 611981"/>
              <a:gd name="connsiteX88" fmla="*/ 695325 w 864541"/>
              <a:gd name="connsiteY88" fmla="*/ 597694 h 611981"/>
              <a:gd name="connsiteX89" fmla="*/ 683419 w 864541"/>
              <a:gd name="connsiteY89" fmla="*/ 611981 h 611981"/>
              <a:gd name="connsiteX90" fmla="*/ 676275 w 864541"/>
              <a:gd name="connsiteY90" fmla="*/ 597694 h 611981"/>
              <a:gd name="connsiteX91" fmla="*/ 671513 w 864541"/>
              <a:gd name="connsiteY91" fmla="*/ 583406 h 611981"/>
              <a:gd name="connsiteX92" fmla="*/ 666750 w 864541"/>
              <a:gd name="connsiteY92" fmla="*/ 569119 h 611981"/>
              <a:gd name="connsiteX93" fmla="*/ 664369 w 864541"/>
              <a:gd name="connsiteY93" fmla="*/ 561975 h 611981"/>
              <a:gd name="connsiteX94" fmla="*/ 650082 w 864541"/>
              <a:gd name="connsiteY94" fmla="*/ 550069 h 611981"/>
              <a:gd name="connsiteX95" fmla="*/ 642938 w 864541"/>
              <a:gd name="connsiteY95" fmla="*/ 542925 h 611981"/>
              <a:gd name="connsiteX96" fmla="*/ 628650 w 864541"/>
              <a:gd name="connsiteY96" fmla="*/ 535781 h 611981"/>
              <a:gd name="connsiteX97" fmla="*/ 614363 w 864541"/>
              <a:gd name="connsiteY97" fmla="*/ 526256 h 611981"/>
              <a:gd name="connsiteX98" fmla="*/ 604838 w 864541"/>
              <a:gd name="connsiteY98" fmla="*/ 519113 h 611981"/>
              <a:gd name="connsiteX99" fmla="*/ 590550 w 864541"/>
              <a:gd name="connsiteY99" fmla="*/ 514350 h 611981"/>
              <a:gd name="connsiteX100" fmla="*/ 583407 w 864541"/>
              <a:gd name="connsiteY100" fmla="*/ 511969 h 611981"/>
              <a:gd name="connsiteX101" fmla="*/ 566738 w 864541"/>
              <a:gd name="connsiteY101" fmla="*/ 504825 h 611981"/>
              <a:gd name="connsiteX102" fmla="*/ 557213 w 864541"/>
              <a:gd name="connsiteY102" fmla="*/ 497681 h 611981"/>
              <a:gd name="connsiteX103" fmla="*/ 542925 w 864541"/>
              <a:gd name="connsiteY103" fmla="*/ 488156 h 611981"/>
              <a:gd name="connsiteX104" fmla="*/ 535782 w 864541"/>
              <a:gd name="connsiteY104" fmla="*/ 483394 h 611981"/>
              <a:gd name="connsiteX105" fmla="*/ 531019 w 864541"/>
              <a:gd name="connsiteY105" fmla="*/ 476250 h 611981"/>
              <a:gd name="connsiteX106" fmla="*/ 516732 w 864541"/>
              <a:gd name="connsiteY106" fmla="*/ 466725 h 611981"/>
              <a:gd name="connsiteX107" fmla="*/ 502444 w 864541"/>
              <a:gd name="connsiteY107" fmla="*/ 457200 h 611981"/>
              <a:gd name="connsiteX108" fmla="*/ 492919 w 864541"/>
              <a:gd name="connsiteY108" fmla="*/ 450056 h 611981"/>
              <a:gd name="connsiteX109" fmla="*/ 478632 w 864541"/>
              <a:gd name="connsiteY109" fmla="*/ 435769 h 611981"/>
              <a:gd name="connsiteX110" fmla="*/ 461963 w 864541"/>
              <a:gd name="connsiteY110" fmla="*/ 423863 h 611981"/>
              <a:gd name="connsiteX111" fmla="*/ 457200 w 864541"/>
              <a:gd name="connsiteY111" fmla="*/ 416719 h 611981"/>
              <a:gd name="connsiteX112" fmla="*/ 442913 w 864541"/>
              <a:gd name="connsiteY112" fmla="*/ 407194 h 611981"/>
              <a:gd name="connsiteX113" fmla="*/ 438150 w 864541"/>
              <a:gd name="connsiteY113" fmla="*/ 400050 h 611981"/>
              <a:gd name="connsiteX114" fmla="*/ 428625 w 864541"/>
              <a:gd name="connsiteY114" fmla="*/ 392906 h 611981"/>
              <a:gd name="connsiteX115" fmla="*/ 407194 w 864541"/>
              <a:gd name="connsiteY115" fmla="*/ 376238 h 611981"/>
              <a:gd name="connsiteX116" fmla="*/ 392907 w 864541"/>
              <a:gd name="connsiteY116" fmla="*/ 369094 h 611981"/>
              <a:gd name="connsiteX117" fmla="*/ 378619 w 864541"/>
              <a:gd name="connsiteY117" fmla="*/ 364331 h 611981"/>
              <a:gd name="connsiteX118" fmla="*/ 342901 w 864541"/>
              <a:gd name="connsiteY118" fmla="*/ 361813 h 611981"/>
              <a:gd name="connsiteX119" fmla="*/ 219075 w 864541"/>
              <a:gd name="connsiteY119" fmla="*/ 371293 h 611981"/>
              <a:gd name="connsiteX120" fmla="*/ 159544 w 864541"/>
              <a:gd name="connsiteY120" fmla="*/ 387917 h 611981"/>
              <a:gd name="connsiteX121" fmla="*/ 152400 w 864541"/>
              <a:gd name="connsiteY121" fmla="*/ 378619 h 611981"/>
              <a:gd name="connsiteX122" fmla="*/ 142875 w 864541"/>
              <a:gd name="connsiteY122" fmla="*/ 381000 h 611981"/>
              <a:gd name="connsiteX123" fmla="*/ 104775 w 864541"/>
              <a:gd name="connsiteY123" fmla="*/ 397669 h 611981"/>
              <a:gd name="connsiteX124" fmla="*/ 66675 w 864541"/>
              <a:gd name="connsiteY124" fmla="*/ 402431 h 611981"/>
              <a:gd name="connsiteX125" fmla="*/ 52388 w 864541"/>
              <a:gd name="connsiteY125" fmla="*/ 407194 h 611981"/>
              <a:gd name="connsiteX126" fmla="*/ 45244 w 864541"/>
              <a:gd name="connsiteY126" fmla="*/ 411956 h 611981"/>
              <a:gd name="connsiteX127" fmla="*/ 35719 w 864541"/>
              <a:gd name="connsiteY127" fmla="*/ 414338 h 611981"/>
              <a:gd name="connsiteX128" fmla="*/ 21432 w 864541"/>
              <a:gd name="connsiteY128" fmla="*/ 419100 h 611981"/>
              <a:gd name="connsiteX129" fmla="*/ 7144 w 864541"/>
              <a:gd name="connsiteY129" fmla="*/ 423863 h 611981"/>
              <a:gd name="connsiteX130" fmla="*/ 0 w 864541"/>
              <a:gd name="connsiteY130" fmla="*/ 426244 h 611981"/>
              <a:gd name="connsiteX131" fmla="*/ 4763 w 864541"/>
              <a:gd name="connsiteY131" fmla="*/ 428852 h 611981"/>
              <a:gd name="connsiteX0" fmla="*/ 4763 w 864541"/>
              <a:gd name="connsiteY0" fmla="*/ 428852 h 611981"/>
              <a:gd name="connsiteX1" fmla="*/ 9525 w 864541"/>
              <a:gd name="connsiteY1" fmla="*/ 416719 h 611981"/>
              <a:gd name="connsiteX2" fmla="*/ 11907 w 864541"/>
              <a:gd name="connsiteY2" fmla="*/ 407194 h 611981"/>
              <a:gd name="connsiteX3" fmla="*/ 19050 w 864541"/>
              <a:gd name="connsiteY3" fmla="*/ 233363 h 611981"/>
              <a:gd name="connsiteX4" fmla="*/ 21432 w 864541"/>
              <a:gd name="connsiteY4" fmla="*/ 130969 h 611981"/>
              <a:gd name="connsiteX5" fmla="*/ 38100 w 864541"/>
              <a:gd name="connsiteY5" fmla="*/ 128588 h 611981"/>
              <a:gd name="connsiteX6" fmla="*/ 66675 w 864541"/>
              <a:gd name="connsiteY6" fmla="*/ 123825 h 611981"/>
              <a:gd name="connsiteX7" fmla="*/ 88107 w 864541"/>
              <a:gd name="connsiteY7" fmla="*/ 116681 h 611981"/>
              <a:gd name="connsiteX8" fmla="*/ 95250 w 864541"/>
              <a:gd name="connsiteY8" fmla="*/ 114300 h 611981"/>
              <a:gd name="connsiteX9" fmla="*/ 102394 w 864541"/>
              <a:gd name="connsiteY9" fmla="*/ 109538 h 611981"/>
              <a:gd name="connsiteX10" fmla="*/ 116682 w 864541"/>
              <a:gd name="connsiteY10" fmla="*/ 104775 h 611981"/>
              <a:gd name="connsiteX11" fmla="*/ 147638 w 864541"/>
              <a:gd name="connsiteY11" fmla="*/ 95250 h 611981"/>
              <a:gd name="connsiteX12" fmla="*/ 159544 w 864541"/>
              <a:gd name="connsiteY12" fmla="*/ 92869 h 611981"/>
              <a:gd name="connsiteX13" fmla="*/ 173832 w 864541"/>
              <a:gd name="connsiteY13" fmla="*/ 88106 h 611981"/>
              <a:gd name="connsiteX14" fmla="*/ 180975 w 864541"/>
              <a:gd name="connsiteY14" fmla="*/ 85725 h 611981"/>
              <a:gd name="connsiteX15" fmla="*/ 190500 w 864541"/>
              <a:gd name="connsiteY15" fmla="*/ 80963 h 611981"/>
              <a:gd name="connsiteX16" fmla="*/ 240507 w 864541"/>
              <a:gd name="connsiteY16" fmla="*/ 76200 h 611981"/>
              <a:gd name="connsiteX17" fmla="*/ 269082 w 864541"/>
              <a:gd name="connsiteY17" fmla="*/ 69056 h 611981"/>
              <a:gd name="connsiteX18" fmla="*/ 292894 w 864541"/>
              <a:gd name="connsiteY18" fmla="*/ 59531 h 611981"/>
              <a:gd name="connsiteX19" fmla="*/ 302419 w 864541"/>
              <a:gd name="connsiteY19" fmla="*/ 57150 h 611981"/>
              <a:gd name="connsiteX20" fmla="*/ 316707 w 864541"/>
              <a:gd name="connsiteY20" fmla="*/ 52388 h 611981"/>
              <a:gd name="connsiteX21" fmla="*/ 328613 w 864541"/>
              <a:gd name="connsiteY21" fmla="*/ 50006 h 611981"/>
              <a:gd name="connsiteX22" fmla="*/ 335757 w 864541"/>
              <a:gd name="connsiteY22" fmla="*/ 47625 h 611981"/>
              <a:gd name="connsiteX23" fmla="*/ 345282 w 864541"/>
              <a:gd name="connsiteY23" fmla="*/ 45244 h 611981"/>
              <a:gd name="connsiteX24" fmla="*/ 357188 w 864541"/>
              <a:gd name="connsiteY24" fmla="*/ 42863 h 611981"/>
              <a:gd name="connsiteX25" fmla="*/ 371475 w 864541"/>
              <a:gd name="connsiteY25" fmla="*/ 38100 h 611981"/>
              <a:gd name="connsiteX26" fmla="*/ 381000 w 864541"/>
              <a:gd name="connsiteY26" fmla="*/ 35719 h 611981"/>
              <a:gd name="connsiteX27" fmla="*/ 388144 w 864541"/>
              <a:gd name="connsiteY27" fmla="*/ 33338 h 611981"/>
              <a:gd name="connsiteX28" fmla="*/ 404813 w 864541"/>
              <a:gd name="connsiteY28" fmla="*/ 30956 h 611981"/>
              <a:gd name="connsiteX29" fmla="*/ 428625 w 864541"/>
              <a:gd name="connsiteY29" fmla="*/ 23813 h 611981"/>
              <a:gd name="connsiteX30" fmla="*/ 435769 w 864541"/>
              <a:gd name="connsiteY30" fmla="*/ 21431 h 611981"/>
              <a:gd name="connsiteX31" fmla="*/ 445294 w 864541"/>
              <a:gd name="connsiteY31" fmla="*/ 19050 h 611981"/>
              <a:gd name="connsiteX32" fmla="*/ 454819 w 864541"/>
              <a:gd name="connsiteY32" fmla="*/ 14288 h 611981"/>
              <a:gd name="connsiteX33" fmla="*/ 466725 w 864541"/>
              <a:gd name="connsiteY33" fmla="*/ 11906 h 611981"/>
              <a:gd name="connsiteX34" fmla="*/ 483394 w 864541"/>
              <a:gd name="connsiteY34" fmla="*/ 7144 h 611981"/>
              <a:gd name="connsiteX35" fmla="*/ 490538 w 864541"/>
              <a:gd name="connsiteY35" fmla="*/ 0 h 611981"/>
              <a:gd name="connsiteX36" fmla="*/ 500063 w 864541"/>
              <a:gd name="connsiteY36" fmla="*/ 14288 h 611981"/>
              <a:gd name="connsiteX37" fmla="*/ 524739 w 864541"/>
              <a:gd name="connsiteY37" fmla="*/ 11018 h 611981"/>
              <a:gd name="connsiteX38" fmla="*/ 519113 w 864541"/>
              <a:gd name="connsiteY38" fmla="*/ 38100 h 611981"/>
              <a:gd name="connsiteX39" fmla="*/ 535782 w 864541"/>
              <a:gd name="connsiteY39" fmla="*/ 47625 h 611981"/>
              <a:gd name="connsiteX40" fmla="*/ 540544 w 864541"/>
              <a:gd name="connsiteY40" fmla="*/ 54769 h 611981"/>
              <a:gd name="connsiteX41" fmla="*/ 554832 w 864541"/>
              <a:gd name="connsiteY41" fmla="*/ 59531 h 611981"/>
              <a:gd name="connsiteX42" fmla="*/ 576263 w 864541"/>
              <a:gd name="connsiteY42" fmla="*/ 73819 h 611981"/>
              <a:gd name="connsiteX43" fmla="*/ 583407 w 864541"/>
              <a:gd name="connsiteY43" fmla="*/ 76200 h 611981"/>
              <a:gd name="connsiteX44" fmla="*/ 590550 w 864541"/>
              <a:gd name="connsiteY44" fmla="*/ 83344 h 611981"/>
              <a:gd name="connsiteX45" fmla="*/ 600075 w 864541"/>
              <a:gd name="connsiteY45" fmla="*/ 88106 h 611981"/>
              <a:gd name="connsiteX46" fmla="*/ 619125 w 864541"/>
              <a:gd name="connsiteY46" fmla="*/ 100013 h 611981"/>
              <a:gd name="connsiteX47" fmla="*/ 626269 w 864541"/>
              <a:gd name="connsiteY47" fmla="*/ 104775 h 611981"/>
              <a:gd name="connsiteX48" fmla="*/ 645319 w 864541"/>
              <a:gd name="connsiteY48" fmla="*/ 116681 h 611981"/>
              <a:gd name="connsiteX49" fmla="*/ 654844 w 864541"/>
              <a:gd name="connsiteY49" fmla="*/ 130969 h 611981"/>
              <a:gd name="connsiteX50" fmla="*/ 661988 w 864541"/>
              <a:gd name="connsiteY50" fmla="*/ 140494 h 611981"/>
              <a:gd name="connsiteX51" fmla="*/ 666750 w 864541"/>
              <a:gd name="connsiteY51" fmla="*/ 147638 h 611981"/>
              <a:gd name="connsiteX52" fmla="*/ 681038 w 864541"/>
              <a:gd name="connsiteY52" fmla="*/ 157163 h 611981"/>
              <a:gd name="connsiteX53" fmla="*/ 716757 w 864541"/>
              <a:gd name="connsiteY53" fmla="*/ 180975 h 611981"/>
              <a:gd name="connsiteX54" fmla="*/ 731044 w 864541"/>
              <a:gd name="connsiteY54" fmla="*/ 190500 h 611981"/>
              <a:gd name="connsiteX55" fmla="*/ 738188 w 864541"/>
              <a:gd name="connsiteY55" fmla="*/ 195263 h 611981"/>
              <a:gd name="connsiteX56" fmla="*/ 766763 w 864541"/>
              <a:gd name="connsiteY56" fmla="*/ 219075 h 611981"/>
              <a:gd name="connsiteX57" fmla="*/ 773907 w 864541"/>
              <a:gd name="connsiteY57" fmla="*/ 221456 h 611981"/>
              <a:gd name="connsiteX58" fmla="*/ 785813 w 864541"/>
              <a:gd name="connsiteY58" fmla="*/ 228600 h 611981"/>
              <a:gd name="connsiteX59" fmla="*/ 792957 w 864541"/>
              <a:gd name="connsiteY59" fmla="*/ 230981 h 611981"/>
              <a:gd name="connsiteX60" fmla="*/ 804863 w 864541"/>
              <a:gd name="connsiteY60" fmla="*/ 238125 h 611981"/>
              <a:gd name="connsiteX61" fmla="*/ 845344 w 864541"/>
              <a:gd name="connsiteY61" fmla="*/ 271463 h 611981"/>
              <a:gd name="connsiteX62" fmla="*/ 847725 w 864541"/>
              <a:gd name="connsiteY62" fmla="*/ 278606 h 611981"/>
              <a:gd name="connsiteX63" fmla="*/ 840582 w 864541"/>
              <a:gd name="connsiteY63" fmla="*/ 307273 h 611981"/>
              <a:gd name="connsiteX64" fmla="*/ 819150 w 864541"/>
              <a:gd name="connsiteY64" fmla="*/ 323941 h 611981"/>
              <a:gd name="connsiteX65" fmla="*/ 842481 w 864541"/>
              <a:gd name="connsiteY65" fmla="*/ 330867 h 611981"/>
              <a:gd name="connsiteX66" fmla="*/ 844172 w 864541"/>
              <a:gd name="connsiteY66" fmla="*/ 347663 h 611981"/>
              <a:gd name="connsiteX67" fmla="*/ 864086 w 864541"/>
              <a:gd name="connsiteY67" fmla="*/ 354806 h 611981"/>
              <a:gd name="connsiteX68" fmla="*/ 835819 w 864541"/>
              <a:gd name="connsiteY68" fmla="*/ 383381 h 611981"/>
              <a:gd name="connsiteX69" fmla="*/ 859151 w 864541"/>
              <a:gd name="connsiteY69" fmla="*/ 377984 h 611981"/>
              <a:gd name="connsiteX70" fmla="*/ 807244 w 864541"/>
              <a:gd name="connsiteY70" fmla="*/ 404813 h 611981"/>
              <a:gd name="connsiteX71" fmla="*/ 790575 w 864541"/>
              <a:gd name="connsiteY71" fmla="*/ 416719 h 611981"/>
              <a:gd name="connsiteX72" fmla="*/ 781050 w 864541"/>
              <a:gd name="connsiteY72" fmla="*/ 400050 h 611981"/>
              <a:gd name="connsiteX73" fmla="*/ 773907 w 864541"/>
              <a:gd name="connsiteY73" fmla="*/ 385763 h 611981"/>
              <a:gd name="connsiteX74" fmla="*/ 766763 w 864541"/>
              <a:gd name="connsiteY74" fmla="*/ 388144 h 611981"/>
              <a:gd name="connsiteX75" fmla="*/ 754857 w 864541"/>
              <a:gd name="connsiteY75" fmla="*/ 402431 h 611981"/>
              <a:gd name="connsiteX76" fmla="*/ 747713 w 864541"/>
              <a:gd name="connsiteY76" fmla="*/ 407194 h 611981"/>
              <a:gd name="connsiteX77" fmla="*/ 742950 w 864541"/>
              <a:gd name="connsiteY77" fmla="*/ 414338 h 611981"/>
              <a:gd name="connsiteX78" fmla="*/ 733425 w 864541"/>
              <a:gd name="connsiteY78" fmla="*/ 431006 h 611981"/>
              <a:gd name="connsiteX79" fmla="*/ 726282 w 864541"/>
              <a:gd name="connsiteY79" fmla="*/ 438150 h 611981"/>
              <a:gd name="connsiteX80" fmla="*/ 716757 w 864541"/>
              <a:gd name="connsiteY80" fmla="*/ 452438 h 611981"/>
              <a:gd name="connsiteX81" fmla="*/ 739223 w 864541"/>
              <a:gd name="connsiteY81" fmla="*/ 480506 h 611981"/>
              <a:gd name="connsiteX82" fmla="*/ 748404 w 864541"/>
              <a:gd name="connsiteY82" fmla="*/ 519358 h 611981"/>
              <a:gd name="connsiteX83" fmla="*/ 721519 w 864541"/>
              <a:gd name="connsiteY83" fmla="*/ 538163 h 611981"/>
              <a:gd name="connsiteX84" fmla="*/ 749786 w 864541"/>
              <a:gd name="connsiteY84" fmla="*/ 562862 h 611981"/>
              <a:gd name="connsiteX85" fmla="*/ 716756 w 864541"/>
              <a:gd name="connsiteY85" fmla="*/ 568801 h 611981"/>
              <a:gd name="connsiteX86" fmla="*/ 704850 w 864541"/>
              <a:gd name="connsiteY86" fmla="*/ 576263 h 611981"/>
              <a:gd name="connsiteX87" fmla="*/ 702469 w 864541"/>
              <a:gd name="connsiteY87" fmla="*/ 592931 h 611981"/>
              <a:gd name="connsiteX88" fmla="*/ 695325 w 864541"/>
              <a:gd name="connsiteY88" fmla="*/ 597694 h 611981"/>
              <a:gd name="connsiteX89" fmla="*/ 683419 w 864541"/>
              <a:gd name="connsiteY89" fmla="*/ 611981 h 611981"/>
              <a:gd name="connsiteX90" fmla="*/ 676275 w 864541"/>
              <a:gd name="connsiteY90" fmla="*/ 597694 h 611981"/>
              <a:gd name="connsiteX91" fmla="*/ 671513 w 864541"/>
              <a:gd name="connsiteY91" fmla="*/ 583406 h 611981"/>
              <a:gd name="connsiteX92" fmla="*/ 666750 w 864541"/>
              <a:gd name="connsiteY92" fmla="*/ 569119 h 611981"/>
              <a:gd name="connsiteX93" fmla="*/ 664369 w 864541"/>
              <a:gd name="connsiteY93" fmla="*/ 561975 h 611981"/>
              <a:gd name="connsiteX94" fmla="*/ 650082 w 864541"/>
              <a:gd name="connsiteY94" fmla="*/ 550069 h 611981"/>
              <a:gd name="connsiteX95" fmla="*/ 642938 w 864541"/>
              <a:gd name="connsiteY95" fmla="*/ 542925 h 611981"/>
              <a:gd name="connsiteX96" fmla="*/ 628650 w 864541"/>
              <a:gd name="connsiteY96" fmla="*/ 535781 h 611981"/>
              <a:gd name="connsiteX97" fmla="*/ 614363 w 864541"/>
              <a:gd name="connsiteY97" fmla="*/ 526256 h 611981"/>
              <a:gd name="connsiteX98" fmla="*/ 604838 w 864541"/>
              <a:gd name="connsiteY98" fmla="*/ 519113 h 611981"/>
              <a:gd name="connsiteX99" fmla="*/ 590550 w 864541"/>
              <a:gd name="connsiteY99" fmla="*/ 514350 h 611981"/>
              <a:gd name="connsiteX100" fmla="*/ 583407 w 864541"/>
              <a:gd name="connsiteY100" fmla="*/ 511969 h 611981"/>
              <a:gd name="connsiteX101" fmla="*/ 566738 w 864541"/>
              <a:gd name="connsiteY101" fmla="*/ 504825 h 611981"/>
              <a:gd name="connsiteX102" fmla="*/ 557213 w 864541"/>
              <a:gd name="connsiteY102" fmla="*/ 497681 h 611981"/>
              <a:gd name="connsiteX103" fmla="*/ 542925 w 864541"/>
              <a:gd name="connsiteY103" fmla="*/ 488156 h 611981"/>
              <a:gd name="connsiteX104" fmla="*/ 535782 w 864541"/>
              <a:gd name="connsiteY104" fmla="*/ 483394 h 611981"/>
              <a:gd name="connsiteX105" fmla="*/ 531019 w 864541"/>
              <a:gd name="connsiteY105" fmla="*/ 476250 h 611981"/>
              <a:gd name="connsiteX106" fmla="*/ 516732 w 864541"/>
              <a:gd name="connsiteY106" fmla="*/ 466725 h 611981"/>
              <a:gd name="connsiteX107" fmla="*/ 502444 w 864541"/>
              <a:gd name="connsiteY107" fmla="*/ 457200 h 611981"/>
              <a:gd name="connsiteX108" fmla="*/ 492919 w 864541"/>
              <a:gd name="connsiteY108" fmla="*/ 450056 h 611981"/>
              <a:gd name="connsiteX109" fmla="*/ 478632 w 864541"/>
              <a:gd name="connsiteY109" fmla="*/ 435769 h 611981"/>
              <a:gd name="connsiteX110" fmla="*/ 461963 w 864541"/>
              <a:gd name="connsiteY110" fmla="*/ 423863 h 611981"/>
              <a:gd name="connsiteX111" fmla="*/ 457200 w 864541"/>
              <a:gd name="connsiteY111" fmla="*/ 416719 h 611981"/>
              <a:gd name="connsiteX112" fmla="*/ 442913 w 864541"/>
              <a:gd name="connsiteY112" fmla="*/ 407194 h 611981"/>
              <a:gd name="connsiteX113" fmla="*/ 438150 w 864541"/>
              <a:gd name="connsiteY113" fmla="*/ 400050 h 611981"/>
              <a:gd name="connsiteX114" fmla="*/ 428625 w 864541"/>
              <a:gd name="connsiteY114" fmla="*/ 392906 h 611981"/>
              <a:gd name="connsiteX115" fmla="*/ 407194 w 864541"/>
              <a:gd name="connsiteY115" fmla="*/ 376238 h 611981"/>
              <a:gd name="connsiteX116" fmla="*/ 392907 w 864541"/>
              <a:gd name="connsiteY116" fmla="*/ 369094 h 611981"/>
              <a:gd name="connsiteX117" fmla="*/ 378619 w 864541"/>
              <a:gd name="connsiteY117" fmla="*/ 364331 h 611981"/>
              <a:gd name="connsiteX118" fmla="*/ 342901 w 864541"/>
              <a:gd name="connsiteY118" fmla="*/ 361813 h 611981"/>
              <a:gd name="connsiteX119" fmla="*/ 219075 w 864541"/>
              <a:gd name="connsiteY119" fmla="*/ 371293 h 611981"/>
              <a:gd name="connsiteX120" fmla="*/ 159544 w 864541"/>
              <a:gd name="connsiteY120" fmla="*/ 387917 h 611981"/>
              <a:gd name="connsiteX121" fmla="*/ 152400 w 864541"/>
              <a:gd name="connsiteY121" fmla="*/ 378619 h 611981"/>
              <a:gd name="connsiteX122" fmla="*/ 142875 w 864541"/>
              <a:gd name="connsiteY122" fmla="*/ 381000 h 611981"/>
              <a:gd name="connsiteX123" fmla="*/ 104775 w 864541"/>
              <a:gd name="connsiteY123" fmla="*/ 397669 h 611981"/>
              <a:gd name="connsiteX124" fmla="*/ 66675 w 864541"/>
              <a:gd name="connsiteY124" fmla="*/ 402431 h 611981"/>
              <a:gd name="connsiteX125" fmla="*/ 52388 w 864541"/>
              <a:gd name="connsiteY125" fmla="*/ 407194 h 611981"/>
              <a:gd name="connsiteX126" fmla="*/ 45244 w 864541"/>
              <a:gd name="connsiteY126" fmla="*/ 411956 h 611981"/>
              <a:gd name="connsiteX127" fmla="*/ 35719 w 864541"/>
              <a:gd name="connsiteY127" fmla="*/ 414338 h 611981"/>
              <a:gd name="connsiteX128" fmla="*/ 21432 w 864541"/>
              <a:gd name="connsiteY128" fmla="*/ 419100 h 611981"/>
              <a:gd name="connsiteX129" fmla="*/ 7144 w 864541"/>
              <a:gd name="connsiteY129" fmla="*/ 423863 h 611981"/>
              <a:gd name="connsiteX130" fmla="*/ 0 w 864541"/>
              <a:gd name="connsiteY130" fmla="*/ 426244 h 611981"/>
              <a:gd name="connsiteX131" fmla="*/ 4763 w 864541"/>
              <a:gd name="connsiteY131" fmla="*/ 428852 h 611981"/>
              <a:gd name="connsiteX0" fmla="*/ 4763 w 864143"/>
              <a:gd name="connsiteY0" fmla="*/ 428852 h 611981"/>
              <a:gd name="connsiteX1" fmla="*/ 9525 w 864143"/>
              <a:gd name="connsiteY1" fmla="*/ 416719 h 611981"/>
              <a:gd name="connsiteX2" fmla="*/ 11907 w 864143"/>
              <a:gd name="connsiteY2" fmla="*/ 407194 h 611981"/>
              <a:gd name="connsiteX3" fmla="*/ 19050 w 864143"/>
              <a:gd name="connsiteY3" fmla="*/ 233363 h 611981"/>
              <a:gd name="connsiteX4" fmla="*/ 21432 w 864143"/>
              <a:gd name="connsiteY4" fmla="*/ 130969 h 611981"/>
              <a:gd name="connsiteX5" fmla="*/ 38100 w 864143"/>
              <a:gd name="connsiteY5" fmla="*/ 128588 h 611981"/>
              <a:gd name="connsiteX6" fmla="*/ 66675 w 864143"/>
              <a:gd name="connsiteY6" fmla="*/ 123825 h 611981"/>
              <a:gd name="connsiteX7" fmla="*/ 88107 w 864143"/>
              <a:gd name="connsiteY7" fmla="*/ 116681 h 611981"/>
              <a:gd name="connsiteX8" fmla="*/ 95250 w 864143"/>
              <a:gd name="connsiteY8" fmla="*/ 114300 h 611981"/>
              <a:gd name="connsiteX9" fmla="*/ 102394 w 864143"/>
              <a:gd name="connsiteY9" fmla="*/ 109538 h 611981"/>
              <a:gd name="connsiteX10" fmla="*/ 116682 w 864143"/>
              <a:gd name="connsiteY10" fmla="*/ 104775 h 611981"/>
              <a:gd name="connsiteX11" fmla="*/ 147638 w 864143"/>
              <a:gd name="connsiteY11" fmla="*/ 95250 h 611981"/>
              <a:gd name="connsiteX12" fmla="*/ 159544 w 864143"/>
              <a:gd name="connsiteY12" fmla="*/ 92869 h 611981"/>
              <a:gd name="connsiteX13" fmla="*/ 173832 w 864143"/>
              <a:gd name="connsiteY13" fmla="*/ 88106 h 611981"/>
              <a:gd name="connsiteX14" fmla="*/ 180975 w 864143"/>
              <a:gd name="connsiteY14" fmla="*/ 85725 h 611981"/>
              <a:gd name="connsiteX15" fmla="*/ 190500 w 864143"/>
              <a:gd name="connsiteY15" fmla="*/ 80963 h 611981"/>
              <a:gd name="connsiteX16" fmla="*/ 240507 w 864143"/>
              <a:gd name="connsiteY16" fmla="*/ 76200 h 611981"/>
              <a:gd name="connsiteX17" fmla="*/ 269082 w 864143"/>
              <a:gd name="connsiteY17" fmla="*/ 69056 h 611981"/>
              <a:gd name="connsiteX18" fmla="*/ 292894 w 864143"/>
              <a:gd name="connsiteY18" fmla="*/ 59531 h 611981"/>
              <a:gd name="connsiteX19" fmla="*/ 302419 w 864143"/>
              <a:gd name="connsiteY19" fmla="*/ 57150 h 611981"/>
              <a:gd name="connsiteX20" fmla="*/ 316707 w 864143"/>
              <a:gd name="connsiteY20" fmla="*/ 52388 h 611981"/>
              <a:gd name="connsiteX21" fmla="*/ 328613 w 864143"/>
              <a:gd name="connsiteY21" fmla="*/ 50006 h 611981"/>
              <a:gd name="connsiteX22" fmla="*/ 335757 w 864143"/>
              <a:gd name="connsiteY22" fmla="*/ 47625 h 611981"/>
              <a:gd name="connsiteX23" fmla="*/ 345282 w 864143"/>
              <a:gd name="connsiteY23" fmla="*/ 45244 h 611981"/>
              <a:gd name="connsiteX24" fmla="*/ 357188 w 864143"/>
              <a:gd name="connsiteY24" fmla="*/ 42863 h 611981"/>
              <a:gd name="connsiteX25" fmla="*/ 371475 w 864143"/>
              <a:gd name="connsiteY25" fmla="*/ 38100 h 611981"/>
              <a:gd name="connsiteX26" fmla="*/ 381000 w 864143"/>
              <a:gd name="connsiteY26" fmla="*/ 35719 h 611981"/>
              <a:gd name="connsiteX27" fmla="*/ 388144 w 864143"/>
              <a:gd name="connsiteY27" fmla="*/ 33338 h 611981"/>
              <a:gd name="connsiteX28" fmla="*/ 404813 w 864143"/>
              <a:gd name="connsiteY28" fmla="*/ 30956 h 611981"/>
              <a:gd name="connsiteX29" fmla="*/ 428625 w 864143"/>
              <a:gd name="connsiteY29" fmla="*/ 23813 h 611981"/>
              <a:gd name="connsiteX30" fmla="*/ 435769 w 864143"/>
              <a:gd name="connsiteY30" fmla="*/ 21431 h 611981"/>
              <a:gd name="connsiteX31" fmla="*/ 445294 w 864143"/>
              <a:gd name="connsiteY31" fmla="*/ 19050 h 611981"/>
              <a:gd name="connsiteX32" fmla="*/ 454819 w 864143"/>
              <a:gd name="connsiteY32" fmla="*/ 14288 h 611981"/>
              <a:gd name="connsiteX33" fmla="*/ 466725 w 864143"/>
              <a:gd name="connsiteY33" fmla="*/ 11906 h 611981"/>
              <a:gd name="connsiteX34" fmla="*/ 483394 w 864143"/>
              <a:gd name="connsiteY34" fmla="*/ 7144 h 611981"/>
              <a:gd name="connsiteX35" fmla="*/ 490538 w 864143"/>
              <a:gd name="connsiteY35" fmla="*/ 0 h 611981"/>
              <a:gd name="connsiteX36" fmla="*/ 500063 w 864143"/>
              <a:gd name="connsiteY36" fmla="*/ 14288 h 611981"/>
              <a:gd name="connsiteX37" fmla="*/ 524739 w 864143"/>
              <a:gd name="connsiteY37" fmla="*/ 11018 h 611981"/>
              <a:gd name="connsiteX38" fmla="*/ 519113 w 864143"/>
              <a:gd name="connsiteY38" fmla="*/ 38100 h 611981"/>
              <a:gd name="connsiteX39" fmla="*/ 535782 w 864143"/>
              <a:gd name="connsiteY39" fmla="*/ 47625 h 611981"/>
              <a:gd name="connsiteX40" fmla="*/ 540544 w 864143"/>
              <a:gd name="connsiteY40" fmla="*/ 54769 h 611981"/>
              <a:gd name="connsiteX41" fmla="*/ 554832 w 864143"/>
              <a:gd name="connsiteY41" fmla="*/ 59531 h 611981"/>
              <a:gd name="connsiteX42" fmla="*/ 576263 w 864143"/>
              <a:gd name="connsiteY42" fmla="*/ 73819 h 611981"/>
              <a:gd name="connsiteX43" fmla="*/ 583407 w 864143"/>
              <a:gd name="connsiteY43" fmla="*/ 76200 h 611981"/>
              <a:gd name="connsiteX44" fmla="*/ 590550 w 864143"/>
              <a:gd name="connsiteY44" fmla="*/ 83344 h 611981"/>
              <a:gd name="connsiteX45" fmla="*/ 600075 w 864143"/>
              <a:gd name="connsiteY45" fmla="*/ 88106 h 611981"/>
              <a:gd name="connsiteX46" fmla="*/ 619125 w 864143"/>
              <a:gd name="connsiteY46" fmla="*/ 100013 h 611981"/>
              <a:gd name="connsiteX47" fmla="*/ 626269 w 864143"/>
              <a:gd name="connsiteY47" fmla="*/ 104775 h 611981"/>
              <a:gd name="connsiteX48" fmla="*/ 645319 w 864143"/>
              <a:gd name="connsiteY48" fmla="*/ 116681 h 611981"/>
              <a:gd name="connsiteX49" fmla="*/ 654844 w 864143"/>
              <a:gd name="connsiteY49" fmla="*/ 130969 h 611981"/>
              <a:gd name="connsiteX50" fmla="*/ 661988 w 864143"/>
              <a:gd name="connsiteY50" fmla="*/ 140494 h 611981"/>
              <a:gd name="connsiteX51" fmla="*/ 666750 w 864143"/>
              <a:gd name="connsiteY51" fmla="*/ 147638 h 611981"/>
              <a:gd name="connsiteX52" fmla="*/ 681038 w 864143"/>
              <a:gd name="connsiteY52" fmla="*/ 157163 h 611981"/>
              <a:gd name="connsiteX53" fmla="*/ 716757 w 864143"/>
              <a:gd name="connsiteY53" fmla="*/ 180975 h 611981"/>
              <a:gd name="connsiteX54" fmla="*/ 731044 w 864143"/>
              <a:gd name="connsiteY54" fmla="*/ 190500 h 611981"/>
              <a:gd name="connsiteX55" fmla="*/ 738188 w 864143"/>
              <a:gd name="connsiteY55" fmla="*/ 195263 h 611981"/>
              <a:gd name="connsiteX56" fmla="*/ 766763 w 864143"/>
              <a:gd name="connsiteY56" fmla="*/ 219075 h 611981"/>
              <a:gd name="connsiteX57" fmla="*/ 773907 w 864143"/>
              <a:gd name="connsiteY57" fmla="*/ 221456 h 611981"/>
              <a:gd name="connsiteX58" fmla="*/ 785813 w 864143"/>
              <a:gd name="connsiteY58" fmla="*/ 228600 h 611981"/>
              <a:gd name="connsiteX59" fmla="*/ 792957 w 864143"/>
              <a:gd name="connsiteY59" fmla="*/ 230981 h 611981"/>
              <a:gd name="connsiteX60" fmla="*/ 804863 w 864143"/>
              <a:gd name="connsiteY60" fmla="*/ 238125 h 611981"/>
              <a:gd name="connsiteX61" fmla="*/ 845344 w 864143"/>
              <a:gd name="connsiteY61" fmla="*/ 271463 h 611981"/>
              <a:gd name="connsiteX62" fmla="*/ 847725 w 864143"/>
              <a:gd name="connsiteY62" fmla="*/ 278606 h 611981"/>
              <a:gd name="connsiteX63" fmla="*/ 840582 w 864143"/>
              <a:gd name="connsiteY63" fmla="*/ 307273 h 611981"/>
              <a:gd name="connsiteX64" fmla="*/ 819150 w 864143"/>
              <a:gd name="connsiteY64" fmla="*/ 323941 h 611981"/>
              <a:gd name="connsiteX65" fmla="*/ 842481 w 864143"/>
              <a:gd name="connsiteY65" fmla="*/ 330867 h 611981"/>
              <a:gd name="connsiteX66" fmla="*/ 864086 w 864143"/>
              <a:gd name="connsiteY66" fmla="*/ 354806 h 611981"/>
              <a:gd name="connsiteX67" fmla="*/ 835819 w 864143"/>
              <a:gd name="connsiteY67" fmla="*/ 383381 h 611981"/>
              <a:gd name="connsiteX68" fmla="*/ 859151 w 864143"/>
              <a:gd name="connsiteY68" fmla="*/ 377984 h 611981"/>
              <a:gd name="connsiteX69" fmla="*/ 807244 w 864143"/>
              <a:gd name="connsiteY69" fmla="*/ 404813 h 611981"/>
              <a:gd name="connsiteX70" fmla="*/ 790575 w 864143"/>
              <a:gd name="connsiteY70" fmla="*/ 416719 h 611981"/>
              <a:gd name="connsiteX71" fmla="*/ 781050 w 864143"/>
              <a:gd name="connsiteY71" fmla="*/ 400050 h 611981"/>
              <a:gd name="connsiteX72" fmla="*/ 773907 w 864143"/>
              <a:gd name="connsiteY72" fmla="*/ 385763 h 611981"/>
              <a:gd name="connsiteX73" fmla="*/ 766763 w 864143"/>
              <a:gd name="connsiteY73" fmla="*/ 388144 h 611981"/>
              <a:gd name="connsiteX74" fmla="*/ 754857 w 864143"/>
              <a:gd name="connsiteY74" fmla="*/ 402431 h 611981"/>
              <a:gd name="connsiteX75" fmla="*/ 747713 w 864143"/>
              <a:gd name="connsiteY75" fmla="*/ 407194 h 611981"/>
              <a:gd name="connsiteX76" fmla="*/ 742950 w 864143"/>
              <a:gd name="connsiteY76" fmla="*/ 414338 h 611981"/>
              <a:gd name="connsiteX77" fmla="*/ 733425 w 864143"/>
              <a:gd name="connsiteY77" fmla="*/ 431006 h 611981"/>
              <a:gd name="connsiteX78" fmla="*/ 726282 w 864143"/>
              <a:gd name="connsiteY78" fmla="*/ 438150 h 611981"/>
              <a:gd name="connsiteX79" fmla="*/ 716757 w 864143"/>
              <a:gd name="connsiteY79" fmla="*/ 452438 h 611981"/>
              <a:gd name="connsiteX80" fmla="*/ 739223 w 864143"/>
              <a:gd name="connsiteY80" fmla="*/ 480506 h 611981"/>
              <a:gd name="connsiteX81" fmla="*/ 748404 w 864143"/>
              <a:gd name="connsiteY81" fmla="*/ 519358 h 611981"/>
              <a:gd name="connsiteX82" fmla="*/ 721519 w 864143"/>
              <a:gd name="connsiteY82" fmla="*/ 538163 h 611981"/>
              <a:gd name="connsiteX83" fmla="*/ 749786 w 864143"/>
              <a:gd name="connsiteY83" fmla="*/ 562862 h 611981"/>
              <a:gd name="connsiteX84" fmla="*/ 716756 w 864143"/>
              <a:gd name="connsiteY84" fmla="*/ 568801 h 611981"/>
              <a:gd name="connsiteX85" fmla="*/ 704850 w 864143"/>
              <a:gd name="connsiteY85" fmla="*/ 576263 h 611981"/>
              <a:gd name="connsiteX86" fmla="*/ 702469 w 864143"/>
              <a:gd name="connsiteY86" fmla="*/ 592931 h 611981"/>
              <a:gd name="connsiteX87" fmla="*/ 695325 w 864143"/>
              <a:gd name="connsiteY87" fmla="*/ 597694 h 611981"/>
              <a:gd name="connsiteX88" fmla="*/ 683419 w 864143"/>
              <a:gd name="connsiteY88" fmla="*/ 611981 h 611981"/>
              <a:gd name="connsiteX89" fmla="*/ 676275 w 864143"/>
              <a:gd name="connsiteY89" fmla="*/ 597694 h 611981"/>
              <a:gd name="connsiteX90" fmla="*/ 671513 w 864143"/>
              <a:gd name="connsiteY90" fmla="*/ 583406 h 611981"/>
              <a:gd name="connsiteX91" fmla="*/ 666750 w 864143"/>
              <a:gd name="connsiteY91" fmla="*/ 569119 h 611981"/>
              <a:gd name="connsiteX92" fmla="*/ 664369 w 864143"/>
              <a:gd name="connsiteY92" fmla="*/ 561975 h 611981"/>
              <a:gd name="connsiteX93" fmla="*/ 650082 w 864143"/>
              <a:gd name="connsiteY93" fmla="*/ 550069 h 611981"/>
              <a:gd name="connsiteX94" fmla="*/ 642938 w 864143"/>
              <a:gd name="connsiteY94" fmla="*/ 542925 h 611981"/>
              <a:gd name="connsiteX95" fmla="*/ 628650 w 864143"/>
              <a:gd name="connsiteY95" fmla="*/ 535781 h 611981"/>
              <a:gd name="connsiteX96" fmla="*/ 614363 w 864143"/>
              <a:gd name="connsiteY96" fmla="*/ 526256 h 611981"/>
              <a:gd name="connsiteX97" fmla="*/ 604838 w 864143"/>
              <a:gd name="connsiteY97" fmla="*/ 519113 h 611981"/>
              <a:gd name="connsiteX98" fmla="*/ 590550 w 864143"/>
              <a:gd name="connsiteY98" fmla="*/ 514350 h 611981"/>
              <a:gd name="connsiteX99" fmla="*/ 583407 w 864143"/>
              <a:gd name="connsiteY99" fmla="*/ 511969 h 611981"/>
              <a:gd name="connsiteX100" fmla="*/ 566738 w 864143"/>
              <a:gd name="connsiteY100" fmla="*/ 504825 h 611981"/>
              <a:gd name="connsiteX101" fmla="*/ 557213 w 864143"/>
              <a:gd name="connsiteY101" fmla="*/ 497681 h 611981"/>
              <a:gd name="connsiteX102" fmla="*/ 542925 w 864143"/>
              <a:gd name="connsiteY102" fmla="*/ 488156 h 611981"/>
              <a:gd name="connsiteX103" fmla="*/ 535782 w 864143"/>
              <a:gd name="connsiteY103" fmla="*/ 483394 h 611981"/>
              <a:gd name="connsiteX104" fmla="*/ 531019 w 864143"/>
              <a:gd name="connsiteY104" fmla="*/ 476250 h 611981"/>
              <a:gd name="connsiteX105" fmla="*/ 516732 w 864143"/>
              <a:gd name="connsiteY105" fmla="*/ 466725 h 611981"/>
              <a:gd name="connsiteX106" fmla="*/ 502444 w 864143"/>
              <a:gd name="connsiteY106" fmla="*/ 457200 h 611981"/>
              <a:gd name="connsiteX107" fmla="*/ 492919 w 864143"/>
              <a:gd name="connsiteY107" fmla="*/ 450056 h 611981"/>
              <a:gd name="connsiteX108" fmla="*/ 478632 w 864143"/>
              <a:gd name="connsiteY108" fmla="*/ 435769 h 611981"/>
              <a:gd name="connsiteX109" fmla="*/ 461963 w 864143"/>
              <a:gd name="connsiteY109" fmla="*/ 423863 h 611981"/>
              <a:gd name="connsiteX110" fmla="*/ 457200 w 864143"/>
              <a:gd name="connsiteY110" fmla="*/ 416719 h 611981"/>
              <a:gd name="connsiteX111" fmla="*/ 442913 w 864143"/>
              <a:gd name="connsiteY111" fmla="*/ 407194 h 611981"/>
              <a:gd name="connsiteX112" fmla="*/ 438150 w 864143"/>
              <a:gd name="connsiteY112" fmla="*/ 400050 h 611981"/>
              <a:gd name="connsiteX113" fmla="*/ 428625 w 864143"/>
              <a:gd name="connsiteY113" fmla="*/ 392906 h 611981"/>
              <a:gd name="connsiteX114" fmla="*/ 407194 w 864143"/>
              <a:gd name="connsiteY114" fmla="*/ 376238 h 611981"/>
              <a:gd name="connsiteX115" fmla="*/ 392907 w 864143"/>
              <a:gd name="connsiteY115" fmla="*/ 369094 h 611981"/>
              <a:gd name="connsiteX116" fmla="*/ 378619 w 864143"/>
              <a:gd name="connsiteY116" fmla="*/ 364331 h 611981"/>
              <a:gd name="connsiteX117" fmla="*/ 342901 w 864143"/>
              <a:gd name="connsiteY117" fmla="*/ 361813 h 611981"/>
              <a:gd name="connsiteX118" fmla="*/ 219075 w 864143"/>
              <a:gd name="connsiteY118" fmla="*/ 371293 h 611981"/>
              <a:gd name="connsiteX119" fmla="*/ 159544 w 864143"/>
              <a:gd name="connsiteY119" fmla="*/ 387917 h 611981"/>
              <a:gd name="connsiteX120" fmla="*/ 152400 w 864143"/>
              <a:gd name="connsiteY120" fmla="*/ 378619 h 611981"/>
              <a:gd name="connsiteX121" fmla="*/ 142875 w 864143"/>
              <a:gd name="connsiteY121" fmla="*/ 381000 h 611981"/>
              <a:gd name="connsiteX122" fmla="*/ 104775 w 864143"/>
              <a:gd name="connsiteY122" fmla="*/ 397669 h 611981"/>
              <a:gd name="connsiteX123" fmla="*/ 66675 w 864143"/>
              <a:gd name="connsiteY123" fmla="*/ 402431 h 611981"/>
              <a:gd name="connsiteX124" fmla="*/ 52388 w 864143"/>
              <a:gd name="connsiteY124" fmla="*/ 407194 h 611981"/>
              <a:gd name="connsiteX125" fmla="*/ 45244 w 864143"/>
              <a:gd name="connsiteY125" fmla="*/ 411956 h 611981"/>
              <a:gd name="connsiteX126" fmla="*/ 35719 w 864143"/>
              <a:gd name="connsiteY126" fmla="*/ 414338 h 611981"/>
              <a:gd name="connsiteX127" fmla="*/ 21432 w 864143"/>
              <a:gd name="connsiteY127" fmla="*/ 419100 h 611981"/>
              <a:gd name="connsiteX128" fmla="*/ 7144 w 864143"/>
              <a:gd name="connsiteY128" fmla="*/ 423863 h 611981"/>
              <a:gd name="connsiteX129" fmla="*/ 0 w 864143"/>
              <a:gd name="connsiteY129" fmla="*/ 426244 h 611981"/>
              <a:gd name="connsiteX130" fmla="*/ 4763 w 864143"/>
              <a:gd name="connsiteY130" fmla="*/ 428852 h 611981"/>
              <a:gd name="connsiteX0" fmla="*/ 4763 w 864143"/>
              <a:gd name="connsiteY0" fmla="*/ 428852 h 601949"/>
              <a:gd name="connsiteX1" fmla="*/ 9525 w 864143"/>
              <a:gd name="connsiteY1" fmla="*/ 416719 h 601949"/>
              <a:gd name="connsiteX2" fmla="*/ 11907 w 864143"/>
              <a:gd name="connsiteY2" fmla="*/ 407194 h 601949"/>
              <a:gd name="connsiteX3" fmla="*/ 19050 w 864143"/>
              <a:gd name="connsiteY3" fmla="*/ 233363 h 601949"/>
              <a:gd name="connsiteX4" fmla="*/ 21432 w 864143"/>
              <a:gd name="connsiteY4" fmla="*/ 130969 h 601949"/>
              <a:gd name="connsiteX5" fmla="*/ 38100 w 864143"/>
              <a:gd name="connsiteY5" fmla="*/ 128588 h 601949"/>
              <a:gd name="connsiteX6" fmla="*/ 66675 w 864143"/>
              <a:gd name="connsiteY6" fmla="*/ 123825 h 601949"/>
              <a:gd name="connsiteX7" fmla="*/ 88107 w 864143"/>
              <a:gd name="connsiteY7" fmla="*/ 116681 h 601949"/>
              <a:gd name="connsiteX8" fmla="*/ 95250 w 864143"/>
              <a:gd name="connsiteY8" fmla="*/ 114300 h 601949"/>
              <a:gd name="connsiteX9" fmla="*/ 102394 w 864143"/>
              <a:gd name="connsiteY9" fmla="*/ 109538 h 601949"/>
              <a:gd name="connsiteX10" fmla="*/ 116682 w 864143"/>
              <a:gd name="connsiteY10" fmla="*/ 104775 h 601949"/>
              <a:gd name="connsiteX11" fmla="*/ 147638 w 864143"/>
              <a:gd name="connsiteY11" fmla="*/ 95250 h 601949"/>
              <a:gd name="connsiteX12" fmla="*/ 159544 w 864143"/>
              <a:gd name="connsiteY12" fmla="*/ 92869 h 601949"/>
              <a:gd name="connsiteX13" fmla="*/ 173832 w 864143"/>
              <a:gd name="connsiteY13" fmla="*/ 88106 h 601949"/>
              <a:gd name="connsiteX14" fmla="*/ 180975 w 864143"/>
              <a:gd name="connsiteY14" fmla="*/ 85725 h 601949"/>
              <a:gd name="connsiteX15" fmla="*/ 190500 w 864143"/>
              <a:gd name="connsiteY15" fmla="*/ 80963 h 601949"/>
              <a:gd name="connsiteX16" fmla="*/ 240507 w 864143"/>
              <a:gd name="connsiteY16" fmla="*/ 76200 h 601949"/>
              <a:gd name="connsiteX17" fmla="*/ 269082 w 864143"/>
              <a:gd name="connsiteY17" fmla="*/ 69056 h 601949"/>
              <a:gd name="connsiteX18" fmla="*/ 292894 w 864143"/>
              <a:gd name="connsiteY18" fmla="*/ 59531 h 601949"/>
              <a:gd name="connsiteX19" fmla="*/ 302419 w 864143"/>
              <a:gd name="connsiteY19" fmla="*/ 57150 h 601949"/>
              <a:gd name="connsiteX20" fmla="*/ 316707 w 864143"/>
              <a:gd name="connsiteY20" fmla="*/ 52388 h 601949"/>
              <a:gd name="connsiteX21" fmla="*/ 328613 w 864143"/>
              <a:gd name="connsiteY21" fmla="*/ 50006 h 601949"/>
              <a:gd name="connsiteX22" fmla="*/ 335757 w 864143"/>
              <a:gd name="connsiteY22" fmla="*/ 47625 h 601949"/>
              <a:gd name="connsiteX23" fmla="*/ 345282 w 864143"/>
              <a:gd name="connsiteY23" fmla="*/ 45244 h 601949"/>
              <a:gd name="connsiteX24" fmla="*/ 357188 w 864143"/>
              <a:gd name="connsiteY24" fmla="*/ 42863 h 601949"/>
              <a:gd name="connsiteX25" fmla="*/ 371475 w 864143"/>
              <a:gd name="connsiteY25" fmla="*/ 38100 h 601949"/>
              <a:gd name="connsiteX26" fmla="*/ 381000 w 864143"/>
              <a:gd name="connsiteY26" fmla="*/ 35719 h 601949"/>
              <a:gd name="connsiteX27" fmla="*/ 388144 w 864143"/>
              <a:gd name="connsiteY27" fmla="*/ 33338 h 601949"/>
              <a:gd name="connsiteX28" fmla="*/ 404813 w 864143"/>
              <a:gd name="connsiteY28" fmla="*/ 30956 h 601949"/>
              <a:gd name="connsiteX29" fmla="*/ 428625 w 864143"/>
              <a:gd name="connsiteY29" fmla="*/ 23813 h 601949"/>
              <a:gd name="connsiteX30" fmla="*/ 435769 w 864143"/>
              <a:gd name="connsiteY30" fmla="*/ 21431 h 601949"/>
              <a:gd name="connsiteX31" fmla="*/ 445294 w 864143"/>
              <a:gd name="connsiteY31" fmla="*/ 19050 h 601949"/>
              <a:gd name="connsiteX32" fmla="*/ 454819 w 864143"/>
              <a:gd name="connsiteY32" fmla="*/ 14288 h 601949"/>
              <a:gd name="connsiteX33" fmla="*/ 466725 w 864143"/>
              <a:gd name="connsiteY33" fmla="*/ 11906 h 601949"/>
              <a:gd name="connsiteX34" fmla="*/ 483394 w 864143"/>
              <a:gd name="connsiteY34" fmla="*/ 7144 h 601949"/>
              <a:gd name="connsiteX35" fmla="*/ 490538 w 864143"/>
              <a:gd name="connsiteY35" fmla="*/ 0 h 601949"/>
              <a:gd name="connsiteX36" fmla="*/ 500063 w 864143"/>
              <a:gd name="connsiteY36" fmla="*/ 14288 h 601949"/>
              <a:gd name="connsiteX37" fmla="*/ 524739 w 864143"/>
              <a:gd name="connsiteY37" fmla="*/ 11018 h 601949"/>
              <a:gd name="connsiteX38" fmla="*/ 519113 w 864143"/>
              <a:gd name="connsiteY38" fmla="*/ 38100 h 601949"/>
              <a:gd name="connsiteX39" fmla="*/ 535782 w 864143"/>
              <a:gd name="connsiteY39" fmla="*/ 47625 h 601949"/>
              <a:gd name="connsiteX40" fmla="*/ 540544 w 864143"/>
              <a:gd name="connsiteY40" fmla="*/ 54769 h 601949"/>
              <a:gd name="connsiteX41" fmla="*/ 554832 w 864143"/>
              <a:gd name="connsiteY41" fmla="*/ 59531 h 601949"/>
              <a:gd name="connsiteX42" fmla="*/ 576263 w 864143"/>
              <a:gd name="connsiteY42" fmla="*/ 73819 h 601949"/>
              <a:gd name="connsiteX43" fmla="*/ 583407 w 864143"/>
              <a:gd name="connsiteY43" fmla="*/ 76200 h 601949"/>
              <a:gd name="connsiteX44" fmla="*/ 590550 w 864143"/>
              <a:gd name="connsiteY44" fmla="*/ 83344 h 601949"/>
              <a:gd name="connsiteX45" fmla="*/ 600075 w 864143"/>
              <a:gd name="connsiteY45" fmla="*/ 88106 h 601949"/>
              <a:gd name="connsiteX46" fmla="*/ 619125 w 864143"/>
              <a:gd name="connsiteY46" fmla="*/ 100013 h 601949"/>
              <a:gd name="connsiteX47" fmla="*/ 626269 w 864143"/>
              <a:gd name="connsiteY47" fmla="*/ 104775 h 601949"/>
              <a:gd name="connsiteX48" fmla="*/ 645319 w 864143"/>
              <a:gd name="connsiteY48" fmla="*/ 116681 h 601949"/>
              <a:gd name="connsiteX49" fmla="*/ 654844 w 864143"/>
              <a:gd name="connsiteY49" fmla="*/ 130969 h 601949"/>
              <a:gd name="connsiteX50" fmla="*/ 661988 w 864143"/>
              <a:gd name="connsiteY50" fmla="*/ 140494 h 601949"/>
              <a:gd name="connsiteX51" fmla="*/ 666750 w 864143"/>
              <a:gd name="connsiteY51" fmla="*/ 147638 h 601949"/>
              <a:gd name="connsiteX52" fmla="*/ 681038 w 864143"/>
              <a:gd name="connsiteY52" fmla="*/ 157163 h 601949"/>
              <a:gd name="connsiteX53" fmla="*/ 716757 w 864143"/>
              <a:gd name="connsiteY53" fmla="*/ 180975 h 601949"/>
              <a:gd name="connsiteX54" fmla="*/ 731044 w 864143"/>
              <a:gd name="connsiteY54" fmla="*/ 190500 h 601949"/>
              <a:gd name="connsiteX55" fmla="*/ 738188 w 864143"/>
              <a:gd name="connsiteY55" fmla="*/ 195263 h 601949"/>
              <a:gd name="connsiteX56" fmla="*/ 766763 w 864143"/>
              <a:gd name="connsiteY56" fmla="*/ 219075 h 601949"/>
              <a:gd name="connsiteX57" fmla="*/ 773907 w 864143"/>
              <a:gd name="connsiteY57" fmla="*/ 221456 h 601949"/>
              <a:gd name="connsiteX58" fmla="*/ 785813 w 864143"/>
              <a:gd name="connsiteY58" fmla="*/ 228600 h 601949"/>
              <a:gd name="connsiteX59" fmla="*/ 792957 w 864143"/>
              <a:gd name="connsiteY59" fmla="*/ 230981 h 601949"/>
              <a:gd name="connsiteX60" fmla="*/ 804863 w 864143"/>
              <a:gd name="connsiteY60" fmla="*/ 238125 h 601949"/>
              <a:gd name="connsiteX61" fmla="*/ 845344 w 864143"/>
              <a:gd name="connsiteY61" fmla="*/ 271463 h 601949"/>
              <a:gd name="connsiteX62" fmla="*/ 847725 w 864143"/>
              <a:gd name="connsiteY62" fmla="*/ 278606 h 601949"/>
              <a:gd name="connsiteX63" fmla="*/ 840582 w 864143"/>
              <a:gd name="connsiteY63" fmla="*/ 307273 h 601949"/>
              <a:gd name="connsiteX64" fmla="*/ 819150 w 864143"/>
              <a:gd name="connsiteY64" fmla="*/ 323941 h 601949"/>
              <a:gd name="connsiteX65" fmla="*/ 842481 w 864143"/>
              <a:gd name="connsiteY65" fmla="*/ 330867 h 601949"/>
              <a:gd name="connsiteX66" fmla="*/ 864086 w 864143"/>
              <a:gd name="connsiteY66" fmla="*/ 354806 h 601949"/>
              <a:gd name="connsiteX67" fmla="*/ 835819 w 864143"/>
              <a:gd name="connsiteY67" fmla="*/ 383381 h 601949"/>
              <a:gd name="connsiteX68" fmla="*/ 859151 w 864143"/>
              <a:gd name="connsiteY68" fmla="*/ 377984 h 601949"/>
              <a:gd name="connsiteX69" fmla="*/ 807244 w 864143"/>
              <a:gd name="connsiteY69" fmla="*/ 404813 h 601949"/>
              <a:gd name="connsiteX70" fmla="*/ 790575 w 864143"/>
              <a:gd name="connsiteY70" fmla="*/ 416719 h 601949"/>
              <a:gd name="connsiteX71" fmla="*/ 781050 w 864143"/>
              <a:gd name="connsiteY71" fmla="*/ 400050 h 601949"/>
              <a:gd name="connsiteX72" fmla="*/ 773907 w 864143"/>
              <a:gd name="connsiteY72" fmla="*/ 385763 h 601949"/>
              <a:gd name="connsiteX73" fmla="*/ 766763 w 864143"/>
              <a:gd name="connsiteY73" fmla="*/ 388144 h 601949"/>
              <a:gd name="connsiteX74" fmla="*/ 754857 w 864143"/>
              <a:gd name="connsiteY74" fmla="*/ 402431 h 601949"/>
              <a:gd name="connsiteX75" fmla="*/ 747713 w 864143"/>
              <a:gd name="connsiteY75" fmla="*/ 407194 h 601949"/>
              <a:gd name="connsiteX76" fmla="*/ 742950 w 864143"/>
              <a:gd name="connsiteY76" fmla="*/ 414338 h 601949"/>
              <a:gd name="connsiteX77" fmla="*/ 733425 w 864143"/>
              <a:gd name="connsiteY77" fmla="*/ 431006 h 601949"/>
              <a:gd name="connsiteX78" fmla="*/ 726282 w 864143"/>
              <a:gd name="connsiteY78" fmla="*/ 438150 h 601949"/>
              <a:gd name="connsiteX79" fmla="*/ 716757 w 864143"/>
              <a:gd name="connsiteY79" fmla="*/ 452438 h 601949"/>
              <a:gd name="connsiteX80" fmla="*/ 739223 w 864143"/>
              <a:gd name="connsiteY80" fmla="*/ 480506 h 601949"/>
              <a:gd name="connsiteX81" fmla="*/ 748404 w 864143"/>
              <a:gd name="connsiteY81" fmla="*/ 519358 h 601949"/>
              <a:gd name="connsiteX82" fmla="*/ 721519 w 864143"/>
              <a:gd name="connsiteY82" fmla="*/ 538163 h 601949"/>
              <a:gd name="connsiteX83" fmla="*/ 749786 w 864143"/>
              <a:gd name="connsiteY83" fmla="*/ 562862 h 601949"/>
              <a:gd name="connsiteX84" fmla="*/ 716756 w 864143"/>
              <a:gd name="connsiteY84" fmla="*/ 568801 h 601949"/>
              <a:gd name="connsiteX85" fmla="*/ 704850 w 864143"/>
              <a:gd name="connsiteY85" fmla="*/ 576263 h 601949"/>
              <a:gd name="connsiteX86" fmla="*/ 702469 w 864143"/>
              <a:gd name="connsiteY86" fmla="*/ 592931 h 601949"/>
              <a:gd name="connsiteX87" fmla="*/ 695325 w 864143"/>
              <a:gd name="connsiteY87" fmla="*/ 597694 h 601949"/>
              <a:gd name="connsiteX88" fmla="*/ 716620 w 864143"/>
              <a:gd name="connsiteY88" fmla="*/ 601949 h 601949"/>
              <a:gd name="connsiteX89" fmla="*/ 676275 w 864143"/>
              <a:gd name="connsiteY89" fmla="*/ 597694 h 601949"/>
              <a:gd name="connsiteX90" fmla="*/ 671513 w 864143"/>
              <a:gd name="connsiteY90" fmla="*/ 583406 h 601949"/>
              <a:gd name="connsiteX91" fmla="*/ 666750 w 864143"/>
              <a:gd name="connsiteY91" fmla="*/ 569119 h 601949"/>
              <a:gd name="connsiteX92" fmla="*/ 664369 w 864143"/>
              <a:gd name="connsiteY92" fmla="*/ 561975 h 601949"/>
              <a:gd name="connsiteX93" fmla="*/ 650082 w 864143"/>
              <a:gd name="connsiteY93" fmla="*/ 550069 h 601949"/>
              <a:gd name="connsiteX94" fmla="*/ 642938 w 864143"/>
              <a:gd name="connsiteY94" fmla="*/ 542925 h 601949"/>
              <a:gd name="connsiteX95" fmla="*/ 628650 w 864143"/>
              <a:gd name="connsiteY95" fmla="*/ 535781 h 601949"/>
              <a:gd name="connsiteX96" fmla="*/ 614363 w 864143"/>
              <a:gd name="connsiteY96" fmla="*/ 526256 h 601949"/>
              <a:gd name="connsiteX97" fmla="*/ 604838 w 864143"/>
              <a:gd name="connsiteY97" fmla="*/ 519113 h 601949"/>
              <a:gd name="connsiteX98" fmla="*/ 590550 w 864143"/>
              <a:gd name="connsiteY98" fmla="*/ 514350 h 601949"/>
              <a:gd name="connsiteX99" fmla="*/ 583407 w 864143"/>
              <a:gd name="connsiteY99" fmla="*/ 511969 h 601949"/>
              <a:gd name="connsiteX100" fmla="*/ 566738 w 864143"/>
              <a:gd name="connsiteY100" fmla="*/ 504825 h 601949"/>
              <a:gd name="connsiteX101" fmla="*/ 557213 w 864143"/>
              <a:gd name="connsiteY101" fmla="*/ 497681 h 601949"/>
              <a:gd name="connsiteX102" fmla="*/ 542925 w 864143"/>
              <a:gd name="connsiteY102" fmla="*/ 488156 h 601949"/>
              <a:gd name="connsiteX103" fmla="*/ 535782 w 864143"/>
              <a:gd name="connsiteY103" fmla="*/ 483394 h 601949"/>
              <a:gd name="connsiteX104" fmla="*/ 531019 w 864143"/>
              <a:gd name="connsiteY104" fmla="*/ 476250 h 601949"/>
              <a:gd name="connsiteX105" fmla="*/ 516732 w 864143"/>
              <a:gd name="connsiteY105" fmla="*/ 466725 h 601949"/>
              <a:gd name="connsiteX106" fmla="*/ 502444 w 864143"/>
              <a:gd name="connsiteY106" fmla="*/ 457200 h 601949"/>
              <a:gd name="connsiteX107" fmla="*/ 492919 w 864143"/>
              <a:gd name="connsiteY107" fmla="*/ 450056 h 601949"/>
              <a:gd name="connsiteX108" fmla="*/ 478632 w 864143"/>
              <a:gd name="connsiteY108" fmla="*/ 435769 h 601949"/>
              <a:gd name="connsiteX109" fmla="*/ 461963 w 864143"/>
              <a:gd name="connsiteY109" fmla="*/ 423863 h 601949"/>
              <a:gd name="connsiteX110" fmla="*/ 457200 w 864143"/>
              <a:gd name="connsiteY110" fmla="*/ 416719 h 601949"/>
              <a:gd name="connsiteX111" fmla="*/ 442913 w 864143"/>
              <a:gd name="connsiteY111" fmla="*/ 407194 h 601949"/>
              <a:gd name="connsiteX112" fmla="*/ 438150 w 864143"/>
              <a:gd name="connsiteY112" fmla="*/ 400050 h 601949"/>
              <a:gd name="connsiteX113" fmla="*/ 428625 w 864143"/>
              <a:gd name="connsiteY113" fmla="*/ 392906 h 601949"/>
              <a:gd name="connsiteX114" fmla="*/ 407194 w 864143"/>
              <a:gd name="connsiteY114" fmla="*/ 376238 h 601949"/>
              <a:gd name="connsiteX115" fmla="*/ 392907 w 864143"/>
              <a:gd name="connsiteY115" fmla="*/ 369094 h 601949"/>
              <a:gd name="connsiteX116" fmla="*/ 378619 w 864143"/>
              <a:gd name="connsiteY116" fmla="*/ 364331 h 601949"/>
              <a:gd name="connsiteX117" fmla="*/ 342901 w 864143"/>
              <a:gd name="connsiteY117" fmla="*/ 361813 h 601949"/>
              <a:gd name="connsiteX118" fmla="*/ 219075 w 864143"/>
              <a:gd name="connsiteY118" fmla="*/ 371293 h 601949"/>
              <a:gd name="connsiteX119" fmla="*/ 159544 w 864143"/>
              <a:gd name="connsiteY119" fmla="*/ 387917 h 601949"/>
              <a:gd name="connsiteX120" fmla="*/ 152400 w 864143"/>
              <a:gd name="connsiteY120" fmla="*/ 378619 h 601949"/>
              <a:gd name="connsiteX121" fmla="*/ 142875 w 864143"/>
              <a:gd name="connsiteY121" fmla="*/ 381000 h 601949"/>
              <a:gd name="connsiteX122" fmla="*/ 104775 w 864143"/>
              <a:gd name="connsiteY122" fmla="*/ 397669 h 601949"/>
              <a:gd name="connsiteX123" fmla="*/ 66675 w 864143"/>
              <a:gd name="connsiteY123" fmla="*/ 402431 h 601949"/>
              <a:gd name="connsiteX124" fmla="*/ 52388 w 864143"/>
              <a:gd name="connsiteY124" fmla="*/ 407194 h 601949"/>
              <a:gd name="connsiteX125" fmla="*/ 45244 w 864143"/>
              <a:gd name="connsiteY125" fmla="*/ 411956 h 601949"/>
              <a:gd name="connsiteX126" fmla="*/ 35719 w 864143"/>
              <a:gd name="connsiteY126" fmla="*/ 414338 h 601949"/>
              <a:gd name="connsiteX127" fmla="*/ 21432 w 864143"/>
              <a:gd name="connsiteY127" fmla="*/ 419100 h 601949"/>
              <a:gd name="connsiteX128" fmla="*/ 7144 w 864143"/>
              <a:gd name="connsiteY128" fmla="*/ 423863 h 601949"/>
              <a:gd name="connsiteX129" fmla="*/ 0 w 864143"/>
              <a:gd name="connsiteY129" fmla="*/ 426244 h 601949"/>
              <a:gd name="connsiteX130" fmla="*/ 4763 w 864143"/>
              <a:gd name="connsiteY130" fmla="*/ 428852 h 601949"/>
              <a:gd name="connsiteX0" fmla="*/ 4763 w 864143"/>
              <a:gd name="connsiteY0" fmla="*/ 428852 h 601949"/>
              <a:gd name="connsiteX1" fmla="*/ 9525 w 864143"/>
              <a:gd name="connsiteY1" fmla="*/ 416719 h 601949"/>
              <a:gd name="connsiteX2" fmla="*/ 11907 w 864143"/>
              <a:gd name="connsiteY2" fmla="*/ 407194 h 601949"/>
              <a:gd name="connsiteX3" fmla="*/ 19050 w 864143"/>
              <a:gd name="connsiteY3" fmla="*/ 233363 h 601949"/>
              <a:gd name="connsiteX4" fmla="*/ 21432 w 864143"/>
              <a:gd name="connsiteY4" fmla="*/ 130969 h 601949"/>
              <a:gd name="connsiteX5" fmla="*/ 38100 w 864143"/>
              <a:gd name="connsiteY5" fmla="*/ 128588 h 601949"/>
              <a:gd name="connsiteX6" fmla="*/ 66675 w 864143"/>
              <a:gd name="connsiteY6" fmla="*/ 123825 h 601949"/>
              <a:gd name="connsiteX7" fmla="*/ 88107 w 864143"/>
              <a:gd name="connsiteY7" fmla="*/ 116681 h 601949"/>
              <a:gd name="connsiteX8" fmla="*/ 95250 w 864143"/>
              <a:gd name="connsiteY8" fmla="*/ 114300 h 601949"/>
              <a:gd name="connsiteX9" fmla="*/ 102394 w 864143"/>
              <a:gd name="connsiteY9" fmla="*/ 109538 h 601949"/>
              <a:gd name="connsiteX10" fmla="*/ 116682 w 864143"/>
              <a:gd name="connsiteY10" fmla="*/ 104775 h 601949"/>
              <a:gd name="connsiteX11" fmla="*/ 147638 w 864143"/>
              <a:gd name="connsiteY11" fmla="*/ 95250 h 601949"/>
              <a:gd name="connsiteX12" fmla="*/ 159544 w 864143"/>
              <a:gd name="connsiteY12" fmla="*/ 92869 h 601949"/>
              <a:gd name="connsiteX13" fmla="*/ 173832 w 864143"/>
              <a:gd name="connsiteY13" fmla="*/ 88106 h 601949"/>
              <a:gd name="connsiteX14" fmla="*/ 180975 w 864143"/>
              <a:gd name="connsiteY14" fmla="*/ 85725 h 601949"/>
              <a:gd name="connsiteX15" fmla="*/ 190500 w 864143"/>
              <a:gd name="connsiteY15" fmla="*/ 80963 h 601949"/>
              <a:gd name="connsiteX16" fmla="*/ 240507 w 864143"/>
              <a:gd name="connsiteY16" fmla="*/ 76200 h 601949"/>
              <a:gd name="connsiteX17" fmla="*/ 269082 w 864143"/>
              <a:gd name="connsiteY17" fmla="*/ 69056 h 601949"/>
              <a:gd name="connsiteX18" fmla="*/ 292894 w 864143"/>
              <a:gd name="connsiteY18" fmla="*/ 59531 h 601949"/>
              <a:gd name="connsiteX19" fmla="*/ 302419 w 864143"/>
              <a:gd name="connsiteY19" fmla="*/ 57150 h 601949"/>
              <a:gd name="connsiteX20" fmla="*/ 316707 w 864143"/>
              <a:gd name="connsiteY20" fmla="*/ 52388 h 601949"/>
              <a:gd name="connsiteX21" fmla="*/ 328613 w 864143"/>
              <a:gd name="connsiteY21" fmla="*/ 50006 h 601949"/>
              <a:gd name="connsiteX22" fmla="*/ 335757 w 864143"/>
              <a:gd name="connsiteY22" fmla="*/ 47625 h 601949"/>
              <a:gd name="connsiteX23" fmla="*/ 345282 w 864143"/>
              <a:gd name="connsiteY23" fmla="*/ 45244 h 601949"/>
              <a:gd name="connsiteX24" fmla="*/ 357188 w 864143"/>
              <a:gd name="connsiteY24" fmla="*/ 42863 h 601949"/>
              <a:gd name="connsiteX25" fmla="*/ 371475 w 864143"/>
              <a:gd name="connsiteY25" fmla="*/ 38100 h 601949"/>
              <a:gd name="connsiteX26" fmla="*/ 381000 w 864143"/>
              <a:gd name="connsiteY26" fmla="*/ 35719 h 601949"/>
              <a:gd name="connsiteX27" fmla="*/ 388144 w 864143"/>
              <a:gd name="connsiteY27" fmla="*/ 33338 h 601949"/>
              <a:gd name="connsiteX28" fmla="*/ 404813 w 864143"/>
              <a:gd name="connsiteY28" fmla="*/ 30956 h 601949"/>
              <a:gd name="connsiteX29" fmla="*/ 428625 w 864143"/>
              <a:gd name="connsiteY29" fmla="*/ 23813 h 601949"/>
              <a:gd name="connsiteX30" fmla="*/ 435769 w 864143"/>
              <a:gd name="connsiteY30" fmla="*/ 21431 h 601949"/>
              <a:gd name="connsiteX31" fmla="*/ 445294 w 864143"/>
              <a:gd name="connsiteY31" fmla="*/ 19050 h 601949"/>
              <a:gd name="connsiteX32" fmla="*/ 454819 w 864143"/>
              <a:gd name="connsiteY32" fmla="*/ 14288 h 601949"/>
              <a:gd name="connsiteX33" fmla="*/ 466725 w 864143"/>
              <a:gd name="connsiteY33" fmla="*/ 11906 h 601949"/>
              <a:gd name="connsiteX34" fmla="*/ 483394 w 864143"/>
              <a:gd name="connsiteY34" fmla="*/ 7144 h 601949"/>
              <a:gd name="connsiteX35" fmla="*/ 490538 w 864143"/>
              <a:gd name="connsiteY35" fmla="*/ 0 h 601949"/>
              <a:gd name="connsiteX36" fmla="*/ 500063 w 864143"/>
              <a:gd name="connsiteY36" fmla="*/ 14288 h 601949"/>
              <a:gd name="connsiteX37" fmla="*/ 524739 w 864143"/>
              <a:gd name="connsiteY37" fmla="*/ 11018 h 601949"/>
              <a:gd name="connsiteX38" fmla="*/ 519113 w 864143"/>
              <a:gd name="connsiteY38" fmla="*/ 38100 h 601949"/>
              <a:gd name="connsiteX39" fmla="*/ 535782 w 864143"/>
              <a:gd name="connsiteY39" fmla="*/ 47625 h 601949"/>
              <a:gd name="connsiteX40" fmla="*/ 540544 w 864143"/>
              <a:gd name="connsiteY40" fmla="*/ 54769 h 601949"/>
              <a:gd name="connsiteX41" fmla="*/ 554832 w 864143"/>
              <a:gd name="connsiteY41" fmla="*/ 59531 h 601949"/>
              <a:gd name="connsiteX42" fmla="*/ 576263 w 864143"/>
              <a:gd name="connsiteY42" fmla="*/ 73819 h 601949"/>
              <a:gd name="connsiteX43" fmla="*/ 583407 w 864143"/>
              <a:gd name="connsiteY43" fmla="*/ 76200 h 601949"/>
              <a:gd name="connsiteX44" fmla="*/ 590550 w 864143"/>
              <a:gd name="connsiteY44" fmla="*/ 83344 h 601949"/>
              <a:gd name="connsiteX45" fmla="*/ 600075 w 864143"/>
              <a:gd name="connsiteY45" fmla="*/ 88106 h 601949"/>
              <a:gd name="connsiteX46" fmla="*/ 619125 w 864143"/>
              <a:gd name="connsiteY46" fmla="*/ 100013 h 601949"/>
              <a:gd name="connsiteX47" fmla="*/ 626269 w 864143"/>
              <a:gd name="connsiteY47" fmla="*/ 104775 h 601949"/>
              <a:gd name="connsiteX48" fmla="*/ 645319 w 864143"/>
              <a:gd name="connsiteY48" fmla="*/ 116681 h 601949"/>
              <a:gd name="connsiteX49" fmla="*/ 654844 w 864143"/>
              <a:gd name="connsiteY49" fmla="*/ 130969 h 601949"/>
              <a:gd name="connsiteX50" fmla="*/ 661988 w 864143"/>
              <a:gd name="connsiteY50" fmla="*/ 140494 h 601949"/>
              <a:gd name="connsiteX51" fmla="*/ 666750 w 864143"/>
              <a:gd name="connsiteY51" fmla="*/ 147638 h 601949"/>
              <a:gd name="connsiteX52" fmla="*/ 681038 w 864143"/>
              <a:gd name="connsiteY52" fmla="*/ 157163 h 601949"/>
              <a:gd name="connsiteX53" fmla="*/ 716757 w 864143"/>
              <a:gd name="connsiteY53" fmla="*/ 180975 h 601949"/>
              <a:gd name="connsiteX54" fmla="*/ 731044 w 864143"/>
              <a:gd name="connsiteY54" fmla="*/ 190500 h 601949"/>
              <a:gd name="connsiteX55" fmla="*/ 738188 w 864143"/>
              <a:gd name="connsiteY55" fmla="*/ 195263 h 601949"/>
              <a:gd name="connsiteX56" fmla="*/ 766763 w 864143"/>
              <a:gd name="connsiteY56" fmla="*/ 219075 h 601949"/>
              <a:gd name="connsiteX57" fmla="*/ 773907 w 864143"/>
              <a:gd name="connsiteY57" fmla="*/ 221456 h 601949"/>
              <a:gd name="connsiteX58" fmla="*/ 785813 w 864143"/>
              <a:gd name="connsiteY58" fmla="*/ 228600 h 601949"/>
              <a:gd name="connsiteX59" fmla="*/ 792957 w 864143"/>
              <a:gd name="connsiteY59" fmla="*/ 230981 h 601949"/>
              <a:gd name="connsiteX60" fmla="*/ 804863 w 864143"/>
              <a:gd name="connsiteY60" fmla="*/ 238125 h 601949"/>
              <a:gd name="connsiteX61" fmla="*/ 845344 w 864143"/>
              <a:gd name="connsiteY61" fmla="*/ 271463 h 601949"/>
              <a:gd name="connsiteX62" fmla="*/ 847725 w 864143"/>
              <a:gd name="connsiteY62" fmla="*/ 278606 h 601949"/>
              <a:gd name="connsiteX63" fmla="*/ 840582 w 864143"/>
              <a:gd name="connsiteY63" fmla="*/ 307273 h 601949"/>
              <a:gd name="connsiteX64" fmla="*/ 819150 w 864143"/>
              <a:gd name="connsiteY64" fmla="*/ 323941 h 601949"/>
              <a:gd name="connsiteX65" fmla="*/ 842481 w 864143"/>
              <a:gd name="connsiteY65" fmla="*/ 330867 h 601949"/>
              <a:gd name="connsiteX66" fmla="*/ 864086 w 864143"/>
              <a:gd name="connsiteY66" fmla="*/ 354806 h 601949"/>
              <a:gd name="connsiteX67" fmla="*/ 835819 w 864143"/>
              <a:gd name="connsiteY67" fmla="*/ 383381 h 601949"/>
              <a:gd name="connsiteX68" fmla="*/ 859151 w 864143"/>
              <a:gd name="connsiteY68" fmla="*/ 377984 h 601949"/>
              <a:gd name="connsiteX69" fmla="*/ 807244 w 864143"/>
              <a:gd name="connsiteY69" fmla="*/ 404813 h 601949"/>
              <a:gd name="connsiteX70" fmla="*/ 790575 w 864143"/>
              <a:gd name="connsiteY70" fmla="*/ 416719 h 601949"/>
              <a:gd name="connsiteX71" fmla="*/ 781050 w 864143"/>
              <a:gd name="connsiteY71" fmla="*/ 400050 h 601949"/>
              <a:gd name="connsiteX72" fmla="*/ 773907 w 864143"/>
              <a:gd name="connsiteY72" fmla="*/ 385763 h 601949"/>
              <a:gd name="connsiteX73" fmla="*/ 766763 w 864143"/>
              <a:gd name="connsiteY73" fmla="*/ 388144 h 601949"/>
              <a:gd name="connsiteX74" fmla="*/ 754857 w 864143"/>
              <a:gd name="connsiteY74" fmla="*/ 402431 h 601949"/>
              <a:gd name="connsiteX75" fmla="*/ 747713 w 864143"/>
              <a:gd name="connsiteY75" fmla="*/ 407194 h 601949"/>
              <a:gd name="connsiteX76" fmla="*/ 742950 w 864143"/>
              <a:gd name="connsiteY76" fmla="*/ 414338 h 601949"/>
              <a:gd name="connsiteX77" fmla="*/ 733425 w 864143"/>
              <a:gd name="connsiteY77" fmla="*/ 431006 h 601949"/>
              <a:gd name="connsiteX78" fmla="*/ 726282 w 864143"/>
              <a:gd name="connsiteY78" fmla="*/ 438150 h 601949"/>
              <a:gd name="connsiteX79" fmla="*/ 716757 w 864143"/>
              <a:gd name="connsiteY79" fmla="*/ 452438 h 601949"/>
              <a:gd name="connsiteX80" fmla="*/ 739223 w 864143"/>
              <a:gd name="connsiteY80" fmla="*/ 480506 h 601949"/>
              <a:gd name="connsiteX81" fmla="*/ 758619 w 864143"/>
              <a:gd name="connsiteY81" fmla="*/ 519358 h 601949"/>
              <a:gd name="connsiteX82" fmla="*/ 721519 w 864143"/>
              <a:gd name="connsiteY82" fmla="*/ 538163 h 601949"/>
              <a:gd name="connsiteX83" fmla="*/ 749786 w 864143"/>
              <a:gd name="connsiteY83" fmla="*/ 562862 h 601949"/>
              <a:gd name="connsiteX84" fmla="*/ 716756 w 864143"/>
              <a:gd name="connsiteY84" fmla="*/ 568801 h 601949"/>
              <a:gd name="connsiteX85" fmla="*/ 704850 w 864143"/>
              <a:gd name="connsiteY85" fmla="*/ 576263 h 601949"/>
              <a:gd name="connsiteX86" fmla="*/ 702469 w 864143"/>
              <a:gd name="connsiteY86" fmla="*/ 592931 h 601949"/>
              <a:gd name="connsiteX87" fmla="*/ 695325 w 864143"/>
              <a:gd name="connsiteY87" fmla="*/ 597694 h 601949"/>
              <a:gd name="connsiteX88" fmla="*/ 716620 w 864143"/>
              <a:gd name="connsiteY88" fmla="*/ 601949 h 601949"/>
              <a:gd name="connsiteX89" fmla="*/ 676275 w 864143"/>
              <a:gd name="connsiteY89" fmla="*/ 597694 h 601949"/>
              <a:gd name="connsiteX90" fmla="*/ 671513 w 864143"/>
              <a:gd name="connsiteY90" fmla="*/ 583406 h 601949"/>
              <a:gd name="connsiteX91" fmla="*/ 666750 w 864143"/>
              <a:gd name="connsiteY91" fmla="*/ 569119 h 601949"/>
              <a:gd name="connsiteX92" fmla="*/ 664369 w 864143"/>
              <a:gd name="connsiteY92" fmla="*/ 561975 h 601949"/>
              <a:gd name="connsiteX93" fmla="*/ 650082 w 864143"/>
              <a:gd name="connsiteY93" fmla="*/ 550069 h 601949"/>
              <a:gd name="connsiteX94" fmla="*/ 642938 w 864143"/>
              <a:gd name="connsiteY94" fmla="*/ 542925 h 601949"/>
              <a:gd name="connsiteX95" fmla="*/ 628650 w 864143"/>
              <a:gd name="connsiteY95" fmla="*/ 535781 h 601949"/>
              <a:gd name="connsiteX96" fmla="*/ 614363 w 864143"/>
              <a:gd name="connsiteY96" fmla="*/ 526256 h 601949"/>
              <a:gd name="connsiteX97" fmla="*/ 604838 w 864143"/>
              <a:gd name="connsiteY97" fmla="*/ 519113 h 601949"/>
              <a:gd name="connsiteX98" fmla="*/ 590550 w 864143"/>
              <a:gd name="connsiteY98" fmla="*/ 514350 h 601949"/>
              <a:gd name="connsiteX99" fmla="*/ 583407 w 864143"/>
              <a:gd name="connsiteY99" fmla="*/ 511969 h 601949"/>
              <a:gd name="connsiteX100" fmla="*/ 566738 w 864143"/>
              <a:gd name="connsiteY100" fmla="*/ 504825 h 601949"/>
              <a:gd name="connsiteX101" fmla="*/ 557213 w 864143"/>
              <a:gd name="connsiteY101" fmla="*/ 497681 h 601949"/>
              <a:gd name="connsiteX102" fmla="*/ 542925 w 864143"/>
              <a:gd name="connsiteY102" fmla="*/ 488156 h 601949"/>
              <a:gd name="connsiteX103" fmla="*/ 535782 w 864143"/>
              <a:gd name="connsiteY103" fmla="*/ 483394 h 601949"/>
              <a:gd name="connsiteX104" fmla="*/ 531019 w 864143"/>
              <a:gd name="connsiteY104" fmla="*/ 476250 h 601949"/>
              <a:gd name="connsiteX105" fmla="*/ 516732 w 864143"/>
              <a:gd name="connsiteY105" fmla="*/ 466725 h 601949"/>
              <a:gd name="connsiteX106" fmla="*/ 502444 w 864143"/>
              <a:gd name="connsiteY106" fmla="*/ 457200 h 601949"/>
              <a:gd name="connsiteX107" fmla="*/ 492919 w 864143"/>
              <a:gd name="connsiteY107" fmla="*/ 450056 h 601949"/>
              <a:gd name="connsiteX108" fmla="*/ 478632 w 864143"/>
              <a:gd name="connsiteY108" fmla="*/ 435769 h 601949"/>
              <a:gd name="connsiteX109" fmla="*/ 461963 w 864143"/>
              <a:gd name="connsiteY109" fmla="*/ 423863 h 601949"/>
              <a:gd name="connsiteX110" fmla="*/ 457200 w 864143"/>
              <a:gd name="connsiteY110" fmla="*/ 416719 h 601949"/>
              <a:gd name="connsiteX111" fmla="*/ 442913 w 864143"/>
              <a:gd name="connsiteY111" fmla="*/ 407194 h 601949"/>
              <a:gd name="connsiteX112" fmla="*/ 438150 w 864143"/>
              <a:gd name="connsiteY112" fmla="*/ 400050 h 601949"/>
              <a:gd name="connsiteX113" fmla="*/ 428625 w 864143"/>
              <a:gd name="connsiteY113" fmla="*/ 392906 h 601949"/>
              <a:gd name="connsiteX114" fmla="*/ 407194 w 864143"/>
              <a:gd name="connsiteY114" fmla="*/ 376238 h 601949"/>
              <a:gd name="connsiteX115" fmla="*/ 392907 w 864143"/>
              <a:gd name="connsiteY115" fmla="*/ 369094 h 601949"/>
              <a:gd name="connsiteX116" fmla="*/ 378619 w 864143"/>
              <a:gd name="connsiteY116" fmla="*/ 364331 h 601949"/>
              <a:gd name="connsiteX117" fmla="*/ 342901 w 864143"/>
              <a:gd name="connsiteY117" fmla="*/ 361813 h 601949"/>
              <a:gd name="connsiteX118" fmla="*/ 219075 w 864143"/>
              <a:gd name="connsiteY118" fmla="*/ 371293 h 601949"/>
              <a:gd name="connsiteX119" fmla="*/ 159544 w 864143"/>
              <a:gd name="connsiteY119" fmla="*/ 387917 h 601949"/>
              <a:gd name="connsiteX120" fmla="*/ 152400 w 864143"/>
              <a:gd name="connsiteY120" fmla="*/ 378619 h 601949"/>
              <a:gd name="connsiteX121" fmla="*/ 142875 w 864143"/>
              <a:gd name="connsiteY121" fmla="*/ 381000 h 601949"/>
              <a:gd name="connsiteX122" fmla="*/ 104775 w 864143"/>
              <a:gd name="connsiteY122" fmla="*/ 397669 h 601949"/>
              <a:gd name="connsiteX123" fmla="*/ 66675 w 864143"/>
              <a:gd name="connsiteY123" fmla="*/ 402431 h 601949"/>
              <a:gd name="connsiteX124" fmla="*/ 52388 w 864143"/>
              <a:gd name="connsiteY124" fmla="*/ 407194 h 601949"/>
              <a:gd name="connsiteX125" fmla="*/ 45244 w 864143"/>
              <a:gd name="connsiteY125" fmla="*/ 411956 h 601949"/>
              <a:gd name="connsiteX126" fmla="*/ 35719 w 864143"/>
              <a:gd name="connsiteY126" fmla="*/ 414338 h 601949"/>
              <a:gd name="connsiteX127" fmla="*/ 21432 w 864143"/>
              <a:gd name="connsiteY127" fmla="*/ 419100 h 601949"/>
              <a:gd name="connsiteX128" fmla="*/ 7144 w 864143"/>
              <a:gd name="connsiteY128" fmla="*/ 423863 h 601949"/>
              <a:gd name="connsiteX129" fmla="*/ 0 w 864143"/>
              <a:gd name="connsiteY129" fmla="*/ 426244 h 601949"/>
              <a:gd name="connsiteX130" fmla="*/ 4763 w 864143"/>
              <a:gd name="connsiteY130" fmla="*/ 428852 h 601949"/>
              <a:gd name="connsiteX0" fmla="*/ 4763 w 864143"/>
              <a:gd name="connsiteY0" fmla="*/ 428852 h 601949"/>
              <a:gd name="connsiteX1" fmla="*/ 9525 w 864143"/>
              <a:gd name="connsiteY1" fmla="*/ 416719 h 601949"/>
              <a:gd name="connsiteX2" fmla="*/ 11907 w 864143"/>
              <a:gd name="connsiteY2" fmla="*/ 407194 h 601949"/>
              <a:gd name="connsiteX3" fmla="*/ 19050 w 864143"/>
              <a:gd name="connsiteY3" fmla="*/ 233363 h 601949"/>
              <a:gd name="connsiteX4" fmla="*/ 21432 w 864143"/>
              <a:gd name="connsiteY4" fmla="*/ 130969 h 601949"/>
              <a:gd name="connsiteX5" fmla="*/ 38100 w 864143"/>
              <a:gd name="connsiteY5" fmla="*/ 128588 h 601949"/>
              <a:gd name="connsiteX6" fmla="*/ 66675 w 864143"/>
              <a:gd name="connsiteY6" fmla="*/ 123825 h 601949"/>
              <a:gd name="connsiteX7" fmla="*/ 88107 w 864143"/>
              <a:gd name="connsiteY7" fmla="*/ 116681 h 601949"/>
              <a:gd name="connsiteX8" fmla="*/ 95250 w 864143"/>
              <a:gd name="connsiteY8" fmla="*/ 114300 h 601949"/>
              <a:gd name="connsiteX9" fmla="*/ 102394 w 864143"/>
              <a:gd name="connsiteY9" fmla="*/ 109538 h 601949"/>
              <a:gd name="connsiteX10" fmla="*/ 116682 w 864143"/>
              <a:gd name="connsiteY10" fmla="*/ 104775 h 601949"/>
              <a:gd name="connsiteX11" fmla="*/ 147638 w 864143"/>
              <a:gd name="connsiteY11" fmla="*/ 95250 h 601949"/>
              <a:gd name="connsiteX12" fmla="*/ 159544 w 864143"/>
              <a:gd name="connsiteY12" fmla="*/ 92869 h 601949"/>
              <a:gd name="connsiteX13" fmla="*/ 173832 w 864143"/>
              <a:gd name="connsiteY13" fmla="*/ 88106 h 601949"/>
              <a:gd name="connsiteX14" fmla="*/ 180975 w 864143"/>
              <a:gd name="connsiteY14" fmla="*/ 85725 h 601949"/>
              <a:gd name="connsiteX15" fmla="*/ 190500 w 864143"/>
              <a:gd name="connsiteY15" fmla="*/ 80963 h 601949"/>
              <a:gd name="connsiteX16" fmla="*/ 240507 w 864143"/>
              <a:gd name="connsiteY16" fmla="*/ 76200 h 601949"/>
              <a:gd name="connsiteX17" fmla="*/ 269082 w 864143"/>
              <a:gd name="connsiteY17" fmla="*/ 69056 h 601949"/>
              <a:gd name="connsiteX18" fmla="*/ 292894 w 864143"/>
              <a:gd name="connsiteY18" fmla="*/ 59531 h 601949"/>
              <a:gd name="connsiteX19" fmla="*/ 302419 w 864143"/>
              <a:gd name="connsiteY19" fmla="*/ 57150 h 601949"/>
              <a:gd name="connsiteX20" fmla="*/ 316707 w 864143"/>
              <a:gd name="connsiteY20" fmla="*/ 52388 h 601949"/>
              <a:gd name="connsiteX21" fmla="*/ 328613 w 864143"/>
              <a:gd name="connsiteY21" fmla="*/ 50006 h 601949"/>
              <a:gd name="connsiteX22" fmla="*/ 335757 w 864143"/>
              <a:gd name="connsiteY22" fmla="*/ 47625 h 601949"/>
              <a:gd name="connsiteX23" fmla="*/ 345282 w 864143"/>
              <a:gd name="connsiteY23" fmla="*/ 45244 h 601949"/>
              <a:gd name="connsiteX24" fmla="*/ 357188 w 864143"/>
              <a:gd name="connsiteY24" fmla="*/ 42863 h 601949"/>
              <a:gd name="connsiteX25" fmla="*/ 371475 w 864143"/>
              <a:gd name="connsiteY25" fmla="*/ 38100 h 601949"/>
              <a:gd name="connsiteX26" fmla="*/ 381000 w 864143"/>
              <a:gd name="connsiteY26" fmla="*/ 35719 h 601949"/>
              <a:gd name="connsiteX27" fmla="*/ 388144 w 864143"/>
              <a:gd name="connsiteY27" fmla="*/ 33338 h 601949"/>
              <a:gd name="connsiteX28" fmla="*/ 404813 w 864143"/>
              <a:gd name="connsiteY28" fmla="*/ 30956 h 601949"/>
              <a:gd name="connsiteX29" fmla="*/ 428625 w 864143"/>
              <a:gd name="connsiteY29" fmla="*/ 23813 h 601949"/>
              <a:gd name="connsiteX30" fmla="*/ 435769 w 864143"/>
              <a:gd name="connsiteY30" fmla="*/ 21431 h 601949"/>
              <a:gd name="connsiteX31" fmla="*/ 445294 w 864143"/>
              <a:gd name="connsiteY31" fmla="*/ 19050 h 601949"/>
              <a:gd name="connsiteX32" fmla="*/ 454819 w 864143"/>
              <a:gd name="connsiteY32" fmla="*/ 14288 h 601949"/>
              <a:gd name="connsiteX33" fmla="*/ 466725 w 864143"/>
              <a:gd name="connsiteY33" fmla="*/ 11906 h 601949"/>
              <a:gd name="connsiteX34" fmla="*/ 483394 w 864143"/>
              <a:gd name="connsiteY34" fmla="*/ 7144 h 601949"/>
              <a:gd name="connsiteX35" fmla="*/ 490538 w 864143"/>
              <a:gd name="connsiteY35" fmla="*/ 0 h 601949"/>
              <a:gd name="connsiteX36" fmla="*/ 500063 w 864143"/>
              <a:gd name="connsiteY36" fmla="*/ 14288 h 601949"/>
              <a:gd name="connsiteX37" fmla="*/ 524739 w 864143"/>
              <a:gd name="connsiteY37" fmla="*/ 11018 h 601949"/>
              <a:gd name="connsiteX38" fmla="*/ 519113 w 864143"/>
              <a:gd name="connsiteY38" fmla="*/ 38100 h 601949"/>
              <a:gd name="connsiteX39" fmla="*/ 535782 w 864143"/>
              <a:gd name="connsiteY39" fmla="*/ 47625 h 601949"/>
              <a:gd name="connsiteX40" fmla="*/ 540544 w 864143"/>
              <a:gd name="connsiteY40" fmla="*/ 54769 h 601949"/>
              <a:gd name="connsiteX41" fmla="*/ 554832 w 864143"/>
              <a:gd name="connsiteY41" fmla="*/ 59531 h 601949"/>
              <a:gd name="connsiteX42" fmla="*/ 576263 w 864143"/>
              <a:gd name="connsiteY42" fmla="*/ 73819 h 601949"/>
              <a:gd name="connsiteX43" fmla="*/ 583407 w 864143"/>
              <a:gd name="connsiteY43" fmla="*/ 76200 h 601949"/>
              <a:gd name="connsiteX44" fmla="*/ 590550 w 864143"/>
              <a:gd name="connsiteY44" fmla="*/ 83344 h 601949"/>
              <a:gd name="connsiteX45" fmla="*/ 600075 w 864143"/>
              <a:gd name="connsiteY45" fmla="*/ 88106 h 601949"/>
              <a:gd name="connsiteX46" fmla="*/ 619125 w 864143"/>
              <a:gd name="connsiteY46" fmla="*/ 100013 h 601949"/>
              <a:gd name="connsiteX47" fmla="*/ 626269 w 864143"/>
              <a:gd name="connsiteY47" fmla="*/ 104775 h 601949"/>
              <a:gd name="connsiteX48" fmla="*/ 645319 w 864143"/>
              <a:gd name="connsiteY48" fmla="*/ 116681 h 601949"/>
              <a:gd name="connsiteX49" fmla="*/ 654844 w 864143"/>
              <a:gd name="connsiteY49" fmla="*/ 130969 h 601949"/>
              <a:gd name="connsiteX50" fmla="*/ 661988 w 864143"/>
              <a:gd name="connsiteY50" fmla="*/ 140494 h 601949"/>
              <a:gd name="connsiteX51" fmla="*/ 666750 w 864143"/>
              <a:gd name="connsiteY51" fmla="*/ 147638 h 601949"/>
              <a:gd name="connsiteX52" fmla="*/ 681038 w 864143"/>
              <a:gd name="connsiteY52" fmla="*/ 157163 h 601949"/>
              <a:gd name="connsiteX53" fmla="*/ 716757 w 864143"/>
              <a:gd name="connsiteY53" fmla="*/ 180975 h 601949"/>
              <a:gd name="connsiteX54" fmla="*/ 731044 w 864143"/>
              <a:gd name="connsiteY54" fmla="*/ 190500 h 601949"/>
              <a:gd name="connsiteX55" fmla="*/ 738188 w 864143"/>
              <a:gd name="connsiteY55" fmla="*/ 195263 h 601949"/>
              <a:gd name="connsiteX56" fmla="*/ 766763 w 864143"/>
              <a:gd name="connsiteY56" fmla="*/ 219075 h 601949"/>
              <a:gd name="connsiteX57" fmla="*/ 773907 w 864143"/>
              <a:gd name="connsiteY57" fmla="*/ 221456 h 601949"/>
              <a:gd name="connsiteX58" fmla="*/ 785813 w 864143"/>
              <a:gd name="connsiteY58" fmla="*/ 228600 h 601949"/>
              <a:gd name="connsiteX59" fmla="*/ 792957 w 864143"/>
              <a:gd name="connsiteY59" fmla="*/ 230981 h 601949"/>
              <a:gd name="connsiteX60" fmla="*/ 804863 w 864143"/>
              <a:gd name="connsiteY60" fmla="*/ 238125 h 601949"/>
              <a:gd name="connsiteX61" fmla="*/ 845344 w 864143"/>
              <a:gd name="connsiteY61" fmla="*/ 271463 h 601949"/>
              <a:gd name="connsiteX62" fmla="*/ 847725 w 864143"/>
              <a:gd name="connsiteY62" fmla="*/ 278606 h 601949"/>
              <a:gd name="connsiteX63" fmla="*/ 840582 w 864143"/>
              <a:gd name="connsiteY63" fmla="*/ 307273 h 601949"/>
              <a:gd name="connsiteX64" fmla="*/ 819150 w 864143"/>
              <a:gd name="connsiteY64" fmla="*/ 323941 h 601949"/>
              <a:gd name="connsiteX65" fmla="*/ 842481 w 864143"/>
              <a:gd name="connsiteY65" fmla="*/ 330867 h 601949"/>
              <a:gd name="connsiteX66" fmla="*/ 864086 w 864143"/>
              <a:gd name="connsiteY66" fmla="*/ 354806 h 601949"/>
              <a:gd name="connsiteX67" fmla="*/ 835819 w 864143"/>
              <a:gd name="connsiteY67" fmla="*/ 383381 h 601949"/>
              <a:gd name="connsiteX68" fmla="*/ 859151 w 864143"/>
              <a:gd name="connsiteY68" fmla="*/ 377984 h 601949"/>
              <a:gd name="connsiteX69" fmla="*/ 807244 w 864143"/>
              <a:gd name="connsiteY69" fmla="*/ 404813 h 601949"/>
              <a:gd name="connsiteX70" fmla="*/ 790575 w 864143"/>
              <a:gd name="connsiteY70" fmla="*/ 416719 h 601949"/>
              <a:gd name="connsiteX71" fmla="*/ 781050 w 864143"/>
              <a:gd name="connsiteY71" fmla="*/ 400050 h 601949"/>
              <a:gd name="connsiteX72" fmla="*/ 773907 w 864143"/>
              <a:gd name="connsiteY72" fmla="*/ 385763 h 601949"/>
              <a:gd name="connsiteX73" fmla="*/ 766763 w 864143"/>
              <a:gd name="connsiteY73" fmla="*/ 388144 h 601949"/>
              <a:gd name="connsiteX74" fmla="*/ 754857 w 864143"/>
              <a:gd name="connsiteY74" fmla="*/ 402431 h 601949"/>
              <a:gd name="connsiteX75" fmla="*/ 747713 w 864143"/>
              <a:gd name="connsiteY75" fmla="*/ 407194 h 601949"/>
              <a:gd name="connsiteX76" fmla="*/ 742950 w 864143"/>
              <a:gd name="connsiteY76" fmla="*/ 414338 h 601949"/>
              <a:gd name="connsiteX77" fmla="*/ 733425 w 864143"/>
              <a:gd name="connsiteY77" fmla="*/ 431006 h 601949"/>
              <a:gd name="connsiteX78" fmla="*/ 726282 w 864143"/>
              <a:gd name="connsiteY78" fmla="*/ 438150 h 601949"/>
              <a:gd name="connsiteX79" fmla="*/ 747404 w 864143"/>
              <a:gd name="connsiteY79" fmla="*/ 462471 h 601949"/>
              <a:gd name="connsiteX80" fmla="*/ 739223 w 864143"/>
              <a:gd name="connsiteY80" fmla="*/ 480506 h 601949"/>
              <a:gd name="connsiteX81" fmla="*/ 758619 w 864143"/>
              <a:gd name="connsiteY81" fmla="*/ 519358 h 601949"/>
              <a:gd name="connsiteX82" fmla="*/ 721519 w 864143"/>
              <a:gd name="connsiteY82" fmla="*/ 538163 h 601949"/>
              <a:gd name="connsiteX83" fmla="*/ 749786 w 864143"/>
              <a:gd name="connsiteY83" fmla="*/ 562862 h 601949"/>
              <a:gd name="connsiteX84" fmla="*/ 716756 w 864143"/>
              <a:gd name="connsiteY84" fmla="*/ 568801 h 601949"/>
              <a:gd name="connsiteX85" fmla="*/ 704850 w 864143"/>
              <a:gd name="connsiteY85" fmla="*/ 576263 h 601949"/>
              <a:gd name="connsiteX86" fmla="*/ 702469 w 864143"/>
              <a:gd name="connsiteY86" fmla="*/ 592931 h 601949"/>
              <a:gd name="connsiteX87" fmla="*/ 695325 w 864143"/>
              <a:gd name="connsiteY87" fmla="*/ 597694 h 601949"/>
              <a:gd name="connsiteX88" fmla="*/ 716620 w 864143"/>
              <a:gd name="connsiteY88" fmla="*/ 601949 h 601949"/>
              <a:gd name="connsiteX89" fmla="*/ 676275 w 864143"/>
              <a:gd name="connsiteY89" fmla="*/ 597694 h 601949"/>
              <a:gd name="connsiteX90" fmla="*/ 671513 w 864143"/>
              <a:gd name="connsiteY90" fmla="*/ 583406 h 601949"/>
              <a:gd name="connsiteX91" fmla="*/ 666750 w 864143"/>
              <a:gd name="connsiteY91" fmla="*/ 569119 h 601949"/>
              <a:gd name="connsiteX92" fmla="*/ 664369 w 864143"/>
              <a:gd name="connsiteY92" fmla="*/ 561975 h 601949"/>
              <a:gd name="connsiteX93" fmla="*/ 650082 w 864143"/>
              <a:gd name="connsiteY93" fmla="*/ 550069 h 601949"/>
              <a:gd name="connsiteX94" fmla="*/ 642938 w 864143"/>
              <a:gd name="connsiteY94" fmla="*/ 542925 h 601949"/>
              <a:gd name="connsiteX95" fmla="*/ 628650 w 864143"/>
              <a:gd name="connsiteY95" fmla="*/ 535781 h 601949"/>
              <a:gd name="connsiteX96" fmla="*/ 614363 w 864143"/>
              <a:gd name="connsiteY96" fmla="*/ 526256 h 601949"/>
              <a:gd name="connsiteX97" fmla="*/ 604838 w 864143"/>
              <a:gd name="connsiteY97" fmla="*/ 519113 h 601949"/>
              <a:gd name="connsiteX98" fmla="*/ 590550 w 864143"/>
              <a:gd name="connsiteY98" fmla="*/ 514350 h 601949"/>
              <a:gd name="connsiteX99" fmla="*/ 583407 w 864143"/>
              <a:gd name="connsiteY99" fmla="*/ 511969 h 601949"/>
              <a:gd name="connsiteX100" fmla="*/ 566738 w 864143"/>
              <a:gd name="connsiteY100" fmla="*/ 504825 h 601949"/>
              <a:gd name="connsiteX101" fmla="*/ 557213 w 864143"/>
              <a:gd name="connsiteY101" fmla="*/ 497681 h 601949"/>
              <a:gd name="connsiteX102" fmla="*/ 542925 w 864143"/>
              <a:gd name="connsiteY102" fmla="*/ 488156 h 601949"/>
              <a:gd name="connsiteX103" fmla="*/ 535782 w 864143"/>
              <a:gd name="connsiteY103" fmla="*/ 483394 h 601949"/>
              <a:gd name="connsiteX104" fmla="*/ 531019 w 864143"/>
              <a:gd name="connsiteY104" fmla="*/ 476250 h 601949"/>
              <a:gd name="connsiteX105" fmla="*/ 516732 w 864143"/>
              <a:gd name="connsiteY105" fmla="*/ 466725 h 601949"/>
              <a:gd name="connsiteX106" fmla="*/ 502444 w 864143"/>
              <a:gd name="connsiteY106" fmla="*/ 457200 h 601949"/>
              <a:gd name="connsiteX107" fmla="*/ 492919 w 864143"/>
              <a:gd name="connsiteY107" fmla="*/ 450056 h 601949"/>
              <a:gd name="connsiteX108" fmla="*/ 478632 w 864143"/>
              <a:gd name="connsiteY108" fmla="*/ 435769 h 601949"/>
              <a:gd name="connsiteX109" fmla="*/ 461963 w 864143"/>
              <a:gd name="connsiteY109" fmla="*/ 423863 h 601949"/>
              <a:gd name="connsiteX110" fmla="*/ 457200 w 864143"/>
              <a:gd name="connsiteY110" fmla="*/ 416719 h 601949"/>
              <a:gd name="connsiteX111" fmla="*/ 442913 w 864143"/>
              <a:gd name="connsiteY111" fmla="*/ 407194 h 601949"/>
              <a:gd name="connsiteX112" fmla="*/ 438150 w 864143"/>
              <a:gd name="connsiteY112" fmla="*/ 400050 h 601949"/>
              <a:gd name="connsiteX113" fmla="*/ 428625 w 864143"/>
              <a:gd name="connsiteY113" fmla="*/ 392906 h 601949"/>
              <a:gd name="connsiteX114" fmla="*/ 407194 w 864143"/>
              <a:gd name="connsiteY114" fmla="*/ 376238 h 601949"/>
              <a:gd name="connsiteX115" fmla="*/ 392907 w 864143"/>
              <a:gd name="connsiteY115" fmla="*/ 369094 h 601949"/>
              <a:gd name="connsiteX116" fmla="*/ 378619 w 864143"/>
              <a:gd name="connsiteY116" fmla="*/ 364331 h 601949"/>
              <a:gd name="connsiteX117" fmla="*/ 342901 w 864143"/>
              <a:gd name="connsiteY117" fmla="*/ 361813 h 601949"/>
              <a:gd name="connsiteX118" fmla="*/ 219075 w 864143"/>
              <a:gd name="connsiteY118" fmla="*/ 371293 h 601949"/>
              <a:gd name="connsiteX119" fmla="*/ 159544 w 864143"/>
              <a:gd name="connsiteY119" fmla="*/ 387917 h 601949"/>
              <a:gd name="connsiteX120" fmla="*/ 152400 w 864143"/>
              <a:gd name="connsiteY120" fmla="*/ 378619 h 601949"/>
              <a:gd name="connsiteX121" fmla="*/ 142875 w 864143"/>
              <a:gd name="connsiteY121" fmla="*/ 381000 h 601949"/>
              <a:gd name="connsiteX122" fmla="*/ 104775 w 864143"/>
              <a:gd name="connsiteY122" fmla="*/ 397669 h 601949"/>
              <a:gd name="connsiteX123" fmla="*/ 66675 w 864143"/>
              <a:gd name="connsiteY123" fmla="*/ 402431 h 601949"/>
              <a:gd name="connsiteX124" fmla="*/ 52388 w 864143"/>
              <a:gd name="connsiteY124" fmla="*/ 407194 h 601949"/>
              <a:gd name="connsiteX125" fmla="*/ 45244 w 864143"/>
              <a:gd name="connsiteY125" fmla="*/ 411956 h 601949"/>
              <a:gd name="connsiteX126" fmla="*/ 35719 w 864143"/>
              <a:gd name="connsiteY126" fmla="*/ 414338 h 601949"/>
              <a:gd name="connsiteX127" fmla="*/ 21432 w 864143"/>
              <a:gd name="connsiteY127" fmla="*/ 419100 h 601949"/>
              <a:gd name="connsiteX128" fmla="*/ 7144 w 864143"/>
              <a:gd name="connsiteY128" fmla="*/ 423863 h 601949"/>
              <a:gd name="connsiteX129" fmla="*/ 0 w 864143"/>
              <a:gd name="connsiteY129" fmla="*/ 426244 h 601949"/>
              <a:gd name="connsiteX130" fmla="*/ 4763 w 864143"/>
              <a:gd name="connsiteY130" fmla="*/ 428852 h 601949"/>
              <a:gd name="connsiteX0" fmla="*/ 4763 w 864143"/>
              <a:gd name="connsiteY0" fmla="*/ 428852 h 601949"/>
              <a:gd name="connsiteX1" fmla="*/ 9525 w 864143"/>
              <a:gd name="connsiteY1" fmla="*/ 416719 h 601949"/>
              <a:gd name="connsiteX2" fmla="*/ 11907 w 864143"/>
              <a:gd name="connsiteY2" fmla="*/ 407194 h 601949"/>
              <a:gd name="connsiteX3" fmla="*/ 16497 w 864143"/>
              <a:gd name="connsiteY3" fmla="*/ 223331 h 601949"/>
              <a:gd name="connsiteX4" fmla="*/ 21432 w 864143"/>
              <a:gd name="connsiteY4" fmla="*/ 130969 h 601949"/>
              <a:gd name="connsiteX5" fmla="*/ 38100 w 864143"/>
              <a:gd name="connsiteY5" fmla="*/ 128588 h 601949"/>
              <a:gd name="connsiteX6" fmla="*/ 66675 w 864143"/>
              <a:gd name="connsiteY6" fmla="*/ 123825 h 601949"/>
              <a:gd name="connsiteX7" fmla="*/ 88107 w 864143"/>
              <a:gd name="connsiteY7" fmla="*/ 116681 h 601949"/>
              <a:gd name="connsiteX8" fmla="*/ 95250 w 864143"/>
              <a:gd name="connsiteY8" fmla="*/ 114300 h 601949"/>
              <a:gd name="connsiteX9" fmla="*/ 102394 w 864143"/>
              <a:gd name="connsiteY9" fmla="*/ 109538 h 601949"/>
              <a:gd name="connsiteX10" fmla="*/ 116682 w 864143"/>
              <a:gd name="connsiteY10" fmla="*/ 104775 h 601949"/>
              <a:gd name="connsiteX11" fmla="*/ 147638 w 864143"/>
              <a:gd name="connsiteY11" fmla="*/ 95250 h 601949"/>
              <a:gd name="connsiteX12" fmla="*/ 159544 w 864143"/>
              <a:gd name="connsiteY12" fmla="*/ 92869 h 601949"/>
              <a:gd name="connsiteX13" fmla="*/ 173832 w 864143"/>
              <a:gd name="connsiteY13" fmla="*/ 88106 h 601949"/>
              <a:gd name="connsiteX14" fmla="*/ 180975 w 864143"/>
              <a:gd name="connsiteY14" fmla="*/ 85725 h 601949"/>
              <a:gd name="connsiteX15" fmla="*/ 190500 w 864143"/>
              <a:gd name="connsiteY15" fmla="*/ 80963 h 601949"/>
              <a:gd name="connsiteX16" fmla="*/ 240507 w 864143"/>
              <a:gd name="connsiteY16" fmla="*/ 76200 h 601949"/>
              <a:gd name="connsiteX17" fmla="*/ 269082 w 864143"/>
              <a:gd name="connsiteY17" fmla="*/ 69056 h 601949"/>
              <a:gd name="connsiteX18" fmla="*/ 292894 w 864143"/>
              <a:gd name="connsiteY18" fmla="*/ 59531 h 601949"/>
              <a:gd name="connsiteX19" fmla="*/ 302419 w 864143"/>
              <a:gd name="connsiteY19" fmla="*/ 57150 h 601949"/>
              <a:gd name="connsiteX20" fmla="*/ 316707 w 864143"/>
              <a:gd name="connsiteY20" fmla="*/ 52388 h 601949"/>
              <a:gd name="connsiteX21" fmla="*/ 328613 w 864143"/>
              <a:gd name="connsiteY21" fmla="*/ 50006 h 601949"/>
              <a:gd name="connsiteX22" fmla="*/ 335757 w 864143"/>
              <a:gd name="connsiteY22" fmla="*/ 47625 h 601949"/>
              <a:gd name="connsiteX23" fmla="*/ 345282 w 864143"/>
              <a:gd name="connsiteY23" fmla="*/ 45244 h 601949"/>
              <a:gd name="connsiteX24" fmla="*/ 357188 w 864143"/>
              <a:gd name="connsiteY24" fmla="*/ 42863 h 601949"/>
              <a:gd name="connsiteX25" fmla="*/ 371475 w 864143"/>
              <a:gd name="connsiteY25" fmla="*/ 38100 h 601949"/>
              <a:gd name="connsiteX26" fmla="*/ 381000 w 864143"/>
              <a:gd name="connsiteY26" fmla="*/ 35719 h 601949"/>
              <a:gd name="connsiteX27" fmla="*/ 388144 w 864143"/>
              <a:gd name="connsiteY27" fmla="*/ 33338 h 601949"/>
              <a:gd name="connsiteX28" fmla="*/ 404813 w 864143"/>
              <a:gd name="connsiteY28" fmla="*/ 30956 h 601949"/>
              <a:gd name="connsiteX29" fmla="*/ 428625 w 864143"/>
              <a:gd name="connsiteY29" fmla="*/ 23813 h 601949"/>
              <a:gd name="connsiteX30" fmla="*/ 435769 w 864143"/>
              <a:gd name="connsiteY30" fmla="*/ 21431 h 601949"/>
              <a:gd name="connsiteX31" fmla="*/ 445294 w 864143"/>
              <a:gd name="connsiteY31" fmla="*/ 19050 h 601949"/>
              <a:gd name="connsiteX32" fmla="*/ 454819 w 864143"/>
              <a:gd name="connsiteY32" fmla="*/ 14288 h 601949"/>
              <a:gd name="connsiteX33" fmla="*/ 466725 w 864143"/>
              <a:gd name="connsiteY33" fmla="*/ 11906 h 601949"/>
              <a:gd name="connsiteX34" fmla="*/ 483394 w 864143"/>
              <a:gd name="connsiteY34" fmla="*/ 7144 h 601949"/>
              <a:gd name="connsiteX35" fmla="*/ 490538 w 864143"/>
              <a:gd name="connsiteY35" fmla="*/ 0 h 601949"/>
              <a:gd name="connsiteX36" fmla="*/ 500063 w 864143"/>
              <a:gd name="connsiteY36" fmla="*/ 14288 h 601949"/>
              <a:gd name="connsiteX37" fmla="*/ 524739 w 864143"/>
              <a:gd name="connsiteY37" fmla="*/ 11018 h 601949"/>
              <a:gd name="connsiteX38" fmla="*/ 519113 w 864143"/>
              <a:gd name="connsiteY38" fmla="*/ 38100 h 601949"/>
              <a:gd name="connsiteX39" fmla="*/ 535782 w 864143"/>
              <a:gd name="connsiteY39" fmla="*/ 47625 h 601949"/>
              <a:gd name="connsiteX40" fmla="*/ 540544 w 864143"/>
              <a:gd name="connsiteY40" fmla="*/ 54769 h 601949"/>
              <a:gd name="connsiteX41" fmla="*/ 554832 w 864143"/>
              <a:gd name="connsiteY41" fmla="*/ 59531 h 601949"/>
              <a:gd name="connsiteX42" fmla="*/ 576263 w 864143"/>
              <a:gd name="connsiteY42" fmla="*/ 73819 h 601949"/>
              <a:gd name="connsiteX43" fmla="*/ 583407 w 864143"/>
              <a:gd name="connsiteY43" fmla="*/ 76200 h 601949"/>
              <a:gd name="connsiteX44" fmla="*/ 590550 w 864143"/>
              <a:gd name="connsiteY44" fmla="*/ 83344 h 601949"/>
              <a:gd name="connsiteX45" fmla="*/ 600075 w 864143"/>
              <a:gd name="connsiteY45" fmla="*/ 88106 h 601949"/>
              <a:gd name="connsiteX46" fmla="*/ 619125 w 864143"/>
              <a:gd name="connsiteY46" fmla="*/ 100013 h 601949"/>
              <a:gd name="connsiteX47" fmla="*/ 626269 w 864143"/>
              <a:gd name="connsiteY47" fmla="*/ 104775 h 601949"/>
              <a:gd name="connsiteX48" fmla="*/ 645319 w 864143"/>
              <a:gd name="connsiteY48" fmla="*/ 116681 h 601949"/>
              <a:gd name="connsiteX49" fmla="*/ 654844 w 864143"/>
              <a:gd name="connsiteY49" fmla="*/ 130969 h 601949"/>
              <a:gd name="connsiteX50" fmla="*/ 661988 w 864143"/>
              <a:gd name="connsiteY50" fmla="*/ 140494 h 601949"/>
              <a:gd name="connsiteX51" fmla="*/ 666750 w 864143"/>
              <a:gd name="connsiteY51" fmla="*/ 147638 h 601949"/>
              <a:gd name="connsiteX52" fmla="*/ 681038 w 864143"/>
              <a:gd name="connsiteY52" fmla="*/ 157163 h 601949"/>
              <a:gd name="connsiteX53" fmla="*/ 716757 w 864143"/>
              <a:gd name="connsiteY53" fmla="*/ 180975 h 601949"/>
              <a:gd name="connsiteX54" fmla="*/ 731044 w 864143"/>
              <a:gd name="connsiteY54" fmla="*/ 190500 h 601949"/>
              <a:gd name="connsiteX55" fmla="*/ 738188 w 864143"/>
              <a:gd name="connsiteY55" fmla="*/ 195263 h 601949"/>
              <a:gd name="connsiteX56" fmla="*/ 766763 w 864143"/>
              <a:gd name="connsiteY56" fmla="*/ 219075 h 601949"/>
              <a:gd name="connsiteX57" fmla="*/ 773907 w 864143"/>
              <a:gd name="connsiteY57" fmla="*/ 221456 h 601949"/>
              <a:gd name="connsiteX58" fmla="*/ 785813 w 864143"/>
              <a:gd name="connsiteY58" fmla="*/ 228600 h 601949"/>
              <a:gd name="connsiteX59" fmla="*/ 792957 w 864143"/>
              <a:gd name="connsiteY59" fmla="*/ 230981 h 601949"/>
              <a:gd name="connsiteX60" fmla="*/ 804863 w 864143"/>
              <a:gd name="connsiteY60" fmla="*/ 238125 h 601949"/>
              <a:gd name="connsiteX61" fmla="*/ 845344 w 864143"/>
              <a:gd name="connsiteY61" fmla="*/ 271463 h 601949"/>
              <a:gd name="connsiteX62" fmla="*/ 847725 w 864143"/>
              <a:gd name="connsiteY62" fmla="*/ 278606 h 601949"/>
              <a:gd name="connsiteX63" fmla="*/ 840582 w 864143"/>
              <a:gd name="connsiteY63" fmla="*/ 307273 h 601949"/>
              <a:gd name="connsiteX64" fmla="*/ 819150 w 864143"/>
              <a:gd name="connsiteY64" fmla="*/ 323941 h 601949"/>
              <a:gd name="connsiteX65" fmla="*/ 842481 w 864143"/>
              <a:gd name="connsiteY65" fmla="*/ 330867 h 601949"/>
              <a:gd name="connsiteX66" fmla="*/ 864086 w 864143"/>
              <a:gd name="connsiteY66" fmla="*/ 354806 h 601949"/>
              <a:gd name="connsiteX67" fmla="*/ 835819 w 864143"/>
              <a:gd name="connsiteY67" fmla="*/ 383381 h 601949"/>
              <a:gd name="connsiteX68" fmla="*/ 859151 w 864143"/>
              <a:gd name="connsiteY68" fmla="*/ 377984 h 601949"/>
              <a:gd name="connsiteX69" fmla="*/ 807244 w 864143"/>
              <a:gd name="connsiteY69" fmla="*/ 404813 h 601949"/>
              <a:gd name="connsiteX70" fmla="*/ 790575 w 864143"/>
              <a:gd name="connsiteY70" fmla="*/ 416719 h 601949"/>
              <a:gd name="connsiteX71" fmla="*/ 781050 w 864143"/>
              <a:gd name="connsiteY71" fmla="*/ 400050 h 601949"/>
              <a:gd name="connsiteX72" fmla="*/ 773907 w 864143"/>
              <a:gd name="connsiteY72" fmla="*/ 385763 h 601949"/>
              <a:gd name="connsiteX73" fmla="*/ 766763 w 864143"/>
              <a:gd name="connsiteY73" fmla="*/ 388144 h 601949"/>
              <a:gd name="connsiteX74" fmla="*/ 754857 w 864143"/>
              <a:gd name="connsiteY74" fmla="*/ 402431 h 601949"/>
              <a:gd name="connsiteX75" fmla="*/ 747713 w 864143"/>
              <a:gd name="connsiteY75" fmla="*/ 407194 h 601949"/>
              <a:gd name="connsiteX76" fmla="*/ 742950 w 864143"/>
              <a:gd name="connsiteY76" fmla="*/ 414338 h 601949"/>
              <a:gd name="connsiteX77" fmla="*/ 733425 w 864143"/>
              <a:gd name="connsiteY77" fmla="*/ 431006 h 601949"/>
              <a:gd name="connsiteX78" fmla="*/ 726282 w 864143"/>
              <a:gd name="connsiteY78" fmla="*/ 438150 h 601949"/>
              <a:gd name="connsiteX79" fmla="*/ 747404 w 864143"/>
              <a:gd name="connsiteY79" fmla="*/ 462471 h 601949"/>
              <a:gd name="connsiteX80" fmla="*/ 739223 w 864143"/>
              <a:gd name="connsiteY80" fmla="*/ 480506 h 601949"/>
              <a:gd name="connsiteX81" fmla="*/ 758619 w 864143"/>
              <a:gd name="connsiteY81" fmla="*/ 519358 h 601949"/>
              <a:gd name="connsiteX82" fmla="*/ 721519 w 864143"/>
              <a:gd name="connsiteY82" fmla="*/ 538163 h 601949"/>
              <a:gd name="connsiteX83" fmla="*/ 749786 w 864143"/>
              <a:gd name="connsiteY83" fmla="*/ 562862 h 601949"/>
              <a:gd name="connsiteX84" fmla="*/ 716756 w 864143"/>
              <a:gd name="connsiteY84" fmla="*/ 568801 h 601949"/>
              <a:gd name="connsiteX85" fmla="*/ 704850 w 864143"/>
              <a:gd name="connsiteY85" fmla="*/ 576263 h 601949"/>
              <a:gd name="connsiteX86" fmla="*/ 702469 w 864143"/>
              <a:gd name="connsiteY86" fmla="*/ 592931 h 601949"/>
              <a:gd name="connsiteX87" fmla="*/ 695325 w 864143"/>
              <a:gd name="connsiteY87" fmla="*/ 597694 h 601949"/>
              <a:gd name="connsiteX88" fmla="*/ 716620 w 864143"/>
              <a:gd name="connsiteY88" fmla="*/ 601949 h 601949"/>
              <a:gd name="connsiteX89" fmla="*/ 676275 w 864143"/>
              <a:gd name="connsiteY89" fmla="*/ 597694 h 601949"/>
              <a:gd name="connsiteX90" fmla="*/ 671513 w 864143"/>
              <a:gd name="connsiteY90" fmla="*/ 583406 h 601949"/>
              <a:gd name="connsiteX91" fmla="*/ 666750 w 864143"/>
              <a:gd name="connsiteY91" fmla="*/ 569119 h 601949"/>
              <a:gd name="connsiteX92" fmla="*/ 664369 w 864143"/>
              <a:gd name="connsiteY92" fmla="*/ 561975 h 601949"/>
              <a:gd name="connsiteX93" fmla="*/ 650082 w 864143"/>
              <a:gd name="connsiteY93" fmla="*/ 550069 h 601949"/>
              <a:gd name="connsiteX94" fmla="*/ 642938 w 864143"/>
              <a:gd name="connsiteY94" fmla="*/ 542925 h 601949"/>
              <a:gd name="connsiteX95" fmla="*/ 628650 w 864143"/>
              <a:gd name="connsiteY95" fmla="*/ 535781 h 601949"/>
              <a:gd name="connsiteX96" fmla="*/ 614363 w 864143"/>
              <a:gd name="connsiteY96" fmla="*/ 526256 h 601949"/>
              <a:gd name="connsiteX97" fmla="*/ 604838 w 864143"/>
              <a:gd name="connsiteY97" fmla="*/ 519113 h 601949"/>
              <a:gd name="connsiteX98" fmla="*/ 590550 w 864143"/>
              <a:gd name="connsiteY98" fmla="*/ 514350 h 601949"/>
              <a:gd name="connsiteX99" fmla="*/ 583407 w 864143"/>
              <a:gd name="connsiteY99" fmla="*/ 511969 h 601949"/>
              <a:gd name="connsiteX100" fmla="*/ 566738 w 864143"/>
              <a:gd name="connsiteY100" fmla="*/ 504825 h 601949"/>
              <a:gd name="connsiteX101" fmla="*/ 557213 w 864143"/>
              <a:gd name="connsiteY101" fmla="*/ 497681 h 601949"/>
              <a:gd name="connsiteX102" fmla="*/ 542925 w 864143"/>
              <a:gd name="connsiteY102" fmla="*/ 488156 h 601949"/>
              <a:gd name="connsiteX103" fmla="*/ 535782 w 864143"/>
              <a:gd name="connsiteY103" fmla="*/ 483394 h 601949"/>
              <a:gd name="connsiteX104" fmla="*/ 531019 w 864143"/>
              <a:gd name="connsiteY104" fmla="*/ 476250 h 601949"/>
              <a:gd name="connsiteX105" fmla="*/ 516732 w 864143"/>
              <a:gd name="connsiteY105" fmla="*/ 466725 h 601949"/>
              <a:gd name="connsiteX106" fmla="*/ 502444 w 864143"/>
              <a:gd name="connsiteY106" fmla="*/ 457200 h 601949"/>
              <a:gd name="connsiteX107" fmla="*/ 492919 w 864143"/>
              <a:gd name="connsiteY107" fmla="*/ 450056 h 601949"/>
              <a:gd name="connsiteX108" fmla="*/ 478632 w 864143"/>
              <a:gd name="connsiteY108" fmla="*/ 435769 h 601949"/>
              <a:gd name="connsiteX109" fmla="*/ 461963 w 864143"/>
              <a:gd name="connsiteY109" fmla="*/ 423863 h 601949"/>
              <a:gd name="connsiteX110" fmla="*/ 457200 w 864143"/>
              <a:gd name="connsiteY110" fmla="*/ 416719 h 601949"/>
              <a:gd name="connsiteX111" fmla="*/ 442913 w 864143"/>
              <a:gd name="connsiteY111" fmla="*/ 407194 h 601949"/>
              <a:gd name="connsiteX112" fmla="*/ 438150 w 864143"/>
              <a:gd name="connsiteY112" fmla="*/ 400050 h 601949"/>
              <a:gd name="connsiteX113" fmla="*/ 428625 w 864143"/>
              <a:gd name="connsiteY113" fmla="*/ 392906 h 601949"/>
              <a:gd name="connsiteX114" fmla="*/ 407194 w 864143"/>
              <a:gd name="connsiteY114" fmla="*/ 376238 h 601949"/>
              <a:gd name="connsiteX115" fmla="*/ 392907 w 864143"/>
              <a:gd name="connsiteY115" fmla="*/ 369094 h 601949"/>
              <a:gd name="connsiteX116" fmla="*/ 378619 w 864143"/>
              <a:gd name="connsiteY116" fmla="*/ 364331 h 601949"/>
              <a:gd name="connsiteX117" fmla="*/ 342901 w 864143"/>
              <a:gd name="connsiteY117" fmla="*/ 361813 h 601949"/>
              <a:gd name="connsiteX118" fmla="*/ 219075 w 864143"/>
              <a:gd name="connsiteY118" fmla="*/ 371293 h 601949"/>
              <a:gd name="connsiteX119" fmla="*/ 159544 w 864143"/>
              <a:gd name="connsiteY119" fmla="*/ 387917 h 601949"/>
              <a:gd name="connsiteX120" fmla="*/ 152400 w 864143"/>
              <a:gd name="connsiteY120" fmla="*/ 378619 h 601949"/>
              <a:gd name="connsiteX121" fmla="*/ 142875 w 864143"/>
              <a:gd name="connsiteY121" fmla="*/ 381000 h 601949"/>
              <a:gd name="connsiteX122" fmla="*/ 104775 w 864143"/>
              <a:gd name="connsiteY122" fmla="*/ 397669 h 601949"/>
              <a:gd name="connsiteX123" fmla="*/ 66675 w 864143"/>
              <a:gd name="connsiteY123" fmla="*/ 402431 h 601949"/>
              <a:gd name="connsiteX124" fmla="*/ 52388 w 864143"/>
              <a:gd name="connsiteY124" fmla="*/ 407194 h 601949"/>
              <a:gd name="connsiteX125" fmla="*/ 45244 w 864143"/>
              <a:gd name="connsiteY125" fmla="*/ 411956 h 601949"/>
              <a:gd name="connsiteX126" fmla="*/ 35719 w 864143"/>
              <a:gd name="connsiteY126" fmla="*/ 414338 h 601949"/>
              <a:gd name="connsiteX127" fmla="*/ 21432 w 864143"/>
              <a:gd name="connsiteY127" fmla="*/ 419100 h 601949"/>
              <a:gd name="connsiteX128" fmla="*/ 7144 w 864143"/>
              <a:gd name="connsiteY128" fmla="*/ 423863 h 601949"/>
              <a:gd name="connsiteX129" fmla="*/ 0 w 864143"/>
              <a:gd name="connsiteY129" fmla="*/ 426244 h 601949"/>
              <a:gd name="connsiteX130" fmla="*/ 4763 w 864143"/>
              <a:gd name="connsiteY130" fmla="*/ 428852 h 601949"/>
              <a:gd name="connsiteX0" fmla="*/ 10798 w 870178"/>
              <a:gd name="connsiteY0" fmla="*/ 428852 h 601949"/>
              <a:gd name="connsiteX1" fmla="*/ 15560 w 870178"/>
              <a:gd name="connsiteY1" fmla="*/ 416719 h 601949"/>
              <a:gd name="connsiteX2" fmla="*/ 64 w 870178"/>
              <a:gd name="connsiteY2" fmla="*/ 407195 h 601949"/>
              <a:gd name="connsiteX3" fmla="*/ 22532 w 870178"/>
              <a:gd name="connsiteY3" fmla="*/ 223331 h 601949"/>
              <a:gd name="connsiteX4" fmla="*/ 27467 w 870178"/>
              <a:gd name="connsiteY4" fmla="*/ 130969 h 601949"/>
              <a:gd name="connsiteX5" fmla="*/ 44135 w 870178"/>
              <a:gd name="connsiteY5" fmla="*/ 128588 h 601949"/>
              <a:gd name="connsiteX6" fmla="*/ 72710 w 870178"/>
              <a:gd name="connsiteY6" fmla="*/ 123825 h 601949"/>
              <a:gd name="connsiteX7" fmla="*/ 94142 w 870178"/>
              <a:gd name="connsiteY7" fmla="*/ 116681 h 601949"/>
              <a:gd name="connsiteX8" fmla="*/ 101285 w 870178"/>
              <a:gd name="connsiteY8" fmla="*/ 114300 h 601949"/>
              <a:gd name="connsiteX9" fmla="*/ 108429 w 870178"/>
              <a:gd name="connsiteY9" fmla="*/ 109538 h 601949"/>
              <a:gd name="connsiteX10" fmla="*/ 122717 w 870178"/>
              <a:gd name="connsiteY10" fmla="*/ 104775 h 601949"/>
              <a:gd name="connsiteX11" fmla="*/ 153673 w 870178"/>
              <a:gd name="connsiteY11" fmla="*/ 95250 h 601949"/>
              <a:gd name="connsiteX12" fmla="*/ 165579 w 870178"/>
              <a:gd name="connsiteY12" fmla="*/ 92869 h 601949"/>
              <a:gd name="connsiteX13" fmla="*/ 179867 w 870178"/>
              <a:gd name="connsiteY13" fmla="*/ 88106 h 601949"/>
              <a:gd name="connsiteX14" fmla="*/ 187010 w 870178"/>
              <a:gd name="connsiteY14" fmla="*/ 85725 h 601949"/>
              <a:gd name="connsiteX15" fmla="*/ 196535 w 870178"/>
              <a:gd name="connsiteY15" fmla="*/ 80963 h 601949"/>
              <a:gd name="connsiteX16" fmla="*/ 246542 w 870178"/>
              <a:gd name="connsiteY16" fmla="*/ 76200 h 601949"/>
              <a:gd name="connsiteX17" fmla="*/ 275117 w 870178"/>
              <a:gd name="connsiteY17" fmla="*/ 69056 h 601949"/>
              <a:gd name="connsiteX18" fmla="*/ 298929 w 870178"/>
              <a:gd name="connsiteY18" fmla="*/ 59531 h 601949"/>
              <a:gd name="connsiteX19" fmla="*/ 308454 w 870178"/>
              <a:gd name="connsiteY19" fmla="*/ 57150 h 601949"/>
              <a:gd name="connsiteX20" fmla="*/ 322742 w 870178"/>
              <a:gd name="connsiteY20" fmla="*/ 52388 h 601949"/>
              <a:gd name="connsiteX21" fmla="*/ 334648 w 870178"/>
              <a:gd name="connsiteY21" fmla="*/ 50006 h 601949"/>
              <a:gd name="connsiteX22" fmla="*/ 341792 w 870178"/>
              <a:gd name="connsiteY22" fmla="*/ 47625 h 601949"/>
              <a:gd name="connsiteX23" fmla="*/ 351317 w 870178"/>
              <a:gd name="connsiteY23" fmla="*/ 45244 h 601949"/>
              <a:gd name="connsiteX24" fmla="*/ 363223 w 870178"/>
              <a:gd name="connsiteY24" fmla="*/ 42863 h 601949"/>
              <a:gd name="connsiteX25" fmla="*/ 377510 w 870178"/>
              <a:gd name="connsiteY25" fmla="*/ 38100 h 601949"/>
              <a:gd name="connsiteX26" fmla="*/ 387035 w 870178"/>
              <a:gd name="connsiteY26" fmla="*/ 35719 h 601949"/>
              <a:gd name="connsiteX27" fmla="*/ 394179 w 870178"/>
              <a:gd name="connsiteY27" fmla="*/ 33338 h 601949"/>
              <a:gd name="connsiteX28" fmla="*/ 410848 w 870178"/>
              <a:gd name="connsiteY28" fmla="*/ 30956 h 601949"/>
              <a:gd name="connsiteX29" fmla="*/ 434660 w 870178"/>
              <a:gd name="connsiteY29" fmla="*/ 23813 h 601949"/>
              <a:gd name="connsiteX30" fmla="*/ 441804 w 870178"/>
              <a:gd name="connsiteY30" fmla="*/ 21431 h 601949"/>
              <a:gd name="connsiteX31" fmla="*/ 451329 w 870178"/>
              <a:gd name="connsiteY31" fmla="*/ 19050 h 601949"/>
              <a:gd name="connsiteX32" fmla="*/ 460854 w 870178"/>
              <a:gd name="connsiteY32" fmla="*/ 14288 h 601949"/>
              <a:gd name="connsiteX33" fmla="*/ 472760 w 870178"/>
              <a:gd name="connsiteY33" fmla="*/ 11906 h 601949"/>
              <a:gd name="connsiteX34" fmla="*/ 489429 w 870178"/>
              <a:gd name="connsiteY34" fmla="*/ 7144 h 601949"/>
              <a:gd name="connsiteX35" fmla="*/ 496573 w 870178"/>
              <a:gd name="connsiteY35" fmla="*/ 0 h 601949"/>
              <a:gd name="connsiteX36" fmla="*/ 506098 w 870178"/>
              <a:gd name="connsiteY36" fmla="*/ 14288 h 601949"/>
              <a:gd name="connsiteX37" fmla="*/ 530774 w 870178"/>
              <a:gd name="connsiteY37" fmla="*/ 11018 h 601949"/>
              <a:gd name="connsiteX38" fmla="*/ 525148 w 870178"/>
              <a:gd name="connsiteY38" fmla="*/ 38100 h 601949"/>
              <a:gd name="connsiteX39" fmla="*/ 541817 w 870178"/>
              <a:gd name="connsiteY39" fmla="*/ 47625 h 601949"/>
              <a:gd name="connsiteX40" fmla="*/ 546579 w 870178"/>
              <a:gd name="connsiteY40" fmla="*/ 54769 h 601949"/>
              <a:gd name="connsiteX41" fmla="*/ 560867 w 870178"/>
              <a:gd name="connsiteY41" fmla="*/ 59531 h 601949"/>
              <a:gd name="connsiteX42" fmla="*/ 582298 w 870178"/>
              <a:gd name="connsiteY42" fmla="*/ 73819 h 601949"/>
              <a:gd name="connsiteX43" fmla="*/ 589442 w 870178"/>
              <a:gd name="connsiteY43" fmla="*/ 76200 h 601949"/>
              <a:gd name="connsiteX44" fmla="*/ 596585 w 870178"/>
              <a:gd name="connsiteY44" fmla="*/ 83344 h 601949"/>
              <a:gd name="connsiteX45" fmla="*/ 606110 w 870178"/>
              <a:gd name="connsiteY45" fmla="*/ 88106 h 601949"/>
              <a:gd name="connsiteX46" fmla="*/ 625160 w 870178"/>
              <a:gd name="connsiteY46" fmla="*/ 100013 h 601949"/>
              <a:gd name="connsiteX47" fmla="*/ 632304 w 870178"/>
              <a:gd name="connsiteY47" fmla="*/ 104775 h 601949"/>
              <a:gd name="connsiteX48" fmla="*/ 651354 w 870178"/>
              <a:gd name="connsiteY48" fmla="*/ 116681 h 601949"/>
              <a:gd name="connsiteX49" fmla="*/ 660879 w 870178"/>
              <a:gd name="connsiteY49" fmla="*/ 130969 h 601949"/>
              <a:gd name="connsiteX50" fmla="*/ 668023 w 870178"/>
              <a:gd name="connsiteY50" fmla="*/ 140494 h 601949"/>
              <a:gd name="connsiteX51" fmla="*/ 672785 w 870178"/>
              <a:gd name="connsiteY51" fmla="*/ 147638 h 601949"/>
              <a:gd name="connsiteX52" fmla="*/ 687073 w 870178"/>
              <a:gd name="connsiteY52" fmla="*/ 157163 h 601949"/>
              <a:gd name="connsiteX53" fmla="*/ 722792 w 870178"/>
              <a:gd name="connsiteY53" fmla="*/ 180975 h 601949"/>
              <a:gd name="connsiteX54" fmla="*/ 737079 w 870178"/>
              <a:gd name="connsiteY54" fmla="*/ 190500 h 601949"/>
              <a:gd name="connsiteX55" fmla="*/ 744223 w 870178"/>
              <a:gd name="connsiteY55" fmla="*/ 195263 h 601949"/>
              <a:gd name="connsiteX56" fmla="*/ 772798 w 870178"/>
              <a:gd name="connsiteY56" fmla="*/ 219075 h 601949"/>
              <a:gd name="connsiteX57" fmla="*/ 779942 w 870178"/>
              <a:gd name="connsiteY57" fmla="*/ 221456 h 601949"/>
              <a:gd name="connsiteX58" fmla="*/ 791848 w 870178"/>
              <a:gd name="connsiteY58" fmla="*/ 228600 h 601949"/>
              <a:gd name="connsiteX59" fmla="*/ 798992 w 870178"/>
              <a:gd name="connsiteY59" fmla="*/ 230981 h 601949"/>
              <a:gd name="connsiteX60" fmla="*/ 810898 w 870178"/>
              <a:gd name="connsiteY60" fmla="*/ 238125 h 601949"/>
              <a:gd name="connsiteX61" fmla="*/ 851379 w 870178"/>
              <a:gd name="connsiteY61" fmla="*/ 271463 h 601949"/>
              <a:gd name="connsiteX62" fmla="*/ 853760 w 870178"/>
              <a:gd name="connsiteY62" fmla="*/ 278606 h 601949"/>
              <a:gd name="connsiteX63" fmla="*/ 846617 w 870178"/>
              <a:gd name="connsiteY63" fmla="*/ 307273 h 601949"/>
              <a:gd name="connsiteX64" fmla="*/ 825185 w 870178"/>
              <a:gd name="connsiteY64" fmla="*/ 323941 h 601949"/>
              <a:gd name="connsiteX65" fmla="*/ 848516 w 870178"/>
              <a:gd name="connsiteY65" fmla="*/ 330867 h 601949"/>
              <a:gd name="connsiteX66" fmla="*/ 870121 w 870178"/>
              <a:gd name="connsiteY66" fmla="*/ 354806 h 601949"/>
              <a:gd name="connsiteX67" fmla="*/ 841854 w 870178"/>
              <a:gd name="connsiteY67" fmla="*/ 383381 h 601949"/>
              <a:gd name="connsiteX68" fmla="*/ 865186 w 870178"/>
              <a:gd name="connsiteY68" fmla="*/ 377984 h 601949"/>
              <a:gd name="connsiteX69" fmla="*/ 813279 w 870178"/>
              <a:gd name="connsiteY69" fmla="*/ 404813 h 601949"/>
              <a:gd name="connsiteX70" fmla="*/ 796610 w 870178"/>
              <a:gd name="connsiteY70" fmla="*/ 416719 h 601949"/>
              <a:gd name="connsiteX71" fmla="*/ 787085 w 870178"/>
              <a:gd name="connsiteY71" fmla="*/ 400050 h 601949"/>
              <a:gd name="connsiteX72" fmla="*/ 779942 w 870178"/>
              <a:gd name="connsiteY72" fmla="*/ 385763 h 601949"/>
              <a:gd name="connsiteX73" fmla="*/ 772798 w 870178"/>
              <a:gd name="connsiteY73" fmla="*/ 388144 h 601949"/>
              <a:gd name="connsiteX74" fmla="*/ 760892 w 870178"/>
              <a:gd name="connsiteY74" fmla="*/ 402431 h 601949"/>
              <a:gd name="connsiteX75" fmla="*/ 753748 w 870178"/>
              <a:gd name="connsiteY75" fmla="*/ 407194 h 601949"/>
              <a:gd name="connsiteX76" fmla="*/ 748985 w 870178"/>
              <a:gd name="connsiteY76" fmla="*/ 414338 h 601949"/>
              <a:gd name="connsiteX77" fmla="*/ 739460 w 870178"/>
              <a:gd name="connsiteY77" fmla="*/ 431006 h 601949"/>
              <a:gd name="connsiteX78" fmla="*/ 732317 w 870178"/>
              <a:gd name="connsiteY78" fmla="*/ 438150 h 601949"/>
              <a:gd name="connsiteX79" fmla="*/ 753439 w 870178"/>
              <a:gd name="connsiteY79" fmla="*/ 462471 h 601949"/>
              <a:gd name="connsiteX80" fmla="*/ 745258 w 870178"/>
              <a:gd name="connsiteY80" fmla="*/ 480506 h 601949"/>
              <a:gd name="connsiteX81" fmla="*/ 764654 w 870178"/>
              <a:gd name="connsiteY81" fmla="*/ 519358 h 601949"/>
              <a:gd name="connsiteX82" fmla="*/ 727554 w 870178"/>
              <a:gd name="connsiteY82" fmla="*/ 538163 h 601949"/>
              <a:gd name="connsiteX83" fmla="*/ 755821 w 870178"/>
              <a:gd name="connsiteY83" fmla="*/ 562862 h 601949"/>
              <a:gd name="connsiteX84" fmla="*/ 722791 w 870178"/>
              <a:gd name="connsiteY84" fmla="*/ 568801 h 601949"/>
              <a:gd name="connsiteX85" fmla="*/ 710885 w 870178"/>
              <a:gd name="connsiteY85" fmla="*/ 576263 h 601949"/>
              <a:gd name="connsiteX86" fmla="*/ 708504 w 870178"/>
              <a:gd name="connsiteY86" fmla="*/ 592931 h 601949"/>
              <a:gd name="connsiteX87" fmla="*/ 701360 w 870178"/>
              <a:gd name="connsiteY87" fmla="*/ 597694 h 601949"/>
              <a:gd name="connsiteX88" fmla="*/ 722655 w 870178"/>
              <a:gd name="connsiteY88" fmla="*/ 601949 h 601949"/>
              <a:gd name="connsiteX89" fmla="*/ 682310 w 870178"/>
              <a:gd name="connsiteY89" fmla="*/ 597694 h 601949"/>
              <a:gd name="connsiteX90" fmla="*/ 677548 w 870178"/>
              <a:gd name="connsiteY90" fmla="*/ 583406 h 601949"/>
              <a:gd name="connsiteX91" fmla="*/ 672785 w 870178"/>
              <a:gd name="connsiteY91" fmla="*/ 569119 h 601949"/>
              <a:gd name="connsiteX92" fmla="*/ 670404 w 870178"/>
              <a:gd name="connsiteY92" fmla="*/ 561975 h 601949"/>
              <a:gd name="connsiteX93" fmla="*/ 656117 w 870178"/>
              <a:gd name="connsiteY93" fmla="*/ 550069 h 601949"/>
              <a:gd name="connsiteX94" fmla="*/ 648973 w 870178"/>
              <a:gd name="connsiteY94" fmla="*/ 542925 h 601949"/>
              <a:gd name="connsiteX95" fmla="*/ 634685 w 870178"/>
              <a:gd name="connsiteY95" fmla="*/ 535781 h 601949"/>
              <a:gd name="connsiteX96" fmla="*/ 620398 w 870178"/>
              <a:gd name="connsiteY96" fmla="*/ 526256 h 601949"/>
              <a:gd name="connsiteX97" fmla="*/ 610873 w 870178"/>
              <a:gd name="connsiteY97" fmla="*/ 519113 h 601949"/>
              <a:gd name="connsiteX98" fmla="*/ 596585 w 870178"/>
              <a:gd name="connsiteY98" fmla="*/ 514350 h 601949"/>
              <a:gd name="connsiteX99" fmla="*/ 589442 w 870178"/>
              <a:gd name="connsiteY99" fmla="*/ 511969 h 601949"/>
              <a:gd name="connsiteX100" fmla="*/ 572773 w 870178"/>
              <a:gd name="connsiteY100" fmla="*/ 504825 h 601949"/>
              <a:gd name="connsiteX101" fmla="*/ 563248 w 870178"/>
              <a:gd name="connsiteY101" fmla="*/ 497681 h 601949"/>
              <a:gd name="connsiteX102" fmla="*/ 548960 w 870178"/>
              <a:gd name="connsiteY102" fmla="*/ 488156 h 601949"/>
              <a:gd name="connsiteX103" fmla="*/ 541817 w 870178"/>
              <a:gd name="connsiteY103" fmla="*/ 483394 h 601949"/>
              <a:gd name="connsiteX104" fmla="*/ 537054 w 870178"/>
              <a:gd name="connsiteY104" fmla="*/ 476250 h 601949"/>
              <a:gd name="connsiteX105" fmla="*/ 522767 w 870178"/>
              <a:gd name="connsiteY105" fmla="*/ 466725 h 601949"/>
              <a:gd name="connsiteX106" fmla="*/ 508479 w 870178"/>
              <a:gd name="connsiteY106" fmla="*/ 457200 h 601949"/>
              <a:gd name="connsiteX107" fmla="*/ 498954 w 870178"/>
              <a:gd name="connsiteY107" fmla="*/ 450056 h 601949"/>
              <a:gd name="connsiteX108" fmla="*/ 484667 w 870178"/>
              <a:gd name="connsiteY108" fmla="*/ 435769 h 601949"/>
              <a:gd name="connsiteX109" fmla="*/ 467998 w 870178"/>
              <a:gd name="connsiteY109" fmla="*/ 423863 h 601949"/>
              <a:gd name="connsiteX110" fmla="*/ 463235 w 870178"/>
              <a:gd name="connsiteY110" fmla="*/ 416719 h 601949"/>
              <a:gd name="connsiteX111" fmla="*/ 448948 w 870178"/>
              <a:gd name="connsiteY111" fmla="*/ 407194 h 601949"/>
              <a:gd name="connsiteX112" fmla="*/ 444185 w 870178"/>
              <a:gd name="connsiteY112" fmla="*/ 400050 h 601949"/>
              <a:gd name="connsiteX113" fmla="*/ 434660 w 870178"/>
              <a:gd name="connsiteY113" fmla="*/ 392906 h 601949"/>
              <a:gd name="connsiteX114" fmla="*/ 413229 w 870178"/>
              <a:gd name="connsiteY114" fmla="*/ 376238 h 601949"/>
              <a:gd name="connsiteX115" fmla="*/ 398942 w 870178"/>
              <a:gd name="connsiteY115" fmla="*/ 369094 h 601949"/>
              <a:gd name="connsiteX116" fmla="*/ 384654 w 870178"/>
              <a:gd name="connsiteY116" fmla="*/ 364331 h 601949"/>
              <a:gd name="connsiteX117" fmla="*/ 348936 w 870178"/>
              <a:gd name="connsiteY117" fmla="*/ 361813 h 601949"/>
              <a:gd name="connsiteX118" fmla="*/ 225110 w 870178"/>
              <a:gd name="connsiteY118" fmla="*/ 371293 h 601949"/>
              <a:gd name="connsiteX119" fmla="*/ 165579 w 870178"/>
              <a:gd name="connsiteY119" fmla="*/ 387917 h 601949"/>
              <a:gd name="connsiteX120" fmla="*/ 158435 w 870178"/>
              <a:gd name="connsiteY120" fmla="*/ 378619 h 601949"/>
              <a:gd name="connsiteX121" fmla="*/ 148910 w 870178"/>
              <a:gd name="connsiteY121" fmla="*/ 381000 h 601949"/>
              <a:gd name="connsiteX122" fmla="*/ 110810 w 870178"/>
              <a:gd name="connsiteY122" fmla="*/ 397669 h 601949"/>
              <a:gd name="connsiteX123" fmla="*/ 72710 w 870178"/>
              <a:gd name="connsiteY123" fmla="*/ 402431 h 601949"/>
              <a:gd name="connsiteX124" fmla="*/ 58423 w 870178"/>
              <a:gd name="connsiteY124" fmla="*/ 407194 h 601949"/>
              <a:gd name="connsiteX125" fmla="*/ 51279 w 870178"/>
              <a:gd name="connsiteY125" fmla="*/ 411956 h 601949"/>
              <a:gd name="connsiteX126" fmla="*/ 41754 w 870178"/>
              <a:gd name="connsiteY126" fmla="*/ 414338 h 601949"/>
              <a:gd name="connsiteX127" fmla="*/ 27467 w 870178"/>
              <a:gd name="connsiteY127" fmla="*/ 419100 h 601949"/>
              <a:gd name="connsiteX128" fmla="*/ 13179 w 870178"/>
              <a:gd name="connsiteY128" fmla="*/ 423863 h 601949"/>
              <a:gd name="connsiteX129" fmla="*/ 6035 w 870178"/>
              <a:gd name="connsiteY129" fmla="*/ 426244 h 601949"/>
              <a:gd name="connsiteX130" fmla="*/ 10798 w 870178"/>
              <a:gd name="connsiteY130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28078 w 870789"/>
              <a:gd name="connsiteY4" fmla="*/ 130969 h 601949"/>
              <a:gd name="connsiteX5" fmla="*/ 44746 w 870789"/>
              <a:gd name="connsiteY5" fmla="*/ 12858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2428 w 870789"/>
              <a:gd name="connsiteY39" fmla="*/ 47625 h 601949"/>
              <a:gd name="connsiteX40" fmla="*/ 547190 w 870789"/>
              <a:gd name="connsiteY40" fmla="*/ 54769 h 601949"/>
              <a:gd name="connsiteX41" fmla="*/ 561478 w 870789"/>
              <a:gd name="connsiteY41" fmla="*/ 59531 h 601949"/>
              <a:gd name="connsiteX42" fmla="*/ 582909 w 870789"/>
              <a:gd name="connsiteY42" fmla="*/ 73819 h 601949"/>
              <a:gd name="connsiteX43" fmla="*/ 590053 w 870789"/>
              <a:gd name="connsiteY43" fmla="*/ 76200 h 601949"/>
              <a:gd name="connsiteX44" fmla="*/ 597196 w 870789"/>
              <a:gd name="connsiteY44" fmla="*/ 83344 h 601949"/>
              <a:gd name="connsiteX45" fmla="*/ 606721 w 870789"/>
              <a:gd name="connsiteY45" fmla="*/ 88106 h 601949"/>
              <a:gd name="connsiteX46" fmla="*/ 625771 w 870789"/>
              <a:gd name="connsiteY46" fmla="*/ 100013 h 601949"/>
              <a:gd name="connsiteX47" fmla="*/ 632915 w 870789"/>
              <a:gd name="connsiteY47" fmla="*/ 104775 h 601949"/>
              <a:gd name="connsiteX48" fmla="*/ 651965 w 870789"/>
              <a:gd name="connsiteY48" fmla="*/ 116681 h 601949"/>
              <a:gd name="connsiteX49" fmla="*/ 661490 w 870789"/>
              <a:gd name="connsiteY49" fmla="*/ 130969 h 601949"/>
              <a:gd name="connsiteX50" fmla="*/ 668634 w 870789"/>
              <a:gd name="connsiteY50" fmla="*/ 140494 h 601949"/>
              <a:gd name="connsiteX51" fmla="*/ 673396 w 870789"/>
              <a:gd name="connsiteY51" fmla="*/ 147638 h 601949"/>
              <a:gd name="connsiteX52" fmla="*/ 687684 w 870789"/>
              <a:gd name="connsiteY52" fmla="*/ 157163 h 601949"/>
              <a:gd name="connsiteX53" fmla="*/ 723403 w 870789"/>
              <a:gd name="connsiteY53" fmla="*/ 180975 h 601949"/>
              <a:gd name="connsiteX54" fmla="*/ 737690 w 870789"/>
              <a:gd name="connsiteY54" fmla="*/ 190500 h 601949"/>
              <a:gd name="connsiteX55" fmla="*/ 744834 w 870789"/>
              <a:gd name="connsiteY55" fmla="*/ 195263 h 601949"/>
              <a:gd name="connsiteX56" fmla="*/ 773409 w 870789"/>
              <a:gd name="connsiteY56" fmla="*/ 219075 h 601949"/>
              <a:gd name="connsiteX57" fmla="*/ 780553 w 870789"/>
              <a:gd name="connsiteY57" fmla="*/ 221456 h 601949"/>
              <a:gd name="connsiteX58" fmla="*/ 792459 w 870789"/>
              <a:gd name="connsiteY58" fmla="*/ 228600 h 601949"/>
              <a:gd name="connsiteX59" fmla="*/ 799603 w 870789"/>
              <a:gd name="connsiteY59" fmla="*/ 230981 h 601949"/>
              <a:gd name="connsiteX60" fmla="*/ 811509 w 870789"/>
              <a:gd name="connsiteY60" fmla="*/ 238125 h 601949"/>
              <a:gd name="connsiteX61" fmla="*/ 851990 w 870789"/>
              <a:gd name="connsiteY61" fmla="*/ 271463 h 601949"/>
              <a:gd name="connsiteX62" fmla="*/ 854371 w 870789"/>
              <a:gd name="connsiteY62" fmla="*/ 278606 h 601949"/>
              <a:gd name="connsiteX63" fmla="*/ 847228 w 870789"/>
              <a:gd name="connsiteY63" fmla="*/ 307273 h 601949"/>
              <a:gd name="connsiteX64" fmla="*/ 825796 w 870789"/>
              <a:gd name="connsiteY64" fmla="*/ 323941 h 601949"/>
              <a:gd name="connsiteX65" fmla="*/ 849127 w 870789"/>
              <a:gd name="connsiteY65" fmla="*/ 330867 h 601949"/>
              <a:gd name="connsiteX66" fmla="*/ 870732 w 870789"/>
              <a:gd name="connsiteY66" fmla="*/ 354806 h 601949"/>
              <a:gd name="connsiteX67" fmla="*/ 842465 w 870789"/>
              <a:gd name="connsiteY67" fmla="*/ 383381 h 601949"/>
              <a:gd name="connsiteX68" fmla="*/ 865797 w 870789"/>
              <a:gd name="connsiteY68" fmla="*/ 377984 h 601949"/>
              <a:gd name="connsiteX69" fmla="*/ 813890 w 870789"/>
              <a:gd name="connsiteY69" fmla="*/ 404813 h 601949"/>
              <a:gd name="connsiteX70" fmla="*/ 797221 w 870789"/>
              <a:gd name="connsiteY70" fmla="*/ 416719 h 601949"/>
              <a:gd name="connsiteX71" fmla="*/ 787696 w 870789"/>
              <a:gd name="connsiteY71" fmla="*/ 400050 h 601949"/>
              <a:gd name="connsiteX72" fmla="*/ 780553 w 870789"/>
              <a:gd name="connsiteY72" fmla="*/ 385763 h 601949"/>
              <a:gd name="connsiteX73" fmla="*/ 773409 w 870789"/>
              <a:gd name="connsiteY73" fmla="*/ 388144 h 601949"/>
              <a:gd name="connsiteX74" fmla="*/ 761503 w 870789"/>
              <a:gd name="connsiteY74" fmla="*/ 402431 h 601949"/>
              <a:gd name="connsiteX75" fmla="*/ 754359 w 870789"/>
              <a:gd name="connsiteY75" fmla="*/ 407194 h 601949"/>
              <a:gd name="connsiteX76" fmla="*/ 749596 w 870789"/>
              <a:gd name="connsiteY76" fmla="*/ 414338 h 601949"/>
              <a:gd name="connsiteX77" fmla="*/ 740071 w 870789"/>
              <a:gd name="connsiteY77" fmla="*/ 431006 h 601949"/>
              <a:gd name="connsiteX78" fmla="*/ 732928 w 870789"/>
              <a:gd name="connsiteY78" fmla="*/ 438150 h 601949"/>
              <a:gd name="connsiteX79" fmla="*/ 754050 w 870789"/>
              <a:gd name="connsiteY79" fmla="*/ 462471 h 601949"/>
              <a:gd name="connsiteX80" fmla="*/ 745869 w 870789"/>
              <a:gd name="connsiteY80" fmla="*/ 480506 h 601949"/>
              <a:gd name="connsiteX81" fmla="*/ 765265 w 870789"/>
              <a:gd name="connsiteY81" fmla="*/ 519358 h 601949"/>
              <a:gd name="connsiteX82" fmla="*/ 728165 w 870789"/>
              <a:gd name="connsiteY82" fmla="*/ 538163 h 601949"/>
              <a:gd name="connsiteX83" fmla="*/ 756432 w 870789"/>
              <a:gd name="connsiteY83" fmla="*/ 562862 h 601949"/>
              <a:gd name="connsiteX84" fmla="*/ 723402 w 870789"/>
              <a:gd name="connsiteY84" fmla="*/ 568801 h 601949"/>
              <a:gd name="connsiteX85" fmla="*/ 711496 w 870789"/>
              <a:gd name="connsiteY85" fmla="*/ 576263 h 601949"/>
              <a:gd name="connsiteX86" fmla="*/ 709115 w 870789"/>
              <a:gd name="connsiteY86" fmla="*/ 592931 h 601949"/>
              <a:gd name="connsiteX87" fmla="*/ 701971 w 870789"/>
              <a:gd name="connsiteY87" fmla="*/ 597694 h 601949"/>
              <a:gd name="connsiteX88" fmla="*/ 723266 w 870789"/>
              <a:gd name="connsiteY88" fmla="*/ 601949 h 601949"/>
              <a:gd name="connsiteX89" fmla="*/ 682921 w 870789"/>
              <a:gd name="connsiteY89" fmla="*/ 597694 h 601949"/>
              <a:gd name="connsiteX90" fmla="*/ 678159 w 870789"/>
              <a:gd name="connsiteY90" fmla="*/ 583406 h 601949"/>
              <a:gd name="connsiteX91" fmla="*/ 673396 w 870789"/>
              <a:gd name="connsiteY91" fmla="*/ 569119 h 601949"/>
              <a:gd name="connsiteX92" fmla="*/ 671015 w 870789"/>
              <a:gd name="connsiteY92" fmla="*/ 561975 h 601949"/>
              <a:gd name="connsiteX93" fmla="*/ 656728 w 870789"/>
              <a:gd name="connsiteY93" fmla="*/ 550069 h 601949"/>
              <a:gd name="connsiteX94" fmla="*/ 649584 w 870789"/>
              <a:gd name="connsiteY94" fmla="*/ 542925 h 601949"/>
              <a:gd name="connsiteX95" fmla="*/ 635296 w 870789"/>
              <a:gd name="connsiteY95" fmla="*/ 535781 h 601949"/>
              <a:gd name="connsiteX96" fmla="*/ 621009 w 870789"/>
              <a:gd name="connsiteY96" fmla="*/ 526256 h 601949"/>
              <a:gd name="connsiteX97" fmla="*/ 611484 w 870789"/>
              <a:gd name="connsiteY97" fmla="*/ 519113 h 601949"/>
              <a:gd name="connsiteX98" fmla="*/ 597196 w 870789"/>
              <a:gd name="connsiteY98" fmla="*/ 514350 h 601949"/>
              <a:gd name="connsiteX99" fmla="*/ 590053 w 870789"/>
              <a:gd name="connsiteY99" fmla="*/ 511969 h 601949"/>
              <a:gd name="connsiteX100" fmla="*/ 573384 w 870789"/>
              <a:gd name="connsiteY100" fmla="*/ 504825 h 601949"/>
              <a:gd name="connsiteX101" fmla="*/ 563859 w 870789"/>
              <a:gd name="connsiteY101" fmla="*/ 497681 h 601949"/>
              <a:gd name="connsiteX102" fmla="*/ 549571 w 870789"/>
              <a:gd name="connsiteY102" fmla="*/ 488156 h 601949"/>
              <a:gd name="connsiteX103" fmla="*/ 542428 w 870789"/>
              <a:gd name="connsiteY103" fmla="*/ 483394 h 601949"/>
              <a:gd name="connsiteX104" fmla="*/ 537665 w 870789"/>
              <a:gd name="connsiteY104" fmla="*/ 476250 h 601949"/>
              <a:gd name="connsiteX105" fmla="*/ 523378 w 870789"/>
              <a:gd name="connsiteY105" fmla="*/ 466725 h 601949"/>
              <a:gd name="connsiteX106" fmla="*/ 509090 w 870789"/>
              <a:gd name="connsiteY106" fmla="*/ 457200 h 601949"/>
              <a:gd name="connsiteX107" fmla="*/ 499565 w 870789"/>
              <a:gd name="connsiteY107" fmla="*/ 450056 h 601949"/>
              <a:gd name="connsiteX108" fmla="*/ 485278 w 870789"/>
              <a:gd name="connsiteY108" fmla="*/ 435769 h 601949"/>
              <a:gd name="connsiteX109" fmla="*/ 468609 w 870789"/>
              <a:gd name="connsiteY109" fmla="*/ 423863 h 601949"/>
              <a:gd name="connsiteX110" fmla="*/ 463846 w 870789"/>
              <a:gd name="connsiteY110" fmla="*/ 416719 h 601949"/>
              <a:gd name="connsiteX111" fmla="*/ 449559 w 870789"/>
              <a:gd name="connsiteY111" fmla="*/ 407194 h 601949"/>
              <a:gd name="connsiteX112" fmla="*/ 444796 w 870789"/>
              <a:gd name="connsiteY112" fmla="*/ 400050 h 601949"/>
              <a:gd name="connsiteX113" fmla="*/ 435271 w 870789"/>
              <a:gd name="connsiteY113" fmla="*/ 392906 h 601949"/>
              <a:gd name="connsiteX114" fmla="*/ 413840 w 870789"/>
              <a:gd name="connsiteY114" fmla="*/ 376238 h 601949"/>
              <a:gd name="connsiteX115" fmla="*/ 399553 w 870789"/>
              <a:gd name="connsiteY115" fmla="*/ 369094 h 601949"/>
              <a:gd name="connsiteX116" fmla="*/ 385265 w 870789"/>
              <a:gd name="connsiteY116" fmla="*/ 364331 h 601949"/>
              <a:gd name="connsiteX117" fmla="*/ 349547 w 870789"/>
              <a:gd name="connsiteY117" fmla="*/ 361813 h 601949"/>
              <a:gd name="connsiteX118" fmla="*/ 225721 w 870789"/>
              <a:gd name="connsiteY118" fmla="*/ 371293 h 601949"/>
              <a:gd name="connsiteX119" fmla="*/ 166190 w 870789"/>
              <a:gd name="connsiteY119" fmla="*/ 387917 h 601949"/>
              <a:gd name="connsiteX120" fmla="*/ 159046 w 870789"/>
              <a:gd name="connsiteY120" fmla="*/ 378619 h 601949"/>
              <a:gd name="connsiteX121" fmla="*/ 149521 w 870789"/>
              <a:gd name="connsiteY121" fmla="*/ 381000 h 601949"/>
              <a:gd name="connsiteX122" fmla="*/ 111421 w 870789"/>
              <a:gd name="connsiteY122" fmla="*/ 397669 h 601949"/>
              <a:gd name="connsiteX123" fmla="*/ 73321 w 870789"/>
              <a:gd name="connsiteY123" fmla="*/ 402431 h 601949"/>
              <a:gd name="connsiteX124" fmla="*/ 59034 w 870789"/>
              <a:gd name="connsiteY124" fmla="*/ 407194 h 601949"/>
              <a:gd name="connsiteX125" fmla="*/ 51890 w 870789"/>
              <a:gd name="connsiteY125" fmla="*/ 411956 h 601949"/>
              <a:gd name="connsiteX126" fmla="*/ 42365 w 870789"/>
              <a:gd name="connsiteY126" fmla="*/ 414338 h 601949"/>
              <a:gd name="connsiteX127" fmla="*/ 28078 w 870789"/>
              <a:gd name="connsiteY127" fmla="*/ 419100 h 601949"/>
              <a:gd name="connsiteX128" fmla="*/ 13790 w 870789"/>
              <a:gd name="connsiteY128" fmla="*/ 423863 h 601949"/>
              <a:gd name="connsiteX129" fmla="*/ 6646 w 870789"/>
              <a:gd name="connsiteY129" fmla="*/ 426244 h 601949"/>
              <a:gd name="connsiteX130" fmla="*/ 11409 w 870789"/>
              <a:gd name="connsiteY130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28078 w 870789"/>
              <a:gd name="connsiteY4" fmla="*/ 130969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2428 w 870789"/>
              <a:gd name="connsiteY39" fmla="*/ 47625 h 601949"/>
              <a:gd name="connsiteX40" fmla="*/ 547190 w 870789"/>
              <a:gd name="connsiteY40" fmla="*/ 54769 h 601949"/>
              <a:gd name="connsiteX41" fmla="*/ 561478 w 870789"/>
              <a:gd name="connsiteY41" fmla="*/ 59531 h 601949"/>
              <a:gd name="connsiteX42" fmla="*/ 582909 w 870789"/>
              <a:gd name="connsiteY42" fmla="*/ 73819 h 601949"/>
              <a:gd name="connsiteX43" fmla="*/ 590053 w 870789"/>
              <a:gd name="connsiteY43" fmla="*/ 76200 h 601949"/>
              <a:gd name="connsiteX44" fmla="*/ 597196 w 870789"/>
              <a:gd name="connsiteY44" fmla="*/ 83344 h 601949"/>
              <a:gd name="connsiteX45" fmla="*/ 606721 w 870789"/>
              <a:gd name="connsiteY45" fmla="*/ 88106 h 601949"/>
              <a:gd name="connsiteX46" fmla="*/ 625771 w 870789"/>
              <a:gd name="connsiteY46" fmla="*/ 100013 h 601949"/>
              <a:gd name="connsiteX47" fmla="*/ 632915 w 870789"/>
              <a:gd name="connsiteY47" fmla="*/ 104775 h 601949"/>
              <a:gd name="connsiteX48" fmla="*/ 651965 w 870789"/>
              <a:gd name="connsiteY48" fmla="*/ 116681 h 601949"/>
              <a:gd name="connsiteX49" fmla="*/ 661490 w 870789"/>
              <a:gd name="connsiteY49" fmla="*/ 130969 h 601949"/>
              <a:gd name="connsiteX50" fmla="*/ 668634 w 870789"/>
              <a:gd name="connsiteY50" fmla="*/ 140494 h 601949"/>
              <a:gd name="connsiteX51" fmla="*/ 673396 w 870789"/>
              <a:gd name="connsiteY51" fmla="*/ 147638 h 601949"/>
              <a:gd name="connsiteX52" fmla="*/ 687684 w 870789"/>
              <a:gd name="connsiteY52" fmla="*/ 157163 h 601949"/>
              <a:gd name="connsiteX53" fmla="*/ 723403 w 870789"/>
              <a:gd name="connsiteY53" fmla="*/ 180975 h 601949"/>
              <a:gd name="connsiteX54" fmla="*/ 737690 w 870789"/>
              <a:gd name="connsiteY54" fmla="*/ 190500 h 601949"/>
              <a:gd name="connsiteX55" fmla="*/ 744834 w 870789"/>
              <a:gd name="connsiteY55" fmla="*/ 195263 h 601949"/>
              <a:gd name="connsiteX56" fmla="*/ 773409 w 870789"/>
              <a:gd name="connsiteY56" fmla="*/ 219075 h 601949"/>
              <a:gd name="connsiteX57" fmla="*/ 780553 w 870789"/>
              <a:gd name="connsiteY57" fmla="*/ 221456 h 601949"/>
              <a:gd name="connsiteX58" fmla="*/ 792459 w 870789"/>
              <a:gd name="connsiteY58" fmla="*/ 228600 h 601949"/>
              <a:gd name="connsiteX59" fmla="*/ 799603 w 870789"/>
              <a:gd name="connsiteY59" fmla="*/ 230981 h 601949"/>
              <a:gd name="connsiteX60" fmla="*/ 811509 w 870789"/>
              <a:gd name="connsiteY60" fmla="*/ 238125 h 601949"/>
              <a:gd name="connsiteX61" fmla="*/ 851990 w 870789"/>
              <a:gd name="connsiteY61" fmla="*/ 271463 h 601949"/>
              <a:gd name="connsiteX62" fmla="*/ 854371 w 870789"/>
              <a:gd name="connsiteY62" fmla="*/ 278606 h 601949"/>
              <a:gd name="connsiteX63" fmla="*/ 847228 w 870789"/>
              <a:gd name="connsiteY63" fmla="*/ 307273 h 601949"/>
              <a:gd name="connsiteX64" fmla="*/ 825796 w 870789"/>
              <a:gd name="connsiteY64" fmla="*/ 323941 h 601949"/>
              <a:gd name="connsiteX65" fmla="*/ 849127 w 870789"/>
              <a:gd name="connsiteY65" fmla="*/ 330867 h 601949"/>
              <a:gd name="connsiteX66" fmla="*/ 870732 w 870789"/>
              <a:gd name="connsiteY66" fmla="*/ 354806 h 601949"/>
              <a:gd name="connsiteX67" fmla="*/ 842465 w 870789"/>
              <a:gd name="connsiteY67" fmla="*/ 383381 h 601949"/>
              <a:gd name="connsiteX68" fmla="*/ 865797 w 870789"/>
              <a:gd name="connsiteY68" fmla="*/ 377984 h 601949"/>
              <a:gd name="connsiteX69" fmla="*/ 813890 w 870789"/>
              <a:gd name="connsiteY69" fmla="*/ 404813 h 601949"/>
              <a:gd name="connsiteX70" fmla="*/ 797221 w 870789"/>
              <a:gd name="connsiteY70" fmla="*/ 416719 h 601949"/>
              <a:gd name="connsiteX71" fmla="*/ 787696 w 870789"/>
              <a:gd name="connsiteY71" fmla="*/ 400050 h 601949"/>
              <a:gd name="connsiteX72" fmla="*/ 780553 w 870789"/>
              <a:gd name="connsiteY72" fmla="*/ 385763 h 601949"/>
              <a:gd name="connsiteX73" fmla="*/ 773409 w 870789"/>
              <a:gd name="connsiteY73" fmla="*/ 388144 h 601949"/>
              <a:gd name="connsiteX74" fmla="*/ 761503 w 870789"/>
              <a:gd name="connsiteY74" fmla="*/ 402431 h 601949"/>
              <a:gd name="connsiteX75" fmla="*/ 754359 w 870789"/>
              <a:gd name="connsiteY75" fmla="*/ 407194 h 601949"/>
              <a:gd name="connsiteX76" fmla="*/ 749596 w 870789"/>
              <a:gd name="connsiteY76" fmla="*/ 414338 h 601949"/>
              <a:gd name="connsiteX77" fmla="*/ 740071 w 870789"/>
              <a:gd name="connsiteY77" fmla="*/ 431006 h 601949"/>
              <a:gd name="connsiteX78" fmla="*/ 732928 w 870789"/>
              <a:gd name="connsiteY78" fmla="*/ 438150 h 601949"/>
              <a:gd name="connsiteX79" fmla="*/ 754050 w 870789"/>
              <a:gd name="connsiteY79" fmla="*/ 462471 h 601949"/>
              <a:gd name="connsiteX80" fmla="*/ 745869 w 870789"/>
              <a:gd name="connsiteY80" fmla="*/ 480506 h 601949"/>
              <a:gd name="connsiteX81" fmla="*/ 765265 w 870789"/>
              <a:gd name="connsiteY81" fmla="*/ 519358 h 601949"/>
              <a:gd name="connsiteX82" fmla="*/ 728165 w 870789"/>
              <a:gd name="connsiteY82" fmla="*/ 538163 h 601949"/>
              <a:gd name="connsiteX83" fmla="*/ 756432 w 870789"/>
              <a:gd name="connsiteY83" fmla="*/ 562862 h 601949"/>
              <a:gd name="connsiteX84" fmla="*/ 723402 w 870789"/>
              <a:gd name="connsiteY84" fmla="*/ 568801 h 601949"/>
              <a:gd name="connsiteX85" fmla="*/ 711496 w 870789"/>
              <a:gd name="connsiteY85" fmla="*/ 576263 h 601949"/>
              <a:gd name="connsiteX86" fmla="*/ 709115 w 870789"/>
              <a:gd name="connsiteY86" fmla="*/ 592931 h 601949"/>
              <a:gd name="connsiteX87" fmla="*/ 701971 w 870789"/>
              <a:gd name="connsiteY87" fmla="*/ 597694 h 601949"/>
              <a:gd name="connsiteX88" fmla="*/ 723266 w 870789"/>
              <a:gd name="connsiteY88" fmla="*/ 601949 h 601949"/>
              <a:gd name="connsiteX89" fmla="*/ 682921 w 870789"/>
              <a:gd name="connsiteY89" fmla="*/ 597694 h 601949"/>
              <a:gd name="connsiteX90" fmla="*/ 678159 w 870789"/>
              <a:gd name="connsiteY90" fmla="*/ 583406 h 601949"/>
              <a:gd name="connsiteX91" fmla="*/ 673396 w 870789"/>
              <a:gd name="connsiteY91" fmla="*/ 569119 h 601949"/>
              <a:gd name="connsiteX92" fmla="*/ 671015 w 870789"/>
              <a:gd name="connsiteY92" fmla="*/ 561975 h 601949"/>
              <a:gd name="connsiteX93" fmla="*/ 656728 w 870789"/>
              <a:gd name="connsiteY93" fmla="*/ 550069 h 601949"/>
              <a:gd name="connsiteX94" fmla="*/ 649584 w 870789"/>
              <a:gd name="connsiteY94" fmla="*/ 542925 h 601949"/>
              <a:gd name="connsiteX95" fmla="*/ 635296 w 870789"/>
              <a:gd name="connsiteY95" fmla="*/ 535781 h 601949"/>
              <a:gd name="connsiteX96" fmla="*/ 621009 w 870789"/>
              <a:gd name="connsiteY96" fmla="*/ 526256 h 601949"/>
              <a:gd name="connsiteX97" fmla="*/ 611484 w 870789"/>
              <a:gd name="connsiteY97" fmla="*/ 519113 h 601949"/>
              <a:gd name="connsiteX98" fmla="*/ 597196 w 870789"/>
              <a:gd name="connsiteY98" fmla="*/ 514350 h 601949"/>
              <a:gd name="connsiteX99" fmla="*/ 590053 w 870789"/>
              <a:gd name="connsiteY99" fmla="*/ 511969 h 601949"/>
              <a:gd name="connsiteX100" fmla="*/ 573384 w 870789"/>
              <a:gd name="connsiteY100" fmla="*/ 504825 h 601949"/>
              <a:gd name="connsiteX101" fmla="*/ 563859 w 870789"/>
              <a:gd name="connsiteY101" fmla="*/ 497681 h 601949"/>
              <a:gd name="connsiteX102" fmla="*/ 549571 w 870789"/>
              <a:gd name="connsiteY102" fmla="*/ 488156 h 601949"/>
              <a:gd name="connsiteX103" fmla="*/ 542428 w 870789"/>
              <a:gd name="connsiteY103" fmla="*/ 483394 h 601949"/>
              <a:gd name="connsiteX104" fmla="*/ 537665 w 870789"/>
              <a:gd name="connsiteY104" fmla="*/ 476250 h 601949"/>
              <a:gd name="connsiteX105" fmla="*/ 523378 w 870789"/>
              <a:gd name="connsiteY105" fmla="*/ 466725 h 601949"/>
              <a:gd name="connsiteX106" fmla="*/ 509090 w 870789"/>
              <a:gd name="connsiteY106" fmla="*/ 457200 h 601949"/>
              <a:gd name="connsiteX107" fmla="*/ 499565 w 870789"/>
              <a:gd name="connsiteY107" fmla="*/ 450056 h 601949"/>
              <a:gd name="connsiteX108" fmla="*/ 485278 w 870789"/>
              <a:gd name="connsiteY108" fmla="*/ 435769 h 601949"/>
              <a:gd name="connsiteX109" fmla="*/ 468609 w 870789"/>
              <a:gd name="connsiteY109" fmla="*/ 423863 h 601949"/>
              <a:gd name="connsiteX110" fmla="*/ 463846 w 870789"/>
              <a:gd name="connsiteY110" fmla="*/ 416719 h 601949"/>
              <a:gd name="connsiteX111" fmla="*/ 449559 w 870789"/>
              <a:gd name="connsiteY111" fmla="*/ 407194 h 601949"/>
              <a:gd name="connsiteX112" fmla="*/ 444796 w 870789"/>
              <a:gd name="connsiteY112" fmla="*/ 400050 h 601949"/>
              <a:gd name="connsiteX113" fmla="*/ 435271 w 870789"/>
              <a:gd name="connsiteY113" fmla="*/ 392906 h 601949"/>
              <a:gd name="connsiteX114" fmla="*/ 413840 w 870789"/>
              <a:gd name="connsiteY114" fmla="*/ 376238 h 601949"/>
              <a:gd name="connsiteX115" fmla="*/ 399553 w 870789"/>
              <a:gd name="connsiteY115" fmla="*/ 369094 h 601949"/>
              <a:gd name="connsiteX116" fmla="*/ 385265 w 870789"/>
              <a:gd name="connsiteY116" fmla="*/ 364331 h 601949"/>
              <a:gd name="connsiteX117" fmla="*/ 349547 w 870789"/>
              <a:gd name="connsiteY117" fmla="*/ 361813 h 601949"/>
              <a:gd name="connsiteX118" fmla="*/ 225721 w 870789"/>
              <a:gd name="connsiteY118" fmla="*/ 371293 h 601949"/>
              <a:gd name="connsiteX119" fmla="*/ 166190 w 870789"/>
              <a:gd name="connsiteY119" fmla="*/ 387917 h 601949"/>
              <a:gd name="connsiteX120" fmla="*/ 159046 w 870789"/>
              <a:gd name="connsiteY120" fmla="*/ 378619 h 601949"/>
              <a:gd name="connsiteX121" fmla="*/ 149521 w 870789"/>
              <a:gd name="connsiteY121" fmla="*/ 381000 h 601949"/>
              <a:gd name="connsiteX122" fmla="*/ 111421 w 870789"/>
              <a:gd name="connsiteY122" fmla="*/ 397669 h 601949"/>
              <a:gd name="connsiteX123" fmla="*/ 73321 w 870789"/>
              <a:gd name="connsiteY123" fmla="*/ 402431 h 601949"/>
              <a:gd name="connsiteX124" fmla="*/ 59034 w 870789"/>
              <a:gd name="connsiteY124" fmla="*/ 407194 h 601949"/>
              <a:gd name="connsiteX125" fmla="*/ 51890 w 870789"/>
              <a:gd name="connsiteY125" fmla="*/ 411956 h 601949"/>
              <a:gd name="connsiteX126" fmla="*/ 42365 w 870789"/>
              <a:gd name="connsiteY126" fmla="*/ 414338 h 601949"/>
              <a:gd name="connsiteX127" fmla="*/ 28078 w 870789"/>
              <a:gd name="connsiteY127" fmla="*/ 419100 h 601949"/>
              <a:gd name="connsiteX128" fmla="*/ 13790 w 870789"/>
              <a:gd name="connsiteY128" fmla="*/ 423863 h 601949"/>
              <a:gd name="connsiteX129" fmla="*/ 6646 w 870789"/>
              <a:gd name="connsiteY129" fmla="*/ 426244 h 601949"/>
              <a:gd name="connsiteX130" fmla="*/ 11409 w 870789"/>
              <a:gd name="connsiteY130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2428 w 870789"/>
              <a:gd name="connsiteY39" fmla="*/ 47625 h 601949"/>
              <a:gd name="connsiteX40" fmla="*/ 547190 w 870789"/>
              <a:gd name="connsiteY40" fmla="*/ 54769 h 601949"/>
              <a:gd name="connsiteX41" fmla="*/ 561478 w 870789"/>
              <a:gd name="connsiteY41" fmla="*/ 59531 h 601949"/>
              <a:gd name="connsiteX42" fmla="*/ 582909 w 870789"/>
              <a:gd name="connsiteY42" fmla="*/ 73819 h 601949"/>
              <a:gd name="connsiteX43" fmla="*/ 590053 w 870789"/>
              <a:gd name="connsiteY43" fmla="*/ 76200 h 601949"/>
              <a:gd name="connsiteX44" fmla="*/ 597196 w 870789"/>
              <a:gd name="connsiteY44" fmla="*/ 83344 h 601949"/>
              <a:gd name="connsiteX45" fmla="*/ 606721 w 870789"/>
              <a:gd name="connsiteY45" fmla="*/ 88106 h 601949"/>
              <a:gd name="connsiteX46" fmla="*/ 625771 w 870789"/>
              <a:gd name="connsiteY46" fmla="*/ 100013 h 601949"/>
              <a:gd name="connsiteX47" fmla="*/ 632915 w 870789"/>
              <a:gd name="connsiteY47" fmla="*/ 104775 h 601949"/>
              <a:gd name="connsiteX48" fmla="*/ 651965 w 870789"/>
              <a:gd name="connsiteY48" fmla="*/ 116681 h 601949"/>
              <a:gd name="connsiteX49" fmla="*/ 661490 w 870789"/>
              <a:gd name="connsiteY49" fmla="*/ 130969 h 601949"/>
              <a:gd name="connsiteX50" fmla="*/ 668634 w 870789"/>
              <a:gd name="connsiteY50" fmla="*/ 140494 h 601949"/>
              <a:gd name="connsiteX51" fmla="*/ 673396 w 870789"/>
              <a:gd name="connsiteY51" fmla="*/ 147638 h 601949"/>
              <a:gd name="connsiteX52" fmla="*/ 687684 w 870789"/>
              <a:gd name="connsiteY52" fmla="*/ 157163 h 601949"/>
              <a:gd name="connsiteX53" fmla="*/ 723403 w 870789"/>
              <a:gd name="connsiteY53" fmla="*/ 180975 h 601949"/>
              <a:gd name="connsiteX54" fmla="*/ 737690 w 870789"/>
              <a:gd name="connsiteY54" fmla="*/ 190500 h 601949"/>
              <a:gd name="connsiteX55" fmla="*/ 744834 w 870789"/>
              <a:gd name="connsiteY55" fmla="*/ 195263 h 601949"/>
              <a:gd name="connsiteX56" fmla="*/ 773409 w 870789"/>
              <a:gd name="connsiteY56" fmla="*/ 219075 h 601949"/>
              <a:gd name="connsiteX57" fmla="*/ 780553 w 870789"/>
              <a:gd name="connsiteY57" fmla="*/ 221456 h 601949"/>
              <a:gd name="connsiteX58" fmla="*/ 792459 w 870789"/>
              <a:gd name="connsiteY58" fmla="*/ 228600 h 601949"/>
              <a:gd name="connsiteX59" fmla="*/ 799603 w 870789"/>
              <a:gd name="connsiteY59" fmla="*/ 230981 h 601949"/>
              <a:gd name="connsiteX60" fmla="*/ 811509 w 870789"/>
              <a:gd name="connsiteY60" fmla="*/ 238125 h 601949"/>
              <a:gd name="connsiteX61" fmla="*/ 851990 w 870789"/>
              <a:gd name="connsiteY61" fmla="*/ 271463 h 601949"/>
              <a:gd name="connsiteX62" fmla="*/ 854371 w 870789"/>
              <a:gd name="connsiteY62" fmla="*/ 278606 h 601949"/>
              <a:gd name="connsiteX63" fmla="*/ 847228 w 870789"/>
              <a:gd name="connsiteY63" fmla="*/ 307273 h 601949"/>
              <a:gd name="connsiteX64" fmla="*/ 825796 w 870789"/>
              <a:gd name="connsiteY64" fmla="*/ 323941 h 601949"/>
              <a:gd name="connsiteX65" fmla="*/ 849127 w 870789"/>
              <a:gd name="connsiteY65" fmla="*/ 330867 h 601949"/>
              <a:gd name="connsiteX66" fmla="*/ 870732 w 870789"/>
              <a:gd name="connsiteY66" fmla="*/ 354806 h 601949"/>
              <a:gd name="connsiteX67" fmla="*/ 842465 w 870789"/>
              <a:gd name="connsiteY67" fmla="*/ 383381 h 601949"/>
              <a:gd name="connsiteX68" fmla="*/ 865797 w 870789"/>
              <a:gd name="connsiteY68" fmla="*/ 377984 h 601949"/>
              <a:gd name="connsiteX69" fmla="*/ 813890 w 870789"/>
              <a:gd name="connsiteY69" fmla="*/ 404813 h 601949"/>
              <a:gd name="connsiteX70" fmla="*/ 797221 w 870789"/>
              <a:gd name="connsiteY70" fmla="*/ 416719 h 601949"/>
              <a:gd name="connsiteX71" fmla="*/ 787696 w 870789"/>
              <a:gd name="connsiteY71" fmla="*/ 400050 h 601949"/>
              <a:gd name="connsiteX72" fmla="*/ 780553 w 870789"/>
              <a:gd name="connsiteY72" fmla="*/ 385763 h 601949"/>
              <a:gd name="connsiteX73" fmla="*/ 773409 w 870789"/>
              <a:gd name="connsiteY73" fmla="*/ 388144 h 601949"/>
              <a:gd name="connsiteX74" fmla="*/ 761503 w 870789"/>
              <a:gd name="connsiteY74" fmla="*/ 402431 h 601949"/>
              <a:gd name="connsiteX75" fmla="*/ 754359 w 870789"/>
              <a:gd name="connsiteY75" fmla="*/ 407194 h 601949"/>
              <a:gd name="connsiteX76" fmla="*/ 749596 w 870789"/>
              <a:gd name="connsiteY76" fmla="*/ 414338 h 601949"/>
              <a:gd name="connsiteX77" fmla="*/ 740071 w 870789"/>
              <a:gd name="connsiteY77" fmla="*/ 431006 h 601949"/>
              <a:gd name="connsiteX78" fmla="*/ 732928 w 870789"/>
              <a:gd name="connsiteY78" fmla="*/ 438150 h 601949"/>
              <a:gd name="connsiteX79" fmla="*/ 754050 w 870789"/>
              <a:gd name="connsiteY79" fmla="*/ 462471 h 601949"/>
              <a:gd name="connsiteX80" fmla="*/ 745869 w 870789"/>
              <a:gd name="connsiteY80" fmla="*/ 480506 h 601949"/>
              <a:gd name="connsiteX81" fmla="*/ 765265 w 870789"/>
              <a:gd name="connsiteY81" fmla="*/ 519358 h 601949"/>
              <a:gd name="connsiteX82" fmla="*/ 728165 w 870789"/>
              <a:gd name="connsiteY82" fmla="*/ 538163 h 601949"/>
              <a:gd name="connsiteX83" fmla="*/ 756432 w 870789"/>
              <a:gd name="connsiteY83" fmla="*/ 562862 h 601949"/>
              <a:gd name="connsiteX84" fmla="*/ 723402 w 870789"/>
              <a:gd name="connsiteY84" fmla="*/ 568801 h 601949"/>
              <a:gd name="connsiteX85" fmla="*/ 711496 w 870789"/>
              <a:gd name="connsiteY85" fmla="*/ 576263 h 601949"/>
              <a:gd name="connsiteX86" fmla="*/ 709115 w 870789"/>
              <a:gd name="connsiteY86" fmla="*/ 592931 h 601949"/>
              <a:gd name="connsiteX87" fmla="*/ 701971 w 870789"/>
              <a:gd name="connsiteY87" fmla="*/ 597694 h 601949"/>
              <a:gd name="connsiteX88" fmla="*/ 723266 w 870789"/>
              <a:gd name="connsiteY88" fmla="*/ 601949 h 601949"/>
              <a:gd name="connsiteX89" fmla="*/ 682921 w 870789"/>
              <a:gd name="connsiteY89" fmla="*/ 597694 h 601949"/>
              <a:gd name="connsiteX90" fmla="*/ 678159 w 870789"/>
              <a:gd name="connsiteY90" fmla="*/ 583406 h 601949"/>
              <a:gd name="connsiteX91" fmla="*/ 673396 w 870789"/>
              <a:gd name="connsiteY91" fmla="*/ 569119 h 601949"/>
              <a:gd name="connsiteX92" fmla="*/ 671015 w 870789"/>
              <a:gd name="connsiteY92" fmla="*/ 561975 h 601949"/>
              <a:gd name="connsiteX93" fmla="*/ 656728 w 870789"/>
              <a:gd name="connsiteY93" fmla="*/ 550069 h 601949"/>
              <a:gd name="connsiteX94" fmla="*/ 649584 w 870789"/>
              <a:gd name="connsiteY94" fmla="*/ 542925 h 601949"/>
              <a:gd name="connsiteX95" fmla="*/ 635296 w 870789"/>
              <a:gd name="connsiteY95" fmla="*/ 535781 h 601949"/>
              <a:gd name="connsiteX96" fmla="*/ 621009 w 870789"/>
              <a:gd name="connsiteY96" fmla="*/ 526256 h 601949"/>
              <a:gd name="connsiteX97" fmla="*/ 611484 w 870789"/>
              <a:gd name="connsiteY97" fmla="*/ 519113 h 601949"/>
              <a:gd name="connsiteX98" fmla="*/ 597196 w 870789"/>
              <a:gd name="connsiteY98" fmla="*/ 514350 h 601949"/>
              <a:gd name="connsiteX99" fmla="*/ 590053 w 870789"/>
              <a:gd name="connsiteY99" fmla="*/ 511969 h 601949"/>
              <a:gd name="connsiteX100" fmla="*/ 573384 w 870789"/>
              <a:gd name="connsiteY100" fmla="*/ 504825 h 601949"/>
              <a:gd name="connsiteX101" fmla="*/ 563859 w 870789"/>
              <a:gd name="connsiteY101" fmla="*/ 497681 h 601949"/>
              <a:gd name="connsiteX102" fmla="*/ 549571 w 870789"/>
              <a:gd name="connsiteY102" fmla="*/ 488156 h 601949"/>
              <a:gd name="connsiteX103" fmla="*/ 542428 w 870789"/>
              <a:gd name="connsiteY103" fmla="*/ 483394 h 601949"/>
              <a:gd name="connsiteX104" fmla="*/ 537665 w 870789"/>
              <a:gd name="connsiteY104" fmla="*/ 476250 h 601949"/>
              <a:gd name="connsiteX105" fmla="*/ 523378 w 870789"/>
              <a:gd name="connsiteY105" fmla="*/ 466725 h 601949"/>
              <a:gd name="connsiteX106" fmla="*/ 509090 w 870789"/>
              <a:gd name="connsiteY106" fmla="*/ 457200 h 601949"/>
              <a:gd name="connsiteX107" fmla="*/ 499565 w 870789"/>
              <a:gd name="connsiteY107" fmla="*/ 450056 h 601949"/>
              <a:gd name="connsiteX108" fmla="*/ 485278 w 870789"/>
              <a:gd name="connsiteY108" fmla="*/ 435769 h 601949"/>
              <a:gd name="connsiteX109" fmla="*/ 468609 w 870789"/>
              <a:gd name="connsiteY109" fmla="*/ 423863 h 601949"/>
              <a:gd name="connsiteX110" fmla="*/ 463846 w 870789"/>
              <a:gd name="connsiteY110" fmla="*/ 416719 h 601949"/>
              <a:gd name="connsiteX111" fmla="*/ 449559 w 870789"/>
              <a:gd name="connsiteY111" fmla="*/ 407194 h 601949"/>
              <a:gd name="connsiteX112" fmla="*/ 444796 w 870789"/>
              <a:gd name="connsiteY112" fmla="*/ 400050 h 601949"/>
              <a:gd name="connsiteX113" fmla="*/ 435271 w 870789"/>
              <a:gd name="connsiteY113" fmla="*/ 392906 h 601949"/>
              <a:gd name="connsiteX114" fmla="*/ 413840 w 870789"/>
              <a:gd name="connsiteY114" fmla="*/ 376238 h 601949"/>
              <a:gd name="connsiteX115" fmla="*/ 399553 w 870789"/>
              <a:gd name="connsiteY115" fmla="*/ 369094 h 601949"/>
              <a:gd name="connsiteX116" fmla="*/ 385265 w 870789"/>
              <a:gd name="connsiteY116" fmla="*/ 364331 h 601949"/>
              <a:gd name="connsiteX117" fmla="*/ 349547 w 870789"/>
              <a:gd name="connsiteY117" fmla="*/ 361813 h 601949"/>
              <a:gd name="connsiteX118" fmla="*/ 225721 w 870789"/>
              <a:gd name="connsiteY118" fmla="*/ 371293 h 601949"/>
              <a:gd name="connsiteX119" fmla="*/ 166190 w 870789"/>
              <a:gd name="connsiteY119" fmla="*/ 387917 h 601949"/>
              <a:gd name="connsiteX120" fmla="*/ 159046 w 870789"/>
              <a:gd name="connsiteY120" fmla="*/ 378619 h 601949"/>
              <a:gd name="connsiteX121" fmla="*/ 149521 w 870789"/>
              <a:gd name="connsiteY121" fmla="*/ 381000 h 601949"/>
              <a:gd name="connsiteX122" fmla="*/ 111421 w 870789"/>
              <a:gd name="connsiteY122" fmla="*/ 397669 h 601949"/>
              <a:gd name="connsiteX123" fmla="*/ 73321 w 870789"/>
              <a:gd name="connsiteY123" fmla="*/ 402431 h 601949"/>
              <a:gd name="connsiteX124" fmla="*/ 59034 w 870789"/>
              <a:gd name="connsiteY124" fmla="*/ 407194 h 601949"/>
              <a:gd name="connsiteX125" fmla="*/ 51890 w 870789"/>
              <a:gd name="connsiteY125" fmla="*/ 411956 h 601949"/>
              <a:gd name="connsiteX126" fmla="*/ 42365 w 870789"/>
              <a:gd name="connsiteY126" fmla="*/ 414338 h 601949"/>
              <a:gd name="connsiteX127" fmla="*/ 28078 w 870789"/>
              <a:gd name="connsiteY127" fmla="*/ 419100 h 601949"/>
              <a:gd name="connsiteX128" fmla="*/ 13790 w 870789"/>
              <a:gd name="connsiteY128" fmla="*/ 423863 h 601949"/>
              <a:gd name="connsiteX129" fmla="*/ 6646 w 870789"/>
              <a:gd name="connsiteY129" fmla="*/ 426244 h 601949"/>
              <a:gd name="connsiteX130" fmla="*/ 11409 w 870789"/>
              <a:gd name="connsiteY130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7190 w 870789"/>
              <a:gd name="connsiteY39" fmla="*/ 54769 h 601949"/>
              <a:gd name="connsiteX40" fmla="*/ 561478 w 870789"/>
              <a:gd name="connsiteY40" fmla="*/ 59531 h 601949"/>
              <a:gd name="connsiteX41" fmla="*/ 582909 w 870789"/>
              <a:gd name="connsiteY41" fmla="*/ 73819 h 601949"/>
              <a:gd name="connsiteX42" fmla="*/ 590053 w 870789"/>
              <a:gd name="connsiteY42" fmla="*/ 76200 h 601949"/>
              <a:gd name="connsiteX43" fmla="*/ 597196 w 870789"/>
              <a:gd name="connsiteY43" fmla="*/ 83344 h 601949"/>
              <a:gd name="connsiteX44" fmla="*/ 606721 w 870789"/>
              <a:gd name="connsiteY44" fmla="*/ 88106 h 601949"/>
              <a:gd name="connsiteX45" fmla="*/ 625771 w 870789"/>
              <a:gd name="connsiteY45" fmla="*/ 100013 h 601949"/>
              <a:gd name="connsiteX46" fmla="*/ 632915 w 870789"/>
              <a:gd name="connsiteY46" fmla="*/ 104775 h 601949"/>
              <a:gd name="connsiteX47" fmla="*/ 651965 w 870789"/>
              <a:gd name="connsiteY47" fmla="*/ 116681 h 601949"/>
              <a:gd name="connsiteX48" fmla="*/ 661490 w 870789"/>
              <a:gd name="connsiteY48" fmla="*/ 130969 h 601949"/>
              <a:gd name="connsiteX49" fmla="*/ 668634 w 870789"/>
              <a:gd name="connsiteY49" fmla="*/ 140494 h 601949"/>
              <a:gd name="connsiteX50" fmla="*/ 673396 w 870789"/>
              <a:gd name="connsiteY50" fmla="*/ 147638 h 601949"/>
              <a:gd name="connsiteX51" fmla="*/ 687684 w 870789"/>
              <a:gd name="connsiteY51" fmla="*/ 157163 h 601949"/>
              <a:gd name="connsiteX52" fmla="*/ 723403 w 870789"/>
              <a:gd name="connsiteY52" fmla="*/ 180975 h 601949"/>
              <a:gd name="connsiteX53" fmla="*/ 737690 w 870789"/>
              <a:gd name="connsiteY53" fmla="*/ 190500 h 601949"/>
              <a:gd name="connsiteX54" fmla="*/ 744834 w 870789"/>
              <a:gd name="connsiteY54" fmla="*/ 195263 h 601949"/>
              <a:gd name="connsiteX55" fmla="*/ 773409 w 870789"/>
              <a:gd name="connsiteY55" fmla="*/ 219075 h 601949"/>
              <a:gd name="connsiteX56" fmla="*/ 780553 w 870789"/>
              <a:gd name="connsiteY56" fmla="*/ 221456 h 601949"/>
              <a:gd name="connsiteX57" fmla="*/ 792459 w 870789"/>
              <a:gd name="connsiteY57" fmla="*/ 228600 h 601949"/>
              <a:gd name="connsiteX58" fmla="*/ 799603 w 870789"/>
              <a:gd name="connsiteY58" fmla="*/ 230981 h 601949"/>
              <a:gd name="connsiteX59" fmla="*/ 811509 w 870789"/>
              <a:gd name="connsiteY59" fmla="*/ 238125 h 601949"/>
              <a:gd name="connsiteX60" fmla="*/ 851990 w 870789"/>
              <a:gd name="connsiteY60" fmla="*/ 271463 h 601949"/>
              <a:gd name="connsiteX61" fmla="*/ 854371 w 870789"/>
              <a:gd name="connsiteY61" fmla="*/ 278606 h 601949"/>
              <a:gd name="connsiteX62" fmla="*/ 847228 w 870789"/>
              <a:gd name="connsiteY62" fmla="*/ 307273 h 601949"/>
              <a:gd name="connsiteX63" fmla="*/ 825796 w 870789"/>
              <a:gd name="connsiteY63" fmla="*/ 323941 h 601949"/>
              <a:gd name="connsiteX64" fmla="*/ 849127 w 870789"/>
              <a:gd name="connsiteY64" fmla="*/ 330867 h 601949"/>
              <a:gd name="connsiteX65" fmla="*/ 870732 w 870789"/>
              <a:gd name="connsiteY65" fmla="*/ 354806 h 601949"/>
              <a:gd name="connsiteX66" fmla="*/ 842465 w 870789"/>
              <a:gd name="connsiteY66" fmla="*/ 383381 h 601949"/>
              <a:gd name="connsiteX67" fmla="*/ 865797 w 870789"/>
              <a:gd name="connsiteY67" fmla="*/ 377984 h 601949"/>
              <a:gd name="connsiteX68" fmla="*/ 813890 w 870789"/>
              <a:gd name="connsiteY68" fmla="*/ 404813 h 601949"/>
              <a:gd name="connsiteX69" fmla="*/ 797221 w 870789"/>
              <a:gd name="connsiteY69" fmla="*/ 416719 h 601949"/>
              <a:gd name="connsiteX70" fmla="*/ 787696 w 870789"/>
              <a:gd name="connsiteY70" fmla="*/ 400050 h 601949"/>
              <a:gd name="connsiteX71" fmla="*/ 780553 w 870789"/>
              <a:gd name="connsiteY71" fmla="*/ 385763 h 601949"/>
              <a:gd name="connsiteX72" fmla="*/ 773409 w 870789"/>
              <a:gd name="connsiteY72" fmla="*/ 388144 h 601949"/>
              <a:gd name="connsiteX73" fmla="*/ 761503 w 870789"/>
              <a:gd name="connsiteY73" fmla="*/ 402431 h 601949"/>
              <a:gd name="connsiteX74" fmla="*/ 754359 w 870789"/>
              <a:gd name="connsiteY74" fmla="*/ 407194 h 601949"/>
              <a:gd name="connsiteX75" fmla="*/ 749596 w 870789"/>
              <a:gd name="connsiteY75" fmla="*/ 414338 h 601949"/>
              <a:gd name="connsiteX76" fmla="*/ 740071 w 870789"/>
              <a:gd name="connsiteY76" fmla="*/ 431006 h 601949"/>
              <a:gd name="connsiteX77" fmla="*/ 732928 w 870789"/>
              <a:gd name="connsiteY77" fmla="*/ 438150 h 601949"/>
              <a:gd name="connsiteX78" fmla="*/ 754050 w 870789"/>
              <a:gd name="connsiteY78" fmla="*/ 462471 h 601949"/>
              <a:gd name="connsiteX79" fmla="*/ 745869 w 870789"/>
              <a:gd name="connsiteY79" fmla="*/ 480506 h 601949"/>
              <a:gd name="connsiteX80" fmla="*/ 765265 w 870789"/>
              <a:gd name="connsiteY80" fmla="*/ 519358 h 601949"/>
              <a:gd name="connsiteX81" fmla="*/ 728165 w 870789"/>
              <a:gd name="connsiteY81" fmla="*/ 538163 h 601949"/>
              <a:gd name="connsiteX82" fmla="*/ 756432 w 870789"/>
              <a:gd name="connsiteY82" fmla="*/ 562862 h 601949"/>
              <a:gd name="connsiteX83" fmla="*/ 723402 w 870789"/>
              <a:gd name="connsiteY83" fmla="*/ 568801 h 601949"/>
              <a:gd name="connsiteX84" fmla="*/ 711496 w 870789"/>
              <a:gd name="connsiteY84" fmla="*/ 576263 h 601949"/>
              <a:gd name="connsiteX85" fmla="*/ 709115 w 870789"/>
              <a:gd name="connsiteY85" fmla="*/ 592931 h 601949"/>
              <a:gd name="connsiteX86" fmla="*/ 701971 w 870789"/>
              <a:gd name="connsiteY86" fmla="*/ 597694 h 601949"/>
              <a:gd name="connsiteX87" fmla="*/ 723266 w 870789"/>
              <a:gd name="connsiteY87" fmla="*/ 601949 h 601949"/>
              <a:gd name="connsiteX88" fmla="*/ 682921 w 870789"/>
              <a:gd name="connsiteY88" fmla="*/ 597694 h 601949"/>
              <a:gd name="connsiteX89" fmla="*/ 678159 w 870789"/>
              <a:gd name="connsiteY89" fmla="*/ 583406 h 601949"/>
              <a:gd name="connsiteX90" fmla="*/ 673396 w 870789"/>
              <a:gd name="connsiteY90" fmla="*/ 569119 h 601949"/>
              <a:gd name="connsiteX91" fmla="*/ 671015 w 870789"/>
              <a:gd name="connsiteY91" fmla="*/ 561975 h 601949"/>
              <a:gd name="connsiteX92" fmla="*/ 656728 w 870789"/>
              <a:gd name="connsiteY92" fmla="*/ 550069 h 601949"/>
              <a:gd name="connsiteX93" fmla="*/ 649584 w 870789"/>
              <a:gd name="connsiteY93" fmla="*/ 542925 h 601949"/>
              <a:gd name="connsiteX94" fmla="*/ 635296 w 870789"/>
              <a:gd name="connsiteY94" fmla="*/ 535781 h 601949"/>
              <a:gd name="connsiteX95" fmla="*/ 621009 w 870789"/>
              <a:gd name="connsiteY95" fmla="*/ 526256 h 601949"/>
              <a:gd name="connsiteX96" fmla="*/ 611484 w 870789"/>
              <a:gd name="connsiteY96" fmla="*/ 519113 h 601949"/>
              <a:gd name="connsiteX97" fmla="*/ 597196 w 870789"/>
              <a:gd name="connsiteY97" fmla="*/ 514350 h 601949"/>
              <a:gd name="connsiteX98" fmla="*/ 590053 w 870789"/>
              <a:gd name="connsiteY98" fmla="*/ 511969 h 601949"/>
              <a:gd name="connsiteX99" fmla="*/ 573384 w 870789"/>
              <a:gd name="connsiteY99" fmla="*/ 504825 h 601949"/>
              <a:gd name="connsiteX100" fmla="*/ 563859 w 870789"/>
              <a:gd name="connsiteY100" fmla="*/ 497681 h 601949"/>
              <a:gd name="connsiteX101" fmla="*/ 549571 w 870789"/>
              <a:gd name="connsiteY101" fmla="*/ 488156 h 601949"/>
              <a:gd name="connsiteX102" fmla="*/ 542428 w 870789"/>
              <a:gd name="connsiteY102" fmla="*/ 483394 h 601949"/>
              <a:gd name="connsiteX103" fmla="*/ 537665 w 870789"/>
              <a:gd name="connsiteY103" fmla="*/ 476250 h 601949"/>
              <a:gd name="connsiteX104" fmla="*/ 523378 w 870789"/>
              <a:gd name="connsiteY104" fmla="*/ 466725 h 601949"/>
              <a:gd name="connsiteX105" fmla="*/ 509090 w 870789"/>
              <a:gd name="connsiteY105" fmla="*/ 457200 h 601949"/>
              <a:gd name="connsiteX106" fmla="*/ 499565 w 870789"/>
              <a:gd name="connsiteY106" fmla="*/ 450056 h 601949"/>
              <a:gd name="connsiteX107" fmla="*/ 485278 w 870789"/>
              <a:gd name="connsiteY107" fmla="*/ 435769 h 601949"/>
              <a:gd name="connsiteX108" fmla="*/ 468609 w 870789"/>
              <a:gd name="connsiteY108" fmla="*/ 423863 h 601949"/>
              <a:gd name="connsiteX109" fmla="*/ 463846 w 870789"/>
              <a:gd name="connsiteY109" fmla="*/ 416719 h 601949"/>
              <a:gd name="connsiteX110" fmla="*/ 449559 w 870789"/>
              <a:gd name="connsiteY110" fmla="*/ 407194 h 601949"/>
              <a:gd name="connsiteX111" fmla="*/ 444796 w 870789"/>
              <a:gd name="connsiteY111" fmla="*/ 400050 h 601949"/>
              <a:gd name="connsiteX112" fmla="*/ 435271 w 870789"/>
              <a:gd name="connsiteY112" fmla="*/ 392906 h 601949"/>
              <a:gd name="connsiteX113" fmla="*/ 413840 w 870789"/>
              <a:gd name="connsiteY113" fmla="*/ 376238 h 601949"/>
              <a:gd name="connsiteX114" fmla="*/ 399553 w 870789"/>
              <a:gd name="connsiteY114" fmla="*/ 369094 h 601949"/>
              <a:gd name="connsiteX115" fmla="*/ 385265 w 870789"/>
              <a:gd name="connsiteY115" fmla="*/ 364331 h 601949"/>
              <a:gd name="connsiteX116" fmla="*/ 349547 w 870789"/>
              <a:gd name="connsiteY116" fmla="*/ 361813 h 601949"/>
              <a:gd name="connsiteX117" fmla="*/ 225721 w 870789"/>
              <a:gd name="connsiteY117" fmla="*/ 371293 h 601949"/>
              <a:gd name="connsiteX118" fmla="*/ 166190 w 870789"/>
              <a:gd name="connsiteY118" fmla="*/ 387917 h 601949"/>
              <a:gd name="connsiteX119" fmla="*/ 159046 w 870789"/>
              <a:gd name="connsiteY119" fmla="*/ 378619 h 601949"/>
              <a:gd name="connsiteX120" fmla="*/ 149521 w 870789"/>
              <a:gd name="connsiteY120" fmla="*/ 381000 h 601949"/>
              <a:gd name="connsiteX121" fmla="*/ 111421 w 870789"/>
              <a:gd name="connsiteY121" fmla="*/ 397669 h 601949"/>
              <a:gd name="connsiteX122" fmla="*/ 73321 w 870789"/>
              <a:gd name="connsiteY122" fmla="*/ 402431 h 601949"/>
              <a:gd name="connsiteX123" fmla="*/ 59034 w 870789"/>
              <a:gd name="connsiteY123" fmla="*/ 407194 h 601949"/>
              <a:gd name="connsiteX124" fmla="*/ 51890 w 870789"/>
              <a:gd name="connsiteY124" fmla="*/ 411956 h 601949"/>
              <a:gd name="connsiteX125" fmla="*/ 42365 w 870789"/>
              <a:gd name="connsiteY125" fmla="*/ 414338 h 601949"/>
              <a:gd name="connsiteX126" fmla="*/ 28078 w 870789"/>
              <a:gd name="connsiteY126" fmla="*/ 419100 h 601949"/>
              <a:gd name="connsiteX127" fmla="*/ 13790 w 870789"/>
              <a:gd name="connsiteY127" fmla="*/ 423863 h 601949"/>
              <a:gd name="connsiteX128" fmla="*/ 6646 w 870789"/>
              <a:gd name="connsiteY128" fmla="*/ 426244 h 601949"/>
              <a:gd name="connsiteX129" fmla="*/ 11409 w 870789"/>
              <a:gd name="connsiteY129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7190 w 870789"/>
              <a:gd name="connsiteY39" fmla="*/ 54769 h 601949"/>
              <a:gd name="connsiteX40" fmla="*/ 582909 w 870789"/>
              <a:gd name="connsiteY40" fmla="*/ 73819 h 601949"/>
              <a:gd name="connsiteX41" fmla="*/ 590053 w 870789"/>
              <a:gd name="connsiteY41" fmla="*/ 76200 h 601949"/>
              <a:gd name="connsiteX42" fmla="*/ 597196 w 870789"/>
              <a:gd name="connsiteY42" fmla="*/ 83344 h 601949"/>
              <a:gd name="connsiteX43" fmla="*/ 606721 w 870789"/>
              <a:gd name="connsiteY43" fmla="*/ 88106 h 601949"/>
              <a:gd name="connsiteX44" fmla="*/ 625771 w 870789"/>
              <a:gd name="connsiteY44" fmla="*/ 100013 h 601949"/>
              <a:gd name="connsiteX45" fmla="*/ 632915 w 870789"/>
              <a:gd name="connsiteY45" fmla="*/ 104775 h 601949"/>
              <a:gd name="connsiteX46" fmla="*/ 651965 w 870789"/>
              <a:gd name="connsiteY46" fmla="*/ 116681 h 601949"/>
              <a:gd name="connsiteX47" fmla="*/ 661490 w 870789"/>
              <a:gd name="connsiteY47" fmla="*/ 130969 h 601949"/>
              <a:gd name="connsiteX48" fmla="*/ 668634 w 870789"/>
              <a:gd name="connsiteY48" fmla="*/ 140494 h 601949"/>
              <a:gd name="connsiteX49" fmla="*/ 673396 w 870789"/>
              <a:gd name="connsiteY49" fmla="*/ 147638 h 601949"/>
              <a:gd name="connsiteX50" fmla="*/ 687684 w 870789"/>
              <a:gd name="connsiteY50" fmla="*/ 157163 h 601949"/>
              <a:gd name="connsiteX51" fmla="*/ 723403 w 870789"/>
              <a:gd name="connsiteY51" fmla="*/ 180975 h 601949"/>
              <a:gd name="connsiteX52" fmla="*/ 737690 w 870789"/>
              <a:gd name="connsiteY52" fmla="*/ 190500 h 601949"/>
              <a:gd name="connsiteX53" fmla="*/ 744834 w 870789"/>
              <a:gd name="connsiteY53" fmla="*/ 195263 h 601949"/>
              <a:gd name="connsiteX54" fmla="*/ 773409 w 870789"/>
              <a:gd name="connsiteY54" fmla="*/ 219075 h 601949"/>
              <a:gd name="connsiteX55" fmla="*/ 780553 w 870789"/>
              <a:gd name="connsiteY55" fmla="*/ 221456 h 601949"/>
              <a:gd name="connsiteX56" fmla="*/ 792459 w 870789"/>
              <a:gd name="connsiteY56" fmla="*/ 228600 h 601949"/>
              <a:gd name="connsiteX57" fmla="*/ 799603 w 870789"/>
              <a:gd name="connsiteY57" fmla="*/ 230981 h 601949"/>
              <a:gd name="connsiteX58" fmla="*/ 811509 w 870789"/>
              <a:gd name="connsiteY58" fmla="*/ 238125 h 601949"/>
              <a:gd name="connsiteX59" fmla="*/ 851990 w 870789"/>
              <a:gd name="connsiteY59" fmla="*/ 271463 h 601949"/>
              <a:gd name="connsiteX60" fmla="*/ 854371 w 870789"/>
              <a:gd name="connsiteY60" fmla="*/ 278606 h 601949"/>
              <a:gd name="connsiteX61" fmla="*/ 847228 w 870789"/>
              <a:gd name="connsiteY61" fmla="*/ 307273 h 601949"/>
              <a:gd name="connsiteX62" fmla="*/ 825796 w 870789"/>
              <a:gd name="connsiteY62" fmla="*/ 323941 h 601949"/>
              <a:gd name="connsiteX63" fmla="*/ 849127 w 870789"/>
              <a:gd name="connsiteY63" fmla="*/ 330867 h 601949"/>
              <a:gd name="connsiteX64" fmla="*/ 870732 w 870789"/>
              <a:gd name="connsiteY64" fmla="*/ 354806 h 601949"/>
              <a:gd name="connsiteX65" fmla="*/ 842465 w 870789"/>
              <a:gd name="connsiteY65" fmla="*/ 383381 h 601949"/>
              <a:gd name="connsiteX66" fmla="*/ 865797 w 870789"/>
              <a:gd name="connsiteY66" fmla="*/ 377984 h 601949"/>
              <a:gd name="connsiteX67" fmla="*/ 813890 w 870789"/>
              <a:gd name="connsiteY67" fmla="*/ 404813 h 601949"/>
              <a:gd name="connsiteX68" fmla="*/ 797221 w 870789"/>
              <a:gd name="connsiteY68" fmla="*/ 416719 h 601949"/>
              <a:gd name="connsiteX69" fmla="*/ 787696 w 870789"/>
              <a:gd name="connsiteY69" fmla="*/ 400050 h 601949"/>
              <a:gd name="connsiteX70" fmla="*/ 780553 w 870789"/>
              <a:gd name="connsiteY70" fmla="*/ 385763 h 601949"/>
              <a:gd name="connsiteX71" fmla="*/ 773409 w 870789"/>
              <a:gd name="connsiteY71" fmla="*/ 388144 h 601949"/>
              <a:gd name="connsiteX72" fmla="*/ 761503 w 870789"/>
              <a:gd name="connsiteY72" fmla="*/ 402431 h 601949"/>
              <a:gd name="connsiteX73" fmla="*/ 754359 w 870789"/>
              <a:gd name="connsiteY73" fmla="*/ 407194 h 601949"/>
              <a:gd name="connsiteX74" fmla="*/ 749596 w 870789"/>
              <a:gd name="connsiteY74" fmla="*/ 414338 h 601949"/>
              <a:gd name="connsiteX75" fmla="*/ 740071 w 870789"/>
              <a:gd name="connsiteY75" fmla="*/ 431006 h 601949"/>
              <a:gd name="connsiteX76" fmla="*/ 732928 w 870789"/>
              <a:gd name="connsiteY76" fmla="*/ 438150 h 601949"/>
              <a:gd name="connsiteX77" fmla="*/ 754050 w 870789"/>
              <a:gd name="connsiteY77" fmla="*/ 462471 h 601949"/>
              <a:gd name="connsiteX78" fmla="*/ 745869 w 870789"/>
              <a:gd name="connsiteY78" fmla="*/ 480506 h 601949"/>
              <a:gd name="connsiteX79" fmla="*/ 765265 w 870789"/>
              <a:gd name="connsiteY79" fmla="*/ 519358 h 601949"/>
              <a:gd name="connsiteX80" fmla="*/ 728165 w 870789"/>
              <a:gd name="connsiteY80" fmla="*/ 538163 h 601949"/>
              <a:gd name="connsiteX81" fmla="*/ 756432 w 870789"/>
              <a:gd name="connsiteY81" fmla="*/ 562862 h 601949"/>
              <a:gd name="connsiteX82" fmla="*/ 723402 w 870789"/>
              <a:gd name="connsiteY82" fmla="*/ 568801 h 601949"/>
              <a:gd name="connsiteX83" fmla="*/ 711496 w 870789"/>
              <a:gd name="connsiteY83" fmla="*/ 576263 h 601949"/>
              <a:gd name="connsiteX84" fmla="*/ 709115 w 870789"/>
              <a:gd name="connsiteY84" fmla="*/ 592931 h 601949"/>
              <a:gd name="connsiteX85" fmla="*/ 701971 w 870789"/>
              <a:gd name="connsiteY85" fmla="*/ 597694 h 601949"/>
              <a:gd name="connsiteX86" fmla="*/ 723266 w 870789"/>
              <a:gd name="connsiteY86" fmla="*/ 601949 h 601949"/>
              <a:gd name="connsiteX87" fmla="*/ 682921 w 870789"/>
              <a:gd name="connsiteY87" fmla="*/ 597694 h 601949"/>
              <a:gd name="connsiteX88" fmla="*/ 678159 w 870789"/>
              <a:gd name="connsiteY88" fmla="*/ 583406 h 601949"/>
              <a:gd name="connsiteX89" fmla="*/ 673396 w 870789"/>
              <a:gd name="connsiteY89" fmla="*/ 569119 h 601949"/>
              <a:gd name="connsiteX90" fmla="*/ 671015 w 870789"/>
              <a:gd name="connsiteY90" fmla="*/ 561975 h 601949"/>
              <a:gd name="connsiteX91" fmla="*/ 656728 w 870789"/>
              <a:gd name="connsiteY91" fmla="*/ 550069 h 601949"/>
              <a:gd name="connsiteX92" fmla="*/ 649584 w 870789"/>
              <a:gd name="connsiteY92" fmla="*/ 542925 h 601949"/>
              <a:gd name="connsiteX93" fmla="*/ 635296 w 870789"/>
              <a:gd name="connsiteY93" fmla="*/ 535781 h 601949"/>
              <a:gd name="connsiteX94" fmla="*/ 621009 w 870789"/>
              <a:gd name="connsiteY94" fmla="*/ 526256 h 601949"/>
              <a:gd name="connsiteX95" fmla="*/ 611484 w 870789"/>
              <a:gd name="connsiteY95" fmla="*/ 519113 h 601949"/>
              <a:gd name="connsiteX96" fmla="*/ 597196 w 870789"/>
              <a:gd name="connsiteY96" fmla="*/ 514350 h 601949"/>
              <a:gd name="connsiteX97" fmla="*/ 590053 w 870789"/>
              <a:gd name="connsiteY97" fmla="*/ 511969 h 601949"/>
              <a:gd name="connsiteX98" fmla="*/ 573384 w 870789"/>
              <a:gd name="connsiteY98" fmla="*/ 504825 h 601949"/>
              <a:gd name="connsiteX99" fmla="*/ 563859 w 870789"/>
              <a:gd name="connsiteY99" fmla="*/ 497681 h 601949"/>
              <a:gd name="connsiteX100" fmla="*/ 549571 w 870789"/>
              <a:gd name="connsiteY100" fmla="*/ 488156 h 601949"/>
              <a:gd name="connsiteX101" fmla="*/ 542428 w 870789"/>
              <a:gd name="connsiteY101" fmla="*/ 483394 h 601949"/>
              <a:gd name="connsiteX102" fmla="*/ 537665 w 870789"/>
              <a:gd name="connsiteY102" fmla="*/ 476250 h 601949"/>
              <a:gd name="connsiteX103" fmla="*/ 523378 w 870789"/>
              <a:gd name="connsiteY103" fmla="*/ 466725 h 601949"/>
              <a:gd name="connsiteX104" fmla="*/ 509090 w 870789"/>
              <a:gd name="connsiteY104" fmla="*/ 457200 h 601949"/>
              <a:gd name="connsiteX105" fmla="*/ 499565 w 870789"/>
              <a:gd name="connsiteY105" fmla="*/ 450056 h 601949"/>
              <a:gd name="connsiteX106" fmla="*/ 485278 w 870789"/>
              <a:gd name="connsiteY106" fmla="*/ 435769 h 601949"/>
              <a:gd name="connsiteX107" fmla="*/ 468609 w 870789"/>
              <a:gd name="connsiteY107" fmla="*/ 423863 h 601949"/>
              <a:gd name="connsiteX108" fmla="*/ 463846 w 870789"/>
              <a:gd name="connsiteY108" fmla="*/ 416719 h 601949"/>
              <a:gd name="connsiteX109" fmla="*/ 449559 w 870789"/>
              <a:gd name="connsiteY109" fmla="*/ 407194 h 601949"/>
              <a:gd name="connsiteX110" fmla="*/ 444796 w 870789"/>
              <a:gd name="connsiteY110" fmla="*/ 400050 h 601949"/>
              <a:gd name="connsiteX111" fmla="*/ 435271 w 870789"/>
              <a:gd name="connsiteY111" fmla="*/ 392906 h 601949"/>
              <a:gd name="connsiteX112" fmla="*/ 413840 w 870789"/>
              <a:gd name="connsiteY112" fmla="*/ 376238 h 601949"/>
              <a:gd name="connsiteX113" fmla="*/ 399553 w 870789"/>
              <a:gd name="connsiteY113" fmla="*/ 369094 h 601949"/>
              <a:gd name="connsiteX114" fmla="*/ 385265 w 870789"/>
              <a:gd name="connsiteY114" fmla="*/ 364331 h 601949"/>
              <a:gd name="connsiteX115" fmla="*/ 349547 w 870789"/>
              <a:gd name="connsiteY115" fmla="*/ 361813 h 601949"/>
              <a:gd name="connsiteX116" fmla="*/ 225721 w 870789"/>
              <a:gd name="connsiteY116" fmla="*/ 371293 h 601949"/>
              <a:gd name="connsiteX117" fmla="*/ 166190 w 870789"/>
              <a:gd name="connsiteY117" fmla="*/ 387917 h 601949"/>
              <a:gd name="connsiteX118" fmla="*/ 159046 w 870789"/>
              <a:gd name="connsiteY118" fmla="*/ 378619 h 601949"/>
              <a:gd name="connsiteX119" fmla="*/ 149521 w 870789"/>
              <a:gd name="connsiteY119" fmla="*/ 381000 h 601949"/>
              <a:gd name="connsiteX120" fmla="*/ 111421 w 870789"/>
              <a:gd name="connsiteY120" fmla="*/ 397669 h 601949"/>
              <a:gd name="connsiteX121" fmla="*/ 73321 w 870789"/>
              <a:gd name="connsiteY121" fmla="*/ 402431 h 601949"/>
              <a:gd name="connsiteX122" fmla="*/ 59034 w 870789"/>
              <a:gd name="connsiteY122" fmla="*/ 407194 h 601949"/>
              <a:gd name="connsiteX123" fmla="*/ 51890 w 870789"/>
              <a:gd name="connsiteY123" fmla="*/ 411956 h 601949"/>
              <a:gd name="connsiteX124" fmla="*/ 42365 w 870789"/>
              <a:gd name="connsiteY124" fmla="*/ 414338 h 601949"/>
              <a:gd name="connsiteX125" fmla="*/ 28078 w 870789"/>
              <a:gd name="connsiteY125" fmla="*/ 419100 h 601949"/>
              <a:gd name="connsiteX126" fmla="*/ 13790 w 870789"/>
              <a:gd name="connsiteY126" fmla="*/ 423863 h 601949"/>
              <a:gd name="connsiteX127" fmla="*/ 6646 w 870789"/>
              <a:gd name="connsiteY127" fmla="*/ 426244 h 601949"/>
              <a:gd name="connsiteX128" fmla="*/ 11409 w 870789"/>
              <a:gd name="connsiteY128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82909 w 870789"/>
              <a:gd name="connsiteY39" fmla="*/ 73819 h 601949"/>
              <a:gd name="connsiteX40" fmla="*/ 590053 w 870789"/>
              <a:gd name="connsiteY40" fmla="*/ 76200 h 601949"/>
              <a:gd name="connsiteX41" fmla="*/ 597196 w 870789"/>
              <a:gd name="connsiteY41" fmla="*/ 83344 h 601949"/>
              <a:gd name="connsiteX42" fmla="*/ 606721 w 870789"/>
              <a:gd name="connsiteY42" fmla="*/ 88106 h 601949"/>
              <a:gd name="connsiteX43" fmla="*/ 625771 w 870789"/>
              <a:gd name="connsiteY43" fmla="*/ 100013 h 601949"/>
              <a:gd name="connsiteX44" fmla="*/ 632915 w 870789"/>
              <a:gd name="connsiteY44" fmla="*/ 104775 h 601949"/>
              <a:gd name="connsiteX45" fmla="*/ 651965 w 870789"/>
              <a:gd name="connsiteY45" fmla="*/ 116681 h 601949"/>
              <a:gd name="connsiteX46" fmla="*/ 661490 w 870789"/>
              <a:gd name="connsiteY46" fmla="*/ 130969 h 601949"/>
              <a:gd name="connsiteX47" fmla="*/ 668634 w 870789"/>
              <a:gd name="connsiteY47" fmla="*/ 140494 h 601949"/>
              <a:gd name="connsiteX48" fmla="*/ 673396 w 870789"/>
              <a:gd name="connsiteY48" fmla="*/ 147638 h 601949"/>
              <a:gd name="connsiteX49" fmla="*/ 687684 w 870789"/>
              <a:gd name="connsiteY49" fmla="*/ 157163 h 601949"/>
              <a:gd name="connsiteX50" fmla="*/ 723403 w 870789"/>
              <a:gd name="connsiteY50" fmla="*/ 180975 h 601949"/>
              <a:gd name="connsiteX51" fmla="*/ 737690 w 870789"/>
              <a:gd name="connsiteY51" fmla="*/ 190500 h 601949"/>
              <a:gd name="connsiteX52" fmla="*/ 744834 w 870789"/>
              <a:gd name="connsiteY52" fmla="*/ 195263 h 601949"/>
              <a:gd name="connsiteX53" fmla="*/ 773409 w 870789"/>
              <a:gd name="connsiteY53" fmla="*/ 219075 h 601949"/>
              <a:gd name="connsiteX54" fmla="*/ 780553 w 870789"/>
              <a:gd name="connsiteY54" fmla="*/ 221456 h 601949"/>
              <a:gd name="connsiteX55" fmla="*/ 792459 w 870789"/>
              <a:gd name="connsiteY55" fmla="*/ 228600 h 601949"/>
              <a:gd name="connsiteX56" fmla="*/ 799603 w 870789"/>
              <a:gd name="connsiteY56" fmla="*/ 230981 h 601949"/>
              <a:gd name="connsiteX57" fmla="*/ 811509 w 870789"/>
              <a:gd name="connsiteY57" fmla="*/ 238125 h 601949"/>
              <a:gd name="connsiteX58" fmla="*/ 851990 w 870789"/>
              <a:gd name="connsiteY58" fmla="*/ 271463 h 601949"/>
              <a:gd name="connsiteX59" fmla="*/ 854371 w 870789"/>
              <a:gd name="connsiteY59" fmla="*/ 278606 h 601949"/>
              <a:gd name="connsiteX60" fmla="*/ 847228 w 870789"/>
              <a:gd name="connsiteY60" fmla="*/ 307273 h 601949"/>
              <a:gd name="connsiteX61" fmla="*/ 825796 w 870789"/>
              <a:gd name="connsiteY61" fmla="*/ 323941 h 601949"/>
              <a:gd name="connsiteX62" fmla="*/ 849127 w 870789"/>
              <a:gd name="connsiteY62" fmla="*/ 330867 h 601949"/>
              <a:gd name="connsiteX63" fmla="*/ 870732 w 870789"/>
              <a:gd name="connsiteY63" fmla="*/ 354806 h 601949"/>
              <a:gd name="connsiteX64" fmla="*/ 842465 w 870789"/>
              <a:gd name="connsiteY64" fmla="*/ 383381 h 601949"/>
              <a:gd name="connsiteX65" fmla="*/ 865797 w 870789"/>
              <a:gd name="connsiteY65" fmla="*/ 377984 h 601949"/>
              <a:gd name="connsiteX66" fmla="*/ 813890 w 870789"/>
              <a:gd name="connsiteY66" fmla="*/ 404813 h 601949"/>
              <a:gd name="connsiteX67" fmla="*/ 797221 w 870789"/>
              <a:gd name="connsiteY67" fmla="*/ 416719 h 601949"/>
              <a:gd name="connsiteX68" fmla="*/ 787696 w 870789"/>
              <a:gd name="connsiteY68" fmla="*/ 400050 h 601949"/>
              <a:gd name="connsiteX69" fmla="*/ 780553 w 870789"/>
              <a:gd name="connsiteY69" fmla="*/ 385763 h 601949"/>
              <a:gd name="connsiteX70" fmla="*/ 773409 w 870789"/>
              <a:gd name="connsiteY70" fmla="*/ 388144 h 601949"/>
              <a:gd name="connsiteX71" fmla="*/ 761503 w 870789"/>
              <a:gd name="connsiteY71" fmla="*/ 402431 h 601949"/>
              <a:gd name="connsiteX72" fmla="*/ 754359 w 870789"/>
              <a:gd name="connsiteY72" fmla="*/ 407194 h 601949"/>
              <a:gd name="connsiteX73" fmla="*/ 749596 w 870789"/>
              <a:gd name="connsiteY73" fmla="*/ 414338 h 601949"/>
              <a:gd name="connsiteX74" fmla="*/ 740071 w 870789"/>
              <a:gd name="connsiteY74" fmla="*/ 431006 h 601949"/>
              <a:gd name="connsiteX75" fmla="*/ 732928 w 870789"/>
              <a:gd name="connsiteY75" fmla="*/ 438150 h 601949"/>
              <a:gd name="connsiteX76" fmla="*/ 754050 w 870789"/>
              <a:gd name="connsiteY76" fmla="*/ 462471 h 601949"/>
              <a:gd name="connsiteX77" fmla="*/ 745869 w 870789"/>
              <a:gd name="connsiteY77" fmla="*/ 480506 h 601949"/>
              <a:gd name="connsiteX78" fmla="*/ 765265 w 870789"/>
              <a:gd name="connsiteY78" fmla="*/ 519358 h 601949"/>
              <a:gd name="connsiteX79" fmla="*/ 728165 w 870789"/>
              <a:gd name="connsiteY79" fmla="*/ 538163 h 601949"/>
              <a:gd name="connsiteX80" fmla="*/ 756432 w 870789"/>
              <a:gd name="connsiteY80" fmla="*/ 562862 h 601949"/>
              <a:gd name="connsiteX81" fmla="*/ 723402 w 870789"/>
              <a:gd name="connsiteY81" fmla="*/ 568801 h 601949"/>
              <a:gd name="connsiteX82" fmla="*/ 711496 w 870789"/>
              <a:gd name="connsiteY82" fmla="*/ 576263 h 601949"/>
              <a:gd name="connsiteX83" fmla="*/ 709115 w 870789"/>
              <a:gd name="connsiteY83" fmla="*/ 592931 h 601949"/>
              <a:gd name="connsiteX84" fmla="*/ 701971 w 870789"/>
              <a:gd name="connsiteY84" fmla="*/ 597694 h 601949"/>
              <a:gd name="connsiteX85" fmla="*/ 723266 w 870789"/>
              <a:gd name="connsiteY85" fmla="*/ 601949 h 601949"/>
              <a:gd name="connsiteX86" fmla="*/ 682921 w 870789"/>
              <a:gd name="connsiteY86" fmla="*/ 597694 h 601949"/>
              <a:gd name="connsiteX87" fmla="*/ 678159 w 870789"/>
              <a:gd name="connsiteY87" fmla="*/ 583406 h 601949"/>
              <a:gd name="connsiteX88" fmla="*/ 673396 w 870789"/>
              <a:gd name="connsiteY88" fmla="*/ 569119 h 601949"/>
              <a:gd name="connsiteX89" fmla="*/ 671015 w 870789"/>
              <a:gd name="connsiteY89" fmla="*/ 561975 h 601949"/>
              <a:gd name="connsiteX90" fmla="*/ 656728 w 870789"/>
              <a:gd name="connsiteY90" fmla="*/ 550069 h 601949"/>
              <a:gd name="connsiteX91" fmla="*/ 649584 w 870789"/>
              <a:gd name="connsiteY91" fmla="*/ 542925 h 601949"/>
              <a:gd name="connsiteX92" fmla="*/ 635296 w 870789"/>
              <a:gd name="connsiteY92" fmla="*/ 535781 h 601949"/>
              <a:gd name="connsiteX93" fmla="*/ 621009 w 870789"/>
              <a:gd name="connsiteY93" fmla="*/ 526256 h 601949"/>
              <a:gd name="connsiteX94" fmla="*/ 611484 w 870789"/>
              <a:gd name="connsiteY94" fmla="*/ 519113 h 601949"/>
              <a:gd name="connsiteX95" fmla="*/ 597196 w 870789"/>
              <a:gd name="connsiteY95" fmla="*/ 514350 h 601949"/>
              <a:gd name="connsiteX96" fmla="*/ 590053 w 870789"/>
              <a:gd name="connsiteY96" fmla="*/ 511969 h 601949"/>
              <a:gd name="connsiteX97" fmla="*/ 573384 w 870789"/>
              <a:gd name="connsiteY97" fmla="*/ 504825 h 601949"/>
              <a:gd name="connsiteX98" fmla="*/ 563859 w 870789"/>
              <a:gd name="connsiteY98" fmla="*/ 497681 h 601949"/>
              <a:gd name="connsiteX99" fmla="*/ 549571 w 870789"/>
              <a:gd name="connsiteY99" fmla="*/ 488156 h 601949"/>
              <a:gd name="connsiteX100" fmla="*/ 542428 w 870789"/>
              <a:gd name="connsiteY100" fmla="*/ 483394 h 601949"/>
              <a:gd name="connsiteX101" fmla="*/ 537665 w 870789"/>
              <a:gd name="connsiteY101" fmla="*/ 476250 h 601949"/>
              <a:gd name="connsiteX102" fmla="*/ 523378 w 870789"/>
              <a:gd name="connsiteY102" fmla="*/ 466725 h 601949"/>
              <a:gd name="connsiteX103" fmla="*/ 509090 w 870789"/>
              <a:gd name="connsiteY103" fmla="*/ 457200 h 601949"/>
              <a:gd name="connsiteX104" fmla="*/ 499565 w 870789"/>
              <a:gd name="connsiteY104" fmla="*/ 450056 h 601949"/>
              <a:gd name="connsiteX105" fmla="*/ 485278 w 870789"/>
              <a:gd name="connsiteY105" fmla="*/ 435769 h 601949"/>
              <a:gd name="connsiteX106" fmla="*/ 468609 w 870789"/>
              <a:gd name="connsiteY106" fmla="*/ 423863 h 601949"/>
              <a:gd name="connsiteX107" fmla="*/ 463846 w 870789"/>
              <a:gd name="connsiteY107" fmla="*/ 416719 h 601949"/>
              <a:gd name="connsiteX108" fmla="*/ 449559 w 870789"/>
              <a:gd name="connsiteY108" fmla="*/ 407194 h 601949"/>
              <a:gd name="connsiteX109" fmla="*/ 444796 w 870789"/>
              <a:gd name="connsiteY109" fmla="*/ 400050 h 601949"/>
              <a:gd name="connsiteX110" fmla="*/ 435271 w 870789"/>
              <a:gd name="connsiteY110" fmla="*/ 392906 h 601949"/>
              <a:gd name="connsiteX111" fmla="*/ 413840 w 870789"/>
              <a:gd name="connsiteY111" fmla="*/ 376238 h 601949"/>
              <a:gd name="connsiteX112" fmla="*/ 399553 w 870789"/>
              <a:gd name="connsiteY112" fmla="*/ 369094 h 601949"/>
              <a:gd name="connsiteX113" fmla="*/ 385265 w 870789"/>
              <a:gd name="connsiteY113" fmla="*/ 364331 h 601949"/>
              <a:gd name="connsiteX114" fmla="*/ 349547 w 870789"/>
              <a:gd name="connsiteY114" fmla="*/ 361813 h 601949"/>
              <a:gd name="connsiteX115" fmla="*/ 225721 w 870789"/>
              <a:gd name="connsiteY115" fmla="*/ 371293 h 601949"/>
              <a:gd name="connsiteX116" fmla="*/ 166190 w 870789"/>
              <a:gd name="connsiteY116" fmla="*/ 387917 h 601949"/>
              <a:gd name="connsiteX117" fmla="*/ 159046 w 870789"/>
              <a:gd name="connsiteY117" fmla="*/ 378619 h 601949"/>
              <a:gd name="connsiteX118" fmla="*/ 149521 w 870789"/>
              <a:gd name="connsiteY118" fmla="*/ 381000 h 601949"/>
              <a:gd name="connsiteX119" fmla="*/ 111421 w 870789"/>
              <a:gd name="connsiteY119" fmla="*/ 397669 h 601949"/>
              <a:gd name="connsiteX120" fmla="*/ 73321 w 870789"/>
              <a:gd name="connsiteY120" fmla="*/ 402431 h 601949"/>
              <a:gd name="connsiteX121" fmla="*/ 59034 w 870789"/>
              <a:gd name="connsiteY121" fmla="*/ 407194 h 601949"/>
              <a:gd name="connsiteX122" fmla="*/ 51890 w 870789"/>
              <a:gd name="connsiteY122" fmla="*/ 411956 h 601949"/>
              <a:gd name="connsiteX123" fmla="*/ 42365 w 870789"/>
              <a:gd name="connsiteY123" fmla="*/ 414338 h 601949"/>
              <a:gd name="connsiteX124" fmla="*/ 28078 w 870789"/>
              <a:gd name="connsiteY124" fmla="*/ 419100 h 601949"/>
              <a:gd name="connsiteX125" fmla="*/ 13790 w 870789"/>
              <a:gd name="connsiteY125" fmla="*/ 423863 h 601949"/>
              <a:gd name="connsiteX126" fmla="*/ 6646 w 870789"/>
              <a:gd name="connsiteY126" fmla="*/ 426244 h 601949"/>
              <a:gd name="connsiteX127" fmla="*/ 11409 w 870789"/>
              <a:gd name="connsiteY127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58960 w 870789"/>
              <a:gd name="connsiteY38" fmla="*/ 38100 h 601949"/>
              <a:gd name="connsiteX39" fmla="*/ 582909 w 870789"/>
              <a:gd name="connsiteY39" fmla="*/ 73819 h 601949"/>
              <a:gd name="connsiteX40" fmla="*/ 590053 w 870789"/>
              <a:gd name="connsiteY40" fmla="*/ 76200 h 601949"/>
              <a:gd name="connsiteX41" fmla="*/ 597196 w 870789"/>
              <a:gd name="connsiteY41" fmla="*/ 83344 h 601949"/>
              <a:gd name="connsiteX42" fmla="*/ 606721 w 870789"/>
              <a:gd name="connsiteY42" fmla="*/ 88106 h 601949"/>
              <a:gd name="connsiteX43" fmla="*/ 625771 w 870789"/>
              <a:gd name="connsiteY43" fmla="*/ 100013 h 601949"/>
              <a:gd name="connsiteX44" fmla="*/ 632915 w 870789"/>
              <a:gd name="connsiteY44" fmla="*/ 104775 h 601949"/>
              <a:gd name="connsiteX45" fmla="*/ 651965 w 870789"/>
              <a:gd name="connsiteY45" fmla="*/ 116681 h 601949"/>
              <a:gd name="connsiteX46" fmla="*/ 661490 w 870789"/>
              <a:gd name="connsiteY46" fmla="*/ 130969 h 601949"/>
              <a:gd name="connsiteX47" fmla="*/ 668634 w 870789"/>
              <a:gd name="connsiteY47" fmla="*/ 140494 h 601949"/>
              <a:gd name="connsiteX48" fmla="*/ 673396 w 870789"/>
              <a:gd name="connsiteY48" fmla="*/ 147638 h 601949"/>
              <a:gd name="connsiteX49" fmla="*/ 687684 w 870789"/>
              <a:gd name="connsiteY49" fmla="*/ 157163 h 601949"/>
              <a:gd name="connsiteX50" fmla="*/ 723403 w 870789"/>
              <a:gd name="connsiteY50" fmla="*/ 180975 h 601949"/>
              <a:gd name="connsiteX51" fmla="*/ 737690 w 870789"/>
              <a:gd name="connsiteY51" fmla="*/ 190500 h 601949"/>
              <a:gd name="connsiteX52" fmla="*/ 744834 w 870789"/>
              <a:gd name="connsiteY52" fmla="*/ 195263 h 601949"/>
              <a:gd name="connsiteX53" fmla="*/ 773409 w 870789"/>
              <a:gd name="connsiteY53" fmla="*/ 219075 h 601949"/>
              <a:gd name="connsiteX54" fmla="*/ 780553 w 870789"/>
              <a:gd name="connsiteY54" fmla="*/ 221456 h 601949"/>
              <a:gd name="connsiteX55" fmla="*/ 792459 w 870789"/>
              <a:gd name="connsiteY55" fmla="*/ 228600 h 601949"/>
              <a:gd name="connsiteX56" fmla="*/ 799603 w 870789"/>
              <a:gd name="connsiteY56" fmla="*/ 230981 h 601949"/>
              <a:gd name="connsiteX57" fmla="*/ 811509 w 870789"/>
              <a:gd name="connsiteY57" fmla="*/ 238125 h 601949"/>
              <a:gd name="connsiteX58" fmla="*/ 851990 w 870789"/>
              <a:gd name="connsiteY58" fmla="*/ 271463 h 601949"/>
              <a:gd name="connsiteX59" fmla="*/ 854371 w 870789"/>
              <a:gd name="connsiteY59" fmla="*/ 278606 h 601949"/>
              <a:gd name="connsiteX60" fmla="*/ 847228 w 870789"/>
              <a:gd name="connsiteY60" fmla="*/ 307273 h 601949"/>
              <a:gd name="connsiteX61" fmla="*/ 825796 w 870789"/>
              <a:gd name="connsiteY61" fmla="*/ 323941 h 601949"/>
              <a:gd name="connsiteX62" fmla="*/ 849127 w 870789"/>
              <a:gd name="connsiteY62" fmla="*/ 330867 h 601949"/>
              <a:gd name="connsiteX63" fmla="*/ 870732 w 870789"/>
              <a:gd name="connsiteY63" fmla="*/ 354806 h 601949"/>
              <a:gd name="connsiteX64" fmla="*/ 842465 w 870789"/>
              <a:gd name="connsiteY64" fmla="*/ 383381 h 601949"/>
              <a:gd name="connsiteX65" fmla="*/ 865797 w 870789"/>
              <a:gd name="connsiteY65" fmla="*/ 377984 h 601949"/>
              <a:gd name="connsiteX66" fmla="*/ 813890 w 870789"/>
              <a:gd name="connsiteY66" fmla="*/ 404813 h 601949"/>
              <a:gd name="connsiteX67" fmla="*/ 797221 w 870789"/>
              <a:gd name="connsiteY67" fmla="*/ 416719 h 601949"/>
              <a:gd name="connsiteX68" fmla="*/ 787696 w 870789"/>
              <a:gd name="connsiteY68" fmla="*/ 400050 h 601949"/>
              <a:gd name="connsiteX69" fmla="*/ 780553 w 870789"/>
              <a:gd name="connsiteY69" fmla="*/ 385763 h 601949"/>
              <a:gd name="connsiteX70" fmla="*/ 773409 w 870789"/>
              <a:gd name="connsiteY70" fmla="*/ 388144 h 601949"/>
              <a:gd name="connsiteX71" fmla="*/ 761503 w 870789"/>
              <a:gd name="connsiteY71" fmla="*/ 402431 h 601949"/>
              <a:gd name="connsiteX72" fmla="*/ 754359 w 870789"/>
              <a:gd name="connsiteY72" fmla="*/ 407194 h 601949"/>
              <a:gd name="connsiteX73" fmla="*/ 749596 w 870789"/>
              <a:gd name="connsiteY73" fmla="*/ 414338 h 601949"/>
              <a:gd name="connsiteX74" fmla="*/ 740071 w 870789"/>
              <a:gd name="connsiteY74" fmla="*/ 431006 h 601949"/>
              <a:gd name="connsiteX75" fmla="*/ 732928 w 870789"/>
              <a:gd name="connsiteY75" fmla="*/ 438150 h 601949"/>
              <a:gd name="connsiteX76" fmla="*/ 754050 w 870789"/>
              <a:gd name="connsiteY76" fmla="*/ 462471 h 601949"/>
              <a:gd name="connsiteX77" fmla="*/ 745869 w 870789"/>
              <a:gd name="connsiteY77" fmla="*/ 480506 h 601949"/>
              <a:gd name="connsiteX78" fmla="*/ 765265 w 870789"/>
              <a:gd name="connsiteY78" fmla="*/ 519358 h 601949"/>
              <a:gd name="connsiteX79" fmla="*/ 728165 w 870789"/>
              <a:gd name="connsiteY79" fmla="*/ 538163 h 601949"/>
              <a:gd name="connsiteX80" fmla="*/ 756432 w 870789"/>
              <a:gd name="connsiteY80" fmla="*/ 562862 h 601949"/>
              <a:gd name="connsiteX81" fmla="*/ 723402 w 870789"/>
              <a:gd name="connsiteY81" fmla="*/ 568801 h 601949"/>
              <a:gd name="connsiteX82" fmla="*/ 711496 w 870789"/>
              <a:gd name="connsiteY82" fmla="*/ 576263 h 601949"/>
              <a:gd name="connsiteX83" fmla="*/ 709115 w 870789"/>
              <a:gd name="connsiteY83" fmla="*/ 592931 h 601949"/>
              <a:gd name="connsiteX84" fmla="*/ 701971 w 870789"/>
              <a:gd name="connsiteY84" fmla="*/ 597694 h 601949"/>
              <a:gd name="connsiteX85" fmla="*/ 723266 w 870789"/>
              <a:gd name="connsiteY85" fmla="*/ 601949 h 601949"/>
              <a:gd name="connsiteX86" fmla="*/ 682921 w 870789"/>
              <a:gd name="connsiteY86" fmla="*/ 597694 h 601949"/>
              <a:gd name="connsiteX87" fmla="*/ 678159 w 870789"/>
              <a:gd name="connsiteY87" fmla="*/ 583406 h 601949"/>
              <a:gd name="connsiteX88" fmla="*/ 673396 w 870789"/>
              <a:gd name="connsiteY88" fmla="*/ 569119 h 601949"/>
              <a:gd name="connsiteX89" fmla="*/ 671015 w 870789"/>
              <a:gd name="connsiteY89" fmla="*/ 561975 h 601949"/>
              <a:gd name="connsiteX90" fmla="*/ 656728 w 870789"/>
              <a:gd name="connsiteY90" fmla="*/ 550069 h 601949"/>
              <a:gd name="connsiteX91" fmla="*/ 649584 w 870789"/>
              <a:gd name="connsiteY91" fmla="*/ 542925 h 601949"/>
              <a:gd name="connsiteX92" fmla="*/ 635296 w 870789"/>
              <a:gd name="connsiteY92" fmla="*/ 535781 h 601949"/>
              <a:gd name="connsiteX93" fmla="*/ 621009 w 870789"/>
              <a:gd name="connsiteY93" fmla="*/ 526256 h 601949"/>
              <a:gd name="connsiteX94" fmla="*/ 611484 w 870789"/>
              <a:gd name="connsiteY94" fmla="*/ 519113 h 601949"/>
              <a:gd name="connsiteX95" fmla="*/ 597196 w 870789"/>
              <a:gd name="connsiteY95" fmla="*/ 514350 h 601949"/>
              <a:gd name="connsiteX96" fmla="*/ 590053 w 870789"/>
              <a:gd name="connsiteY96" fmla="*/ 511969 h 601949"/>
              <a:gd name="connsiteX97" fmla="*/ 573384 w 870789"/>
              <a:gd name="connsiteY97" fmla="*/ 504825 h 601949"/>
              <a:gd name="connsiteX98" fmla="*/ 563859 w 870789"/>
              <a:gd name="connsiteY98" fmla="*/ 497681 h 601949"/>
              <a:gd name="connsiteX99" fmla="*/ 549571 w 870789"/>
              <a:gd name="connsiteY99" fmla="*/ 488156 h 601949"/>
              <a:gd name="connsiteX100" fmla="*/ 542428 w 870789"/>
              <a:gd name="connsiteY100" fmla="*/ 483394 h 601949"/>
              <a:gd name="connsiteX101" fmla="*/ 537665 w 870789"/>
              <a:gd name="connsiteY101" fmla="*/ 476250 h 601949"/>
              <a:gd name="connsiteX102" fmla="*/ 523378 w 870789"/>
              <a:gd name="connsiteY102" fmla="*/ 466725 h 601949"/>
              <a:gd name="connsiteX103" fmla="*/ 509090 w 870789"/>
              <a:gd name="connsiteY103" fmla="*/ 457200 h 601949"/>
              <a:gd name="connsiteX104" fmla="*/ 499565 w 870789"/>
              <a:gd name="connsiteY104" fmla="*/ 450056 h 601949"/>
              <a:gd name="connsiteX105" fmla="*/ 485278 w 870789"/>
              <a:gd name="connsiteY105" fmla="*/ 435769 h 601949"/>
              <a:gd name="connsiteX106" fmla="*/ 468609 w 870789"/>
              <a:gd name="connsiteY106" fmla="*/ 423863 h 601949"/>
              <a:gd name="connsiteX107" fmla="*/ 463846 w 870789"/>
              <a:gd name="connsiteY107" fmla="*/ 416719 h 601949"/>
              <a:gd name="connsiteX108" fmla="*/ 449559 w 870789"/>
              <a:gd name="connsiteY108" fmla="*/ 407194 h 601949"/>
              <a:gd name="connsiteX109" fmla="*/ 444796 w 870789"/>
              <a:gd name="connsiteY109" fmla="*/ 400050 h 601949"/>
              <a:gd name="connsiteX110" fmla="*/ 435271 w 870789"/>
              <a:gd name="connsiteY110" fmla="*/ 392906 h 601949"/>
              <a:gd name="connsiteX111" fmla="*/ 413840 w 870789"/>
              <a:gd name="connsiteY111" fmla="*/ 376238 h 601949"/>
              <a:gd name="connsiteX112" fmla="*/ 399553 w 870789"/>
              <a:gd name="connsiteY112" fmla="*/ 369094 h 601949"/>
              <a:gd name="connsiteX113" fmla="*/ 385265 w 870789"/>
              <a:gd name="connsiteY113" fmla="*/ 364331 h 601949"/>
              <a:gd name="connsiteX114" fmla="*/ 349547 w 870789"/>
              <a:gd name="connsiteY114" fmla="*/ 361813 h 601949"/>
              <a:gd name="connsiteX115" fmla="*/ 225721 w 870789"/>
              <a:gd name="connsiteY115" fmla="*/ 371293 h 601949"/>
              <a:gd name="connsiteX116" fmla="*/ 166190 w 870789"/>
              <a:gd name="connsiteY116" fmla="*/ 387917 h 601949"/>
              <a:gd name="connsiteX117" fmla="*/ 159046 w 870789"/>
              <a:gd name="connsiteY117" fmla="*/ 378619 h 601949"/>
              <a:gd name="connsiteX118" fmla="*/ 149521 w 870789"/>
              <a:gd name="connsiteY118" fmla="*/ 381000 h 601949"/>
              <a:gd name="connsiteX119" fmla="*/ 111421 w 870789"/>
              <a:gd name="connsiteY119" fmla="*/ 397669 h 601949"/>
              <a:gd name="connsiteX120" fmla="*/ 73321 w 870789"/>
              <a:gd name="connsiteY120" fmla="*/ 402431 h 601949"/>
              <a:gd name="connsiteX121" fmla="*/ 59034 w 870789"/>
              <a:gd name="connsiteY121" fmla="*/ 407194 h 601949"/>
              <a:gd name="connsiteX122" fmla="*/ 51890 w 870789"/>
              <a:gd name="connsiteY122" fmla="*/ 411956 h 601949"/>
              <a:gd name="connsiteX123" fmla="*/ 42365 w 870789"/>
              <a:gd name="connsiteY123" fmla="*/ 414338 h 601949"/>
              <a:gd name="connsiteX124" fmla="*/ 28078 w 870789"/>
              <a:gd name="connsiteY124" fmla="*/ 419100 h 601949"/>
              <a:gd name="connsiteX125" fmla="*/ 13790 w 870789"/>
              <a:gd name="connsiteY125" fmla="*/ 423863 h 601949"/>
              <a:gd name="connsiteX126" fmla="*/ 6646 w 870789"/>
              <a:gd name="connsiteY126" fmla="*/ 426244 h 601949"/>
              <a:gd name="connsiteX127" fmla="*/ 11409 w 870789"/>
              <a:gd name="connsiteY127" fmla="*/ 428852 h 601949"/>
              <a:gd name="connsiteX0" fmla="*/ 11409 w 870789"/>
              <a:gd name="connsiteY0" fmla="*/ 440792 h 613889"/>
              <a:gd name="connsiteX1" fmla="*/ 16171 w 870789"/>
              <a:gd name="connsiteY1" fmla="*/ 428659 h 613889"/>
              <a:gd name="connsiteX2" fmla="*/ 675 w 870789"/>
              <a:gd name="connsiteY2" fmla="*/ 419135 h 613889"/>
              <a:gd name="connsiteX3" fmla="*/ 7818 w 870789"/>
              <a:gd name="connsiteY3" fmla="*/ 225238 h 613889"/>
              <a:gd name="connsiteX4" fmla="*/ 5092 w 870789"/>
              <a:gd name="connsiteY4" fmla="*/ 137893 h 613889"/>
              <a:gd name="connsiteX5" fmla="*/ 21760 w 870789"/>
              <a:gd name="connsiteY5" fmla="*/ 127988 h 613889"/>
              <a:gd name="connsiteX6" fmla="*/ 73321 w 870789"/>
              <a:gd name="connsiteY6" fmla="*/ 135765 h 613889"/>
              <a:gd name="connsiteX7" fmla="*/ 94753 w 870789"/>
              <a:gd name="connsiteY7" fmla="*/ 128621 h 613889"/>
              <a:gd name="connsiteX8" fmla="*/ 101896 w 870789"/>
              <a:gd name="connsiteY8" fmla="*/ 126240 h 613889"/>
              <a:gd name="connsiteX9" fmla="*/ 109040 w 870789"/>
              <a:gd name="connsiteY9" fmla="*/ 121478 h 613889"/>
              <a:gd name="connsiteX10" fmla="*/ 123328 w 870789"/>
              <a:gd name="connsiteY10" fmla="*/ 116715 h 613889"/>
              <a:gd name="connsiteX11" fmla="*/ 154284 w 870789"/>
              <a:gd name="connsiteY11" fmla="*/ 107190 h 613889"/>
              <a:gd name="connsiteX12" fmla="*/ 166190 w 870789"/>
              <a:gd name="connsiteY12" fmla="*/ 104809 h 613889"/>
              <a:gd name="connsiteX13" fmla="*/ 180478 w 870789"/>
              <a:gd name="connsiteY13" fmla="*/ 100046 h 613889"/>
              <a:gd name="connsiteX14" fmla="*/ 187621 w 870789"/>
              <a:gd name="connsiteY14" fmla="*/ 97665 h 613889"/>
              <a:gd name="connsiteX15" fmla="*/ 197146 w 870789"/>
              <a:gd name="connsiteY15" fmla="*/ 92903 h 613889"/>
              <a:gd name="connsiteX16" fmla="*/ 247153 w 870789"/>
              <a:gd name="connsiteY16" fmla="*/ 88140 h 613889"/>
              <a:gd name="connsiteX17" fmla="*/ 275728 w 870789"/>
              <a:gd name="connsiteY17" fmla="*/ 80996 h 613889"/>
              <a:gd name="connsiteX18" fmla="*/ 299540 w 870789"/>
              <a:gd name="connsiteY18" fmla="*/ 71471 h 613889"/>
              <a:gd name="connsiteX19" fmla="*/ 309065 w 870789"/>
              <a:gd name="connsiteY19" fmla="*/ 69090 h 613889"/>
              <a:gd name="connsiteX20" fmla="*/ 323353 w 870789"/>
              <a:gd name="connsiteY20" fmla="*/ 64328 h 613889"/>
              <a:gd name="connsiteX21" fmla="*/ 335259 w 870789"/>
              <a:gd name="connsiteY21" fmla="*/ 61946 h 613889"/>
              <a:gd name="connsiteX22" fmla="*/ 342403 w 870789"/>
              <a:gd name="connsiteY22" fmla="*/ 59565 h 613889"/>
              <a:gd name="connsiteX23" fmla="*/ 351928 w 870789"/>
              <a:gd name="connsiteY23" fmla="*/ 57184 h 613889"/>
              <a:gd name="connsiteX24" fmla="*/ 363834 w 870789"/>
              <a:gd name="connsiteY24" fmla="*/ 54803 h 613889"/>
              <a:gd name="connsiteX25" fmla="*/ 378121 w 870789"/>
              <a:gd name="connsiteY25" fmla="*/ 50040 h 613889"/>
              <a:gd name="connsiteX26" fmla="*/ 387646 w 870789"/>
              <a:gd name="connsiteY26" fmla="*/ 47659 h 613889"/>
              <a:gd name="connsiteX27" fmla="*/ 394790 w 870789"/>
              <a:gd name="connsiteY27" fmla="*/ 45278 h 613889"/>
              <a:gd name="connsiteX28" fmla="*/ 411459 w 870789"/>
              <a:gd name="connsiteY28" fmla="*/ 42896 h 613889"/>
              <a:gd name="connsiteX29" fmla="*/ 435271 w 870789"/>
              <a:gd name="connsiteY29" fmla="*/ 35753 h 613889"/>
              <a:gd name="connsiteX30" fmla="*/ 442415 w 870789"/>
              <a:gd name="connsiteY30" fmla="*/ 33371 h 613889"/>
              <a:gd name="connsiteX31" fmla="*/ 451940 w 870789"/>
              <a:gd name="connsiteY31" fmla="*/ 30990 h 613889"/>
              <a:gd name="connsiteX32" fmla="*/ 461465 w 870789"/>
              <a:gd name="connsiteY32" fmla="*/ 26228 h 613889"/>
              <a:gd name="connsiteX33" fmla="*/ 473371 w 870789"/>
              <a:gd name="connsiteY33" fmla="*/ 23846 h 613889"/>
              <a:gd name="connsiteX34" fmla="*/ 490040 w 870789"/>
              <a:gd name="connsiteY34" fmla="*/ 19084 h 613889"/>
              <a:gd name="connsiteX35" fmla="*/ 497184 w 870789"/>
              <a:gd name="connsiteY35" fmla="*/ 11940 h 613889"/>
              <a:gd name="connsiteX36" fmla="*/ 506709 w 870789"/>
              <a:gd name="connsiteY36" fmla="*/ 26228 h 613889"/>
              <a:gd name="connsiteX37" fmla="*/ 531385 w 870789"/>
              <a:gd name="connsiteY37" fmla="*/ 386 h 613889"/>
              <a:gd name="connsiteX38" fmla="*/ 558960 w 870789"/>
              <a:gd name="connsiteY38" fmla="*/ 50040 h 613889"/>
              <a:gd name="connsiteX39" fmla="*/ 582909 w 870789"/>
              <a:gd name="connsiteY39" fmla="*/ 85759 h 613889"/>
              <a:gd name="connsiteX40" fmla="*/ 590053 w 870789"/>
              <a:gd name="connsiteY40" fmla="*/ 88140 h 613889"/>
              <a:gd name="connsiteX41" fmla="*/ 597196 w 870789"/>
              <a:gd name="connsiteY41" fmla="*/ 95284 h 613889"/>
              <a:gd name="connsiteX42" fmla="*/ 606721 w 870789"/>
              <a:gd name="connsiteY42" fmla="*/ 100046 h 613889"/>
              <a:gd name="connsiteX43" fmla="*/ 625771 w 870789"/>
              <a:gd name="connsiteY43" fmla="*/ 111953 h 613889"/>
              <a:gd name="connsiteX44" fmla="*/ 632915 w 870789"/>
              <a:gd name="connsiteY44" fmla="*/ 116715 h 613889"/>
              <a:gd name="connsiteX45" fmla="*/ 651965 w 870789"/>
              <a:gd name="connsiteY45" fmla="*/ 128621 h 613889"/>
              <a:gd name="connsiteX46" fmla="*/ 661490 w 870789"/>
              <a:gd name="connsiteY46" fmla="*/ 142909 h 613889"/>
              <a:gd name="connsiteX47" fmla="*/ 668634 w 870789"/>
              <a:gd name="connsiteY47" fmla="*/ 152434 h 613889"/>
              <a:gd name="connsiteX48" fmla="*/ 673396 w 870789"/>
              <a:gd name="connsiteY48" fmla="*/ 159578 h 613889"/>
              <a:gd name="connsiteX49" fmla="*/ 687684 w 870789"/>
              <a:gd name="connsiteY49" fmla="*/ 169103 h 613889"/>
              <a:gd name="connsiteX50" fmla="*/ 723403 w 870789"/>
              <a:gd name="connsiteY50" fmla="*/ 192915 h 613889"/>
              <a:gd name="connsiteX51" fmla="*/ 737690 w 870789"/>
              <a:gd name="connsiteY51" fmla="*/ 202440 h 613889"/>
              <a:gd name="connsiteX52" fmla="*/ 744834 w 870789"/>
              <a:gd name="connsiteY52" fmla="*/ 207203 h 613889"/>
              <a:gd name="connsiteX53" fmla="*/ 773409 w 870789"/>
              <a:gd name="connsiteY53" fmla="*/ 231015 h 613889"/>
              <a:gd name="connsiteX54" fmla="*/ 780553 w 870789"/>
              <a:gd name="connsiteY54" fmla="*/ 233396 h 613889"/>
              <a:gd name="connsiteX55" fmla="*/ 792459 w 870789"/>
              <a:gd name="connsiteY55" fmla="*/ 240540 h 613889"/>
              <a:gd name="connsiteX56" fmla="*/ 799603 w 870789"/>
              <a:gd name="connsiteY56" fmla="*/ 242921 h 613889"/>
              <a:gd name="connsiteX57" fmla="*/ 811509 w 870789"/>
              <a:gd name="connsiteY57" fmla="*/ 250065 h 613889"/>
              <a:gd name="connsiteX58" fmla="*/ 851990 w 870789"/>
              <a:gd name="connsiteY58" fmla="*/ 283403 h 613889"/>
              <a:gd name="connsiteX59" fmla="*/ 854371 w 870789"/>
              <a:gd name="connsiteY59" fmla="*/ 290546 h 613889"/>
              <a:gd name="connsiteX60" fmla="*/ 847228 w 870789"/>
              <a:gd name="connsiteY60" fmla="*/ 319213 h 613889"/>
              <a:gd name="connsiteX61" fmla="*/ 825796 w 870789"/>
              <a:gd name="connsiteY61" fmla="*/ 335881 h 613889"/>
              <a:gd name="connsiteX62" fmla="*/ 849127 w 870789"/>
              <a:gd name="connsiteY62" fmla="*/ 342807 h 613889"/>
              <a:gd name="connsiteX63" fmla="*/ 870732 w 870789"/>
              <a:gd name="connsiteY63" fmla="*/ 366746 h 613889"/>
              <a:gd name="connsiteX64" fmla="*/ 842465 w 870789"/>
              <a:gd name="connsiteY64" fmla="*/ 395321 h 613889"/>
              <a:gd name="connsiteX65" fmla="*/ 865797 w 870789"/>
              <a:gd name="connsiteY65" fmla="*/ 389924 h 613889"/>
              <a:gd name="connsiteX66" fmla="*/ 813890 w 870789"/>
              <a:gd name="connsiteY66" fmla="*/ 416753 h 613889"/>
              <a:gd name="connsiteX67" fmla="*/ 797221 w 870789"/>
              <a:gd name="connsiteY67" fmla="*/ 428659 h 613889"/>
              <a:gd name="connsiteX68" fmla="*/ 787696 w 870789"/>
              <a:gd name="connsiteY68" fmla="*/ 411990 h 613889"/>
              <a:gd name="connsiteX69" fmla="*/ 780553 w 870789"/>
              <a:gd name="connsiteY69" fmla="*/ 397703 h 613889"/>
              <a:gd name="connsiteX70" fmla="*/ 773409 w 870789"/>
              <a:gd name="connsiteY70" fmla="*/ 400084 h 613889"/>
              <a:gd name="connsiteX71" fmla="*/ 761503 w 870789"/>
              <a:gd name="connsiteY71" fmla="*/ 414371 h 613889"/>
              <a:gd name="connsiteX72" fmla="*/ 754359 w 870789"/>
              <a:gd name="connsiteY72" fmla="*/ 419134 h 613889"/>
              <a:gd name="connsiteX73" fmla="*/ 749596 w 870789"/>
              <a:gd name="connsiteY73" fmla="*/ 426278 h 613889"/>
              <a:gd name="connsiteX74" fmla="*/ 740071 w 870789"/>
              <a:gd name="connsiteY74" fmla="*/ 442946 h 613889"/>
              <a:gd name="connsiteX75" fmla="*/ 732928 w 870789"/>
              <a:gd name="connsiteY75" fmla="*/ 450090 h 613889"/>
              <a:gd name="connsiteX76" fmla="*/ 754050 w 870789"/>
              <a:gd name="connsiteY76" fmla="*/ 474411 h 613889"/>
              <a:gd name="connsiteX77" fmla="*/ 745869 w 870789"/>
              <a:gd name="connsiteY77" fmla="*/ 492446 h 613889"/>
              <a:gd name="connsiteX78" fmla="*/ 765265 w 870789"/>
              <a:gd name="connsiteY78" fmla="*/ 531298 h 613889"/>
              <a:gd name="connsiteX79" fmla="*/ 728165 w 870789"/>
              <a:gd name="connsiteY79" fmla="*/ 550103 h 613889"/>
              <a:gd name="connsiteX80" fmla="*/ 756432 w 870789"/>
              <a:gd name="connsiteY80" fmla="*/ 574802 h 613889"/>
              <a:gd name="connsiteX81" fmla="*/ 723402 w 870789"/>
              <a:gd name="connsiteY81" fmla="*/ 580741 h 613889"/>
              <a:gd name="connsiteX82" fmla="*/ 711496 w 870789"/>
              <a:gd name="connsiteY82" fmla="*/ 588203 h 613889"/>
              <a:gd name="connsiteX83" fmla="*/ 709115 w 870789"/>
              <a:gd name="connsiteY83" fmla="*/ 604871 h 613889"/>
              <a:gd name="connsiteX84" fmla="*/ 701971 w 870789"/>
              <a:gd name="connsiteY84" fmla="*/ 609634 h 613889"/>
              <a:gd name="connsiteX85" fmla="*/ 723266 w 870789"/>
              <a:gd name="connsiteY85" fmla="*/ 613889 h 613889"/>
              <a:gd name="connsiteX86" fmla="*/ 682921 w 870789"/>
              <a:gd name="connsiteY86" fmla="*/ 609634 h 613889"/>
              <a:gd name="connsiteX87" fmla="*/ 678159 w 870789"/>
              <a:gd name="connsiteY87" fmla="*/ 595346 h 613889"/>
              <a:gd name="connsiteX88" fmla="*/ 673396 w 870789"/>
              <a:gd name="connsiteY88" fmla="*/ 581059 h 613889"/>
              <a:gd name="connsiteX89" fmla="*/ 671015 w 870789"/>
              <a:gd name="connsiteY89" fmla="*/ 573915 h 613889"/>
              <a:gd name="connsiteX90" fmla="*/ 656728 w 870789"/>
              <a:gd name="connsiteY90" fmla="*/ 562009 h 613889"/>
              <a:gd name="connsiteX91" fmla="*/ 649584 w 870789"/>
              <a:gd name="connsiteY91" fmla="*/ 554865 h 613889"/>
              <a:gd name="connsiteX92" fmla="*/ 635296 w 870789"/>
              <a:gd name="connsiteY92" fmla="*/ 547721 h 613889"/>
              <a:gd name="connsiteX93" fmla="*/ 621009 w 870789"/>
              <a:gd name="connsiteY93" fmla="*/ 538196 h 613889"/>
              <a:gd name="connsiteX94" fmla="*/ 611484 w 870789"/>
              <a:gd name="connsiteY94" fmla="*/ 531053 h 613889"/>
              <a:gd name="connsiteX95" fmla="*/ 597196 w 870789"/>
              <a:gd name="connsiteY95" fmla="*/ 526290 h 613889"/>
              <a:gd name="connsiteX96" fmla="*/ 590053 w 870789"/>
              <a:gd name="connsiteY96" fmla="*/ 523909 h 613889"/>
              <a:gd name="connsiteX97" fmla="*/ 573384 w 870789"/>
              <a:gd name="connsiteY97" fmla="*/ 516765 h 613889"/>
              <a:gd name="connsiteX98" fmla="*/ 563859 w 870789"/>
              <a:gd name="connsiteY98" fmla="*/ 509621 h 613889"/>
              <a:gd name="connsiteX99" fmla="*/ 549571 w 870789"/>
              <a:gd name="connsiteY99" fmla="*/ 500096 h 613889"/>
              <a:gd name="connsiteX100" fmla="*/ 542428 w 870789"/>
              <a:gd name="connsiteY100" fmla="*/ 495334 h 613889"/>
              <a:gd name="connsiteX101" fmla="*/ 537665 w 870789"/>
              <a:gd name="connsiteY101" fmla="*/ 488190 h 613889"/>
              <a:gd name="connsiteX102" fmla="*/ 523378 w 870789"/>
              <a:gd name="connsiteY102" fmla="*/ 478665 h 613889"/>
              <a:gd name="connsiteX103" fmla="*/ 509090 w 870789"/>
              <a:gd name="connsiteY103" fmla="*/ 469140 h 613889"/>
              <a:gd name="connsiteX104" fmla="*/ 499565 w 870789"/>
              <a:gd name="connsiteY104" fmla="*/ 461996 h 613889"/>
              <a:gd name="connsiteX105" fmla="*/ 485278 w 870789"/>
              <a:gd name="connsiteY105" fmla="*/ 447709 h 613889"/>
              <a:gd name="connsiteX106" fmla="*/ 468609 w 870789"/>
              <a:gd name="connsiteY106" fmla="*/ 435803 h 613889"/>
              <a:gd name="connsiteX107" fmla="*/ 463846 w 870789"/>
              <a:gd name="connsiteY107" fmla="*/ 428659 h 613889"/>
              <a:gd name="connsiteX108" fmla="*/ 449559 w 870789"/>
              <a:gd name="connsiteY108" fmla="*/ 419134 h 613889"/>
              <a:gd name="connsiteX109" fmla="*/ 444796 w 870789"/>
              <a:gd name="connsiteY109" fmla="*/ 411990 h 613889"/>
              <a:gd name="connsiteX110" fmla="*/ 435271 w 870789"/>
              <a:gd name="connsiteY110" fmla="*/ 404846 h 613889"/>
              <a:gd name="connsiteX111" fmla="*/ 413840 w 870789"/>
              <a:gd name="connsiteY111" fmla="*/ 388178 h 613889"/>
              <a:gd name="connsiteX112" fmla="*/ 399553 w 870789"/>
              <a:gd name="connsiteY112" fmla="*/ 381034 h 613889"/>
              <a:gd name="connsiteX113" fmla="*/ 385265 w 870789"/>
              <a:gd name="connsiteY113" fmla="*/ 376271 h 613889"/>
              <a:gd name="connsiteX114" fmla="*/ 349547 w 870789"/>
              <a:gd name="connsiteY114" fmla="*/ 373753 h 613889"/>
              <a:gd name="connsiteX115" fmla="*/ 225721 w 870789"/>
              <a:gd name="connsiteY115" fmla="*/ 383233 h 613889"/>
              <a:gd name="connsiteX116" fmla="*/ 166190 w 870789"/>
              <a:gd name="connsiteY116" fmla="*/ 399857 h 613889"/>
              <a:gd name="connsiteX117" fmla="*/ 159046 w 870789"/>
              <a:gd name="connsiteY117" fmla="*/ 390559 h 613889"/>
              <a:gd name="connsiteX118" fmla="*/ 149521 w 870789"/>
              <a:gd name="connsiteY118" fmla="*/ 392940 h 613889"/>
              <a:gd name="connsiteX119" fmla="*/ 111421 w 870789"/>
              <a:gd name="connsiteY119" fmla="*/ 409609 h 613889"/>
              <a:gd name="connsiteX120" fmla="*/ 73321 w 870789"/>
              <a:gd name="connsiteY120" fmla="*/ 414371 h 613889"/>
              <a:gd name="connsiteX121" fmla="*/ 59034 w 870789"/>
              <a:gd name="connsiteY121" fmla="*/ 419134 h 613889"/>
              <a:gd name="connsiteX122" fmla="*/ 51890 w 870789"/>
              <a:gd name="connsiteY122" fmla="*/ 423896 h 613889"/>
              <a:gd name="connsiteX123" fmla="*/ 42365 w 870789"/>
              <a:gd name="connsiteY123" fmla="*/ 426278 h 613889"/>
              <a:gd name="connsiteX124" fmla="*/ 28078 w 870789"/>
              <a:gd name="connsiteY124" fmla="*/ 431040 h 613889"/>
              <a:gd name="connsiteX125" fmla="*/ 13790 w 870789"/>
              <a:gd name="connsiteY125" fmla="*/ 435803 h 613889"/>
              <a:gd name="connsiteX126" fmla="*/ 6646 w 870789"/>
              <a:gd name="connsiteY126" fmla="*/ 438184 h 613889"/>
              <a:gd name="connsiteX127" fmla="*/ 11409 w 870789"/>
              <a:gd name="connsiteY127" fmla="*/ 440792 h 61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70789" h="613889">
                <a:moveTo>
                  <a:pt x="11409" y="440792"/>
                </a:moveTo>
                <a:cubicBezTo>
                  <a:pt x="12203" y="432855"/>
                  <a:pt x="17960" y="432268"/>
                  <a:pt x="16171" y="428659"/>
                </a:cubicBezTo>
                <a:cubicBezTo>
                  <a:pt x="14382" y="425050"/>
                  <a:pt x="2067" y="453038"/>
                  <a:pt x="675" y="419135"/>
                </a:cubicBezTo>
                <a:cubicBezTo>
                  <a:pt x="-717" y="385232"/>
                  <a:pt x="-657" y="301520"/>
                  <a:pt x="7818" y="225238"/>
                </a:cubicBezTo>
                <a:cubicBezTo>
                  <a:pt x="8612" y="191107"/>
                  <a:pt x="2768" y="154101"/>
                  <a:pt x="5092" y="137893"/>
                </a:cubicBezTo>
                <a:cubicBezTo>
                  <a:pt x="7416" y="121685"/>
                  <a:pt x="10389" y="128343"/>
                  <a:pt x="21760" y="127988"/>
                </a:cubicBezTo>
                <a:cubicBezTo>
                  <a:pt x="33131" y="127633"/>
                  <a:pt x="18852" y="143546"/>
                  <a:pt x="73321" y="135765"/>
                </a:cubicBezTo>
                <a:lnTo>
                  <a:pt x="94753" y="128621"/>
                </a:lnTo>
                <a:cubicBezTo>
                  <a:pt x="97134" y="127827"/>
                  <a:pt x="99808" y="127632"/>
                  <a:pt x="101896" y="126240"/>
                </a:cubicBezTo>
                <a:cubicBezTo>
                  <a:pt x="104277" y="124653"/>
                  <a:pt x="106425" y="122640"/>
                  <a:pt x="109040" y="121478"/>
                </a:cubicBezTo>
                <a:cubicBezTo>
                  <a:pt x="113628" y="119439"/>
                  <a:pt x="118565" y="118303"/>
                  <a:pt x="123328" y="116715"/>
                </a:cubicBezTo>
                <a:cubicBezTo>
                  <a:pt x="133594" y="113293"/>
                  <a:pt x="143704" y="109541"/>
                  <a:pt x="154284" y="107190"/>
                </a:cubicBezTo>
                <a:cubicBezTo>
                  <a:pt x="158235" y="106312"/>
                  <a:pt x="162285" y="105874"/>
                  <a:pt x="166190" y="104809"/>
                </a:cubicBezTo>
                <a:cubicBezTo>
                  <a:pt x="171033" y="103488"/>
                  <a:pt x="175715" y="101634"/>
                  <a:pt x="180478" y="100046"/>
                </a:cubicBezTo>
                <a:cubicBezTo>
                  <a:pt x="182859" y="99252"/>
                  <a:pt x="185376" y="98787"/>
                  <a:pt x="187621" y="97665"/>
                </a:cubicBezTo>
                <a:cubicBezTo>
                  <a:pt x="190796" y="96078"/>
                  <a:pt x="193778" y="94026"/>
                  <a:pt x="197146" y="92903"/>
                </a:cubicBezTo>
                <a:cubicBezTo>
                  <a:pt x="209531" y="88775"/>
                  <a:pt x="242738" y="88416"/>
                  <a:pt x="247153" y="88140"/>
                </a:cubicBezTo>
                <a:cubicBezTo>
                  <a:pt x="286022" y="75185"/>
                  <a:pt x="237250" y="90616"/>
                  <a:pt x="275728" y="80996"/>
                </a:cubicBezTo>
                <a:cubicBezTo>
                  <a:pt x="301442" y="74567"/>
                  <a:pt x="279826" y="78864"/>
                  <a:pt x="299540" y="71471"/>
                </a:cubicBezTo>
                <a:cubicBezTo>
                  <a:pt x="302604" y="70322"/>
                  <a:pt x="305930" y="70030"/>
                  <a:pt x="309065" y="69090"/>
                </a:cubicBezTo>
                <a:cubicBezTo>
                  <a:pt x="313874" y="67648"/>
                  <a:pt x="318430" y="65313"/>
                  <a:pt x="323353" y="64328"/>
                </a:cubicBezTo>
                <a:cubicBezTo>
                  <a:pt x="327322" y="63534"/>
                  <a:pt x="331333" y="62928"/>
                  <a:pt x="335259" y="61946"/>
                </a:cubicBezTo>
                <a:cubicBezTo>
                  <a:pt x="337694" y="61337"/>
                  <a:pt x="339989" y="60255"/>
                  <a:pt x="342403" y="59565"/>
                </a:cubicBezTo>
                <a:cubicBezTo>
                  <a:pt x="345550" y="58666"/>
                  <a:pt x="348733" y="57894"/>
                  <a:pt x="351928" y="57184"/>
                </a:cubicBezTo>
                <a:cubicBezTo>
                  <a:pt x="355879" y="56306"/>
                  <a:pt x="359929" y="55868"/>
                  <a:pt x="363834" y="54803"/>
                </a:cubicBezTo>
                <a:cubicBezTo>
                  <a:pt x="368677" y="53482"/>
                  <a:pt x="373251" y="51257"/>
                  <a:pt x="378121" y="50040"/>
                </a:cubicBezTo>
                <a:cubicBezTo>
                  <a:pt x="381296" y="49246"/>
                  <a:pt x="384499" y="48558"/>
                  <a:pt x="387646" y="47659"/>
                </a:cubicBezTo>
                <a:cubicBezTo>
                  <a:pt x="390060" y="46969"/>
                  <a:pt x="392329" y="45770"/>
                  <a:pt x="394790" y="45278"/>
                </a:cubicBezTo>
                <a:cubicBezTo>
                  <a:pt x="400294" y="44177"/>
                  <a:pt x="405937" y="43900"/>
                  <a:pt x="411459" y="42896"/>
                </a:cubicBezTo>
                <a:cubicBezTo>
                  <a:pt x="419377" y="41456"/>
                  <a:pt x="427814" y="38239"/>
                  <a:pt x="435271" y="35753"/>
                </a:cubicBezTo>
                <a:cubicBezTo>
                  <a:pt x="437652" y="34959"/>
                  <a:pt x="439980" y="33980"/>
                  <a:pt x="442415" y="33371"/>
                </a:cubicBezTo>
                <a:cubicBezTo>
                  <a:pt x="445590" y="32577"/>
                  <a:pt x="448876" y="32139"/>
                  <a:pt x="451940" y="30990"/>
                </a:cubicBezTo>
                <a:cubicBezTo>
                  <a:pt x="455264" y="29744"/>
                  <a:pt x="458097" y="27351"/>
                  <a:pt x="461465" y="26228"/>
                </a:cubicBezTo>
                <a:cubicBezTo>
                  <a:pt x="465305" y="24948"/>
                  <a:pt x="469420" y="24724"/>
                  <a:pt x="473371" y="23846"/>
                </a:cubicBezTo>
                <a:cubicBezTo>
                  <a:pt x="482345" y="21852"/>
                  <a:pt x="482082" y="21736"/>
                  <a:pt x="490040" y="19084"/>
                </a:cubicBezTo>
                <a:cubicBezTo>
                  <a:pt x="492421" y="16703"/>
                  <a:pt x="493816" y="11940"/>
                  <a:pt x="497184" y="11940"/>
                </a:cubicBezTo>
                <a:cubicBezTo>
                  <a:pt x="503956" y="11940"/>
                  <a:pt x="501009" y="28154"/>
                  <a:pt x="506709" y="26228"/>
                </a:cubicBezTo>
                <a:cubicBezTo>
                  <a:pt x="512409" y="24302"/>
                  <a:pt x="522677" y="-3583"/>
                  <a:pt x="531385" y="386"/>
                </a:cubicBezTo>
                <a:cubicBezTo>
                  <a:pt x="540093" y="4355"/>
                  <a:pt x="550373" y="35811"/>
                  <a:pt x="558960" y="50040"/>
                </a:cubicBezTo>
                <a:cubicBezTo>
                  <a:pt x="567547" y="64269"/>
                  <a:pt x="572193" y="79409"/>
                  <a:pt x="582909" y="85759"/>
                </a:cubicBezTo>
                <a:lnTo>
                  <a:pt x="590053" y="88140"/>
                </a:lnTo>
                <a:cubicBezTo>
                  <a:pt x="592434" y="90521"/>
                  <a:pt x="594456" y="93327"/>
                  <a:pt x="597196" y="95284"/>
                </a:cubicBezTo>
                <a:cubicBezTo>
                  <a:pt x="600084" y="97347"/>
                  <a:pt x="604026" y="97736"/>
                  <a:pt x="606721" y="100046"/>
                </a:cubicBezTo>
                <a:cubicBezTo>
                  <a:pt x="623231" y="114197"/>
                  <a:pt x="602898" y="107377"/>
                  <a:pt x="625771" y="111953"/>
                </a:cubicBezTo>
                <a:cubicBezTo>
                  <a:pt x="628152" y="113540"/>
                  <a:pt x="630355" y="115435"/>
                  <a:pt x="632915" y="116715"/>
                </a:cubicBezTo>
                <a:cubicBezTo>
                  <a:pt x="645165" y="122840"/>
                  <a:pt x="643990" y="118368"/>
                  <a:pt x="651965" y="128621"/>
                </a:cubicBezTo>
                <a:cubicBezTo>
                  <a:pt x="655479" y="133139"/>
                  <a:pt x="658056" y="138330"/>
                  <a:pt x="661490" y="142909"/>
                </a:cubicBezTo>
                <a:cubicBezTo>
                  <a:pt x="663871" y="146084"/>
                  <a:pt x="666327" y="149204"/>
                  <a:pt x="668634" y="152434"/>
                </a:cubicBezTo>
                <a:cubicBezTo>
                  <a:pt x="670297" y="154763"/>
                  <a:pt x="671242" y="157693"/>
                  <a:pt x="673396" y="159578"/>
                </a:cubicBezTo>
                <a:cubicBezTo>
                  <a:pt x="677704" y="163347"/>
                  <a:pt x="679349" y="163547"/>
                  <a:pt x="687684" y="169103"/>
                </a:cubicBezTo>
                <a:lnTo>
                  <a:pt x="723403" y="192915"/>
                </a:lnTo>
                <a:lnTo>
                  <a:pt x="737690" y="202440"/>
                </a:lnTo>
                <a:cubicBezTo>
                  <a:pt x="740071" y="204028"/>
                  <a:pt x="738881" y="202441"/>
                  <a:pt x="744834" y="207203"/>
                </a:cubicBezTo>
                <a:cubicBezTo>
                  <a:pt x="750787" y="211965"/>
                  <a:pt x="767456" y="226649"/>
                  <a:pt x="773409" y="231015"/>
                </a:cubicBezTo>
                <a:cubicBezTo>
                  <a:pt x="779362" y="235381"/>
                  <a:pt x="778308" y="232273"/>
                  <a:pt x="780553" y="233396"/>
                </a:cubicBezTo>
                <a:cubicBezTo>
                  <a:pt x="784693" y="235466"/>
                  <a:pt x="788319" y="238470"/>
                  <a:pt x="792459" y="240540"/>
                </a:cubicBezTo>
                <a:cubicBezTo>
                  <a:pt x="794704" y="241663"/>
                  <a:pt x="797358" y="241798"/>
                  <a:pt x="799603" y="242921"/>
                </a:cubicBezTo>
                <a:cubicBezTo>
                  <a:pt x="803743" y="244991"/>
                  <a:pt x="802778" y="243318"/>
                  <a:pt x="811509" y="250065"/>
                </a:cubicBezTo>
                <a:cubicBezTo>
                  <a:pt x="820240" y="256812"/>
                  <a:pt x="844846" y="276656"/>
                  <a:pt x="851990" y="283403"/>
                </a:cubicBezTo>
                <a:cubicBezTo>
                  <a:pt x="859134" y="290150"/>
                  <a:pt x="855165" y="284578"/>
                  <a:pt x="854371" y="290546"/>
                </a:cubicBezTo>
                <a:cubicBezTo>
                  <a:pt x="853577" y="296514"/>
                  <a:pt x="853975" y="310879"/>
                  <a:pt x="847228" y="319213"/>
                </a:cubicBezTo>
                <a:cubicBezTo>
                  <a:pt x="847383" y="319835"/>
                  <a:pt x="825479" y="331949"/>
                  <a:pt x="825796" y="335881"/>
                </a:cubicBezTo>
                <a:cubicBezTo>
                  <a:pt x="826113" y="339813"/>
                  <a:pt x="841638" y="337663"/>
                  <a:pt x="849127" y="342807"/>
                </a:cubicBezTo>
                <a:cubicBezTo>
                  <a:pt x="856616" y="347951"/>
                  <a:pt x="871842" y="357994"/>
                  <a:pt x="870732" y="366746"/>
                </a:cubicBezTo>
                <a:cubicBezTo>
                  <a:pt x="869622" y="375498"/>
                  <a:pt x="843287" y="391458"/>
                  <a:pt x="842465" y="395321"/>
                </a:cubicBezTo>
                <a:cubicBezTo>
                  <a:pt x="841643" y="399184"/>
                  <a:pt x="867995" y="388092"/>
                  <a:pt x="865797" y="389924"/>
                </a:cubicBezTo>
                <a:cubicBezTo>
                  <a:pt x="843244" y="408720"/>
                  <a:pt x="825319" y="410297"/>
                  <a:pt x="813890" y="416753"/>
                </a:cubicBezTo>
                <a:cubicBezTo>
                  <a:pt x="802461" y="423209"/>
                  <a:pt x="808625" y="424858"/>
                  <a:pt x="797221" y="428659"/>
                </a:cubicBezTo>
                <a:cubicBezTo>
                  <a:pt x="783614" y="437730"/>
                  <a:pt x="791607" y="435456"/>
                  <a:pt x="787696" y="411990"/>
                </a:cubicBezTo>
                <a:cubicBezTo>
                  <a:pt x="786600" y="405416"/>
                  <a:pt x="784211" y="403189"/>
                  <a:pt x="780553" y="397703"/>
                </a:cubicBezTo>
                <a:cubicBezTo>
                  <a:pt x="778172" y="398497"/>
                  <a:pt x="775498" y="398692"/>
                  <a:pt x="773409" y="400084"/>
                </a:cubicBezTo>
                <a:cubicBezTo>
                  <a:pt x="761706" y="407886"/>
                  <a:pt x="770288" y="405586"/>
                  <a:pt x="761503" y="414371"/>
                </a:cubicBezTo>
                <a:cubicBezTo>
                  <a:pt x="759479" y="416395"/>
                  <a:pt x="756740" y="417546"/>
                  <a:pt x="754359" y="419134"/>
                </a:cubicBezTo>
                <a:cubicBezTo>
                  <a:pt x="752771" y="421515"/>
                  <a:pt x="751016" y="423793"/>
                  <a:pt x="749596" y="426278"/>
                </a:cubicBezTo>
                <a:cubicBezTo>
                  <a:pt x="745356" y="433698"/>
                  <a:pt x="745351" y="436611"/>
                  <a:pt x="740071" y="442946"/>
                </a:cubicBezTo>
                <a:cubicBezTo>
                  <a:pt x="737915" y="445533"/>
                  <a:pt x="730598" y="444846"/>
                  <a:pt x="732928" y="450090"/>
                </a:cubicBezTo>
                <a:cubicBezTo>
                  <a:pt x="735258" y="455334"/>
                  <a:pt x="751893" y="467352"/>
                  <a:pt x="754050" y="474411"/>
                </a:cubicBezTo>
                <a:cubicBezTo>
                  <a:pt x="756207" y="481470"/>
                  <a:pt x="738585" y="470595"/>
                  <a:pt x="745869" y="492446"/>
                </a:cubicBezTo>
                <a:lnTo>
                  <a:pt x="765265" y="531298"/>
                </a:lnTo>
                <a:cubicBezTo>
                  <a:pt x="762083" y="559938"/>
                  <a:pt x="729637" y="542852"/>
                  <a:pt x="728165" y="550103"/>
                </a:cubicBezTo>
                <a:cubicBezTo>
                  <a:pt x="726693" y="557354"/>
                  <a:pt x="757226" y="569696"/>
                  <a:pt x="756432" y="574802"/>
                </a:cubicBezTo>
                <a:cubicBezTo>
                  <a:pt x="755638" y="579908"/>
                  <a:pt x="725783" y="578360"/>
                  <a:pt x="723402" y="580741"/>
                </a:cubicBezTo>
                <a:cubicBezTo>
                  <a:pt x="720921" y="588185"/>
                  <a:pt x="713877" y="584181"/>
                  <a:pt x="711496" y="588203"/>
                </a:cubicBezTo>
                <a:cubicBezTo>
                  <a:pt x="709115" y="592225"/>
                  <a:pt x="711394" y="599742"/>
                  <a:pt x="709115" y="604871"/>
                </a:cubicBezTo>
                <a:cubicBezTo>
                  <a:pt x="707953" y="607486"/>
                  <a:pt x="699613" y="608131"/>
                  <a:pt x="701971" y="609634"/>
                </a:cubicBezTo>
                <a:cubicBezTo>
                  <a:pt x="704329" y="611137"/>
                  <a:pt x="727948" y="606868"/>
                  <a:pt x="723266" y="613889"/>
                </a:cubicBezTo>
                <a:cubicBezTo>
                  <a:pt x="714580" y="587832"/>
                  <a:pt x="690439" y="612724"/>
                  <a:pt x="682921" y="609634"/>
                </a:cubicBezTo>
                <a:cubicBezTo>
                  <a:pt x="675403" y="606544"/>
                  <a:pt x="679746" y="600109"/>
                  <a:pt x="678159" y="595346"/>
                </a:cubicBezTo>
                <a:lnTo>
                  <a:pt x="673396" y="581059"/>
                </a:lnTo>
                <a:cubicBezTo>
                  <a:pt x="672602" y="578678"/>
                  <a:pt x="672790" y="575690"/>
                  <a:pt x="671015" y="573915"/>
                </a:cubicBezTo>
                <a:cubicBezTo>
                  <a:pt x="650142" y="553042"/>
                  <a:pt x="676620" y="578586"/>
                  <a:pt x="656728" y="562009"/>
                </a:cubicBezTo>
                <a:cubicBezTo>
                  <a:pt x="654141" y="559853"/>
                  <a:pt x="652171" y="557021"/>
                  <a:pt x="649584" y="554865"/>
                </a:cubicBezTo>
                <a:cubicBezTo>
                  <a:pt x="643431" y="549737"/>
                  <a:pt x="642454" y="550108"/>
                  <a:pt x="635296" y="547721"/>
                </a:cubicBezTo>
                <a:cubicBezTo>
                  <a:pt x="618677" y="531102"/>
                  <a:pt x="637088" y="547384"/>
                  <a:pt x="621009" y="538196"/>
                </a:cubicBezTo>
                <a:cubicBezTo>
                  <a:pt x="617563" y="536227"/>
                  <a:pt x="615034" y="532828"/>
                  <a:pt x="611484" y="531053"/>
                </a:cubicBezTo>
                <a:cubicBezTo>
                  <a:pt x="606994" y="528808"/>
                  <a:pt x="601959" y="527878"/>
                  <a:pt x="597196" y="526290"/>
                </a:cubicBezTo>
                <a:lnTo>
                  <a:pt x="590053" y="523909"/>
                </a:lnTo>
                <a:cubicBezTo>
                  <a:pt x="564052" y="506574"/>
                  <a:pt x="604135" y="532140"/>
                  <a:pt x="573384" y="516765"/>
                </a:cubicBezTo>
                <a:cubicBezTo>
                  <a:pt x="569834" y="514990"/>
                  <a:pt x="567110" y="511897"/>
                  <a:pt x="563859" y="509621"/>
                </a:cubicBezTo>
                <a:cubicBezTo>
                  <a:pt x="559170" y="506339"/>
                  <a:pt x="554334" y="503271"/>
                  <a:pt x="549571" y="500096"/>
                </a:cubicBezTo>
                <a:lnTo>
                  <a:pt x="542428" y="495334"/>
                </a:lnTo>
                <a:cubicBezTo>
                  <a:pt x="540840" y="492953"/>
                  <a:pt x="539819" y="490075"/>
                  <a:pt x="537665" y="488190"/>
                </a:cubicBezTo>
                <a:cubicBezTo>
                  <a:pt x="533358" y="484421"/>
                  <a:pt x="528140" y="481840"/>
                  <a:pt x="523378" y="478665"/>
                </a:cubicBezTo>
                <a:cubicBezTo>
                  <a:pt x="523361" y="478654"/>
                  <a:pt x="509106" y="469152"/>
                  <a:pt x="509090" y="469140"/>
                </a:cubicBezTo>
                <a:cubicBezTo>
                  <a:pt x="505915" y="466759"/>
                  <a:pt x="502515" y="464651"/>
                  <a:pt x="499565" y="461996"/>
                </a:cubicBezTo>
                <a:cubicBezTo>
                  <a:pt x="494559" y="457491"/>
                  <a:pt x="490882" y="451445"/>
                  <a:pt x="485278" y="447709"/>
                </a:cubicBezTo>
                <a:cubicBezTo>
                  <a:pt x="474832" y="440745"/>
                  <a:pt x="480424" y="444663"/>
                  <a:pt x="468609" y="435803"/>
                </a:cubicBezTo>
                <a:cubicBezTo>
                  <a:pt x="467021" y="433422"/>
                  <a:pt x="466081" y="430447"/>
                  <a:pt x="463846" y="428659"/>
                </a:cubicBezTo>
                <a:cubicBezTo>
                  <a:pt x="444768" y="413397"/>
                  <a:pt x="470205" y="443908"/>
                  <a:pt x="449559" y="419134"/>
                </a:cubicBezTo>
                <a:cubicBezTo>
                  <a:pt x="447727" y="416935"/>
                  <a:pt x="446820" y="414014"/>
                  <a:pt x="444796" y="411990"/>
                </a:cubicBezTo>
                <a:cubicBezTo>
                  <a:pt x="441990" y="409184"/>
                  <a:pt x="438284" y="407429"/>
                  <a:pt x="435271" y="404846"/>
                </a:cubicBezTo>
                <a:cubicBezTo>
                  <a:pt x="427425" y="398121"/>
                  <a:pt x="425245" y="391981"/>
                  <a:pt x="413840" y="388178"/>
                </a:cubicBezTo>
                <a:cubicBezTo>
                  <a:pt x="387773" y="379486"/>
                  <a:pt x="427262" y="393349"/>
                  <a:pt x="399553" y="381034"/>
                </a:cubicBezTo>
                <a:cubicBezTo>
                  <a:pt x="394965" y="378995"/>
                  <a:pt x="393599" y="377485"/>
                  <a:pt x="385265" y="376271"/>
                </a:cubicBezTo>
                <a:cubicBezTo>
                  <a:pt x="376931" y="375058"/>
                  <a:pt x="364110" y="379579"/>
                  <a:pt x="349547" y="373753"/>
                </a:cubicBezTo>
                <a:cubicBezTo>
                  <a:pt x="321369" y="373356"/>
                  <a:pt x="256280" y="378882"/>
                  <a:pt x="225721" y="383233"/>
                </a:cubicBezTo>
                <a:cubicBezTo>
                  <a:pt x="195162" y="387584"/>
                  <a:pt x="177303" y="398636"/>
                  <a:pt x="166190" y="399857"/>
                </a:cubicBezTo>
                <a:cubicBezTo>
                  <a:pt x="155078" y="401078"/>
                  <a:pt x="161824" y="391712"/>
                  <a:pt x="159046" y="390559"/>
                </a:cubicBezTo>
                <a:cubicBezTo>
                  <a:pt x="156268" y="389406"/>
                  <a:pt x="157459" y="389765"/>
                  <a:pt x="149521" y="392940"/>
                </a:cubicBezTo>
                <a:cubicBezTo>
                  <a:pt x="141583" y="396115"/>
                  <a:pt x="124121" y="406037"/>
                  <a:pt x="111421" y="409609"/>
                </a:cubicBezTo>
                <a:cubicBezTo>
                  <a:pt x="98721" y="413181"/>
                  <a:pt x="77531" y="413950"/>
                  <a:pt x="73321" y="414371"/>
                </a:cubicBezTo>
                <a:cubicBezTo>
                  <a:pt x="68559" y="415959"/>
                  <a:pt x="63211" y="416350"/>
                  <a:pt x="59034" y="419134"/>
                </a:cubicBezTo>
                <a:cubicBezTo>
                  <a:pt x="56653" y="420721"/>
                  <a:pt x="54520" y="422769"/>
                  <a:pt x="51890" y="423896"/>
                </a:cubicBezTo>
                <a:cubicBezTo>
                  <a:pt x="48882" y="425185"/>
                  <a:pt x="45500" y="425338"/>
                  <a:pt x="42365" y="426278"/>
                </a:cubicBezTo>
                <a:cubicBezTo>
                  <a:pt x="37557" y="427721"/>
                  <a:pt x="32840" y="429453"/>
                  <a:pt x="28078" y="431040"/>
                </a:cubicBezTo>
                <a:lnTo>
                  <a:pt x="13790" y="435803"/>
                </a:lnTo>
                <a:lnTo>
                  <a:pt x="6646" y="438184"/>
                </a:lnTo>
                <a:lnTo>
                  <a:pt x="11409" y="440792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Freeform: Shape 55">
            <a:extLst>
              <a:ext uri="{FF2B5EF4-FFF2-40B4-BE49-F238E27FC236}">
                <a16:creationId xmlns:a16="http://schemas.microsoft.com/office/drawing/2014/main" id="{23C690EC-F1F3-43BF-AFDB-1AD86C878E1B}"/>
              </a:ext>
            </a:extLst>
          </p:cNvPr>
          <p:cNvSpPr/>
          <p:nvPr/>
        </p:nvSpPr>
        <p:spPr>
          <a:xfrm>
            <a:off x="6206404" y="2306990"/>
            <a:ext cx="1133475" cy="819150"/>
          </a:xfrm>
          <a:custGeom>
            <a:avLst/>
            <a:gdLst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57250 w 1105240"/>
              <a:gd name="connsiteY47" fmla="*/ 587375 h 800100"/>
              <a:gd name="connsiteX48" fmla="*/ 850900 w 1105240"/>
              <a:gd name="connsiteY48" fmla="*/ 596900 h 800100"/>
              <a:gd name="connsiteX49" fmla="*/ 831850 w 1105240"/>
              <a:gd name="connsiteY49" fmla="*/ 609600 h 800100"/>
              <a:gd name="connsiteX50" fmla="*/ 822325 w 1105240"/>
              <a:gd name="connsiteY50" fmla="*/ 615950 h 800100"/>
              <a:gd name="connsiteX51" fmla="*/ 803275 w 1105240"/>
              <a:gd name="connsiteY51" fmla="*/ 635000 h 800100"/>
              <a:gd name="connsiteX52" fmla="*/ 796925 w 1105240"/>
              <a:gd name="connsiteY52" fmla="*/ 644525 h 800100"/>
              <a:gd name="connsiteX53" fmla="*/ 777875 w 1105240"/>
              <a:gd name="connsiteY53" fmla="*/ 657225 h 800100"/>
              <a:gd name="connsiteX54" fmla="*/ 768350 w 1105240"/>
              <a:gd name="connsiteY54" fmla="*/ 663575 h 800100"/>
              <a:gd name="connsiteX55" fmla="*/ 758825 w 1105240"/>
              <a:gd name="connsiteY55" fmla="*/ 666750 h 800100"/>
              <a:gd name="connsiteX56" fmla="*/ 739775 w 1105240"/>
              <a:gd name="connsiteY56" fmla="*/ 679450 h 800100"/>
              <a:gd name="connsiteX57" fmla="*/ 730250 w 1105240"/>
              <a:gd name="connsiteY57" fmla="*/ 688975 h 800100"/>
              <a:gd name="connsiteX58" fmla="*/ 708025 w 1105240"/>
              <a:gd name="connsiteY58" fmla="*/ 698500 h 800100"/>
              <a:gd name="connsiteX59" fmla="*/ 698500 w 1105240"/>
              <a:gd name="connsiteY59" fmla="*/ 708025 h 800100"/>
              <a:gd name="connsiteX60" fmla="*/ 679450 w 1105240"/>
              <a:gd name="connsiteY60" fmla="*/ 717550 h 800100"/>
              <a:gd name="connsiteX61" fmla="*/ 660400 w 1105240"/>
              <a:gd name="connsiteY61" fmla="*/ 720725 h 800100"/>
              <a:gd name="connsiteX62" fmla="*/ 628650 w 1105240"/>
              <a:gd name="connsiteY62" fmla="*/ 733425 h 800100"/>
              <a:gd name="connsiteX63" fmla="*/ 603250 w 1105240"/>
              <a:gd name="connsiteY63" fmla="*/ 739775 h 800100"/>
              <a:gd name="connsiteX64" fmla="*/ 593725 w 1105240"/>
              <a:gd name="connsiteY64" fmla="*/ 746125 h 800100"/>
              <a:gd name="connsiteX65" fmla="*/ 584200 w 1105240"/>
              <a:gd name="connsiteY65" fmla="*/ 749300 h 800100"/>
              <a:gd name="connsiteX66" fmla="*/ 574675 w 1105240"/>
              <a:gd name="connsiteY66" fmla="*/ 755650 h 800100"/>
              <a:gd name="connsiteX67" fmla="*/ 558800 w 1105240"/>
              <a:gd name="connsiteY67" fmla="*/ 762000 h 800100"/>
              <a:gd name="connsiteX68" fmla="*/ 549275 w 1105240"/>
              <a:gd name="connsiteY68" fmla="*/ 765175 h 800100"/>
              <a:gd name="connsiteX69" fmla="*/ 530225 w 1105240"/>
              <a:gd name="connsiteY69" fmla="*/ 777875 h 800100"/>
              <a:gd name="connsiteX70" fmla="*/ 520700 w 1105240"/>
              <a:gd name="connsiteY70" fmla="*/ 784225 h 800100"/>
              <a:gd name="connsiteX71" fmla="*/ 482600 w 1105240"/>
              <a:gd name="connsiteY71" fmla="*/ 800100 h 800100"/>
              <a:gd name="connsiteX72" fmla="*/ 473075 w 1105240"/>
              <a:gd name="connsiteY72" fmla="*/ 793750 h 800100"/>
              <a:gd name="connsiteX73" fmla="*/ 466725 w 1105240"/>
              <a:gd name="connsiteY73" fmla="*/ 774700 h 800100"/>
              <a:gd name="connsiteX74" fmla="*/ 457200 w 1105240"/>
              <a:gd name="connsiteY74" fmla="*/ 755650 h 800100"/>
              <a:gd name="connsiteX75" fmla="*/ 425450 w 1105240"/>
              <a:gd name="connsiteY75" fmla="*/ 758825 h 800100"/>
              <a:gd name="connsiteX76" fmla="*/ 406400 w 1105240"/>
              <a:gd name="connsiteY76" fmla="*/ 774700 h 800100"/>
              <a:gd name="connsiteX77" fmla="*/ 390525 w 1105240"/>
              <a:gd name="connsiteY77" fmla="*/ 777875 h 800100"/>
              <a:gd name="connsiteX78" fmla="*/ 301625 w 1105240"/>
              <a:gd name="connsiteY78" fmla="*/ 774700 h 800100"/>
              <a:gd name="connsiteX79" fmla="*/ 292100 w 1105240"/>
              <a:gd name="connsiteY79" fmla="*/ 755650 h 800100"/>
              <a:gd name="connsiteX80" fmla="*/ 282575 w 1105240"/>
              <a:gd name="connsiteY80" fmla="*/ 742950 h 800100"/>
              <a:gd name="connsiteX81" fmla="*/ 276225 w 1105240"/>
              <a:gd name="connsiteY81" fmla="*/ 733425 h 800100"/>
              <a:gd name="connsiteX82" fmla="*/ 257175 w 1105240"/>
              <a:gd name="connsiteY82" fmla="*/ 723900 h 800100"/>
              <a:gd name="connsiteX83" fmla="*/ 250825 w 1105240"/>
              <a:gd name="connsiteY83" fmla="*/ 714375 h 800100"/>
              <a:gd name="connsiteX84" fmla="*/ 231775 w 1105240"/>
              <a:gd name="connsiteY84" fmla="*/ 698500 h 800100"/>
              <a:gd name="connsiteX85" fmla="*/ 225425 w 1105240"/>
              <a:gd name="connsiteY85" fmla="*/ 688975 h 800100"/>
              <a:gd name="connsiteX86" fmla="*/ 215900 w 1105240"/>
              <a:gd name="connsiteY86" fmla="*/ 685800 h 800100"/>
              <a:gd name="connsiteX87" fmla="*/ 206375 w 1105240"/>
              <a:gd name="connsiteY87" fmla="*/ 679450 h 800100"/>
              <a:gd name="connsiteX88" fmla="*/ 196850 w 1105240"/>
              <a:gd name="connsiteY88" fmla="*/ 676275 h 800100"/>
              <a:gd name="connsiteX89" fmla="*/ 187325 w 1105240"/>
              <a:gd name="connsiteY89" fmla="*/ 669925 h 800100"/>
              <a:gd name="connsiteX90" fmla="*/ 149225 w 1105240"/>
              <a:gd name="connsiteY90" fmla="*/ 654050 h 800100"/>
              <a:gd name="connsiteX91" fmla="*/ 127000 w 1105240"/>
              <a:gd name="connsiteY91" fmla="*/ 644525 h 800100"/>
              <a:gd name="connsiteX92" fmla="*/ 101600 w 1105240"/>
              <a:gd name="connsiteY92" fmla="*/ 631825 h 800100"/>
              <a:gd name="connsiteX93" fmla="*/ 88900 w 1105240"/>
              <a:gd name="connsiteY93" fmla="*/ 625475 h 800100"/>
              <a:gd name="connsiteX94" fmla="*/ 79375 w 1105240"/>
              <a:gd name="connsiteY94" fmla="*/ 619125 h 800100"/>
              <a:gd name="connsiteX95" fmla="*/ 57150 w 1105240"/>
              <a:gd name="connsiteY95" fmla="*/ 612775 h 800100"/>
              <a:gd name="connsiteX96" fmla="*/ 47625 w 1105240"/>
              <a:gd name="connsiteY96" fmla="*/ 609600 h 800100"/>
              <a:gd name="connsiteX97" fmla="*/ 44450 w 1105240"/>
              <a:gd name="connsiteY97" fmla="*/ 587375 h 800100"/>
              <a:gd name="connsiteX98" fmla="*/ 38100 w 1105240"/>
              <a:gd name="connsiteY98" fmla="*/ 539750 h 800100"/>
              <a:gd name="connsiteX99" fmla="*/ 31750 w 1105240"/>
              <a:gd name="connsiteY99" fmla="*/ 520700 h 800100"/>
              <a:gd name="connsiteX100" fmla="*/ 19050 w 1105240"/>
              <a:gd name="connsiteY100" fmla="*/ 511175 h 800100"/>
              <a:gd name="connsiteX101" fmla="*/ 9525 w 1105240"/>
              <a:gd name="connsiteY101" fmla="*/ 492125 h 800100"/>
              <a:gd name="connsiteX102" fmla="*/ 0 w 1105240"/>
              <a:gd name="connsiteY102" fmla="*/ 473075 h 800100"/>
              <a:gd name="connsiteX103" fmla="*/ 3175 w 1105240"/>
              <a:gd name="connsiteY103" fmla="*/ 431800 h 800100"/>
              <a:gd name="connsiteX104" fmla="*/ 6350 w 1105240"/>
              <a:gd name="connsiteY104" fmla="*/ 419100 h 800100"/>
              <a:gd name="connsiteX105" fmla="*/ 15875 w 1105240"/>
              <a:gd name="connsiteY105" fmla="*/ 409575 h 800100"/>
              <a:gd name="connsiteX106" fmla="*/ 34925 w 1105240"/>
              <a:gd name="connsiteY106" fmla="*/ 381000 h 800100"/>
              <a:gd name="connsiteX107" fmla="*/ 41275 w 1105240"/>
              <a:gd name="connsiteY107" fmla="*/ 371475 h 800100"/>
              <a:gd name="connsiteX108" fmla="*/ 50800 w 1105240"/>
              <a:gd name="connsiteY108" fmla="*/ 365125 h 800100"/>
              <a:gd name="connsiteX109" fmla="*/ 57150 w 1105240"/>
              <a:gd name="connsiteY109" fmla="*/ 355600 h 800100"/>
              <a:gd name="connsiteX110" fmla="*/ 95250 w 1105240"/>
              <a:gd name="connsiteY110" fmla="*/ 346075 h 800100"/>
              <a:gd name="connsiteX111" fmla="*/ 101600 w 1105240"/>
              <a:gd name="connsiteY111" fmla="*/ 336550 h 800100"/>
              <a:gd name="connsiteX112" fmla="*/ 82550 w 1105240"/>
              <a:gd name="connsiteY112" fmla="*/ 317500 h 800100"/>
              <a:gd name="connsiteX113" fmla="*/ 73025 w 1105240"/>
              <a:gd name="connsiteY113" fmla="*/ 314325 h 800100"/>
              <a:gd name="connsiteX114" fmla="*/ 66675 w 1105240"/>
              <a:gd name="connsiteY114" fmla="*/ 263525 h 800100"/>
              <a:gd name="connsiteX115" fmla="*/ 88900 w 1105240"/>
              <a:gd name="connsiteY115" fmla="*/ 260350 h 800100"/>
              <a:gd name="connsiteX116" fmla="*/ 123825 w 1105240"/>
              <a:gd name="connsiteY116" fmla="*/ 257175 h 800100"/>
              <a:gd name="connsiteX117" fmla="*/ 127000 w 1105240"/>
              <a:gd name="connsiteY117" fmla="*/ 273050 h 800100"/>
              <a:gd name="connsiteX118" fmla="*/ 136525 w 1105240"/>
              <a:gd name="connsiteY118" fmla="*/ 276225 h 800100"/>
              <a:gd name="connsiteX119" fmla="*/ 155575 w 1105240"/>
              <a:gd name="connsiteY119" fmla="*/ 279400 h 800100"/>
              <a:gd name="connsiteX120" fmla="*/ 161925 w 1105240"/>
              <a:gd name="connsiteY120" fmla="*/ 288925 h 800100"/>
              <a:gd name="connsiteX121" fmla="*/ 165100 w 1105240"/>
              <a:gd name="connsiteY121" fmla="*/ 298450 h 800100"/>
              <a:gd name="connsiteX122" fmla="*/ 187325 w 1105240"/>
              <a:gd name="connsiteY122" fmla="*/ 307975 h 800100"/>
              <a:gd name="connsiteX123" fmla="*/ 196850 w 1105240"/>
              <a:gd name="connsiteY123" fmla="*/ 314325 h 800100"/>
              <a:gd name="connsiteX124" fmla="*/ 241300 w 1105240"/>
              <a:gd name="connsiteY124" fmla="*/ 311150 h 800100"/>
              <a:gd name="connsiteX125" fmla="*/ 250825 w 1105240"/>
              <a:gd name="connsiteY125" fmla="*/ 301625 h 800100"/>
              <a:gd name="connsiteX126" fmla="*/ 257175 w 1105240"/>
              <a:gd name="connsiteY126" fmla="*/ 276225 h 800100"/>
              <a:gd name="connsiteX127" fmla="*/ 263525 w 1105240"/>
              <a:gd name="connsiteY127" fmla="*/ 257175 h 800100"/>
              <a:gd name="connsiteX128" fmla="*/ 266700 w 1105240"/>
              <a:gd name="connsiteY128" fmla="*/ 247650 h 800100"/>
              <a:gd name="connsiteX129" fmla="*/ 279400 w 1105240"/>
              <a:gd name="connsiteY129" fmla="*/ 228600 h 800100"/>
              <a:gd name="connsiteX130" fmla="*/ 285750 w 1105240"/>
              <a:gd name="connsiteY130" fmla="*/ 219075 h 800100"/>
              <a:gd name="connsiteX131" fmla="*/ 292100 w 1105240"/>
              <a:gd name="connsiteY131" fmla="*/ 200025 h 800100"/>
              <a:gd name="connsiteX132" fmla="*/ 295275 w 1105240"/>
              <a:gd name="connsiteY132" fmla="*/ 82550 h 800100"/>
              <a:gd name="connsiteX133" fmla="*/ 301625 w 1105240"/>
              <a:gd name="connsiteY133" fmla="*/ 63500 h 800100"/>
              <a:gd name="connsiteX134" fmla="*/ 320675 w 1105240"/>
              <a:gd name="connsiteY134" fmla="*/ 69850 h 800100"/>
              <a:gd name="connsiteX135" fmla="*/ 330200 w 1105240"/>
              <a:gd name="connsiteY135" fmla="*/ 73025 h 800100"/>
              <a:gd name="connsiteX136" fmla="*/ 346075 w 1105240"/>
              <a:gd name="connsiteY136" fmla="*/ 76200 h 800100"/>
              <a:gd name="connsiteX137" fmla="*/ 365125 w 1105240"/>
              <a:gd name="connsiteY137" fmla="*/ 82550 h 800100"/>
              <a:gd name="connsiteX138" fmla="*/ 384175 w 1105240"/>
              <a:gd name="connsiteY138" fmla="*/ 95250 h 800100"/>
              <a:gd name="connsiteX139" fmla="*/ 393700 w 1105240"/>
              <a:gd name="connsiteY139" fmla="*/ 85725 h 800100"/>
              <a:gd name="connsiteX140" fmla="*/ 400050 w 1105240"/>
              <a:gd name="connsiteY140" fmla="*/ 73025 h 800100"/>
              <a:gd name="connsiteX141" fmla="*/ 422275 w 1105240"/>
              <a:gd name="connsiteY141" fmla="*/ 60325 h 800100"/>
              <a:gd name="connsiteX142" fmla="*/ 444500 w 1105240"/>
              <a:gd name="connsiteY142" fmla="*/ 63500 h 800100"/>
              <a:gd name="connsiteX143" fmla="*/ 469900 w 1105240"/>
              <a:gd name="connsiteY143" fmla="*/ 66675 h 800100"/>
              <a:gd name="connsiteX144" fmla="*/ 488950 w 1105240"/>
              <a:gd name="connsiteY144" fmla="*/ 69850 h 800100"/>
              <a:gd name="connsiteX145" fmla="*/ 508000 w 1105240"/>
              <a:gd name="connsiteY145" fmla="*/ 76200 h 800100"/>
              <a:gd name="connsiteX146" fmla="*/ 527050 w 1105240"/>
              <a:gd name="connsiteY146" fmla="*/ 88900 h 800100"/>
              <a:gd name="connsiteX147" fmla="*/ 542925 w 1105240"/>
              <a:gd name="connsiteY147" fmla="*/ 92075 h 800100"/>
              <a:gd name="connsiteX148" fmla="*/ 558800 w 1105240"/>
              <a:gd name="connsiteY148" fmla="*/ 88900 h 800100"/>
              <a:gd name="connsiteX149" fmla="*/ 568325 w 1105240"/>
              <a:gd name="connsiteY149" fmla="*/ 66675 h 800100"/>
              <a:gd name="connsiteX150" fmla="*/ 593725 w 1105240"/>
              <a:gd name="connsiteY150" fmla="*/ 57150 h 800100"/>
              <a:gd name="connsiteX151" fmla="*/ 628650 w 1105240"/>
              <a:gd name="connsiteY151" fmla="*/ 63500 h 800100"/>
              <a:gd name="connsiteX152" fmla="*/ 638175 w 1105240"/>
              <a:gd name="connsiteY152" fmla="*/ 69850 h 800100"/>
              <a:gd name="connsiteX153" fmla="*/ 669925 w 1105240"/>
              <a:gd name="connsiteY153" fmla="*/ 63500 h 800100"/>
              <a:gd name="connsiteX154" fmla="*/ 673100 w 1105240"/>
              <a:gd name="connsiteY154" fmla="*/ 34925 h 800100"/>
              <a:gd name="connsiteX155" fmla="*/ 679450 w 1105240"/>
              <a:gd name="connsiteY155" fmla="*/ 15875 h 800100"/>
              <a:gd name="connsiteX156" fmla="*/ 682625 w 1105240"/>
              <a:gd name="connsiteY156" fmla="*/ 6350 h 800100"/>
              <a:gd name="connsiteX157" fmla="*/ 688975 w 1105240"/>
              <a:gd name="connsiteY157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57250 w 1105240"/>
              <a:gd name="connsiteY47" fmla="*/ 587375 h 800100"/>
              <a:gd name="connsiteX48" fmla="*/ 850900 w 1105240"/>
              <a:gd name="connsiteY48" fmla="*/ 596900 h 800100"/>
              <a:gd name="connsiteX49" fmla="*/ 847461 w 1105240"/>
              <a:gd name="connsiteY49" fmla="*/ 625106 h 800100"/>
              <a:gd name="connsiteX50" fmla="*/ 822325 w 1105240"/>
              <a:gd name="connsiteY50" fmla="*/ 615950 h 800100"/>
              <a:gd name="connsiteX51" fmla="*/ 803275 w 1105240"/>
              <a:gd name="connsiteY51" fmla="*/ 635000 h 800100"/>
              <a:gd name="connsiteX52" fmla="*/ 796925 w 1105240"/>
              <a:gd name="connsiteY52" fmla="*/ 644525 h 800100"/>
              <a:gd name="connsiteX53" fmla="*/ 777875 w 1105240"/>
              <a:gd name="connsiteY53" fmla="*/ 657225 h 800100"/>
              <a:gd name="connsiteX54" fmla="*/ 768350 w 1105240"/>
              <a:gd name="connsiteY54" fmla="*/ 663575 h 800100"/>
              <a:gd name="connsiteX55" fmla="*/ 758825 w 1105240"/>
              <a:gd name="connsiteY55" fmla="*/ 666750 h 800100"/>
              <a:gd name="connsiteX56" fmla="*/ 739775 w 1105240"/>
              <a:gd name="connsiteY56" fmla="*/ 679450 h 800100"/>
              <a:gd name="connsiteX57" fmla="*/ 730250 w 1105240"/>
              <a:gd name="connsiteY57" fmla="*/ 688975 h 800100"/>
              <a:gd name="connsiteX58" fmla="*/ 708025 w 1105240"/>
              <a:gd name="connsiteY58" fmla="*/ 698500 h 800100"/>
              <a:gd name="connsiteX59" fmla="*/ 698500 w 1105240"/>
              <a:gd name="connsiteY59" fmla="*/ 708025 h 800100"/>
              <a:gd name="connsiteX60" fmla="*/ 679450 w 1105240"/>
              <a:gd name="connsiteY60" fmla="*/ 717550 h 800100"/>
              <a:gd name="connsiteX61" fmla="*/ 660400 w 1105240"/>
              <a:gd name="connsiteY61" fmla="*/ 720725 h 800100"/>
              <a:gd name="connsiteX62" fmla="*/ 628650 w 1105240"/>
              <a:gd name="connsiteY62" fmla="*/ 733425 h 800100"/>
              <a:gd name="connsiteX63" fmla="*/ 603250 w 1105240"/>
              <a:gd name="connsiteY63" fmla="*/ 739775 h 800100"/>
              <a:gd name="connsiteX64" fmla="*/ 593725 w 1105240"/>
              <a:gd name="connsiteY64" fmla="*/ 746125 h 800100"/>
              <a:gd name="connsiteX65" fmla="*/ 584200 w 1105240"/>
              <a:gd name="connsiteY65" fmla="*/ 749300 h 800100"/>
              <a:gd name="connsiteX66" fmla="*/ 574675 w 1105240"/>
              <a:gd name="connsiteY66" fmla="*/ 755650 h 800100"/>
              <a:gd name="connsiteX67" fmla="*/ 558800 w 1105240"/>
              <a:gd name="connsiteY67" fmla="*/ 762000 h 800100"/>
              <a:gd name="connsiteX68" fmla="*/ 549275 w 1105240"/>
              <a:gd name="connsiteY68" fmla="*/ 765175 h 800100"/>
              <a:gd name="connsiteX69" fmla="*/ 530225 w 1105240"/>
              <a:gd name="connsiteY69" fmla="*/ 777875 h 800100"/>
              <a:gd name="connsiteX70" fmla="*/ 520700 w 1105240"/>
              <a:gd name="connsiteY70" fmla="*/ 784225 h 800100"/>
              <a:gd name="connsiteX71" fmla="*/ 482600 w 1105240"/>
              <a:gd name="connsiteY71" fmla="*/ 800100 h 800100"/>
              <a:gd name="connsiteX72" fmla="*/ 473075 w 1105240"/>
              <a:gd name="connsiteY72" fmla="*/ 793750 h 800100"/>
              <a:gd name="connsiteX73" fmla="*/ 466725 w 1105240"/>
              <a:gd name="connsiteY73" fmla="*/ 774700 h 800100"/>
              <a:gd name="connsiteX74" fmla="*/ 457200 w 1105240"/>
              <a:gd name="connsiteY74" fmla="*/ 755650 h 800100"/>
              <a:gd name="connsiteX75" fmla="*/ 425450 w 1105240"/>
              <a:gd name="connsiteY75" fmla="*/ 758825 h 800100"/>
              <a:gd name="connsiteX76" fmla="*/ 406400 w 1105240"/>
              <a:gd name="connsiteY76" fmla="*/ 774700 h 800100"/>
              <a:gd name="connsiteX77" fmla="*/ 390525 w 1105240"/>
              <a:gd name="connsiteY77" fmla="*/ 777875 h 800100"/>
              <a:gd name="connsiteX78" fmla="*/ 301625 w 1105240"/>
              <a:gd name="connsiteY78" fmla="*/ 774700 h 800100"/>
              <a:gd name="connsiteX79" fmla="*/ 292100 w 1105240"/>
              <a:gd name="connsiteY79" fmla="*/ 755650 h 800100"/>
              <a:gd name="connsiteX80" fmla="*/ 282575 w 1105240"/>
              <a:gd name="connsiteY80" fmla="*/ 742950 h 800100"/>
              <a:gd name="connsiteX81" fmla="*/ 276225 w 1105240"/>
              <a:gd name="connsiteY81" fmla="*/ 733425 h 800100"/>
              <a:gd name="connsiteX82" fmla="*/ 257175 w 1105240"/>
              <a:gd name="connsiteY82" fmla="*/ 723900 h 800100"/>
              <a:gd name="connsiteX83" fmla="*/ 250825 w 1105240"/>
              <a:gd name="connsiteY83" fmla="*/ 714375 h 800100"/>
              <a:gd name="connsiteX84" fmla="*/ 231775 w 1105240"/>
              <a:gd name="connsiteY84" fmla="*/ 698500 h 800100"/>
              <a:gd name="connsiteX85" fmla="*/ 225425 w 1105240"/>
              <a:gd name="connsiteY85" fmla="*/ 688975 h 800100"/>
              <a:gd name="connsiteX86" fmla="*/ 215900 w 1105240"/>
              <a:gd name="connsiteY86" fmla="*/ 685800 h 800100"/>
              <a:gd name="connsiteX87" fmla="*/ 206375 w 1105240"/>
              <a:gd name="connsiteY87" fmla="*/ 679450 h 800100"/>
              <a:gd name="connsiteX88" fmla="*/ 196850 w 1105240"/>
              <a:gd name="connsiteY88" fmla="*/ 676275 h 800100"/>
              <a:gd name="connsiteX89" fmla="*/ 187325 w 1105240"/>
              <a:gd name="connsiteY89" fmla="*/ 669925 h 800100"/>
              <a:gd name="connsiteX90" fmla="*/ 149225 w 1105240"/>
              <a:gd name="connsiteY90" fmla="*/ 654050 h 800100"/>
              <a:gd name="connsiteX91" fmla="*/ 127000 w 1105240"/>
              <a:gd name="connsiteY91" fmla="*/ 644525 h 800100"/>
              <a:gd name="connsiteX92" fmla="*/ 101600 w 1105240"/>
              <a:gd name="connsiteY92" fmla="*/ 631825 h 800100"/>
              <a:gd name="connsiteX93" fmla="*/ 88900 w 1105240"/>
              <a:gd name="connsiteY93" fmla="*/ 625475 h 800100"/>
              <a:gd name="connsiteX94" fmla="*/ 79375 w 1105240"/>
              <a:gd name="connsiteY94" fmla="*/ 619125 h 800100"/>
              <a:gd name="connsiteX95" fmla="*/ 57150 w 1105240"/>
              <a:gd name="connsiteY95" fmla="*/ 612775 h 800100"/>
              <a:gd name="connsiteX96" fmla="*/ 47625 w 1105240"/>
              <a:gd name="connsiteY96" fmla="*/ 609600 h 800100"/>
              <a:gd name="connsiteX97" fmla="*/ 44450 w 1105240"/>
              <a:gd name="connsiteY97" fmla="*/ 587375 h 800100"/>
              <a:gd name="connsiteX98" fmla="*/ 38100 w 1105240"/>
              <a:gd name="connsiteY98" fmla="*/ 539750 h 800100"/>
              <a:gd name="connsiteX99" fmla="*/ 31750 w 1105240"/>
              <a:gd name="connsiteY99" fmla="*/ 520700 h 800100"/>
              <a:gd name="connsiteX100" fmla="*/ 19050 w 1105240"/>
              <a:gd name="connsiteY100" fmla="*/ 511175 h 800100"/>
              <a:gd name="connsiteX101" fmla="*/ 9525 w 1105240"/>
              <a:gd name="connsiteY101" fmla="*/ 492125 h 800100"/>
              <a:gd name="connsiteX102" fmla="*/ 0 w 1105240"/>
              <a:gd name="connsiteY102" fmla="*/ 473075 h 800100"/>
              <a:gd name="connsiteX103" fmla="*/ 3175 w 1105240"/>
              <a:gd name="connsiteY103" fmla="*/ 431800 h 800100"/>
              <a:gd name="connsiteX104" fmla="*/ 6350 w 1105240"/>
              <a:gd name="connsiteY104" fmla="*/ 419100 h 800100"/>
              <a:gd name="connsiteX105" fmla="*/ 15875 w 1105240"/>
              <a:gd name="connsiteY105" fmla="*/ 409575 h 800100"/>
              <a:gd name="connsiteX106" fmla="*/ 34925 w 1105240"/>
              <a:gd name="connsiteY106" fmla="*/ 381000 h 800100"/>
              <a:gd name="connsiteX107" fmla="*/ 41275 w 1105240"/>
              <a:gd name="connsiteY107" fmla="*/ 371475 h 800100"/>
              <a:gd name="connsiteX108" fmla="*/ 50800 w 1105240"/>
              <a:gd name="connsiteY108" fmla="*/ 365125 h 800100"/>
              <a:gd name="connsiteX109" fmla="*/ 57150 w 1105240"/>
              <a:gd name="connsiteY109" fmla="*/ 355600 h 800100"/>
              <a:gd name="connsiteX110" fmla="*/ 95250 w 1105240"/>
              <a:gd name="connsiteY110" fmla="*/ 346075 h 800100"/>
              <a:gd name="connsiteX111" fmla="*/ 101600 w 1105240"/>
              <a:gd name="connsiteY111" fmla="*/ 336550 h 800100"/>
              <a:gd name="connsiteX112" fmla="*/ 82550 w 1105240"/>
              <a:gd name="connsiteY112" fmla="*/ 317500 h 800100"/>
              <a:gd name="connsiteX113" fmla="*/ 73025 w 1105240"/>
              <a:gd name="connsiteY113" fmla="*/ 314325 h 800100"/>
              <a:gd name="connsiteX114" fmla="*/ 66675 w 1105240"/>
              <a:gd name="connsiteY114" fmla="*/ 263525 h 800100"/>
              <a:gd name="connsiteX115" fmla="*/ 88900 w 1105240"/>
              <a:gd name="connsiteY115" fmla="*/ 260350 h 800100"/>
              <a:gd name="connsiteX116" fmla="*/ 123825 w 1105240"/>
              <a:gd name="connsiteY116" fmla="*/ 257175 h 800100"/>
              <a:gd name="connsiteX117" fmla="*/ 127000 w 1105240"/>
              <a:gd name="connsiteY117" fmla="*/ 273050 h 800100"/>
              <a:gd name="connsiteX118" fmla="*/ 136525 w 1105240"/>
              <a:gd name="connsiteY118" fmla="*/ 276225 h 800100"/>
              <a:gd name="connsiteX119" fmla="*/ 155575 w 1105240"/>
              <a:gd name="connsiteY119" fmla="*/ 279400 h 800100"/>
              <a:gd name="connsiteX120" fmla="*/ 161925 w 1105240"/>
              <a:gd name="connsiteY120" fmla="*/ 288925 h 800100"/>
              <a:gd name="connsiteX121" fmla="*/ 165100 w 1105240"/>
              <a:gd name="connsiteY121" fmla="*/ 298450 h 800100"/>
              <a:gd name="connsiteX122" fmla="*/ 187325 w 1105240"/>
              <a:gd name="connsiteY122" fmla="*/ 307975 h 800100"/>
              <a:gd name="connsiteX123" fmla="*/ 196850 w 1105240"/>
              <a:gd name="connsiteY123" fmla="*/ 314325 h 800100"/>
              <a:gd name="connsiteX124" fmla="*/ 241300 w 1105240"/>
              <a:gd name="connsiteY124" fmla="*/ 311150 h 800100"/>
              <a:gd name="connsiteX125" fmla="*/ 250825 w 1105240"/>
              <a:gd name="connsiteY125" fmla="*/ 301625 h 800100"/>
              <a:gd name="connsiteX126" fmla="*/ 257175 w 1105240"/>
              <a:gd name="connsiteY126" fmla="*/ 276225 h 800100"/>
              <a:gd name="connsiteX127" fmla="*/ 263525 w 1105240"/>
              <a:gd name="connsiteY127" fmla="*/ 257175 h 800100"/>
              <a:gd name="connsiteX128" fmla="*/ 266700 w 1105240"/>
              <a:gd name="connsiteY128" fmla="*/ 247650 h 800100"/>
              <a:gd name="connsiteX129" fmla="*/ 279400 w 1105240"/>
              <a:gd name="connsiteY129" fmla="*/ 228600 h 800100"/>
              <a:gd name="connsiteX130" fmla="*/ 285750 w 1105240"/>
              <a:gd name="connsiteY130" fmla="*/ 219075 h 800100"/>
              <a:gd name="connsiteX131" fmla="*/ 292100 w 1105240"/>
              <a:gd name="connsiteY131" fmla="*/ 200025 h 800100"/>
              <a:gd name="connsiteX132" fmla="*/ 295275 w 1105240"/>
              <a:gd name="connsiteY132" fmla="*/ 82550 h 800100"/>
              <a:gd name="connsiteX133" fmla="*/ 301625 w 1105240"/>
              <a:gd name="connsiteY133" fmla="*/ 63500 h 800100"/>
              <a:gd name="connsiteX134" fmla="*/ 320675 w 1105240"/>
              <a:gd name="connsiteY134" fmla="*/ 69850 h 800100"/>
              <a:gd name="connsiteX135" fmla="*/ 330200 w 1105240"/>
              <a:gd name="connsiteY135" fmla="*/ 73025 h 800100"/>
              <a:gd name="connsiteX136" fmla="*/ 346075 w 1105240"/>
              <a:gd name="connsiteY136" fmla="*/ 76200 h 800100"/>
              <a:gd name="connsiteX137" fmla="*/ 365125 w 1105240"/>
              <a:gd name="connsiteY137" fmla="*/ 82550 h 800100"/>
              <a:gd name="connsiteX138" fmla="*/ 384175 w 1105240"/>
              <a:gd name="connsiteY138" fmla="*/ 95250 h 800100"/>
              <a:gd name="connsiteX139" fmla="*/ 393700 w 1105240"/>
              <a:gd name="connsiteY139" fmla="*/ 85725 h 800100"/>
              <a:gd name="connsiteX140" fmla="*/ 400050 w 1105240"/>
              <a:gd name="connsiteY140" fmla="*/ 73025 h 800100"/>
              <a:gd name="connsiteX141" fmla="*/ 422275 w 1105240"/>
              <a:gd name="connsiteY141" fmla="*/ 60325 h 800100"/>
              <a:gd name="connsiteX142" fmla="*/ 444500 w 1105240"/>
              <a:gd name="connsiteY142" fmla="*/ 63500 h 800100"/>
              <a:gd name="connsiteX143" fmla="*/ 469900 w 1105240"/>
              <a:gd name="connsiteY143" fmla="*/ 66675 h 800100"/>
              <a:gd name="connsiteX144" fmla="*/ 488950 w 1105240"/>
              <a:gd name="connsiteY144" fmla="*/ 69850 h 800100"/>
              <a:gd name="connsiteX145" fmla="*/ 508000 w 1105240"/>
              <a:gd name="connsiteY145" fmla="*/ 76200 h 800100"/>
              <a:gd name="connsiteX146" fmla="*/ 527050 w 1105240"/>
              <a:gd name="connsiteY146" fmla="*/ 88900 h 800100"/>
              <a:gd name="connsiteX147" fmla="*/ 542925 w 1105240"/>
              <a:gd name="connsiteY147" fmla="*/ 92075 h 800100"/>
              <a:gd name="connsiteX148" fmla="*/ 558800 w 1105240"/>
              <a:gd name="connsiteY148" fmla="*/ 88900 h 800100"/>
              <a:gd name="connsiteX149" fmla="*/ 568325 w 1105240"/>
              <a:gd name="connsiteY149" fmla="*/ 66675 h 800100"/>
              <a:gd name="connsiteX150" fmla="*/ 593725 w 1105240"/>
              <a:gd name="connsiteY150" fmla="*/ 57150 h 800100"/>
              <a:gd name="connsiteX151" fmla="*/ 628650 w 1105240"/>
              <a:gd name="connsiteY151" fmla="*/ 63500 h 800100"/>
              <a:gd name="connsiteX152" fmla="*/ 638175 w 1105240"/>
              <a:gd name="connsiteY152" fmla="*/ 69850 h 800100"/>
              <a:gd name="connsiteX153" fmla="*/ 669925 w 1105240"/>
              <a:gd name="connsiteY153" fmla="*/ 63500 h 800100"/>
              <a:gd name="connsiteX154" fmla="*/ 673100 w 1105240"/>
              <a:gd name="connsiteY154" fmla="*/ 34925 h 800100"/>
              <a:gd name="connsiteX155" fmla="*/ 679450 w 1105240"/>
              <a:gd name="connsiteY155" fmla="*/ 15875 h 800100"/>
              <a:gd name="connsiteX156" fmla="*/ 682625 w 1105240"/>
              <a:gd name="connsiteY156" fmla="*/ 6350 h 800100"/>
              <a:gd name="connsiteX157" fmla="*/ 688975 w 1105240"/>
              <a:gd name="connsiteY157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57250 w 1105240"/>
              <a:gd name="connsiteY47" fmla="*/ 587375 h 800100"/>
              <a:gd name="connsiteX48" fmla="*/ 847461 w 1105240"/>
              <a:gd name="connsiteY48" fmla="*/ 625106 h 800100"/>
              <a:gd name="connsiteX49" fmla="*/ 822325 w 1105240"/>
              <a:gd name="connsiteY49" fmla="*/ 615950 h 800100"/>
              <a:gd name="connsiteX50" fmla="*/ 803275 w 1105240"/>
              <a:gd name="connsiteY50" fmla="*/ 635000 h 800100"/>
              <a:gd name="connsiteX51" fmla="*/ 796925 w 1105240"/>
              <a:gd name="connsiteY51" fmla="*/ 644525 h 800100"/>
              <a:gd name="connsiteX52" fmla="*/ 777875 w 1105240"/>
              <a:gd name="connsiteY52" fmla="*/ 657225 h 800100"/>
              <a:gd name="connsiteX53" fmla="*/ 768350 w 1105240"/>
              <a:gd name="connsiteY53" fmla="*/ 663575 h 800100"/>
              <a:gd name="connsiteX54" fmla="*/ 758825 w 1105240"/>
              <a:gd name="connsiteY54" fmla="*/ 666750 h 800100"/>
              <a:gd name="connsiteX55" fmla="*/ 739775 w 1105240"/>
              <a:gd name="connsiteY55" fmla="*/ 679450 h 800100"/>
              <a:gd name="connsiteX56" fmla="*/ 730250 w 1105240"/>
              <a:gd name="connsiteY56" fmla="*/ 688975 h 800100"/>
              <a:gd name="connsiteX57" fmla="*/ 708025 w 1105240"/>
              <a:gd name="connsiteY57" fmla="*/ 698500 h 800100"/>
              <a:gd name="connsiteX58" fmla="*/ 698500 w 1105240"/>
              <a:gd name="connsiteY58" fmla="*/ 708025 h 800100"/>
              <a:gd name="connsiteX59" fmla="*/ 679450 w 1105240"/>
              <a:gd name="connsiteY59" fmla="*/ 717550 h 800100"/>
              <a:gd name="connsiteX60" fmla="*/ 660400 w 1105240"/>
              <a:gd name="connsiteY60" fmla="*/ 720725 h 800100"/>
              <a:gd name="connsiteX61" fmla="*/ 628650 w 1105240"/>
              <a:gd name="connsiteY61" fmla="*/ 733425 h 800100"/>
              <a:gd name="connsiteX62" fmla="*/ 603250 w 1105240"/>
              <a:gd name="connsiteY62" fmla="*/ 739775 h 800100"/>
              <a:gd name="connsiteX63" fmla="*/ 593725 w 1105240"/>
              <a:gd name="connsiteY63" fmla="*/ 746125 h 800100"/>
              <a:gd name="connsiteX64" fmla="*/ 584200 w 1105240"/>
              <a:gd name="connsiteY64" fmla="*/ 749300 h 800100"/>
              <a:gd name="connsiteX65" fmla="*/ 574675 w 1105240"/>
              <a:gd name="connsiteY65" fmla="*/ 755650 h 800100"/>
              <a:gd name="connsiteX66" fmla="*/ 558800 w 1105240"/>
              <a:gd name="connsiteY66" fmla="*/ 762000 h 800100"/>
              <a:gd name="connsiteX67" fmla="*/ 549275 w 1105240"/>
              <a:gd name="connsiteY67" fmla="*/ 765175 h 800100"/>
              <a:gd name="connsiteX68" fmla="*/ 530225 w 1105240"/>
              <a:gd name="connsiteY68" fmla="*/ 777875 h 800100"/>
              <a:gd name="connsiteX69" fmla="*/ 520700 w 1105240"/>
              <a:gd name="connsiteY69" fmla="*/ 784225 h 800100"/>
              <a:gd name="connsiteX70" fmla="*/ 482600 w 1105240"/>
              <a:gd name="connsiteY70" fmla="*/ 800100 h 800100"/>
              <a:gd name="connsiteX71" fmla="*/ 473075 w 1105240"/>
              <a:gd name="connsiteY71" fmla="*/ 793750 h 800100"/>
              <a:gd name="connsiteX72" fmla="*/ 466725 w 1105240"/>
              <a:gd name="connsiteY72" fmla="*/ 774700 h 800100"/>
              <a:gd name="connsiteX73" fmla="*/ 457200 w 1105240"/>
              <a:gd name="connsiteY73" fmla="*/ 755650 h 800100"/>
              <a:gd name="connsiteX74" fmla="*/ 425450 w 1105240"/>
              <a:gd name="connsiteY74" fmla="*/ 758825 h 800100"/>
              <a:gd name="connsiteX75" fmla="*/ 406400 w 1105240"/>
              <a:gd name="connsiteY75" fmla="*/ 774700 h 800100"/>
              <a:gd name="connsiteX76" fmla="*/ 390525 w 1105240"/>
              <a:gd name="connsiteY76" fmla="*/ 777875 h 800100"/>
              <a:gd name="connsiteX77" fmla="*/ 301625 w 1105240"/>
              <a:gd name="connsiteY77" fmla="*/ 774700 h 800100"/>
              <a:gd name="connsiteX78" fmla="*/ 292100 w 1105240"/>
              <a:gd name="connsiteY78" fmla="*/ 755650 h 800100"/>
              <a:gd name="connsiteX79" fmla="*/ 282575 w 1105240"/>
              <a:gd name="connsiteY79" fmla="*/ 742950 h 800100"/>
              <a:gd name="connsiteX80" fmla="*/ 276225 w 1105240"/>
              <a:gd name="connsiteY80" fmla="*/ 733425 h 800100"/>
              <a:gd name="connsiteX81" fmla="*/ 257175 w 1105240"/>
              <a:gd name="connsiteY81" fmla="*/ 723900 h 800100"/>
              <a:gd name="connsiteX82" fmla="*/ 250825 w 1105240"/>
              <a:gd name="connsiteY82" fmla="*/ 714375 h 800100"/>
              <a:gd name="connsiteX83" fmla="*/ 231775 w 1105240"/>
              <a:gd name="connsiteY83" fmla="*/ 698500 h 800100"/>
              <a:gd name="connsiteX84" fmla="*/ 225425 w 1105240"/>
              <a:gd name="connsiteY84" fmla="*/ 688975 h 800100"/>
              <a:gd name="connsiteX85" fmla="*/ 215900 w 1105240"/>
              <a:gd name="connsiteY85" fmla="*/ 685800 h 800100"/>
              <a:gd name="connsiteX86" fmla="*/ 206375 w 1105240"/>
              <a:gd name="connsiteY86" fmla="*/ 679450 h 800100"/>
              <a:gd name="connsiteX87" fmla="*/ 196850 w 1105240"/>
              <a:gd name="connsiteY87" fmla="*/ 676275 h 800100"/>
              <a:gd name="connsiteX88" fmla="*/ 187325 w 1105240"/>
              <a:gd name="connsiteY88" fmla="*/ 669925 h 800100"/>
              <a:gd name="connsiteX89" fmla="*/ 149225 w 1105240"/>
              <a:gd name="connsiteY89" fmla="*/ 654050 h 800100"/>
              <a:gd name="connsiteX90" fmla="*/ 127000 w 1105240"/>
              <a:gd name="connsiteY90" fmla="*/ 644525 h 800100"/>
              <a:gd name="connsiteX91" fmla="*/ 101600 w 1105240"/>
              <a:gd name="connsiteY91" fmla="*/ 631825 h 800100"/>
              <a:gd name="connsiteX92" fmla="*/ 88900 w 1105240"/>
              <a:gd name="connsiteY92" fmla="*/ 625475 h 800100"/>
              <a:gd name="connsiteX93" fmla="*/ 79375 w 1105240"/>
              <a:gd name="connsiteY93" fmla="*/ 619125 h 800100"/>
              <a:gd name="connsiteX94" fmla="*/ 57150 w 1105240"/>
              <a:gd name="connsiteY94" fmla="*/ 612775 h 800100"/>
              <a:gd name="connsiteX95" fmla="*/ 47625 w 1105240"/>
              <a:gd name="connsiteY95" fmla="*/ 609600 h 800100"/>
              <a:gd name="connsiteX96" fmla="*/ 44450 w 1105240"/>
              <a:gd name="connsiteY96" fmla="*/ 587375 h 800100"/>
              <a:gd name="connsiteX97" fmla="*/ 38100 w 1105240"/>
              <a:gd name="connsiteY97" fmla="*/ 539750 h 800100"/>
              <a:gd name="connsiteX98" fmla="*/ 31750 w 1105240"/>
              <a:gd name="connsiteY98" fmla="*/ 520700 h 800100"/>
              <a:gd name="connsiteX99" fmla="*/ 19050 w 1105240"/>
              <a:gd name="connsiteY99" fmla="*/ 511175 h 800100"/>
              <a:gd name="connsiteX100" fmla="*/ 9525 w 1105240"/>
              <a:gd name="connsiteY100" fmla="*/ 492125 h 800100"/>
              <a:gd name="connsiteX101" fmla="*/ 0 w 1105240"/>
              <a:gd name="connsiteY101" fmla="*/ 473075 h 800100"/>
              <a:gd name="connsiteX102" fmla="*/ 3175 w 1105240"/>
              <a:gd name="connsiteY102" fmla="*/ 431800 h 800100"/>
              <a:gd name="connsiteX103" fmla="*/ 6350 w 1105240"/>
              <a:gd name="connsiteY103" fmla="*/ 419100 h 800100"/>
              <a:gd name="connsiteX104" fmla="*/ 15875 w 1105240"/>
              <a:gd name="connsiteY104" fmla="*/ 409575 h 800100"/>
              <a:gd name="connsiteX105" fmla="*/ 34925 w 1105240"/>
              <a:gd name="connsiteY105" fmla="*/ 381000 h 800100"/>
              <a:gd name="connsiteX106" fmla="*/ 41275 w 1105240"/>
              <a:gd name="connsiteY106" fmla="*/ 371475 h 800100"/>
              <a:gd name="connsiteX107" fmla="*/ 50800 w 1105240"/>
              <a:gd name="connsiteY107" fmla="*/ 365125 h 800100"/>
              <a:gd name="connsiteX108" fmla="*/ 57150 w 1105240"/>
              <a:gd name="connsiteY108" fmla="*/ 355600 h 800100"/>
              <a:gd name="connsiteX109" fmla="*/ 95250 w 1105240"/>
              <a:gd name="connsiteY109" fmla="*/ 346075 h 800100"/>
              <a:gd name="connsiteX110" fmla="*/ 101600 w 1105240"/>
              <a:gd name="connsiteY110" fmla="*/ 336550 h 800100"/>
              <a:gd name="connsiteX111" fmla="*/ 82550 w 1105240"/>
              <a:gd name="connsiteY111" fmla="*/ 317500 h 800100"/>
              <a:gd name="connsiteX112" fmla="*/ 73025 w 1105240"/>
              <a:gd name="connsiteY112" fmla="*/ 314325 h 800100"/>
              <a:gd name="connsiteX113" fmla="*/ 66675 w 1105240"/>
              <a:gd name="connsiteY113" fmla="*/ 263525 h 800100"/>
              <a:gd name="connsiteX114" fmla="*/ 88900 w 1105240"/>
              <a:gd name="connsiteY114" fmla="*/ 260350 h 800100"/>
              <a:gd name="connsiteX115" fmla="*/ 123825 w 1105240"/>
              <a:gd name="connsiteY115" fmla="*/ 257175 h 800100"/>
              <a:gd name="connsiteX116" fmla="*/ 127000 w 1105240"/>
              <a:gd name="connsiteY116" fmla="*/ 273050 h 800100"/>
              <a:gd name="connsiteX117" fmla="*/ 136525 w 1105240"/>
              <a:gd name="connsiteY117" fmla="*/ 276225 h 800100"/>
              <a:gd name="connsiteX118" fmla="*/ 155575 w 1105240"/>
              <a:gd name="connsiteY118" fmla="*/ 279400 h 800100"/>
              <a:gd name="connsiteX119" fmla="*/ 161925 w 1105240"/>
              <a:gd name="connsiteY119" fmla="*/ 288925 h 800100"/>
              <a:gd name="connsiteX120" fmla="*/ 165100 w 1105240"/>
              <a:gd name="connsiteY120" fmla="*/ 298450 h 800100"/>
              <a:gd name="connsiteX121" fmla="*/ 187325 w 1105240"/>
              <a:gd name="connsiteY121" fmla="*/ 307975 h 800100"/>
              <a:gd name="connsiteX122" fmla="*/ 196850 w 1105240"/>
              <a:gd name="connsiteY122" fmla="*/ 314325 h 800100"/>
              <a:gd name="connsiteX123" fmla="*/ 241300 w 1105240"/>
              <a:gd name="connsiteY123" fmla="*/ 311150 h 800100"/>
              <a:gd name="connsiteX124" fmla="*/ 250825 w 1105240"/>
              <a:gd name="connsiteY124" fmla="*/ 301625 h 800100"/>
              <a:gd name="connsiteX125" fmla="*/ 257175 w 1105240"/>
              <a:gd name="connsiteY125" fmla="*/ 276225 h 800100"/>
              <a:gd name="connsiteX126" fmla="*/ 263525 w 1105240"/>
              <a:gd name="connsiteY126" fmla="*/ 257175 h 800100"/>
              <a:gd name="connsiteX127" fmla="*/ 266700 w 1105240"/>
              <a:gd name="connsiteY127" fmla="*/ 247650 h 800100"/>
              <a:gd name="connsiteX128" fmla="*/ 279400 w 1105240"/>
              <a:gd name="connsiteY128" fmla="*/ 228600 h 800100"/>
              <a:gd name="connsiteX129" fmla="*/ 285750 w 1105240"/>
              <a:gd name="connsiteY129" fmla="*/ 219075 h 800100"/>
              <a:gd name="connsiteX130" fmla="*/ 292100 w 1105240"/>
              <a:gd name="connsiteY130" fmla="*/ 200025 h 800100"/>
              <a:gd name="connsiteX131" fmla="*/ 295275 w 1105240"/>
              <a:gd name="connsiteY131" fmla="*/ 82550 h 800100"/>
              <a:gd name="connsiteX132" fmla="*/ 301625 w 1105240"/>
              <a:gd name="connsiteY132" fmla="*/ 63500 h 800100"/>
              <a:gd name="connsiteX133" fmla="*/ 320675 w 1105240"/>
              <a:gd name="connsiteY133" fmla="*/ 69850 h 800100"/>
              <a:gd name="connsiteX134" fmla="*/ 330200 w 1105240"/>
              <a:gd name="connsiteY134" fmla="*/ 73025 h 800100"/>
              <a:gd name="connsiteX135" fmla="*/ 346075 w 1105240"/>
              <a:gd name="connsiteY135" fmla="*/ 76200 h 800100"/>
              <a:gd name="connsiteX136" fmla="*/ 365125 w 1105240"/>
              <a:gd name="connsiteY136" fmla="*/ 82550 h 800100"/>
              <a:gd name="connsiteX137" fmla="*/ 384175 w 1105240"/>
              <a:gd name="connsiteY137" fmla="*/ 95250 h 800100"/>
              <a:gd name="connsiteX138" fmla="*/ 393700 w 1105240"/>
              <a:gd name="connsiteY138" fmla="*/ 85725 h 800100"/>
              <a:gd name="connsiteX139" fmla="*/ 400050 w 1105240"/>
              <a:gd name="connsiteY139" fmla="*/ 73025 h 800100"/>
              <a:gd name="connsiteX140" fmla="*/ 422275 w 1105240"/>
              <a:gd name="connsiteY140" fmla="*/ 60325 h 800100"/>
              <a:gd name="connsiteX141" fmla="*/ 444500 w 1105240"/>
              <a:gd name="connsiteY141" fmla="*/ 63500 h 800100"/>
              <a:gd name="connsiteX142" fmla="*/ 469900 w 1105240"/>
              <a:gd name="connsiteY142" fmla="*/ 66675 h 800100"/>
              <a:gd name="connsiteX143" fmla="*/ 488950 w 1105240"/>
              <a:gd name="connsiteY143" fmla="*/ 69850 h 800100"/>
              <a:gd name="connsiteX144" fmla="*/ 508000 w 1105240"/>
              <a:gd name="connsiteY144" fmla="*/ 76200 h 800100"/>
              <a:gd name="connsiteX145" fmla="*/ 527050 w 1105240"/>
              <a:gd name="connsiteY145" fmla="*/ 88900 h 800100"/>
              <a:gd name="connsiteX146" fmla="*/ 542925 w 1105240"/>
              <a:gd name="connsiteY146" fmla="*/ 92075 h 800100"/>
              <a:gd name="connsiteX147" fmla="*/ 558800 w 1105240"/>
              <a:gd name="connsiteY147" fmla="*/ 88900 h 800100"/>
              <a:gd name="connsiteX148" fmla="*/ 568325 w 1105240"/>
              <a:gd name="connsiteY148" fmla="*/ 66675 h 800100"/>
              <a:gd name="connsiteX149" fmla="*/ 593725 w 1105240"/>
              <a:gd name="connsiteY149" fmla="*/ 57150 h 800100"/>
              <a:gd name="connsiteX150" fmla="*/ 628650 w 1105240"/>
              <a:gd name="connsiteY150" fmla="*/ 63500 h 800100"/>
              <a:gd name="connsiteX151" fmla="*/ 638175 w 1105240"/>
              <a:gd name="connsiteY151" fmla="*/ 69850 h 800100"/>
              <a:gd name="connsiteX152" fmla="*/ 669925 w 1105240"/>
              <a:gd name="connsiteY152" fmla="*/ 63500 h 800100"/>
              <a:gd name="connsiteX153" fmla="*/ 673100 w 1105240"/>
              <a:gd name="connsiteY153" fmla="*/ 34925 h 800100"/>
              <a:gd name="connsiteX154" fmla="*/ 679450 w 1105240"/>
              <a:gd name="connsiteY154" fmla="*/ 15875 h 800100"/>
              <a:gd name="connsiteX155" fmla="*/ 682625 w 1105240"/>
              <a:gd name="connsiteY155" fmla="*/ 6350 h 800100"/>
              <a:gd name="connsiteX156" fmla="*/ 688975 w 1105240"/>
              <a:gd name="connsiteY156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803275 w 1105240"/>
              <a:gd name="connsiteY49" fmla="*/ 635000 h 800100"/>
              <a:gd name="connsiteX50" fmla="*/ 796925 w 1105240"/>
              <a:gd name="connsiteY50" fmla="*/ 644525 h 800100"/>
              <a:gd name="connsiteX51" fmla="*/ 777875 w 1105240"/>
              <a:gd name="connsiteY51" fmla="*/ 657225 h 800100"/>
              <a:gd name="connsiteX52" fmla="*/ 768350 w 1105240"/>
              <a:gd name="connsiteY52" fmla="*/ 663575 h 800100"/>
              <a:gd name="connsiteX53" fmla="*/ 758825 w 1105240"/>
              <a:gd name="connsiteY53" fmla="*/ 666750 h 800100"/>
              <a:gd name="connsiteX54" fmla="*/ 739775 w 1105240"/>
              <a:gd name="connsiteY54" fmla="*/ 679450 h 800100"/>
              <a:gd name="connsiteX55" fmla="*/ 730250 w 1105240"/>
              <a:gd name="connsiteY55" fmla="*/ 688975 h 800100"/>
              <a:gd name="connsiteX56" fmla="*/ 708025 w 1105240"/>
              <a:gd name="connsiteY56" fmla="*/ 698500 h 800100"/>
              <a:gd name="connsiteX57" fmla="*/ 698500 w 1105240"/>
              <a:gd name="connsiteY57" fmla="*/ 708025 h 800100"/>
              <a:gd name="connsiteX58" fmla="*/ 679450 w 1105240"/>
              <a:gd name="connsiteY58" fmla="*/ 717550 h 800100"/>
              <a:gd name="connsiteX59" fmla="*/ 660400 w 1105240"/>
              <a:gd name="connsiteY59" fmla="*/ 720725 h 800100"/>
              <a:gd name="connsiteX60" fmla="*/ 628650 w 1105240"/>
              <a:gd name="connsiteY60" fmla="*/ 733425 h 800100"/>
              <a:gd name="connsiteX61" fmla="*/ 603250 w 1105240"/>
              <a:gd name="connsiteY61" fmla="*/ 739775 h 800100"/>
              <a:gd name="connsiteX62" fmla="*/ 593725 w 1105240"/>
              <a:gd name="connsiteY62" fmla="*/ 746125 h 800100"/>
              <a:gd name="connsiteX63" fmla="*/ 584200 w 1105240"/>
              <a:gd name="connsiteY63" fmla="*/ 749300 h 800100"/>
              <a:gd name="connsiteX64" fmla="*/ 574675 w 1105240"/>
              <a:gd name="connsiteY64" fmla="*/ 755650 h 800100"/>
              <a:gd name="connsiteX65" fmla="*/ 558800 w 1105240"/>
              <a:gd name="connsiteY65" fmla="*/ 762000 h 800100"/>
              <a:gd name="connsiteX66" fmla="*/ 549275 w 1105240"/>
              <a:gd name="connsiteY66" fmla="*/ 765175 h 800100"/>
              <a:gd name="connsiteX67" fmla="*/ 530225 w 1105240"/>
              <a:gd name="connsiteY67" fmla="*/ 777875 h 800100"/>
              <a:gd name="connsiteX68" fmla="*/ 520700 w 1105240"/>
              <a:gd name="connsiteY68" fmla="*/ 784225 h 800100"/>
              <a:gd name="connsiteX69" fmla="*/ 482600 w 1105240"/>
              <a:gd name="connsiteY69" fmla="*/ 800100 h 800100"/>
              <a:gd name="connsiteX70" fmla="*/ 473075 w 1105240"/>
              <a:gd name="connsiteY70" fmla="*/ 793750 h 800100"/>
              <a:gd name="connsiteX71" fmla="*/ 466725 w 1105240"/>
              <a:gd name="connsiteY71" fmla="*/ 774700 h 800100"/>
              <a:gd name="connsiteX72" fmla="*/ 457200 w 1105240"/>
              <a:gd name="connsiteY72" fmla="*/ 755650 h 800100"/>
              <a:gd name="connsiteX73" fmla="*/ 425450 w 1105240"/>
              <a:gd name="connsiteY73" fmla="*/ 758825 h 800100"/>
              <a:gd name="connsiteX74" fmla="*/ 406400 w 1105240"/>
              <a:gd name="connsiteY74" fmla="*/ 774700 h 800100"/>
              <a:gd name="connsiteX75" fmla="*/ 390525 w 1105240"/>
              <a:gd name="connsiteY75" fmla="*/ 777875 h 800100"/>
              <a:gd name="connsiteX76" fmla="*/ 301625 w 1105240"/>
              <a:gd name="connsiteY76" fmla="*/ 774700 h 800100"/>
              <a:gd name="connsiteX77" fmla="*/ 292100 w 1105240"/>
              <a:gd name="connsiteY77" fmla="*/ 755650 h 800100"/>
              <a:gd name="connsiteX78" fmla="*/ 282575 w 1105240"/>
              <a:gd name="connsiteY78" fmla="*/ 742950 h 800100"/>
              <a:gd name="connsiteX79" fmla="*/ 276225 w 1105240"/>
              <a:gd name="connsiteY79" fmla="*/ 733425 h 800100"/>
              <a:gd name="connsiteX80" fmla="*/ 257175 w 1105240"/>
              <a:gd name="connsiteY80" fmla="*/ 723900 h 800100"/>
              <a:gd name="connsiteX81" fmla="*/ 250825 w 1105240"/>
              <a:gd name="connsiteY81" fmla="*/ 714375 h 800100"/>
              <a:gd name="connsiteX82" fmla="*/ 231775 w 1105240"/>
              <a:gd name="connsiteY82" fmla="*/ 698500 h 800100"/>
              <a:gd name="connsiteX83" fmla="*/ 225425 w 1105240"/>
              <a:gd name="connsiteY83" fmla="*/ 688975 h 800100"/>
              <a:gd name="connsiteX84" fmla="*/ 215900 w 1105240"/>
              <a:gd name="connsiteY84" fmla="*/ 685800 h 800100"/>
              <a:gd name="connsiteX85" fmla="*/ 206375 w 1105240"/>
              <a:gd name="connsiteY85" fmla="*/ 679450 h 800100"/>
              <a:gd name="connsiteX86" fmla="*/ 196850 w 1105240"/>
              <a:gd name="connsiteY86" fmla="*/ 676275 h 800100"/>
              <a:gd name="connsiteX87" fmla="*/ 187325 w 1105240"/>
              <a:gd name="connsiteY87" fmla="*/ 669925 h 800100"/>
              <a:gd name="connsiteX88" fmla="*/ 149225 w 1105240"/>
              <a:gd name="connsiteY88" fmla="*/ 654050 h 800100"/>
              <a:gd name="connsiteX89" fmla="*/ 127000 w 1105240"/>
              <a:gd name="connsiteY89" fmla="*/ 644525 h 800100"/>
              <a:gd name="connsiteX90" fmla="*/ 101600 w 1105240"/>
              <a:gd name="connsiteY90" fmla="*/ 631825 h 800100"/>
              <a:gd name="connsiteX91" fmla="*/ 88900 w 1105240"/>
              <a:gd name="connsiteY91" fmla="*/ 625475 h 800100"/>
              <a:gd name="connsiteX92" fmla="*/ 79375 w 1105240"/>
              <a:gd name="connsiteY92" fmla="*/ 619125 h 800100"/>
              <a:gd name="connsiteX93" fmla="*/ 57150 w 1105240"/>
              <a:gd name="connsiteY93" fmla="*/ 612775 h 800100"/>
              <a:gd name="connsiteX94" fmla="*/ 47625 w 1105240"/>
              <a:gd name="connsiteY94" fmla="*/ 609600 h 800100"/>
              <a:gd name="connsiteX95" fmla="*/ 44450 w 1105240"/>
              <a:gd name="connsiteY95" fmla="*/ 587375 h 800100"/>
              <a:gd name="connsiteX96" fmla="*/ 38100 w 1105240"/>
              <a:gd name="connsiteY96" fmla="*/ 539750 h 800100"/>
              <a:gd name="connsiteX97" fmla="*/ 31750 w 1105240"/>
              <a:gd name="connsiteY97" fmla="*/ 520700 h 800100"/>
              <a:gd name="connsiteX98" fmla="*/ 19050 w 1105240"/>
              <a:gd name="connsiteY98" fmla="*/ 511175 h 800100"/>
              <a:gd name="connsiteX99" fmla="*/ 9525 w 1105240"/>
              <a:gd name="connsiteY99" fmla="*/ 492125 h 800100"/>
              <a:gd name="connsiteX100" fmla="*/ 0 w 1105240"/>
              <a:gd name="connsiteY100" fmla="*/ 473075 h 800100"/>
              <a:gd name="connsiteX101" fmla="*/ 3175 w 1105240"/>
              <a:gd name="connsiteY101" fmla="*/ 431800 h 800100"/>
              <a:gd name="connsiteX102" fmla="*/ 6350 w 1105240"/>
              <a:gd name="connsiteY102" fmla="*/ 419100 h 800100"/>
              <a:gd name="connsiteX103" fmla="*/ 15875 w 1105240"/>
              <a:gd name="connsiteY103" fmla="*/ 409575 h 800100"/>
              <a:gd name="connsiteX104" fmla="*/ 34925 w 1105240"/>
              <a:gd name="connsiteY104" fmla="*/ 381000 h 800100"/>
              <a:gd name="connsiteX105" fmla="*/ 41275 w 1105240"/>
              <a:gd name="connsiteY105" fmla="*/ 371475 h 800100"/>
              <a:gd name="connsiteX106" fmla="*/ 50800 w 1105240"/>
              <a:gd name="connsiteY106" fmla="*/ 365125 h 800100"/>
              <a:gd name="connsiteX107" fmla="*/ 57150 w 1105240"/>
              <a:gd name="connsiteY107" fmla="*/ 355600 h 800100"/>
              <a:gd name="connsiteX108" fmla="*/ 95250 w 1105240"/>
              <a:gd name="connsiteY108" fmla="*/ 346075 h 800100"/>
              <a:gd name="connsiteX109" fmla="*/ 101600 w 1105240"/>
              <a:gd name="connsiteY109" fmla="*/ 336550 h 800100"/>
              <a:gd name="connsiteX110" fmla="*/ 82550 w 1105240"/>
              <a:gd name="connsiteY110" fmla="*/ 317500 h 800100"/>
              <a:gd name="connsiteX111" fmla="*/ 73025 w 1105240"/>
              <a:gd name="connsiteY111" fmla="*/ 314325 h 800100"/>
              <a:gd name="connsiteX112" fmla="*/ 66675 w 1105240"/>
              <a:gd name="connsiteY112" fmla="*/ 263525 h 800100"/>
              <a:gd name="connsiteX113" fmla="*/ 88900 w 1105240"/>
              <a:gd name="connsiteY113" fmla="*/ 260350 h 800100"/>
              <a:gd name="connsiteX114" fmla="*/ 123825 w 1105240"/>
              <a:gd name="connsiteY114" fmla="*/ 257175 h 800100"/>
              <a:gd name="connsiteX115" fmla="*/ 127000 w 1105240"/>
              <a:gd name="connsiteY115" fmla="*/ 273050 h 800100"/>
              <a:gd name="connsiteX116" fmla="*/ 136525 w 1105240"/>
              <a:gd name="connsiteY116" fmla="*/ 276225 h 800100"/>
              <a:gd name="connsiteX117" fmla="*/ 155575 w 1105240"/>
              <a:gd name="connsiteY117" fmla="*/ 279400 h 800100"/>
              <a:gd name="connsiteX118" fmla="*/ 161925 w 1105240"/>
              <a:gd name="connsiteY118" fmla="*/ 288925 h 800100"/>
              <a:gd name="connsiteX119" fmla="*/ 165100 w 1105240"/>
              <a:gd name="connsiteY119" fmla="*/ 298450 h 800100"/>
              <a:gd name="connsiteX120" fmla="*/ 187325 w 1105240"/>
              <a:gd name="connsiteY120" fmla="*/ 307975 h 800100"/>
              <a:gd name="connsiteX121" fmla="*/ 196850 w 1105240"/>
              <a:gd name="connsiteY121" fmla="*/ 314325 h 800100"/>
              <a:gd name="connsiteX122" fmla="*/ 241300 w 1105240"/>
              <a:gd name="connsiteY122" fmla="*/ 311150 h 800100"/>
              <a:gd name="connsiteX123" fmla="*/ 250825 w 1105240"/>
              <a:gd name="connsiteY123" fmla="*/ 301625 h 800100"/>
              <a:gd name="connsiteX124" fmla="*/ 257175 w 1105240"/>
              <a:gd name="connsiteY124" fmla="*/ 276225 h 800100"/>
              <a:gd name="connsiteX125" fmla="*/ 263525 w 1105240"/>
              <a:gd name="connsiteY125" fmla="*/ 257175 h 800100"/>
              <a:gd name="connsiteX126" fmla="*/ 266700 w 1105240"/>
              <a:gd name="connsiteY126" fmla="*/ 247650 h 800100"/>
              <a:gd name="connsiteX127" fmla="*/ 279400 w 1105240"/>
              <a:gd name="connsiteY127" fmla="*/ 228600 h 800100"/>
              <a:gd name="connsiteX128" fmla="*/ 285750 w 1105240"/>
              <a:gd name="connsiteY128" fmla="*/ 219075 h 800100"/>
              <a:gd name="connsiteX129" fmla="*/ 292100 w 1105240"/>
              <a:gd name="connsiteY129" fmla="*/ 200025 h 800100"/>
              <a:gd name="connsiteX130" fmla="*/ 295275 w 1105240"/>
              <a:gd name="connsiteY130" fmla="*/ 82550 h 800100"/>
              <a:gd name="connsiteX131" fmla="*/ 301625 w 1105240"/>
              <a:gd name="connsiteY131" fmla="*/ 63500 h 800100"/>
              <a:gd name="connsiteX132" fmla="*/ 320675 w 1105240"/>
              <a:gd name="connsiteY132" fmla="*/ 69850 h 800100"/>
              <a:gd name="connsiteX133" fmla="*/ 330200 w 1105240"/>
              <a:gd name="connsiteY133" fmla="*/ 73025 h 800100"/>
              <a:gd name="connsiteX134" fmla="*/ 346075 w 1105240"/>
              <a:gd name="connsiteY134" fmla="*/ 76200 h 800100"/>
              <a:gd name="connsiteX135" fmla="*/ 365125 w 1105240"/>
              <a:gd name="connsiteY135" fmla="*/ 82550 h 800100"/>
              <a:gd name="connsiteX136" fmla="*/ 384175 w 1105240"/>
              <a:gd name="connsiteY136" fmla="*/ 95250 h 800100"/>
              <a:gd name="connsiteX137" fmla="*/ 393700 w 1105240"/>
              <a:gd name="connsiteY137" fmla="*/ 85725 h 800100"/>
              <a:gd name="connsiteX138" fmla="*/ 400050 w 1105240"/>
              <a:gd name="connsiteY138" fmla="*/ 73025 h 800100"/>
              <a:gd name="connsiteX139" fmla="*/ 422275 w 1105240"/>
              <a:gd name="connsiteY139" fmla="*/ 60325 h 800100"/>
              <a:gd name="connsiteX140" fmla="*/ 444500 w 1105240"/>
              <a:gd name="connsiteY140" fmla="*/ 63500 h 800100"/>
              <a:gd name="connsiteX141" fmla="*/ 469900 w 1105240"/>
              <a:gd name="connsiteY141" fmla="*/ 66675 h 800100"/>
              <a:gd name="connsiteX142" fmla="*/ 488950 w 1105240"/>
              <a:gd name="connsiteY142" fmla="*/ 69850 h 800100"/>
              <a:gd name="connsiteX143" fmla="*/ 508000 w 1105240"/>
              <a:gd name="connsiteY143" fmla="*/ 76200 h 800100"/>
              <a:gd name="connsiteX144" fmla="*/ 527050 w 1105240"/>
              <a:gd name="connsiteY144" fmla="*/ 88900 h 800100"/>
              <a:gd name="connsiteX145" fmla="*/ 542925 w 1105240"/>
              <a:gd name="connsiteY145" fmla="*/ 92075 h 800100"/>
              <a:gd name="connsiteX146" fmla="*/ 558800 w 1105240"/>
              <a:gd name="connsiteY146" fmla="*/ 88900 h 800100"/>
              <a:gd name="connsiteX147" fmla="*/ 568325 w 1105240"/>
              <a:gd name="connsiteY147" fmla="*/ 66675 h 800100"/>
              <a:gd name="connsiteX148" fmla="*/ 593725 w 1105240"/>
              <a:gd name="connsiteY148" fmla="*/ 57150 h 800100"/>
              <a:gd name="connsiteX149" fmla="*/ 628650 w 1105240"/>
              <a:gd name="connsiteY149" fmla="*/ 63500 h 800100"/>
              <a:gd name="connsiteX150" fmla="*/ 638175 w 1105240"/>
              <a:gd name="connsiteY150" fmla="*/ 69850 h 800100"/>
              <a:gd name="connsiteX151" fmla="*/ 669925 w 1105240"/>
              <a:gd name="connsiteY151" fmla="*/ 63500 h 800100"/>
              <a:gd name="connsiteX152" fmla="*/ 673100 w 1105240"/>
              <a:gd name="connsiteY152" fmla="*/ 34925 h 800100"/>
              <a:gd name="connsiteX153" fmla="*/ 679450 w 1105240"/>
              <a:gd name="connsiteY153" fmla="*/ 15875 h 800100"/>
              <a:gd name="connsiteX154" fmla="*/ 682625 w 1105240"/>
              <a:gd name="connsiteY154" fmla="*/ 6350 h 800100"/>
              <a:gd name="connsiteX155" fmla="*/ 688975 w 1105240"/>
              <a:gd name="connsiteY155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796925 w 1105240"/>
              <a:gd name="connsiteY49" fmla="*/ 644525 h 800100"/>
              <a:gd name="connsiteX50" fmla="*/ 777875 w 1105240"/>
              <a:gd name="connsiteY50" fmla="*/ 657225 h 800100"/>
              <a:gd name="connsiteX51" fmla="*/ 768350 w 1105240"/>
              <a:gd name="connsiteY51" fmla="*/ 663575 h 800100"/>
              <a:gd name="connsiteX52" fmla="*/ 758825 w 1105240"/>
              <a:gd name="connsiteY52" fmla="*/ 666750 h 800100"/>
              <a:gd name="connsiteX53" fmla="*/ 739775 w 1105240"/>
              <a:gd name="connsiteY53" fmla="*/ 679450 h 800100"/>
              <a:gd name="connsiteX54" fmla="*/ 730250 w 1105240"/>
              <a:gd name="connsiteY54" fmla="*/ 688975 h 800100"/>
              <a:gd name="connsiteX55" fmla="*/ 708025 w 1105240"/>
              <a:gd name="connsiteY55" fmla="*/ 698500 h 800100"/>
              <a:gd name="connsiteX56" fmla="*/ 698500 w 1105240"/>
              <a:gd name="connsiteY56" fmla="*/ 708025 h 800100"/>
              <a:gd name="connsiteX57" fmla="*/ 679450 w 1105240"/>
              <a:gd name="connsiteY57" fmla="*/ 717550 h 800100"/>
              <a:gd name="connsiteX58" fmla="*/ 660400 w 1105240"/>
              <a:gd name="connsiteY58" fmla="*/ 720725 h 800100"/>
              <a:gd name="connsiteX59" fmla="*/ 628650 w 1105240"/>
              <a:gd name="connsiteY59" fmla="*/ 733425 h 800100"/>
              <a:gd name="connsiteX60" fmla="*/ 603250 w 1105240"/>
              <a:gd name="connsiteY60" fmla="*/ 739775 h 800100"/>
              <a:gd name="connsiteX61" fmla="*/ 593725 w 1105240"/>
              <a:gd name="connsiteY61" fmla="*/ 746125 h 800100"/>
              <a:gd name="connsiteX62" fmla="*/ 584200 w 1105240"/>
              <a:gd name="connsiteY62" fmla="*/ 749300 h 800100"/>
              <a:gd name="connsiteX63" fmla="*/ 574675 w 1105240"/>
              <a:gd name="connsiteY63" fmla="*/ 755650 h 800100"/>
              <a:gd name="connsiteX64" fmla="*/ 558800 w 1105240"/>
              <a:gd name="connsiteY64" fmla="*/ 762000 h 800100"/>
              <a:gd name="connsiteX65" fmla="*/ 549275 w 1105240"/>
              <a:gd name="connsiteY65" fmla="*/ 765175 h 800100"/>
              <a:gd name="connsiteX66" fmla="*/ 530225 w 1105240"/>
              <a:gd name="connsiteY66" fmla="*/ 777875 h 800100"/>
              <a:gd name="connsiteX67" fmla="*/ 520700 w 1105240"/>
              <a:gd name="connsiteY67" fmla="*/ 784225 h 800100"/>
              <a:gd name="connsiteX68" fmla="*/ 482600 w 1105240"/>
              <a:gd name="connsiteY68" fmla="*/ 800100 h 800100"/>
              <a:gd name="connsiteX69" fmla="*/ 473075 w 1105240"/>
              <a:gd name="connsiteY69" fmla="*/ 793750 h 800100"/>
              <a:gd name="connsiteX70" fmla="*/ 466725 w 1105240"/>
              <a:gd name="connsiteY70" fmla="*/ 774700 h 800100"/>
              <a:gd name="connsiteX71" fmla="*/ 457200 w 1105240"/>
              <a:gd name="connsiteY71" fmla="*/ 755650 h 800100"/>
              <a:gd name="connsiteX72" fmla="*/ 425450 w 1105240"/>
              <a:gd name="connsiteY72" fmla="*/ 758825 h 800100"/>
              <a:gd name="connsiteX73" fmla="*/ 406400 w 1105240"/>
              <a:gd name="connsiteY73" fmla="*/ 774700 h 800100"/>
              <a:gd name="connsiteX74" fmla="*/ 390525 w 1105240"/>
              <a:gd name="connsiteY74" fmla="*/ 777875 h 800100"/>
              <a:gd name="connsiteX75" fmla="*/ 301625 w 1105240"/>
              <a:gd name="connsiteY75" fmla="*/ 774700 h 800100"/>
              <a:gd name="connsiteX76" fmla="*/ 292100 w 1105240"/>
              <a:gd name="connsiteY76" fmla="*/ 755650 h 800100"/>
              <a:gd name="connsiteX77" fmla="*/ 282575 w 1105240"/>
              <a:gd name="connsiteY77" fmla="*/ 742950 h 800100"/>
              <a:gd name="connsiteX78" fmla="*/ 276225 w 1105240"/>
              <a:gd name="connsiteY78" fmla="*/ 733425 h 800100"/>
              <a:gd name="connsiteX79" fmla="*/ 257175 w 1105240"/>
              <a:gd name="connsiteY79" fmla="*/ 723900 h 800100"/>
              <a:gd name="connsiteX80" fmla="*/ 250825 w 1105240"/>
              <a:gd name="connsiteY80" fmla="*/ 714375 h 800100"/>
              <a:gd name="connsiteX81" fmla="*/ 231775 w 1105240"/>
              <a:gd name="connsiteY81" fmla="*/ 698500 h 800100"/>
              <a:gd name="connsiteX82" fmla="*/ 225425 w 1105240"/>
              <a:gd name="connsiteY82" fmla="*/ 688975 h 800100"/>
              <a:gd name="connsiteX83" fmla="*/ 215900 w 1105240"/>
              <a:gd name="connsiteY83" fmla="*/ 685800 h 800100"/>
              <a:gd name="connsiteX84" fmla="*/ 206375 w 1105240"/>
              <a:gd name="connsiteY84" fmla="*/ 679450 h 800100"/>
              <a:gd name="connsiteX85" fmla="*/ 196850 w 1105240"/>
              <a:gd name="connsiteY85" fmla="*/ 676275 h 800100"/>
              <a:gd name="connsiteX86" fmla="*/ 187325 w 1105240"/>
              <a:gd name="connsiteY86" fmla="*/ 669925 h 800100"/>
              <a:gd name="connsiteX87" fmla="*/ 149225 w 1105240"/>
              <a:gd name="connsiteY87" fmla="*/ 654050 h 800100"/>
              <a:gd name="connsiteX88" fmla="*/ 127000 w 1105240"/>
              <a:gd name="connsiteY88" fmla="*/ 644525 h 800100"/>
              <a:gd name="connsiteX89" fmla="*/ 101600 w 1105240"/>
              <a:gd name="connsiteY89" fmla="*/ 631825 h 800100"/>
              <a:gd name="connsiteX90" fmla="*/ 88900 w 1105240"/>
              <a:gd name="connsiteY90" fmla="*/ 625475 h 800100"/>
              <a:gd name="connsiteX91" fmla="*/ 79375 w 1105240"/>
              <a:gd name="connsiteY91" fmla="*/ 619125 h 800100"/>
              <a:gd name="connsiteX92" fmla="*/ 57150 w 1105240"/>
              <a:gd name="connsiteY92" fmla="*/ 612775 h 800100"/>
              <a:gd name="connsiteX93" fmla="*/ 47625 w 1105240"/>
              <a:gd name="connsiteY93" fmla="*/ 609600 h 800100"/>
              <a:gd name="connsiteX94" fmla="*/ 44450 w 1105240"/>
              <a:gd name="connsiteY94" fmla="*/ 587375 h 800100"/>
              <a:gd name="connsiteX95" fmla="*/ 38100 w 1105240"/>
              <a:gd name="connsiteY95" fmla="*/ 539750 h 800100"/>
              <a:gd name="connsiteX96" fmla="*/ 31750 w 1105240"/>
              <a:gd name="connsiteY96" fmla="*/ 520700 h 800100"/>
              <a:gd name="connsiteX97" fmla="*/ 19050 w 1105240"/>
              <a:gd name="connsiteY97" fmla="*/ 511175 h 800100"/>
              <a:gd name="connsiteX98" fmla="*/ 9525 w 1105240"/>
              <a:gd name="connsiteY98" fmla="*/ 492125 h 800100"/>
              <a:gd name="connsiteX99" fmla="*/ 0 w 1105240"/>
              <a:gd name="connsiteY99" fmla="*/ 473075 h 800100"/>
              <a:gd name="connsiteX100" fmla="*/ 3175 w 1105240"/>
              <a:gd name="connsiteY100" fmla="*/ 431800 h 800100"/>
              <a:gd name="connsiteX101" fmla="*/ 6350 w 1105240"/>
              <a:gd name="connsiteY101" fmla="*/ 419100 h 800100"/>
              <a:gd name="connsiteX102" fmla="*/ 15875 w 1105240"/>
              <a:gd name="connsiteY102" fmla="*/ 409575 h 800100"/>
              <a:gd name="connsiteX103" fmla="*/ 34925 w 1105240"/>
              <a:gd name="connsiteY103" fmla="*/ 381000 h 800100"/>
              <a:gd name="connsiteX104" fmla="*/ 41275 w 1105240"/>
              <a:gd name="connsiteY104" fmla="*/ 371475 h 800100"/>
              <a:gd name="connsiteX105" fmla="*/ 50800 w 1105240"/>
              <a:gd name="connsiteY105" fmla="*/ 365125 h 800100"/>
              <a:gd name="connsiteX106" fmla="*/ 57150 w 1105240"/>
              <a:gd name="connsiteY106" fmla="*/ 355600 h 800100"/>
              <a:gd name="connsiteX107" fmla="*/ 95250 w 1105240"/>
              <a:gd name="connsiteY107" fmla="*/ 346075 h 800100"/>
              <a:gd name="connsiteX108" fmla="*/ 101600 w 1105240"/>
              <a:gd name="connsiteY108" fmla="*/ 336550 h 800100"/>
              <a:gd name="connsiteX109" fmla="*/ 82550 w 1105240"/>
              <a:gd name="connsiteY109" fmla="*/ 317500 h 800100"/>
              <a:gd name="connsiteX110" fmla="*/ 73025 w 1105240"/>
              <a:gd name="connsiteY110" fmla="*/ 314325 h 800100"/>
              <a:gd name="connsiteX111" fmla="*/ 66675 w 1105240"/>
              <a:gd name="connsiteY111" fmla="*/ 263525 h 800100"/>
              <a:gd name="connsiteX112" fmla="*/ 88900 w 1105240"/>
              <a:gd name="connsiteY112" fmla="*/ 260350 h 800100"/>
              <a:gd name="connsiteX113" fmla="*/ 123825 w 1105240"/>
              <a:gd name="connsiteY113" fmla="*/ 257175 h 800100"/>
              <a:gd name="connsiteX114" fmla="*/ 127000 w 1105240"/>
              <a:gd name="connsiteY114" fmla="*/ 273050 h 800100"/>
              <a:gd name="connsiteX115" fmla="*/ 136525 w 1105240"/>
              <a:gd name="connsiteY115" fmla="*/ 276225 h 800100"/>
              <a:gd name="connsiteX116" fmla="*/ 155575 w 1105240"/>
              <a:gd name="connsiteY116" fmla="*/ 279400 h 800100"/>
              <a:gd name="connsiteX117" fmla="*/ 161925 w 1105240"/>
              <a:gd name="connsiteY117" fmla="*/ 288925 h 800100"/>
              <a:gd name="connsiteX118" fmla="*/ 165100 w 1105240"/>
              <a:gd name="connsiteY118" fmla="*/ 298450 h 800100"/>
              <a:gd name="connsiteX119" fmla="*/ 187325 w 1105240"/>
              <a:gd name="connsiteY119" fmla="*/ 307975 h 800100"/>
              <a:gd name="connsiteX120" fmla="*/ 196850 w 1105240"/>
              <a:gd name="connsiteY120" fmla="*/ 314325 h 800100"/>
              <a:gd name="connsiteX121" fmla="*/ 241300 w 1105240"/>
              <a:gd name="connsiteY121" fmla="*/ 311150 h 800100"/>
              <a:gd name="connsiteX122" fmla="*/ 250825 w 1105240"/>
              <a:gd name="connsiteY122" fmla="*/ 301625 h 800100"/>
              <a:gd name="connsiteX123" fmla="*/ 257175 w 1105240"/>
              <a:gd name="connsiteY123" fmla="*/ 276225 h 800100"/>
              <a:gd name="connsiteX124" fmla="*/ 263525 w 1105240"/>
              <a:gd name="connsiteY124" fmla="*/ 257175 h 800100"/>
              <a:gd name="connsiteX125" fmla="*/ 266700 w 1105240"/>
              <a:gd name="connsiteY125" fmla="*/ 247650 h 800100"/>
              <a:gd name="connsiteX126" fmla="*/ 279400 w 1105240"/>
              <a:gd name="connsiteY126" fmla="*/ 228600 h 800100"/>
              <a:gd name="connsiteX127" fmla="*/ 285750 w 1105240"/>
              <a:gd name="connsiteY127" fmla="*/ 219075 h 800100"/>
              <a:gd name="connsiteX128" fmla="*/ 292100 w 1105240"/>
              <a:gd name="connsiteY128" fmla="*/ 200025 h 800100"/>
              <a:gd name="connsiteX129" fmla="*/ 295275 w 1105240"/>
              <a:gd name="connsiteY129" fmla="*/ 82550 h 800100"/>
              <a:gd name="connsiteX130" fmla="*/ 301625 w 1105240"/>
              <a:gd name="connsiteY130" fmla="*/ 63500 h 800100"/>
              <a:gd name="connsiteX131" fmla="*/ 320675 w 1105240"/>
              <a:gd name="connsiteY131" fmla="*/ 69850 h 800100"/>
              <a:gd name="connsiteX132" fmla="*/ 330200 w 1105240"/>
              <a:gd name="connsiteY132" fmla="*/ 73025 h 800100"/>
              <a:gd name="connsiteX133" fmla="*/ 346075 w 1105240"/>
              <a:gd name="connsiteY133" fmla="*/ 76200 h 800100"/>
              <a:gd name="connsiteX134" fmla="*/ 365125 w 1105240"/>
              <a:gd name="connsiteY134" fmla="*/ 82550 h 800100"/>
              <a:gd name="connsiteX135" fmla="*/ 384175 w 1105240"/>
              <a:gd name="connsiteY135" fmla="*/ 95250 h 800100"/>
              <a:gd name="connsiteX136" fmla="*/ 393700 w 1105240"/>
              <a:gd name="connsiteY136" fmla="*/ 85725 h 800100"/>
              <a:gd name="connsiteX137" fmla="*/ 400050 w 1105240"/>
              <a:gd name="connsiteY137" fmla="*/ 73025 h 800100"/>
              <a:gd name="connsiteX138" fmla="*/ 422275 w 1105240"/>
              <a:gd name="connsiteY138" fmla="*/ 60325 h 800100"/>
              <a:gd name="connsiteX139" fmla="*/ 444500 w 1105240"/>
              <a:gd name="connsiteY139" fmla="*/ 63500 h 800100"/>
              <a:gd name="connsiteX140" fmla="*/ 469900 w 1105240"/>
              <a:gd name="connsiteY140" fmla="*/ 66675 h 800100"/>
              <a:gd name="connsiteX141" fmla="*/ 488950 w 1105240"/>
              <a:gd name="connsiteY141" fmla="*/ 69850 h 800100"/>
              <a:gd name="connsiteX142" fmla="*/ 508000 w 1105240"/>
              <a:gd name="connsiteY142" fmla="*/ 76200 h 800100"/>
              <a:gd name="connsiteX143" fmla="*/ 527050 w 1105240"/>
              <a:gd name="connsiteY143" fmla="*/ 88900 h 800100"/>
              <a:gd name="connsiteX144" fmla="*/ 542925 w 1105240"/>
              <a:gd name="connsiteY144" fmla="*/ 92075 h 800100"/>
              <a:gd name="connsiteX145" fmla="*/ 558800 w 1105240"/>
              <a:gd name="connsiteY145" fmla="*/ 88900 h 800100"/>
              <a:gd name="connsiteX146" fmla="*/ 568325 w 1105240"/>
              <a:gd name="connsiteY146" fmla="*/ 66675 h 800100"/>
              <a:gd name="connsiteX147" fmla="*/ 593725 w 1105240"/>
              <a:gd name="connsiteY147" fmla="*/ 57150 h 800100"/>
              <a:gd name="connsiteX148" fmla="*/ 628650 w 1105240"/>
              <a:gd name="connsiteY148" fmla="*/ 63500 h 800100"/>
              <a:gd name="connsiteX149" fmla="*/ 638175 w 1105240"/>
              <a:gd name="connsiteY149" fmla="*/ 69850 h 800100"/>
              <a:gd name="connsiteX150" fmla="*/ 669925 w 1105240"/>
              <a:gd name="connsiteY150" fmla="*/ 63500 h 800100"/>
              <a:gd name="connsiteX151" fmla="*/ 673100 w 1105240"/>
              <a:gd name="connsiteY151" fmla="*/ 34925 h 800100"/>
              <a:gd name="connsiteX152" fmla="*/ 679450 w 1105240"/>
              <a:gd name="connsiteY152" fmla="*/ 15875 h 800100"/>
              <a:gd name="connsiteX153" fmla="*/ 682625 w 1105240"/>
              <a:gd name="connsiteY153" fmla="*/ 6350 h 800100"/>
              <a:gd name="connsiteX154" fmla="*/ 688975 w 1105240"/>
              <a:gd name="connsiteY154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796925 w 1105240"/>
              <a:gd name="connsiteY49" fmla="*/ 644525 h 800100"/>
              <a:gd name="connsiteX50" fmla="*/ 768350 w 1105240"/>
              <a:gd name="connsiteY50" fmla="*/ 663575 h 800100"/>
              <a:gd name="connsiteX51" fmla="*/ 758825 w 1105240"/>
              <a:gd name="connsiteY51" fmla="*/ 666750 h 800100"/>
              <a:gd name="connsiteX52" fmla="*/ 739775 w 1105240"/>
              <a:gd name="connsiteY52" fmla="*/ 679450 h 800100"/>
              <a:gd name="connsiteX53" fmla="*/ 730250 w 1105240"/>
              <a:gd name="connsiteY53" fmla="*/ 688975 h 800100"/>
              <a:gd name="connsiteX54" fmla="*/ 708025 w 1105240"/>
              <a:gd name="connsiteY54" fmla="*/ 698500 h 800100"/>
              <a:gd name="connsiteX55" fmla="*/ 698500 w 1105240"/>
              <a:gd name="connsiteY55" fmla="*/ 708025 h 800100"/>
              <a:gd name="connsiteX56" fmla="*/ 679450 w 1105240"/>
              <a:gd name="connsiteY56" fmla="*/ 717550 h 800100"/>
              <a:gd name="connsiteX57" fmla="*/ 660400 w 1105240"/>
              <a:gd name="connsiteY57" fmla="*/ 720725 h 800100"/>
              <a:gd name="connsiteX58" fmla="*/ 628650 w 1105240"/>
              <a:gd name="connsiteY58" fmla="*/ 733425 h 800100"/>
              <a:gd name="connsiteX59" fmla="*/ 603250 w 1105240"/>
              <a:gd name="connsiteY59" fmla="*/ 739775 h 800100"/>
              <a:gd name="connsiteX60" fmla="*/ 593725 w 1105240"/>
              <a:gd name="connsiteY60" fmla="*/ 746125 h 800100"/>
              <a:gd name="connsiteX61" fmla="*/ 584200 w 1105240"/>
              <a:gd name="connsiteY61" fmla="*/ 749300 h 800100"/>
              <a:gd name="connsiteX62" fmla="*/ 574675 w 1105240"/>
              <a:gd name="connsiteY62" fmla="*/ 755650 h 800100"/>
              <a:gd name="connsiteX63" fmla="*/ 558800 w 1105240"/>
              <a:gd name="connsiteY63" fmla="*/ 762000 h 800100"/>
              <a:gd name="connsiteX64" fmla="*/ 549275 w 1105240"/>
              <a:gd name="connsiteY64" fmla="*/ 765175 h 800100"/>
              <a:gd name="connsiteX65" fmla="*/ 530225 w 1105240"/>
              <a:gd name="connsiteY65" fmla="*/ 777875 h 800100"/>
              <a:gd name="connsiteX66" fmla="*/ 520700 w 1105240"/>
              <a:gd name="connsiteY66" fmla="*/ 784225 h 800100"/>
              <a:gd name="connsiteX67" fmla="*/ 482600 w 1105240"/>
              <a:gd name="connsiteY67" fmla="*/ 800100 h 800100"/>
              <a:gd name="connsiteX68" fmla="*/ 473075 w 1105240"/>
              <a:gd name="connsiteY68" fmla="*/ 793750 h 800100"/>
              <a:gd name="connsiteX69" fmla="*/ 466725 w 1105240"/>
              <a:gd name="connsiteY69" fmla="*/ 774700 h 800100"/>
              <a:gd name="connsiteX70" fmla="*/ 457200 w 1105240"/>
              <a:gd name="connsiteY70" fmla="*/ 755650 h 800100"/>
              <a:gd name="connsiteX71" fmla="*/ 425450 w 1105240"/>
              <a:gd name="connsiteY71" fmla="*/ 758825 h 800100"/>
              <a:gd name="connsiteX72" fmla="*/ 406400 w 1105240"/>
              <a:gd name="connsiteY72" fmla="*/ 774700 h 800100"/>
              <a:gd name="connsiteX73" fmla="*/ 390525 w 1105240"/>
              <a:gd name="connsiteY73" fmla="*/ 777875 h 800100"/>
              <a:gd name="connsiteX74" fmla="*/ 301625 w 1105240"/>
              <a:gd name="connsiteY74" fmla="*/ 774700 h 800100"/>
              <a:gd name="connsiteX75" fmla="*/ 292100 w 1105240"/>
              <a:gd name="connsiteY75" fmla="*/ 755650 h 800100"/>
              <a:gd name="connsiteX76" fmla="*/ 282575 w 1105240"/>
              <a:gd name="connsiteY76" fmla="*/ 742950 h 800100"/>
              <a:gd name="connsiteX77" fmla="*/ 276225 w 1105240"/>
              <a:gd name="connsiteY77" fmla="*/ 733425 h 800100"/>
              <a:gd name="connsiteX78" fmla="*/ 257175 w 1105240"/>
              <a:gd name="connsiteY78" fmla="*/ 723900 h 800100"/>
              <a:gd name="connsiteX79" fmla="*/ 250825 w 1105240"/>
              <a:gd name="connsiteY79" fmla="*/ 714375 h 800100"/>
              <a:gd name="connsiteX80" fmla="*/ 231775 w 1105240"/>
              <a:gd name="connsiteY80" fmla="*/ 698500 h 800100"/>
              <a:gd name="connsiteX81" fmla="*/ 225425 w 1105240"/>
              <a:gd name="connsiteY81" fmla="*/ 688975 h 800100"/>
              <a:gd name="connsiteX82" fmla="*/ 215900 w 1105240"/>
              <a:gd name="connsiteY82" fmla="*/ 685800 h 800100"/>
              <a:gd name="connsiteX83" fmla="*/ 206375 w 1105240"/>
              <a:gd name="connsiteY83" fmla="*/ 679450 h 800100"/>
              <a:gd name="connsiteX84" fmla="*/ 196850 w 1105240"/>
              <a:gd name="connsiteY84" fmla="*/ 676275 h 800100"/>
              <a:gd name="connsiteX85" fmla="*/ 187325 w 1105240"/>
              <a:gd name="connsiteY85" fmla="*/ 669925 h 800100"/>
              <a:gd name="connsiteX86" fmla="*/ 149225 w 1105240"/>
              <a:gd name="connsiteY86" fmla="*/ 654050 h 800100"/>
              <a:gd name="connsiteX87" fmla="*/ 127000 w 1105240"/>
              <a:gd name="connsiteY87" fmla="*/ 644525 h 800100"/>
              <a:gd name="connsiteX88" fmla="*/ 101600 w 1105240"/>
              <a:gd name="connsiteY88" fmla="*/ 631825 h 800100"/>
              <a:gd name="connsiteX89" fmla="*/ 88900 w 1105240"/>
              <a:gd name="connsiteY89" fmla="*/ 625475 h 800100"/>
              <a:gd name="connsiteX90" fmla="*/ 79375 w 1105240"/>
              <a:gd name="connsiteY90" fmla="*/ 619125 h 800100"/>
              <a:gd name="connsiteX91" fmla="*/ 57150 w 1105240"/>
              <a:gd name="connsiteY91" fmla="*/ 612775 h 800100"/>
              <a:gd name="connsiteX92" fmla="*/ 47625 w 1105240"/>
              <a:gd name="connsiteY92" fmla="*/ 609600 h 800100"/>
              <a:gd name="connsiteX93" fmla="*/ 44450 w 1105240"/>
              <a:gd name="connsiteY93" fmla="*/ 587375 h 800100"/>
              <a:gd name="connsiteX94" fmla="*/ 38100 w 1105240"/>
              <a:gd name="connsiteY94" fmla="*/ 539750 h 800100"/>
              <a:gd name="connsiteX95" fmla="*/ 31750 w 1105240"/>
              <a:gd name="connsiteY95" fmla="*/ 520700 h 800100"/>
              <a:gd name="connsiteX96" fmla="*/ 19050 w 1105240"/>
              <a:gd name="connsiteY96" fmla="*/ 511175 h 800100"/>
              <a:gd name="connsiteX97" fmla="*/ 9525 w 1105240"/>
              <a:gd name="connsiteY97" fmla="*/ 492125 h 800100"/>
              <a:gd name="connsiteX98" fmla="*/ 0 w 1105240"/>
              <a:gd name="connsiteY98" fmla="*/ 473075 h 800100"/>
              <a:gd name="connsiteX99" fmla="*/ 3175 w 1105240"/>
              <a:gd name="connsiteY99" fmla="*/ 431800 h 800100"/>
              <a:gd name="connsiteX100" fmla="*/ 6350 w 1105240"/>
              <a:gd name="connsiteY100" fmla="*/ 419100 h 800100"/>
              <a:gd name="connsiteX101" fmla="*/ 15875 w 1105240"/>
              <a:gd name="connsiteY101" fmla="*/ 409575 h 800100"/>
              <a:gd name="connsiteX102" fmla="*/ 34925 w 1105240"/>
              <a:gd name="connsiteY102" fmla="*/ 381000 h 800100"/>
              <a:gd name="connsiteX103" fmla="*/ 41275 w 1105240"/>
              <a:gd name="connsiteY103" fmla="*/ 371475 h 800100"/>
              <a:gd name="connsiteX104" fmla="*/ 50800 w 1105240"/>
              <a:gd name="connsiteY104" fmla="*/ 365125 h 800100"/>
              <a:gd name="connsiteX105" fmla="*/ 57150 w 1105240"/>
              <a:gd name="connsiteY105" fmla="*/ 355600 h 800100"/>
              <a:gd name="connsiteX106" fmla="*/ 95250 w 1105240"/>
              <a:gd name="connsiteY106" fmla="*/ 346075 h 800100"/>
              <a:gd name="connsiteX107" fmla="*/ 101600 w 1105240"/>
              <a:gd name="connsiteY107" fmla="*/ 336550 h 800100"/>
              <a:gd name="connsiteX108" fmla="*/ 82550 w 1105240"/>
              <a:gd name="connsiteY108" fmla="*/ 317500 h 800100"/>
              <a:gd name="connsiteX109" fmla="*/ 73025 w 1105240"/>
              <a:gd name="connsiteY109" fmla="*/ 314325 h 800100"/>
              <a:gd name="connsiteX110" fmla="*/ 66675 w 1105240"/>
              <a:gd name="connsiteY110" fmla="*/ 263525 h 800100"/>
              <a:gd name="connsiteX111" fmla="*/ 88900 w 1105240"/>
              <a:gd name="connsiteY111" fmla="*/ 260350 h 800100"/>
              <a:gd name="connsiteX112" fmla="*/ 123825 w 1105240"/>
              <a:gd name="connsiteY112" fmla="*/ 257175 h 800100"/>
              <a:gd name="connsiteX113" fmla="*/ 127000 w 1105240"/>
              <a:gd name="connsiteY113" fmla="*/ 273050 h 800100"/>
              <a:gd name="connsiteX114" fmla="*/ 136525 w 1105240"/>
              <a:gd name="connsiteY114" fmla="*/ 276225 h 800100"/>
              <a:gd name="connsiteX115" fmla="*/ 155575 w 1105240"/>
              <a:gd name="connsiteY115" fmla="*/ 279400 h 800100"/>
              <a:gd name="connsiteX116" fmla="*/ 161925 w 1105240"/>
              <a:gd name="connsiteY116" fmla="*/ 288925 h 800100"/>
              <a:gd name="connsiteX117" fmla="*/ 165100 w 1105240"/>
              <a:gd name="connsiteY117" fmla="*/ 298450 h 800100"/>
              <a:gd name="connsiteX118" fmla="*/ 187325 w 1105240"/>
              <a:gd name="connsiteY118" fmla="*/ 307975 h 800100"/>
              <a:gd name="connsiteX119" fmla="*/ 196850 w 1105240"/>
              <a:gd name="connsiteY119" fmla="*/ 314325 h 800100"/>
              <a:gd name="connsiteX120" fmla="*/ 241300 w 1105240"/>
              <a:gd name="connsiteY120" fmla="*/ 311150 h 800100"/>
              <a:gd name="connsiteX121" fmla="*/ 250825 w 1105240"/>
              <a:gd name="connsiteY121" fmla="*/ 301625 h 800100"/>
              <a:gd name="connsiteX122" fmla="*/ 257175 w 1105240"/>
              <a:gd name="connsiteY122" fmla="*/ 276225 h 800100"/>
              <a:gd name="connsiteX123" fmla="*/ 263525 w 1105240"/>
              <a:gd name="connsiteY123" fmla="*/ 257175 h 800100"/>
              <a:gd name="connsiteX124" fmla="*/ 266700 w 1105240"/>
              <a:gd name="connsiteY124" fmla="*/ 247650 h 800100"/>
              <a:gd name="connsiteX125" fmla="*/ 279400 w 1105240"/>
              <a:gd name="connsiteY125" fmla="*/ 228600 h 800100"/>
              <a:gd name="connsiteX126" fmla="*/ 285750 w 1105240"/>
              <a:gd name="connsiteY126" fmla="*/ 219075 h 800100"/>
              <a:gd name="connsiteX127" fmla="*/ 292100 w 1105240"/>
              <a:gd name="connsiteY127" fmla="*/ 200025 h 800100"/>
              <a:gd name="connsiteX128" fmla="*/ 295275 w 1105240"/>
              <a:gd name="connsiteY128" fmla="*/ 82550 h 800100"/>
              <a:gd name="connsiteX129" fmla="*/ 301625 w 1105240"/>
              <a:gd name="connsiteY129" fmla="*/ 63500 h 800100"/>
              <a:gd name="connsiteX130" fmla="*/ 320675 w 1105240"/>
              <a:gd name="connsiteY130" fmla="*/ 69850 h 800100"/>
              <a:gd name="connsiteX131" fmla="*/ 330200 w 1105240"/>
              <a:gd name="connsiteY131" fmla="*/ 73025 h 800100"/>
              <a:gd name="connsiteX132" fmla="*/ 346075 w 1105240"/>
              <a:gd name="connsiteY132" fmla="*/ 76200 h 800100"/>
              <a:gd name="connsiteX133" fmla="*/ 365125 w 1105240"/>
              <a:gd name="connsiteY133" fmla="*/ 82550 h 800100"/>
              <a:gd name="connsiteX134" fmla="*/ 384175 w 1105240"/>
              <a:gd name="connsiteY134" fmla="*/ 95250 h 800100"/>
              <a:gd name="connsiteX135" fmla="*/ 393700 w 1105240"/>
              <a:gd name="connsiteY135" fmla="*/ 85725 h 800100"/>
              <a:gd name="connsiteX136" fmla="*/ 400050 w 1105240"/>
              <a:gd name="connsiteY136" fmla="*/ 73025 h 800100"/>
              <a:gd name="connsiteX137" fmla="*/ 422275 w 1105240"/>
              <a:gd name="connsiteY137" fmla="*/ 60325 h 800100"/>
              <a:gd name="connsiteX138" fmla="*/ 444500 w 1105240"/>
              <a:gd name="connsiteY138" fmla="*/ 63500 h 800100"/>
              <a:gd name="connsiteX139" fmla="*/ 469900 w 1105240"/>
              <a:gd name="connsiteY139" fmla="*/ 66675 h 800100"/>
              <a:gd name="connsiteX140" fmla="*/ 488950 w 1105240"/>
              <a:gd name="connsiteY140" fmla="*/ 69850 h 800100"/>
              <a:gd name="connsiteX141" fmla="*/ 508000 w 1105240"/>
              <a:gd name="connsiteY141" fmla="*/ 76200 h 800100"/>
              <a:gd name="connsiteX142" fmla="*/ 527050 w 1105240"/>
              <a:gd name="connsiteY142" fmla="*/ 88900 h 800100"/>
              <a:gd name="connsiteX143" fmla="*/ 542925 w 1105240"/>
              <a:gd name="connsiteY143" fmla="*/ 92075 h 800100"/>
              <a:gd name="connsiteX144" fmla="*/ 558800 w 1105240"/>
              <a:gd name="connsiteY144" fmla="*/ 88900 h 800100"/>
              <a:gd name="connsiteX145" fmla="*/ 568325 w 1105240"/>
              <a:gd name="connsiteY145" fmla="*/ 66675 h 800100"/>
              <a:gd name="connsiteX146" fmla="*/ 593725 w 1105240"/>
              <a:gd name="connsiteY146" fmla="*/ 57150 h 800100"/>
              <a:gd name="connsiteX147" fmla="*/ 628650 w 1105240"/>
              <a:gd name="connsiteY147" fmla="*/ 63500 h 800100"/>
              <a:gd name="connsiteX148" fmla="*/ 638175 w 1105240"/>
              <a:gd name="connsiteY148" fmla="*/ 69850 h 800100"/>
              <a:gd name="connsiteX149" fmla="*/ 669925 w 1105240"/>
              <a:gd name="connsiteY149" fmla="*/ 63500 h 800100"/>
              <a:gd name="connsiteX150" fmla="*/ 673100 w 1105240"/>
              <a:gd name="connsiteY150" fmla="*/ 34925 h 800100"/>
              <a:gd name="connsiteX151" fmla="*/ 679450 w 1105240"/>
              <a:gd name="connsiteY151" fmla="*/ 15875 h 800100"/>
              <a:gd name="connsiteX152" fmla="*/ 682625 w 1105240"/>
              <a:gd name="connsiteY152" fmla="*/ 6350 h 800100"/>
              <a:gd name="connsiteX153" fmla="*/ 688975 w 1105240"/>
              <a:gd name="connsiteY153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768350 w 1105240"/>
              <a:gd name="connsiteY49" fmla="*/ 663575 h 800100"/>
              <a:gd name="connsiteX50" fmla="*/ 758825 w 1105240"/>
              <a:gd name="connsiteY50" fmla="*/ 666750 h 800100"/>
              <a:gd name="connsiteX51" fmla="*/ 739775 w 1105240"/>
              <a:gd name="connsiteY51" fmla="*/ 679450 h 800100"/>
              <a:gd name="connsiteX52" fmla="*/ 730250 w 1105240"/>
              <a:gd name="connsiteY52" fmla="*/ 688975 h 800100"/>
              <a:gd name="connsiteX53" fmla="*/ 708025 w 1105240"/>
              <a:gd name="connsiteY53" fmla="*/ 698500 h 800100"/>
              <a:gd name="connsiteX54" fmla="*/ 698500 w 1105240"/>
              <a:gd name="connsiteY54" fmla="*/ 708025 h 800100"/>
              <a:gd name="connsiteX55" fmla="*/ 679450 w 1105240"/>
              <a:gd name="connsiteY55" fmla="*/ 717550 h 800100"/>
              <a:gd name="connsiteX56" fmla="*/ 660400 w 1105240"/>
              <a:gd name="connsiteY56" fmla="*/ 720725 h 800100"/>
              <a:gd name="connsiteX57" fmla="*/ 628650 w 1105240"/>
              <a:gd name="connsiteY57" fmla="*/ 733425 h 800100"/>
              <a:gd name="connsiteX58" fmla="*/ 603250 w 1105240"/>
              <a:gd name="connsiteY58" fmla="*/ 739775 h 800100"/>
              <a:gd name="connsiteX59" fmla="*/ 593725 w 1105240"/>
              <a:gd name="connsiteY59" fmla="*/ 746125 h 800100"/>
              <a:gd name="connsiteX60" fmla="*/ 584200 w 1105240"/>
              <a:gd name="connsiteY60" fmla="*/ 749300 h 800100"/>
              <a:gd name="connsiteX61" fmla="*/ 574675 w 1105240"/>
              <a:gd name="connsiteY61" fmla="*/ 755650 h 800100"/>
              <a:gd name="connsiteX62" fmla="*/ 558800 w 1105240"/>
              <a:gd name="connsiteY62" fmla="*/ 762000 h 800100"/>
              <a:gd name="connsiteX63" fmla="*/ 549275 w 1105240"/>
              <a:gd name="connsiteY63" fmla="*/ 765175 h 800100"/>
              <a:gd name="connsiteX64" fmla="*/ 530225 w 1105240"/>
              <a:gd name="connsiteY64" fmla="*/ 777875 h 800100"/>
              <a:gd name="connsiteX65" fmla="*/ 520700 w 1105240"/>
              <a:gd name="connsiteY65" fmla="*/ 784225 h 800100"/>
              <a:gd name="connsiteX66" fmla="*/ 482600 w 1105240"/>
              <a:gd name="connsiteY66" fmla="*/ 800100 h 800100"/>
              <a:gd name="connsiteX67" fmla="*/ 473075 w 1105240"/>
              <a:gd name="connsiteY67" fmla="*/ 793750 h 800100"/>
              <a:gd name="connsiteX68" fmla="*/ 466725 w 1105240"/>
              <a:gd name="connsiteY68" fmla="*/ 774700 h 800100"/>
              <a:gd name="connsiteX69" fmla="*/ 457200 w 1105240"/>
              <a:gd name="connsiteY69" fmla="*/ 755650 h 800100"/>
              <a:gd name="connsiteX70" fmla="*/ 425450 w 1105240"/>
              <a:gd name="connsiteY70" fmla="*/ 758825 h 800100"/>
              <a:gd name="connsiteX71" fmla="*/ 406400 w 1105240"/>
              <a:gd name="connsiteY71" fmla="*/ 774700 h 800100"/>
              <a:gd name="connsiteX72" fmla="*/ 390525 w 1105240"/>
              <a:gd name="connsiteY72" fmla="*/ 777875 h 800100"/>
              <a:gd name="connsiteX73" fmla="*/ 301625 w 1105240"/>
              <a:gd name="connsiteY73" fmla="*/ 774700 h 800100"/>
              <a:gd name="connsiteX74" fmla="*/ 292100 w 1105240"/>
              <a:gd name="connsiteY74" fmla="*/ 755650 h 800100"/>
              <a:gd name="connsiteX75" fmla="*/ 282575 w 1105240"/>
              <a:gd name="connsiteY75" fmla="*/ 742950 h 800100"/>
              <a:gd name="connsiteX76" fmla="*/ 276225 w 1105240"/>
              <a:gd name="connsiteY76" fmla="*/ 733425 h 800100"/>
              <a:gd name="connsiteX77" fmla="*/ 257175 w 1105240"/>
              <a:gd name="connsiteY77" fmla="*/ 723900 h 800100"/>
              <a:gd name="connsiteX78" fmla="*/ 250825 w 1105240"/>
              <a:gd name="connsiteY78" fmla="*/ 714375 h 800100"/>
              <a:gd name="connsiteX79" fmla="*/ 231775 w 1105240"/>
              <a:gd name="connsiteY79" fmla="*/ 698500 h 800100"/>
              <a:gd name="connsiteX80" fmla="*/ 225425 w 1105240"/>
              <a:gd name="connsiteY80" fmla="*/ 688975 h 800100"/>
              <a:gd name="connsiteX81" fmla="*/ 215900 w 1105240"/>
              <a:gd name="connsiteY81" fmla="*/ 685800 h 800100"/>
              <a:gd name="connsiteX82" fmla="*/ 206375 w 1105240"/>
              <a:gd name="connsiteY82" fmla="*/ 679450 h 800100"/>
              <a:gd name="connsiteX83" fmla="*/ 196850 w 1105240"/>
              <a:gd name="connsiteY83" fmla="*/ 676275 h 800100"/>
              <a:gd name="connsiteX84" fmla="*/ 187325 w 1105240"/>
              <a:gd name="connsiteY84" fmla="*/ 669925 h 800100"/>
              <a:gd name="connsiteX85" fmla="*/ 149225 w 1105240"/>
              <a:gd name="connsiteY85" fmla="*/ 654050 h 800100"/>
              <a:gd name="connsiteX86" fmla="*/ 127000 w 1105240"/>
              <a:gd name="connsiteY86" fmla="*/ 644525 h 800100"/>
              <a:gd name="connsiteX87" fmla="*/ 101600 w 1105240"/>
              <a:gd name="connsiteY87" fmla="*/ 631825 h 800100"/>
              <a:gd name="connsiteX88" fmla="*/ 88900 w 1105240"/>
              <a:gd name="connsiteY88" fmla="*/ 625475 h 800100"/>
              <a:gd name="connsiteX89" fmla="*/ 79375 w 1105240"/>
              <a:gd name="connsiteY89" fmla="*/ 619125 h 800100"/>
              <a:gd name="connsiteX90" fmla="*/ 57150 w 1105240"/>
              <a:gd name="connsiteY90" fmla="*/ 612775 h 800100"/>
              <a:gd name="connsiteX91" fmla="*/ 47625 w 1105240"/>
              <a:gd name="connsiteY91" fmla="*/ 609600 h 800100"/>
              <a:gd name="connsiteX92" fmla="*/ 44450 w 1105240"/>
              <a:gd name="connsiteY92" fmla="*/ 587375 h 800100"/>
              <a:gd name="connsiteX93" fmla="*/ 38100 w 1105240"/>
              <a:gd name="connsiteY93" fmla="*/ 539750 h 800100"/>
              <a:gd name="connsiteX94" fmla="*/ 31750 w 1105240"/>
              <a:gd name="connsiteY94" fmla="*/ 520700 h 800100"/>
              <a:gd name="connsiteX95" fmla="*/ 19050 w 1105240"/>
              <a:gd name="connsiteY95" fmla="*/ 511175 h 800100"/>
              <a:gd name="connsiteX96" fmla="*/ 9525 w 1105240"/>
              <a:gd name="connsiteY96" fmla="*/ 492125 h 800100"/>
              <a:gd name="connsiteX97" fmla="*/ 0 w 1105240"/>
              <a:gd name="connsiteY97" fmla="*/ 473075 h 800100"/>
              <a:gd name="connsiteX98" fmla="*/ 3175 w 1105240"/>
              <a:gd name="connsiteY98" fmla="*/ 431800 h 800100"/>
              <a:gd name="connsiteX99" fmla="*/ 6350 w 1105240"/>
              <a:gd name="connsiteY99" fmla="*/ 419100 h 800100"/>
              <a:gd name="connsiteX100" fmla="*/ 15875 w 1105240"/>
              <a:gd name="connsiteY100" fmla="*/ 409575 h 800100"/>
              <a:gd name="connsiteX101" fmla="*/ 34925 w 1105240"/>
              <a:gd name="connsiteY101" fmla="*/ 381000 h 800100"/>
              <a:gd name="connsiteX102" fmla="*/ 41275 w 1105240"/>
              <a:gd name="connsiteY102" fmla="*/ 371475 h 800100"/>
              <a:gd name="connsiteX103" fmla="*/ 50800 w 1105240"/>
              <a:gd name="connsiteY103" fmla="*/ 365125 h 800100"/>
              <a:gd name="connsiteX104" fmla="*/ 57150 w 1105240"/>
              <a:gd name="connsiteY104" fmla="*/ 355600 h 800100"/>
              <a:gd name="connsiteX105" fmla="*/ 95250 w 1105240"/>
              <a:gd name="connsiteY105" fmla="*/ 346075 h 800100"/>
              <a:gd name="connsiteX106" fmla="*/ 101600 w 1105240"/>
              <a:gd name="connsiteY106" fmla="*/ 336550 h 800100"/>
              <a:gd name="connsiteX107" fmla="*/ 82550 w 1105240"/>
              <a:gd name="connsiteY107" fmla="*/ 317500 h 800100"/>
              <a:gd name="connsiteX108" fmla="*/ 73025 w 1105240"/>
              <a:gd name="connsiteY108" fmla="*/ 314325 h 800100"/>
              <a:gd name="connsiteX109" fmla="*/ 66675 w 1105240"/>
              <a:gd name="connsiteY109" fmla="*/ 263525 h 800100"/>
              <a:gd name="connsiteX110" fmla="*/ 88900 w 1105240"/>
              <a:gd name="connsiteY110" fmla="*/ 260350 h 800100"/>
              <a:gd name="connsiteX111" fmla="*/ 123825 w 1105240"/>
              <a:gd name="connsiteY111" fmla="*/ 257175 h 800100"/>
              <a:gd name="connsiteX112" fmla="*/ 127000 w 1105240"/>
              <a:gd name="connsiteY112" fmla="*/ 273050 h 800100"/>
              <a:gd name="connsiteX113" fmla="*/ 136525 w 1105240"/>
              <a:gd name="connsiteY113" fmla="*/ 276225 h 800100"/>
              <a:gd name="connsiteX114" fmla="*/ 155575 w 1105240"/>
              <a:gd name="connsiteY114" fmla="*/ 279400 h 800100"/>
              <a:gd name="connsiteX115" fmla="*/ 161925 w 1105240"/>
              <a:gd name="connsiteY115" fmla="*/ 288925 h 800100"/>
              <a:gd name="connsiteX116" fmla="*/ 165100 w 1105240"/>
              <a:gd name="connsiteY116" fmla="*/ 298450 h 800100"/>
              <a:gd name="connsiteX117" fmla="*/ 187325 w 1105240"/>
              <a:gd name="connsiteY117" fmla="*/ 307975 h 800100"/>
              <a:gd name="connsiteX118" fmla="*/ 196850 w 1105240"/>
              <a:gd name="connsiteY118" fmla="*/ 314325 h 800100"/>
              <a:gd name="connsiteX119" fmla="*/ 241300 w 1105240"/>
              <a:gd name="connsiteY119" fmla="*/ 311150 h 800100"/>
              <a:gd name="connsiteX120" fmla="*/ 250825 w 1105240"/>
              <a:gd name="connsiteY120" fmla="*/ 301625 h 800100"/>
              <a:gd name="connsiteX121" fmla="*/ 257175 w 1105240"/>
              <a:gd name="connsiteY121" fmla="*/ 276225 h 800100"/>
              <a:gd name="connsiteX122" fmla="*/ 263525 w 1105240"/>
              <a:gd name="connsiteY122" fmla="*/ 257175 h 800100"/>
              <a:gd name="connsiteX123" fmla="*/ 266700 w 1105240"/>
              <a:gd name="connsiteY123" fmla="*/ 247650 h 800100"/>
              <a:gd name="connsiteX124" fmla="*/ 279400 w 1105240"/>
              <a:gd name="connsiteY124" fmla="*/ 228600 h 800100"/>
              <a:gd name="connsiteX125" fmla="*/ 285750 w 1105240"/>
              <a:gd name="connsiteY125" fmla="*/ 219075 h 800100"/>
              <a:gd name="connsiteX126" fmla="*/ 292100 w 1105240"/>
              <a:gd name="connsiteY126" fmla="*/ 200025 h 800100"/>
              <a:gd name="connsiteX127" fmla="*/ 295275 w 1105240"/>
              <a:gd name="connsiteY127" fmla="*/ 82550 h 800100"/>
              <a:gd name="connsiteX128" fmla="*/ 301625 w 1105240"/>
              <a:gd name="connsiteY128" fmla="*/ 63500 h 800100"/>
              <a:gd name="connsiteX129" fmla="*/ 320675 w 1105240"/>
              <a:gd name="connsiteY129" fmla="*/ 69850 h 800100"/>
              <a:gd name="connsiteX130" fmla="*/ 330200 w 1105240"/>
              <a:gd name="connsiteY130" fmla="*/ 73025 h 800100"/>
              <a:gd name="connsiteX131" fmla="*/ 346075 w 1105240"/>
              <a:gd name="connsiteY131" fmla="*/ 76200 h 800100"/>
              <a:gd name="connsiteX132" fmla="*/ 365125 w 1105240"/>
              <a:gd name="connsiteY132" fmla="*/ 82550 h 800100"/>
              <a:gd name="connsiteX133" fmla="*/ 384175 w 1105240"/>
              <a:gd name="connsiteY133" fmla="*/ 95250 h 800100"/>
              <a:gd name="connsiteX134" fmla="*/ 393700 w 1105240"/>
              <a:gd name="connsiteY134" fmla="*/ 85725 h 800100"/>
              <a:gd name="connsiteX135" fmla="*/ 400050 w 1105240"/>
              <a:gd name="connsiteY135" fmla="*/ 73025 h 800100"/>
              <a:gd name="connsiteX136" fmla="*/ 422275 w 1105240"/>
              <a:gd name="connsiteY136" fmla="*/ 60325 h 800100"/>
              <a:gd name="connsiteX137" fmla="*/ 444500 w 1105240"/>
              <a:gd name="connsiteY137" fmla="*/ 63500 h 800100"/>
              <a:gd name="connsiteX138" fmla="*/ 469900 w 1105240"/>
              <a:gd name="connsiteY138" fmla="*/ 66675 h 800100"/>
              <a:gd name="connsiteX139" fmla="*/ 488950 w 1105240"/>
              <a:gd name="connsiteY139" fmla="*/ 69850 h 800100"/>
              <a:gd name="connsiteX140" fmla="*/ 508000 w 1105240"/>
              <a:gd name="connsiteY140" fmla="*/ 76200 h 800100"/>
              <a:gd name="connsiteX141" fmla="*/ 527050 w 1105240"/>
              <a:gd name="connsiteY141" fmla="*/ 88900 h 800100"/>
              <a:gd name="connsiteX142" fmla="*/ 542925 w 1105240"/>
              <a:gd name="connsiteY142" fmla="*/ 92075 h 800100"/>
              <a:gd name="connsiteX143" fmla="*/ 558800 w 1105240"/>
              <a:gd name="connsiteY143" fmla="*/ 88900 h 800100"/>
              <a:gd name="connsiteX144" fmla="*/ 568325 w 1105240"/>
              <a:gd name="connsiteY144" fmla="*/ 66675 h 800100"/>
              <a:gd name="connsiteX145" fmla="*/ 593725 w 1105240"/>
              <a:gd name="connsiteY145" fmla="*/ 57150 h 800100"/>
              <a:gd name="connsiteX146" fmla="*/ 628650 w 1105240"/>
              <a:gd name="connsiteY146" fmla="*/ 63500 h 800100"/>
              <a:gd name="connsiteX147" fmla="*/ 638175 w 1105240"/>
              <a:gd name="connsiteY147" fmla="*/ 69850 h 800100"/>
              <a:gd name="connsiteX148" fmla="*/ 669925 w 1105240"/>
              <a:gd name="connsiteY148" fmla="*/ 63500 h 800100"/>
              <a:gd name="connsiteX149" fmla="*/ 673100 w 1105240"/>
              <a:gd name="connsiteY149" fmla="*/ 34925 h 800100"/>
              <a:gd name="connsiteX150" fmla="*/ 679450 w 1105240"/>
              <a:gd name="connsiteY150" fmla="*/ 15875 h 800100"/>
              <a:gd name="connsiteX151" fmla="*/ 682625 w 1105240"/>
              <a:gd name="connsiteY151" fmla="*/ 6350 h 800100"/>
              <a:gd name="connsiteX152" fmla="*/ 688975 w 1105240"/>
              <a:gd name="connsiteY152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54418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23956 w 1105240"/>
              <a:gd name="connsiteY129" fmla="*/ 42014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23956 w 1105240"/>
              <a:gd name="connsiteY129" fmla="*/ 42014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23956 w 1105240"/>
              <a:gd name="connsiteY129" fmla="*/ 42014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54271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23956 w 1105240"/>
              <a:gd name="connsiteY129" fmla="*/ 42014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54271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0559 w 1105240"/>
              <a:gd name="connsiteY147" fmla="*/ 51095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105240" h="800100">
                <a:moveTo>
                  <a:pt x="688975" y="0"/>
                </a:moveTo>
                <a:cubicBezTo>
                  <a:pt x="700349" y="9100"/>
                  <a:pt x="705303" y="10431"/>
                  <a:pt x="711200" y="22225"/>
                </a:cubicBezTo>
                <a:cubicBezTo>
                  <a:pt x="712697" y="25218"/>
                  <a:pt x="713456" y="28532"/>
                  <a:pt x="714375" y="31750"/>
                </a:cubicBezTo>
                <a:cubicBezTo>
                  <a:pt x="715574" y="35946"/>
                  <a:pt x="715129" y="40819"/>
                  <a:pt x="717550" y="44450"/>
                </a:cubicBezTo>
                <a:cubicBezTo>
                  <a:pt x="719794" y="47816"/>
                  <a:pt x="737578" y="56051"/>
                  <a:pt x="739775" y="57150"/>
                </a:cubicBezTo>
                <a:cubicBezTo>
                  <a:pt x="741850" y="60262"/>
                  <a:pt x="757299" y="84199"/>
                  <a:pt x="762000" y="88900"/>
                </a:cubicBezTo>
                <a:cubicBezTo>
                  <a:pt x="764698" y="91598"/>
                  <a:pt x="768350" y="93133"/>
                  <a:pt x="771525" y="95250"/>
                </a:cubicBezTo>
                <a:cubicBezTo>
                  <a:pt x="773642" y="98425"/>
                  <a:pt x="775177" y="102077"/>
                  <a:pt x="777875" y="104775"/>
                </a:cubicBezTo>
                <a:cubicBezTo>
                  <a:pt x="785184" y="112084"/>
                  <a:pt x="790384" y="111871"/>
                  <a:pt x="800100" y="114300"/>
                </a:cubicBezTo>
                <a:cubicBezTo>
                  <a:pt x="806169" y="118346"/>
                  <a:pt x="815389" y="123593"/>
                  <a:pt x="819150" y="130175"/>
                </a:cubicBezTo>
                <a:cubicBezTo>
                  <a:pt x="821315" y="133964"/>
                  <a:pt x="820374" y="138972"/>
                  <a:pt x="822325" y="142875"/>
                </a:cubicBezTo>
                <a:cubicBezTo>
                  <a:pt x="828675" y="155575"/>
                  <a:pt x="832908" y="162454"/>
                  <a:pt x="844550" y="168275"/>
                </a:cubicBezTo>
                <a:cubicBezTo>
                  <a:pt x="847543" y="169772"/>
                  <a:pt x="850900" y="170392"/>
                  <a:pt x="854075" y="171450"/>
                </a:cubicBezTo>
                <a:cubicBezTo>
                  <a:pt x="867160" y="191077"/>
                  <a:pt x="852632" y="171931"/>
                  <a:pt x="869950" y="187325"/>
                </a:cubicBezTo>
                <a:cubicBezTo>
                  <a:pt x="876662" y="193291"/>
                  <a:pt x="882650" y="200025"/>
                  <a:pt x="889000" y="206375"/>
                </a:cubicBezTo>
                <a:cubicBezTo>
                  <a:pt x="892175" y="209550"/>
                  <a:pt x="894265" y="214480"/>
                  <a:pt x="898525" y="215900"/>
                </a:cubicBezTo>
                <a:lnTo>
                  <a:pt x="908050" y="219075"/>
                </a:lnTo>
                <a:cubicBezTo>
                  <a:pt x="940148" y="267223"/>
                  <a:pt x="905406" y="217807"/>
                  <a:pt x="930275" y="247650"/>
                </a:cubicBezTo>
                <a:cubicBezTo>
                  <a:pt x="932718" y="250581"/>
                  <a:pt x="934182" y="254244"/>
                  <a:pt x="936625" y="257175"/>
                </a:cubicBezTo>
                <a:cubicBezTo>
                  <a:pt x="939500" y="260624"/>
                  <a:pt x="943275" y="263251"/>
                  <a:pt x="946150" y="266700"/>
                </a:cubicBezTo>
                <a:cubicBezTo>
                  <a:pt x="948593" y="269631"/>
                  <a:pt x="949802" y="273527"/>
                  <a:pt x="952500" y="276225"/>
                </a:cubicBezTo>
                <a:cubicBezTo>
                  <a:pt x="955198" y="278923"/>
                  <a:pt x="959094" y="280132"/>
                  <a:pt x="962025" y="282575"/>
                </a:cubicBezTo>
                <a:cubicBezTo>
                  <a:pt x="986471" y="302947"/>
                  <a:pt x="957426" y="282684"/>
                  <a:pt x="981075" y="298450"/>
                </a:cubicBezTo>
                <a:cubicBezTo>
                  <a:pt x="982133" y="301625"/>
                  <a:pt x="982394" y="305190"/>
                  <a:pt x="984250" y="307975"/>
                </a:cubicBezTo>
                <a:cubicBezTo>
                  <a:pt x="989917" y="316476"/>
                  <a:pt x="999139" y="320423"/>
                  <a:pt x="1006475" y="327025"/>
                </a:cubicBezTo>
                <a:cubicBezTo>
                  <a:pt x="1013150" y="333032"/>
                  <a:pt x="1019175" y="339725"/>
                  <a:pt x="1025525" y="346075"/>
                </a:cubicBezTo>
                <a:cubicBezTo>
                  <a:pt x="1028700" y="349250"/>
                  <a:pt x="1031314" y="353109"/>
                  <a:pt x="1035050" y="355600"/>
                </a:cubicBezTo>
                <a:lnTo>
                  <a:pt x="1054100" y="368300"/>
                </a:lnTo>
                <a:cubicBezTo>
                  <a:pt x="1071033" y="393700"/>
                  <a:pt x="1048808" y="363008"/>
                  <a:pt x="1069975" y="384175"/>
                </a:cubicBezTo>
                <a:cubicBezTo>
                  <a:pt x="1072673" y="386873"/>
                  <a:pt x="1073453" y="391187"/>
                  <a:pt x="1076325" y="393700"/>
                </a:cubicBezTo>
                <a:cubicBezTo>
                  <a:pt x="1082068" y="398726"/>
                  <a:pt x="1095375" y="406400"/>
                  <a:pt x="1095375" y="406400"/>
                </a:cubicBezTo>
                <a:cubicBezTo>
                  <a:pt x="1097492" y="409575"/>
                  <a:pt x="1100018" y="412512"/>
                  <a:pt x="1101725" y="415925"/>
                </a:cubicBezTo>
                <a:cubicBezTo>
                  <a:pt x="1105625" y="423725"/>
                  <a:pt x="1107139" y="433204"/>
                  <a:pt x="1101725" y="441325"/>
                </a:cubicBezTo>
                <a:cubicBezTo>
                  <a:pt x="1099869" y="444110"/>
                  <a:pt x="1095193" y="443003"/>
                  <a:pt x="1092200" y="444500"/>
                </a:cubicBezTo>
                <a:cubicBezTo>
                  <a:pt x="1076680" y="452260"/>
                  <a:pt x="1089111" y="450035"/>
                  <a:pt x="1073150" y="454025"/>
                </a:cubicBezTo>
                <a:cubicBezTo>
                  <a:pt x="1063608" y="456411"/>
                  <a:pt x="1046399" y="458101"/>
                  <a:pt x="1038225" y="463550"/>
                </a:cubicBezTo>
                <a:cubicBezTo>
                  <a:pt x="1035050" y="465667"/>
                  <a:pt x="1032113" y="468193"/>
                  <a:pt x="1028700" y="469900"/>
                </a:cubicBezTo>
                <a:cubicBezTo>
                  <a:pt x="1025707" y="471397"/>
                  <a:pt x="1022101" y="471450"/>
                  <a:pt x="1019175" y="473075"/>
                </a:cubicBezTo>
                <a:cubicBezTo>
                  <a:pt x="1012504" y="476781"/>
                  <a:pt x="1007365" y="483362"/>
                  <a:pt x="1000125" y="485775"/>
                </a:cubicBezTo>
                <a:lnTo>
                  <a:pt x="981075" y="492125"/>
                </a:lnTo>
                <a:cubicBezTo>
                  <a:pt x="950689" y="522511"/>
                  <a:pt x="989594" y="486445"/>
                  <a:pt x="962025" y="504825"/>
                </a:cubicBezTo>
                <a:cubicBezTo>
                  <a:pt x="958289" y="507316"/>
                  <a:pt x="956154" y="511740"/>
                  <a:pt x="952500" y="514350"/>
                </a:cubicBezTo>
                <a:cubicBezTo>
                  <a:pt x="948649" y="517101"/>
                  <a:pt x="944033" y="518583"/>
                  <a:pt x="939800" y="520700"/>
                </a:cubicBezTo>
                <a:cubicBezTo>
                  <a:pt x="937683" y="523875"/>
                  <a:pt x="936322" y="527712"/>
                  <a:pt x="933450" y="530225"/>
                </a:cubicBezTo>
                <a:cubicBezTo>
                  <a:pt x="927707" y="535251"/>
                  <a:pt x="920750" y="538692"/>
                  <a:pt x="914400" y="542925"/>
                </a:cubicBezTo>
                <a:lnTo>
                  <a:pt x="895350" y="555625"/>
                </a:lnTo>
                <a:cubicBezTo>
                  <a:pt x="890588" y="558800"/>
                  <a:pt x="904214" y="562799"/>
                  <a:pt x="898314" y="574379"/>
                </a:cubicBezTo>
                <a:cubicBezTo>
                  <a:pt x="892414" y="585959"/>
                  <a:pt x="872614" y="613010"/>
                  <a:pt x="859949" y="625107"/>
                </a:cubicBezTo>
                <a:cubicBezTo>
                  <a:pt x="847284" y="637204"/>
                  <a:pt x="837591" y="640551"/>
                  <a:pt x="822325" y="646962"/>
                </a:cubicBezTo>
                <a:cubicBezTo>
                  <a:pt x="807059" y="653373"/>
                  <a:pt x="782108" y="658160"/>
                  <a:pt x="768350" y="663575"/>
                </a:cubicBezTo>
                <a:cubicBezTo>
                  <a:pt x="754592" y="668990"/>
                  <a:pt x="746125" y="675217"/>
                  <a:pt x="739775" y="679450"/>
                </a:cubicBezTo>
                <a:cubicBezTo>
                  <a:pt x="733425" y="683683"/>
                  <a:pt x="733904" y="686365"/>
                  <a:pt x="730250" y="688975"/>
                </a:cubicBezTo>
                <a:cubicBezTo>
                  <a:pt x="723384" y="693879"/>
                  <a:pt x="715798" y="695909"/>
                  <a:pt x="708025" y="698500"/>
                </a:cubicBezTo>
                <a:cubicBezTo>
                  <a:pt x="704850" y="701675"/>
                  <a:pt x="701949" y="705150"/>
                  <a:pt x="698500" y="708025"/>
                </a:cubicBezTo>
                <a:cubicBezTo>
                  <a:pt x="692273" y="713215"/>
                  <a:pt x="687261" y="715814"/>
                  <a:pt x="679450" y="717550"/>
                </a:cubicBezTo>
                <a:cubicBezTo>
                  <a:pt x="673166" y="718947"/>
                  <a:pt x="666645" y="719164"/>
                  <a:pt x="660400" y="720725"/>
                </a:cubicBezTo>
                <a:cubicBezTo>
                  <a:pt x="607546" y="733939"/>
                  <a:pt x="668065" y="720287"/>
                  <a:pt x="628650" y="733425"/>
                </a:cubicBezTo>
                <a:cubicBezTo>
                  <a:pt x="617781" y="737048"/>
                  <a:pt x="612754" y="735023"/>
                  <a:pt x="603250" y="739775"/>
                </a:cubicBezTo>
                <a:cubicBezTo>
                  <a:pt x="599837" y="741482"/>
                  <a:pt x="597138" y="744418"/>
                  <a:pt x="593725" y="746125"/>
                </a:cubicBezTo>
                <a:cubicBezTo>
                  <a:pt x="590732" y="747622"/>
                  <a:pt x="587193" y="747803"/>
                  <a:pt x="584200" y="749300"/>
                </a:cubicBezTo>
                <a:cubicBezTo>
                  <a:pt x="580787" y="751007"/>
                  <a:pt x="578088" y="753943"/>
                  <a:pt x="574675" y="755650"/>
                </a:cubicBezTo>
                <a:cubicBezTo>
                  <a:pt x="569577" y="758199"/>
                  <a:pt x="564136" y="759999"/>
                  <a:pt x="558800" y="762000"/>
                </a:cubicBezTo>
                <a:cubicBezTo>
                  <a:pt x="555666" y="763175"/>
                  <a:pt x="552201" y="763550"/>
                  <a:pt x="549275" y="765175"/>
                </a:cubicBezTo>
                <a:cubicBezTo>
                  <a:pt x="542604" y="768881"/>
                  <a:pt x="536575" y="773642"/>
                  <a:pt x="530225" y="777875"/>
                </a:cubicBezTo>
                <a:cubicBezTo>
                  <a:pt x="527050" y="779992"/>
                  <a:pt x="524113" y="782518"/>
                  <a:pt x="520700" y="784225"/>
                </a:cubicBezTo>
                <a:cubicBezTo>
                  <a:pt x="491397" y="798876"/>
                  <a:pt x="504483" y="794629"/>
                  <a:pt x="482600" y="800100"/>
                </a:cubicBezTo>
                <a:cubicBezTo>
                  <a:pt x="479425" y="797983"/>
                  <a:pt x="475097" y="796986"/>
                  <a:pt x="473075" y="793750"/>
                </a:cubicBezTo>
                <a:cubicBezTo>
                  <a:pt x="469527" y="788074"/>
                  <a:pt x="470438" y="780269"/>
                  <a:pt x="466725" y="774700"/>
                </a:cubicBezTo>
                <a:cubicBezTo>
                  <a:pt x="458519" y="762390"/>
                  <a:pt x="461582" y="768795"/>
                  <a:pt x="457200" y="755650"/>
                </a:cubicBezTo>
                <a:cubicBezTo>
                  <a:pt x="446617" y="756708"/>
                  <a:pt x="435814" y="756433"/>
                  <a:pt x="425450" y="758825"/>
                </a:cubicBezTo>
                <a:cubicBezTo>
                  <a:pt x="414368" y="761382"/>
                  <a:pt x="416060" y="769870"/>
                  <a:pt x="406400" y="774700"/>
                </a:cubicBezTo>
                <a:cubicBezTo>
                  <a:pt x="401573" y="777113"/>
                  <a:pt x="395817" y="776817"/>
                  <a:pt x="390525" y="777875"/>
                </a:cubicBezTo>
                <a:cubicBezTo>
                  <a:pt x="360892" y="776817"/>
                  <a:pt x="331017" y="778619"/>
                  <a:pt x="301625" y="774700"/>
                </a:cubicBezTo>
                <a:cubicBezTo>
                  <a:pt x="296493" y="774016"/>
                  <a:pt x="293785" y="758599"/>
                  <a:pt x="292100" y="755650"/>
                </a:cubicBezTo>
                <a:cubicBezTo>
                  <a:pt x="289475" y="751056"/>
                  <a:pt x="285651" y="747256"/>
                  <a:pt x="282575" y="742950"/>
                </a:cubicBezTo>
                <a:cubicBezTo>
                  <a:pt x="280357" y="739845"/>
                  <a:pt x="278923" y="736123"/>
                  <a:pt x="276225" y="733425"/>
                </a:cubicBezTo>
                <a:cubicBezTo>
                  <a:pt x="270070" y="727270"/>
                  <a:pt x="264922" y="726482"/>
                  <a:pt x="257175" y="723900"/>
                </a:cubicBezTo>
                <a:cubicBezTo>
                  <a:pt x="255058" y="720725"/>
                  <a:pt x="253523" y="717073"/>
                  <a:pt x="250825" y="714375"/>
                </a:cubicBezTo>
                <a:cubicBezTo>
                  <a:pt x="225850" y="689400"/>
                  <a:pt x="257782" y="729708"/>
                  <a:pt x="231775" y="698500"/>
                </a:cubicBezTo>
                <a:cubicBezTo>
                  <a:pt x="229332" y="695569"/>
                  <a:pt x="228405" y="691359"/>
                  <a:pt x="225425" y="688975"/>
                </a:cubicBezTo>
                <a:cubicBezTo>
                  <a:pt x="222812" y="686884"/>
                  <a:pt x="218893" y="687297"/>
                  <a:pt x="215900" y="685800"/>
                </a:cubicBezTo>
                <a:cubicBezTo>
                  <a:pt x="212487" y="684093"/>
                  <a:pt x="209788" y="681157"/>
                  <a:pt x="206375" y="679450"/>
                </a:cubicBezTo>
                <a:cubicBezTo>
                  <a:pt x="203382" y="677953"/>
                  <a:pt x="199843" y="677772"/>
                  <a:pt x="196850" y="676275"/>
                </a:cubicBezTo>
                <a:cubicBezTo>
                  <a:pt x="193437" y="674568"/>
                  <a:pt x="190675" y="671752"/>
                  <a:pt x="187325" y="669925"/>
                </a:cubicBezTo>
                <a:cubicBezTo>
                  <a:pt x="162530" y="656401"/>
                  <a:pt x="169030" y="659001"/>
                  <a:pt x="149225" y="654050"/>
                </a:cubicBezTo>
                <a:cubicBezTo>
                  <a:pt x="126507" y="638905"/>
                  <a:pt x="154337" y="655915"/>
                  <a:pt x="127000" y="644525"/>
                </a:cubicBezTo>
                <a:cubicBezTo>
                  <a:pt x="118262" y="640884"/>
                  <a:pt x="110067" y="636058"/>
                  <a:pt x="101600" y="631825"/>
                </a:cubicBezTo>
                <a:cubicBezTo>
                  <a:pt x="97367" y="629708"/>
                  <a:pt x="92838" y="628100"/>
                  <a:pt x="88900" y="625475"/>
                </a:cubicBezTo>
                <a:cubicBezTo>
                  <a:pt x="85725" y="623358"/>
                  <a:pt x="82788" y="620832"/>
                  <a:pt x="79375" y="619125"/>
                </a:cubicBezTo>
                <a:cubicBezTo>
                  <a:pt x="74300" y="616587"/>
                  <a:pt x="61897" y="614131"/>
                  <a:pt x="57150" y="612775"/>
                </a:cubicBezTo>
                <a:cubicBezTo>
                  <a:pt x="53932" y="611856"/>
                  <a:pt x="50800" y="610658"/>
                  <a:pt x="47625" y="609600"/>
                </a:cubicBezTo>
                <a:cubicBezTo>
                  <a:pt x="46567" y="602192"/>
                  <a:pt x="45276" y="594813"/>
                  <a:pt x="44450" y="587375"/>
                </a:cubicBezTo>
                <a:cubicBezTo>
                  <a:pt x="41514" y="560952"/>
                  <a:pt x="43873" y="558995"/>
                  <a:pt x="38100" y="539750"/>
                </a:cubicBezTo>
                <a:cubicBezTo>
                  <a:pt x="36177" y="533339"/>
                  <a:pt x="37105" y="524716"/>
                  <a:pt x="31750" y="520700"/>
                </a:cubicBezTo>
                <a:cubicBezTo>
                  <a:pt x="27517" y="517525"/>
                  <a:pt x="22792" y="514917"/>
                  <a:pt x="19050" y="511175"/>
                </a:cubicBezTo>
                <a:cubicBezTo>
                  <a:pt x="9951" y="502076"/>
                  <a:pt x="14690" y="502454"/>
                  <a:pt x="9525" y="492125"/>
                </a:cubicBezTo>
                <a:cubicBezTo>
                  <a:pt x="-2785" y="467506"/>
                  <a:pt x="7980" y="497016"/>
                  <a:pt x="0" y="473075"/>
                </a:cubicBezTo>
                <a:cubicBezTo>
                  <a:pt x="1058" y="459317"/>
                  <a:pt x="1563" y="445504"/>
                  <a:pt x="3175" y="431800"/>
                </a:cubicBezTo>
                <a:cubicBezTo>
                  <a:pt x="3685" y="427466"/>
                  <a:pt x="4185" y="422889"/>
                  <a:pt x="6350" y="419100"/>
                </a:cubicBezTo>
                <a:cubicBezTo>
                  <a:pt x="8578" y="415201"/>
                  <a:pt x="13118" y="413119"/>
                  <a:pt x="15875" y="409575"/>
                </a:cubicBezTo>
                <a:lnTo>
                  <a:pt x="34925" y="381000"/>
                </a:lnTo>
                <a:cubicBezTo>
                  <a:pt x="37042" y="377825"/>
                  <a:pt x="38100" y="373592"/>
                  <a:pt x="41275" y="371475"/>
                </a:cubicBezTo>
                <a:lnTo>
                  <a:pt x="50800" y="365125"/>
                </a:lnTo>
                <a:cubicBezTo>
                  <a:pt x="52917" y="361950"/>
                  <a:pt x="53914" y="357622"/>
                  <a:pt x="57150" y="355600"/>
                </a:cubicBezTo>
                <a:cubicBezTo>
                  <a:pt x="66298" y="349882"/>
                  <a:pt x="84995" y="347784"/>
                  <a:pt x="95250" y="346075"/>
                </a:cubicBezTo>
                <a:cubicBezTo>
                  <a:pt x="97367" y="342900"/>
                  <a:pt x="101127" y="340336"/>
                  <a:pt x="101600" y="336550"/>
                </a:cubicBezTo>
                <a:cubicBezTo>
                  <a:pt x="104166" y="316025"/>
                  <a:pt x="96918" y="321092"/>
                  <a:pt x="82550" y="317500"/>
                </a:cubicBezTo>
                <a:cubicBezTo>
                  <a:pt x="79303" y="316688"/>
                  <a:pt x="76200" y="315383"/>
                  <a:pt x="73025" y="314325"/>
                </a:cubicBezTo>
                <a:cubicBezTo>
                  <a:pt x="58428" y="299728"/>
                  <a:pt x="48758" y="294879"/>
                  <a:pt x="66675" y="263525"/>
                </a:cubicBezTo>
                <a:cubicBezTo>
                  <a:pt x="70388" y="257027"/>
                  <a:pt x="81492" y="261408"/>
                  <a:pt x="88900" y="260350"/>
                </a:cubicBezTo>
                <a:cubicBezTo>
                  <a:pt x="113070" y="252293"/>
                  <a:pt x="101386" y="252687"/>
                  <a:pt x="123825" y="257175"/>
                </a:cubicBezTo>
                <a:cubicBezTo>
                  <a:pt x="124883" y="262467"/>
                  <a:pt x="124007" y="268560"/>
                  <a:pt x="127000" y="273050"/>
                </a:cubicBezTo>
                <a:cubicBezTo>
                  <a:pt x="128856" y="275835"/>
                  <a:pt x="133258" y="275499"/>
                  <a:pt x="136525" y="276225"/>
                </a:cubicBezTo>
                <a:cubicBezTo>
                  <a:pt x="142809" y="277622"/>
                  <a:pt x="149225" y="278342"/>
                  <a:pt x="155575" y="279400"/>
                </a:cubicBezTo>
                <a:cubicBezTo>
                  <a:pt x="157692" y="282575"/>
                  <a:pt x="160218" y="285512"/>
                  <a:pt x="161925" y="288925"/>
                </a:cubicBezTo>
                <a:cubicBezTo>
                  <a:pt x="163422" y="291918"/>
                  <a:pt x="163009" y="295837"/>
                  <a:pt x="165100" y="298450"/>
                </a:cubicBezTo>
                <a:cubicBezTo>
                  <a:pt x="170582" y="305302"/>
                  <a:pt x="179699" y="306068"/>
                  <a:pt x="187325" y="307975"/>
                </a:cubicBezTo>
                <a:cubicBezTo>
                  <a:pt x="190500" y="310092"/>
                  <a:pt x="193437" y="312618"/>
                  <a:pt x="196850" y="314325"/>
                </a:cubicBezTo>
                <a:cubicBezTo>
                  <a:pt x="212528" y="322164"/>
                  <a:pt x="221016" y="314838"/>
                  <a:pt x="241300" y="311150"/>
                </a:cubicBezTo>
                <a:cubicBezTo>
                  <a:pt x="244475" y="307975"/>
                  <a:pt x="248334" y="305361"/>
                  <a:pt x="250825" y="301625"/>
                </a:cubicBezTo>
                <a:cubicBezTo>
                  <a:pt x="253789" y="297179"/>
                  <a:pt x="256435" y="278938"/>
                  <a:pt x="257175" y="276225"/>
                </a:cubicBezTo>
                <a:cubicBezTo>
                  <a:pt x="258936" y="269767"/>
                  <a:pt x="261408" y="263525"/>
                  <a:pt x="263525" y="257175"/>
                </a:cubicBezTo>
                <a:cubicBezTo>
                  <a:pt x="264583" y="254000"/>
                  <a:pt x="264844" y="250435"/>
                  <a:pt x="266700" y="247650"/>
                </a:cubicBezTo>
                <a:lnTo>
                  <a:pt x="279400" y="228600"/>
                </a:lnTo>
                <a:cubicBezTo>
                  <a:pt x="281517" y="225425"/>
                  <a:pt x="284543" y="222695"/>
                  <a:pt x="285750" y="219075"/>
                </a:cubicBezTo>
                <a:lnTo>
                  <a:pt x="273367" y="184520"/>
                </a:lnTo>
                <a:cubicBezTo>
                  <a:pt x="274425" y="145362"/>
                  <a:pt x="290565" y="102720"/>
                  <a:pt x="295275" y="82550"/>
                </a:cubicBezTo>
                <a:cubicBezTo>
                  <a:pt x="299985" y="62380"/>
                  <a:pt x="301625" y="63500"/>
                  <a:pt x="301625" y="63500"/>
                </a:cubicBezTo>
                <a:lnTo>
                  <a:pt x="320675" y="69850"/>
                </a:lnTo>
                <a:cubicBezTo>
                  <a:pt x="323850" y="70908"/>
                  <a:pt x="320674" y="41358"/>
                  <a:pt x="323956" y="42014"/>
                </a:cubicBezTo>
                <a:cubicBezTo>
                  <a:pt x="329248" y="43072"/>
                  <a:pt x="340254" y="73579"/>
                  <a:pt x="346075" y="76200"/>
                </a:cubicBezTo>
                <a:cubicBezTo>
                  <a:pt x="351896" y="78821"/>
                  <a:pt x="353312" y="54027"/>
                  <a:pt x="358881" y="57740"/>
                </a:cubicBezTo>
                <a:lnTo>
                  <a:pt x="384175" y="95250"/>
                </a:lnTo>
                <a:cubicBezTo>
                  <a:pt x="387350" y="92075"/>
                  <a:pt x="390534" y="93564"/>
                  <a:pt x="393700" y="85725"/>
                </a:cubicBezTo>
                <a:cubicBezTo>
                  <a:pt x="396866" y="77886"/>
                  <a:pt x="398410" y="52449"/>
                  <a:pt x="403172" y="48216"/>
                </a:cubicBezTo>
                <a:cubicBezTo>
                  <a:pt x="407934" y="43983"/>
                  <a:pt x="418885" y="62020"/>
                  <a:pt x="422275" y="60325"/>
                </a:cubicBezTo>
                <a:lnTo>
                  <a:pt x="444500" y="63500"/>
                </a:lnTo>
                <a:lnTo>
                  <a:pt x="469900" y="66675"/>
                </a:lnTo>
                <a:cubicBezTo>
                  <a:pt x="476273" y="67585"/>
                  <a:pt x="482705" y="68289"/>
                  <a:pt x="488950" y="69850"/>
                </a:cubicBezTo>
                <a:cubicBezTo>
                  <a:pt x="495444" y="71473"/>
                  <a:pt x="502431" y="72487"/>
                  <a:pt x="508000" y="76200"/>
                </a:cubicBezTo>
                <a:cubicBezTo>
                  <a:pt x="514350" y="80433"/>
                  <a:pt x="519566" y="87403"/>
                  <a:pt x="527050" y="88900"/>
                </a:cubicBezTo>
                <a:lnTo>
                  <a:pt x="542925" y="92075"/>
                </a:lnTo>
                <a:cubicBezTo>
                  <a:pt x="548217" y="91017"/>
                  <a:pt x="554567" y="95201"/>
                  <a:pt x="558800" y="88900"/>
                </a:cubicBezTo>
                <a:cubicBezTo>
                  <a:pt x="563033" y="82599"/>
                  <a:pt x="563214" y="61937"/>
                  <a:pt x="568325" y="54271"/>
                </a:cubicBezTo>
                <a:cubicBezTo>
                  <a:pt x="573356" y="46724"/>
                  <a:pt x="586814" y="58532"/>
                  <a:pt x="593725" y="57150"/>
                </a:cubicBezTo>
                <a:cubicBezTo>
                  <a:pt x="602481" y="58244"/>
                  <a:pt x="618861" y="58606"/>
                  <a:pt x="628650" y="63500"/>
                </a:cubicBezTo>
                <a:cubicBezTo>
                  <a:pt x="632063" y="65207"/>
                  <a:pt x="635000" y="67733"/>
                  <a:pt x="638175" y="69850"/>
                </a:cubicBezTo>
                <a:cubicBezTo>
                  <a:pt x="648758" y="67733"/>
                  <a:pt x="652927" y="58727"/>
                  <a:pt x="660559" y="51095"/>
                </a:cubicBezTo>
                <a:cubicBezTo>
                  <a:pt x="667336" y="44318"/>
                  <a:pt x="669952" y="40795"/>
                  <a:pt x="673100" y="34925"/>
                </a:cubicBezTo>
                <a:cubicBezTo>
                  <a:pt x="676248" y="29055"/>
                  <a:pt x="677333" y="22225"/>
                  <a:pt x="679450" y="15875"/>
                </a:cubicBezTo>
                <a:cubicBezTo>
                  <a:pt x="680508" y="12700"/>
                  <a:pt x="680769" y="9135"/>
                  <a:pt x="682625" y="6350"/>
                </a:cubicBezTo>
                <a:lnTo>
                  <a:pt x="688975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1F20C12D-D901-4B01-A676-02EC62A9D5A8}"/>
              </a:ext>
            </a:extLst>
          </p:cNvPr>
          <p:cNvSpPr/>
          <p:nvPr/>
        </p:nvSpPr>
        <p:spPr>
          <a:xfrm>
            <a:off x="6578892" y="2730535"/>
            <a:ext cx="1276694" cy="1714500"/>
          </a:xfrm>
          <a:custGeom>
            <a:avLst/>
            <a:gdLst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206416 w 1286282"/>
              <a:gd name="connsiteY34" fmla="*/ 1226820 h 1645920"/>
              <a:gd name="connsiteX35" fmla="*/ 1175936 w 1286282"/>
              <a:gd name="connsiteY35" fmla="*/ 1242060 h 1645920"/>
              <a:gd name="connsiteX36" fmla="*/ 1153076 w 1286282"/>
              <a:gd name="connsiteY36" fmla="*/ 1249680 h 1645920"/>
              <a:gd name="connsiteX37" fmla="*/ 1107356 w 1286282"/>
              <a:gd name="connsiteY37" fmla="*/ 1280160 h 1645920"/>
              <a:gd name="connsiteX38" fmla="*/ 1031156 w 1286282"/>
              <a:gd name="connsiteY38" fmla="*/ 1303020 h 1645920"/>
              <a:gd name="connsiteX39" fmla="*/ 1008296 w 1286282"/>
              <a:gd name="connsiteY39" fmla="*/ 1318260 h 1645920"/>
              <a:gd name="connsiteX40" fmla="*/ 962576 w 1286282"/>
              <a:gd name="connsiteY40" fmla="*/ 1333500 h 1645920"/>
              <a:gd name="connsiteX41" fmla="*/ 939716 w 1286282"/>
              <a:gd name="connsiteY41" fmla="*/ 1348740 h 1645920"/>
              <a:gd name="connsiteX42" fmla="*/ 893996 w 1286282"/>
              <a:gd name="connsiteY42" fmla="*/ 1363980 h 1645920"/>
              <a:gd name="connsiteX43" fmla="*/ 871136 w 1286282"/>
              <a:gd name="connsiteY43" fmla="*/ 1371600 h 1645920"/>
              <a:gd name="connsiteX44" fmla="*/ 817796 w 1286282"/>
              <a:gd name="connsiteY44" fmla="*/ 1402080 h 1645920"/>
              <a:gd name="connsiteX45" fmla="*/ 772076 w 1286282"/>
              <a:gd name="connsiteY45" fmla="*/ 1417320 h 1645920"/>
              <a:gd name="connsiteX46" fmla="*/ 749216 w 1286282"/>
              <a:gd name="connsiteY46" fmla="*/ 1432560 h 1645920"/>
              <a:gd name="connsiteX47" fmla="*/ 703496 w 1286282"/>
              <a:gd name="connsiteY47" fmla="*/ 1447800 h 1645920"/>
              <a:gd name="connsiteX48" fmla="*/ 657776 w 1286282"/>
              <a:gd name="connsiteY48" fmla="*/ 1478280 h 1645920"/>
              <a:gd name="connsiteX49" fmla="*/ 612056 w 1286282"/>
              <a:gd name="connsiteY49" fmla="*/ 1493520 h 1645920"/>
              <a:gd name="connsiteX50" fmla="*/ 543476 w 1286282"/>
              <a:gd name="connsiteY50" fmla="*/ 1524000 h 1645920"/>
              <a:gd name="connsiteX51" fmla="*/ 490136 w 1286282"/>
              <a:gd name="connsiteY51" fmla="*/ 1546860 h 1645920"/>
              <a:gd name="connsiteX52" fmla="*/ 467276 w 1286282"/>
              <a:gd name="connsiteY52" fmla="*/ 1554480 h 1645920"/>
              <a:gd name="connsiteX53" fmla="*/ 436796 w 1286282"/>
              <a:gd name="connsiteY53" fmla="*/ 1569720 h 1645920"/>
              <a:gd name="connsiteX54" fmla="*/ 360596 w 1286282"/>
              <a:gd name="connsiteY54" fmla="*/ 1600200 h 1645920"/>
              <a:gd name="connsiteX55" fmla="*/ 314876 w 1286282"/>
              <a:gd name="connsiteY55" fmla="*/ 1630680 h 1645920"/>
              <a:gd name="connsiteX56" fmla="*/ 292016 w 1286282"/>
              <a:gd name="connsiteY56" fmla="*/ 1645920 h 1645920"/>
              <a:gd name="connsiteX57" fmla="*/ 284396 w 1286282"/>
              <a:gd name="connsiteY57" fmla="*/ 1623060 h 1645920"/>
              <a:gd name="connsiteX58" fmla="*/ 307256 w 1286282"/>
              <a:gd name="connsiteY58" fmla="*/ 1546860 h 1645920"/>
              <a:gd name="connsiteX59" fmla="*/ 330116 w 1286282"/>
              <a:gd name="connsiteY59" fmla="*/ 1501140 h 1645920"/>
              <a:gd name="connsiteX60" fmla="*/ 307256 w 1286282"/>
              <a:gd name="connsiteY60" fmla="*/ 1478280 h 1645920"/>
              <a:gd name="connsiteX61" fmla="*/ 299636 w 1286282"/>
              <a:gd name="connsiteY61" fmla="*/ 1455420 h 1645920"/>
              <a:gd name="connsiteX62" fmla="*/ 284396 w 1286282"/>
              <a:gd name="connsiteY62" fmla="*/ 1432560 h 1645920"/>
              <a:gd name="connsiteX63" fmla="*/ 269156 w 1286282"/>
              <a:gd name="connsiteY63" fmla="*/ 1394460 h 1645920"/>
              <a:gd name="connsiteX64" fmla="*/ 246296 w 1286282"/>
              <a:gd name="connsiteY64" fmla="*/ 1348740 h 1645920"/>
              <a:gd name="connsiteX65" fmla="*/ 284396 w 1286282"/>
              <a:gd name="connsiteY65" fmla="*/ 1310640 h 1645920"/>
              <a:gd name="connsiteX66" fmla="*/ 292016 w 1286282"/>
              <a:gd name="connsiteY66" fmla="*/ 1287780 h 1645920"/>
              <a:gd name="connsiteX67" fmla="*/ 337736 w 1286282"/>
              <a:gd name="connsiteY67" fmla="*/ 1257300 h 1645920"/>
              <a:gd name="connsiteX68" fmla="*/ 352976 w 1286282"/>
              <a:gd name="connsiteY68" fmla="*/ 1234440 h 1645920"/>
              <a:gd name="connsiteX69" fmla="*/ 322496 w 1286282"/>
              <a:gd name="connsiteY69" fmla="*/ 1203960 h 1645920"/>
              <a:gd name="connsiteX70" fmla="*/ 253916 w 1286282"/>
              <a:gd name="connsiteY70" fmla="*/ 1181100 h 1645920"/>
              <a:gd name="connsiteX71" fmla="*/ 208196 w 1286282"/>
              <a:gd name="connsiteY71" fmla="*/ 1188720 h 1645920"/>
              <a:gd name="connsiteX72" fmla="*/ 185336 w 1286282"/>
              <a:gd name="connsiteY72" fmla="*/ 1234440 h 1645920"/>
              <a:gd name="connsiteX73" fmla="*/ 170096 w 1286282"/>
              <a:gd name="connsiteY73" fmla="*/ 1211580 h 1645920"/>
              <a:gd name="connsiteX74" fmla="*/ 124376 w 1286282"/>
              <a:gd name="connsiteY74" fmla="*/ 1181100 h 1645920"/>
              <a:gd name="connsiteX75" fmla="*/ 131996 w 1286282"/>
              <a:gd name="connsiteY75" fmla="*/ 1143000 h 1645920"/>
              <a:gd name="connsiteX76" fmla="*/ 147236 w 1286282"/>
              <a:gd name="connsiteY76" fmla="*/ 1120140 h 1645920"/>
              <a:gd name="connsiteX77" fmla="*/ 170096 w 1286282"/>
              <a:gd name="connsiteY77" fmla="*/ 1074420 h 1645920"/>
              <a:gd name="connsiteX78" fmla="*/ 177716 w 1286282"/>
              <a:gd name="connsiteY78" fmla="*/ 1043940 h 1645920"/>
              <a:gd name="connsiteX79" fmla="*/ 185336 w 1286282"/>
              <a:gd name="connsiteY79" fmla="*/ 1005840 h 1645920"/>
              <a:gd name="connsiteX80" fmla="*/ 200576 w 1286282"/>
              <a:gd name="connsiteY80" fmla="*/ 982980 h 1645920"/>
              <a:gd name="connsiteX81" fmla="*/ 177716 w 1286282"/>
              <a:gd name="connsiteY81" fmla="*/ 990600 h 1645920"/>
              <a:gd name="connsiteX82" fmla="*/ 147236 w 1286282"/>
              <a:gd name="connsiteY82" fmla="*/ 1028700 h 1645920"/>
              <a:gd name="connsiteX83" fmla="*/ 116756 w 1286282"/>
              <a:gd name="connsiteY83" fmla="*/ 1005840 h 1645920"/>
              <a:gd name="connsiteX84" fmla="*/ 109136 w 1286282"/>
              <a:gd name="connsiteY84" fmla="*/ 982980 h 1645920"/>
              <a:gd name="connsiteX85" fmla="*/ 86276 w 1286282"/>
              <a:gd name="connsiteY85" fmla="*/ 952500 h 1645920"/>
              <a:gd name="connsiteX86" fmla="*/ 48176 w 1286282"/>
              <a:gd name="connsiteY86" fmla="*/ 906780 h 1645920"/>
              <a:gd name="connsiteX87" fmla="*/ 40556 w 1286282"/>
              <a:gd name="connsiteY87" fmla="*/ 883920 h 1645920"/>
              <a:gd name="connsiteX88" fmla="*/ 32936 w 1286282"/>
              <a:gd name="connsiteY88" fmla="*/ 708660 h 1645920"/>
              <a:gd name="connsiteX89" fmla="*/ 78656 w 1286282"/>
              <a:gd name="connsiteY89" fmla="*/ 701040 h 1645920"/>
              <a:gd name="connsiteX90" fmla="*/ 101516 w 1286282"/>
              <a:gd name="connsiteY90" fmla="*/ 693420 h 1645920"/>
              <a:gd name="connsiteX91" fmla="*/ 131996 w 1286282"/>
              <a:gd name="connsiteY91" fmla="*/ 655320 h 1645920"/>
              <a:gd name="connsiteX92" fmla="*/ 170096 w 1286282"/>
              <a:gd name="connsiteY92" fmla="*/ 617220 h 1645920"/>
              <a:gd name="connsiteX93" fmla="*/ 162476 w 1286282"/>
              <a:gd name="connsiteY93" fmla="*/ 480060 h 1645920"/>
              <a:gd name="connsiteX94" fmla="*/ 147236 w 1286282"/>
              <a:gd name="connsiteY94" fmla="*/ 434340 h 1645920"/>
              <a:gd name="connsiteX95" fmla="*/ 162476 w 1286282"/>
              <a:gd name="connsiteY95" fmla="*/ 388620 h 1645920"/>
              <a:gd name="connsiteX96" fmla="*/ 185336 w 1286282"/>
              <a:gd name="connsiteY96" fmla="*/ 373380 h 1645920"/>
              <a:gd name="connsiteX97" fmla="*/ 208196 w 1286282"/>
              <a:gd name="connsiteY97" fmla="*/ 350520 h 1645920"/>
              <a:gd name="connsiteX98" fmla="*/ 231056 w 1286282"/>
              <a:gd name="connsiteY98" fmla="*/ 342900 h 1645920"/>
              <a:gd name="connsiteX99" fmla="*/ 246296 w 1286282"/>
              <a:gd name="connsiteY99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206416 w 1286282"/>
              <a:gd name="connsiteY34" fmla="*/ 1226820 h 1645920"/>
              <a:gd name="connsiteX35" fmla="*/ 1175936 w 1286282"/>
              <a:gd name="connsiteY35" fmla="*/ 1242060 h 1645920"/>
              <a:gd name="connsiteX36" fmla="*/ 1107356 w 1286282"/>
              <a:gd name="connsiteY36" fmla="*/ 1280160 h 1645920"/>
              <a:gd name="connsiteX37" fmla="*/ 1031156 w 1286282"/>
              <a:gd name="connsiteY37" fmla="*/ 1303020 h 1645920"/>
              <a:gd name="connsiteX38" fmla="*/ 1008296 w 1286282"/>
              <a:gd name="connsiteY38" fmla="*/ 1318260 h 1645920"/>
              <a:gd name="connsiteX39" fmla="*/ 962576 w 1286282"/>
              <a:gd name="connsiteY39" fmla="*/ 1333500 h 1645920"/>
              <a:gd name="connsiteX40" fmla="*/ 939716 w 1286282"/>
              <a:gd name="connsiteY40" fmla="*/ 1348740 h 1645920"/>
              <a:gd name="connsiteX41" fmla="*/ 893996 w 1286282"/>
              <a:gd name="connsiteY41" fmla="*/ 1363980 h 1645920"/>
              <a:gd name="connsiteX42" fmla="*/ 871136 w 1286282"/>
              <a:gd name="connsiteY42" fmla="*/ 1371600 h 1645920"/>
              <a:gd name="connsiteX43" fmla="*/ 817796 w 1286282"/>
              <a:gd name="connsiteY43" fmla="*/ 1402080 h 1645920"/>
              <a:gd name="connsiteX44" fmla="*/ 772076 w 1286282"/>
              <a:gd name="connsiteY44" fmla="*/ 1417320 h 1645920"/>
              <a:gd name="connsiteX45" fmla="*/ 749216 w 1286282"/>
              <a:gd name="connsiteY45" fmla="*/ 1432560 h 1645920"/>
              <a:gd name="connsiteX46" fmla="*/ 703496 w 1286282"/>
              <a:gd name="connsiteY46" fmla="*/ 1447800 h 1645920"/>
              <a:gd name="connsiteX47" fmla="*/ 657776 w 1286282"/>
              <a:gd name="connsiteY47" fmla="*/ 1478280 h 1645920"/>
              <a:gd name="connsiteX48" fmla="*/ 612056 w 1286282"/>
              <a:gd name="connsiteY48" fmla="*/ 1493520 h 1645920"/>
              <a:gd name="connsiteX49" fmla="*/ 543476 w 1286282"/>
              <a:gd name="connsiteY49" fmla="*/ 1524000 h 1645920"/>
              <a:gd name="connsiteX50" fmla="*/ 490136 w 1286282"/>
              <a:gd name="connsiteY50" fmla="*/ 1546860 h 1645920"/>
              <a:gd name="connsiteX51" fmla="*/ 467276 w 1286282"/>
              <a:gd name="connsiteY51" fmla="*/ 1554480 h 1645920"/>
              <a:gd name="connsiteX52" fmla="*/ 436796 w 1286282"/>
              <a:gd name="connsiteY52" fmla="*/ 1569720 h 1645920"/>
              <a:gd name="connsiteX53" fmla="*/ 360596 w 1286282"/>
              <a:gd name="connsiteY53" fmla="*/ 1600200 h 1645920"/>
              <a:gd name="connsiteX54" fmla="*/ 314876 w 1286282"/>
              <a:gd name="connsiteY54" fmla="*/ 1630680 h 1645920"/>
              <a:gd name="connsiteX55" fmla="*/ 292016 w 1286282"/>
              <a:gd name="connsiteY55" fmla="*/ 1645920 h 1645920"/>
              <a:gd name="connsiteX56" fmla="*/ 284396 w 1286282"/>
              <a:gd name="connsiteY56" fmla="*/ 1623060 h 1645920"/>
              <a:gd name="connsiteX57" fmla="*/ 307256 w 1286282"/>
              <a:gd name="connsiteY57" fmla="*/ 1546860 h 1645920"/>
              <a:gd name="connsiteX58" fmla="*/ 330116 w 1286282"/>
              <a:gd name="connsiteY58" fmla="*/ 1501140 h 1645920"/>
              <a:gd name="connsiteX59" fmla="*/ 307256 w 1286282"/>
              <a:gd name="connsiteY59" fmla="*/ 1478280 h 1645920"/>
              <a:gd name="connsiteX60" fmla="*/ 299636 w 1286282"/>
              <a:gd name="connsiteY60" fmla="*/ 1455420 h 1645920"/>
              <a:gd name="connsiteX61" fmla="*/ 284396 w 1286282"/>
              <a:gd name="connsiteY61" fmla="*/ 1432560 h 1645920"/>
              <a:gd name="connsiteX62" fmla="*/ 269156 w 1286282"/>
              <a:gd name="connsiteY62" fmla="*/ 1394460 h 1645920"/>
              <a:gd name="connsiteX63" fmla="*/ 246296 w 1286282"/>
              <a:gd name="connsiteY63" fmla="*/ 1348740 h 1645920"/>
              <a:gd name="connsiteX64" fmla="*/ 284396 w 1286282"/>
              <a:gd name="connsiteY64" fmla="*/ 1310640 h 1645920"/>
              <a:gd name="connsiteX65" fmla="*/ 292016 w 1286282"/>
              <a:gd name="connsiteY65" fmla="*/ 1287780 h 1645920"/>
              <a:gd name="connsiteX66" fmla="*/ 337736 w 1286282"/>
              <a:gd name="connsiteY66" fmla="*/ 1257300 h 1645920"/>
              <a:gd name="connsiteX67" fmla="*/ 352976 w 1286282"/>
              <a:gd name="connsiteY67" fmla="*/ 1234440 h 1645920"/>
              <a:gd name="connsiteX68" fmla="*/ 322496 w 1286282"/>
              <a:gd name="connsiteY68" fmla="*/ 1203960 h 1645920"/>
              <a:gd name="connsiteX69" fmla="*/ 253916 w 1286282"/>
              <a:gd name="connsiteY69" fmla="*/ 1181100 h 1645920"/>
              <a:gd name="connsiteX70" fmla="*/ 208196 w 1286282"/>
              <a:gd name="connsiteY70" fmla="*/ 1188720 h 1645920"/>
              <a:gd name="connsiteX71" fmla="*/ 185336 w 1286282"/>
              <a:gd name="connsiteY71" fmla="*/ 1234440 h 1645920"/>
              <a:gd name="connsiteX72" fmla="*/ 170096 w 1286282"/>
              <a:gd name="connsiteY72" fmla="*/ 1211580 h 1645920"/>
              <a:gd name="connsiteX73" fmla="*/ 124376 w 1286282"/>
              <a:gd name="connsiteY73" fmla="*/ 1181100 h 1645920"/>
              <a:gd name="connsiteX74" fmla="*/ 131996 w 1286282"/>
              <a:gd name="connsiteY74" fmla="*/ 1143000 h 1645920"/>
              <a:gd name="connsiteX75" fmla="*/ 147236 w 1286282"/>
              <a:gd name="connsiteY75" fmla="*/ 1120140 h 1645920"/>
              <a:gd name="connsiteX76" fmla="*/ 170096 w 1286282"/>
              <a:gd name="connsiteY76" fmla="*/ 1074420 h 1645920"/>
              <a:gd name="connsiteX77" fmla="*/ 177716 w 1286282"/>
              <a:gd name="connsiteY77" fmla="*/ 1043940 h 1645920"/>
              <a:gd name="connsiteX78" fmla="*/ 185336 w 1286282"/>
              <a:gd name="connsiteY78" fmla="*/ 1005840 h 1645920"/>
              <a:gd name="connsiteX79" fmla="*/ 200576 w 1286282"/>
              <a:gd name="connsiteY79" fmla="*/ 982980 h 1645920"/>
              <a:gd name="connsiteX80" fmla="*/ 177716 w 1286282"/>
              <a:gd name="connsiteY80" fmla="*/ 990600 h 1645920"/>
              <a:gd name="connsiteX81" fmla="*/ 147236 w 1286282"/>
              <a:gd name="connsiteY81" fmla="*/ 1028700 h 1645920"/>
              <a:gd name="connsiteX82" fmla="*/ 116756 w 1286282"/>
              <a:gd name="connsiteY82" fmla="*/ 1005840 h 1645920"/>
              <a:gd name="connsiteX83" fmla="*/ 109136 w 1286282"/>
              <a:gd name="connsiteY83" fmla="*/ 982980 h 1645920"/>
              <a:gd name="connsiteX84" fmla="*/ 86276 w 1286282"/>
              <a:gd name="connsiteY84" fmla="*/ 952500 h 1645920"/>
              <a:gd name="connsiteX85" fmla="*/ 48176 w 1286282"/>
              <a:gd name="connsiteY85" fmla="*/ 906780 h 1645920"/>
              <a:gd name="connsiteX86" fmla="*/ 40556 w 1286282"/>
              <a:gd name="connsiteY86" fmla="*/ 883920 h 1645920"/>
              <a:gd name="connsiteX87" fmla="*/ 32936 w 1286282"/>
              <a:gd name="connsiteY87" fmla="*/ 708660 h 1645920"/>
              <a:gd name="connsiteX88" fmla="*/ 78656 w 1286282"/>
              <a:gd name="connsiteY88" fmla="*/ 701040 h 1645920"/>
              <a:gd name="connsiteX89" fmla="*/ 101516 w 1286282"/>
              <a:gd name="connsiteY89" fmla="*/ 693420 h 1645920"/>
              <a:gd name="connsiteX90" fmla="*/ 131996 w 1286282"/>
              <a:gd name="connsiteY90" fmla="*/ 655320 h 1645920"/>
              <a:gd name="connsiteX91" fmla="*/ 170096 w 1286282"/>
              <a:gd name="connsiteY91" fmla="*/ 617220 h 1645920"/>
              <a:gd name="connsiteX92" fmla="*/ 162476 w 1286282"/>
              <a:gd name="connsiteY92" fmla="*/ 480060 h 1645920"/>
              <a:gd name="connsiteX93" fmla="*/ 147236 w 1286282"/>
              <a:gd name="connsiteY93" fmla="*/ 434340 h 1645920"/>
              <a:gd name="connsiteX94" fmla="*/ 162476 w 1286282"/>
              <a:gd name="connsiteY94" fmla="*/ 388620 h 1645920"/>
              <a:gd name="connsiteX95" fmla="*/ 185336 w 1286282"/>
              <a:gd name="connsiteY95" fmla="*/ 373380 h 1645920"/>
              <a:gd name="connsiteX96" fmla="*/ 208196 w 1286282"/>
              <a:gd name="connsiteY96" fmla="*/ 350520 h 1645920"/>
              <a:gd name="connsiteX97" fmla="*/ 231056 w 1286282"/>
              <a:gd name="connsiteY97" fmla="*/ 342900 h 1645920"/>
              <a:gd name="connsiteX98" fmla="*/ 246296 w 1286282"/>
              <a:gd name="connsiteY98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206416 w 1286282"/>
              <a:gd name="connsiteY34" fmla="*/ 1226820 h 1645920"/>
              <a:gd name="connsiteX35" fmla="*/ 1107356 w 1286282"/>
              <a:gd name="connsiteY35" fmla="*/ 1280160 h 1645920"/>
              <a:gd name="connsiteX36" fmla="*/ 1031156 w 1286282"/>
              <a:gd name="connsiteY36" fmla="*/ 1303020 h 1645920"/>
              <a:gd name="connsiteX37" fmla="*/ 1008296 w 1286282"/>
              <a:gd name="connsiteY37" fmla="*/ 1318260 h 1645920"/>
              <a:gd name="connsiteX38" fmla="*/ 962576 w 1286282"/>
              <a:gd name="connsiteY38" fmla="*/ 1333500 h 1645920"/>
              <a:gd name="connsiteX39" fmla="*/ 939716 w 1286282"/>
              <a:gd name="connsiteY39" fmla="*/ 1348740 h 1645920"/>
              <a:gd name="connsiteX40" fmla="*/ 893996 w 1286282"/>
              <a:gd name="connsiteY40" fmla="*/ 1363980 h 1645920"/>
              <a:gd name="connsiteX41" fmla="*/ 871136 w 1286282"/>
              <a:gd name="connsiteY41" fmla="*/ 1371600 h 1645920"/>
              <a:gd name="connsiteX42" fmla="*/ 817796 w 1286282"/>
              <a:gd name="connsiteY42" fmla="*/ 1402080 h 1645920"/>
              <a:gd name="connsiteX43" fmla="*/ 772076 w 1286282"/>
              <a:gd name="connsiteY43" fmla="*/ 1417320 h 1645920"/>
              <a:gd name="connsiteX44" fmla="*/ 749216 w 1286282"/>
              <a:gd name="connsiteY44" fmla="*/ 1432560 h 1645920"/>
              <a:gd name="connsiteX45" fmla="*/ 703496 w 1286282"/>
              <a:gd name="connsiteY45" fmla="*/ 1447800 h 1645920"/>
              <a:gd name="connsiteX46" fmla="*/ 657776 w 1286282"/>
              <a:gd name="connsiteY46" fmla="*/ 1478280 h 1645920"/>
              <a:gd name="connsiteX47" fmla="*/ 612056 w 1286282"/>
              <a:gd name="connsiteY47" fmla="*/ 1493520 h 1645920"/>
              <a:gd name="connsiteX48" fmla="*/ 543476 w 1286282"/>
              <a:gd name="connsiteY48" fmla="*/ 1524000 h 1645920"/>
              <a:gd name="connsiteX49" fmla="*/ 490136 w 1286282"/>
              <a:gd name="connsiteY49" fmla="*/ 1546860 h 1645920"/>
              <a:gd name="connsiteX50" fmla="*/ 467276 w 1286282"/>
              <a:gd name="connsiteY50" fmla="*/ 1554480 h 1645920"/>
              <a:gd name="connsiteX51" fmla="*/ 436796 w 1286282"/>
              <a:gd name="connsiteY51" fmla="*/ 1569720 h 1645920"/>
              <a:gd name="connsiteX52" fmla="*/ 360596 w 1286282"/>
              <a:gd name="connsiteY52" fmla="*/ 1600200 h 1645920"/>
              <a:gd name="connsiteX53" fmla="*/ 314876 w 1286282"/>
              <a:gd name="connsiteY53" fmla="*/ 1630680 h 1645920"/>
              <a:gd name="connsiteX54" fmla="*/ 292016 w 1286282"/>
              <a:gd name="connsiteY54" fmla="*/ 1645920 h 1645920"/>
              <a:gd name="connsiteX55" fmla="*/ 284396 w 1286282"/>
              <a:gd name="connsiteY55" fmla="*/ 1623060 h 1645920"/>
              <a:gd name="connsiteX56" fmla="*/ 307256 w 1286282"/>
              <a:gd name="connsiteY56" fmla="*/ 1546860 h 1645920"/>
              <a:gd name="connsiteX57" fmla="*/ 330116 w 1286282"/>
              <a:gd name="connsiteY57" fmla="*/ 1501140 h 1645920"/>
              <a:gd name="connsiteX58" fmla="*/ 307256 w 1286282"/>
              <a:gd name="connsiteY58" fmla="*/ 1478280 h 1645920"/>
              <a:gd name="connsiteX59" fmla="*/ 299636 w 1286282"/>
              <a:gd name="connsiteY59" fmla="*/ 1455420 h 1645920"/>
              <a:gd name="connsiteX60" fmla="*/ 284396 w 1286282"/>
              <a:gd name="connsiteY60" fmla="*/ 1432560 h 1645920"/>
              <a:gd name="connsiteX61" fmla="*/ 269156 w 1286282"/>
              <a:gd name="connsiteY61" fmla="*/ 1394460 h 1645920"/>
              <a:gd name="connsiteX62" fmla="*/ 246296 w 1286282"/>
              <a:gd name="connsiteY62" fmla="*/ 1348740 h 1645920"/>
              <a:gd name="connsiteX63" fmla="*/ 284396 w 1286282"/>
              <a:gd name="connsiteY63" fmla="*/ 1310640 h 1645920"/>
              <a:gd name="connsiteX64" fmla="*/ 292016 w 1286282"/>
              <a:gd name="connsiteY64" fmla="*/ 1287780 h 1645920"/>
              <a:gd name="connsiteX65" fmla="*/ 337736 w 1286282"/>
              <a:gd name="connsiteY65" fmla="*/ 1257300 h 1645920"/>
              <a:gd name="connsiteX66" fmla="*/ 352976 w 1286282"/>
              <a:gd name="connsiteY66" fmla="*/ 1234440 h 1645920"/>
              <a:gd name="connsiteX67" fmla="*/ 322496 w 1286282"/>
              <a:gd name="connsiteY67" fmla="*/ 1203960 h 1645920"/>
              <a:gd name="connsiteX68" fmla="*/ 253916 w 1286282"/>
              <a:gd name="connsiteY68" fmla="*/ 1181100 h 1645920"/>
              <a:gd name="connsiteX69" fmla="*/ 208196 w 1286282"/>
              <a:gd name="connsiteY69" fmla="*/ 1188720 h 1645920"/>
              <a:gd name="connsiteX70" fmla="*/ 185336 w 1286282"/>
              <a:gd name="connsiteY70" fmla="*/ 1234440 h 1645920"/>
              <a:gd name="connsiteX71" fmla="*/ 170096 w 1286282"/>
              <a:gd name="connsiteY71" fmla="*/ 1211580 h 1645920"/>
              <a:gd name="connsiteX72" fmla="*/ 124376 w 1286282"/>
              <a:gd name="connsiteY72" fmla="*/ 1181100 h 1645920"/>
              <a:gd name="connsiteX73" fmla="*/ 131996 w 1286282"/>
              <a:gd name="connsiteY73" fmla="*/ 1143000 h 1645920"/>
              <a:gd name="connsiteX74" fmla="*/ 147236 w 1286282"/>
              <a:gd name="connsiteY74" fmla="*/ 1120140 h 1645920"/>
              <a:gd name="connsiteX75" fmla="*/ 170096 w 1286282"/>
              <a:gd name="connsiteY75" fmla="*/ 1074420 h 1645920"/>
              <a:gd name="connsiteX76" fmla="*/ 177716 w 1286282"/>
              <a:gd name="connsiteY76" fmla="*/ 1043940 h 1645920"/>
              <a:gd name="connsiteX77" fmla="*/ 185336 w 1286282"/>
              <a:gd name="connsiteY77" fmla="*/ 1005840 h 1645920"/>
              <a:gd name="connsiteX78" fmla="*/ 200576 w 1286282"/>
              <a:gd name="connsiteY78" fmla="*/ 982980 h 1645920"/>
              <a:gd name="connsiteX79" fmla="*/ 177716 w 1286282"/>
              <a:gd name="connsiteY79" fmla="*/ 990600 h 1645920"/>
              <a:gd name="connsiteX80" fmla="*/ 147236 w 1286282"/>
              <a:gd name="connsiteY80" fmla="*/ 1028700 h 1645920"/>
              <a:gd name="connsiteX81" fmla="*/ 116756 w 1286282"/>
              <a:gd name="connsiteY81" fmla="*/ 1005840 h 1645920"/>
              <a:gd name="connsiteX82" fmla="*/ 109136 w 1286282"/>
              <a:gd name="connsiteY82" fmla="*/ 982980 h 1645920"/>
              <a:gd name="connsiteX83" fmla="*/ 86276 w 1286282"/>
              <a:gd name="connsiteY83" fmla="*/ 952500 h 1645920"/>
              <a:gd name="connsiteX84" fmla="*/ 48176 w 1286282"/>
              <a:gd name="connsiteY84" fmla="*/ 906780 h 1645920"/>
              <a:gd name="connsiteX85" fmla="*/ 40556 w 1286282"/>
              <a:gd name="connsiteY85" fmla="*/ 883920 h 1645920"/>
              <a:gd name="connsiteX86" fmla="*/ 32936 w 1286282"/>
              <a:gd name="connsiteY86" fmla="*/ 708660 h 1645920"/>
              <a:gd name="connsiteX87" fmla="*/ 78656 w 1286282"/>
              <a:gd name="connsiteY87" fmla="*/ 701040 h 1645920"/>
              <a:gd name="connsiteX88" fmla="*/ 101516 w 1286282"/>
              <a:gd name="connsiteY88" fmla="*/ 693420 h 1645920"/>
              <a:gd name="connsiteX89" fmla="*/ 131996 w 1286282"/>
              <a:gd name="connsiteY89" fmla="*/ 655320 h 1645920"/>
              <a:gd name="connsiteX90" fmla="*/ 170096 w 1286282"/>
              <a:gd name="connsiteY90" fmla="*/ 617220 h 1645920"/>
              <a:gd name="connsiteX91" fmla="*/ 162476 w 1286282"/>
              <a:gd name="connsiteY91" fmla="*/ 480060 h 1645920"/>
              <a:gd name="connsiteX92" fmla="*/ 147236 w 1286282"/>
              <a:gd name="connsiteY92" fmla="*/ 434340 h 1645920"/>
              <a:gd name="connsiteX93" fmla="*/ 162476 w 1286282"/>
              <a:gd name="connsiteY93" fmla="*/ 388620 h 1645920"/>
              <a:gd name="connsiteX94" fmla="*/ 185336 w 1286282"/>
              <a:gd name="connsiteY94" fmla="*/ 373380 h 1645920"/>
              <a:gd name="connsiteX95" fmla="*/ 208196 w 1286282"/>
              <a:gd name="connsiteY95" fmla="*/ 350520 h 1645920"/>
              <a:gd name="connsiteX96" fmla="*/ 231056 w 1286282"/>
              <a:gd name="connsiteY96" fmla="*/ 342900 h 1645920"/>
              <a:gd name="connsiteX97" fmla="*/ 246296 w 1286282"/>
              <a:gd name="connsiteY97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107356 w 1286282"/>
              <a:gd name="connsiteY34" fmla="*/ 1280160 h 1645920"/>
              <a:gd name="connsiteX35" fmla="*/ 1031156 w 1286282"/>
              <a:gd name="connsiteY35" fmla="*/ 1303020 h 1645920"/>
              <a:gd name="connsiteX36" fmla="*/ 1008296 w 1286282"/>
              <a:gd name="connsiteY36" fmla="*/ 1318260 h 1645920"/>
              <a:gd name="connsiteX37" fmla="*/ 962576 w 1286282"/>
              <a:gd name="connsiteY37" fmla="*/ 1333500 h 1645920"/>
              <a:gd name="connsiteX38" fmla="*/ 939716 w 1286282"/>
              <a:gd name="connsiteY38" fmla="*/ 1348740 h 1645920"/>
              <a:gd name="connsiteX39" fmla="*/ 893996 w 1286282"/>
              <a:gd name="connsiteY39" fmla="*/ 1363980 h 1645920"/>
              <a:gd name="connsiteX40" fmla="*/ 871136 w 1286282"/>
              <a:gd name="connsiteY40" fmla="*/ 1371600 h 1645920"/>
              <a:gd name="connsiteX41" fmla="*/ 817796 w 1286282"/>
              <a:gd name="connsiteY41" fmla="*/ 1402080 h 1645920"/>
              <a:gd name="connsiteX42" fmla="*/ 772076 w 1286282"/>
              <a:gd name="connsiteY42" fmla="*/ 1417320 h 1645920"/>
              <a:gd name="connsiteX43" fmla="*/ 749216 w 1286282"/>
              <a:gd name="connsiteY43" fmla="*/ 1432560 h 1645920"/>
              <a:gd name="connsiteX44" fmla="*/ 703496 w 1286282"/>
              <a:gd name="connsiteY44" fmla="*/ 1447800 h 1645920"/>
              <a:gd name="connsiteX45" fmla="*/ 657776 w 1286282"/>
              <a:gd name="connsiteY45" fmla="*/ 1478280 h 1645920"/>
              <a:gd name="connsiteX46" fmla="*/ 612056 w 1286282"/>
              <a:gd name="connsiteY46" fmla="*/ 1493520 h 1645920"/>
              <a:gd name="connsiteX47" fmla="*/ 543476 w 1286282"/>
              <a:gd name="connsiteY47" fmla="*/ 1524000 h 1645920"/>
              <a:gd name="connsiteX48" fmla="*/ 490136 w 1286282"/>
              <a:gd name="connsiteY48" fmla="*/ 1546860 h 1645920"/>
              <a:gd name="connsiteX49" fmla="*/ 467276 w 1286282"/>
              <a:gd name="connsiteY49" fmla="*/ 1554480 h 1645920"/>
              <a:gd name="connsiteX50" fmla="*/ 436796 w 1286282"/>
              <a:gd name="connsiteY50" fmla="*/ 1569720 h 1645920"/>
              <a:gd name="connsiteX51" fmla="*/ 360596 w 1286282"/>
              <a:gd name="connsiteY51" fmla="*/ 1600200 h 1645920"/>
              <a:gd name="connsiteX52" fmla="*/ 314876 w 1286282"/>
              <a:gd name="connsiteY52" fmla="*/ 1630680 h 1645920"/>
              <a:gd name="connsiteX53" fmla="*/ 292016 w 1286282"/>
              <a:gd name="connsiteY53" fmla="*/ 1645920 h 1645920"/>
              <a:gd name="connsiteX54" fmla="*/ 284396 w 1286282"/>
              <a:gd name="connsiteY54" fmla="*/ 1623060 h 1645920"/>
              <a:gd name="connsiteX55" fmla="*/ 307256 w 1286282"/>
              <a:gd name="connsiteY55" fmla="*/ 1546860 h 1645920"/>
              <a:gd name="connsiteX56" fmla="*/ 330116 w 1286282"/>
              <a:gd name="connsiteY56" fmla="*/ 1501140 h 1645920"/>
              <a:gd name="connsiteX57" fmla="*/ 307256 w 1286282"/>
              <a:gd name="connsiteY57" fmla="*/ 1478280 h 1645920"/>
              <a:gd name="connsiteX58" fmla="*/ 299636 w 1286282"/>
              <a:gd name="connsiteY58" fmla="*/ 1455420 h 1645920"/>
              <a:gd name="connsiteX59" fmla="*/ 284396 w 1286282"/>
              <a:gd name="connsiteY59" fmla="*/ 1432560 h 1645920"/>
              <a:gd name="connsiteX60" fmla="*/ 269156 w 1286282"/>
              <a:gd name="connsiteY60" fmla="*/ 1394460 h 1645920"/>
              <a:gd name="connsiteX61" fmla="*/ 246296 w 1286282"/>
              <a:gd name="connsiteY61" fmla="*/ 1348740 h 1645920"/>
              <a:gd name="connsiteX62" fmla="*/ 284396 w 1286282"/>
              <a:gd name="connsiteY62" fmla="*/ 1310640 h 1645920"/>
              <a:gd name="connsiteX63" fmla="*/ 292016 w 1286282"/>
              <a:gd name="connsiteY63" fmla="*/ 1287780 h 1645920"/>
              <a:gd name="connsiteX64" fmla="*/ 337736 w 1286282"/>
              <a:gd name="connsiteY64" fmla="*/ 1257300 h 1645920"/>
              <a:gd name="connsiteX65" fmla="*/ 352976 w 1286282"/>
              <a:gd name="connsiteY65" fmla="*/ 1234440 h 1645920"/>
              <a:gd name="connsiteX66" fmla="*/ 322496 w 1286282"/>
              <a:gd name="connsiteY66" fmla="*/ 1203960 h 1645920"/>
              <a:gd name="connsiteX67" fmla="*/ 253916 w 1286282"/>
              <a:gd name="connsiteY67" fmla="*/ 1181100 h 1645920"/>
              <a:gd name="connsiteX68" fmla="*/ 208196 w 1286282"/>
              <a:gd name="connsiteY68" fmla="*/ 1188720 h 1645920"/>
              <a:gd name="connsiteX69" fmla="*/ 185336 w 1286282"/>
              <a:gd name="connsiteY69" fmla="*/ 1234440 h 1645920"/>
              <a:gd name="connsiteX70" fmla="*/ 170096 w 1286282"/>
              <a:gd name="connsiteY70" fmla="*/ 1211580 h 1645920"/>
              <a:gd name="connsiteX71" fmla="*/ 124376 w 1286282"/>
              <a:gd name="connsiteY71" fmla="*/ 1181100 h 1645920"/>
              <a:gd name="connsiteX72" fmla="*/ 131996 w 1286282"/>
              <a:gd name="connsiteY72" fmla="*/ 1143000 h 1645920"/>
              <a:gd name="connsiteX73" fmla="*/ 147236 w 1286282"/>
              <a:gd name="connsiteY73" fmla="*/ 1120140 h 1645920"/>
              <a:gd name="connsiteX74" fmla="*/ 170096 w 1286282"/>
              <a:gd name="connsiteY74" fmla="*/ 1074420 h 1645920"/>
              <a:gd name="connsiteX75" fmla="*/ 177716 w 1286282"/>
              <a:gd name="connsiteY75" fmla="*/ 1043940 h 1645920"/>
              <a:gd name="connsiteX76" fmla="*/ 185336 w 1286282"/>
              <a:gd name="connsiteY76" fmla="*/ 1005840 h 1645920"/>
              <a:gd name="connsiteX77" fmla="*/ 200576 w 1286282"/>
              <a:gd name="connsiteY77" fmla="*/ 982980 h 1645920"/>
              <a:gd name="connsiteX78" fmla="*/ 177716 w 1286282"/>
              <a:gd name="connsiteY78" fmla="*/ 990600 h 1645920"/>
              <a:gd name="connsiteX79" fmla="*/ 147236 w 1286282"/>
              <a:gd name="connsiteY79" fmla="*/ 1028700 h 1645920"/>
              <a:gd name="connsiteX80" fmla="*/ 116756 w 1286282"/>
              <a:gd name="connsiteY80" fmla="*/ 1005840 h 1645920"/>
              <a:gd name="connsiteX81" fmla="*/ 109136 w 1286282"/>
              <a:gd name="connsiteY81" fmla="*/ 982980 h 1645920"/>
              <a:gd name="connsiteX82" fmla="*/ 86276 w 1286282"/>
              <a:gd name="connsiteY82" fmla="*/ 952500 h 1645920"/>
              <a:gd name="connsiteX83" fmla="*/ 48176 w 1286282"/>
              <a:gd name="connsiteY83" fmla="*/ 906780 h 1645920"/>
              <a:gd name="connsiteX84" fmla="*/ 40556 w 1286282"/>
              <a:gd name="connsiteY84" fmla="*/ 883920 h 1645920"/>
              <a:gd name="connsiteX85" fmla="*/ 32936 w 1286282"/>
              <a:gd name="connsiteY85" fmla="*/ 708660 h 1645920"/>
              <a:gd name="connsiteX86" fmla="*/ 78656 w 1286282"/>
              <a:gd name="connsiteY86" fmla="*/ 701040 h 1645920"/>
              <a:gd name="connsiteX87" fmla="*/ 101516 w 1286282"/>
              <a:gd name="connsiteY87" fmla="*/ 693420 h 1645920"/>
              <a:gd name="connsiteX88" fmla="*/ 131996 w 1286282"/>
              <a:gd name="connsiteY88" fmla="*/ 655320 h 1645920"/>
              <a:gd name="connsiteX89" fmla="*/ 170096 w 1286282"/>
              <a:gd name="connsiteY89" fmla="*/ 617220 h 1645920"/>
              <a:gd name="connsiteX90" fmla="*/ 162476 w 1286282"/>
              <a:gd name="connsiteY90" fmla="*/ 480060 h 1645920"/>
              <a:gd name="connsiteX91" fmla="*/ 147236 w 1286282"/>
              <a:gd name="connsiteY91" fmla="*/ 434340 h 1645920"/>
              <a:gd name="connsiteX92" fmla="*/ 162476 w 1286282"/>
              <a:gd name="connsiteY92" fmla="*/ 388620 h 1645920"/>
              <a:gd name="connsiteX93" fmla="*/ 185336 w 1286282"/>
              <a:gd name="connsiteY93" fmla="*/ 373380 h 1645920"/>
              <a:gd name="connsiteX94" fmla="*/ 208196 w 1286282"/>
              <a:gd name="connsiteY94" fmla="*/ 350520 h 1645920"/>
              <a:gd name="connsiteX95" fmla="*/ 231056 w 1286282"/>
              <a:gd name="connsiteY95" fmla="*/ 342900 h 1645920"/>
              <a:gd name="connsiteX96" fmla="*/ 246296 w 1286282"/>
              <a:gd name="connsiteY96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08296 w 1286282"/>
              <a:gd name="connsiteY35" fmla="*/ 1318260 h 1645920"/>
              <a:gd name="connsiteX36" fmla="*/ 962576 w 1286282"/>
              <a:gd name="connsiteY36" fmla="*/ 1333500 h 1645920"/>
              <a:gd name="connsiteX37" fmla="*/ 939716 w 1286282"/>
              <a:gd name="connsiteY37" fmla="*/ 1348740 h 1645920"/>
              <a:gd name="connsiteX38" fmla="*/ 893996 w 1286282"/>
              <a:gd name="connsiteY38" fmla="*/ 1363980 h 1645920"/>
              <a:gd name="connsiteX39" fmla="*/ 871136 w 1286282"/>
              <a:gd name="connsiteY39" fmla="*/ 1371600 h 1645920"/>
              <a:gd name="connsiteX40" fmla="*/ 817796 w 1286282"/>
              <a:gd name="connsiteY40" fmla="*/ 1402080 h 1645920"/>
              <a:gd name="connsiteX41" fmla="*/ 772076 w 1286282"/>
              <a:gd name="connsiteY41" fmla="*/ 1417320 h 1645920"/>
              <a:gd name="connsiteX42" fmla="*/ 749216 w 1286282"/>
              <a:gd name="connsiteY42" fmla="*/ 1432560 h 1645920"/>
              <a:gd name="connsiteX43" fmla="*/ 703496 w 1286282"/>
              <a:gd name="connsiteY43" fmla="*/ 1447800 h 1645920"/>
              <a:gd name="connsiteX44" fmla="*/ 657776 w 1286282"/>
              <a:gd name="connsiteY44" fmla="*/ 1478280 h 1645920"/>
              <a:gd name="connsiteX45" fmla="*/ 612056 w 1286282"/>
              <a:gd name="connsiteY45" fmla="*/ 1493520 h 1645920"/>
              <a:gd name="connsiteX46" fmla="*/ 543476 w 1286282"/>
              <a:gd name="connsiteY46" fmla="*/ 1524000 h 1645920"/>
              <a:gd name="connsiteX47" fmla="*/ 490136 w 1286282"/>
              <a:gd name="connsiteY47" fmla="*/ 1546860 h 1645920"/>
              <a:gd name="connsiteX48" fmla="*/ 467276 w 1286282"/>
              <a:gd name="connsiteY48" fmla="*/ 1554480 h 1645920"/>
              <a:gd name="connsiteX49" fmla="*/ 436796 w 1286282"/>
              <a:gd name="connsiteY49" fmla="*/ 1569720 h 1645920"/>
              <a:gd name="connsiteX50" fmla="*/ 360596 w 1286282"/>
              <a:gd name="connsiteY50" fmla="*/ 1600200 h 1645920"/>
              <a:gd name="connsiteX51" fmla="*/ 314876 w 1286282"/>
              <a:gd name="connsiteY51" fmla="*/ 1630680 h 1645920"/>
              <a:gd name="connsiteX52" fmla="*/ 292016 w 1286282"/>
              <a:gd name="connsiteY52" fmla="*/ 1645920 h 1645920"/>
              <a:gd name="connsiteX53" fmla="*/ 284396 w 1286282"/>
              <a:gd name="connsiteY53" fmla="*/ 1623060 h 1645920"/>
              <a:gd name="connsiteX54" fmla="*/ 307256 w 1286282"/>
              <a:gd name="connsiteY54" fmla="*/ 1546860 h 1645920"/>
              <a:gd name="connsiteX55" fmla="*/ 330116 w 1286282"/>
              <a:gd name="connsiteY55" fmla="*/ 1501140 h 1645920"/>
              <a:gd name="connsiteX56" fmla="*/ 307256 w 1286282"/>
              <a:gd name="connsiteY56" fmla="*/ 1478280 h 1645920"/>
              <a:gd name="connsiteX57" fmla="*/ 299636 w 1286282"/>
              <a:gd name="connsiteY57" fmla="*/ 1455420 h 1645920"/>
              <a:gd name="connsiteX58" fmla="*/ 284396 w 1286282"/>
              <a:gd name="connsiteY58" fmla="*/ 1432560 h 1645920"/>
              <a:gd name="connsiteX59" fmla="*/ 269156 w 1286282"/>
              <a:gd name="connsiteY59" fmla="*/ 1394460 h 1645920"/>
              <a:gd name="connsiteX60" fmla="*/ 246296 w 1286282"/>
              <a:gd name="connsiteY60" fmla="*/ 1348740 h 1645920"/>
              <a:gd name="connsiteX61" fmla="*/ 284396 w 1286282"/>
              <a:gd name="connsiteY61" fmla="*/ 1310640 h 1645920"/>
              <a:gd name="connsiteX62" fmla="*/ 292016 w 1286282"/>
              <a:gd name="connsiteY62" fmla="*/ 1287780 h 1645920"/>
              <a:gd name="connsiteX63" fmla="*/ 337736 w 1286282"/>
              <a:gd name="connsiteY63" fmla="*/ 1257300 h 1645920"/>
              <a:gd name="connsiteX64" fmla="*/ 352976 w 1286282"/>
              <a:gd name="connsiteY64" fmla="*/ 1234440 h 1645920"/>
              <a:gd name="connsiteX65" fmla="*/ 322496 w 1286282"/>
              <a:gd name="connsiteY65" fmla="*/ 1203960 h 1645920"/>
              <a:gd name="connsiteX66" fmla="*/ 253916 w 1286282"/>
              <a:gd name="connsiteY66" fmla="*/ 1181100 h 1645920"/>
              <a:gd name="connsiteX67" fmla="*/ 208196 w 1286282"/>
              <a:gd name="connsiteY67" fmla="*/ 1188720 h 1645920"/>
              <a:gd name="connsiteX68" fmla="*/ 185336 w 1286282"/>
              <a:gd name="connsiteY68" fmla="*/ 1234440 h 1645920"/>
              <a:gd name="connsiteX69" fmla="*/ 170096 w 1286282"/>
              <a:gd name="connsiteY69" fmla="*/ 1211580 h 1645920"/>
              <a:gd name="connsiteX70" fmla="*/ 124376 w 1286282"/>
              <a:gd name="connsiteY70" fmla="*/ 1181100 h 1645920"/>
              <a:gd name="connsiteX71" fmla="*/ 131996 w 1286282"/>
              <a:gd name="connsiteY71" fmla="*/ 1143000 h 1645920"/>
              <a:gd name="connsiteX72" fmla="*/ 147236 w 1286282"/>
              <a:gd name="connsiteY72" fmla="*/ 1120140 h 1645920"/>
              <a:gd name="connsiteX73" fmla="*/ 170096 w 1286282"/>
              <a:gd name="connsiteY73" fmla="*/ 1074420 h 1645920"/>
              <a:gd name="connsiteX74" fmla="*/ 177716 w 1286282"/>
              <a:gd name="connsiteY74" fmla="*/ 1043940 h 1645920"/>
              <a:gd name="connsiteX75" fmla="*/ 185336 w 1286282"/>
              <a:gd name="connsiteY75" fmla="*/ 1005840 h 1645920"/>
              <a:gd name="connsiteX76" fmla="*/ 200576 w 1286282"/>
              <a:gd name="connsiteY76" fmla="*/ 982980 h 1645920"/>
              <a:gd name="connsiteX77" fmla="*/ 177716 w 1286282"/>
              <a:gd name="connsiteY77" fmla="*/ 990600 h 1645920"/>
              <a:gd name="connsiteX78" fmla="*/ 147236 w 1286282"/>
              <a:gd name="connsiteY78" fmla="*/ 1028700 h 1645920"/>
              <a:gd name="connsiteX79" fmla="*/ 116756 w 1286282"/>
              <a:gd name="connsiteY79" fmla="*/ 1005840 h 1645920"/>
              <a:gd name="connsiteX80" fmla="*/ 109136 w 1286282"/>
              <a:gd name="connsiteY80" fmla="*/ 982980 h 1645920"/>
              <a:gd name="connsiteX81" fmla="*/ 86276 w 1286282"/>
              <a:gd name="connsiteY81" fmla="*/ 952500 h 1645920"/>
              <a:gd name="connsiteX82" fmla="*/ 48176 w 1286282"/>
              <a:gd name="connsiteY82" fmla="*/ 906780 h 1645920"/>
              <a:gd name="connsiteX83" fmla="*/ 40556 w 1286282"/>
              <a:gd name="connsiteY83" fmla="*/ 883920 h 1645920"/>
              <a:gd name="connsiteX84" fmla="*/ 32936 w 1286282"/>
              <a:gd name="connsiteY84" fmla="*/ 708660 h 1645920"/>
              <a:gd name="connsiteX85" fmla="*/ 78656 w 1286282"/>
              <a:gd name="connsiteY85" fmla="*/ 701040 h 1645920"/>
              <a:gd name="connsiteX86" fmla="*/ 101516 w 1286282"/>
              <a:gd name="connsiteY86" fmla="*/ 693420 h 1645920"/>
              <a:gd name="connsiteX87" fmla="*/ 131996 w 1286282"/>
              <a:gd name="connsiteY87" fmla="*/ 655320 h 1645920"/>
              <a:gd name="connsiteX88" fmla="*/ 170096 w 1286282"/>
              <a:gd name="connsiteY88" fmla="*/ 617220 h 1645920"/>
              <a:gd name="connsiteX89" fmla="*/ 162476 w 1286282"/>
              <a:gd name="connsiteY89" fmla="*/ 480060 h 1645920"/>
              <a:gd name="connsiteX90" fmla="*/ 147236 w 1286282"/>
              <a:gd name="connsiteY90" fmla="*/ 434340 h 1645920"/>
              <a:gd name="connsiteX91" fmla="*/ 162476 w 1286282"/>
              <a:gd name="connsiteY91" fmla="*/ 388620 h 1645920"/>
              <a:gd name="connsiteX92" fmla="*/ 185336 w 1286282"/>
              <a:gd name="connsiteY92" fmla="*/ 373380 h 1645920"/>
              <a:gd name="connsiteX93" fmla="*/ 208196 w 1286282"/>
              <a:gd name="connsiteY93" fmla="*/ 350520 h 1645920"/>
              <a:gd name="connsiteX94" fmla="*/ 231056 w 1286282"/>
              <a:gd name="connsiteY94" fmla="*/ 342900 h 1645920"/>
              <a:gd name="connsiteX95" fmla="*/ 246296 w 1286282"/>
              <a:gd name="connsiteY95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08296 w 1286282"/>
              <a:gd name="connsiteY35" fmla="*/ 1318260 h 1645920"/>
              <a:gd name="connsiteX36" fmla="*/ 939716 w 1286282"/>
              <a:gd name="connsiteY36" fmla="*/ 1348740 h 1645920"/>
              <a:gd name="connsiteX37" fmla="*/ 893996 w 1286282"/>
              <a:gd name="connsiteY37" fmla="*/ 1363980 h 1645920"/>
              <a:gd name="connsiteX38" fmla="*/ 871136 w 1286282"/>
              <a:gd name="connsiteY38" fmla="*/ 1371600 h 1645920"/>
              <a:gd name="connsiteX39" fmla="*/ 817796 w 1286282"/>
              <a:gd name="connsiteY39" fmla="*/ 1402080 h 1645920"/>
              <a:gd name="connsiteX40" fmla="*/ 772076 w 1286282"/>
              <a:gd name="connsiteY40" fmla="*/ 1417320 h 1645920"/>
              <a:gd name="connsiteX41" fmla="*/ 749216 w 1286282"/>
              <a:gd name="connsiteY41" fmla="*/ 1432560 h 1645920"/>
              <a:gd name="connsiteX42" fmla="*/ 703496 w 1286282"/>
              <a:gd name="connsiteY42" fmla="*/ 1447800 h 1645920"/>
              <a:gd name="connsiteX43" fmla="*/ 657776 w 1286282"/>
              <a:gd name="connsiteY43" fmla="*/ 1478280 h 1645920"/>
              <a:gd name="connsiteX44" fmla="*/ 612056 w 1286282"/>
              <a:gd name="connsiteY44" fmla="*/ 1493520 h 1645920"/>
              <a:gd name="connsiteX45" fmla="*/ 543476 w 1286282"/>
              <a:gd name="connsiteY45" fmla="*/ 1524000 h 1645920"/>
              <a:gd name="connsiteX46" fmla="*/ 490136 w 1286282"/>
              <a:gd name="connsiteY46" fmla="*/ 1546860 h 1645920"/>
              <a:gd name="connsiteX47" fmla="*/ 467276 w 1286282"/>
              <a:gd name="connsiteY47" fmla="*/ 1554480 h 1645920"/>
              <a:gd name="connsiteX48" fmla="*/ 436796 w 1286282"/>
              <a:gd name="connsiteY48" fmla="*/ 1569720 h 1645920"/>
              <a:gd name="connsiteX49" fmla="*/ 360596 w 1286282"/>
              <a:gd name="connsiteY49" fmla="*/ 1600200 h 1645920"/>
              <a:gd name="connsiteX50" fmla="*/ 314876 w 1286282"/>
              <a:gd name="connsiteY50" fmla="*/ 1630680 h 1645920"/>
              <a:gd name="connsiteX51" fmla="*/ 292016 w 1286282"/>
              <a:gd name="connsiteY51" fmla="*/ 1645920 h 1645920"/>
              <a:gd name="connsiteX52" fmla="*/ 284396 w 1286282"/>
              <a:gd name="connsiteY52" fmla="*/ 1623060 h 1645920"/>
              <a:gd name="connsiteX53" fmla="*/ 307256 w 1286282"/>
              <a:gd name="connsiteY53" fmla="*/ 1546860 h 1645920"/>
              <a:gd name="connsiteX54" fmla="*/ 330116 w 1286282"/>
              <a:gd name="connsiteY54" fmla="*/ 1501140 h 1645920"/>
              <a:gd name="connsiteX55" fmla="*/ 307256 w 1286282"/>
              <a:gd name="connsiteY55" fmla="*/ 1478280 h 1645920"/>
              <a:gd name="connsiteX56" fmla="*/ 299636 w 1286282"/>
              <a:gd name="connsiteY56" fmla="*/ 1455420 h 1645920"/>
              <a:gd name="connsiteX57" fmla="*/ 284396 w 1286282"/>
              <a:gd name="connsiteY57" fmla="*/ 1432560 h 1645920"/>
              <a:gd name="connsiteX58" fmla="*/ 269156 w 1286282"/>
              <a:gd name="connsiteY58" fmla="*/ 1394460 h 1645920"/>
              <a:gd name="connsiteX59" fmla="*/ 246296 w 1286282"/>
              <a:gd name="connsiteY59" fmla="*/ 1348740 h 1645920"/>
              <a:gd name="connsiteX60" fmla="*/ 284396 w 1286282"/>
              <a:gd name="connsiteY60" fmla="*/ 1310640 h 1645920"/>
              <a:gd name="connsiteX61" fmla="*/ 292016 w 1286282"/>
              <a:gd name="connsiteY61" fmla="*/ 1287780 h 1645920"/>
              <a:gd name="connsiteX62" fmla="*/ 337736 w 1286282"/>
              <a:gd name="connsiteY62" fmla="*/ 1257300 h 1645920"/>
              <a:gd name="connsiteX63" fmla="*/ 352976 w 1286282"/>
              <a:gd name="connsiteY63" fmla="*/ 1234440 h 1645920"/>
              <a:gd name="connsiteX64" fmla="*/ 322496 w 1286282"/>
              <a:gd name="connsiteY64" fmla="*/ 1203960 h 1645920"/>
              <a:gd name="connsiteX65" fmla="*/ 253916 w 1286282"/>
              <a:gd name="connsiteY65" fmla="*/ 1181100 h 1645920"/>
              <a:gd name="connsiteX66" fmla="*/ 208196 w 1286282"/>
              <a:gd name="connsiteY66" fmla="*/ 1188720 h 1645920"/>
              <a:gd name="connsiteX67" fmla="*/ 185336 w 1286282"/>
              <a:gd name="connsiteY67" fmla="*/ 1234440 h 1645920"/>
              <a:gd name="connsiteX68" fmla="*/ 170096 w 1286282"/>
              <a:gd name="connsiteY68" fmla="*/ 1211580 h 1645920"/>
              <a:gd name="connsiteX69" fmla="*/ 124376 w 1286282"/>
              <a:gd name="connsiteY69" fmla="*/ 1181100 h 1645920"/>
              <a:gd name="connsiteX70" fmla="*/ 131996 w 1286282"/>
              <a:gd name="connsiteY70" fmla="*/ 1143000 h 1645920"/>
              <a:gd name="connsiteX71" fmla="*/ 147236 w 1286282"/>
              <a:gd name="connsiteY71" fmla="*/ 1120140 h 1645920"/>
              <a:gd name="connsiteX72" fmla="*/ 170096 w 1286282"/>
              <a:gd name="connsiteY72" fmla="*/ 1074420 h 1645920"/>
              <a:gd name="connsiteX73" fmla="*/ 177716 w 1286282"/>
              <a:gd name="connsiteY73" fmla="*/ 1043940 h 1645920"/>
              <a:gd name="connsiteX74" fmla="*/ 185336 w 1286282"/>
              <a:gd name="connsiteY74" fmla="*/ 1005840 h 1645920"/>
              <a:gd name="connsiteX75" fmla="*/ 200576 w 1286282"/>
              <a:gd name="connsiteY75" fmla="*/ 982980 h 1645920"/>
              <a:gd name="connsiteX76" fmla="*/ 177716 w 1286282"/>
              <a:gd name="connsiteY76" fmla="*/ 990600 h 1645920"/>
              <a:gd name="connsiteX77" fmla="*/ 147236 w 1286282"/>
              <a:gd name="connsiteY77" fmla="*/ 1028700 h 1645920"/>
              <a:gd name="connsiteX78" fmla="*/ 116756 w 1286282"/>
              <a:gd name="connsiteY78" fmla="*/ 1005840 h 1645920"/>
              <a:gd name="connsiteX79" fmla="*/ 109136 w 1286282"/>
              <a:gd name="connsiteY79" fmla="*/ 982980 h 1645920"/>
              <a:gd name="connsiteX80" fmla="*/ 86276 w 1286282"/>
              <a:gd name="connsiteY80" fmla="*/ 952500 h 1645920"/>
              <a:gd name="connsiteX81" fmla="*/ 48176 w 1286282"/>
              <a:gd name="connsiteY81" fmla="*/ 906780 h 1645920"/>
              <a:gd name="connsiteX82" fmla="*/ 40556 w 1286282"/>
              <a:gd name="connsiteY82" fmla="*/ 883920 h 1645920"/>
              <a:gd name="connsiteX83" fmla="*/ 32936 w 1286282"/>
              <a:gd name="connsiteY83" fmla="*/ 708660 h 1645920"/>
              <a:gd name="connsiteX84" fmla="*/ 78656 w 1286282"/>
              <a:gd name="connsiteY84" fmla="*/ 701040 h 1645920"/>
              <a:gd name="connsiteX85" fmla="*/ 101516 w 1286282"/>
              <a:gd name="connsiteY85" fmla="*/ 693420 h 1645920"/>
              <a:gd name="connsiteX86" fmla="*/ 131996 w 1286282"/>
              <a:gd name="connsiteY86" fmla="*/ 655320 h 1645920"/>
              <a:gd name="connsiteX87" fmla="*/ 170096 w 1286282"/>
              <a:gd name="connsiteY87" fmla="*/ 617220 h 1645920"/>
              <a:gd name="connsiteX88" fmla="*/ 162476 w 1286282"/>
              <a:gd name="connsiteY88" fmla="*/ 480060 h 1645920"/>
              <a:gd name="connsiteX89" fmla="*/ 147236 w 1286282"/>
              <a:gd name="connsiteY89" fmla="*/ 434340 h 1645920"/>
              <a:gd name="connsiteX90" fmla="*/ 162476 w 1286282"/>
              <a:gd name="connsiteY90" fmla="*/ 388620 h 1645920"/>
              <a:gd name="connsiteX91" fmla="*/ 185336 w 1286282"/>
              <a:gd name="connsiteY91" fmla="*/ 373380 h 1645920"/>
              <a:gd name="connsiteX92" fmla="*/ 208196 w 1286282"/>
              <a:gd name="connsiteY92" fmla="*/ 350520 h 1645920"/>
              <a:gd name="connsiteX93" fmla="*/ 231056 w 1286282"/>
              <a:gd name="connsiteY93" fmla="*/ 342900 h 1645920"/>
              <a:gd name="connsiteX94" fmla="*/ 246296 w 1286282"/>
              <a:gd name="connsiteY94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08296 w 1286282"/>
              <a:gd name="connsiteY35" fmla="*/ 1318260 h 1645920"/>
              <a:gd name="connsiteX36" fmla="*/ 939716 w 1286282"/>
              <a:gd name="connsiteY36" fmla="*/ 1348740 h 1645920"/>
              <a:gd name="connsiteX37" fmla="*/ 893996 w 1286282"/>
              <a:gd name="connsiteY37" fmla="*/ 136398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49216 w 1286282"/>
              <a:gd name="connsiteY40" fmla="*/ 1432560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08296 w 1286282"/>
              <a:gd name="connsiteY35" fmla="*/ 1318260 h 1645920"/>
              <a:gd name="connsiteX36" fmla="*/ 939716 w 1286282"/>
              <a:gd name="connsiteY36" fmla="*/ 1348740 h 1645920"/>
              <a:gd name="connsiteX37" fmla="*/ 893996 w 1286282"/>
              <a:gd name="connsiteY37" fmla="*/ 136398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49216 w 1286282"/>
              <a:gd name="connsiteY40" fmla="*/ 1432560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93996 w 1286282"/>
              <a:gd name="connsiteY37" fmla="*/ 136398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49216 w 1286282"/>
              <a:gd name="connsiteY40" fmla="*/ 1432560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49216 w 1286282"/>
              <a:gd name="connsiteY40" fmla="*/ 1432560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589196 w 1286282"/>
              <a:gd name="connsiteY43" fmla="*/ 147889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589196 w 1286282"/>
              <a:gd name="connsiteY43" fmla="*/ 147889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2405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589196 w 1286282"/>
              <a:gd name="connsiteY43" fmla="*/ 1478890 h 1645920"/>
              <a:gd name="connsiteX44" fmla="*/ 535856 w 1286282"/>
              <a:gd name="connsiteY44" fmla="*/ 1494739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2405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589196 w 1286282"/>
              <a:gd name="connsiteY43" fmla="*/ 1478890 h 1645920"/>
              <a:gd name="connsiteX44" fmla="*/ 535856 w 1286282"/>
              <a:gd name="connsiteY44" fmla="*/ 1494739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2405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48330 w 1286282"/>
              <a:gd name="connsiteY87" fmla="*/ 512065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41262 w 1265068"/>
              <a:gd name="connsiteY0" fmla="*/ 365760 h 1645920"/>
              <a:gd name="connsiteX1" fmla="*/ 225082 w 1265068"/>
              <a:gd name="connsiteY1" fmla="*/ 327660 h 1645920"/>
              <a:gd name="connsiteX2" fmla="*/ 301282 w 1265068"/>
              <a:gd name="connsiteY2" fmla="*/ 304800 h 1645920"/>
              <a:gd name="connsiteX3" fmla="*/ 324142 w 1265068"/>
              <a:gd name="connsiteY3" fmla="*/ 289560 h 1645920"/>
              <a:gd name="connsiteX4" fmla="*/ 385102 w 1265068"/>
              <a:gd name="connsiteY4" fmla="*/ 266700 h 1645920"/>
              <a:gd name="connsiteX5" fmla="*/ 468922 w 1265068"/>
              <a:gd name="connsiteY5" fmla="*/ 228600 h 1645920"/>
              <a:gd name="connsiteX6" fmla="*/ 545122 w 1265068"/>
              <a:gd name="connsiteY6" fmla="*/ 160020 h 1645920"/>
              <a:gd name="connsiteX7" fmla="*/ 567982 w 1265068"/>
              <a:gd name="connsiteY7" fmla="*/ 137160 h 1645920"/>
              <a:gd name="connsiteX8" fmla="*/ 621322 w 1265068"/>
              <a:gd name="connsiteY8" fmla="*/ 91440 h 1645920"/>
              <a:gd name="connsiteX9" fmla="*/ 644182 w 1265068"/>
              <a:gd name="connsiteY9" fmla="*/ 83820 h 1645920"/>
              <a:gd name="connsiteX10" fmla="*/ 682282 w 1265068"/>
              <a:gd name="connsiteY10" fmla="*/ 53340 h 1645920"/>
              <a:gd name="connsiteX11" fmla="*/ 712762 w 1265068"/>
              <a:gd name="connsiteY11" fmla="*/ 22860 h 1645920"/>
              <a:gd name="connsiteX12" fmla="*/ 735622 w 1265068"/>
              <a:gd name="connsiteY12" fmla="*/ 15240 h 1645920"/>
              <a:gd name="connsiteX13" fmla="*/ 758482 w 1265068"/>
              <a:gd name="connsiteY13" fmla="*/ 0 h 1645920"/>
              <a:gd name="connsiteX14" fmla="*/ 788962 w 1265068"/>
              <a:gd name="connsiteY14" fmla="*/ 7620 h 1645920"/>
              <a:gd name="connsiteX15" fmla="*/ 842302 w 1265068"/>
              <a:gd name="connsiteY15" fmla="*/ 45720 h 1645920"/>
              <a:gd name="connsiteX16" fmla="*/ 865162 w 1265068"/>
              <a:gd name="connsiteY16" fmla="*/ 68580 h 1645920"/>
              <a:gd name="connsiteX17" fmla="*/ 888022 w 1265068"/>
              <a:gd name="connsiteY17" fmla="*/ 76200 h 1645920"/>
              <a:gd name="connsiteX18" fmla="*/ 910882 w 1265068"/>
              <a:gd name="connsiteY18" fmla="*/ 91440 h 1645920"/>
              <a:gd name="connsiteX19" fmla="*/ 964222 w 1265068"/>
              <a:gd name="connsiteY19" fmla="*/ 106680 h 1645920"/>
              <a:gd name="connsiteX20" fmla="*/ 1009942 w 1265068"/>
              <a:gd name="connsiteY20" fmla="*/ 137160 h 1645920"/>
              <a:gd name="connsiteX21" fmla="*/ 1032802 w 1265068"/>
              <a:gd name="connsiteY21" fmla="*/ 160020 h 1645920"/>
              <a:gd name="connsiteX22" fmla="*/ 1063282 w 1265068"/>
              <a:gd name="connsiteY22" fmla="*/ 175260 h 1645920"/>
              <a:gd name="connsiteX23" fmla="*/ 1109002 w 1265068"/>
              <a:gd name="connsiteY23" fmla="*/ 205740 h 1645920"/>
              <a:gd name="connsiteX24" fmla="*/ 1154722 w 1265068"/>
              <a:gd name="connsiteY24" fmla="*/ 228600 h 1645920"/>
              <a:gd name="connsiteX25" fmla="*/ 1200442 w 1265068"/>
              <a:gd name="connsiteY25" fmla="*/ 251460 h 1645920"/>
              <a:gd name="connsiteX26" fmla="*/ 1253782 w 1265068"/>
              <a:gd name="connsiteY26" fmla="*/ 312420 h 1645920"/>
              <a:gd name="connsiteX27" fmla="*/ 1253782 w 1265068"/>
              <a:gd name="connsiteY27" fmla="*/ 464820 h 1645920"/>
              <a:gd name="connsiteX28" fmla="*/ 1238542 w 1265068"/>
              <a:gd name="connsiteY28" fmla="*/ 670560 h 1645920"/>
              <a:gd name="connsiteX29" fmla="*/ 1230922 w 1265068"/>
              <a:gd name="connsiteY29" fmla="*/ 769620 h 1645920"/>
              <a:gd name="connsiteX30" fmla="*/ 1215682 w 1265068"/>
              <a:gd name="connsiteY30" fmla="*/ 853440 h 1645920"/>
              <a:gd name="connsiteX31" fmla="*/ 1223302 w 1265068"/>
              <a:gd name="connsiteY31" fmla="*/ 929640 h 1645920"/>
              <a:gd name="connsiteX32" fmla="*/ 1238542 w 1265068"/>
              <a:gd name="connsiteY32" fmla="*/ 975360 h 1645920"/>
              <a:gd name="connsiteX33" fmla="*/ 1230922 w 1265068"/>
              <a:gd name="connsiteY33" fmla="*/ 1196340 h 1645920"/>
              <a:gd name="connsiteX34" fmla="*/ 1009942 w 1265068"/>
              <a:gd name="connsiteY34" fmla="*/ 1303020 h 1645920"/>
              <a:gd name="connsiteX35" fmla="*/ 1078522 w 1265068"/>
              <a:gd name="connsiteY35" fmla="*/ 1281684 h 1645920"/>
              <a:gd name="connsiteX36" fmla="*/ 918502 w 1265068"/>
              <a:gd name="connsiteY36" fmla="*/ 1348740 h 1645920"/>
              <a:gd name="connsiteX37" fmla="*/ 865162 w 1265068"/>
              <a:gd name="connsiteY37" fmla="*/ 1349350 h 1645920"/>
              <a:gd name="connsiteX38" fmla="*/ 796582 w 1265068"/>
              <a:gd name="connsiteY38" fmla="*/ 1402080 h 1645920"/>
              <a:gd name="connsiteX39" fmla="*/ 750862 w 1265068"/>
              <a:gd name="connsiteY39" fmla="*/ 1417320 h 1645920"/>
              <a:gd name="connsiteX40" fmla="*/ 712762 w 1265068"/>
              <a:gd name="connsiteY40" fmla="*/ 1395984 h 1645920"/>
              <a:gd name="connsiteX41" fmla="*/ 682282 w 1265068"/>
              <a:gd name="connsiteY41" fmla="*/ 1447800 h 1645920"/>
              <a:gd name="connsiteX42" fmla="*/ 628942 w 1265068"/>
              <a:gd name="connsiteY42" fmla="*/ 1463650 h 1645920"/>
              <a:gd name="connsiteX43" fmla="*/ 567982 w 1265068"/>
              <a:gd name="connsiteY43" fmla="*/ 1478890 h 1645920"/>
              <a:gd name="connsiteX44" fmla="*/ 514642 w 1265068"/>
              <a:gd name="connsiteY44" fmla="*/ 1494739 h 1645920"/>
              <a:gd name="connsiteX45" fmla="*/ 468922 w 1265068"/>
              <a:gd name="connsiteY45" fmla="*/ 1546860 h 1645920"/>
              <a:gd name="connsiteX46" fmla="*/ 446062 w 1265068"/>
              <a:gd name="connsiteY46" fmla="*/ 1554480 h 1645920"/>
              <a:gd name="connsiteX47" fmla="*/ 415582 w 1265068"/>
              <a:gd name="connsiteY47" fmla="*/ 1562405 h 1645920"/>
              <a:gd name="connsiteX48" fmla="*/ 339382 w 1265068"/>
              <a:gd name="connsiteY48" fmla="*/ 1600200 h 1645920"/>
              <a:gd name="connsiteX49" fmla="*/ 293662 w 1265068"/>
              <a:gd name="connsiteY49" fmla="*/ 1630680 h 1645920"/>
              <a:gd name="connsiteX50" fmla="*/ 270802 w 1265068"/>
              <a:gd name="connsiteY50" fmla="*/ 1645920 h 1645920"/>
              <a:gd name="connsiteX51" fmla="*/ 263182 w 1265068"/>
              <a:gd name="connsiteY51" fmla="*/ 1623060 h 1645920"/>
              <a:gd name="connsiteX52" fmla="*/ 286042 w 1265068"/>
              <a:gd name="connsiteY52" fmla="*/ 1546860 h 1645920"/>
              <a:gd name="connsiteX53" fmla="*/ 308902 w 1265068"/>
              <a:gd name="connsiteY53" fmla="*/ 1501140 h 1645920"/>
              <a:gd name="connsiteX54" fmla="*/ 286042 w 1265068"/>
              <a:gd name="connsiteY54" fmla="*/ 1478280 h 1645920"/>
              <a:gd name="connsiteX55" fmla="*/ 278422 w 1265068"/>
              <a:gd name="connsiteY55" fmla="*/ 1455420 h 1645920"/>
              <a:gd name="connsiteX56" fmla="*/ 263182 w 1265068"/>
              <a:gd name="connsiteY56" fmla="*/ 1432560 h 1645920"/>
              <a:gd name="connsiteX57" fmla="*/ 247942 w 1265068"/>
              <a:gd name="connsiteY57" fmla="*/ 1394460 h 1645920"/>
              <a:gd name="connsiteX58" fmla="*/ 225082 w 1265068"/>
              <a:gd name="connsiteY58" fmla="*/ 1348740 h 1645920"/>
              <a:gd name="connsiteX59" fmla="*/ 263182 w 1265068"/>
              <a:gd name="connsiteY59" fmla="*/ 1310640 h 1645920"/>
              <a:gd name="connsiteX60" fmla="*/ 270802 w 1265068"/>
              <a:gd name="connsiteY60" fmla="*/ 1287780 h 1645920"/>
              <a:gd name="connsiteX61" fmla="*/ 316522 w 1265068"/>
              <a:gd name="connsiteY61" fmla="*/ 1257300 h 1645920"/>
              <a:gd name="connsiteX62" fmla="*/ 331762 w 1265068"/>
              <a:gd name="connsiteY62" fmla="*/ 1234440 h 1645920"/>
              <a:gd name="connsiteX63" fmla="*/ 301282 w 1265068"/>
              <a:gd name="connsiteY63" fmla="*/ 1203960 h 1645920"/>
              <a:gd name="connsiteX64" fmla="*/ 232702 w 1265068"/>
              <a:gd name="connsiteY64" fmla="*/ 1181100 h 1645920"/>
              <a:gd name="connsiteX65" fmla="*/ 186982 w 1265068"/>
              <a:gd name="connsiteY65" fmla="*/ 1188720 h 1645920"/>
              <a:gd name="connsiteX66" fmla="*/ 164122 w 1265068"/>
              <a:gd name="connsiteY66" fmla="*/ 1234440 h 1645920"/>
              <a:gd name="connsiteX67" fmla="*/ 148882 w 1265068"/>
              <a:gd name="connsiteY67" fmla="*/ 1211580 h 1645920"/>
              <a:gd name="connsiteX68" fmla="*/ 103162 w 1265068"/>
              <a:gd name="connsiteY68" fmla="*/ 1181100 h 1645920"/>
              <a:gd name="connsiteX69" fmla="*/ 110782 w 1265068"/>
              <a:gd name="connsiteY69" fmla="*/ 1143000 h 1645920"/>
              <a:gd name="connsiteX70" fmla="*/ 126022 w 1265068"/>
              <a:gd name="connsiteY70" fmla="*/ 1120140 h 1645920"/>
              <a:gd name="connsiteX71" fmla="*/ 148882 w 1265068"/>
              <a:gd name="connsiteY71" fmla="*/ 1074420 h 1645920"/>
              <a:gd name="connsiteX72" fmla="*/ 156502 w 1265068"/>
              <a:gd name="connsiteY72" fmla="*/ 1043940 h 1645920"/>
              <a:gd name="connsiteX73" fmla="*/ 164122 w 1265068"/>
              <a:gd name="connsiteY73" fmla="*/ 1005840 h 1645920"/>
              <a:gd name="connsiteX74" fmla="*/ 179362 w 1265068"/>
              <a:gd name="connsiteY74" fmla="*/ 982980 h 1645920"/>
              <a:gd name="connsiteX75" fmla="*/ 156502 w 1265068"/>
              <a:gd name="connsiteY75" fmla="*/ 990600 h 1645920"/>
              <a:gd name="connsiteX76" fmla="*/ 126022 w 1265068"/>
              <a:gd name="connsiteY76" fmla="*/ 1028700 h 1645920"/>
              <a:gd name="connsiteX77" fmla="*/ 95542 w 1265068"/>
              <a:gd name="connsiteY77" fmla="*/ 1005840 h 1645920"/>
              <a:gd name="connsiteX78" fmla="*/ 87922 w 1265068"/>
              <a:gd name="connsiteY78" fmla="*/ 982980 h 1645920"/>
              <a:gd name="connsiteX79" fmla="*/ 65062 w 1265068"/>
              <a:gd name="connsiteY79" fmla="*/ 952500 h 1645920"/>
              <a:gd name="connsiteX80" fmla="*/ 26962 w 1265068"/>
              <a:gd name="connsiteY80" fmla="*/ 906780 h 1645920"/>
              <a:gd name="connsiteX81" fmla="*/ 19342 w 1265068"/>
              <a:gd name="connsiteY81" fmla="*/ 883920 h 1645920"/>
              <a:gd name="connsiteX82" fmla="*/ 11722 w 1265068"/>
              <a:gd name="connsiteY82" fmla="*/ 708660 h 1645920"/>
              <a:gd name="connsiteX83" fmla="*/ 57442 w 1265068"/>
              <a:gd name="connsiteY83" fmla="*/ 698754 h 1645920"/>
              <a:gd name="connsiteX84" fmla="*/ 80302 w 1265068"/>
              <a:gd name="connsiteY84" fmla="*/ 693420 h 1645920"/>
              <a:gd name="connsiteX85" fmla="*/ 110782 w 1265068"/>
              <a:gd name="connsiteY85" fmla="*/ 655320 h 1645920"/>
              <a:gd name="connsiteX86" fmla="*/ 148882 w 1265068"/>
              <a:gd name="connsiteY86" fmla="*/ 617220 h 1645920"/>
              <a:gd name="connsiteX87" fmla="*/ 127116 w 1265068"/>
              <a:gd name="connsiteY87" fmla="*/ 512065 h 1645920"/>
              <a:gd name="connsiteX88" fmla="*/ 126022 w 1265068"/>
              <a:gd name="connsiteY88" fmla="*/ 434340 h 1645920"/>
              <a:gd name="connsiteX89" fmla="*/ 141262 w 1265068"/>
              <a:gd name="connsiteY89" fmla="*/ 388620 h 1645920"/>
              <a:gd name="connsiteX90" fmla="*/ 164122 w 1265068"/>
              <a:gd name="connsiteY90" fmla="*/ 373380 h 1645920"/>
              <a:gd name="connsiteX91" fmla="*/ 186982 w 1265068"/>
              <a:gd name="connsiteY91" fmla="*/ 350520 h 1645920"/>
              <a:gd name="connsiteX92" fmla="*/ 209842 w 1265068"/>
              <a:gd name="connsiteY92" fmla="*/ 342900 h 1645920"/>
              <a:gd name="connsiteX93" fmla="*/ 225082 w 1265068"/>
              <a:gd name="connsiteY93" fmla="*/ 335280 h 1645920"/>
              <a:gd name="connsiteX0" fmla="*/ 141262 w 1265068"/>
              <a:gd name="connsiteY0" fmla="*/ 365760 h 1645920"/>
              <a:gd name="connsiteX1" fmla="*/ 225082 w 1265068"/>
              <a:gd name="connsiteY1" fmla="*/ 327660 h 1645920"/>
              <a:gd name="connsiteX2" fmla="*/ 301282 w 1265068"/>
              <a:gd name="connsiteY2" fmla="*/ 304800 h 1645920"/>
              <a:gd name="connsiteX3" fmla="*/ 324142 w 1265068"/>
              <a:gd name="connsiteY3" fmla="*/ 289560 h 1645920"/>
              <a:gd name="connsiteX4" fmla="*/ 385102 w 1265068"/>
              <a:gd name="connsiteY4" fmla="*/ 266700 h 1645920"/>
              <a:gd name="connsiteX5" fmla="*/ 468922 w 1265068"/>
              <a:gd name="connsiteY5" fmla="*/ 228600 h 1645920"/>
              <a:gd name="connsiteX6" fmla="*/ 545122 w 1265068"/>
              <a:gd name="connsiteY6" fmla="*/ 160020 h 1645920"/>
              <a:gd name="connsiteX7" fmla="*/ 567982 w 1265068"/>
              <a:gd name="connsiteY7" fmla="*/ 137160 h 1645920"/>
              <a:gd name="connsiteX8" fmla="*/ 621322 w 1265068"/>
              <a:gd name="connsiteY8" fmla="*/ 91440 h 1645920"/>
              <a:gd name="connsiteX9" fmla="*/ 644182 w 1265068"/>
              <a:gd name="connsiteY9" fmla="*/ 83820 h 1645920"/>
              <a:gd name="connsiteX10" fmla="*/ 682282 w 1265068"/>
              <a:gd name="connsiteY10" fmla="*/ 53340 h 1645920"/>
              <a:gd name="connsiteX11" fmla="*/ 712762 w 1265068"/>
              <a:gd name="connsiteY11" fmla="*/ 22860 h 1645920"/>
              <a:gd name="connsiteX12" fmla="*/ 735622 w 1265068"/>
              <a:gd name="connsiteY12" fmla="*/ 15240 h 1645920"/>
              <a:gd name="connsiteX13" fmla="*/ 758482 w 1265068"/>
              <a:gd name="connsiteY13" fmla="*/ 0 h 1645920"/>
              <a:gd name="connsiteX14" fmla="*/ 788962 w 1265068"/>
              <a:gd name="connsiteY14" fmla="*/ 7620 h 1645920"/>
              <a:gd name="connsiteX15" fmla="*/ 842302 w 1265068"/>
              <a:gd name="connsiteY15" fmla="*/ 45720 h 1645920"/>
              <a:gd name="connsiteX16" fmla="*/ 865162 w 1265068"/>
              <a:gd name="connsiteY16" fmla="*/ 68580 h 1645920"/>
              <a:gd name="connsiteX17" fmla="*/ 888022 w 1265068"/>
              <a:gd name="connsiteY17" fmla="*/ 76200 h 1645920"/>
              <a:gd name="connsiteX18" fmla="*/ 910882 w 1265068"/>
              <a:gd name="connsiteY18" fmla="*/ 91440 h 1645920"/>
              <a:gd name="connsiteX19" fmla="*/ 964222 w 1265068"/>
              <a:gd name="connsiteY19" fmla="*/ 106680 h 1645920"/>
              <a:gd name="connsiteX20" fmla="*/ 1009942 w 1265068"/>
              <a:gd name="connsiteY20" fmla="*/ 137160 h 1645920"/>
              <a:gd name="connsiteX21" fmla="*/ 1032802 w 1265068"/>
              <a:gd name="connsiteY21" fmla="*/ 160020 h 1645920"/>
              <a:gd name="connsiteX22" fmla="*/ 1063282 w 1265068"/>
              <a:gd name="connsiteY22" fmla="*/ 175260 h 1645920"/>
              <a:gd name="connsiteX23" fmla="*/ 1109002 w 1265068"/>
              <a:gd name="connsiteY23" fmla="*/ 205740 h 1645920"/>
              <a:gd name="connsiteX24" fmla="*/ 1154722 w 1265068"/>
              <a:gd name="connsiteY24" fmla="*/ 228600 h 1645920"/>
              <a:gd name="connsiteX25" fmla="*/ 1200442 w 1265068"/>
              <a:gd name="connsiteY25" fmla="*/ 251460 h 1645920"/>
              <a:gd name="connsiteX26" fmla="*/ 1253782 w 1265068"/>
              <a:gd name="connsiteY26" fmla="*/ 312420 h 1645920"/>
              <a:gd name="connsiteX27" fmla="*/ 1253782 w 1265068"/>
              <a:gd name="connsiteY27" fmla="*/ 464820 h 1645920"/>
              <a:gd name="connsiteX28" fmla="*/ 1238542 w 1265068"/>
              <a:gd name="connsiteY28" fmla="*/ 670560 h 1645920"/>
              <a:gd name="connsiteX29" fmla="*/ 1230922 w 1265068"/>
              <a:gd name="connsiteY29" fmla="*/ 769620 h 1645920"/>
              <a:gd name="connsiteX30" fmla="*/ 1215682 w 1265068"/>
              <a:gd name="connsiteY30" fmla="*/ 853440 h 1645920"/>
              <a:gd name="connsiteX31" fmla="*/ 1223302 w 1265068"/>
              <a:gd name="connsiteY31" fmla="*/ 929640 h 1645920"/>
              <a:gd name="connsiteX32" fmla="*/ 1238542 w 1265068"/>
              <a:gd name="connsiteY32" fmla="*/ 975360 h 1645920"/>
              <a:gd name="connsiteX33" fmla="*/ 1230922 w 1265068"/>
              <a:gd name="connsiteY33" fmla="*/ 1196340 h 1645920"/>
              <a:gd name="connsiteX34" fmla="*/ 1009942 w 1265068"/>
              <a:gd name="connsiteY34" fmla="*/ 1303020 h 1645920"/>
              <a:gd name="connsiteX35" fmla="*/ 1078522 w 1265068"/>
              <a:gd name="connsiteY35" fmla="*/ 1281684 h 1645920"/>
              <a:gd name="connsiteX36" fmla="*/ 918502 w 1265068"/>
              <a:gd name="connsiteY36" fmla="*/ 1348740 h 1645920"/>
              <a:gd name="connsiteX37" fmla="*/ 865162 w 1265068"/>
              <a:gd name="connsiteY37" fmla="*/ 1349350 h 1645920"/>
              <a:gd name="connsiteX38" fmla="*/ 796582 w 1265068"/>
              <a:gd name="connsiteY38" fmla="*/ 1402080 h 1645920"/>
              <a:gd name="connsiteX39" fmla="*/ 750862 w 1265068"/>
              <a:gd name="connsiteY39" fmla="*/ 1417320 h 1645920"/>
              <a:gd name="connsiteX40" fmla="*/ 712762 w 1265068"/>
              <a:gd name="connsiteY40" fmla="*/ 1395984 h 1645920"/>
              <a:gd name="connsiteX41" fmla="*/ 682282 w 1265068"/>
              <a:gd name="connsiteY41" fmla="*/ 1447800 h 1645920"/>
              <a:gd name="connsiteX42" fmla="*/ 628942 w 1265068"/>
              <a:gd name="connsiteY42" fmla="*/ 1463650 h 1645920"/>
              <a:gd name="connsiteX43" fmla="*/ 567982 w 1265068"/>
              <a:gd name="connsiteY43" fmla="*/ 1478890 h 1645920"/>
              <a:gd name="connsiteX44" fmla="*/ 514642 w 1265068"/>
              <a:gd name="connsiteY44" fmla="*/ 1494739 h 1645920"/>
              <a:gd name="connsiteX45" fmla="*/ 468922 w 1265068"/>
              <a:gd name="connsiteY45" fmla="*/ 1546860 h 1645920"/>
              <a:gd name="connsiteX46" fmla="*/ 446062 w 1265068"/>
              <a:gd name="connsiteY46" fmla="*/ 1554480 h 1645920"/>
              <a:gd name="connsiteX47" fmla="*/ 415582 w 1265068"/>
              <a:gd name="connsiteY47" fmla="*/ 1562405 h 1645920"/>
              <a:gd name="connsiteX48" fmla="*/ 339382 w 1265068"/>
              <a:gd name="connsiteY48" fmla="*/ 1600200 h 1645920"/>
              <a:gd name="connsiteX49" fmla="*/ 293662 w 1265068"/>
              <a:gd name="connsiteY49" fmla="*/ 1630680 h 1645920"/>
              <a:gd name="connsiteX50" fmla="*/ 270802 w 1265068"/>
              <a:gd name="connsiteY50" fmla="*/ 1645920 h 1645920"/>
              <a:gd name="connsiteX51" fmla="*/ 263182 w 1265068"/>
              <a:gd name="connsiteY51" fmla="*/ 1623060 h 1645920"/>
              <a:gd name="connsiteX52" fmla="*/ 286042 w 1265068"/>
              <a:gd name="connsiteY52" fmla="*/ 1546860 h 1645920"/>
              <a:gd name="connsiteX53" fmla="*/ 308902 w 1265068"/>
              <a:gd name="connsiteY53" fmla="*/ 1501140 h 1645920"/>
              <a:gd name="connsiteX54" fmla="*/ 286042 w 1265068"/>
              <a:gd name="connsiteY54" fmla="*/ 1478280 h 1645920"/>
              <a:gd name="connsiteX55" fmla="*/ 278422 w 1265068"/>
              <a:gd name="connsiteY55" fmla="*/ 1455420 h 1645920"/>
              <a:gd name="connsiteX56" fmla="*/ 263182 w 1265068"/>
              <a:gd name="connsiteY56" fmla="*/ 1432560 h 1645920"/>
              <a:gd name="connsiteX57" fmla="*/ 247942 w 1265068"/>
              <a:gd name="connsiteY57" fmla="*/ 1394460 h 1645920"/>
              <a:gd name="connsiteX58" fmla="*/ 225082 w 1265068"/>
              <a:gd name="connsiteY58" fmla="*/ 1348740 h 1645920"/>
              <a:gd name="connsiteX59" fmla="*/ 263182 w 1265068"/>
              <a:gd name="connsiteY59" fmla="*/ 1310640 h 1645920"/>
              <a:gd name="connsiteX60" fmla="*/ 270802 w 1265068"/>
              <a:gd name="connsiteY60" fmla="*/ 1287780 h 1645920"/>
              <a:gd name="connsiteX61" fmla="*/ 316522 w 1265068"/>
              <a:gd name="connsiteY61" fmla="*/ 1257300 h 1645920"/>
              <a:gd name="connsiteX62" fmla="*/ 331762 w 1265068"/>
              <a:gd name="connsiteY62" fmla="*/ 1234440 h 1645920"/>
              <a:gd name="connsiteX63" fmla="*/ 301282 w 1265068"/>
              <a:gd name="connsiteY63" fmla="*/ 1203960 h 1645920"/>
              <a:gd name="connsiteX64" fmla="*/ 232702 w 1265068"/>
              <a:gd name="connsiteY64" fmla="*/ 1181100 h 1645920"/>
              <a:gd name="connsiteX65" fmla="*/ 186982 w 1265068"/>
              <a:gd name="connsiteY65" fmla="*/ 1188720 h 1645920"/>
              <a:gd name="connsiteX66" fmla="*/ 164122 w 1265068"/>
              <a:gd name="connsiteY66" fmla="*/ 1234440 h 1645920"/>
              <a:gd name="connsiteX67" fmla="*/ 148882 w 1265068"/>
              <a:gd name="connsiteY67" fmla="*/ 1211580 h 1645920"/>
              <a:gd name="connsiteX68" fmla="*/ 103162 w 1265068"/>
              <a:gd name="connsiteY68" fmla="*/ 1181100 h 1645920"/>
              <a:gd name="connsiteX69" fmla="*/ 110782 w 1265068"/>
              <a:gd name="connsiteY69" fmla="*/ 1143000 h 1645920"/>
              <a:gd name="connsiteX70" fmla="*/ 126022 w 1265068"/>
              <a:gd name="connsiteY70" fmla="*/ 1120140 h 1645920"/>
              <a:gd name="connsiteX71" fmla="*/ 148882 w 1265068"/>
              <a:gd name="connsiteY71" fmla="*/ 1074420 h 1645920"/>
              <a:gd name="connsiteX72" fmla="*/ 156502 w 1265068"/>
              <a:gd name="connsiteY72" fmla="*/ 1043940 h 1645920"/>
              <a:gd name="connsiteX73" fmla="*/ 164122 w 1265068"/>
              <a:gd name="connsiteY73" fmla="*/ 1005840 h 1645920"/>
              <a:gd name="connsiteX74" fmla="*/ 179362 w 1265068"/>
              <a:gd name="connsiteY74" fmla="*/ 982980 h 1645920"/>
              <a:gd name="connsiteX75" fmla="*/ 156502 w 1265068"/>
              <a:gd name="connsiteY75" fmla="*/ 990600 h 1645920"/>
              <a:gd name="connsiteX76" fmla="*/ 126022 w 1265068"/>
              <a:gd name="connsiteY76" fmla="*/ 1028700 h 1645920"/>
              <a:gd name="connsiteX77" fmla="*/ 95542 w 1265068"/>
              <a:gd name="connsiteY77" fmla="*/ 1005840 h 1645920"/>
              <a:gd name="connsiteX78" fmla="*/ 87922 w 1265068"/>
              <a:gd name="connsiteY78" fmla="*/ 982980 h 1645920"/>
              <a:gd name="connsiteX79" fmla="*/ 65062 w 1265068"/>
              <a:gd name="connsiteY79" fmla="*/ 952500 h 1645920"/>
              <a:gd name="connsiteX80" fmla="*/ 26962 w 1265068"/>
              <a:gd name="connsiteY80" fmla="*/ 906780 h 1645920"/>
              <a:gd name="connsiteX81" fmla="*/ 19342 w 1265068"/>
              <a:gd name="connsiteY81" fmla="*/ 883920 h 1645920"/>
              <a:gd name="connsiteX82" fmla="*/ 11722 w 1265068"/>
              <a:gd name="connsiteY82" fmla="*/ 708660 h 1645920"/>
              <a:gd name="connsiteX83" fmla="*/ 57442 w 1265068"/>
              <a:gd name="connsiteY83" fmla="*/ 698754 h 1645920"/>
              <a:gd name="connsiteX84" fmla="*/ 68513 w 1265068"/>
              <a:gd name="connsiteY84" fmla="*/ 672847 h 1645920"/>
              <a:gd name="connsiteX85" fmla="*/ 110782 w 1265068"/>
              <a:gd name="connsiteY85" fmla="*/ 655320 h 1645920"/>
              <a:gd name="connsiteX86" fmla="*/ 148882 w 1265068"/>
              <a:gd name="connsiteY86" fmla="*/ 617220 h 1645920"/>
              <a:gd name="connsiteX87" fmla="*/ 127116 w 1265068"/>
              <a:gd name="connsiteY87" fmla="*/ 512065 h 1645920"/>
              <a:gd name="connsiteX88" fmla="*/ 126022 w 1265068"/>
              <a:gd name="connsiteY88" fmla="*/ 434340 h 1645920"/>
              <a:gd name="connsiteX89" fmla="*/ 141262 w 1265068"/>
              <a:gd name="connsiteY89" fmla="*/ 388620 h 1645920"/>
              <a:gd name="connsiteX90" fmla="*/ 164122 w 1265068"/>
              <a:gd name="connsiteY90" fmla="*/ 373380 h 1645920"/>
              <a:gd name="connsiteX91" fmla="*/ 186982 w 1265068"/>
              <a:gd name="connsiteY91" fmla="*/ 350520 h 1645920"/>
              <a:gd name="connsiteX92" fmla="*/ 209842 w 1265068"/>
              <a:gd name="connsiteY92" fmla="*/ 342900 h 1645920"/>
              <a:gd name="connsiteX93" fmla="*/ 225082 w 1265068"/>
              <a:gd name="connsiteY93" fmla="*/ 335280 h 1645920"/>
              <a:gd name="connsiteX0" fmla="*/ 141262 w 1265068"/>
              <a:gd name="connsiteY0" fmla="*/ 365760 h 1645920"/>
              <a:gd name="connsiteX1" fmla="*/ 225082 w 1265068"/>
              <a:gd name="connsiteY1" fmla="*/ 327660 h 1645920"/>
              <a:gd name="connsiteX2" fmla="*/ 301282 w 1265068"/>
              <a:gd name="connsiteY2" fmla="*/ 304800 h 1645920"/>
              <a:gd name="connsiteX3" fmla="*/ 324142 w 1265068"/>
              <a:gd name="connsiteY3" fmla="*/ 289560 h 1645920"/>
              <a:gd name="connsiteX4" fmla="*/ 385102 w 1265068"/>
              <a:gd name="connsiteY4" fmla="*/ 266700 h 1645920"/>
              <a:gd name="connsiteX5" fmla="*/ 468922 w 1265068"/>
              <a:gd name="connsiteY5" fmla="*/ 228600 h 1645920"/>
              <a:gd name="connsiteX6" fmla="*/ 545122 w 1265068"/>
              <a:gd name="connsiteY6" fmla="*/ 160020 h 1645920"/>
              <a:gd name="connsiteX7" fmla="*/ 567982 w 1265068"/>
              <a:gd name="connsiteY7" fmla="*/ 137160 h 1645920"/>
              <a:gd name="connsiteX8" fmla="*/ 621322 w 1265068"/>
              <a:gd name="connsiteY8" fmla="*/ 91440 h 1645920"/>
              <a:gd name="connsiteX9" fmla="*/ 644182 w 1265068"/>
              <a:gd name="connsiteY9" fmla="*/ 83820 h 1645920"/>
              <a:gd name="connsiteX10" fmla="*/ 682282 w 1265068"/>
              <a:gd name="connsiteY10" fmla="*/ 53340 h 1645920"/>
              <a:gd name="connsiteX11" fmla="*/ 712762 w 1265068"/>
              <a:gd name="connsiteY11" fmla="*/ 22860 h 1645920"/>
              <a:gd name="connsiteX12" fmla="*/ 735622 w 1265068"/>
              <a:gd name="connsiteY12" fmla="*/ 15240 h 1645920"/>
              <a:gd name="connsiteX13" fmla="*/ 758482 w 1265068"/>
              <a:gd name="connsiteY13" fmla="*/ 0 h 1645920"/>
              <a:gd name="connsiteX14" fmla="*/ 788962 w 1265068"/>
              <a:gd name="connsiteY14" fmla="*/ 7620 h 1645920"/>
              <a:gd name="connsiteX15" fmla="*/ 842302 w 1265068"/>
              <a:gd name="connsiteY15" fmla="*/ 45720 h 1645920"/>
              <a:gd name="connsiteX16" fmla="*/ 865162 w 1265068"/>
              <a:gd name="connsiteY16" fmla="*/ 68580 h 1645920"/>
              <a:gd name="connsiteX17" fmla="*/ 888022 w 1265068"/>
              <a:gd name="connsiteY17" fmla="*/ 76200 h 1645920"/>
              <a:gd name="connsiteX18" fmla="*/ 910882 w 1265068"/>
              <a:gd name="connsiteY18" fmla="*/ 91440 h 1645920"/>
              <a:gd name="connsiteX19" fmla="*/ 964222 w 1265068"/>
              <a:gd name="connsiteY19" fmla="*/ 106680 h 1645920"/>
              <a:gd name="connsiteX20" fmla="*/ 1009942 w 1265068"/>
              <a:gd name="connsiteY20" fmla="*/ 137160 h 1645920"/>
              <a:gd name="connsiteX21" fmla="*/ 1032802 w 1265068"/>
              <a:gd name="connsiteY21" fmla="*/ 160020 h 1645920"/>
              <a:gd name="connsiteX22" fmla="*/ 1063282 w 1265068"/>
              <a:gd name="connsiteY22" fmla="*/ 175260 h 1645920"/>
              <a:gd name="connsiteX23" fmla="*/ 1109002 w 1265068"/>
              <a:gd name="connsiteY23" fmla="*/ 205740 h 1645920"/>
              <a:gd name="connsiteX24" fmla="*/ 1154722 w 1265068"/>
              <a:gd name="connsiteY24" fmla="*/ 228600 h 1645920"/>
              <a:gd name="connsiteX25" fmla="*/ 1200442 w 1265068"/>
              <a:gd name="connsiteY25" fmla="*/ 251460 h 1645920"/>
              <a:gd name="connsiteX26" fmla="*/ 1253782 w 1265068"/>
              <a:gd name="connsiteY26" fmla="*/ 312420 h 1645920"/>
              <a:gd name="connsiteX27" fmla="*/ 1253782 w 1265068"/>
              <a:gd name="connsiteY27" fmla="*/ 464820 h 1645920"/>
              <a:gd name="connsiteX28" fmla="*/ 1238542 w 1265068"/>
              <a:gd name="connsiteY28" fmla="*/ 670560 h 1645920"/>
              <a:gd name="connsiteX29" fmla="*/ 1221491 w 1265068"/>
              <a:gd name="connsiteY29" fmla="*/ 765049 h 1645920"/>
              <a:gd name="connsiteX30" fmla="*/ 1215682 w 1265068"/>
              <a:gd name="connsiteY30" fmla="*/ 853440 h 1645920"/>
              <a:gd name="connsiteX31" fmla="*/ 1223302 w 1265068"/>
              <a:gd name="connsiteY31" fmla="*/ 929640 h 1645920"/>
              <a:gd name="connsiteX32" fmla="*/ 1238542 w 1265068"/>
              <a:gd name="connsiteY32" fmla="*/ 975360 h 1645920"/>
              <a:gd name="connsiteX33" fmla="*/ 1230922 w 1265068"/>
              <a:gd name="connsiteY33" fmla="*/ 1196340 h 1645920"/>
              <a:gd name="connsiteX34" fmla="*/ 1009942 w 1265068"/>
              <a:gd name="connsiteY34" fmla="*/ 1303020 h 1645920"/>
              <a:gd name="connsiteX35" fmla="*/ 1078522 w 1265068"/>
              <a:gd name="connsiteY35" fmla="*/ 1281684 h 1645920"/>
              <a:gd name="connsiteX36" fmla="*/ 918502 w 1265068"/>
              <a:gd name="connsiteY36" fmla="*/ 1348740 h 1645920"/>
              <a:gd name="connsiteX37" fmla="*/ 865162 w 1265068"/>
              <a:gd name="connsiteY37" fmla="*/ 1349350 h 1645920"/>
              <a:gd name="connsiteX38" fmla="*/ 796582 w 1265068"/>
              <a:gd name="connsiteY38" fmla="*/ 1402080 h 1645920"/>
              <a:gd name="connsiteX39" fmla="*/ 750862 w 1265068"/>
              <a:gd name="connsiteY39" fmla="*/ 1417320 h 1645920"/>
              <a:gd name="connsiteX40" fmla="*/ 712762 w 1265068"/>
              <a:gd name="connsiteY40" fmla="*/ 1395984 h 1645920"/>
              <a:gd name="connsiteX41" fmla="*/ 682282 w 1265068"/>
              <a:gd name="connsiteY41" fmla="*/ 1447800 h 1645920"/>
              <a:gd name="connsiteX42" fmla="*/ 628942 w 1265068"/>
              <a:gd name="connsiteY42" fmla="*/ 1463650 h 1645920"/>
              <a:gd name="connsiteX43" fmla="*/ 567982 w 1265068"/>
              <a:gd name="connsiteY43" fmla="*/ 1478890 h 1645920"/>
              <a:gd name="connsiteX44" fmla="*/ 514642 w 1265068"/>
              <a:gd name="connsiteY44" fmla="*/ 1494739 h 1645920"/>
              <a:gd name="connsiteX45" fmla="*/ 468922 w 1265068"/>
              <a:gd name="connsiteY45" fmla="*/ 1546860 h 1645920"/>
              <a:gd name="connsiteX46" fmla="*/ 446062 w 1265068"/>
              <a:gd name="connsiteY46" fmla="*/ 1554480 h 1645920"/>
              <a:gd name="connsiteX47" fmla="*/ 415582 w 1265068"/>
              <a:gd name="connsiteY47" fmla="*/ 1562405 h 1645920"/>
              <a:gd name="connsiteX48" fmla="*/ 339382 w 1265068"/>
              <a:gd name="connsiteY48" fmla="*/ 1600200 h 1645920"/>
              <a:gd name="connsiteX49" fmla="*/ 293662 w 1265068"/>
              <a:gd name="connsiteY49" fmla="*/ 1630680 h 1645920"/>
              <a:gd name="connsiteX50" fmla="*/ 270802 w 1265068"/>
              <a:gd name="connsiteY50" fmla="*/ 1645920 h 1645920"/>
              <a:gd name="connsiteX51" fmla="*/ 263182 w 1265068"/>
              <a:gd name="connsiteY51" fmla="*/ 1623060 h 1645920"/>
              <a:gd name="connsiteX52" fmla="*/ 286042 w 1265068"/>
              <a:gd name="connsiteY52" fmla="*/ 1546860 h 1645920"/>
              <a:gd name="connsiteX53" fmla="*/ 308902 w 1265068"/>
              <a:gd name="connsiteY53" fmla="*/ 1501140 h 1645920"/>
              <a:gd name="connsiteX54" fmla="*/ 286042 w 1265068"/>
              <a:gd name="connsiteY54" fmla="*/ 1478280 h 1645920"/>
              <a:gd name="connsiteX55" fmla="*/ 278422 w 1265068"/>
              <a:gd name="connsiteY55" fmla="*/ 1455420 h 1645920"/>
              <a:gd name="connsiteX56" fmla="*/ 263182 w 1265068"/>
              <a:gd name="connsiteY56" fmla="*/ 1432560 h 1645920"/>
              <a:gd name="connsiteX57" fmla="*/ 247942 w 1265068"/>
              <a:gd name="connsiteY57" fmla="*/ 1394460 h 1645920"/>
              <a:gd name="connsiteX58" fmla="*/ 225082 w 1265068"/>
              <a:gd name="connsiteY58" fmla="*/ 1348740 h 1645920"/>
              <a:gd name="connsiteX59" fmla="*/ 263182 w 1265068"/>
              <a:gd name="connsiteY59" fmla="*/ 1310640 h 1645920"/>
              <a:gd name="connsiteX60" fmla="*/ 270802 w 1265068"/>
              <a:gd name="connsiteY60" fmla="*/ 1287780 h 1645920"/>
              <a:gd name="connsiteX61" fmla="*/ 316522 w 1265068"/>
              <a:gd name="connsiteY61" fmla="*/ 1257300 h 1645920"/>
              <a:gd name="connsiteX62" fmla="*/ 331762 w 1265068"/>
              <a:gd name="connsiteY62" fmla="*/ 1234440 h 1645920"/>
              <a:gd name="connsiteX63" fmla="*/ 301282 w 1265068"/>
              <a:gd name="connsiteY63" fmla="*/ 1203960 h 1645920"/>
              <a:gd name="connsiteX64" fmla="*/ 232702 w 1265068"/>
              <a:gd name="connsiteY64" fmla="*/ 1181100 h 1645920"/>
              <a:gd name="connsiteX65" fmla="*/ 186982 w 1265068"/>
              <a:gd name="connsiteY65" fmla="*/ 1188720 h 1645920"/>
              <a:gd name="connsiteX66" fmla="*/ 164122 w 1265068"/>
              <a:gd name="connsiteY66" fmla="*/ 1234440 h 1645920"/>
              <a:gd name="connsiteX67" fmla="*/ 148882 w 1265068"/>
              <a:gd name="connsiteY67" fmla="*/ 1211580 h 1645920"/>
              <a:gd name="connsiteX68" fmla="*/ 103162 w 1265068"/>
              <a:gd name="connsiteY68" fmla="*/ 1181100 h 1645920"/>
              <a:gd name="connsiteX69" fmla="*/ 110782 w 1265068"/>
              <a:gd name="connsiteY69" fmla="*/ 1143000 h 1645920"/>
              <a:gd name="connsiteX70" fmla="*/ 126022 w 1265068"/>
              <a:gd name="connsiteY70" fmla="*/ 1120140 h 1645920"/>
              <a:gd name="connsiteX71" fmla="*/ 148882 w 1265068"/>
              <a:gd name="connsiteY71" fmla="*/ 1074420 h 1645920"/>
              <a:gd name="connsiteX72" fmla="*/ 156502 w 1265068"/>
              <a:gd name="connsiteY72" fmla="*/ 1043940 h 1645920"/>
              <a:gd name="connsiteX73" fmla="*/ 164122 w 1265068"/>
              <a:gd name="connsiteY73" fmla="*/ 1005840 h 1645920"/>
              <a:gd name="connsiteX74" fmla="*/ 179362 w 1265068"/>
              <a:gd name="connsiteY74" fmla="*/ 982980 h 1645920"/>
              <a:gd name="connsiteX75" fmla="*/ 156502 w 1265068"/>
              <a:gd name="connsiteY75" fmla="*/ 990600 h 1645920"/>
              <a:gd name="connsiteX76" fmla="*/ 126022 w 1265068"/>
              <a:gd name="connsiteY76" fmla="*/ 1028700 h 1645920"/>
              <a:gd name="connsiteX77" fmla="*/ 95542 w 1265068"/>
              <a:gd name="connsiteY77" fmla="*/ 1005840 h 1645920"/>
              <a:gd name="connsiteX78" fmla="*/ 87922 w 1265068"/>
              <a:gd name="connsiteY78" fmla="*/ 982980 h 1645920"/>
              <a:gd name="connsiteX79" fmla="*/ 65062 w 1265068"/>
              <a:gd name="connsiteY79" fmla="*/ 952500 h 1645920"/>
              <a:gd name="connsiteX80" fmla="*/ 26962 w 1265068"/>
              <a:gd name="connsiteY80" fmla="*/ 906780 h 1645920"/>
              <a:gd name="connsiteX81" fmla="*/ 19342 w 1265068"/>
              <a:gd name="connsiteY81" fmla="*/ 883920 h 1645920"/>
              <a:gd name="connsiteX82" fmla="*/ 11722 w 1265068"/>
              <a:gd name="connsiteY82" fmla="*/ 708660 h 1645920"/>
              <a:gd name="connsiteX83" fmla="*/ 57442 w 1265068"/>
              <a:gd name="connsiteY83" fmla="*/ 698754 h 1645920"/>
              <a:gd name="connsiteX84" fmla="*/ 68513 w 1265068"/>
              <a:gd name="connsiteY84" fmla="*/ 672847 h 1645920"/>
              <a:gd name="connsiteX85" fmla="*/ 110782 w 1265068"/>
              <a:gd name="connsiteY85" fmla="*/ 655320 h 1645920"/>
              <a:gd name="connsiteX86" fmla="*/ 148882 w 1265068"/>
              <a:gd name="connsiteY86" fmla="*/ 617220 h 1645920"/>
              <a:gd name="connsiteX87" fmla="*/ 127116 w 1265068"/>
              <a:gd name="connsiteY87" fmla="*/ 512065 h 1645920"/>
              <a:gd name="connsiteX88" fmla="*/ 126022 w 1265068"/>
              <a:gd name="connsiteY88" fmla="*/ 434340 h 1645920"/>
              <a:gd name="connsiteX89" fmla="*/ 141262 w 1265068"/>
              <a:gd name="connsiteY89" fmla="*/ 388620 h 1645920"/>
              <a:gd name="connsiteX90" fmla="*/ 164122 w 1265068"/>
              <a:gd name="connsiteY90" fmla="*/ 373380 h 1645920"/>
              <a:gd name="connsiteX91" fmla="*/ 186982 w 1265068"/>
              <a:gd name="connsiteY91" fmla="*/ 350520 h 1645920"/>
              <a:gd name="connsiteX92" fmla="*/ 209842 w 1265068"/>
              <a:gd name="connsiteY92" fmla="*/ 342900 h 1645920"/>
              <a:gd name="connsiteX93" fmla="*/ 225082 w 1265068"/>
              <a:gd name="connsiteY93" fmla="*/ 335280 h 1645920"/>
              <a:gd name="connsiteX0" fmla="*/ 141262 w 1264130"/>
              <a:gd name="connsiteY0" fmla="*/ 365760 h 1645920"/>
              <a:gd name="connsiteX1" fmla="*/ 225082 w 1264130"/>
              <a:gd name="connsiteY1" fmla="*/ 327660 h 1645920"/>
              <a:gd name="connsiteX2" fmla="*/ 301282 w 1264130"/>
              <a:gd name="connsiteY2" fmla="*/ 304800 h 1645920"/>
              <a:gd name="connsiteX3" fmla="*/ 324142 w 1264130"/>
              <a:gd name="connsiteY3" fmla="*/ 289560 h 1645920"/>
              <a:gd name="connsiteX4" fmla="*/ 385102 w 1264130"/>
              <a:gd name="connsiteY4" fmla="*/ 266700 h 1645920"/>
              <a:gd name="connsiteX5" fmla="*/ 468922 w 1264130"/>
              <a:gd name="connsiteY5" fmla="*/ 228600 h 1645920"/>
              <a:gd name="connsiteX6" fmla="*/ 545122 w 1264130"/>
              <a:gd name="connsiteY6" fmla="*/ 160020 h 1645920"/>
              <a:gd name="connsiteX7" fmla="*/ 567982 w 1264130"/>
              <a:gd name="connsiteY7" fmla="*/ 137160 h 1645920"/>
              <a:gd name="connsiteX8" fmla="*/ 621322 w 1264130"/>
              <a:gd name="connsiteY8" fmla="*/ 91440 h 1645920"/>
              <a:gd name="connsiteX9" fmla="*/ 644182 w 1264130"/>
              <a:gd name="connsiteY9" fmla="*/ 83820 h 1645920"/>
              <a:gd name="connsiteX10" fmla="*/ 682282 w 1264130"/>
              <a:gd name="connsiteY10" fmla="*/ 53340 h 1645920"/>
              <a:gd name="connsiteX11" fmla="*/ 712762 w 1264130"/>
              <a:gd name="connsiteY11" fmla="*/ 22860 h 1645920"/>
              <a:gd name="connsiteX12" fmla="*/ 735622 w 1264130"/>
              <a:gd name="connsiteY12" fmla="*/ 15240 h 1645920"/>
              <a:gd name="connsiteX13" fmla="*/ 758482 w 1264130"/>
              <a:gd name="connsiteY13" fmla="*/ 0 h 1645920"/>
              <a:gd name="connsiteX14" fmla="*/ 788962 w 1264130"/>
              <a:gd name="connsiteY14" fmla="*/ 7620 h 1645920"/>
              <a:gd name="connsiteX15" fmla="*/ 842302 w 1264130"/>
              <a:gd name="connsiteY15" fmla="*/ 45720 h 1645920"/>
              <a:gd name="connsiteX16" fmla="*/ 865162 w 1264130"/>
              <a:gd name="connsiteY16" fmla="*/ 68580 h 1645920"/>
              <a:gd name="connsiteX17" fmla="*/ 888022 w 1264130"/>
              <a:gd name="connsiteY17" fmla="*/ 76200 h 1645920"/>
              <a:gd name="connsiteX18" fmla="*/ 910882 w 1264130"/>
              <a:gd name="connsiteY18" fmla="*/ 91440 h 1645920"/>
              <a:gd name="connsiteX19" fmla="*/ 964222 w 1264130"/>
              <a:gd name="connsiteY19" fmla="*/ 106680 h 1645920"/>
              <a:gd name="connsiteX20" fmla="*/ 1009942 w 1264130"/>
              <a:gd name="connsiteY20" fmla="*/ 137160 h 1645920"/>
              <a:gd name="connsiteX21" fmla="*/ 1032802 w 1264130"/>
              <a:gd name="connsiteY21" fmla="*/ 160020 h 1645920"/>
              <a:gd name="connsiteX22" fmla="*/ 1063282 w 1264130"/>
              <a:gd name="connsiteY22" fmla="*/ 175260 h 1645920"/>
              <a:gd name="connsiteX23" fmla="*/ 1109002 w 1264130"/>
              <a:gd name="connsiteY23" fmla="*/ 205740 h 1645920"/>
              <a:gd name="connsiteX24" fmla="*/ 1154722 w 1264130"/>
              <a:gd name="connsiteY24" fmla="*/ 228600 h 1645920"/>
              <a:gd name="connsiteX25" fmla="*/ 1200442 w 1264130"/>
              <a:gd name="connsiteY25" fmla="*/ 251460 h 1645920"/>
              <a:gd name="connsiteX26" fmla="*/ 1253782 w 1264130"/>
              <a:gd name="connsiteY26" fmla="*/ 312420 h 1645920"/>
              <a:gd name="connsiteX27" fmla="*/ 1253782 w 1264130"/>
              <a:gd name="connsiteY27" fmla="*/ 464820 h 1645920"/>
              <a:gd name="connsiteX28" fmla="*/ 1233826 w 1264130"/>
              <a:gd name="connsiteY28" fmla="*/ 670560 h 1645920"/>
              <a:gd name="connsiteX29" fmla="*/ 1221491 w 1264130"/>
              <a:gd name="connsiteY29" fmla="*/ 765049 h 1645920"/>
              <a:gd name="connsiteX30" fmla="*/ 1215682 w 1264130"/>
              <a:gd name="connsiteY30" fmla="*/ 853440 h 1645920"/>
              <a:gd name="connsiteX31" fmla="*/ 1223302 w 1264130"/>
              <a:gd name="connsiteY31" fmla="*/ 929640 h 1645920"/>
              <a:gd name="connsiteX32" fmla="*/ 1238542 w 1264130"/>
              <a:gd name="connsiteY32" fmla="*/ 975360 h 1645920"/>
              <a:gd name="connsiteX33" fmla="*/ 1230922 w 1264130"/>
              <a:gd name="connsiteY33" fmla="*/ 1196340 h 1645920"/>
              <a:gd name="connsiteX34" fmla="*/ 1009942 w 1264130"/>
              <a:gd name="connsiteY34" fmla="*/ 1303020 h 1645920"/>
              <a:gd name="connsiteX35" fmla="*/ 1078522 w 1264130"/>
              <a:gd name="connsiteY35" fmla="*/ 1281684 h 1645920"/>
              <a:gd name="connsiteX36" fmla="*/ 918502 w 1264130"/>
              <a:gd name="connsiteY36" fmla="*/ 1348740 h 1645920"/>
              <a:gd name="connsiteX37" fmla="*/ 865162 w 1264130"/>
              <a:gd name="connsiteY37" fmla="*/ 1349350 h 1645920"/>
              <a:gd name="connsiteX38" fmla="*/ 796582 w 1264130"/>
              <a:gd name="connsiteY38" fmla="*/ 1402080 h 1645920"/>
              <a:gd name="connsiteX39" fmla="*/ 750862 w 1264130"/>
              <a:gd name="connsiteY39" fmla="*/ 1417320 h 1645920"/>
              <a:gd name="connsiteX40" fmla="*/ 712762 w 1264130"/>
              <a:gd name="connsiteY40" fmla="*/ 1395984 h 1645920"/>
              <a:gd name="connsiteX41" fmla="*/ 682282 w 1264130"/>
              <a:gd name="connsiteY41" fmla="*/ 1447800 h 1645920"/>
              <a:gd name="connsiteX42" fmla="*/ 628942 w 1264130"/>
              <a:gd name="connsiteY42" fmla="*/ 1463650 h 1645920"/>
              <a:gd name="connsiteX43" fmla="*/ 567982 w 1264130"/>
              <a:gd name="connsiteY43" fmla="*/ 1478890 h 1645920"/>
              <a:gd name="connsiteX44" fmla="*/ 514642 w 1264130"/>
              <a:gd name="connsiteY44" fmla="*/ 1494739 h 1645920"/>
              <a:gd name="connsiteX45" fmla="*/ 468922 w 1264130"/>
              <a:gd name="connsiteY45" fmla="*/ 1546860 h 1645920"/>
              <a:gd name="connsiteX46" fmla="*/ 446062 w 1264130"/>
              <a:gd name="connsiteY46" fmla="*/ 1554480 h 1645920"/>
              <a:gd name="connsiteX47" fmla="*/ 415582 w 1264130"/>
              <a:gd name="connsiteY47" fmla="*/ 1562405 h 1645920"/>
              <a:gd name="connsiteX48" fmla="*/ 339382 w 1264130"/>
              <a:gd name="connsiteY48" fmla="*/ 1600200 h 1645920"/>
              <a:gd name="connsiteX49" fmla="*/ 293662 w 1264130"/>
              <a:gd name="connsiteY49" fmla="*/ 1630680 h 1645920"/>
              <a:gd name="connsiteX50" fmla="*/ 270802 w 1264130"/>
              <a:gd name="connsiteY50" fmla="*/ 1645920 h 1645920"/>
              <a:gd name="connsiteX51" fmla="*/ 263182 w 1264130"/>
              <a:gd name="connsiteY51" fmla="*/ 1623060 h 1645920"/>
              <a:gd name="connsiteX52" fmla="*/ 286042 w 1264130"/>
              <a:gd name="connsiteY52" fmla="*/ 1546860 h 1645920"/>
              <a:gd name="connsiteX53" fmla="*/ 308902 w 1264130"/>
              <a:gd name="connsiteY53" fmla="*/ 1501140 h 1645920"/>
              <a:gd name="connsiteX54" fmla="*/ 286042 w 1264130"/>
              <a:gd name="connsiteY54" fmla="*/ 1478280 h 1645920"/>
              <a:gd name="connsiteX55" fmla="*/ 278422 w 1264130"/>
              <a:gd name="connsiteY55" fmla="*/ 1455420 h 1645920"/>
              <a:gd name="connsiteX56" fmla="*/ 263182 w 1264130"/>
              <a:gd name="connsiteY56" fmla="*/ 1432560 h 1645920"/>
              <a:gd name="connsiteX57" fmla="*/ 247942 w 1264130"/>
              <a:gd name="connsiteY57" fmla="*/ 1394460 h 1645920"/>
              <a:gd name="connsiteX58" fmla="*/ 225082 w 1264130"/>
              <a:gd name="connsiteY58" fmla="*/ 1348740 h 1645920"/>
              <a:gd name="connsiteX59" fmla="*/ 263182 w 1264130"/>
              <a:gd name="connsiteY59" fmla="*/ 1310640 h 1645920"/>
              <a:gd name="connsiteX60" fmla="*/ 270802 w 1264130"/>
              <a:gd name="connsiteY60" fmla="*/ 1287780 h 1645920"/>
              <a:gd name="connsiteX61" fmla="*/ 316522 w 1264130"/>
              <a:gd name="connsiteY61" fmla="*/ 1257300 h 1645920"/>
              <a:gd name="connsiteX62" fmla="*/ 331762 w 1264130"/>
              <a:gd name="connsiteY62" fmla="*/ 1234440 h 1645920"/>
              <a:gd name="connsiteX63" fmla="*/ 301282 w 1264130"/>
              <a:gd name="connsiteY63" fmla="*/ 1203960 h 1645920"/>
              <a:gd name="connsiteX64" fmla="*/ 232702 w 1264130"/>
              <a:gd name="connsiteY64" fmla="*/ 1181100 h 1645920"/>
              <a:gd name="connsiteX65" fmla="*/ 186982 w 1264130"/>
              <a:gd name="connsiteY65" fmla="*/ 1188720 h 1645920"/>
              <a:gd name="connsiteX66" fmla="*/ 164122 w 1264130"/>
              <a:gd name="connsiteY66" fmla="*/ 1234440 h 1645920"/>
              <a:gd name="connsiteX67" fmla="*/ 148882 w 1264130"/>
              <a:gd name="connsiteY67" fmla="*/ 1211580 h 1645920"/>
              <a:gd name="connsiteX68" fmla="*/ 103162 w 1264130"/>
              <a:gd name="connsiteY68" fmla="*/ 1181100 h 1645920"/>
              <a:gd name="connsiteX69" fmla="*/ 110782 w 1264130"/>
              <a:gd name="connsiteY69" fmla="*/ 1143000 h 1645920"/>
              <a:gd name="connsiteX70" fmla="*/ 126022 w 1264130"/>
              <a:gd name="connsiteY70" fmla="*/ 1120140 h 1645920"/>
              <a:gd name="connsiteX71" fmla="*/ 148882 w 1264130"/>
              <a:gd name="connsiteY71" fmla="*/ 1074420 h 1645920"/>
              <a:gd name="connsiteX72" fmla="*/ 156502 w 1264130"/>
              <a:gd name="connsiteY72" fmla="*/ 1043940 h 1645920"/>
              <a:gd name="connsiteX73" fmla="*/ 164122 w 1264130"/>
              <a:gd name="connsiteY73" fmla="*/ 1005840 h 1645920"/>
              <a:gd name="connsiteX74" fmla="*/ 179362 w 1264130"/>
              <a:gd name="connsiteY74" fmla="*/ 982980 h 1645920"/>
              <a:gd name="connsiteX75" fmla="*/ 156502 w 1264130"/>
              <a:gd name="connsiteY75" fmla="*/ 990600 h 1645920"/>
              <a:gd name="connsiteX76" fmla="*/ 126022 w 1264130"/>
              <a:gd name="connsiteY76" fmla="*/ 1028700 h 1645920"/>
              <a:gd name="connsiteX77" fmla="*/ 95542 w 1264130"/>
              <a:gd name="connsiteY77" fmla="*/ 1005840 h 1645920"/>
              <a:gd name="connsiteX78" fmla="*/ 87922 w 1264130"/>
              <a:gd name="connsiteY78" fmla="*/ 982980 h 1645920"/>
              <a:gd name="connsiteX79" fmla="*/ 65062 w 1264130"/>
              <a:gd name="connsiteY79" fmla="*/ 952500 h 1645920"/>
              <a:gd name="connsiteX80" fmla="*/ 26962 w 1264130"/>
              <a:gd name="connsiteY80" fmla="*/ 906780 h 1645920"/>
              <a:gd name="connsiteX81" fmla="*/ 19342 w 1264130"/>
              <a:gd name="connsiteY81" fmla="*/ 883920 h 1645920"/>
              <a:gd name="connsiteX82" fmla="*/ 11722 w 1264130"/>
              <a:gd name="connsiteY82" fmla="*/ 708660 h 1645920"/>
              <a:gd name="connsiteX83" fmla="*/ 57442 w 1264130"/>
              <a:gd name="connsiteY83" fmla="*/ 698754 h 1645920"/>
              <a:gd name="connsiteX84" fmla="*/ 68513 w 1264130"/>
              <a:gd name="connsiteY84" fmla="*/ 672847 h 1645920"/>
              <a:gd name="connsiteX85" fmla="*/ 110782 w 1264130"/>
              <a:gd name="connsiteY85" fmla="*/ 655320 h 1645920"/>
              <a:gd name="connsiteX86" fmla="*/ 148882 w 1264130"/>
              <a:gd name="connsiteY86" fmla="*/ 617220 h 1645920"/>
              <a:gd name="connsiteX87" fmla="*/ 127116 w 1264130"/>
              <a:gd name="connsiteY87" fmla="*/ 512065 h 1645920"/>
              <a:gd name="connsiteX88" fmla="*/ 126022 w 1264130"/>
              <a:gd name="connsiteY88" fmla="*/ 434340 h 1645920"/>
              <a:gd name="connsiteX89" fmla="*/ 141262 w 1264130"/>
              <a:gd name="connsiteY89" fmla="*/ 388620 h 1645920"/>
              <a:gd name="connsiteX90" fmla="*/ 164122 w 1264130"/>
              <a:gd name="connsiteY90" fmla="*/ 373380 h 1645920"/>
              <a:gd name="connsiteX91" fmla="*/ 186982 w 1264130"/>
              <a:gd name="connsiteY91" fmla="*/ 350520 h 1645920"/>
              <a:gd name="connsiteX92" fmla="*/ 209842 w 1264130"/>
              <a:gd name="connsiteY92" fmla="*/ 342900 h 1645920"/>
              <a:gd name="connsiteX93" fmla="*/ 225082 w 1264130"/>
              <a:gd name="connsiteY93" fmla="*/ 33528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264130" h="1645920">
                <a:moveTo>
                  <a:pt x="141262" y="365760"/>
                </a:moveTo>
                <a:cubicBezTo>
                  <a:pt x="180017" y="342507"/>
                  <a:pt x="179543" y="339045"/>
                  <a:pt x="225082" y="327660"/>
                </a:cubicBezTo>
                <a:cubicBezTo>
                  <a:pt x="242120" y="323400"/>
                  <a:pt x="290151" y="312221"/>
                  <a:pt x="301282" y="304800"/>
                </a:cubicBezTo>
                <a:cubicBezTo>
                  <a:pt x="308902" y="299720"/>
                  <a:pt x="315951" y="293656"/>
                  <a:pt x="324142" y="289560"/>
                </a:cubicBezTo>
                <a:cubicBezTo>
                  <a:pt x="432212" y="235525"/>
                  <a:pt x="312557" y="299675"/>
                  <a:pt x="385102" y="266700"/>
                </a:cubicBezTo>
                <a:cubicBezTo>
                  <a:pt x="478800" y="224110"/>
                  <a:pt x="415475" y="246416"/>
                  <a:pt x="468922" y="228600"/>
                </a:cubicBezTo>
                <a:cubicBezTo>
                  <a:pt x="516644" y="192808"/>
                  <a:pt x="490422" y="214720"/>
                  <a:pt x="545122" y="160020"/>
                </a:cubicBezTo>
                <a:lnTo>
                  <a:pt x="567982" y="137160"/>
                </a:lnTo>
                <a:cubicBezTo>
                  <a:pt x="585998" y="119144"/>
                  <a:pt x="598513" y="104474"/>
                  <a:pt x="621322" y="91440"/>
                </a:cubicBezTo>
                <a:cubicBezTo>
                  <a:pt x="628296" y="87455"/>
                  <a:pt x="636562" y="86360"/>
                  <a:pt x="644182" y="83820"/>
                </a:cubicBezTo>
                <a:cubicBezTo>
                  <a:pt x="681318" y="28117"/>
                  <a:pt x="635438" y="86800"/>
                  <a:pt x="682282" y="53340"/>
                </a:cubicBezTo>
                <a:cubicBezTo>
                  <a:pt x="693974" y="44989"/>
                  <a:pt x="701070" y="31211"/>
                  <a:pt x="712762" y="22860"/>
                </a:cubicBezTo>
                <a:cubicBezTo>
                  <a:pt x="719298" y="18191"/>
                  <a:pt x="728438" y="18832"/>
                  <a:pt x="735622" y="15240"/>
                </a:cubicBezTo>
                <a:cubicBezTo>
                  <a:pt x="743813" y="11144"/>
                  <a:pt x="750862" y="5080"/>
                  <a:pt x="758482" y="0"/>
                </a:cubicBezTo>
                <a:cubicBezTo>
                  <a:pt x="768642" y="2540"/>
                  <a:pt x="779336" y="3495"/>
                  <a:pt x="788962" y="7620"/>
                </a:cubicBezTo>
                <a:cubicBezTo>
                  <a:pt x="797003" y="11066"/>
                  <a:pt x="839700" y="43490"/>
                  <a:pt x="842302" y="45720"/>
                </a:cubicBezTo>
                <a:cubicBezTo>
                  <a:pt x="850484" y="52733"/>
                  <a:pt x="856196" y="62602"/>
                  <a:pt x="865162" y="68580"/>
                </a:cubicBezTo>
                <a:cubicBezTo>
                  <a:pt x="871845" y="73035"/>
                  <a:pt x="880838" y="72608"/>
                  <a:pt x="888022" y="76200"/>
                </a:cubicBezTo>
                <a:cubicBezTo>
                  <a:pt x="896213" y="80296"/>
                  <a:pt x="902691" y="87344"/>
                  <a:pt x="910882" y="91440"/>
                </a:cubicBezTo>
                <a:cubicBezTo>
                  <a:pt x="921814" y="96906"/>
                  <a:pt x="954456" y="104239"/>
                  <a:pt x="964222" y="106680"/>
                </a:cubicBezTo>
                <a:cubicBezTo>
                  <a:pt x="979462" y="116840"/>
                  <a:pt x="996990" y="124208"/>
                  <a:pt x="1009942" y="137160"/>
                </a:cubicBezTo>
                <a:cubicBezTo>
                  <a:pt x="1017562" y="144780"/>
                  <a:pt x="1024033" y="153756"/>
                  <a:pt x="1032802" y="160020"/>
                </a:cubicBezTo>
                <a:cubicBezTo>
                  <a:pt x="1042045" y="166622"/>
                  <a:pt x="1053542" y="169416"/>
                  <a:pt x="1063282" y="175260"/>
                </a:cubicBezTo>
                <a:cubicBezTo>
                  <a:pt x="1078988" y="184684"/>
                  <a:pt x="1091626" y="199948"/>
                  <a:pt x="1109002" y="205740"/>
                </a:cubicBezTo>
                <a:cubicBezTo>
                  <a:pt x="1166461" y="224893"/>
                  <a:pt x="1095636" y="199057"/>
                  <a:pt x="1154722" y="228600"/>
                </a:cubicBezTo>
                <a:cubicBezTo>
                  <a:pt x="1217818" y="260148"/>
                  <a:pt x="1134928" y="207784"/>
                  <a:pt x="1200442" y="251460"/>
                </a:cubicBezTo>
                <a:cubicBezTo>
                  <a:pt x="1236002" y="304800"/>
                  <a:pt x="1215682" y="287020"/>
                  <a:pt x="1253782" y="312420"/>
                </a:cubicBezTo>
                <a:cubicBezTo>
                  <a:pt x="1275304" y="376986"/>
                  <a:pt x="1257108" y="405130"/>
                  <a:pt x="1253782" y="464820"/>
                </a:cubicBezTo>
                <a:cubicBezTo>
                  <a:pt x="1250456" y="524510"/>
                  <a:pt x="1260949" y="589190"/>
                  <a:pt x="1233826" y="670560"/>
                </a:cubicBezTo>
                <a:cubicBezTo>
                  <a:pt x="1231286" y="703580"/>
                  <a:pt x="1224515" y="734569"/>
                  <a:pt x="1221491" y="765049"/>
                </a:cubicBezTo>
                <a:cubicBezTo>
                  <a:pt x="1218467" y="795529"/>
                  <a:pt x="1215380" y="826008"/>
                  <a:pt x="1215682" y="853440"/>
                </a:cubicBezTo>
                <a:cubicBezTo>
                  <a:pt x="1215984" y="880872"/>
                  <a:pt x="1218598" y="904551"/>
                  <a:pt x="1223302" y="929640"/>
                </a:cubicBezTo>
                <a:cubicBezTo>
                  <a:pt x="1226262" y="945429"/>
                  <a:pt x="1238542" y="975360"/>
                  <a:pt x="1238542" y="975360"/>
                </a:cubicBezTo>
                <a:cubicBezTo>
                  <a:pt x="1236002" y="1049020"/>
                  <a:pt x="1269022" y="1141730"/>
                  <a:pt x="1230922" y="1196340"/>
                </a:cubicBezTo>
                <a:cubicBezTo>
                  <a:pt x="1192822" y="1250950"/>
                  <a:pt x="1050582" y="1282700"/>
                  <a:pt x="1009942" y="1303020"/>
                </a:cubicBezTo>
                <a:cubicBezTo>
                  <a:pt x="1002322" y="1308100"/>
                  <a:pt x="1093762" y="1274064"/>
                  <a:pt x="1078522" y="1281684"/>
                </a:cubicBezTo>
                <a:cubicBezTo>
                  <a:pt x="1063282" y="1289304"/>
                  <a:pt x="954062" y="1337462"/>
                  <a:pt x="918502" y="1348740"/>
                </a:cubicBezTo>
                <a:cubicBezTo>
                  <a:pt x="882942" y="1360018"/>
                  <a:pt x="885482" y="1340460"/>
                  <a:pt x="865162" y="1349350"/>
                </a:cubicBezTo>
                <a:cubicBezTo>
                  <a:pt x="844842" y="1358240"/>
                  <a:pt x="815632" y="1390752"/>
                  <a:pt x="796582" y="1402080"/>
                </a:cubicBezTo>
                <a:cubicBezTo>
                  <a:pt x="777532" y="1413408"/>
                  <a:pt x="764832" y="1418336"/>
                  <a:pt x="750862" y="1417320"/>
                </a:cubicBezTo>
                <a:cubicBezTo>
                  <a:pt x="736892" y="1416304"/>
                  <a:pt x="727442" y="1389460"/>
                  <a:pt x="712762" y="1395984"/>
                </a:cubicBezTo>
                <a:cubicBezTo>
                  <a:pt x="698082" y="1402508"/>
                  <a:pt x="696252" y="1436522"/>
                  <a:pt x="682282" y="1447800"/>
                </a:cubicBezTo>
                <a:cubicBezTo>
                  <a:pt x="668312" y="1459078"/>
                  <a:pt x="647992" y="1458468"/>
                  <a:pt x="628942" y="1463650"/>
                </a:cubicBezTo>
                <a:cubicBezTo>
                  <a:pt x="609892" y="1468832"/>
                  <a:pt x="587032" y="1473709"/>
                  <a:pt x="567982" y="1478890"/>
                </a:cubicBezTo>
                <a:cubicBezTo>
                  <a:pt x="548932" y="1484071"/>
                  <a:pt x="531152" y="1483411"/>
                  <a:pt x="514642" y="1494739"/>
                </a:cubicBezTo>
                <a:cubicBezTo>
                  <a:pt x="498132" y="1506067"/>
                  <a:pt x="480352" y="1536903"/>
                  <a:pt x="468922" y="1546860"/>
                </a:cubicBezTo>
                <a:cubicBezTo>
                  <a:pt x="457492" y="1556817"/>
                  <a:pt x="454952" y="1551889"/>
                  <a:pt x="446062" y="1554480"/>
                </a:cubicBezTo>
                <a:cubicBezTo>
                  <a:pt x="437172" y="1557071"/>
                  <a:pt x="426129" y="1558186"/>
                  <a:pt x="415582" y="1562405"/>
                </a:cubicBezTo>
                <a:cubicBezTo>
                  <a:pt x="371966" y="1579851"/>
                  <a:pt x="359702" y="1588821"/>
                  <a:pt x="339382" y="1600200"/>
                </a:cubicBezTo>
                <a:cubicBezTo>
                  <a:pt x="319062" y="1611579"/>
                  <a:pt x="308902" y="1620520"/>
                  <a:pt x="293662" y="1630680"/>
                </a:cubicBezTo>
                <a:lnTo>
                  <a:pt x="270802" y="1645920"/>
                </a:lnTo>
                <a:cubicBezTo>
                  <a:pt x="268262" y="1638300"/>
                  <a:pt x="263182" y="1631092"/>
                  <a:pt x="263182" y="1623060"/>
                </a:cubicBezTo>
                <a:cubicBezTo>
                  <a:pt x="263182" y="1578230"/>
                  <a:pt x="270868" y="1582267"/>
                  <a:pt x="286042" y="1546860"/>
                </a:cubicBezTo>
                <a:cubicBezTo>
                  <a:pt x="304971" y="1502693"/>
                  <a:pt x="279614" y="1545071"/>
                  <a:pt x="308902" y="1501140"/>
                </a:cubicBezTo>
                <a:cubicBezTo>
                  <a:pt x="301282" y="1493520"/>
                  <a:pt x="292020" y="1487246"/>
                  <a:pt x="286042" y="1478280"/>
                </a:cubicBezTo>
                <a:cubicBezTo>
                  <a:pt x="281587" y="1471597"/>
                  <a:pt x="282014" y="1462604"/>
                  <a:pt x="278422" y="1455420"/>
                </a:cubicBezTo>
                <a:cubicBezTo>
                  <a:pt x="274326" y="1447229"/>
                  <a:pt x="267278" y="1440751"/>
                  <a:pt x="263182" y="1432560"/>
                </a:cubicBezTo>
                <a:cubicBezTo>
                  <a:pt x="257065" y="1420326"/>
                  <a:pt x="254059" y="1406694"/>
                  <a:pt x="247942" y="1394460"/>
                </a:cubicBezTo>
                <a:cubicBezTo>
                  <a:pt x="218399" y="1335374"/>
                  <a:pt x="244235" y="1406199"/>
                  <a:pt x="225082" y="1348740"/>
                </a:cubicBezTo>
                <a:cubicBezTo>
                  <a:pt x="242227" y="1280160"/>
                  <a:pt x="215557" y="1348740"/>
                  <a:pt x="263182" y="1310640"/>
                </a:cubicBezTo>
                <a:cubicBezTo>
                  <a:pt x="269454" y="1305622"/>
                  <a:pt x="266347" y="1294463"/>
                  <a:pt x="270802" y="1287780"/>
                </a:cubicBezTo>
                <a:cubicBezTo>
                  <a:pt x="287110" y="1263317"/>
                  <a:pt x="292555" y="1265289"/>
                  <a:pt x="316522" y="1257300"/>
                </a:cubicBezTo>
                <a:cubicBezTo>
                  <a:pt x="321602" y="1249680"/>
                  <a:pt x="330256" y="1243473"/>
                  <a:pt x="331762" y="1234440"/>
                </a:cubicBezTo>
                <a:cubicBezTo>
                  <a:pt x="336451" y="1206305"/>
                  <a:pt x="316913" y="1211775"/>
                  <a:pt x="301282" y="1203960"/>
                </a:cubicBezTo>
                <a:cubicBezTo>
                  <a:pt x="247709" y="1177173"/>
                  <a:pt x="317582" y="1195247"/>
                  <a:pt x="232702" y="1181100"/>
                </a:cubicBezTo>
                <a:cubicBezTo>
                  <a:pt x="217462" y="1183640"/>
                  <a:pt x="200801" y="1181810"/>
                  <a:pt x="186982" y="1188720"/>
                </a:cubicBezTo>
                <a:cubicBezTo>
                  <a:pt x="175165" y="1194629"/>
                  <a:pt x="167728" y="1223621"/>
                  <a:pt x="164122" y="1234440"/>
                </a:cubicBezTo>
                <a:cubicBezTo>
                  <a:pt x="159042" y="1226820"/>
                  <a:pt x="155774" y="1217611"/>
                  <a:pt x="148882" y="1211580"/>
                </a:cubicBezTo>
                <a:cubicBezTo>
                  <a:pt x="135098" y="1199519"/>
                  <a:pt x="103162" y="1181100"/>
                  <a:pt x="103162" y="1181100"/>
                </a:cubicBezTo>
                <a:cubicBezTo>
                  <a:pt x="105702" y="1168400"/>
                  <a:pt x="106234" y="1155127"/>
                  <a:pt x="110782" y="1143000"/>
                </a:cubicBezTo>
                <a:cubicBezTo>
                  <a:pt x="113998" y="1134425"/>
                  <a:pt x="121926" y="1128331"/>
                  <a:pt x="126022" y="1120140"/>
                </a:cubicBezTo>
                <a:cubicBezTo>
                  <a:pt x="157570" y="1057044"/>
                  <a:pt x="105206" y="1139934"/>
                  <a:pt x="148882" y="1074420"/>
                </a:cubicBezTo>
                <a:cubicBezTo>
                  <a:pt x="151422" y="1064260"/>
                  <a:pt x="154230" y="1054163"/>
                  <a:pt x="156502" y="1043940"/>
                </a:cubicBezTo>
                <a:cubicBezTo>
                  <a:pt x="159312" y="1031297"/>
                  <a:pt x="159574" y="1017967"/>
                  <a:pt x="164122" y="1005840"/>
                </a:cubicBezTo>
                <a:cubicBezTo>
                  <a:pt x="167338" y="997265"/>
                  <a:pt x="183458" y="991171"/>
                  <a:pt x="179362" y="982980"/>
                </a:cubicBezTo>
                <a:cubicBezTo>
                  <a:pt x="175770" y="975796"/>
                  <a:pt x="164122" y="988060"/>
                  <a:pt x="156502" y="990600"/>
                </a:cubicBezTo>
                <a:cubicBezTo>
                  <a:pt x="152660" y="1002126"/>
                  <a:pt x="147956" y="1031833"/>
                  <a:pt x="126022" y="1028700"/>
                </a:cubicBezTo>
                <a:cubicBezTo>
                  <a:pt x="113450" y="1026904"/>
                  <a:pt x="105702" y="1013460"/>
                  <a:pt x="95542" y="1005840"/>
                </a:cubicBezTo>
                <a:cubicBezTo>
                  <a:pt x="93002" y="998220"/>
                  <a:pt x="91907" y="989954"/>
                  <a:pt x="87922" y="982980"/>
                </a:cubicBezTo>
                <a:cubicBezTo>
                  <a:pt x="81621" y="971953"/>
                  <a:pt x="72444" y="962834"/>
                  <a:pt x="65062" y="952500"/>
                </a:cubicBezTo>
                <a:cubicBezTo>
                  <a:pt x="38540" y="915369"/>
                  <a:pt x="62539" y="942357"/>
                  <a:pt x="26962" y="906780"/>
                </a:cubicBezTo>
                <a:cubicBezTo>
                  <a:pt x="24422" y="899160"/>
                  <a:pt x="22934" y="891104"/>
                  <a:pt x="19342" y="883920"/>
                </a:cubicBezTo>
                <a:cubicBezTo>
                  <a:pt x="-14822" y="815592"/>
                  <a:pt x="5372" y="739521"/>
                  <a:pt x="11722" y="708660"/>
                </a:cubicBezTo>
                <a:cubicBezTo>
                  <a:pt x="18072" y="677799"/>
                  <a:pt x="47977" y="704723"/>
                  <a:pt x="57442" y="698754"/>
                </a:cubicBezTo>
                <a:cubicBezTo>
                  <a:pt x="66907" y="692785"/>
                  <a:pt x="60893" y="675387"/>
                  <a:pt x="68513" y="672847"/>
                </a:cubicBezTo>
                <a:cubicBezTo>
                  <a:pt x="83348" y="628343"/>
                  <a:pt x="97387" y="664591"/>
                  <a:pt x="110782" y="655320"/>
                </a:cubicBezTo>
                <a:cubicBezTo>
                  <a:pt x="124177" y="646049"/>
                  <a:pt x="87922" y="657860"/>
                  <a:pt x="148882" y="617220"/>
                </a:cubicBezTo>
                <a:cubicBezTo>
                  <a:pt x="146342" y="571500"/>
                  <a:pt x="132796" y="557502"/>
                  <a:pt x="127116" y="512065"/>
                </a:cubicBezTo>
                <a:cubicBezTo>
                  <a:pt x="125123" y="496125"/>
                  <a:pt x="123664" y="454914"/>
                  <a:pt x="126022" y="434340"/>
                </a:cubicBezTo>
                <a:cubicBezTo>
                  <a:pt x="128380" y="413766"/>
                  <a:pt x="127896" y="397531"/>
                  <a:pt x="141262" y="388620"/>
                </a:cubicBezTo>
                <a:cubicBezTo>
                  <a:pt x="148882" y="383540"/>
                  <a:pt x="157087" y="379243"/>
                  <a:pt x="164122" y="373380"/>
                </a:cubicBezTo>
                <a:cubicBezTo>
                  <a:pt x="172401" y="366481"/>
                  <a:pt x="178016" y="356498"/>
                  <a:pt x="186982" y="350520"/>
                </a:cubicBezTo>
                <a:cubicBezTo>
                  <a:pt x="193665" y="346065"/>
                  <a:pt x="202384" y="345883"/>
                  <a:pt x="209842" y="342900"/>
                </a:cubicBezTo>
                <a:cubicBezTo>
                  <a:pt x="215115" y="340791"/>
                  <a:pt x="220002" y="337820"/>
                  <a:pt x="225082" y="335280"/>
                </a:cubicBezTo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B6704E6F-692F-4528-8C95-FA26353B298D}"/>
              </a:ext>
            </a:extLst>
          </p:cNvPr>
          <p:cNvSpPr/>
          <p:nvPr/>
        </p:nvSpPr>
        <p:spPr>
          <a:xfrm>
            <a:off x="6835372" y="3907780"/>
            <a:ext cx="1281112" cy="1366837"/>
          </a:xfrm>
          <a:custGeom>
            <a:avLst/>
            <a:gdLst>
              <a:gd name="connsiteX0" fmla="*/ 28575 w 1271587"/>
              <a:gd name="connsiteY0" fmla="*/ 528637 h 1357312"/>
              <a:gd name="connsiteX1" fmla="*/ 71437 w 1271587"/>
              <a:gd name="connsiteY1" fmla="*/ 519112 h 1357312"/>
              <a:gd name="connsiteX2" fmla="*/ 85725 w 1271587"/>
              <a:gd name="connsiteY2" fmla="*/ 509587 h 1357312"/>
              <a:gd name="connsiteX3" fmla="*/ 114300 w 1271587"/>
              <a:gd name="connsiteY3" fmla="*/ 500062 h 1357312"/>
              <a:gd name="connsiteX4" fmla="*/ 142875 w 1271587"/>
              <a:gd name="connsiteY4" fmla="*/ 485775 h 1357312"/>
              <a:gd name="connsiteX5" fmla="*/ 171450 w 1271587"/>
              <a:gd name="connsiteY5" fmla="*/ 471487 h 1357312"/>
              <a:gd name="connsiteX6" fmla="*/ 185737 w 1271587"/>
              <a:gd name="connsiteY6" fmla="*/ 461962 h 1357312"/>
              <a:gd name="connsiteX7" fmla="*/ 214312 w 1271587"/>
              <a:gd name="connsiteY7" fmla="*/ 452437 h 1357312"/>
              <a:gd name="connsiteX8" fmla="*/ 228600 w 1271587"/>
              <a:gd name="connsiteY8" fmla="*/ 442912 h 1357312"/>
              <a:gd name="connsiteX9" fmla="*/ 242887 w 1271587"/>
              <a:gd name="connsiteY9" fmla="*/ 428625 h 1357312"/>
              <a:gd name="connsiteX10" fmla="*/ 257175 w 1271587"/>
              <a:gd name="connsiteY10" fmla="*/ 423862 h 1357312"/>
              <a:gd name="connsiteX11" fmla="*/ 285750 w 1271587"/>
              <a:gd name="connsiteY11" fmla="*/ 404812 h 1357312"/>
              <a:gd name="connsiteX12" fmla="*/ 328612 w 1271587"/>
              <a:gd name="connsiteY12" fmla="*/ 385762 h 1357312"/>
              <a:gd name="connsiteX13" fmla="*/ 338137 w 1271587"/>
              <a:gd name="connsiteY13" fmla="*/ 371475 h 1357312"/>
              <a:gd name="connsiteX14" fmla="*/ 366712 w 1271587"/>
              <a:gd name="connsiteY14" fmla="*/ 357187 h 1357312"/>
              <a:gd name="connsiteX15" fmla="*/ 400050 w 1271587"/>
              <a:gd name="connsiteY15" fmla="*/ 342900 h 1357312"/>
              <a:gd name="connsiteX16" fmla="*/ 414337 w 1271587"/>
              <a:gd name="connsiteY16" fmla="*/ 328612 h 1357312"/>
              <a:gd name="connsiteX17" fmla="*/ 447675 w 1271587"/>
              <a:gd name="connsiteY17" fmla="*/ 309562 h 1357312"/>
              <a:gd name="connsiteX18" fmla="*/ 461962 w 1271587"/>
              <a:gd name="connsiteY18" fmla="*/ 295275 h 1357312"/>
              <a:gd name="connsiteX19" fmla="*/ 509587 w 1271587"/>
              <a:gd name="connsiteY19" fmla="*/ 285750 h 1357312"/>
              <a:gd name="connsiteX20" fmla="*/ 528637 w 1271587"/>
              <a:gd name="connsiteY20" fmla="*/ 276225 h 1357312"/>
              <a:gd name="connsiteX21" fmla="*/ 542925 w 1271587"/>
              <a:gd name="connsiteY21" fmla="*/ 266700 h 1357312"/>
              <a:gd name="connsiteX22" fmla="*/ 566737 w 1271587"/>
              <a:gd name="connsiteY22" fmla="*/ 261937 h 1357312"/>
              <a:gd name="connsiteX23" fmla="*/ 600075 w 1271587"/>
              <a:gd name="connsiteY23" fmla="*/ 252412 h 1357312"/>
              <a:gd name="connsiteX24" fmla="*/ 614362 w 1271587"/>
              <a:gd name="connsiteY24" fmla="*/ 242887 h 1357312"/>
              <a:gd name="connsiteX25" fmla="*/ 633412 w 1271587"/>
              <a:gd name="connsiteY25" fmla="*/ 214312 h 1357312"/>
              <a:gd name="connsiteX26" fmla="*/ 642937 w 1271587"/>
              <a:gd name="connsiteY26" fmla="*/ 200025 h 1357312"/>
              <a:gd name="connsiteX27" fmla="*/ 661987 w 1271587"/>
              <a:gd name="connsiteY27" fmla="*/ 195262 h 1357312"/>
              <a:gd name="connsiteX28" fmla="*/ 695325 w 1271587"/>
              <a:gd name="connsiteY28" fmla="*/ 180975 h 1357312"/>
              <a:gd name="connsiteX29" fmla="*/ 709612 w 1271587"/>
              <a:gd name="connsiteY29" fmla="*/ 176212 h 1357312"/>
              <a:gd name="connsiteX30" fmla="*/ 723900 w 1271587"/>
              <a:gd name="connsiteY30" fmla="*/ 166687 h 1357312"/>
              <a:gd name="connsiteX31" fmla="*/ 752475 w 1271587"/>
              <a:gd name="connsiteY31" fmla="*/ 157162 h 1357312"/>
              <a:gd name="connsiteX32" fmla="*/ 781050 w 1271587"/>
              <a:gd name="connsiteY32" fmla="*/ 138112 h 1357312"/>
              <a:gd name="connsiteX33" fmla="*/ 795337 w 1271587"/>
              <a:gd name="connsiteY33" fmla="*/ 128587 h 1357312"/>
              <a:gd name="connsiteX34" fmla="*/ 823912 w 1271587"/>
              <a:gd name="connsiteY34" fmla="*/ 119062 h 1357312"/>
              <a:gd name="connsiteX35" fmla="*/ 838200 w 1271587"/>
              <a:gd name="connsiteY35" fmla="*/ 109537 h 1357312"/>
              <a:gd name="connsiteX36" fmla="*/ 857250 w 1271587"/>
              <a:gd name="connsiteY36" fmla="*/ 90487 h 1357312"/>
              <a:gd name="connsiteX37" fmla="*/ 885825 w 1271587"/>
              <a:gd name="connsiteY37" fmla="*/ 80962 h 1357312"/>
              <a:gd name="connsiteX38" fmla="*/ 900112 w 1271587"/>
              <a:gd name="connsiteY38" fmla="*/ 76200 h 1357312"/>
              <a:gd name="connsiteX39" fmla="*/ 928687 w 1271587"/>
              <a:gd name="connsiteY39" fmla="*/ 61912 h 1357312"/>
              <a:gd name="connsiteX40" fmla="*/ 957262 w 1271587"/>
              <a:gd name="connsiteY40" fmla="*/ 47625 h 1357312"/>
              <a:gd name="connsiteX41" fmla="*/ 981075 w 1271587"/>
              <a:gd name="connsiteY41" fmla="*/ 23812 h 1357312"/>
              <a:gd name="connsiteX42" fmla="*/ 985837 w 1271587"/>
              <a:gd name="connsiteY42" fmla="*/ 9525 h 1357312"/>
              <a:gd name="connsiteX43" fmla="*/ 1000125 w 1271587"/>
              <a:gd name="connsiteY43" fmla="*/ 0 h 1357312"/>
              <a:gd name="connsiteX44" fmla="*/ 1023937 w 1271587"/>
              <a:gd name="connsiteY44" fmla="*/ 23812 h 1357312"/>
              <a:gd name="connsiteX45" fmla="*/ 1038225 w 1271587"/>
              <a:gd name="connsiteY45" fmla="*/ 38100 h 1357312"/>
              <a:gd name="connsiteX46" fmla="*/ 1066800 w 1271587"/>
              <a:gd name="connsiteY46" fmla="*/ 52387 h 1357312"/>
              <a:gd name="connsiteX47" fmla="*/ 1081087 w 1271587"/>
              <a:gd name="connsiteY47" fmla="*/ 95250 h 1357312"/>
              <a:gd name="connsiteX48" fmla="*/ 1109662 w 1271587"/>
              <a:gd name="connsiteY48" fmla="*/ 114300 h 1357312"/>
              <a:gd name="connsiteX49" fmla="*/ 1119187 w 1271587"/>
              <a:gd name="connsiteY49" fmla="*/ 128587 h 1357312"/>
              <a:gd name="connsiteX50" fmla="*/ 1152525 w 1271587"/>
              <a:gd name="connsiteY50" fmla="*/ 147637 h 1357312"/>
              <a:gd name="connsiteX51" fmla="*/ 1157287 w 1271587"/>
              <a:gd name="connsiteY51" fmla="*/ 180975 h 1357312"/>
              <a:gd name="connsiteX52" fmla="*/ 1128712 w 1271587"/>
              <a:gd name="connsiteY52" fmla="*/ 185737 h 1357312"/>
              <a:gd name="connsiteX53" fmla="*/ 1095375 w 1271587"/>
              <a:gd name="connsiteY53" fmla="*/ 228600 h 1357312"/>
              <a:gd name="connsiteX54" fmla="*/ 1085850 w 1271587"/>
              <a:gd name="connsiteY54" fmla="*/ 242887 h 1357312"/>
              <a:gd name="connsiteX55" fmla="*/ 1119187 w 1271587"/>
              <a:gd name="connsiteY55" fmla="*/ 266700 h 1357312"/>
              <a:gd name="connsiteX56" fmla="*/ 1133475 w 1271587"/>
              <a:gd name="connsiteY56" fmla="*/ 271462 h 1357312"/>
              <a:gd name="connsiteX57" fmla="*/ 1152525 w 1271587"/>
              <a:gd name="connsiteY57" fmla="*/ 285750 h 1357312"/>
              <a:gd name="connsiteX58" fmla="*/ 1166812 w 1271587"/>
              <a:gd name="connsiteY58" fmla="*/ 290512 h 1357312"/>
              <a:gd name="connsiteX59" fmla="*/ 1200150 w 1271587"/>
              <a:gd name="connsiteY59" fmla="*/ 314325 h 1357312"/>
              <a:gd name="connsiteX60" fmla="*/ 1228725 w 1271587"/>
              <a:gd name="connsiteY60" fmla="*/ 323850 h 1357312"/>
              <a:gd name="connsiteX61" fmla="*/ 1271587 w 1271587"/>
              <a:gd name="connsiteY61" fmla="*/ 333375 h 1357312"/>
              <a:gd name="connsiteX62" fmla="*/ 1266825 w 1271587"/>
              <a:gd name="connsiteY62" fmla="*/ 347662 h 1357312"/>
              <a:gd name="connsiteX63" fmla="*/ 1252537 w 1271587"/>
              <a:gd name="connsiteY63" fmla="*/ 357187 h 1357312"/>
              <a:gd name="connsiteX64" fmla="*/ 1119187 w 1271587"/>
              <a:gd name="connsiteY64" fmla="*/ 361950 h 1357312"/>
              <a:gd name="connsiteX65" fmla="*/ 1123950 w 1271587"/>
              <a:gd name="connsiteY65" fmla="*/ 442912 h 1357312"/>
              <a:gd name="connsiteX66" fmla="*/ 1128712 w 1271587"/>
              <a:gd name="connsiteY66" fmla="*/ 471487 h 1357312"/>
              <a:gd name="connsiteX67" fmla="*/ 1138237 w 1271587"/>
              <a:gd name="connsiteY67" fmla="*/ 485775 h 1357312"/>
              <a:gd name="connsiteX68" fmla="*/ 1152525 w 1271587"/>
              <a:gd name="connsiteY68" fmla="*/ 490537 h 1357312"/>
              <a:gd name="connsiteX69" fmla="*/ 1162050 w 1271587"/>
              <a:gd name="connsiteY69" fmla="*/ 538162 h 1357312"/>
              <a:gd name="connsiteX70" fmla="*/ 1166812 w 1271587"/>
              <a:gd name="connsiteY70" fmla="*/ 552450 h 1357312"/>
              <a:gd name="connsiteX71" fmla="*/ 1176337 w 1271587"/>
              <a:gd name="connsiteY71" fmla="*/ 566737 h 1357312"/>
              <a:gd name="connsiteX72" fmla="*/ 1181100 w 1271587"/>
              <a:gd name="connsiteY72" fmla="*/ 581025 h 1357312"/>
              <a:gd name="connsiteX73" fmla="*/ 1190625 w 1271587"/>
              <a:gd name="connsiteY73" fmla="*/ 600075 h 1357312"/>
              <a:gd name="connsiteX74" fmla="*/ 1209675 w 1271587"/>
              <a:gd name="connsiteY74" fmla="*/ 628650 h 1357312"/>
              <a:gd name="connsiteX75" fmla="*/ 1223962 w 1271587"/>
              <a:gd name="connsiteY75" fmla="*/ 657225 h 1357312"/>
              <a:gd name="connsiteX76" fmla="*/ 1238250 w 1271587"/>
              <a:gd name="connsiteY76" fmla="*/ 685800 h 1357312"/>
              <a:gd name="connsiteX77" fmla="*/ 1243012 w 1271587"/>
              <a:gd name="connsiteY77" fmla="*/ 823912 h 1357312"/>
              <a:gd name="connsiteX78" fmla="*/ 1223962 w 1271587"/>
              <a:gd name="connsiteY78" fmla="*/ 838200 h 1357312"/>
              <a:gd name="connsiteX79" fmla="*/ 1214437 w 1271587"/>
              <a:gd name="connsiteY79" fmla="*/ 852487 h 1357312"/>
              <a:gd name="connsiteX80" fmla="*/ 1200150 w 1271587"/>
              <a:gd name="connsiteY80" fmla="*/ 866775 h 1357312"/>
              <a:gd name="connsiteX81" fmla="*/ 1190625 w 1271587"/>
              <a:gd name="connsiteY81" fmla="*/ 881062 h 1357312"/>
              <a:gd name="connsiteX82" fmla="*/ 1185862 w 1271587"/>
              <a:gd name="connsiteY82" fmla="*/ 895350 h 1357312"/>
              <a:gd name="connsiteX83" fmla="*/ 1171575 w 1271587"/>
              <a:gd name="connsiteY83" fmla="*/ 904875 h 1357312"/>
              <a:gd name="connsiteX84" fmla="*/ 1152525 w 1271587"/>
              <a:gd name="connsiteY84" fmla="*/ 928687 h 1357312"/>
              <a:gd name="connsiteX85" fmla="*/ 1133475 w 1271587"/>
              <a:gd name="connsiteY85" fmla="*/ 957262 h 1357312"/>
              <a:gd name="connsiteX86" fmla="*/ 1123950 w 1271587"/>
              <a:gd name="connsiteY86" fmla="*/ 971550 h 1357312"/>
              <a:gd name="connsiteX87" fmla="*/ 1119187 w 1271587"/>
              <a:gd name="connsiteY87" fmla="*/ 985837 h 1357312"/>
              <a:gd name="connsiteX88" fmla="*/ 1042987 w 1271587"/>
              <a:gd name="connsiteY88" fmla="*/ 990600 h 1357312"/>
              <a:gd name="connsiteX89" fmla="*/ 1028700 w 1271587"/>
              <a:gd name="connsiteY89" fmla="*/ 1023937 h 1357312"/>
              <a:gd name="connsiteX90" fmla="*/ 1019175 w 1271587"/>
              <a:gd name="connsiteY90" fmla="*/ 1042987 h 1357312"/>
              <a:gd name="connsiteX91" fmla="*/ 1014412 w 1271587"/>
              <a:gd name="connsiteY91" fmla="*/ 1057275 h 1357312"/>
              <a:gd name="connsiteX92" fmla="*/ 1000125 w 1271587"/>
              <a:gd name="connsiteY92" fmla="*/ 1066800 h 1357312"/>
              <a:gd name="connsiteX93" fmla="*/ 990600 w 1271587"/>
              <a:gd name="connsiteY93" fmla="*/ 1081087 h 1357312"/>
              <a:gd name="connsiteX94" fmla="*/ 981075 w 1271587"/>
              <a:gd name="connsiteY94" fmla="*/ 1119187 h 1357312"/>
              <a:gd name="connsiteX95" fmla="*/ 976312 w 1271587"/>
              <a:gd name="connsiteY95" fmla="*/ 1133475 h 1357312"/>
              <a:gd name="connsiteX96" fmla="*/ 966787 w 1271587"/>
              <a:gd name="connsiteY96" fmla="*/ 1166812 h 1357312"/>
              <a:gd name="connsiteX97" fmla="*/ 952500 w 1271587"/>
              <a:gd name="connsiteY97" fmla="*/ 1176337 h 1357312"/>
              <a:gd name="connsiteX98" fmla="*/ 928687 w 1271587"/>
              <a:gd name="connsiteY98" fmla="*/ 1204912 h 1357312"/>
              <a:gd name="connsiteX99" fmla="*/ 909637 w 1271587"/>
              <a:gd name="connsiteY99" fmla="*/ 1209675 h 1357312"/>
              <a:gd name="connsiteX100" fmla="*/ 881062 w 1271587"/>
              <a:gd name="connsiteY100" fmla="*/ 1223962 h 1357312"/>
              <a:gd name="connsiteX101" fmla="*/ 852487 w 1271587"/>
              <a:gd name="connsiteY101" fmla="*/ 1214437 h 1357312"/>
              <a:gd name="connsiteX102" fmla="*/ 847725 w 1271587"/>
              <a:gd name="connsiteY102" fmla="*/ 1200150 h 1357312"/>
              <a:gd name="connsiteX103" fmla="*/ 785812 w 1271587"/>
              <a:gd name="connsiteY103" fmla="*/ 1166812 h 1357312"/>
              <a:gd name="connsiteX104" fmla="*/ 804862 w 1271587"/>
              <a:gd name="connsiteY104" fmla="*/ 1138237 h 1357312"/>
              <a:gd name="connsiteX105" fmla="*/ 814387 w 1271587"/>
              <a:gd name="connsiteY105" fmla="*/ 1109662 h 1357312"/>
              <a:gd name="connsiteX106" fmla="*/ 823912 w 1271587"/>
              <a:gd name="connsiteY106" fmla="*/ 1081087 h 1357312"/>
              <a:gd name="connsiteX107" fmla="*/ 828675 w 1271587"/>
              <a:gd name="connsiteY107" fmla="*/ 1066800 h 1357312"/>
              <a:gd name="connsiteX108" fmla="*/ 852487 w 1271587"/>
              <a:gd name="connsiteY108" fmla="*/ 1038225 h 1357312"/>
              <a:gd name="connsiteX109" fmla="*/ 847725 w 1271587"/>
              <a:gd name="connsiteY109" fmla="*/ 1009650 h 1357312"/>
              <a:gd name="connsiteX110" fmla="*/ 833437 w 1271587"/>
              <a:gd name="connsiteY110" fmla="*/ 1014412 h 1357312"/>
              <a:gd name="connsiteX111" fmla="*/ 804862 w 1271587"/>
              <a:gd name="connsiteY111" fmla="*/ 1033462 h 1357312"/>
              <a:gd name="connsiteX112" fmla="*/ 762000 w 1271587"/>
              <a:gd name="connsiteY112" fmla="*/ 1023937 h 1357312"/>
              <a:gd name="connsiteX113" fmla="*/ 733425 w 1271587"/>
              <a:gd name="connsiteY113" fmla="*/ 1023937 h 1357312"/>
              <a:gd name="connsiteX114" fmla="*/ 728662 w 1271587"/>
              <a:gd name="connsiteY114" fmla="*/ 1009650 h 1357312"/>
              <a:gd name="connsiteX115" fmla="*/ 719137 w 1271587"/>
              <a:gd name="connsiteY115" fmla="*/ 995362 h 1357312"/>
              <a:gd name="connsiteX116" fmla="*/ 714375 w 1271587"/>
              <a:gd name="connsiteY116" fmla="*/ 938212 h 1357312"/>
              <a:gd name="connsiteX117" fmla="*/ 709612 w 1271587"/>
              <a:gd name="connsiteY117" fmla="*/ 923925 h 1357312"/>
              <a:gd name="connsiteX118" fmla="*/ 690562 w 1271587"/>
              <a:gd name="connsiteY118" fmla="*/ 914400 h 1357312"/>
              <a:gd name="connsiteX119" fmla="*/ 690562 w 1271587"/>
              <a:gd name="connsiteY119" fmla="*/ 776287 h 1357312"/>
              <a:gd name="connsiteX120" fmla="*/ 695325 w 1271587"/>
              <a:gd name="connsiteY120" fmla="*/ 762000 h 1357312"/>
              <a:gd name="connsiteX121" fmla="*/ 719137 w 1271587"/>
              <a:gd name="connsiteY121" fmla="*/ 733425 h 1357312"/>
              <a:gd name="connsiteX122" fmla="*/ 723900 w 1271587"/>
              <a:gd name="connsiteY122" fmla="*/ 719137 h 1357312"/>
              <a:gd name="connsiteX123" fmla="*/ 714375 w 1271587"/>
              <a:gd name="connsiteY123" fmla="*/ 771525 h 1357312"/>
              <a:gd name="connsiteX124" fmla="*/ 709612 w 1271587"/>
              <a:gd name="connsiteY124" fmla="*/ 804862 h 1357312"/>
              <a:gd name="connsiteX125" fmla="*/ 700087 w 1271587"/>
              <a:gd name="connsiteY125" fmla="*/ 862012 h 1357312"/>
              <a:gd name="connsiteX126" fmla="*/ 695325 w 1271587"/>
              <a:gd name="connsiteY126" fmla="*/ 890587 h 1357312"/>
              <a:gd name="connsiteX127" fmla="*/ 690562 w 1271587"/>
              <a:gd name="connsiteY127" fmla="*/ 904875 h 1357312"/>
              <a:gd name="connsiteX128" fmla="*/ 681037 w 1271587"/>
              <a:gd name="connsiteY128" fmla="*/ 947737 h 1357312"/>
              <a:gd name="connsiteX129" fmla="*/ 671512 w 1271587"/>
              <a:gd name="connsiteY129" fmla="*/ 976312 h 1357312"/>
              <a:gd name="connsiteX130" fmla="*/ 661987 w 1271587"/>
              <a:gd name="connsiteY130" fmla="*/ 990600 h 1357312"/>
              <a:gd name="connsiteX131" fmla="*/ 642937 w 1271587"/>
              <a:gd name="connsiteY131" fmla="*/ 1014412 h 1357312"/>
              <a:gd name="connsiteX132" fmla="*/ 638175 w 1271587"/>
              <a:gd name="connsiteY132" fmla="*/ 1000125 h 1357312"/>
              <a:gd name="connsiteX133" fmla="*/ 661987 w 1271587"/>
              <a:gd name="connsiteY133" fmla="*/ 1009650 h 1357312"/>
              <a:gd name="connsiteX134" fmla="*/ 666750 w 1271587"/>
              <a:gd name="connsiteY134" fmla="*/ 1023937 h 1357312"/>
              <a:gd name="connsiteX135" fmla="*/ 676275 w 1271587"/>
              <a:gd name="connsiteY135" fmla="*/ 1038225 h 1357312"/>
              <a:gd name="connsiteX136" fmla="*/ 685800 w 1271587"/>
              <a:gd name="connsiteY136" fmla="*/ 1066800 h 1357312"/>
              <a:gd name="connsiteX137" fmla="*/ 690562 w 1271587"/>
              <a:gd name="connsiteY137" fmla="*/ 1095375 h 1357312"/>
              <a:gd name="connsiteX138" fmla="*/ 685800 w 1271587"/>
              <a:gd name="connsiteY138" fmla="*/ 1152525 h 1357312"/>
              <a:gd name="connsiteX139" fmla="*/ 661987 w 1271587"/>
              <a:gd name="connsiteY139" fmla="*/ 1176337 h 1357312"/>
              <a:gd name="connsiteX140" fmla="*/ 647700 w 1271587"/>
              <a:gd name="connsiteY140" fmla="*/ 1181100 h 1357312"/>
              <a:gd name="connsiteX141" fmla="*/ 619125 w 1271587"/>
              <a:gd name="connsiteY141" fmla="*/ 1195387 h 1357312"/>
              <a:gd name="connsiteX142" fmla="*/ 576262 w 1271587"/>
              <a:gd name="connsiteY142" fmla="*/ 1185862 h 1357312"/>
              <a:gd name="connsiteX143" fmla="*/ 561975 w 1271587"/>
              <a:gd name="connsiteY143" fmla="*/ 1176337 h 1357312"/>
              <a:gd name="connsiteX144" fmla="*/ 552450 w 1271587"/>
              <a:gd name="connsiteY144" fmla="*/ 1162050 h 1357312"/>
              <a:gd name="connsiteX145" fmla="*/ 538162 w 1271587"/>
              <a:gd name="connsiteY145" fmla="*/ 1157287 h 1357312"/>
              <a:gd name="connsiteX146" fmla="*/ 523875 w 1271587"/>
              <a:gd name="connsiteY146" fmla="*/ 1147762 h 1357312"/>
              <a:gd name="connsiteX147" fmla="*/ 514350 w 1271587"/>
              <a:gd name="connsiteY147" fmla="*/ 1162050 h 1357312"/>
              <a:gd name="connsiteX148" fmla="*/ 500062 w 1271587"/>
              <a:gd name="connsiteY148" fmla="*/ 1171575 h 1357312"/>
              <a:gd name="connsiteX149" fmla="*/ 495300 w 1271587"/>
              <a:gd name="connsiteY149" fmla="*/ 1185862 h 1357312"/>
              <a:gd name="connsiteX150" fmla="*/ 509587 w 1271587"/>
              <a:gd name="connsiteY150" fmla="*/ 1195387 h 1357312"/>
              <a:gd name="connsiteX151" fmla="*/ 533400 w 1271587"/>
              <a:gd name="connsiteY151" fmla="*/ 1200150 h 1357312"/>
              <a:gd name="connsiteX152" fmla="*/ 538162 w 1271587"/>
              <a:gd name="connsiteY152" fmla="*/ 1214437 h 1357312"/>
              <a:gd name="connsiteX153" fmla="*/ 566737 w 1271587"/>
              <a:gd name="connsiteY153" fmla="*/ 1243012 h 1357312"/>
              <a:gd name="connsiteX154" fmla="*/ 495300 w 1271587"/>
              <a:gd name="connsiteY154" fmla="*/ 1247775 h 1357312"/>
              <a:gd name="connsiteX155" fmla="*/ 490537 w 1271587"/>
              <a:gd name="connsiteY155" fmla="*/ 1262062 h 1357312"/>
              <a:gd name="connsiteX156" fmla="*/ 481012 w 1271587"/>
              <a:gd name="connsiteY156" fmla="*/ 1309687 h 1357312"/>
              <a:gd name="connsiteX157" fmla="*/ 457200 w 1271587"/>
              <a:gd name="connsiteY157" fmla="*/ 1304925 h 1357312"/>
              <a:gd name="connsiteX158" fmla="*/ 452437 w 1271587"/>
              <a:gd name="connsiteY158" fmla="*/ 1290637 h 1357312"/>
              <a:gd name="connsiteX159" fmla="*/ 442912 w 1271587"/>
              <a:gd name="connsiteY159" fmla="*/ 1233487 h 1357312"/>
              <a:gd name="connsiteX160" fmla="*/ 447675 w 1271587"/>
              <a:gd name="connsiteY160" fmla="*/ 1147762 h 1357312"/>
              <a:gd name="connsiteX161" fmla="*/ 461962 w 1271587"/>
              <a:gd name="connsiteY161" fmla="*/ 1095375 h 1357312"/>
              <a:gd name="connsiteX162" fmla="*/ 466725 w 1271587"/>
              <a:gd name="connsiteY162" fmla="*/ 1076325 h 1357312"/>
              <a:gd name="connsiteX163" fmla="*/ 471487 w 1271587"/>
              <a:gd name="connsiteY163" fmla="*/ 1033462 h 1357312"/>
              <a:gd name="connsiteX164" fmla="*/ 476250 w 1271587"/>
              <a:gd name="connsiteY164" fmla="*/ 1019175 h 1357312"/>
              <a:gd name="connsiteX165" fmla="*/ 466725 w 1271587"/>
              <a:gd name="connsiteY165" fmla="*/ 814387 h 1357312"/>
              <a:gd name="connsiteX166" fmla="*/ 419100 w 1271587"/>
              <a:gd name="connsiteY166" fmla="*/ 819150 h 1357312"/>
              <a:gd name="connsiteX167" fmla="*/ 404812 w 1271587"/>
              <a:gd name="connsiteY167" fmla="*/ 866775 h 1357312"/>
              <a:gd name="connsiteX168" fmla="*/ 395287 w 1271587"/>
              <a:gd name="connsiteY168" fmla="*/ 895350 h 1357312"/>
              <a:gd name="connsiteX169" fmla="*/ 390525 w 1271587"/>
              <a:gd name="connsiteY169" fmla="*/ 909637 h 1357312"/>
              <a:gd name="connsiteX170" fmla="*/ 395287 w 1271587"/>
              <a:gd name="connsiteY170" fmla="*/ 923925 h 1357312"/>
              <a:gd name="connsiteX171" fmla="*/ 409575 w 1271587"/>
              <a:gd name="connsiteY171" fmla="*/ 933450 h 1357312"/>
              <a:gd name="connsiteX172" fmla="*/ 419100 w 1271587"/>
              <a:gd name="connsiteY172" fmla="*/ 947737 h 1357312"/>
              <a:gd name="connsiteX173" fmla="*/ 419100 w 1271587"/>
              <a:gd name="connsiteY173" fmla="*/ 1033462 h 1357312"/>
              <a:gd name="connsiteX174" fmla="*/ 395287 w 1271587"/>
              <a:gd name="connsiteY174" fmla="*/ 1147762 h 1357312"/>
              <a:gd name="connsiteX175" fmla="*/ 381000 w 1271587"/>
              <a:gd name="connsiteY175" fmla="*/ 1157287 h 1357312"/>
              <a:gd name="connsiteX176" fmla="*/ 366712 w 1271587"/>
              <a:gd name="connsiteY176" fmla="*/ 1252537 h 1357312"/>
              <a:gd name="connsiteX177" fmla="*/ 352425 w 1271587"/>
              <a:gd name="connsiteY177" fmla="*/ 1257300 h 1357312"/>
              <a:gd name="connsiteX178" fmla="*/ 323850 w 1271587"/>
              <a:gd name="connsiteY178" fmla="*/ 1271587 h 1357312"/>
              <a:gd name="connsiteX179" fmla="*/ 300037 w 1271587"/>
              <a:gd name="connsiteY179" fmla="*/ 1266825 h 1357312"/>
              <a:gd name="connsiteX180" fmla="*/ 314325 w 1271587"/>
              <a:gd name="connsiteY180" fmla="*/ 1181100 h 1357312"/>
              <a:gd name="connsiteX181" fmla="*/ 319087 w 1271587"/>
              <a:gd name="connsiteY181" fmla="*/ 1166812 h 1357312"/>
              <a:gd name="connsiteX182" fmla="*/ 323850 w 1271587"/>
              <a:gd name="connsiteY182" fmla="*/ 1152525 h 1357312"/>
              <a:gd name="connsiteX183" fmla="*/ 319087 w 1271587"/>
              <a:gd name="connsiteY183" fmla="*/ 1085850 h 1357312"/>
              <a:gd name="connsiteX184" fmla="*/ 309562 w 1271587"/>
              <a:gd name="connsiteY184" fmla="*/ 1114425 h 1357312"/>
              <a:gd name="connsiteX185" fmla="*/ 304800 w 1271587"/>
              <a:gd name="connsiteY185" fmla="*/ 1128712 h 1357312"/>
              <a:gd name="connsiteX186" fmla="*/ 290512 w 1271587"/>
              <a:gd name="connsiteY186" fmla="*/ 1157287 h 1357312"/>
              <a:gd name="connsiteX187" fmla="*/ 261937 w 1271587"/>
              <a:gd name="connsiteY187" fmla="*/ 1176337 h 1357312"/>
              <a:gd name="connsiteX188" fmla="*/ 257175 w 1271587"/>
              <a:gd name="connsiteY188" fmla="*/ 1238250 h 1357312"/>
              <a:gd name="connsiteX189" fmla="*/ 271462 w 1271587"/>
              <a:gd name="connsiteY189" fmla="*/ 1247775 h 1357312"/>
              <a:gd name="connsiteX190" fmla="*/ 266700 w 1271587"/>
              <a:gd name="connsiteY190" fmla="*/ 1266825 h 1357312"/>
              <a:gd name="connsiteX191" fmla="*/ 252412 w 1271587"/>
              <a:gd name="connsiteY191" fmla="*/ 1295400 h 1357312"/>
              <a:gd name="connsiteX192" fmla="*/ 228600 w 1271587"/>
              <a:gd name="connsiteY192" fmla="*/ 1338262 h 1357312"/>
              <a:gd name="connsiteX193" fmla="*/ 214312 w 1271587"/>
              <a:gd name="connsiteY193" fmla="*/ 1347787 h 1357312"/>
              <a:gd name="connsiteX194" fmla="*/ 180975 w 1271587"/>
              <a:gd name="connsiteY194" fmla="*/ 1357312 h 1357312"/>
              <a:gd name="connsiteX195" fmla="*/ 166687 w 1271587"/>
              <a:gd name="connsiteY195" fmla="*/ 1352550 h 1357312"/>
              <a:gd name="connsiteX196" fmla="*/ 171450 w 1271587"/>
              <a:gd name="connsiteY196" fmla="*/ 1333500 h 1357312"/>
              <a:gd name="connsiteX197" fmla="*/ 180975 w 1271587"/>
              <a:gd name="connsiteY197" fmla="*/ 1300162 h 1357312"/>
              <a:gd name="connsiteX198" fmla="*/ 185737 w 1271587"/>
              <a:gd name="connsiteY198" fmla="*/ 1233487 h 1357312"/>
              <a:gd name="connsiteX199" fmla="*/ 147637 w 1271587"/>
              <a:gd name="connsiteY199" fmla="*/ 1209675 h 1357312"/>
              <a:gd name="connsiteX200" fmla="*/ 133350 w 1271587"/>
              <a:gd name="connsiteY200" fmla="*/ 1204912 h 1357312"/>
              <a:gd name="connsiteX201" fmla="*/ 123825 w 1271587"/>
              <a:gd name="connsiteY201" fmla="*/ 1171575 h 1357312"/>
              <a:gd name="connsiteX202" fmla="*/ 119062 w 1271587"/>
              <a:gd name="connsiteY202" fmla="*/ 1143000 h 1357312"/>
              <a:gd name="connsiteX203" fmla="*/ 90487 w 1271587"/>
              <a:gd name="connsiteY203" fmla="*/ 1157287 h 1357312"/>
              <a:gd name="connsiteX204" fmla="*/ 85725 w 1271587"/>
              <a:gd name="connsiteY204" fmla="*/ 1171575 h 1357312"/>
              <a:gd name="connsiteX205" fmla="*/ 104775 w 1271587"/>
              <a:gd name="connsiteY205" fmla="*/ 981075 h 1357312"/>
              <a:gd name="connsiteX206" fmla="*/ 114300 w 1271587"/>
              <a:gd name="connsiteY206" fmla="*/ 938212 h 1357312"/>
              <a:gd name="connsiteX207" fmla="*/ 109537 w 1271587"/>
              <a:gd name="connsiteY207" fmla="*/ 923925 h 1357312"/>
              <a:gd name="connsiteX208" fmla="*/ 100012 w 1271587"/>
              <a:gd name="connsiteY208" fmla="*/ 885825 h 1357312"/>
              <a:gd name="connsiteX209" fmla="*/ 80962 w 1271587"/>
              <a:gd name="connsiteY209" fmla="*/ 857250 h 1357312"/>
              <a:gd name="connsiteX210" fmla="*/ 71437 w 1271587"/>
              <a:gd name="connsiteY210" fmla="*/ 842962 h 1357312"/>
              <a:gd name="connsiteX211" fmla="*/ 57150 w 1271587"/>
              <a:gd name="connsiteY211" fmla="*/ 781050 h 1357312"/>
              <a:gd name="connsiteX212" fmla="*/ 52387 w 1271587"/>
              <a:gd name="connsiteY212" fmla="*/ 757237 h 1357312"/>
              <a:gd name="connsiteX213" fmla="*/ 47625 w 1271587"/>
              <a:gd name="connsiteY213" fmla="*/ 700087 h 1357312"/>
              <a:gd name="connsiteX214" fmla="*/ 33337 w 1271587"/>
              <a:gd name="connsiteY214" fmla="*/ 666750 h 1357312"/>
              <a:gd name="connsiteX215" fmla="*/ 19050 w 1271587"/>
              <a:gd name="connsiteY215" fmla="*/ 657225 h 1357312"/>
              <a:gd name="connsiteX216" fmla="*/ 9525 w 1271587"/>
              <a:gd name="connsiteY216" fmla="*/ 638175 h 1357312"/>
              <a:gd name="connsiteX217" fmla="*/ 0 w 1271587"/>
              <a:gd name="connsiteY217" fmla="*/ 609600 h 1357312"/>
              <a:gd name="connsiteX218" fmla="*/ 4762 w 1271587"/>
              <a:gd name="connsiteY218" fmla="*/ 547687 h 1357312"/>
              <a:gd name="connsiteX219" fmla="*/ 23812 w 1271587"/>
              <a:gd name="connsiteY219" fmla="*/ 542925 h 1357312"/>
              <a:gd name="connsiteX220" fmla="*/ 28575 w 1271587"/>
              <a:gd name="connsiteY220" fmla="*/ 528637 h 135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271587" h="1357312">
                <a:moveTo>
                  <a:pt x="28575" y="528637"/>
                </a:moveTo>
                <a:cubicBezTo>
                  <a:pt x="36513" y="524668"/>
                  <a:pt x="65548" y="521636"/>
                  <a:pt x="71437" y="519112"/>
                </a:cubicBezTo>
                <a:cubicBezTo>
                  <a:pt x="76698" y="516857"/>
                  <a:pt x="80494" y="511912"/>
                  <a:pt x="85725" y="509587"/>
                </a:cubicBezTo>
                <a:cubicBezTo>
                  <a:pt x="94900" y="505509"/>
                  <a:pt x="105946" y="505631"/>
                  <a:pt x="114300" y="500062"/>
                </a:cubicBezTo>
                <a:cubicBezTo>
                  <a:pt x="132764" y="487752"/>
                  <a:pt x="123157" y="492347"/>
                  <a:pt x="142875" y="485775"/>
                </a:cubicBezTo>
                <a:cubicBezTo>
                  <a:pt x="183818" y="458479"/>
                  <a:pt x="132016" y="491205"/>
                  <a:pt x="171450" y="471487"/>
                </a:cubicBezTo>
                <a:cubicBezTo>
                  <a:pt x="176569" y="468927"/>
                  <a:pt x="180507" y="464287"/>
                  <a:pt x="185737" y="461962"/>
                </a:cubicBezTo>
                <a:cubicBezTo>
                  <a:pt x="194912" y="457884"/>
                  <a:pt x="205958" y="458006"/>
                  <a:pt x="214312" y="452437"/>
                </a:cubicBezTo>
                <a:cubicBezTo>
                  <a:pt x="219075" y="449262"/>
                  <a:pt x="224203" y="446576"/>
                  <a:pt x="228600" y="442912"/>
                </a:cubicBezTo>
                <a:cubicBezTo>
                  <a:pt x="233774" y="438600"/>
                  <a:pt x="237283" y="432361"/>
                  <a:pt x="242887" y="428625"/>
                </a:cubicBezTo>
                <a:cubicBezTo>
                  <a:pt x="247064" y="425840"/>
                  <a:pt x="252786" y="426300"/>
                  <a:pt x="257175" y="423862"/>
                </a:cubicBezTo>
                <a:cubicBezTo>
                  <a:pt x="267182" y="418303"/>
                  <a:pt x="274890" y="408432"/>
                  <a:pt x="285750" y="404812"/>
                </a:cubicBezTo>
                <a:cubicBezTo>
                  <a:pt x="319755" y="393477"/>
                  <a:pt x="305971" y="400856"/>
                  <a:pt x="328612" y="385762"/>
                </a:cubicBezTo>
                <a:cubicBezTo>
                  <a:pt x="331787" y="381000"/>
                  <a:pt x="334090" y="375522"/>
                  <a:pt x="338137" y="371475"/>
                </a:cubicBezTo>
                <a:cubicBezTo>
                  <a:pt x="351785" y="357828"/>
                  <a:pt x="351220" y="364933"/>
                  <a:pt x="366712" y="357187"/>
                </a:cubicBezTo>
                <a:cubicBezTo>
                  <a:pt x="399597" y="340744"/>
                  <a:pt x="360409" y="352809"/>
                  <a:pt x="400050" y="342900"/>
                </a:cubicBezTo>
                <a:cubicBezTo>
                  <a:pt x="404812" y="338137"/>
                  <a:pt x="408856" y="332527"/>
                  <a:pt x="414337" y="328612"/>
                </a:cubicBezTo>
                <a:cubicBezTo>
                  <a:pt x="446951" y="305315"/>
                  <a:pt x="420671" y="332065"/>
                  <a:pt x="447675" y="309562"/>
                </a:cubicBezTo>
                <a:cubicBezTo>
                  <a:pt x="452849" y="305250"/>
                  <a:pt x="456358" y="299011"/>
                  <a:pt x="461962" y="295275"/>
                </a:cubicBezTo>
                <a:cubicBezTo>
                  <a:pt x="471032" y="289229"/>
                  <a:pt x="506759" y="286154"/>
                  <a:pt x="509587" y="285750"/>
                </a:cubicBezTo>
                <a:cubicBezTo>
                  <a:pt x="515937" y="282575"/>
                  <a:pt x="522473" y="279747"/>
                  <a:pt x="528637" y="276225"/>
                </a:cubicBezTo>
                <a:cubicBezTo>
                  <a:pt x="533607" y="273385"/>
                  <a:pt x="537566" y="268710"/>
                  <a:pt x="542925" y="266700"/>
                </a:cubicBezTo>
                <a:cubicBezTo>
                  <a:pt x="550504" y="263858"/>
                  <a:pt x="558835" y="263693"/>
                  <a:pt x="566737" y="261937"/>
                </a:cubicBezTo>
                <a:cubicBezTo>
                  <a:pt x="572235" y="260715"/>
                  <a:pt x="593708" y="255596"/>
                  <a:pt x="600075" y="252412"/>
                </a:cubicBezTo>
                <a:cubicBezTo>
                  <a:pt x="605194" y="249852"/>
                  <a:pt x="609600" y="246062"/>
                  <a:pt x="614362" y="242887"/>
                </a:cubicBezTo>
                <a:cubicBezTo>
                  <a:pt x="623021" y="208255"/>
                  <a:pt x="611486" y="236238"/>
                  <a:pt x="633412" y="214312"/>
                </a:cubicBezTo>
                <a:cubicBezTo>
                  <a:pt x="637459" y="210265"/>
                  <a:pt x="638175" y="203200"/>
                  <a:pt x="642937" y="200025"/>
                </a:cubicBezTo>
                <a:cubicBezTo>
                  <a:pt x="648383" y="196394"/>
                  <a:pt x="655693" y="197060"/>
                  <a:pt x="661987" y="195262"/>
                </a:cubicBezTo>
                <a:cubicBezTo>
                  <a:pt x="684329" y="188879"/>
                  <a:pt x="669920" y="191863"/>
                  <a:pt x="695325" y="180975"/>
                </a:cubicBezTo>
                <a:cubicBezTo>
                  <a:pt x="699939" y="178997"/>
                  <a:pt x="705122" y="178457"/>
                  <a:pt x="709612" y="176212"/>
                </a:cubicBezTo>
                <a:cubicBezTo>
                  <a:pt x="714732" y="173652"/>
                  <a:pt x="718669" y="169012"/>
                  <a:pt x="723900" y="166687"/>
                </a:cubicBezTo>
                <a:cubicBezTo>
                  <a:pt x="733075" y="162609"/>
                  <a:pt x="752475" y="157162"/>
                  <a:pt x="752475" y="157162"/>
                </a:cubicBezTo>
                <a:cubicBezTo>
                  <a:pt x="779558" y="130079"/>
                  <a:pt x="753480" y="151897"/>
                  <a:pt x="781050" y="138112"/>
                </a:cubicBezTo>
                <a:cubicBezTo>
                  <a:pt x="786169" y="135552"/>
                  <a:pt x="790107" y="130912"/>
                  <a:pt x="795337" y="128587"/>
                </a:cubicBezTo>
                <a:cubicBezTo>
                  <a:pt x="804512" y="124509"/>
                  <a:pt x="815558" y="124631"/>
                  <a:pt x="823912" y="119062"/>
                </a:cubicBezTo>
                <a:cubicBezTo>
                  <a:pt x="828675" y="115887"/>
                  <a:pt x="833854" y="113262"/>
                  <a:pt x="838200" y="109537"/>
                </a:cubicBezTo>
                <a:cubicBezTo>
                  <a:pt x="845018" y="103693"/>
                  <a:pt x="849549" y="95107"/>
                  <a:pt x="857250" y="90487"/>
                </a:cubicBezTo>
                <a:cubicBezTo>
                  <a:pt x="865859" y="85321"/>
                  <a:pt x="876300" y="84137"/>
                  <a:pt x="885825" y="80962"/>
                </a:cubicBezTo>
                <a:lnTo>
                  <a:pt x="900112" y="76200"/>
                </a:lnTo>
                <a:cubicBezTo>
                  <a:pt x="941061" y="48902"/>
                  <a:pt x="889251" y="81631"/>
                  <a:pt x="928687" y="61912"/>
                </a:cubicBezTo>
                <a:cubicBezTo>
                  <a:pt x="965608" y="43451"/>
                  <a:pt x="921359" y="59592"/>
                  <a:pt x="957262" y="47625"/>
                </a:cubicBezTo>
                <a:cubicBezTo>
                  <a:pt x="971550" y="38100"/>
                  <a:pt x="973137" y="39688"/>
                  <a:pt x="981075" y="23812"/>
                </a:cubicBezTo>
                <a:cubicBezTo>
                  <a:pt x="983320" y="19322"/>
                  <a:pt x="982701" y="13445"/>
                  <a:pt x="985837" y="9525"/>
                </a:cubicBezTo>
                <a:cubicBezTo>
                  <a:pt x="989413" y="5055"/>
                  <a:pt x="995362" y="3175"/>
                  <a:pt x="1000125" y="0"/>
                </a:cubicBezTo>
                <a:cubicBezTo>
                  <a:pt x="1017588" y="26193"/>
                  <a:pt x="1000125" y="3968"/>
                  <a:pt x="1023937" y="23812"/>
                </a:cubicBezTo>
                <a:cubicBezTo>
                  <a:pt x="1029111" y="28124"/>
                  <a:pt x="1033051" y="33788"/>
                  <a:pt x="1038225" y="38100"/>
                </a:cubicBezTo>
                <a:cubicBezTo>
                  <a:pt x="1050535" y="48359"/>
                  <a:pt x="1052479" y="47614"/>
                  <a:pt x="1066800" y="52387"/>
                </a:cubicBezTo>
                <a:cubicBezTo>
                  <a:pt x="1088635" y="85139"/>
                  <a:pt x="1089470" y="70102"/>
                  <a:pt x="1081087" y="95250"/>
                </a:cubicBezTo>
                <a:cubicBezTo>
                  <a:pt x="1105000" y="131118"/>
                  <a:pt x="1072758" y="89697"/>
                  <a:pt x="1109662" y="114300"/>
                </a:cubicBezTo>
                <a:cubicBezTo>
                  <a:pt x="1114424" y="117475"/>
                  <a:pt x="1115140" y="124540"/>
                  <a:pt x="1119187" y="128587"/>
                </a:cubicBezTo>
                <a:cubicBezTo>
                  <a:pt x="1125918" y="135318"/>
                  <a:pt x="1145055" y="143902"/>
                  <a:pt x="1152525" y="147637"/>
                </a:cubicBezTo>
                <a:cubicBezTo>
                  <a:pt x="1170659" y="174838"/>
                  <a:pt x="1184058" y="175026"/>
                  <a:pt x="1157287" y="180975"/>
                </a:cubicBezTo>
                <a:cubicBezTo>
                  <a:pt x="1147861" y="183070"/>
                  <a:pt x="1138237" y="184150"/>
                  <a:pt x="1128712" y="185737"/>
                </a:cubicBezTo>
                <a:cubicBezTo>
                  <a:pt x="1106330" y="208120"/>
                  <a:pt x="1118162" y="194420"/>
                  <a:pt x="1095375" y="228600"/>
                </a:cubicBezTo>
                <a:lnTo>
                  <a:pt x="1085850" y="242887"/>
                </a:lnTo>
                <a:cubicBezTo>
                  <a:pt x="1093787" y="266700"/>
                  <a:pt x="1085850" y="255588"/>
                  <a:pt x="1119187" y="266700"/>
                </a:cubicBezTo>
                <a:lnTo>
                  <a:pt x="1133475" y="271462"/>
                </a:lnTo>
                <a:cubicBezTo>
                  <a:pt x="1139825" y="276225"/>
                  <a:pt x="1145633" y="281812"/>
                  <a:pt x="1152525" y="285750"/>
                </a:cubicBezTo>
                <a:cubicBezTo>
                  <a:pt x="1156883" y="288241"/>
                  <a:pt x="1162454" y="288021"/>
                  <a:pt x="1166812" y="290512"/>
                </a:cubicBezTo>
                <a:cubicBezTo>
                  <a:pt x="1172977" y="294035"/>
                  <a:pt x="1191851" y="310637"/>
                  <a:pt x="1200150" y="314325"/>
                </a:cubicBezTo>
                <a:cubicBezTo>
                  <a:pt x="1209325" y="318403"/>
                  <a:pt x="1219200" y="320675"/>
                  <a:pt x="1228725" y="323850"/>
                </a:cubicBezTo>
                <a:cubicBezTo>
                  <a:pt x="1252171" y="331665"/>
                  <a:pt x="1238065" y="327787"/>
                  <a:pt x="1271587" y="333375"/>
                </a:cubicBezTo>
                <a:cubicBezTo>
                  <a:pt x="1270000" y="338137"/>
                  <a:pt x="1269961" y="343742"/>
                  <a:pt x="1266825" y="347662"/>
                </a:cubicBezTo>
                <a:cubicBezTo>
                  <a:pt x="1263249" y="352132"/>
                  <a:pt x="1258234" y="356636"/>
                  <a:pt x="1252537" y="357187"/>
                </a:cubicBezTo>
                <a:cubicBezTo>
                  <a:pt x="1208265" y="361471"/>
                  <a:pt x="1163637" y="360362"/>
                  <a:pt x="1119187" y="361950"/>
                </a:cubicBezTo>
                <a:cubicBezTo>
                  <a:pt x="1120775" y="388937"/>
                  <a:pt x="1121608" y="415980"/>
                  <a:pt x="1123950" y="442912"/>
                </a:cubicBezTo>
                <a:cubicBezTo>
                  <a:pt x="1124787" y="452532"/>
                  <a:pt x="1125659" y="462326"/>
                  <a:pt x="1128712" y="471487"/>
                </a:cubicBezTo>
                <a:cubicBezTo>
                  <a:pt x="1130522" y="476917"/>
                  <a:pt x="1133767" y="482199"/>
                  <a:pt x="1138237" y="485775"/>
                </a:cubicBezTo>
                <a:cubicBezTo>
                  <a:pt x="1142157" y="488911"/>
                  <a:pt x="1147762" y="488950"/>
                  <a:pt x="1152525" y="490537"/>
                </a:cubicBezTo>
                <a:cubicBezTo>
                  <a:pt x="1156269" y="513003"/>
                  <a:pt x="1156364" y="518261"/>
                  <a:pt x="1162050" y="538162"/>
                </a:cubicBezTo>
                <a:cubicBezTo>
                  <a:pt x="1163429" y="542989"/>
                  <a:pt x="1164567" y="547960"/>
                  <a:pt x="1166812" y="552450"/>
                </a:cubicBezTo>
                <a:cubicBezTo>
                  <a:pt x="1169372" y="557569"/>
                  <a:pt x="1173777" y="561618"/>
                  <a:pt x="1176337" y="566737"/>
                </a:cubicBezTo>
                <a:cubicBezTo>
                  <a:pt x="1178582" y="571227"/>
                  <a:pt x="1179122" y="576411"/>
                  <a:pt x="1181100" y="581025"/>
                </a:cubicBezTo>
                <a:cubicBezTo>
                  <a:pt x="1183897" y="587550"/>
                  <a:pt x="1186972" y="593987"/>
                  <a:pt x="1190625" y="600075"/>
                </a:cubicBezTo>
                <a:cubicBezTo>
                  <a:pt x="1196515" y="609891"/>
                  <a:pt x="1209675" y="628650"/>
                  <a:pt x="1209675" y="628650"/>
                </a:cubicBezTo>
                <a:cubicBezTo>
                  <a:pt x="1221642" y="664553"/>
                  <a:pt x="1205501" y="620304"/>
                  <a:pt x="1223962" y="657225"/>
                </a:cubicBezTo>
                <a:cubicBezTo>
                  <a:pt x="1243681" y="696661"/>
                  <a:pt x="1210952" y="644851"/>
                  <a:pt x="1238250" y="685800"/>
                </a:cubicBezTo>
                <a:cubicBezTo>
                  <a:pt x="1256232" y="739746"/>
                  <a:pt x="1259496" y="738198"/>
                  <a:pt x="1243012" y="823912"/>
                </a:cubicBezTo>
                <a:cubicBezTo>
                  <a:pt x="1241513" y="831707"/>
                  <a:pt x="1229575" y="832587"/>
                  <a:pt x="1223962" y="838200"/>
                </a:cubicBezTo>
                <a:cubicBezTo>
                  <a:pt x="1219915" y="842247"/>
                  <a:pt x="1218101" y="848090"/>
                  <a:pt x="1214437" y="852487"/>
                </a:cubicBezTo>
                <a:cubicBezTo>
                  <a:pt x="1210125" y="857661"/>
                  <a:pt x="1204462" y="861601"/>
                  <a:pt x="1200150" y="866775"/>
                </a:cubicBezTo>
                <a:cubicBezTo>
                  <a:pt x="1196486" y="871172"/>
                  <a:pt x="1193185" y="875943"/>
                  <a:pt x="1190625" y="881062"/>
                </a:cubicBezTo>
                <a:cubicBezTo>
                  <a:pt x="1188380" y="885552"/>
                  <a:pt x="1188998" y="891430"/>
                  <a:pt x="1185862" y="895350"/>
                </a:cubicBezTo>
                <a:cubicBezTo>
                  <a:pt x="1182286" y="899819"/>
                  <a:pt x="1176337" y="901700"/>
                  <a:pt x="1171575" y="904875"/>
                </a:cubicBezTo>
                <a:cubicBezTo>
                  <a:pt x="1160849" y="937050"/>
                  <a:pt x="1175724" y="902173"/>
                  <a:pt x="1152525" y="928687"/>
                </a:cubicBezTo>
                <a:cubicBezTo>
                  <a:pt x="1144987" y="937302"/>
                  <a:pt x="1139825" y="947737"/>
                  <a:pt x="1133475" y="957262"/>
                </a:cubicBezTo>
                <a:cubicBezTo>
                  <a:pt x="1130300" y="962025"/>
                  <a:pt x="1125760" y="966120"/>
                  <a:pt x="1123950" y="971550"/>
                </a:cubicBezTo>
                <a:cubicBezTo>
                  <a:pt x="1122362" y="976312"/>
                  <a:pt x="1124074" y="984687"/>
                  <a:pt x="1119187" y="985837"/>
                </a:cubicBezTo>
                <a:cubicBezTo>
                  <a:pt x="1094414" y="991666"/>
                  <a:pt x="1068387" y="989012"/>
                  <a:pt x="1042987" y="990600"/>
                </a:cubicBezTo>
                <a:cubicBezTo>
                  <a:pt x="1023684" y="1019553"/>
                  <a:pt x="1041880" y="988790"/>
                  <a:pt x="1028700" y="1023937"/>
                </a:cubicBezTo>
                <a:cubicBezTo>
                  <a:pt x="1026207" y="1030585"/>
                  <a:pt x="1021972" y="1036462"/>
                  <a:pt x="1019175" y="1042987"/>
                </a:cubicBezTo>
                <a:cubicBezTo>
                  <a:pt x="1017197" y="1047601"/>
                  <a:pt x="1017548" y="1053355"/>
                  <a:pt x="1014412" y="1057275"/>
                </a:cubicBezTo>
                <a:cubicBezTo>
                  <a:pt x="1010836" y="1061744"/>
                  <a:pt x="1004887" y="1063625"/>
                  <a:pt x="1000125" y="1066800"/>
                </a:cubicBezTo>
                <a:cubicBezTo>
                  <a:pt x="996950" y="1071562"/>
                  <a:pt x="992556" y="1075708"/>
                  <a:pt x="990600" y="1081087"/>
                </a:cubicBezTo>
                <a:cubicBezTo>
                  <a:pt x="986126" y="1093390"/>
                  <a:pt x="985215" y="1106768"/>
                  <a:pt x="981075" y="1119187"/>
                </a:cubicBezTo>
                <a:cubicBezTo>
                  <a:pt x="979487" y="1123950"/>
                  <a:pt x="977691" y="1128648"/>
                  <a:pt x="976312" y="1133475"/>
                </a:cubicBezTo>
                <a:cubicBezTo>
                  <a:pt x="975931" y="1134810"/>
                  <a:pt x="969327" y="1163637"/>
                  <a:pt x="966787" y="1166812"/>
                </a:cubicBezTo>
                <a:cubicBezTo>
                  <a:pt x="963211" y="1171281"/>
                  <a:pt x="957262" y="1173162"/>
                  <a:pt x="952500" y="1176337"/>
                </a:cubicBezTo>
                <a:cubicBezTo>
                  <a:pt x="946430" y="1185443"/>
                  <a:pt x="938562" y="1199269"/>
                  <a:pt x="928687" y="1204912"/>
                </a:cubicBezTo>
                <a:cubicBezTo>
                  <a:pt x="923004" y="1208159"/>
                  <a:pt x="915987" y="1208087"/>
                  <a:pt x="909637" y="1209675"/>
                </a:cubicBezTo>
                <a:cubicBezTo>
                  <a:pt x="904018" y="1213421"/>
                  <a:pt x="889514" y="1224901"/>
                  <a:pt x="881062" y="1223962"/>
                </a:cubicBezTo>
                <a:cubicBezTo>
                  <a:pt x="871083" y="1222853"/>
                  <a:pt x="852487" y="1214437"/>
                  <a:pt x="852487" y="1214437"/>
                </a:cubicBezTo>
                <a:cubicBezTo>
                  <a:pt x="850900" y="1209675"/>
                  <a:pt x="848943" y="1205020"/>
                  <a:pt x="847725" y="1200150"/>
                </a:cubicBezTo>
                <a:cubicBezTo>
                  <a:pt x="836944" y="1157028"/>
                  <a:pt x="856266" y="1178554"/>
                  <a:pt x="785812" y="1166812"/>
                </a:cubicBezTo>
                <a:cubicBezTo>
                  <a:pt x="801571" y="1119540"/>
                  <a:pt x="775130" y="1191757"/>
                  <a:pt x="804862" y="1138237"/>
                </a:cubicBezTo>
                <a:cubicBezTo>
                  <a:pt x="809738" y="1129460"/>
                  <a:pt x="811212" y="1119187"/>
                  <a:pt x="814387" y="1109662"/>
                </a:cubicBezTo>
                <a:lnTo>
                  <a:pt x="823912" y="1081087"/>
                </a:lnTo>
                <a:cubicBezTo>
                  <a:pt x="825499" y="1076325"/>
                  <a:pt x="825890" y="1070977"/>
                  <a:pt x="828675" y="1066800"/>
                </a:cubicBezTo>
                <a:cubicBezTo>
                  <a:pt x="841936" y="1046908"/>
                  <a:pt x="834153" y="1056559"/>
                  <a:pt x="852487" y="1038225"/>
                </a:cubicBezTo>
                <a:cubicBezTo>
                  <a:pt x="850900" y="1028700"/>
                  <a:pt x="853757" y="1017190"/>
                  <a:pt x="847725" y="1009650"/>
                </a:cubicBezTo>
                <a:cubicBezTo>
                  <a:pt x="844589" y="1005730"/>
                  <a:pt x="837614" y="1011627"/>
                  <a:pt x="833437" y="1014412"/>
                </a:cubicBezTo>
                <a:cubicBezTo>
                  <a:pt x="797762" y="1038195"/>
                  <a:pt x="838836" y="1022139"/>
                  <a:pt x="804862" y="1033462"/>
                </a:cubicBezTo>
                <a:cubicBezTo>
                  <a:pt x="790575" y="1030287"/>
                  <a:pt x="776636" y="1023937"/>
                  <a:pt x="762000" y="1023937"/>
                </a:cubicBezTo>
                <a:cubicBezTo>
                  <a:pt x="723900" y="1023937"/>
                  <a:pt x="771523" y="1049336"/>
                  <a:pt x="733425" y="1023937"/>
                </a:cubicBezTo>
                <a:cubicBezTo>
                  <a:pt x="731837" y="1019175"/>
                  <a:pt x="730907" y="1014140"/>
                  <a:pt x="728662" y="1009650"/>
                </a:cubicBezTo>
                <a:cubicBezTo>
                  <a:pt x="726102" y="1004530"/>
                  <a:pt x="720260" y="1000975"/>
                  <a:pt x="719137" y="995362"/>
                </a:cubicBezTo>
                <a:cubicBezTo>
                  <a:pt x="715388" y="976617"/>
                  <a:pt x="716901" y="957160"/>
                  <a:pt x="714375" y="938212"/>
                </a:cubicBezTo>
                <a:cubicBezTo>
                  <a:pt x="713712" y="933236"/>
                  <a:pt x="713162" y="927475"/>
                  <a:pt x="709612" y="923925"/>
                </a:cubicBezTo>
                <a:cubicBezTo>
                  <a:pt x="704592" y="918905"/>
                  <a:pt x="696912" y="917575"/>
                  <a:pt x="690562" y="914400"/>
                </a:cubicBezTo>
                <a:cubicBezTo>
                  <a:pt x="676674" y="858841"/>
                  <a:pt x="682468" y="889606"/>
                  <a:pt x="690562" y="776287"/>
                </a:cubicBezTo>
                <a:cubicBezTo>
                  <a:pt x="690920" y="771280"/>
                  <a:pt x="693080" y="766490"/>
                  <a:pt x="695325" y="762000"/>
                </a:cubicBezTo>
                <a:cubicBezTo>
                  <a:pt x="701957" y="748737"/>
                  <a:pt x="708603" y="743959"/>
                  <a:pt x="719137" y="733425"/>
                </a:cubicBezTo>
                <a:cubicBezTo>
                  <a:pt x="720725" y="728662"/>
                  <a:pt x="723900" y="714117"/>
                  <a:pt x="723900" y="719137"/>
                </a:cubicBezTo>
                <a:cubicBezTo>
                  <a:pt x="723900" y="746059"/>
                  <a:pt x="721071" y="751433"/>
                  <a:pt x="714375" y="771525"/>
                </a:cubicBezTo>
                <a:cubicBezTo>
                  <a:pt x="712787" y="782637"/>
                  <a:pt x="711004" y="793724"/>
                  <a:pt x="709612" y="804862"/>
                </a:cubicBezTo>
                <a:cubicBezTo>
                  <a:pt x="703231" y="855907"/>
                  <a:pt x="709768" y="832973"/>
                  <a:pt x="700087" y="862012"/>
                </a:cubicBezTo>
                <a:cubicBezTo>
                  <a:pt x="698500" y="871537"/>
                  <a:pt x="697420" y="881161"/>
                  <a:pt x="695325" y="890587"/>
                </a:cubicBezTo>
                <a:cubicBezTo>
                  <a:pt x="694236" y="895488"/>
                  <a:pt x="691780" y="900005"/>
                  <a:pt x="690562" y="904875"/>
                </a:cubicBezTo>
                <a:cubicBezTo>
                  <a:pt x="683759" y="932088"/>
                  <a:pt x="688376" y="923275"/>
                  <a:pt x="681037" y="947737"/>
                </a:cubicBezTo>
                <a:cubicBezTo>
                  <a:pt x="678152" y="957354"/>
                  <a:pt x="677081" y="967958"/>
                  <a:pt x="671512" y="976312"/>
                </a:cubicBezTo>
                <a:lnTo>
                  <a:pt x="661987" y="990600"/>
                </a:lnTo>
                <a:cubicBezTo>
                  <a:pt x="659982" y="996615"/>
                  <a:pt x="656194" y="1017726"/>
                  <a:pt x="642937" y="1014412"/>
                </a:cubicBezTo>
                <a:cubicBezTo>
                  <a:pt x="638067" y="1013195"/>
                  <a:pt x="633305" y="1001342"/>
                  <a:pt x="638175" y="1000125"/>
                </a:cubicBezTo>
                <a:cubicBezTo>
                  <a:pt x="646469" y="998052"/>
                  <a:pt x="654050" y="1006475"/>
                  <a:pt x="661987" y="1009650"/>
                </a:cubicBezTo>
                <a:cubicBezTo>
                  <a:pt x="663575" y="1014412"/>
                  <a:pt x="664505" y="1019447"/>
                  <a:pt x="666750" y="1023937"/>
                </a:cubicBezTo>
                <a:cubicBezTo>
                  <a:pt x="669310" y="1029057"/>
                  <a:pt x="673950" y="1032994"/>
                  <a:pt x="676275" y="1038225"/>
                </a:cubicBezTo>
                <a:cubicBezTo>
                  <a:pt x="680353" y="1047400"/>
                  <a:pt x="685800" y="1066800"/>
                  <a:pt x="685800" y="1066800"/>
                </a:cubicBezTo>
                <a:cubicBezTo>
                  <a:pt x="687387" y="1076325"/>
                  <a:pt x="690562" y="1085719"/>
                  <a:pt x="690562" y="1095375"/>
                </a:cubicBezTo>
                <a:cubicBezTo>
                  <a:pt x="690562" y="1114491"/>
                  <a:pt x="689549" y="1133780"/>
                  <a:pt x="685800" y="1152525"/>
                </a:cubicBezTo>
                <a:cubicBezTo>
                  <a:pt x="683683" y="1163108"/>
                  <a:pt x="670453" y="1172104"/>
                  <a:pt x="661987" y="1176337"/>
                </a:cubicBezTo>
                <a:cubicBezTo>
                  <a:pt x="657497" y="1178582"/>
                  <a:pt x="652190" y="1178855"/>
                  <a:pt x="647700" y="1181100"/>
                </a:cubicBezTo>
                <a:cubicBezTo>
                  <a:pt x="610779" y="1199561"/>
                  <a:pt x="655028" y="1183420"/>
                  <a:pt x="619125" y="1195387"/>
                </a:cubicBezTo>
                <a:cubicBezTo>
                  <a:pt x="608146" y="1193557"/>
                  <a:pt x="587988" y="1191725"/>
                  <a:pt x="576262" y="1185862"/>
                </a:cubicBezTo>
                <a:cubicBezTo>
                  <a:pt x="571143" y="1183302"/>
                  <a:pt x="566737" y="1179512"/>
                  <a:pt x="561975" y="1176337"/>
                </a:cubicBezTo>
                <a:cubicBezTo>
                  <a:pt x="558800" y="1171575"/>
                  <a:pt x="556919" y="1165626"/>
                  <a:pt x="552450" y="1162050"/>
                </a:cubicBezTo>
                <a:cubicBezTo>
                  <a:pt x="548530" y="1158914"/>
                  <a:pt x="542652" y="1159532"/>
                  <a:pt x="538162" y="1157287"/>
                </a:cubicBezTo>
                <a:cubicBezTo>
                  <a:pt x="533043" y="1154727"/>
                  <a:pt x="528637" y="1150937"/>
                  <a:pt x="523875" y="1147762"/>
                </a:cubicBezTo>
                <a:cubicBezTo>
                  <a:pt x="520700" y="1152525"/>
                  <a:pt x="518397" y="1158003"/>
                  <a:pt x="514350" y="1162050"/>
                </a:cubicBezTo>
                <a:cubicBezTo>
                  <a:pt x="510303" y="1166097"/>
                  <a:pt x="503638" y="1167105"/>
                  <a:pt x="500062" y="1171575"/>
                </a:cubicBezTo>
                <a:cubicBezTo>
                  <a:pt x="496926" y="1175495"/>
                  <a:pt x="496887" y="1181100"/>
                  <a:pt x="495300" y="1185862"/>
                </a:cubicBezTo>
                <a:cubicBezTo>
                  <a:pt x="500062" y="1189037"/>
                  <a:pt x="504228" y="1193377"/>
                  <a:pt x="509587" y="1195387"/>
                </a:cubicBezTo>
                <a:cubicBezTo>
                  <a:pt x="517166" y="1198229"/>
                  <a:pt x="526665" y="1195660"/>
                  <a:pt x="533400" y="1200150"/>
                </a:cubicBezTo>
                <a:cubicBezTo>
                  <a:pt x="537577" y="1202935"/>
                  <a:pt x="535671" y="1210079"/>
                  <a:pt x="538162" y="1214437"/>
                </a:cubicBezTo>
                <a:cubicBezTo>
                  <a:pt x="549067" y="1233521"/>
                  <a:pt x="550761" y="1232361"/>
                  <a:pt x="566737" y="1243012"/>
                </a:cubicBezTo>
                <a:cubicBezTo>
                  <a:pt x="542925" y="1244600"/>
                  <a:pt x="518453" y="1241987"/>
                  <a:pt x="495300" y="1247775"/>
                </a:cubicBezTo>
                <a:cubicBezTo>
                  <a:pt x="490430" y="1248993"/>
                  <a:pt x="491666" y="1257171"/>
                  <a:pt x="490537" y="1262062"/>
                </a:cubicBezTo>
                <a:cubicBezTo>
                  <a:pt x="486897" y="1277837"/>
                  <a:pt x="484187" y="1293812"/>
                  <a:pt x="481012" y="1309687"/>
                </a:cubicBezTo>
                <a:cubicBezTo>
                  <a:pt x="473075" y="1308100"/>
                  <a:pt x="463935" y="1309415"/>
                  <a:pt x="457200" y="1304925"/>
                </a:cubicBezTo>
                <a:cubicBezTo>
                  <a:pt x="453023" y="1302140"/>
                  <a:pt x="453422" y="1295560"/>
                  <a:pt x="452437" y="1290637"/>
                </a:cubicBezTo>
                <a:cubicBezTo>
                  <a:pt x="448649" y="1271699"/>
                  <a:pt x="442912" y="1233487"/>
                  <a:pt x="442912" y="1233487"/>
                </a:cubicBezTo>
                <a:cubicBezTo>
                  <a:pt x="444500" y="1204912"/>
                  <a:pt x="445196" y="1176273"/>
                  <a:pt x="447675" y="1147762"/>
                </a:cubicBezTo>
                <a:cubicBezTo>
                  <a:pt x="449872" y="1122501"/>
                  <a:pt x="455502" y="1121214"/>
                  <a:pt x="461962" y="1095375"/>
                </a:cubicBezTo>
                <a:lnTo>
                  <a:pt x="466725" y="1076325"/>
                </a:lnTo>
                <a:cubicBezTo>
                  <a:pt x="468312" y="1062037"/>
                  <a:pt x="469124" y="1047642"/>
                  <a:pt x="471487" y="1033462"/>
                </a:cubicBezTo>
                <a:cubicBezTo>
                  <a:pt x="472312" y="1028510"/>
                  <a:pt x="476359" y="1024194"/>
                  <a:pt x="476250" y="1019175"/>
                </a:cubicBezTo>
                <a:cubicBezTo>
                  <a:pt x="474765" y="950855"/>
                  <a:pt x="469900" y="882650"/>
                  <a:pt x="466725" y="814387"/>
                </a:cubicBezTo>
                <a:lnTo>
                  <a:pt x="419100" y="819150"/>
                </a:lnTo>
                <a:cubicBezTo>
                  <a:pt x="415019" y="821530"/>
                  <a:pt x="407112" y="859110"/>
                  <a:pt x="404812" y="866775"/>
                </a:cubicBezTo>
                <a:cubicBezTo>
                  <a:pt x="401927" y="876392"/>
                  <a:pt x="398462" y="885825"/>
                  <a:pt x="395287" y="895350"/>
                </a:cubicBezTo>
                <a:lnTo>
                  <a:pt x="390525" y="909637"/>
                </a:lnTo>
                <a:cubicBezTo>
                  <a:pt x="392112" y="914400"/>
                  <a:pt x="392151" y="920005"/>
                  <a:pt x="395287" y="923925"/>
                </a:cubicBezTo>
                <a:cubicBezTo>
                  <a:pt x="398863" y="928395"/>
                  <a:pt x="405527" y="929403"/>
                  <a:pt x="409575" y="933450"/>
                </a:cubicBezTo>
                <a:cubicBezTo>
                  <a:pt x="413622" y="937497"/>
                  <a:pt x="415925" y="942975"/>
                  <a:pt x="419100" y="947737"/>
                </a:cubicBezTo>
                <a:cubicBezTo>
                  <a:pt x="428177" y="993130"/>
                  <a:pt x="423827" y="960198"/>
                  <a:pt x="419100" y="1033462"/>
                </a:cubicBezTo>
                <a:cubicBezTo>
                  <a:pt x="417698" y="1055195"/>
                  <a:pt x="428614" y="1125543"/>
                  <a:pt x="395287" y="1147762"/>
                </a:cubicBezTo>
                <a:lnTo>
                  <a:pt x="381000" y="1157287"/>
                </a:lnTo>
                <a:cubicBezTo>
                  <a:pt x="352511" y="1214265"/>
                  <a:pt x="399100" y="1114887"/>
                  <a:pt x="366712" y="1252537"/>
                </a:cubicBezTo>
                <a:cubicBezTo>
                  <a:pt x="365562" y="1257424"/>
                  <a:pt x="356915" y="1255055"/>
                  <a:pt x="352425" y="1257300"/>
                </a:cubicBezTo>
                <a:cubicBezTo>
                  <a:pt x="315504" y="1275761"/>
                  <a:pt x="359753" y="1259620"/>
                  <a:pt x="323850" y="1271587"/>
                </a:cubicBezTo>
                <a:cubicBezTo>
                  <a:pt x="315912" y="1270000"/>
                  <a:pt x="302418" y="1274562"/>
                  <a:pt x="300037" y="1266825"/>
                </a:cubicBezTo>
                <a:cubicBezTo>
                  <a:pt x="291978" y="1240634"/>
                  <a:pt x="305927" y="1206294"/>
                  <a:pt x="314325" y="1181100"/>
                </a:cubicBezTo>
                <a:lnTo>
                  <a:pt x="319087" y="1166812"/>
                </a:lnTo>
                <a:lnTo>
                  <a:pt x="323850" y="1152525"/>
                </a:lnTo>
                <a:cubicBezTo>
                  <a:pt x="322262" y="1130300"/>
                  <a:pt x="326911" y="1106713"/>
                  <a:pt x="319087" y="1085850"/>
                </a:cubicBezTo>
                <a:cubicBezTo>
                  <a:pt x="315562" y="1076449"/>
                  <a:pt x="312737" y="1104900"/>
                  <a:pt x="309562" y="1114425"/>
                </a:cubicBezTo>
                <a:lnTo>
                  <a:pt x="304800" y="1128712"/>
                </a:lnTo>
                <a:cubicBezTo>
                  <a:pt x="301403" y="1138903"/>
                  <a:pt x="299201" y="1149684"/>
                  <a:pt x="290512" y="1157287"/>
                </a:cubicBezTo>
                <a:cubicBezTo>
                  <a:pt x="281897" y="1164825"/>
                  <a:pt x="261937" y="1176337"/>
                  <a:pt x="261937" y="1176337"/>
                </a:cubicBezTo>
                <a:cubicBezTo>
                  <a:pt x="246538" y="1199436"/>
                  <a:pt x="243549" y="1197371"/>
                  <a:pt x="257175" y="1238250"/>
                </a:cubicBezTo>
                <a:cubicBezTo>
                  <a:pt x="258985" y="1243680"/>
                  <a:pt x="266700" y="1244600"/>
                  <a:pt x="271462" y="1247775"/>
                </a:cubicBezTo>
                <a:cubicBezTo>
                  <a:pt x="269875" y="1254125"/>
                  <a:pt x="269278" y="1260809"/>
                  <a:pt x="266700" y="1266825"/>
                </a:cubicBezTo>
                <a:cubicBezTo>
                  <a:pt x="250443" y="1304759"/>
                  <a:pt x="262447" y="1258605"/>
                  <a:pt x="252412" y="1295400"/>
                </a:cubicBezTo>
                <a:cubicBezTo>
                  <a:pt x="240595" y="1338728"/>
                  <a:pt x="255718" y="1329223"/>
                  <a:pt x="228600" y="1338262"/>
                </a:cubicBezTo>
                <a:cubicBezTo>
                  <a:pt x="223837" y="1341437"/>
                  <a:pt x="219432" y="1345227"/>
                  <a:pt x="214312" y="1347787"/>
                </a:cubicBezTo>
                <a:cubicBezTo>
                  <a:pt x="207475" y="1351206"/>
                  <a:pt x="187085" y="1355785"/>
                  <a:pt x="180975" y="1357312"/>
                </a:cubicBezTo>
                <a:cubicBezTo>
                  <a:pt x="176212" y="1355725"/>
                  <a:pt x="168551" y="1357211"/>
                  <a:pt x="166687" y="1352550"/>
                </a:cubicBezTo>
                <a:cubicBezTo>
                  <a:pt x="164256" y="1346473"/>
                  <a:pt x="169652" y="1339794"/>
                  <a:pt x="171450" y="1333500"/>
                </a:cubicBezTo>
                <a:cubicBezTo>
                  <a:pt x="185115" y="1285673"/>
                  <a:pt x="166085" y="1359715"/>
                  <a:pt x="180975" y="1300162"/>
                </a:cubicBezTo>
                <a:cubicBezTo>
                  <a:pt x="182562" y="1277937"/>
                  <a:pt x="187046" y="1255730"/>
                  <a:pt x="185737" y="1233487"/>
                </a:cubicBezTo>
                <a:cubicBezTo>
                  <a:pt x="184680" y="1215525"/>
                  <a:pt x="157017" y="1212802"/>
                  <a:pt x="147637" y="1209675"/>
                </a:cubicBezTo>
                <a:lnTo>
                  <a:pt x="133350" y="1204912"/>
                </a:lnTo>
                <a:cubicBezTo>
                  <a:pt x="128808" y="1191289"/>
                  <a:pt x="126817" y="1186533"/>
                  <a:pt x="123825" y="1171575"/>
                </a:cubicBezTo>
                <a:cubicBezTo>
                  <a:pt x="121931" y="1162106"/>
                  <a:pt x="120650" y="1152525"/>
                  <a:pt x="119062" y="1143000"/>
                </a:cubicBezTo>
                <a:cubicBezTo>
                  <a:pt x="109650" y="1146137"/>
                  <a:pt x="97201" y="1148894"/>
                  <a:pt x="90487" y="1157287"/>
                </a:cubicBezTo>
                <a:cubicBezTo>
                  <a:pt x="87351" y="1161207"/>
                  <a:pt x="87312" y="1166812"/>
                  <a:pt x="85725" y="1171575"/>
                </a:cubicBezTo>
                <a:cubicBezTo>
                  <a:pt x="155811" y="1218301"/>
                  <a:pt x="96301" y="1184439"/>
                  <a:pt x="104775" y="981075"/>
                </a:cubicBezTo>
                <a:cubicBezTo>
                  <a:pt x="105573" y="961914"/>
                  <a:pt x="108973" y="954192"/>
                  <a:pt x="114300" y="938212"/>
                </a:cubicBezTo>
                <a:cubicBezTo>
                  <a:pt x="112712" y="933450"/>
                  <a:pt x="110755" y="928795"/>
                  <a:pt x="109537" y="923925"/>
                </a:cubicBezTo>
                <a:cubicBezTo>
                  <a:pt x="107616" y="916241"/>
                  <a:pt x="104963" y="894736"/>
                  <a:pt x="100012" y="885825"/>
                </a:cubicBezTo>
                <a:cubicBezTo>
                  <a:pt x="94452" y="875818"/>
                  <a:pt x="87312" y="866775"/>
                  <a:pt x="80962" y="857250"/>
                </a:cubicBezTo>
                <a:lnTo>
                  <a:pt x="71437" y="842962"/>
                </a:lnTo>
                <a:cubicBezTo>
                  <a:pt x="61556" y="813316"/>
                  <a:pt x="67660" y="833600"/>
                  <a:pt x="57150" y="781050"/>
                </a:cubicBezTo>
                <a:lnTo>
                  <a:pt x="52387" y="757237"/>
                </a:lnTo>
                <a:cubicBezTo>
                  <a:pt x="50800" y="738187"/>
                  <a:pt x="49996" y="719055"/>
                  <a:pt x="47625" y="700087"/>
                </a:cubicBezTo>
                <a:cubicBezTo>
                  <a:pt x="46064" y="687596"/>
                  <a:pt x="42479" y="675892"/>
                  <a:pt x="33337" y="666750"/>
                </a:cubicBezTo>
                <a:cubicBezTo>
                  <a:pt x="29290" y="662703"/>
                  <a:pt x="23812" y="660400"/>
                  <a:pt x="19050" y="657225"/>
                </a:cubicBezTo>
                <a:cubicBezTo>
                  <a:pt x="15875" y="650875"/>
                  <a:pt x="12162" y="644767"/>
                  <a:pt x="9525" y="638175"/>
                </a:cubicBezTo>
                <a:cubicBezTo>
                  <a:pt x="5796" y="628853"/>
                  <a:pt x="0" y="609600"/>
                  <a:pt x="0" y="609600"/>
                </a:cubicBezTo>
                <a:cubicBezTo>
                  <a:pt x="1587" y="588962"/>
                  <a:pt x="-2200" y="567180"/>
                  <a:pt x="4762" y="547687"/>
                </a:cubicBezTo>
                <a:cubicBezTo>
                  <a:pt x="6963" y="541523"/>
                  <a:pt x="17958" y="545852"/>
                  <a:pt x="23812" y="542925"/>
                </a:cubicBezTo>
                <a:cubicBezTo>
                  <a:pt x="25232" y="542215"/>
                  <a:pt x="20637" y="532606"/>
                  <a:pt x="28575" y="528637"/>
                </a:cubicBezTo>
                <a:close/>
              </a:path>
            </a:pathLst>
          </a:cu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543ED24-8C14-40CF-93B3-21FC021C6C7F}"/>
              </a:ext>
            </a:extLst>
          </p:cNvPr>
          <p:cNvSpPr/>
          <p:nvPr/>
        </p:nvSpPr>
        <p:spPr>
          <a:xfrm>
            <a:off x="7408595" y="2223196"/>
            <a:ext cx="1483518" cy="822774"/>
          </a:xfrm>
          <a:custGeom>
            <a:avLst/>
            <a:gdLst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904875 w 1464864"/>
              <a:gd name="connsiteY51" fmla="*/ 139356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3697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904875 w 1464864"/>
              <a:gd name="connsiteY51" fmla="*/ 139356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3697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904875 w 1464864"/>
              <a:gd name="connsiteY51" fmla="*/ 139356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3697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3697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8 w 1464864"/>
              <a:gd name="connsiteY78" fmla="*/ 151503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2141 w 1464864"/>
              <a:gd name="connsiteY77" fmla="*/ 160960 h 810868"/>
              <a:gd name="connsiteX78" fmla="*/ 1423988 w 1464864"/>
              <a:gd name="connsiteY78" fmla="*/ 151503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3423 w 1464864"/>
              <a:gd name="connsiteY10" fmla="*/ 15737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2141 w 1464864"/>
              <a:gd name="connsiteY77" fmla="*/ 160960 h 810868"/>
              <a:gd name="connsiteX78" fmla="*/ 1423988 w 1464864"/>
              <a:gd name="connsiteY78" fmla="*/ 151503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21396 w 1464864"/>
              <a:gd name="connsiteY8" fmla="*/ 22847 h 810868"/>
              <a:gd name="connsiteX9" fmla="*/ 230981 w 1464864"/>
              <a:gd name="connsiteY9" fmla="*/ 27437 h 810868"/>
              <a:gd name="connsiteX10" fmla="*/ 233423 w 1464864"/>
              <a:gd name="connsiteY10" fmla="*/ 15737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2141 w 1464864"/>
              <a:gd name="connsiteY77" fmla="*/ 160960 h 810868"/>
              <a:gd name="connsiteX78" fmla="*/ 1423988 w 1464864"/>
              <a:gd name="connsiteY78" fmla="*/ 151503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464864" h="810868">
                <a:moveTo>
                  <a:pt x="147637" y="1243"/>
                </a:moveTo>
                <a:cubicBezTo>
                  <a:pt x="148034" y="-2329"/>
                  <a:pt x="156978" y="2586"/>
                  <a:pt x="159543" y="6006"/>
                </a:cubicBezTo>
                <a:cubicBezTo>
                  <a:pt x="162440" y="9868"/>
                  <a:pt x="160068" y="15836"/>
                  <a:pt x="161925" y="20293"/>
                </a:cubicBezTo>
                <a:cubicBezTo>
                  <a:pt x="164750" y="27073"/>
                  <a:pt x="172443" y="36599"/>
                  <a:pt x="178593" y="41724"/>
                </a:cubicBezTo>
                <a:cubicBezTo>
                  <a:pt x="180792" y="43556"/>
                  <a:pt x="183356" y="44899"/>
                  <a:pt x="185737" y="46487"/>
                </a:cubicBezTo>
                <a:cubicBezTo>
                  <a:pt x="187325" y="48868"/>
                  <a:pt x="187843" y="52568"/>
                  <a:pt x="190500" y="53631"/>
                </a:cubicBezTo>
                <a:cubicBezTo>
                  <a:pt x="192830" y="54563"/>
                  <a:pt x="195868" y="53024"/>
                  <a:pt x="197643" y="51249"/>
                </a:cubicBezTo>
                <a:cubicBezTo>
                  <a:pt x="204566" y="44326"/>
                  <a:pt x="200828" y="41696"/>
                  <a:pt x="204787" y="36962"/>
                </a:cubicBezTo>
                <a:cubicBezTo>
                  <a:pt x="208746" y="32228"/>
                  <a:pt x="217427" y="23641"/>
                  <a:pt x="221396" y="22847"/>
                </a:cubicBezTo>
                <a:cubicBezTo>
                  <a:pt x="225009" y="20438"/>
                  <a:pt x="228977" y="28622"/>
                  <a:pt x="230981" y="27437"/>
                </a:cubicBezTo>
                <a:cubicBezTo>
                  <a:pt x="232985" y="26252"/>
                  <a:pt x="231042" y="14943"/>
                  <a:pt x="233423" y="15737"/>
                </a:cubicBezTo>
                <a:cubicBezTo>
                  <a:pt x="249799" y="26654"/>
                  <a:pt x="246982" y="37533"/>
                  <a:pt x="259556" y="41724"/>
                </a:cubicBezTo>
                <a:cubicBezTo>
                  <a:pt x="262731" y="44105"/>
                  <a:pt x="265635" y="46899"/>
                  <a:pt x="269081" y="48868"/>
                </a:cubicBezTo>
                <a:cubicBezTo>
                  <a:pt x="271260" y="50113"/>
                  <a:pt x="274136" y="49857"/>
                  <a:pt x="276225" y="51249"/>
                </a:cubicBezTo>
                <a:cubicBezTo>
                  <a:pt x="279027" y="53117"/>
                  <a:pt x="280628" y="56436"/>
                  <a:pt x="283368" y="58393"/>
                </a:cubicBezTo>
                <a:cubicBezTo>
                  <a:pt x="286257" y="60456"/>
                  <a:pt x="289811" y="61395"/>
                  <a:pt x="292893" y="63156"/>
                </a:cubicBezTo>
                <a:cubicBezTo>
                  <a:pt x="305815" y="70540"/>
                  <a:pt x="294086" y="65935"/>
                  <a:pt x="307181" y="70299"/>
                </a:cubicBezTo>
                <a:cubicBezTo>
                  <a:pt x="309562" y="71887"/>
                  <a:pt x="311710" y="73900"/>
                  <a:pt x="314325" y="75062"/>
                </a:cubicBezTo>
                <a:cubicBezTo>
                  <a:pt x="318912" y="77101"/>
                  <a:pt x="328612" y="79824"/>
                  <a:pt x="328612" y="79824"/>
                </a:cubicBezTo>
                <a:cubicBezTo>
                  <a:pt x="330993" y="81412"/>
                  <a:pt x="333099" y="83524"/>
                  <a:pt x="335756" y="84587"/>
                </a:cubicBezTo>
                <a:cubicBezTo>
                  <a:pt x="354964" y="92270"/>
                  <a:pt x="347163" y="86802"/>
                  <a:pt x="361950" y="91731"/>
                </a:cubicBezTo>
                <a:cubicBezTo>
                  <a:pt x="366005" y="93083"/>
                  <a:pt x="369839" y="95032"/>
                  <a:pt x="373856" y="96493"/>
                </a:cubicBezTo>
                <a:cubicBezTo>
                  <a:pt x="373907" y="96512"/>
                  <a:pt x="391689" y="102438"/>
                  <a:pt x="395287" y="103637"/>
                </a:cubicBezTo>
                <a:lnTo>
                  <a:pt x="402431" y="106018"/>
                </a:lnTo>
                <a:cubicBezTo>
                  <a:pt x="404812" y="106812"/>
                  <a:pt x="407075" y="108172"/>
                  <a:pt x="409575" y="108399"/>
                </a:cubicBezTo>
                <a:cubicBezTo>
                  <a:pt x="418755" y="109234"/>
                  <a:pt x="439138" y="110433"/>
                  <a:pt x="450056" y="113162"/>
                </a:cubicBezTo>
                <a:cubicBezTo>
                  <a:pt x="454926" y="114379"/>
                  <a:pt x="464343" y="117924"/>
                  <a:pt x="464343" y="117924"/>
                </a:cubicBezTo>
                <a:cubicBezTo>
                  <a:pt x="466724" y="120305"/>
                  <a:pt x="468900" y="122912"/>
                  <a:pt x="471487" y="125068"/>
                </a:cubicBezTo>
                <a:cubicBezTo>
                  <a:pt x="477819" y="130345"/>
                  <a:pt x="480741" y="130356"/>
                  <a:pt x="488156" y="134593"/>
                </a:cubicBezTo>
                <a:cubicBezTo>
                  <a:pt x="501083" y="141980"/>
                  <a:pt x="489344" y="137371"/>
                  <a:pt x="502443" y="141737"/>
                </a:cubicBezTo>
                <a:cubicBezTo>
                  <a:pt x="509587" y="140943"/>
                  <a:pt x="516785" y="140538"/>
                  <a:pt x="523875" y="139356"/>
                </a:cubicBezTo>
                <a:cubicBezTo>
                  <a:pt x="526351" y="138943"/>
                  <a:pt x="528508" y="136974"/>
                  <a:pt x="531018" y="136974"/>
                </a:cubicBezTo>
                <a:cubicBezTo>
                  <a:pt x="534291" y="136974"/>
                  <a:pt x="537368" y="138562"/>
                  <a:pt x="540543" y="139356"/>
                </a:cubicBezTo>
                <a:cubicBezTo>
                  <a:pt x="545306" y="142531"/>
                  <a:pt x="549516" y="146755"/>
                  <a:pt x="554831" y="148881"/>
                </a:cubicBezTo>
                <a:cubicBezTo>
                  <a:pt x="569068" y="154575"/>
                  <a:pt x="562682" y="152292"/>
                  <a:pt x="573881" y="156024"/>
                </a:cubicBezTo>
                <a:cubicBezTo>
                  <a:pt x="596900" y="155230"/>
                  <a:pt x="619947" y="155036"/>
                  <a:pt x="642937" y="153643"/>
                </a:cubicBezTo>
                <a:cubicBezTo>
                  <a:pt x="646204" y="153445"/>
                  <a:pt x="649242" y="151847"/>
                  <a:pt x="652462" y="151262"/>
                </a:cubicBezTo>
                <a:cubicBezTo>
                  <a:pt x="657984" y="150258"/>
                  <a:pt x="663568" y="149623"/>
                  <a:pt x="669131" y="148881"/>
                </a:cubicBezTo>
                <a:cubicBezTo>
                  <a:pt x="681518" y="147229"/>
                  <a:pt x="688660" y="146974"/>
                  <a:pt x="700087" y="144118"/>
                </a:cubicBezTo>
                <a:cubicBezTo>
                  <a:pt x="702522" y="143509"/>
                  <a:pt x="704761" y="142186"/>
                  <a:pt x="707231" y="141737"/>
                </a:cubicBezTo>
                <a:cubicBezTo>
                  <a:pt x="713527" y="140592"/>
                  <a:pt x="719956" y="140329"/>
                  <a:pt x="726281" y="139356"/>
                </a:cubicBezTo>
                <a:cubicBezTo>
                  <a:pt x="730281" y="138741"/>
                  <a:pt x="734218" y="137768"/>
                  <a:pt x="738187" y="136974"/>
                </a:cubicBezTo>
                <a:cubicBezTo>
                  <a:pt x="750093" y="137768"/>
                  <a:pt x="762298" y="136592"/>
                  <a:pt x="773906" y="139356"/>
                </a:cubicBezTo>
                <a:cubicBezTo>
                  <a:pt x="779474" y="140682"/>
                  <a:pt x="783431" y="145706"/>
                  <a:pt x="788193" y="148881"/>
                </a:cubicBezTo>
                <a:cubicBezTo>
                  <a:pt x="798058" y="155458"/>
                  <a:pt x="766292" y="184689"/>
                  <a:pt x="804862" y="156024"/>
                </a:cubicBezTo>
                <a:cubicBezTo>
                  <a:pt x="843432" y="127359"/>
                  <a:pt x="840812" y="166305"/>
                  <a:pt x="845343" y="134593"/>
                </a:cubicBezTo>
                <a:cubicBezTo>
                  <a:pt x="846026" y="129813"/>
                  <a:pt x="846931" y="125068"/>
                  <a:pt x="847725" y="120306"/>
                </a:cubicBezTo>
                <a:cubicBezTo>
                  <a:pt x="853545" y="124186"/>
                  <a:pt x="856985" y="125157"/>
                  <a:pt x="859631" y="132212"/>
                </a:cubicBezTo>
                <a:cubicBezTo>
                  <a:pt x="861690" y="137702"/>
                  <a:pt x="860392" y="147272"/>
                  <a:pt x="866775" y="151262"/>
                </a:cubicBezTo>
                <a:cubicBezTo>
                  <a:pt x="871032" y="153923"/>
                  <a:pt x="881062" y="156024"/>
                  <a:pt x="881062" y="156024"/>
                </a:cubicBezTo>
                <a:cubicBezTo>
                  <a:pt x="922961" y="151835"/>
                  <a:pt x="899700" y="152015"/>
                  <a:pt x="902493" y="146499"/>
                </a:cubicBezTo>
                <a:cubicBezTo>
                  <a:pt x="905286" y="140983"/>
                  <a:pt x="897028" y="125309"/>
                  <a:pt x="897822" y="122928"/>
                </a:cubicBezTo>
                <a:cubicBezTo>
                  <a:pt x="897967" y="122952"/>
                  <a:pt x="920765" y="139396"/>
                  <a:pt x="926306" y="144118"/>
                </a:cubicBezTo>
                <a:cubicBezTo>
                  <a:pt x="931847" y="148840"/>
                  <a:pt x="929481" y="148881"/>
                  <a:pt x="931068" y="151262"/>
                </a:cubicBezTo>
                <a:lnTo>
                  <a:pt x="992981" y="148881"/>
                </a:lnTo>
                <a:cubicBezTo>
                  <a:pt x="1002923" y="144567"/>
                  <a:pt x="988306" y="126068"/>
                  <a:pt x="990720" y="125378"/>
                </a:cubicBezTo>
                <a:cubicBezTo>
                  <a:pt x="993867" y="124479"/>
                  <a:pt x="1006475" y="144912"/>
                  <a:pt x="1009650" y="144118"/>
                </a:cubicBezTo>
                <a:cubicBezTo>
                  <a:pt x="1012031" y="142531"/>
                  <a:pt x="1009531" y="133596"/>
                  <a:pt x="1012090" y="132316"/>
                </a:cubicBezTo>
                <a:cubicBezTo>
                  <a:pt x="1025126" y="125798"/>
                  <a:pt x="1047236" y="138528"/>
                  <a:pt x="1059656" y="139356"/>
                </a:cubicBezTo>
                <a:cubicBezTo>
                  <a:pt x="1062037" y="138562"/>
                  <a:pt x="1065025" y="124669"/>
                  <a:pt x="1066800" y="122894"/>
                </a:cubicBezTo>
                <a:cubicBezTo>
                  <a:pt x="1077280" y="112414"/>
                  <a:pt x="1078705" y="121134"/>
                  <a:pt x="1083468" y="120306"/>
                </a:cubicBezTo>
                <a:cubicBezTo>
                  <a:pt x="1088231" y="119478"/>
                  <a:pt x="1091470" y="118989"/>
                  <a:pt x="1095375" y="117924"/>
                </a:cubicBezTo>
                <a:cubicBezTo>
                  <a:pt x="1100218" y="116603"/>
                  <a:pt x="1104710" y="113987"/>
                  <a:pt x="1109662" y="113162"/>
                </a:cubicBezTo>
                <a:lnTo>
                  <a:pt x="1123950" y="110781"/>
                </a:lnTo>
                <a:lnTo>
                  <a:pt x="1171575" y="115543"/>
                </a:lnTo>
                <a:cubicBezTo>
                  <a:pt x="1178719" y="116337"/>
                  <a:pt x="1185891" y="116907"/>
                  <a:pt x="1193006" y="117924"/>
                </a:cubicBezTo>
                <a:cubicBezTo>
                  <a:pt x="1200049" y="118930"/>
                  <a:pt x="1207512" y="120956"/>
                  <a:pt x="1214437" y="122687"/>
                </a:cubicBezTo>
                <a:cubicBezTo>
                  <a:pt x="1216818" y="124274"/>
                  <a:pt x="1220301" y="124889"/>
                  <a:pt x="1221581" y="127449"/>
                </a:cubicBezTo>
                <a:cubicBezTo>
                  <a:pt x="1223740" y="131768"/>
                  <a:pt x="1219462" y="139987"/>
                  <a:pt x="1223962" y="141737"/>
                </a:cubicBezTo>
                <a:cubicBezTo>
                  <a:pt x="1236560" y="146636"/>
                  <a:pt x="1250949" y="143324"/>
                  <a:pt x="1264443" y="144118"/>
                </a:cubicBezTo>
                <a:cubicBezTo>
                  <a:pt x="1263624" y="146576"/>
                  <a:pt x="1257973" y="162547"/>
                  <a:pt x="1259681" y="163168"/>
                </a:cubicBezTo>
                <a:cubicBezTo>
                  <a:pt x="1268664" y="166434"/>
                  <a:pt x="1278750" y="161787"/>
                  <a:pt x="1288256" y="160787"/>
                </a:cubicBezTo>
                <a:cubicBezTo>
                  <a:pt x="1302566" y="159281"/>
                  <a:pt x="1317008" y="156465"/>
                  <a:pt x="1331118" y="153643"/>
                </a:cubicBezTo>
                <a:cubicBezTo>
                  <a:pt x="1338262" y="154437"/>
                  <a:pt x="1347207" y="151216"/>
                  <a:pt x="1352550" y="156024"/>
                </a:cubicBezTo>
                <a:cubicBezTo>
                  <a:pt x="1357307" y="160305"/>
                  <a:pt x="1352332" y="169226"/>
                  <a:pt x="1354931" y="175074"/>
                </a:cubicBezTo>
                <a:cubicBezTo>
                  <a:pt x="1355950" y="177368"/>
                  <a:pt x="1359694" y="176662"/>
                  <a:pt x="1362075" y="177456"/>
                </a:cubicBezTo>
                <a:lnTo>
                  <a:pt x="1385887" y="175074"/>
                </a:lnTo>
                <a:cubicBezTo>
                  <a:pt x="1396197" y="174177"/>
                  <a:pt x="1405791" y="164888"/>
                  <a:pt x="1412141" y="160960"/>
                </a:cubicBezTo>
                <a:cubicBezTo>
                  <a:pt x="1418491" y="157032"/>
                  <a:pt x="1419632" y="151135"/>
                  <a:pt x="1423988" y="151503"/>
                </a:cubicBezTo>
                <a:cubicBezTo>
                  <a:pt x="1428344" y="151871"/>
                  <a:pt x="1434704" y="162415"/>
                  <a:pt x="1438275" y="163168"/>
                </a:cubicBezTo>
                <a:cubicBezTo>
                  <a:pt x="1441846" y="163921"/>
                  <a:pt x="1442223" y="157089"/>
                  <a:pt x="1445418" y="156024"/>
                </a:cubicBezTo>
                <a:cubicBezTo>
                  <a:pt x="1454864" y="152876"/>
                  <a:pt x="1453000" y="164531"/>
                  <a:pt x="1454943" y="167931"/>
                </a:cubicBezTo>
                <a:cubicBezTo>
                  <a:pt x="1456614" y="170855"/>
                  <a:pt x="1459706" y="172693"/>
                  <a:pt x="1462087" y="175074"/>
                </a:cubicBezTo>
                <a:cubicBezTo>
                  <a:pt x="1465268" y="184620"/>
                  <a:pt x="1466278" y="183933"/>
                  <a:pt x="1462087" y="196506"/>
                </a:cubicBezTo>
                <a:cubicBezTo>
                  <a:pt x="1461182" y="199221"/>
                  <a:pt x="1458745" y="201164"/>
                  <a:pt x="1457325" y="203649"/>
                </a:cubicBezTo>
                <a:cubicBezTo>
                  <a:pt x="1454581" y="208450"/>
                  <a:pt x="1447147" y="226092"/>
                  <a:pt x="1443037" y="227462"/>
                </a:cubicBezTo>
                <a:lnTo>
                  <a:pt x="1435893" y="229843"/>
                </a:lnTo>
                <a:cubicBezTo>
                  <a:pt x="1424573" y="237391"/>
                  <a:pt x="1431465" y="233701"/>
                  <a:pt x="1414462" y="239368"/>
                </a:cubicBezTo>
                <a:lnTo>
                  <a:pt x="1407318" y="241749"/>
                </a:lnTo>
                <a:lnTo>
                  <a:pt x="1400175" y="244131"/>
                </a:lnTo>
                <a:cubicBezTo>
                  <a:pt x="1388342" y="261877"/>
                  <a:pt x="1403557" y="240070"/>
                  <a:pt x="1388268" y="258418"/>
                </a:cubicBezTo>
                <a:cubicBezTo>
                  <a:pt x="1378347" y="270324"/>
                  <a:pt x="1389459" y="261594"/>
                  <a:pt x="1376362" y="270324"/>
                </a:cubicBezTo>
                <a:cubicBezTo>
                  <a:pt x="1374775" y="272705"/>
                  <a:pt x="1373754" y="275583"/>
                  <a:pt x="1371600" y="277468"/>
                </a:cubicBezTo>
                <a:cubicBezTo>
                  <a:pt x="1367292" y="281237"/>
                  <a:pt x="1362075" y="283818"/>
                  <a:pt x="1357312" y="286993"/>
                </a:cubicBezTo>
                <a:cubicBezTo>
                  <a:pt x="1354931" y="288581"/>
                  <a:pt x="1352192" y="289732"/>
                  <a:pt x="1350168" y="291756"/>
                </a:cubicBezTo>
                <a:cubicBezTo>
                  <a:pt x="1329300" y="312624"/>
                  <a:pt x="1355772" y="287085"/>
                  <a:pt x="1335881" y="303662"/>
                </a:cubicBezTo>
                <a:cubicBezTo>
                  <a:pt x="1333294" y="305818"/>
                  <a:pt x="1330893" y="308219"/>
                  <a:pt x="1328737" y="310806"/>
                </a:cubicBezTo>
                <a:cubicBezTo>
                  <a:pt x="1323246" y="317395"/>
                  <a:pt x="1324658" y="319875"/>
                  <a:pt x="1316831" y="325093"/>
                </a:cubicBezTo>
                <a:cubicBezTo>
                  <a:pt x="1314742" y="326485"/>
                  <a:pt x="1312068" y="326680"/>
                  <a:pt x="1309687" y="327474"/>
                </a:cubicBezTo>
                <a:cubicBezTo>
                  <a:pt x="1307838" y="333023"/>
                  <a:pt x="1302326" y="353740"/>
                  <a:pt x="1295400" y="356049"/>
                </a:cubicBezTo>
                <a:lnTo>
                  <a:pt x="1288256" y="358431"/>
                </a:lnTo>
                <a:cubicBezTo>
                  <a:pt x="1285081" y="360812"/>
                  <a:pt x="1281960" y="363267"/>
                  <a:pt x="1278731" y="365574"/>
                </a:cubicBezTo>
                <a:cubicBezTo>
                  <a:pt x="1276402" y="367238"/>
                  <a:pt x="1273786" y="368505"/>
                  <a:pt x="1271587" y="370337"/>
                </a:cubicBezTo>
                <a:cubicBezTo>
                  <a:pt x="1253255" y="385614"/>
                  <a:pt x="1275033" y="370421"/>
                  <a:pt x="1257300" y="382243"/>
                </a:cubicBezTo>
                <a:cubicBezTo>
                  <a:pt x="1255712" y="384624"/>
                  <a:pt x="1254772" y="387599"/>
                  <a:pt x="1252537" y="389387"/>
                </a:cubicBezTo>
                <a:cubicBezTo>
                  <a:pt x="1250577" y="390955"/>
                  <a:pt x="1247168" y="389993"/>
                  <a:pt x="1245393" y="391768"/>
                </a:cubicBezTo>
                <a:cubicBezTo>
                  <a:pt x="1226287" y="410874"/>
                  <a:pt x="1244889" y="403049"/>
                  <a:pt x="1228725" y="408437"/>
                </a:cubicBezTo>
                <a:cubicBezTo>
                  <a:pt x="1223962" y="413199"/>
                  <a:pt x="1220041" y="418988"/>
                  <a:pt x="1214437" y="422724"/>
                </a:cubicBezTo>
                <a:lnTo>
                  <a:pt x="1200150" y="432249"/>
                </a:lnTo>
                <a:cubicBezTo>
                  <a:pt x="1198562" y="434630"/>
                  <a:pt x="1197051" y="437064"/>
                  <a:pt x="1195387" y="439393"/>
                </a:cubicBezTo>
                <a:cubicBezTo>
                  <a:pt x="1193080" y="442622"/>
                  <a:pt x="1190212" y="445472"/>
                  <a:pt x="1188243" y="448918"/>
                </a:cubicBezTo>
                <a:cubicBezTo>
                  <a:pt x="1186998" y="451097"/>
                  <a:pt x="1187254" y="453973"/>
                  <a:pt x="1185862" y="456062"/>
                </a:cubicBezTo>
                <a:cubicBezTo>
                  <a:pt x="1183994" y="458864"/>
                  <a:pt x="1180874" y="460619"/>
                  <a:pt x="1178718" y="463206"/>
                </a:cubicBezTo>
                <a:cubicBezTo>
                  <a:pt x="1168796" y="475112"/>
                  <a:pt x="1179910" y="466380"/>
                  <a:pt x="1166812" y="475112"/>
                </a:cubicBezTo>
                <a:cubicBezTo>
                  <a:pt x="1153743" y="494718"/>
                  <a:pt x="1170830" y="472253"/>
                  <a:pt x="1154906" y="484637"/>
                </a:cubicBezTo>
                <a:cubicBezTo>
                  <a:pt x="1149589" y="488772"/>
                  <a:pt x="1146222" y="495187"/>
                  <a:pt x="1140618" y="498924"/>
                </a:cubicBezTo>
                <a:cubicBezTo>
                  <a:pt x="1138237" y="500512"/>
                  <a:pt x="1135673" y="501855"/>
                  <a:pt x="1133475" y="503687"/>
                </a:cubicBezTo>
                <a:cubicBezTo>
                  <a:pt x="1121585" y="513596"/>
                  <a:pt x="1131740" y="509028"/>
                  <a:pt x="1119187" y="513212"/>
                </a:cubicBezTo>
                <a:cubicBezTo>
                  <a:pt x="1109374" y="527933"/>
                  <a:pt x="1120270" y="513573"/>
                  <a:pt x="1107281" y="525118"/>
                </a:cubicBezTo>
                <a:cubicBezTo>
                  <a:pt x="1102247" y="529593"/>
                  <a:pt x="1099383" y="537276"/>
                  <a:pt x="1092993" y="539406"/>
                </a:cubicBezTo>
                <a:cubicBezTo>
                  <a:pt x="1083135" y="542692"/>
                  <a:pt x="1087938" y="540395"/>
                  <a:pt x="1078706" y="546549"/>
                </a:cubicBezTo>
                <a:cubicBezTo>
                  <a:pt x="1068053" y="562527"/>
                  <a:pt x="1080602" y="546872"/>
                  <a:pt x="1066800" y="556074"/>
                </a:cubicBezTo>
                <a:cubicBezTo>
                  <a:pt x="1063998" y="557942"/>
                  <a:pt x="1062243" y="561062"/>
                  <a:pt x="1059656" y="563218"/>
                </a:cubicBezTo>
                <a:cubicBezTo>
                  <a:pt x="1057457" y="565050"/>
                  <a:pt x="1054711" y="566149"/>
                  <a:pt x="1052512" y="567981"/>
                </a:cubicBezTo>
                <a:cubicBezTo>
                  <a:pt x="1049925" y="570137"/>
                  <a:pt x="1048026" y="573057"/>
                  <a:pt x="1045368" y="575124"/>
                </a:cubicBezTo>
                <a:cubicBezTo>
                  <a:pt x="1040850" y="578638"/>
                  <a:pt x="1035843" y="581474"/>
                  <a:pt x="1031081" y="584649"/>
                </a:cubicBezTo>
                <a:lnTo>
                  <a:pt x="1023937" y="589412"/>
                </a:lnTo>
                <a:cubicBezTo>
                  <a:pt x="1022350" y="591793"/>
                  <a:pt x="1021410" y="594768"/>
                  <a:pt x="1019175" y="596556"/>
                </a:cubicBezTo>
                <a:cubicBezTo>
                  <a:pt x="1017215" y="598124"/>
                  <a:pt x="1014276" y="597815"/>
                  <a:pt x="1012031" y="598937"/>
                </a:cubicBezTo>
                <a:cubicBezTo>
                  <a:pt x="1009471" y="600217"/>
                  <a:pt x="1007268" y="602112"/>
                  <a:pt x="1004887" y="603699"/>
                </a:cubicBezTo>
                <a:cubicBezTo>
                  <a:pt x="1003300" y="606080"/>
                  <a:pt x="1002149" y="608819"/>
                  <a:pt x="1000125" y="610843"/>
                </a:cubicBezTo>
                <a:cubicBezTo>
                  <a:pt x="984244" y="626725"/>
                  <a:pt x="1000924" y="603694"/>
                  <a:pt x="988218" y="622749"/>
                </a:cubicBezTo>
                <a:cubicBezTo>
                  <a:pt x="984027" y="635323"/>
                  <a:pt x="987229" y="627805"/>
                  <a:pt x="976312" y="644181"/>
                </a:cubicBezTo>
                <a:cubicBezTo>
                  <a:pt x="971629" y="651205"/>
                  <a:pt x="971282" y="652738"/>
                  <a:pt x="964406" y="658468"/>
                </a:cubicBezTo>
                <a:cubicBezTo>
                  <a:pt x="959355" y="662677"/>
                  <a:pt x="953563" y="665081"/>
                  <a:pt x="947737" y="667993"/>
                </a:cubicBezTo>
                <a:cubicBezTo>
                  <a:pt x="945356" y="670374"/>
                  <a:pt x="943395" y="673269"/>
                  <a:pt x="940593" y="675137"/>
                </a:cubicBezTo>
                <a:cubicBezTo>
                  <a:pt x="938505" y="676529"/>
                  <a:pt x="935695" y="676396"/>
                  <a:pt x="933450" y="677518"/>
                </a:cubicBezTo>
                <a:cubicBezTo>
                  <a:pt x="930890" y="678798"/>
                  <a:pt x="928687" y="680693"/>
                  <a:pt x="926306" y="682281"/>
                </a:cubicBezTo>
                <a:cubicBezTo>
                  <a:pt x="924718" y="684662"/>
                  <a:pt x="923924" y="687837"/>
                  <a:pt x="921543" y="689424"/>
                </a:cubicBezTo>
                <a:cubicBezTo>
                  <a:pt x="918820" y="691239"/>
                  <a:pt x="915153" y="690866"/>
                  <a:pt x="912018" y="691806"/>
                </a:cubicBezTo>
                <a:cubicBezTo>
                  <a:pt x="907210" y="693249"/>
                  <a:pt x="902493" y="694981"/>
                  <a:pt x="897731" y="696568"/>
                </a:cubicBezTo>
                <a:cubicBezTo>
                  <a:pt x="880974" y="702153"/>
                  <a:pt x="901664" y="694882"/>
                  <a:pt x="881062" y="703712"/>
                </a:cubicBezTo>
                <a:cubicBezTo>
                  <a:pt x="878755" y="704701"/>
                  <a:pt x="876225" y="705104"/>
                  <a:pt x="873918" y="706093"/>
                </a:cubicBezTo>
                <a:cubicBezTo>
                  <a:pt x="870655" y="707491"/>
                  <a:pt x="867761" y="709733"/>
                  <a:pt x="864393" y="710856"/>
                </a:cubicBezTo>
                <a:cubicBezTo>
                  <a:pt x="859171" y="712597"/>
                  <a:pt x="839592" y="715079"/>
                  <a:pt x="835818" y="715618"/>
                </a:cubicBezTo>
                <a:cubicBezTo>
                  <a:pt x="828044" y="719505"/>
                  <a:pt x="820835" y="723672"/>
                  <a:pt x="812006" y="725143"/>
                </a:cubicBezTo>
                <a:lnTo>
                  <a:pt x="797718" y="727524"/>
                </a:lnTo>
                <a:cubicBezTo>
                  <a:pt x="795337" y="728318"/>
                  <a:pt x="792820" y="728783"/>
                  <a:pt x="790575" y="729906"/>
                </a:cubicBezTo>
                <a:cubicBezTo>
                  <a:pt x="788015" y="731186"/>
                  <a:pt x="786062" y="733541"/>
                  <a:pt x="783431" y="734668"/>
                </a:cubicBezTo>
                <a:cubicBezTo>
                  <a:pt x="780423" y="735957"/>
                  <a:pt x="777081" y="736255"/>
                  <a:pt x="773906" y="737049"/>
                </a:cubicBezTo>
                <a:cubicBezTo>
                  <a:pt x="760716" y="745843"/>
                  <a:pt x="773008" y="739060"/>
                  <a:pt x="752475" y="744193"/>
                </a:cubicBezTo>
                <a:cubicBezTo>
                  <a:pt x="747605" y="745411"/>
                  <a:pt x="743110" y="747972"/>
                  <a:pt x="738187" y="748956"/>
                </a:cubicBezTo>
                <a:cubicBezTo>
                  <a:pt x="730003" y="750593"/>
                  <a:pt x="724603" y="751476"/>
                  <a:pt x="716756" y="753718"/>
                </a:cubicBezTo>
                <a:cubicBezTo>
                  <a:pt x="714342" y="754408"/>
                  <a:pt x="712062" y="755554"/>
                  <a:pt x="709612" y="756099"/>
                </a:cubicBezTo>
                <a:cubicBezTo>
                  <a:pt x="704899" y="757146"/>
                  <a:pt x="700009" y="757310"/>
                  <a:pt x="695325" y="758481"/>
                </a:cubicBezTo>
                <a:cubicBezTo>
                  <a:pt x="690455" y="759699"/>
                  <a:pt x="685800" y="761656"/>
                  <a:pt x="681037" y="763243"/>
                </a:cubicBezTo>
                <a:lnTo>
                  <a:pt x="673893" y="765624"/>
                </a:lnTo>
                <a:cubicBezTo>
                  <a:pt x="671512" y="766418"/>
                  <a:pt x="669185" y="767397"/>
                  <a:pt x="666750" y="768006"/>
                </a:cubicBezTo>
                <a:cubicBezTo>
                  <a:pt x="663575" y="768800"/>
                  <a:pt x="660372" y="769488"/>
                  <a:pt x="657225" y="770387"/>
                </a:cubicBezTo>
                <a:cubicBezTo>
                  <a:pt x="654811" y="771077"/>
                  <a:pt x="652551" y="772319"/>
                  <a:pt x="650081" y="772768"/>
                </a:cubicBezTo>
                <a:cubicBezTo>
                  <a:pt x="643785" y="773913"/>
                  <a:pt x="637374" y="774303"/>
                  <a:pt x="631031" y="775149"/>
                </a:cubicBezTo>
                <a:cubicBezTo>
                  <a:pt x="605370" y="778571"/>
                  <a:pt x="623461" y="776093"/>
                  <a:pt x="602456" y="779912"/>
                </a:cubicBezTo>
                <a:cubicBezTo>
                  <a:pt x="597706" y="780776"/>
                  <a:pt x="592876" y="781223"/>
                  <a:pt x="588168" y="782293"/>
                </a:cubicBezTo>
                <a:cubicBezTo>
                  <a:pt x="575403" y="785194"/>
                  <a:pt x="562768" y="788643"/>
                  <a:pt x="550068" y="791818"/>
                </a:cubicBezTo>
                <a:cubicBezTo>
                  <a:pt x="546893" y="792612"/>
                  <a:pt x="543648" y="793164"/>
                  <a:pt x="540543" y="794199"/>
                </a:cubicBezTo>
                <a:cubicBezTo>
                  <a:pt x="538162" y="794993"/>
                  <a:pt x="535835" y="795972"/>
                  <a:pt x="533400" y="796581"/>
                </a:cubicBezTo>
                <a:cubicBezTo>
                  <a:pt x="522497" y="799307"/>
                  <a:pt x="514000" y="799898"/>
                  <a:pt x="502443" y="801343"/>
                </a:cubicBezTo>
                <a:cubicBezTo>
                  <a:pt x="500062" y="802931"/>
                  <a:pt x="497915" y="804944"/>
                  <a:pt x="495300" y="806106"/>
                </a:cubicBezTo>
                <a:cubicBezTo>
                  <a:pt x="490712" y="808145"/>
                  <a:pt x="481012" y="810868"/>
                  <a:pt x="481012" y="810868"/>
                </a:cubicBezTo>
                <a:cubicBezTo>
                  <a:pt x="472281" y="810074"/>
                  <a:pt x="463497" y="809727"/>
                  <a:pt x="454818" y="808487"/>
                </a:cubicBezTo>
                <a:cubicBezTo>
                  <a:pt x="452333" y="808132"/>
                  <a:pt x="450088" y="806796"/>
                  <a:pt x="447675" y="806106"/>
                </a:cubicBezTo>
                <a:cubicBezTo>
                  <a:pt x="444528" y="805207"/>
                  <a:pt x="441325" y="804518"/>
                  <a:pt x="438150" y="803724"/>
                </a:cubicBezTo>
                <a:cubicBezTo>
                  <a:pt x="436562" y="799755"/>
                  <a:pt x="434888" y="795820"/>
                  <a:pt x="433387" y="791818"/>
                </a:cubicBezTo>
                <a:cubicBezTo>
                  <a:pt x="432506" y="789468"/>
                  <a:pt x="432129" y="786919"/>
                  <a:pt x="431006" y="784674"/>
                </a:cubicBezTo>
                <a:cubicBezTo>
                  <a:pt x="429726" y="782114"/>
                  <a:pt x="427831" y="779912"/>
                  <a:pt x="426243" y="777531"/>
                </a:cubicBezTo>
                <a:cubicBezTo>
                  <a:pt x="424307" y="771722"/>
                  <a:pt x="423715" y="767858"/>
                  <a:pt x="419100" y="763243"/>
                </a:cubicBezTo>
                <a:cubicBezTo>
                  <a:pt x="417076" y="761219"/>
                  <a:pt x="414337" y="760068"/>
                  <a:pt x="411956" y="758481"/>
                </a:cubicBezTo>
                <a:cubicBezTo>
                  <a:pt x="410368" y="756100"/>
                  <a:pt x="409428" y="753125"/>
                  <a:pt x="407193" y="751337"/>
                </a:cubicBezTo>
                <a:cubicBezTo>
                  <a:pt x="405233" y="749769"/>
                  <a:pt x="402295" y="750078"/>
                  <a:pt x="400050" y="748956"/>
                </a:cubicBezTo>
                <a:cubicBezTo>
                  <a:pt x="397490" y="747676"/>
                  <a:pt x="395235" y="745857"/>
                  <a:pt x="392906" y="744193"/>
                </a:cubicBezTo>
                <a:cubicBezTo>
                  <a:pt x="366045" y="725006"/>
                  <a:pt x="396841" y="744968"/>
                  <a:pt x="376237" y="734668"/>
                </a:cubicBezTo>
                <a:cubicBezTo>
                  <a:pt x="373677" y="733388"/>
                  <a:pt x="371723" y="731033"/>
                  <a:pt x="369093" y="729906"/>
                </a:cubicBezTo>
                <a:cubicBezTo>
                  <a:pt x="366085" y="728617"/>
                  <a:pt x="362715" y="728423"/>
                  <a:pt x="359568" y="727524"/>
                </a:cubicBezTo>
                <a:cubicBezTo>
                  <a:pt x="357155" y="726834"/>
                  <a:pt x="354806" y="725937"/>
                  <a:pt x="352425" y="725143"/>
                </a:cubicBezTo>
                <a:cubicBezTo>
                  <a:pt x="350837" y="722762"/>
                  <a:pt x="349897" y="719787"/>
                  <a:pt x="347662" y="717999"/>
                </a:cubicBezTo>
                <a:cubicBezTo>
                  <a:pt x="345702" y="716431"/>
                  <a:pt x="342763" y="716740"/>
                  <a:pt x="340518" y="715618"/>
                </a:cubicBezTo>
                <a:cubicBezTo>
                  <a:pt x="337958" y="714338"/>
                  <a:pt x="335756" y="712443"/>
                  <a:pt x="333375" y="710856"/>
                </a:cubicBezTo>
                <a:cubicBezTo>
                  <a:pt x="324106" y="696954"/>
                  <a:pt x="334465" y="709020"/>
                  <a:pt x="319087" y="701331"/>
                </a:cubicBezTo>
                <a:cubicBezTo>
                  <a:pt x="313968" y="698771"/>
                  <a:pt x="310230" y="693616"/>
                  <a:pt x="304800" y="691806"/>
                </a:cubicBezTo>
                <a:lnTo>
                  <a:pt x="290512" y="687043"/>
                </a:lnTo>
                <a:cubicBezTo>
                  <a:pt x="288131" y="686249"/>
                  <a:pt x="285613" y="685785"/>
                  <a:pt x="283368" y="684662"/>
                </a:cubicBezTo>
                <a:cubicBezTo>
                  <a:pt x="271598" y="678776"/>
                  <a:pt x="277211" y="681022"/>
                  <a:pt x="266700" y="677518"/>
                </a:cubicBezTo>
                <a:cubicBezTo>
                  <a:pt x="248256" y="659074"/>
                  <a:pt x="257486" y="663334"/>
                  <a:pt x="242887" y="658468"/>
                </a:cubicBezTo>
                <a:cubicBezTo>
                  <a:pt x="239712" y="656087"/>
                  <a:pt x="236375" y="653907"/>
                  <a:pt x="233362" y="651324"/>
                </a:cubicBezTo>
                <a:cubicBezTo>
                  <a:pt x="230805" y="649133"/>
                  <a:pt x="228876" y="646248"/>
                  <a:pt x="226218" y="644181"/>
                </a:cubicBezTo>
                <a:cubicBezTo>
                  <a:pt x="221700" y="640667"/>
                  <a:pt x="211931" y="634656"/>
                  <a:pt x="211931" y="634656"/>
                </a:cubicBezTo>
                <a:cubicBezTo>
                  <a:pt x="209550" y="631481"/>
                  <a:pt x="207753" y="627768"/>
                  <a:pt x="204787" y="625131"/>
                </a:cubicBezTo>
                <a:cubicBezTo>
                  <a:pt x="190390" y="612333"/>
                  <a:pt x="195062" y="618241"/>
                  <a:pt x="183356" y="613224"/>
                </a:cubicBezTo>
                <a:cubicBezTo>
                  <a:pt x="180093" y="611826"/>
                  <a:pt x="177199" y="609584"/>
                  <a:pt x="173831" y="608462"/>
                </a:cubicBezTo>
                <a:cubicBezTo>
                  <a:pt x="169991" y="607182"/>
                  <a:pt x="165869" y="606991"/>
                  <a:pt x="161925" y="606081"/>
                </a:cubicBezTo>
                <a:cubicBezTo>
                  <a:pt x="131068" y="598960"/>
                  <a:pt x="154585" y="603269"/>
                  <a:pt x="128587" y="598937"/>
                </a:cubicBezTo>
                <a:cubicBezTo>
                  <a:pt x="125412" y="597349"/>
                  <a:pt x="122325" y="595572"/>
                  <a:pt x="119062" y="594174"/>
                </a:cubicBezTo>
                <a:cubicBezTo>
                  <a:pt x="116755" y="593185"/>
                  <a:pt x="113878" y="593361"/>
                  <a:pt x="111918" y="591793"/>
                </a:cubicBezTo>
                <a:cubicBezTo>
                  <a:pt x="109683" y="590005"/>
                  <a:pt x="109583" y="586166"/>
                  <a:pt x="107156" y="584649"/>
                </a:cubicBezTo>
                <a:cubicBezTo>
                  <a:pt x="102899" y="581988"/>
                  <a:pt x="92868" y="579887"/>
                  <a:pt x="92868" y="579887"/>
                </a:cubicBezTo>
                <a:cubicBezTo>
                  <a:pt x="90487" y="577506"/>
                  <a:pt x="88448" y="574724"/>
                  <a:pt x="85725" y="572743"/>
                </a:cubicBezTo>
                <a:cubicBezTo>
                  <a:pt x="79669" y="568339"/>
                  <a:pt x="71970" y="566132"/>
                  <a:pt x="66675" y="560837"/>
                </a:cubicBezTo>
                <a:cubicBezTo>
                  <a:pt x="41902" y="536064"/>
                  <a:pt x="75594" y="568822"/>
                  <a:pt x="52387" y="548931"/>
                </a:cubicBezTo>
                <a:cubicBezTo>
                  <a:pt x="47258" y="544535"/>
                  <a:pt x="41261" y="538583"/>
                  <a:pt x="38100" y="532262"/>
                </a:cubicBezTo>
                <a:cubicBezTo>
                  <a:pt x="36977" y="530017"/>
                  <a:pt x="37286" y="527078"/>
                  <a:pt x="35718" y="525118"/>
                </a:cubicBezTo>
                <a:cubicBezTo>
                  <a:pt x="33930" y="522883"/>
                  <a:pt x="30956" y="521943"/>
                  <a:pt x="28575" y="520356"/>
                </a:cubicBezTo>
                <a:cubicBezTo>
                  <a:pt x="26987" y="517975"/>
                  <a:pt x="25092" y="515772"/>
                  <a:pt x="23812" y="513212"/>
                </a:cubicBezTo>
                <a:cubicBezTo>
                  <a:pt x="22689" y="510967"/>
                  <a:pt x="22999" y="508028"/>
                  <a:pt x="21431" y="506068"/>
                </a:cubicBezTo>
                <a:cubicBezTo>
                  <a:pt x="19643" y="503833"/>
                  <a:pt x="16668" y="502893"/>
                  <a:pt x="14287" y="501306"/>
                </a:cubicBezTo>
                <a:cubicBezTo>
                  <a:pt x="9179" y="485981"/>
                  <a:pt x="15910" y="502626"/>
                  <a:pt x="4762" y="487018"/>
                </a:cubicBezTo>
                <a:cubicBezTo>
                  <a:pt x="2699" y="484129"/>
                  <a:pt x="1587" y="480668"/>
                  <a:pt x="0" y="477493"/>
                </a:cubicBezTo>
                <a:cubicBezTo>
                  <a:pt x="3304" y="467579"/>
                  <a:pt x="2463" y="471086"/>
                  <a:pt x="4762" y="458443"/>
                </a:cubicBezTo>
                <a:cubicBezTo>
                  <a:pt x="5626" y="453693"/>
                  <a:pt x="5972" y="448840"/>
                  <a:pt x="7143" y="444156"/>
                </a:cubicBezTo>
                <a:cubicBezTo>
                  <a:pt x="8361" y="439286"/>
                  <a:pt x="10689" y="434738"/>
                  <a:pt x="11906" y="429868"/>
                </a:cubicBezTo>
                <a:cubicBezTo>
                  <a:pt x="12700" y="426693"/>
                  <a:pt x="13388" y="423490"/>
                  <a:pt x="14287" y="420343"/>
                </a:cubicBezTo>
                <a:cubicBezTo>
                  <a:pt x="14977" y="417929"/>
                  <a:pt x="16123" y="415649"/>
                  <a:pt x="16668" y="413199"/>
                </a:cubicBezTo>
                <a:cubicBezTo>
                  <a:pt x="17715" y="408486"/>
                  <a:pt x="18003" y="403625"/>
                  <a:pt x="19050" y="398912"/>
                </a:cubicBezTo>
                <a:cubicBezTo>
                  <a:pt x="20769" y="391178"/>
                  <a:pt x="22832" y="390085"/>
                  <a:pt x="26193" y="382243"/>
                </a:cubicBezTo>
                <a:cubicBezTo>
                  <a:pt x="32107" y="368444"/>
                  <a:pt x="24188" y="381679"/>
                  <a:pt x="33337" y="367956"/>
                </a:cubicBezTo>
                <a:cubicBezTo>
                  <a:pt x="33762" y="365830"/>
                  <a:pt x="36836" y="349472"/>
                  <a:pt x="38100" y="346524"/>
                </a:cubicBezTo>
                <a:cubicBezTo>
                  <a:pt x="39227" y="343894"/>
                  <a:pt x="41275" y="341762"/>
                  <a:pt x="42862" y="339381"/>
                </a:cubicBezTo>
                <a:cubicBezTo>
                  <a:pt x="43656" y="336206"/>
                  <a:pt x="43954" y="332864"/>
                  <a:pt x="45243" y="329856"/>
                </a:cubicBezTo>
                <a:cubicBezTo>
                  <a:pt x="46370" y="327225"/>
                  <a:pt x="48586" y="325197"/>
                  <a:pt x="50006" y="322712"/>
                </a:cubicBezTo>
                <a:cubicBezTo>
                  <a:pt x="51767" y="319630"/>
                  <a:pt x="53370" y="316450"/>
                  <a:pt x="54768" y="313187"/>
                </a:cubicBezTo>
                <a:cubicBezTo>
                  <a:pt x="59692" y="301699"/>
                  <a:pt x="54021" y="309670"/>
                  <a:pt x="61912" y="296518"/>
                </a:cubicBezTo>
                <a:cubicBezTo>
                  <a:pt x="64857" y="291610"/>
                  <a:pt x="68262" y="286993"/>
                  <a:pt x="71437" y="282231"/>
                </a:cubicBezTo>
                <a:lnTo>
                  <a:pt x="76200" y="275087"/>
                </a:lnTo>
                <a:cubicBezTo>
                  <a:pt x="82181" y="257140"/>
                  <a:pt x="74116" y="279253"/>
                  <a:pt x="83343" y="260799"/>
                </a:cubicBezTo>
                <a:cubicBezTo>
                  <a:pt x="84466" y="258554"/>
                  <a:pt x="84333" y="255744"/>
                  <a:pt x="85725" y="253656"/>
                </a:cubicBezTo>
                <a:cubicBezTo>
                  <a:pt x="87593" y="250854"/>
                  <a:pt x="90712" y="249099"/>
                  <a:pt x="92868" y="246512"/>
                </a:cubicBezTo>
                <a:cubicBezTo>
                  <a:pt x="94700" y="244313"/>
                  <a:pt x="96043" y="241749"/>
                  <a:pt x="97631" y="239368"/>
                </a:cubicBezTo>
                <a:cubicBezTo>
                  <a:pt x="100226" y="231581"/>
                  <a:pt x="102258" y="223397"/>
                  <a:pt x="109537" y="217937"/>
                </a:cubicBezTo>
                <a:lnTo>
                  <a:pt x="119062" y="210793"/>
                </a:lnTo>
                <a:cubicBezTo>
                  <a:pt x="124724" y="193806"/>
                  <a:pt x="116695" y="214343"/>
                  <a:pt x="128587" y="196506"/>
                </a:cubicBezTo>
                <a:cubicBezTo>
                  <a:pt x="129979" y="194417"/>
                  <a:pt x="129845" y="191607"/>
                  <a:pt x="130968" y="189362"/>
                </a:cubicBezTo>
                <a:cubicBezTo>
                  <a:pt x="132248" y="186802"/>
                  <a:pt x="134143" y="184599"/>
                  <a:pt x="135731" y="182218"/>
                </a:cubicBezTo>
                <a:cubicBezTo>
                  <a:pt x="136939" y="177387"/>
                  <a:pt x="138444" y="170330"/>
                  <a:pt x="140493" y="165549"/>
                </a:cubicBezTo>
                <a:cubicBezTo>
                  <a:pt x="141891" y="162286"/>
                  <a:pt x="143858" y="159287"/>
                  <a:pt x="145256" y="156024"/>
                </a:cubicBezTo>
                <a:cubicBezTo>
                  <a:pt x="147306" y="151242"/>
                  <a:pt x="148810" y="144189"/>
                  <a:pt x="150018" y="139356"/>
                </a:cubicBezTo>
                <a:cubicBezTo>
                  <a:pt x="150812" y="113956"/>
                  <a:pt x="151064" y="88533"/>
                  <a:pt x="152400" y="63156"/>
                </a:cubicBezTo>
                <a:cubicBezTo>
                  <a:pt x="152654" y="58334"/>
                  <a:pt x="154143" y="53654"/>
                  <a:pt x="154781" y="48868"/>
                </a:cubicBezTo>
                <a:cubicBezTo>
                  <a:pt x="155731" y="41743"/>
                  <a:pt x="156212" y="34562"/>
                  <a:pt x="157162" y="27437"/>
                </a:cubicBezTo>
                <a:cubicBezTo>
                  <a:pt x="159673" y="8599"/>
                  <a:pt x="147240" y="4815"/>
                  <a:pt x="147637" y="1243"/>
                </a:cubicBez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AutoShape 4">
            <a:extLst>
              <a:ext uri="{FF2B5EF4-FFF2-40B4-BE49-F238E27FC236}">
                <a16:creationId xmlns:a16="http://schemas.microsoft.com/office/drawing/2014/main" id="{C9E53C00-13A6-4D2F-B104-0902A64F07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48879" y="2244272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456FC1D9-B7BA-4B5D-AD3A-D5975DD0FF02}"/>
              </a:ext>
            </a:extLst>
          </p:cNvPr>
          <p:cNvSpPr/>
          <p:nvPr/>
        </p:nvSpPr>
        <p:spPr>
          <a:xfrm>
            <a:off x="5689237" y="546827"/>
            <a:ext cx="4412343" cy="6110514"/>
          </a:xfrm>
          <a:prstGeom prst="roundRect">
            <a:avLst/>
          </a:prstGeom>
          <a:solidFill>
            <a:schemeClr val="accent1">
              <a:alpha val="31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9A43911-463F-4C71-BF43-04E65D8A0983}"/>
              </a:ext>
            </a:extLst>
          </p:cNvPr>
          <p:cNvSpPr/>
          <p:nvPr/>
        </p:nvSpPr>
        <p:spPr>
          <a:xfrm>
            <a:off x="6526557" y="4178300"/>
            <a:ext cx="2928593" cy="1926392"/>
          </a:xfrm>
          <a:custGeom>
            <a:avLst/>
            <a:gdLst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17611 w 2989628"/>
              <a:gd name="connsiteY42" fmla="*/ 1198694 h 1894283"/>
              <a:gd name="connsiteX43" fmla="*/ 640471 w 2989628"/>
              <a:gd name="connsiteY43" fmla="*/ 1191074 h 1894283"/>
              <a:gd name="connsiteX44" fmla="*/ 724291 w 2989628"/>
              <a:gd name="connsiteY44" fmla="*/ 1175834 h 1894283"/>
              <a:gd name="connsiteX45" fmla="*/ 739531 w 2989628"/>
              <a:gd name="connsiteY45" fmla="*/ 1152974 h 1894283"/>
              <a:gd name="connsiteX46" fmla="*/ 701431 w 2989628"/>
              <a:gd name="connsiteY46" fmla="*/ 1122494 h 1894283"/>
              <a:gd name="connsiteX47" fmla="*/ 693811 w 2989628"/>
              <a:gd name="connsiteY47" fmla="*/ 992954 h 1894283"/>
              <a:gd name="connsiteX48" fmla="*/ 716671 w 2989628"/>
              <a:gd name="connsiteY48" fmla="*/ 985334 h 1894283"/>
              <a:gd name="connsiteX49" fmla="*/ 747151 w 2989628"/>
              <a:gd name="connsiteY49" fmla="*/ 970094 h 1894283"/>
              <a:gd name="connsiteX50" fmla="*/ 762391 w 2989628"/>
              <a:gd name="connsiteY50" fmla="*/ 947234 h 1894283"/>
              <a:gd name="connsiteX51" fmla="*/ 747151 w 2989628"/>
              <a:gd name="connsiteY51" fmla="*/ 992954 h 1894283"/>
              <a:gd name="connsiteX52" fmla="*/ 731911 w 2989628"/>
              <a:gd name="connsiteY52" fmla="*/ 1069154 h 1894283"/>
              <a:gd name="connsiteX53" fmla="*/ 747151 w 2989628"/>
              <a:gd name="connsiteY53" fmla="*/ 1092014 h 1894283"/>
              <a:gd name="connsiteX54" fmla="*/ 861451 w 2989628"/>
              <a:gd name="connsiteY54" fmla="*/ 1061534 h 1894283"/>
              <a:gd name="connsiteX55" fmla="*/ 846211 w 2989628"/>
              <a:gd name="connsiteY55" fmla="*/ 1038674 h 1894283"/>
              <a:gd name="connsiteX56" fmla="*/ 808111 w 2989628"/>
              <a:gd name="connsiteY56" fmla="*/ 1008194 h 1894283"/>
              <a:gd name="connsiteX57" fmla="*/ 830971 w 2989628"/>
              <a:gd name="connsiteY57" fmla="*/ 939614 h 1894283"/>
              <a:gd name="connsiteX58" fmla="*/ 853831 w 2989628"/>
              <a:gd name="connsiteY58" fmla="*/ 924374 h 1894283"/>
              <a:gd name="connsiteX59" fmla="*/ 853831 w 2989628"/>
              <a:gd name="connsiteY59" fmla="*/ 665294 h 1894283"/>
              <a:gd name="connsiteX60" fmla="*/ 876691 w 2989628"/>
              <a:gd name="connsiteY60" fmla="*/ 657674 h 1894283"/>
              <a:gd name="connsiteX61" fmla="*/ 914791 w 2989628"/>
              <a:gd name="connsiteY61" fmla="*/ 665294 h 1894283"/>
              <a:gd name="connsiteX62" fmla="*/ 907171 w 2989628"/>
              <a:gd name="connsiteY62" fmla="*/ 711014 h 1894283"/>
              <a:gd name="connsiteX63" fmla="*/ 891931 w 2989628"/>
              <a:gd name="connsiteY63" fmla="*/ 764354 h 1894283"/>
              <a:gd name="connsiteX64" fmla="*/ 884311 w 2989628"/>
              <a:gd name="connsiteY64" fmla="*/ 802454 h 1894283"/>
              <a:gd name="connsiteX65" fmla="*/ 876691 w 2989628"/>
              <a:gd name="connsiteY65" fmla="*/ 909134 h 1894283"/>
              <a:gd name="connsiteX66" fmla="*/ 869071 w 2989628"/>
              <a:gd name="connsiteY66" fmla="*/ 931994 h 1894283"/>
              <a:gd name="connsiteX67" fmla="*/ 876691 w 2989628"/>
              <a:gd name="connsiteY67" fmla="*/ 1114874 h 1894283"/>
              <a:gd name="connsiteX68" fmla="*/ 891931 w 2989628"/>
              <a:gd name="connsiteY68" fmla="*/ 1137734 h 1894283"/>
              <a:gd name="connsiteX69" fmla="*/ 899551 w 2989628"/>
              <a:gd name="connsiteY69" fmla="*/ 1160594 h 1894283"/>
              <a:gd name="connsiteX70" fmla="*/ 922411 w 2989628"/>
              <a:gd name="connsiteY70" fmla="*/ 1183454 h 1894283"/>
              <a:gd name="connsiteX71" fmla="*/ 937651 w 2989628"/>
              <a:gd name="connsiteY71" fmla="*/ 1137734 h 1894283"/>
              <a:gd name="connsiteX72" fmla="*/ 968131 w 2989628"/>
              <a:gd name="connsiteY72" fmla="*/ 1092014 h 1894283"/>
              <a:gd name="connsiteX73" fmla="*/ 1013851 w 2989628"/>
              <a:gd name="connsiteY73" fmla="*/ 1076774 h 1894283"/>
              <a:gd name="connsiteX74" fmla="*/ 1006231 w 2989628"/>
              <a:gd name="connsiteY74" fmla="*/ 1046294 h 1894283"/>
              <a:gd name="connsiteX75" fmla="*/ 960511 w 2989628"/>
              <a:gd name="connsiteY75" fmla="*/ 1031054 h 1894283"/>
              <a:gd name="connsiteX76" fmla="*/ 937651 w 2989628"/>
              <a:gd name="connsiteY76" fmla="*/ 1015814 h 1894283"/>
              <a:gd name="connsiteX77" fmla="*/ 930031 w 2989628"/>
              <a:gd name="connsiteY77" fmla="*/ 992954 h 1894283"/>
              <a:gd name="connsiteX78" fmla="*/ 1021471 w 2989628"/>
              <a:gd name="connsiteY78" fmla="*/ 970094 h 1894283"/>
              <a:gd name="connsiteX79" fmla="*/ 1067191 w 2989628"/>
              <a:gd name="connsiteY79" fmla="*/ 992954 h 1894283"/>
              <a:gd name="connsiteX80" fmla="*/ 1090051 w 2989628"/>
              <a:gd name="connsiteY80" fmla="*/ 1000574 h 1894283"/>
              <a:gd name="connsiteX81" fmla="*/ 1143391 w 2989628"/>
              <a:gd name="connsiteY81" fmla="*/ 1031054 h 1894283"/>
              <a:gd name="connsiteX82" fmla="*/ 1166251 w 2989628"/>
              <a:gd name="connsiteY82" fmla="*/ 1038674 h 1894283"/>
              <a:gd name="connsiteX83" fmla="*/ 1189111 w 2989628"/>
              <a:gd name="connsiteY83" fmla="*/ 1023434 h 1894283"/>
              <a:gd name="connsiteX84" fmla="*/ 1158631 w 2989628"/>
              <a:gd name="connsiteY84" fmla="*/ 939614 h 1894283"/>
              <a:gd name="connsiteX85" fmla="*/ 1143391 w 2989628"/>
              <a:gd name="connsiteY85" fmla="*/ 916754 h 1894283"/>
              <a:gd name="connsiteX86" fmla="*/ 1135771 w 2989628"/>
              <a:gd name="connsiteY86" fmla="*/ 855794 h 1894283"/>
              <a:gd name="connsiteX87" fmla="*/ 1128151 w 2989628"/>
              <a:gd name="connsiteY87" fmla="*/ 825314 h 1894283"/>
              <a:gd name="connsiteX88" fmla="*/ 1158631 w 2989628"/>
              <a:gd name="connsiteY88" fmla="*/ 756734 h 1894283"/>
              <a:gd name="connsiteX89" fmla="*/ 1181491 w 2989628"/>
              <a:gd name="connsiteY89" fmla="*/ 771974 h 1894283"/>
              <a:gd name="connsiteX90" fmla="*/ 1196731 w 2989628"/>
              <a:gd name="connsiteY90" fmla="*/ 794834 h 1894283"/>
              <a:gd name="connsiteX91" fmla="*/ 1204351 w 2989628"/>
              <a:gd name="connsiteY91" fmla="*/ 832934 h 1894283"/>
              <a:gd name="connsiteX92" fmla="*/ 1227211 w 2989628"/>
              <a:gd name="connsiteY92" fmla="*/ 848174 h 1894283"/>
              <a:gd name="connsiteX93" fmla="*/ 1272931 w 2989628"/>
              <a:gd name="connsiteY93" fmla="*/ 863414 h 1894283"/>
              <a:gd name="connsiteX94" fmla="*/ 1234831 w 2989628"/>
              <a:gd name="connsiteY94" fmla="*/ 947234 h 1894283"/>
              <a:gd name="connsiteX95" fmla="*/ 1265311 w 2989628"/>
              <a:gd name="connsiteY95" fmla="*/ 1000574 h 1894283"/>
              <a:gd name="connsiteX96" fmla="*/ 1272931 w 2989628"/>
              <a:gd name="connsiteY96" fmla="*/ 1023434 h 1894283"/>
              <a:gd name="connsiteX97" fmla="*/ 1333891 w 2989628"/>
              <a:gd name="connsiteY97" fmla="*/ 1046294 h 1894283"/>
              <a:gd name="connsiteX98" fmla="*/ 1379611 w 2989628"/>
              <a:gd name="connsiteY98" fmla="*/ 1061534 h 1894283"/>
              <a:gd name="connsiteX99" fmla="*/ 1402471 w 2989628"/>
              <a:gd name="connsiteY99" fmla="*/ 1046294 h 1894283"/>
              <a:gd name="connsiteX100" fmla="*/ 1410091 w 2989628"/>
              <a:gd name="connsiteY100" fmla="*/ 1000574 h 1894283"/>
              <a:gd name="connsiteX101" fmla="*/ 1417711 w 2989628"/>
              <a:gd name="connsiteY101" fmla="*/ 977714 h 1894283"/>
              <a:gd name="connsiteX102" fmla="*/ 1425331 w 2989628"/>
              <a:gd name="connsiteY102" fmla="*/ 947234 h 1894283"/>
              <a:gd name="connsiteX103" fmla="*/ 1463431 w 2989628"/>
              <a:gd name="connsiteY103" fmla="*/ 901514 h 1894283"/>
              <a:gd name="connsiteX104" fmla="*/ 1478671 w 2989628"/>
              <a:gd name="connsiteY104" fmla="*/ 878654 h 1894283"/>
              <a:gd name="connsiteX105" fmla="*/ 1524391 w 2989628"/>
              <a:gd name="connsiteY105" fmla="*/ 855794 h 1894283"/>
              <a:gd name="connsiteX106" fmla="*/ 1554871 w 2989628"/>
              <a:gd name="connsiteY106" fmla="*/ 848174 h 1894283"/>
              <a:gd name="connsiteX107" fmla="*/ 1577731 w 2989628"/>
              <a:gd name="connsiteY107" fmla="*/ 832934 h 1894283"/>
              <a:gd name="connsiteX108" fmla="*/ 1608211 w 2989628"/>
              <a:gd name="connsiteY108" fmla="*/ 825314 h 1894283"/>
              <a:gd name="connsiteX109" fmla="*/ 1631071 w 2989628"/>
              <a:gd name="connsiteY109" fmla="*/ 802454 h 1894283"/>
              <a:gd name="connsiteX110" fmla="*/ 1638691 w 2989628"/>
              <a:gd name="connsiteY110" fmla="*/ 771974 h 1894283"/>
              <a:gd name="connsiteX111" fmla="*/ 1653931 w 2989628"/>
              <a:gd name="connsiteY111" fmla="*/ 749114 h 1894283"/>
              <a:gd name="connsiteX112" fmla="*/ 1661551 w 2989628"/>
              <a:gd name="connsiteY112" fmla="*/ 726254 h 1894283"/>
              <a:gd name="connsiteX113" fmla="*/ 1653931 w 2989628"/>
              <a:gd name="connsiteY113" fmla="*/ 330014 h 1894283"/>
              <a:gd name="connsiteX114" fmla="*/ 1623451 w 2989628"/>
              <a:gd name="connsiteY114" fmla="*/ 284294 h 1894283"/>
              <a:gd name="connsiteX115" fmla="*/ 1608211 w 2989628"/>
              <a:gd name="connsiteY115" fmla="*/ 261434 h 1894283"/>
              <a:gd name="connsiteX116" fmla="*/ 1577731 w 2989628"/>
              <a:gd name="connsiteY116" fmla="*/ 208094 h 1894283"/>
              <a:gd name="connsiteX117" fmla="*/ 1585351 w 2989628"/>
              <a:gd name="connsiteY117" fmla="*/ 185234 h 1894283"/>
              <a:gd name="connsiteX118" fmla="*/ 1608211 w 2989628"/>
              <a:gd name="connsiteY118" fmla="*/ 192854 h 1894283"/>
              <a:gd name="connsiteX119" fmla="*/ 1653931 w 2989628"/>
              <a:gd name="connsiteY119" fmla="*/ 215714 h 1894283"/>
              <a:gd name="connsiteX120" fmla="*/ 1669171 w 2989628"/>
              <a:gd name="connsiteY120" fmla="*/ 192854 h 1894283"/>
              <a:gd name="connsiteX121" fmla="*/ 1661551 w 2989628"/>
              <a:gd name="connsiteY121" fmla="*/ 124274 h 1894283"/>
              <a:gd name="connsiteX122" fmla="*/ 1638691 w 2989628"/>
              <a:gd name="connsiteY122" fmla="*/ 109034 h 1894283"/>
              <a:gd name="connsiteX123" fmla="*/ 1615831 w 2989628"/>
              <a:gd name="connsiteY123" fmla="*/ 101414 h 1894283"/>
              <a:gd name="connsiteX124" fmla="*/ 1592971 w 2989628"/>
              <a:gd name="connsiteY124" fmla="*/ 86174 h 1894283"/>
              <a:gd name="connsiteX125" fmla="*/ 1562491 w 2989628"/>
              <a:gd name="connsiteY125" fmla="*/ 70934 h 1894283"/>
              <a:gd name="connsiteX126" fmla="*/ 1570111 w 2989628"/>
              <a:gd name="connsiteY126" fmla="*/ 2354 h 1894283"/>
              <a:gd name="connsiteX127" fmla="*/ 1592971 w 2989628"/>
              <a:gd name="connsiteY127" fmla="*/ 9974 h 1894283"/>
              <a:gd name="connsiteX128" fmla="*/ 1638691 w 2989628"/>
              <a:gd name="connsiteY128" fmla="*/ 32834 h 1894283"/>
              <a:gd name="connsiteX129" fmla="*/ 1692031 w 2989628"/>
              <a:gd name="connsiteY129" fmla="*/ 70934 h 1894283"/>
              <a:gd name="connsiteX130" fmla="*/ 1722511 w 2989628"/>
              <a:gd name="connsiteY130" fmla="*/ 78554 h 1894283"/>
              <a:gd name="connsiteX131" fmla="*/ 1737751 w 2989628"/>
              <a:gd name="connsiteY131" fmla="*/ 101414 h 1894283"/>
              <a:gd name="connsiteX132" fmla="*/ 1760611 w 2989628"/>
              <a:gd name="connsiteY132" fmla="*/ 124274 h 1894283"/>
              <a:gd name="connsiteX133" fmla="*/ 1768231 w 2989628"/>
              <a:gd name="connsiteY133" fmla="*/ 147134 h 1894283"/>
              <a:gd name="connsiteX134" fmla="*/ 1791091 w 2989628"/>
              <a:gd name="connsiteY134" fmla="*/ 169994 h 1894283"/>
              <a:gd name="connsiteX135" fmla="*/ 1806331 w 2989628"/>
              <a:gd name="connsiteY135" fmla="*/ 192854 h 1894283"/>
              <a:gd name="connsiteX136" fmla="*/ 1829191 w 2989628"/>
              <a:gd name="connsiteY136" fmla="*/ 200474 h 1894283"/>
              <a:gd name="connsiteX137" fmla="*/ 1882531 w 2989628"/>
              <a:gd name="connsiteY137" fmla="*/ 223334 h 1894283"/>
              <a:gd name="connsiteX138" fmla="*/ 1905391 w 2989628"/>
              <a:gd name="connsiteY138" fmla="*/ 238574 h 1894283"/>
              <a:gd name="connsiteX139" fmla="*/ 1928251 w 2989628"/>
              <a:gd name="connsiteY139" fmla="*/ 246194 h 1894283"/>
              <a:gd name="connsiteX140" fmla="*/ 2233051 w 2989628"/>
              <a:gd name="connsiteY140" fmla="*/ 269054 h 1894283"/>
              <a:gd name="connsiteX141" fmla="*/ 2278771 w 2989628"/>
              <a:gd name="connsiteY141" fmla="*/ 307154 h 1894283"/>
              <a:gd name="connsiteX142" fmla="*/ 2301631 w 2989628"/>
              <a:gd name="connsiteY142" fmla="*/ 314774 h 1894283"/>
              <a:gd name="connsiteX143" fmla="*/ 2324491 w 2989628"/>
              <a:gd name="connsiteY143" fmla="*/ 337634 h 1894283"/>
              <a:gd name="connsiteX144" fmla="*/ 2332111 w 2989628"/>
              <a:gd name="connsiteY144" fmla="*/ 368114 h 1894283"/>
              <a:gd name="connsiteX145" fmla="*/ 2347351 w 2989628"/>
              <a:gd name="connsiteY145" fmla="*/ 413834 h 1894283"/>
              <a:gd name="connsiteX146" fmla="*/ 2362591 w 2989628"/>
              <a:gd name="connsiteY146" fmla="*/ 451934 h 1894283"/>
              <a:gd name="connsiteX147" fmla="*/ 2370211 w 2989628"/>
              <a:gd name="connsiteY147" fmla="*/ 482414 h 1894283"/>
              <a:gd name="connsiteX148" fmla="*/ 2415931 w 2989628"/>
              <a:gd name="connsiteY148" fmla="*/ 558614 h 1894283"/>
              <a:gd name="connsiteX149" fmla="*/ 2431171 w 2989628"/>
              <a:gd name="connsiteY149" fmla="*/ 589094 h 1894283"/>
              <a:gd name="connsiteX150" fmla="*/ 2476891 w 2989628"/>
              <a:gd name="connsiteY150" fmla="*/ 611954 h 1894283"/>
              <a:gd name="connsiteX151" fmla="*/ 2499751 w 2989628"/>
              <a:gd name="connsiteY151" fmla="*/ 627194 h 1894283"/>
              <a:gd name="connsiteX152" fmla="*/ 2537851 w 2989628"/>
              <a:gd name="connsiteY152" fmla="*/ 634814 h 1894283"/>
              <a:gd name="connsiteX153" fmla="*/ 2560711 w 2989628"/>
              <a:gd name="connsiteY153" fmla="*/ 642434 h 1894283"/>
              <a:gd name="connsiteX154" fmla="*/ 2591191 w 2989628"/>
              <a:gd name="connsiteY154" fmla="*/ 688154 h 1894283"/>
              <a:gd name="connsiteX155" fmla="*/ 2583571 w 2989628"/>
              <a:gd name="connsiteY155" fmla="*/ 711014 h 1894283"/>
              <a:gd name="connsiteX156" fmla="*/ 2575951 w 2989628"/>
              <a:gd name="connsiteY156" fmla="*/ 764354 h 1894283"/>
              <a:gd name="connsiteX157" fmla="*/ 2560711 w 2989628"/>
              <a:gd name="connsiteY157" fmla="*/ 810074 h 1894283"/>
              <a:gd name="connsiteX158" fmla="*/ 2568331 w 2989628"/>
              <a:gd name="connsiteY158" fmla="*/ 939614 h 1894283"/>
              <a:gd name="connsiteX159" fmla="*/ 2583571 w 2989628"/>
              <a:gd name="connsiteY159" fmla="*/ 992954 h 1894283"/>
              <a:gd name="connsiteX160" fmla="*/ 2614051 w 2989628"/>
              <a:gd name="connsiteY160" fmla="*/ 1038674 h 1894283"/>
              <a:gd name="connsiteX161" fmla="*/ 2621671 w 2989628"/>
              <a:gd name="connsiteY161" fmla="*/ 1061534 h 1894283"/>
              <a:gd name="connsiteX162" fmla="*/ 2636911 w 2989628"/>
              <a:gd name="connsiteY162" fmla="*/ 1084394 h 1894283"/>
              <a:gd name="connsiteX163" fmla="*/ 2682631 w 2989628"/>
              <a:gd name="connsiteY163" fmla="*/ 1137734 h 1894283"/>
              <a:gd name="connsiteX164" fmla="*/ 2690251 w 2989628"/>
              <a:gd name="connsiteY164" fmla="*/ 1160594 h 1894283"/>
              <a:gd name="connsiteX165" fmla="*/ 2667391 w 2989628"/>
              <a:gd name="connsiteY165" fmla="*/ 1206314 h 1894283"/>
              <a:gd name="connsiteX166" fmla="*/ 2659771 w 2989628"/>
              <a:gd name="connsiteY166" fmla="*/ 1229174 h 1894283"/>
              <a:gd name="connsiteX167" fmla="*/ 2644531 w 2989628"/>
              <a:gd name="connsiteY167" fmla="*/ 1259654 h 1894283"/>
              <a:gd name="connsiteX168" fmla="*/ 2636911 w 2989628"/>
              <a:gd name="connsiteY168" fmla="*/ 1343474 h 1894283"/>
              <a:gd name="connsiteX169" fmla="*/ 2644531 w 2989628"/>
              <a:gd name="connsiteY169" fmla="*/ 1457774 h 1894283"/>
              <a:gd name="connsiteX170" fmla="*/ 2652151 w 2989628"/>
              <a:gd name="connsiteY170" fmla="*/ 1480634 h 1894283"/>
              <a:gd name="connsiteX171" fmla="*/ 2667391 w 2989628"/>
              <a:gd name="connsiteY171" fmla="*/ 1518734 h 1894283"/>
              <a:gd name="connsiteX172" fmla="*/ 2675011 w 2989628"/>
              <a:gd name="connsiteY172" fmla="*/ 1541594 h 1894283"/>
              <a:gd name="connsiteX173" fmla="*/ 2690251 w 2989628"/>
              <a:gd name="connsiteY173" fmla="*/ 1564454 h 1894283"/>
              <a:gd name="connsiteX174" fmla="*/ 2751211 w 2989628"/>
              <a:gd name="connsiteY174" fmla="*/ 1640654 h 1894283"/>
              <a:gd name="connsiteX175" fmla="*/ 2766451 w 2989628"/>
              <a:gd name="connsiteY175" fmla="*/ 1663514 h 1894283"/>
              <a:gd name="connsiteX176" fmla="*/ 2865511 w 2989628"/>
              <a:gd name="connsiteY176" fmla="*/ 1777814 h 1894283"/>
              <a:gd name="connsiteX177" fmla="*/ 2880751 w 2989628"/>
              <a:gd name="connsiteY177" fmla="*/ 1800674 h 1894283"/>
              <a:gd name="connsiteX178" fmla="*/ 2926471 w 2989628"/>
              <a:gd name="connsiteY178" fmla="*/ 1846394 h 1894283"/>
              <a:gd name="connsiteX179" fmla="*/ 2949331 w 2989628"/>
              <a:gd name="connsiteY17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17611 w 2989628"/>
              <a:gd name="connsiteY42" fmla="*/ 1198694 h 1894283"/>
              <a:gd name="connsiteX43" fmla="*/ 640471 w 2989628"/>
              <a:gd name="connsiteY43" fmla="*/ 1191074 h 1894283"/>
              <a:gd name="connsiteX44" fmla="*/ 724291 w 2989628"/>
              <a:gd name="connsiteY44" fmla="*/ 1175834 h 1894283"/>
              <a:gd name="connsiteX45" fmla="*/ 739531 w 2989628"/>
              <a:gd name="connsiteY45" fmla="*/ 1152974 h 1894283"/>
              <a:gd name="connsiteX46" fmla="*/ 701431 w 2989628"/>
              <a:gd name="connsiteY46" fmla="*/ 1122494 h 1894283"/>
              <a:gd name="connsiteX47" fmla="*/ 693811 w 2989628"/>
              <a:gd name="connsiteY47" fmla="*/ 992954 h 1894283"/>
              <a:gd name="connsiteX48" fmla="*/ 716671 w 2989628"/>
              <a:gd name="connsiteY48" fmla="*/ 985334 h 1894283"/>
              <a:gd name="connsiteX49" fmla="*/ 747151 w 2989628"/>
              <a:gd name="connsiteY49" fmla="*/ 970094 h 1894283"/>
              <a:gd name="connsiteX50" fmla="*/ 762391 w 2989628"/>
              <a:gd name="connsiteY50" fmla="*/ 947234 h 1894283"/>
              <a:gd name="connsiteX51" fmla="*/ 747151 w 2989628"/>
              <a:gd name="connsiteY51" fmla="*/ 992954 h 1894283"/>
              <a:gd name="connsiteX52" fmla="*/ 731911 w 2989628"/>
              <a:gd name="connsiteY52" fmla="*/ 1069154 h 1894283"/>
              <a:gd name="connsiteX53" fmla="*/ 747151 w 2989628"/>
              <a:gd name="connsiteY53" fmla="*/ 1092014 h 1894283"/>
              <a:gd name="connsiteX54" fmla="*/ 861451 w 2989628"/>
              <a:gd name="connsiteY54" fmla="*/ 1061534 h 1894283"/>
              <a:gd name="connsiteX55" fmla="*/ 846211 w 2989628"/>
              <a:gd name="connsiteY55" fmla="*/ 1038674 h 1894283"/>
              <a:gd name="connsiteX56" fmla="*/ 808111 w 2989628"/>
              <a:gd name="connsiteY56" fmla="*/ 1008194 h 1894283"/>
              <a:gd name="connsiteX57" fmla="*/ 830971 w 2989628"/>
              <a:gd name="connsiteY57" fmla="*/ 939614 h 1894283"/>
              <a:gd name="connsiteX58" fmla="*/ 853831 w 2989628"/>
              <a:gd name="connsiteY58" fmla="*/ 924374 h 1894283"/>
              <a:gd name="connsiteX59" fmla="*/ 853831 w 2989628"/>
              <a:gd name="connsiteY59" fmla="*/ 665294 h 1894283"/>
              <a:gd name="connsiteX60" fmla="*/ 876691 w 2989628"/>
              <a:gd name="connsiteY60" fmla="*/ 657674 h 1894283"/>
              <a:gd name="connsiteX61" fmla="*/ 914791 w 2989628"/>
              <a:gd name="connsiteY61" fmla="*/ 665294 h 1894283"/>
              <a:gd name="connsiteX62" fmla="*/ 907171 w 2989628"/>
              <a:gd name="connsiteY62" fmla="*/ 711014 h 1894283"/>
              <a:gd name="connsiteX63" fmla="*/ 891931 w 2989628"/>
              <a:gd name="connsiteY63" fmla="*/ 764354 h 1894283"/>
              <a:gd name="connsiteX64" fmla="*/ 884311 w 2989628"/>
              <a:gd name="connsiteY64" fmla="*/ 802454 h 1894283"/>
              <a:gd name="connsiteX65" fmla="*/ 876691 w 2989628"/>
              <a:gd name="connsiteY65" fmla="*/ 909134 h 1894283"/>
              <a:gd name="connsiteX66" fmla="*/ 869071 w 2989628"/>
              <a:gd name="connsiteY66" fmla="*/ 931994 h 1894283"/>
              <a:gd name="connsiteX67" fmla="*/ 876691 w 2989628"/>
              <a:gd name="connsiteY67" fmla="*/ 1114874 h 1894283"/>
              <a:gd name="connsiteX68" fmla="*/ 891931 w 2989628"/>
              <a:gd name="connsiteY68" fmla="*/ 1137734 h 1894283"/>
              <a:gd name="connsiteX69" fmla="*/ 899551 w 2989628"/>
              <a:gd name="connsiteY69" fmla="*/ 1160594 h 1894283"/>
              <a:gd name="connsiteX70" fmla="*/ 922411 w 2989628"/>
              <a:gd name="connsiteY70" fmla="*/ 1183454 h 1894283"/>
              <a:gd name="connsiteX71" fmla="*/ 937651 w 2989628"/>
              <a:gd name="connsiteY71" fmla="*/ 1137734 h 1894283"/>
              <a:gd name="connsiteX72" fmla="*/ 968131 w 2989628"/>
              <a:gd name="connsiteY72" fmla="*/ 1092014 h 1894283"/>
              <a:gd name="connsiteX73" fmla="*/ 1013851 w 2989628"/>
              <a:gd name="connsiteY73" fmla="*/ 1076774 h 1894283"/>
              <a:gd name="connsiteX74" fmla="*/ 1006231 w 2989628"/>
              <a:gd name="connsiteY74" fmla="*/ 1046294 h 1894283"/>
              <a:gd name="connsiteX75" fmla="*/ 960511 w 2989628"/>
              <a:gd name="connsiteY75" fmla="*/ 1031054 h 1894283"/>
              <a:gd name="connsiteX76" fmla="*/ 937651 w 2989628"/>
              <a:gd name="connsiteY76" fmla="*/ 1015814 h 1894283"/>
              <a:gd name="connsiteX77" fmla="*/ 930031 w 2989628"/>
              <a:gd name="connsiteY77" fmla="*/ 992954 h 1894283"/>
              <a:gd name="connsiteX78" fmla="*/ 1021471 w 2989628"/>
              <a:gd name="connsiteY78" fmla="*/ 970094 h 1894283"/>
              <a:gd name="connsiteX79" fmla="*/ 1067191 w 2989628"/>
              <a:gd name="connsiteY79" fmla="*/ 992954 h 1894283"/>
              <a:gd name="connsiteX80" fmla="*/ 1090051 w 2989628"/>
              <a:gd name="connsiteY80" fmla="*/ 1000574 h 1894283"/>
              <a:gd name="connsiteX81" fmla="*/ 1143391 w 2989628"/>
              <a:gd name="connsiteY81" fmla="*/ 1031054 h 1894283"/>
              <a:gd name="connsiteX82" fmla="*/ 1166251 w 2989628"/>
              <a:gd name="connsiteY82" fmla="*/ 1038674 h 1894283"/>
              <a:gd name="connsiteX83" fmla="*/ 1189111 w 2989628"/>
              <a:gd name="connsiteY83" fmla="*/ 1023434 h 1894283"/>
              <a:gd name="connsiteX84" fmla="*/ 1158631 w 2989628"/>
              <a:gd name="connsiteY84" fmla="*/ 939614 h 1894283"/>
              <a:gd name="connsiteX85" fmla="*/ 1143391 w 2989628"/>
              <a:gd name="connsiteY85" fmla="*/ 916754 h 1894283"/>
              <a:gd name="connsiteX86" fmla="*/ 1135771 w 2989628"/>
              <a:gd name="connsiteY86" fmla="*/ 855794 h 1894283"/>
              <a:gd name="connsiteX87" fmla="*/ 1128151 w 2989628"/>
              <a:gd name="connsiteY87" fmla="*/ 825314 h 1894283"/>
              <a:gd name="connsiteX88" fmla="*/ 1158631 w 2989628"/>
              <a:gd name="connsiteY88" fmla="*/ 756734 h 1894283"/>
              <a:gd name="connsiteX89" fmla="*/ 1181491 w 2989628"/>
              <a:gd name="connsiteY89" fmla="*/ 771974 h 1894283"/>
              <a:gd name="connsiteX90" fmla="*/ 1196731 w 2989628"/>
              <a:gd name="connsiteY90" fmla="*/ 794834 h 1894283"/>
              <a:gd name="connsiteX91" fmla="*/ 1204351 w 2989628"/>
              <a:gd name="connsiteY91" fmla="*/ 832934 h 1894283"/>
              <a:gd name="connsiteX92" fmla="*/ 1227211 w 2989628"/>
              <a:gd name="connsiteY92" fmla="*/ 848174 h 1894283"/>
              <a:gd name="connsiteX93" fmla="*/ 1272931 w 2989628"/>
              <a:gd name="connsiteY93" fmla="*/ 863414 h 1894283"/>
              <a:gd name="connsiteX94" fmla="*/ 1234831 w 2989628"/>
              <a:gd name="connsiteY94" fmla="*/ 947234 h 1894283"/>
              <a:gd name="connsiteX95" fmla="*/ 1265311 w 2989628"/>
              <a:gd name="connsiteY95" fmla="*/ 1000574 h 1894283"/>
              <a:gd name="connsiteX96" fmla="*/ 1272931 w 2989628"/>
              <a:gd name="connsiteY96" fmla="*/ 1023434 h 1894283"/>
              <a:gd name="connsiteX97" fmla="*/ 1333891 w 2989628"/>
              <a:gd name="connsiteY97" fmla="*/ 1046294 h 1894283"/>
              <a:gd name="connsiteX98" fmla="*/ 1379611 w 2989628"/>
              <a:gd name="connsiteY98" fmla="*/ 1061534 h 1894283"/>
              <a:gd name="connsiteX99" fmla="*/ 1402471 w 2989628"/>
              <a:gd name="connsiteY99" fmla="*/ 1046294 h 1894283"/>
              <a:gd name="connsiteX100" fmla="*/ 1410091 w 2989628"/>
              <a:gd name="connsiteY100" fmla="*/ 1000574 h 1894283"/>
              <a:gd name="connsiteX101" fmla="*/ 1417711 w 2989628"/>
              <a:gd name="connsiteY101" fmla="*/ 977714 h 1894283"/>
              <a:gd name="connsiteX102" fmla="*/ 1425331 w 2989628"/>
              <a:gd name="connsiteY102" fmla="*/ 947234 h 1894283"/>
              <a:gd name="connsiteX103" fmla="*/ 1463431 w 2989628"/>
              <a:gd name="connsiteY103" fmla="*/ 901514 h 1894283"/>
              <a:gd name="connsiteX104" fmla="*/ 1478671 w 2989628"/>
              <a:gd name="connsiteY104" fmla="*/ 878654 h 1894283"/>
              <a:gd name="connsiteX105" fmla="*/ 1524391 w 2989628"/>
              <a:gd name="connsiteY105" fmla="*/ 855794 h 1894283"/>
              <a:gd name="connsiteX106" fmla="*/ 1554871 w 2989628"/>
              <a:gd name="connsiteY106" fmla="*/ 848174 h 1894283"/>
              <a:gd name="connsiteX107" fmla="*/ 1577731 w 2989628"/>
              <a:gd name="connsiteY107" fmla="*/ 832934 h 1894283"/>
              <a:gd name="connsiteX108" fmla="*/ 1608211 w 2989628"/>
              <a:gd name="connsiteY108" fmla="*/ 825314 h 1894283"/>
              <a:gd name="connsiteX109" fmla="*/ 1631071 w 2989628"/>
              <a:gd name="connsiteY109" fmla="*/ 802454 h 1894283"/>
              <a:gd name="connsiteX110" fmla="*/ 1638691 w 2989628"/>
              <a:gd name="connsiteY110" fmla="*/ 771974 h 1894283"/>
              <a:gd name="connsiteX111" fmla="*/ 1653931 w 2989628"/>
              <a:gd name="connsiteY111" fmla="*/ 749114 h 1894283"/>
              <a:gd name="connsiteX112" fmla="*/ 1661551 w 2989628"/>
              <a:gd name="connsiteY112" fmla="*/ 726254 h 1894283"/>
              <a:gd name="connsiteX113" fmla="*/ 1653931 w 2989628"/>
              <a:gd name="connsiteY113" fmla="*/ 330014 h 1894283"/>
              <a:gd name="connsiteX114" fmla="*/ 1623451 w 2989628"/>
              <a:gd name="connsiteY114" fmla="*/ 284294 h 1894283"/>
              <a:gd name="connsiteX115" fmla="*/ 1608211 w 2989628"/>
              <a:gd name="connsiteY115" fmla="*/ 261434 h 1894283"/>
              <a:gd name="connsiteX116" fmla="*/ 1577731 w 2989628"/>
              <a:gd name="connsiteY116" fmla="*/ 208094 h 1894283"/>
              <a:gd name="connsiteX117" fmla="*/ 1585351 w 2989628"/>
              <a:gd name="connsiteY117" fmla="*/ 185234 h 1894283"/>
              <a:gd name="connsiteX118" fmla="*/ 1608211 w 2989628"/>
              <a:gd name="connsiteY118" fmla="*/ 192854 h 1894283"/>
              <a:gd name="connsiteX119" fmla="*/ 1653931 w 2989628"/>
              <a:gd name="connsiteY119" fmla="*/ 215714 h 1894283"/>
              <a:gd name="connsiteX120" fmla="*/ 1669171 w 2989628"/>
              <a:gd name="connsiteY120" fmla="*/ 192854 h 1894283"/>
              <a:gd name="connsiteX121" fmla="*/ 1661551 w 2989628"/>
              <a:gd name="connsiteY121" fmla="*/ 124274 h 1894283"/>
              <a:gd name="connsiteX122" fmla="*/ 1638691 w 2989628"/>
              <a:gd name="connsiteY122" fmla="*/ 109034 h 1894283"/>
              <a:gd name="connsiteX123" fmla="*/ 1615831 w 2989628"/>
              <a:gd name="connsiteY123" fmla="*/ 101414 h 1894283"/>
              <a:gd name="connsiteX124" fmla="*/ 1592971 w 2989628"/>
              <a:gd name="connsiteY124" fmla="*/ 86174 h 1894283"/>
              <a:gd name="connsiteX125" fmla="*/ 1562491 w 2989628"/>
              <a:gd name="connsiteY125" fmla="*/ 70934 h 1894283"/>
              <a:gd name="connsiteX126" fmla="*/ 1570111 w 2989628"/>
              <a:gd name="connsiteY126" fmla="*/ 2354 h 1894283"/>
              <a:gd name="connsiteX127" fmla="*/ 1592971 w 2989628"/>
              <a:gd name="connsiteY127" fmla="*/ 9974 h 1894283"/>
              <a:gd name="connsiteX128" fmla="*/ 1638691 w 2989628"/>
              <a:gd name="connsiteY128" fmla="*/ 32834 h 1894283"/>
              <a:gd name="connsiteX129" fmla="*/ 1692031 w 2989628"/>
              <a:gd name="connsiteY129" fmla="*/ 70934 h 1894283"/>
              <a:gd name="connsiteX130" fmla="*/ 1722511 w 2989628"/>
              <a:gd name="connsiteY130" fmla="*/ 78554 h 1894283"/>
              <a:gd name="connsiteX131" fmla="*/ 1737751 w 2989628"/>
              <a:gd name="connsiteY131" fmla="*/ 101414 h 1894283"/>
              <a:gd name="connsiteX132" fmla="*/ 1760611 w 2989628"/>
              <a:gd name="connsiteY132" fmla="*/ 124274 h 1894283"/>
              <a:gd name="connsiteX133" fmla="*/ 1768231 w 2989628"/>
              <a:gd name="connsiteY133" fmla="*/ 147134 h 1894283"/>
              <a:gd name="connsiteX134" fmla="*/ 1791091 w 2989628"/>
              <a:gd name="connsiteY134" fmla="*/ 169994 h 1894283"/>
              <a:gd name="connsiteX135" fmla="*/ 1806331 w 2989628"/>
              <a:gd name="connsiteY135" fmla="*/ 192854 h 1894283"/>
              <a:gd name="connsiteX136" fmla="*/ 1829191 w 2989628"/>
              <a:gd name="connsiteY136" fmla="*/ 200474 h 1894283"/>
              <a:gd name="connsiteX137" fmla="*/ 1882531 w 2989628"/>
              <a:gd name="connsiteY137" fmla="*/ 223334 h 1894283"/>
              <a:gd name="connsiteX138" fmla="*/ 1905391 w 2989628"/>
              <a:gd name="connsiteY138" fmla="*/ 238574 h 1894283"/>
              <a:gd name="connsiteX139" fmla="*/ 1928251 w 2989628"/>
              <a:gd name="connsiteY139" fmla="*/ 246194 h 1894283"/>
              <a:gd name="connsiteX140" fmla="*/ 2233051 w 2989628"/>
              <a:gd name="connsiteY140" fmla="*/ 269054 h 1894283"/>
              <a:gd name="connsiteX141" fmla="*/ 2278771 w 2989628"/>
              <a:gd name="connsiteY141" fmla="*/ 307154 h 1894283"/>
              <a:gd name="connsiteX142" fmla="*/ 2301631 w 2989628"/>
              <a:gd name="connsiteY142" fmla="*/ 314774 h 1894283"/>
              <a:gd name="connsiteX143" fmla="*/ 2324491 w 2989628"/>
              <a:gd name="connsiteY143" fmla="*/ 337634 h 1894283"/>
              <a:gd name="connsiteX144" fmla="*/ 2332111 w 2989628"/>
              <a:gd name="connsiteY144" fmla="*/ 368114 h 1894283"/>
              <a:gd name="connsiteX145" fmla="*/ 2347351 w 2989628"/>
              <a:gd name="connsiteY145" fmla="*/ 413834 h 1894283"/>
              <a:gd name="connsiteX146" fmla="*/ 2362591 w 2989628"/>
              <a:gd name="connsiteY146" fmla="*/ 451934 h 1894283"/>
              <a:gd name="connsiteX147" fmla="*/ 2370211 w 2989628"/>
              <a:gd name="connsiteY147" fmla="*/ 482414 h 1894283"/>
              <a:gd name="connsiteX148" fmla="*/ 2415931 w 2989628"/>
              <a:gd name="connsiteY148" fmla="*/ 558614 h 1894283"/>
              <a:gd name="connsiteX149" fmla="*/ 2431171 w 2989628"/>
              <a:gd name="connsiteY149" fmla="*/ 589094 h 1894283"/>
              <a:gd name="connsiteX150" fmla="*/ 2476891 w 2989628"/>
              <a:gd name="connsiteY150" fmla="*/ 611954 h 1894283"/>
              <a:gd name="connsiteX151" fmla="*/ 2499751 w 2989628"/>
              <a:gd name="connsiteY151" fmla="*/ 627194 h 1894283"/>
              <a:gd name="connsiteX152" fmla="*/ 2537851 w 2989628"/>
              <a:gd name="connsiteY152" fmla="*/ 634814 h 1894283"/>
              <a:gd name="connsiteX153" fmla="*/ 2560711 w 2989628"/>
              <a:gd name="connsiteY153" fmla="*/ 642434 h 1894283"/>
              <a:gd name="connsiteX154" fmla="*/ 2591191 w 2989628"/>
              <a:gd name="connsiteY154" fmla="*/ 688154 h 1894283"/>
              <a:gd name="connsiteX155" fmla="*/ 2583571 w 2989628"/>
              <a:gd name="connsiteY155" fmla="*/ 711014 h 1894283"/>
              <a:gd name="connsiteX156" fmla="*/ 2575951 w 2989628"/>
              <a:gd name="connsiteY156" fmla="*/ 764354 h 1894283"/>
              <a:gd name="connsiteX157" fmla="*/ 2560711 w 2989628"/>
              <a:gd name="connsiteY157" fmla="*/ 810074 h 1894283"/>
              <a:gd name="connsiteX158" fmla="*/ 2568331 w 2989628"/>
              <a:gd name="connsiteY158" fmla="*/ 939614 h 1894283"/>
              <a:gd name="connsiteX159" fmla="*/ 2583571 w 2989628"/>
              <a:gd name="connsiteY159" fmla="*/ 992954 h 1894283"/>
              <a:gd name="connsiteX160" fmla="*/ 2614051 w 2989628"/>
              <a:gd name="connsiteY160" fmla="*/ 1038674 h 1894283"/>
              <a:gd name="connsiteX161" fmla="*/ 2621671 w 2989628"/>
              <a:gd name="connsiteY161" fmla="*/ 1061534 h 1894283"/>
              <a:gd name="connsiteX162" fmla="*/ 2636911 w 2989628"/>
              <a:gd name="connsiteY162" fmla="*/ 1084394 h 1894283"/>
              <a:gd name="connsiteX163" fmla="*/ 2682631 w 2989628"/>
              <a:gd name="connsiteY163" fmla="*/ 1137734 h 1894283"/>
              <a:gd name="connsiteX164" fmla="*/ 2690251 w 2989628"/>
              <a:gd name="connsiteY164" fmla="*/ 1160594 h 1894283"/>
              <a:gd name="connsiteX165" fmla="*/ 2667391 w 2989628"/>
              <a:gd name="connsiteY165" fmla="*/ 1206314 h 1894283"/>
              <a:gd name="connsiteX166" fmla="*/ 2659771 w 2989628"/>
              <a:gd name="connsiteY166" fmla="*/ 1229174 h 1894283"/>
              <a:gd name="connsiteX167" fmla="*/ 2644531 w 2989628"/>
              <a:gd name="connsiteY167" fmla="*/ 1259654 h 1894283"/>
              <a:gd name="connsiteX168" fmla="*/ 2636911 w 2989628"/>
              <a:gd name="connsiteY168" fmla="*/ 1343474 h 1894283"/>
              <a:gd name="connsiteX169" fmla="*/ 2644531 w 2989628"/>
              <a:gd name="connsiteY169" fmla="*/ 1457774 h 1894283"/>
              <a:gd name="connsiteX170" fmla="*/ 2652151 w 2989628"/>
              <a:gd name="connsiteY170" fmla="*/ 1480634 h 1894283"/>
              <a:gd name="connsiteX171" fmla="*/ 2667391 w 2989628"/>
              <a:gd name="connsiteY171" fmla="*/ 1518734 h 1894283"/>
              <a:gd name="connsiteX172" fmla="*/ 2675011 w 2989628"/>
              <a:gd name="connsiteY172" fmla="*/ 1541594 h 1894283"/>
              <a:gd name="connsiteX173" fmla="*/ 2690251 w 2989628"/>
              <a:gd name="connsiteY173" fmla="*/ 1564454 h 1894283"/>
              <a:gd name="connsiteX174" fmla="*/ 2751211 w 2989628"/>
              <a:gd name="connsiteY174" fmla="*/ 1640654 h 1894283"/>
              <a:gd name="connsiteX175" fmla="*/ 2766451 w 2989628"/>
              <a:gd name="connsiteY175" fmla="*/ 1663514 h 1894283"/>
              <a:gd name="connsiteX176" fmla="*/ 2865511 w 2989628"/>
              <a:gd name="connsiteY176" fmla="*/ 1777814 h 1894283"/>
              <a:gd name="connsiteX177" fmla="*/ 2880751 w 2989628"/>
              <a:gd name="connsiteY177" fmla="*/ 1800674 h 1894283"/>
              <a:gd name="connsiteX178" fmla="*/ 2926471 w 2989628"/>
              <a:gd name="connsiteY178" fmla="*/ 1846394 h 1894283"/>
              <a:gd name="connsiteX179" fmla="*/ 2949331 w 2989628"/>
              <a:gd name="connsiteY17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17611 w 2989628"/>
              <a:gd name="connsiteY42" fmla="*/ 1198694 h 1894283"/>
              <a:gd name="connsiteX43" fmla="*/ 652762 w 2989628"/>
              <a:gd name="connsiteY43" fmla="*/ 1076312 h 1894283"/>
              <a:gd name="connsiteX44" fmla="*/ 724291 w 2989628"/>
              <a:gd name="connsiteY44" fmla="*/ 1175834 h 1894283"/>
              <a:gd name="connsiteX45" fmla="*/ 739531 w 2989628"/>
              <a:gd name="connsiteY45" fmla="*/ 1152974 h 1894283"/>
              <a:gd name="connsiteX46" fmla="*/ 701431 w 2989628"/>
              <a:gd name="connsiteY46" fmla="*/ 1122494 h 1894283"/>
              <a:gd name="connsiteX47" fmla="*/ 693811 w 2989628"/>
              <a:gd name="connsiteY47" fmla="*/ 992954 h 1894283"/>
              <a:gd name="connsiteX48" fmla="*/ 716671 w 2989628"/>
              <a:gd name="connsiteY48" fmla="*/ 985334 h 1894283"/>
              <a:gd name="connsiteX49" fmla="*/ 747151 w 2989628"/>
              <a:gd name="connsiteY49" fmla="*/ 970094 h 1894283"/>
              <a:gd name="connsiteX50" fmla="*/ 762391 w 2989628"/>
              <a:gd name="connsiteY50" fmla="*/ 947234 h 1894283"/>
              <a:gd name="connsiteX51" fmla="*/ 747151 w 2989628"/>
              <a:gd name="connsiteY51" fmla="*/ 992954 h 1894283"/>
              <a:gd name="connsiteX52" fmla="*/ 731911 w 2989628"/>
              <a:gd name="connsiteY52" fmla="*/ 1069154 h 1894283"/>
              <a:gd name="connsiteX53" fmla="*/ 747151 w 2989628"/>
              <a:gd name="connsiteY53" fmla="*/ 1092014 h 1894283"/>
              <a:gd name="connsiteX54" fmla="*/ 861451 w 2989628"/>
              <a:gd name="connsiteY54" fmla="*/ 1061534 h 1894283"/>
              <a:gd name="connsiteX55" fmla="*/ 846211 w 2989628"/>
              <a:gd name="connsiteY55" fmla="*/ 1038674 h 1894283"/>
              <a:gd name="connsiteX56" fmla="*/ 808111 w 2989628"/>
              <a:gd name="connsiteY56" fmla="*/ 1008194 h 1894283"/>
              <a:gd name="connsiteX57" fmla="*/ 830971 w 2989628"/>
              <a:gd name="connsiteY57" fmla="*/ 939614 h 1894283"/>
              <a:gd name="connsiteX58" fmla="*/ 853831 w 2989628"/>
              <a:gd name="connsiteY58" fmla="*/ 924374 h 1894283"/>
              <a:gd name="connsiteX59" fmla="*/ 853831 w 2989628"/>
              <a:gd name="connsiteY59" fmla="*/ 665294 h 1894283"/>
              <a:gd name="connsiteX60" fmla="*/ 876691 w 2989628"/>
              <a:gd name="connsiteY60" fmla="*/ 657674 h 1894283"/>
              <a:gd name="connsiteX61" fmla="*/ 914791 w 2989628"/>
              <a:gd name="connsiteY61" fmla="*/ 665294 h 1894283"/>
              <a:gd name="connsiteX62" fmla="*/ 907171 w 2989628"/>
              <a:gd name="connsiteY62" fmla="*/ 711014 h 1894283"/>
              <a:gd name="connsiteX63" fmla="*/ 891931 w 2989628"/>
              <a:gd name="connsiteY63" fmla="*/ 764354 h 1894283"/>
              <a:gd name="connsiteX64" fmla="*/ 884311 w 2989628"/>
              <a:gd name="connsiteY64" fmla="*/ 802454 h 1894283"/>
              <a:gd name="connsiteX65" fmla="*/ 876691 w 2989628"/>
              <a:gd name="connsiteY65" fmla="*/ 909134 h 1894283"/>
              <a:gd name="connsiteX66" fmla="*/ 869071 w 2989628"/>
              <a:gd name="connsiteY66" fmla="*/ 931994 h 1894283"/>
              <a:gd name="connsiteX67" fmla="*/ 876691 w 2989628"/>
              <a:gd name="connsiteY67" fmla="*/ 1114874 h 1894283"/>
              <a:gd name="connsiteX68" fmla="*/ 891931 w 2989628"/>
              <a:gd name="connsiteY68" fmla="*/ 1137734 h 1894283"/>
              <a:gd name="connsiteX69" fmla="*/ 899551 w 2989628"/>
              <a:gd name="connsiteY69" fmla="*/ 1160594 h 1894283"/>
              <a:gd name="connsiteX70" fmla="*/ 922411 w 2989628"/>
              <a:gd name="connsiteY70" fmla="*/ 1183454 h 1894283"/>
              <a:gd name="connsiteX71" fmla="*/ 937651 w 2989628"/>
              <a:gd name="connsiteY71" fmla="*/ 1137734 h 1894283"/>
              <a:gd name="connsiteX72" fmla="*/ 968131 w 2989628"/>
              <a:gd name="connsiteY72" fmla="*/ 1092014 h 1894283"/>
              <a:gd name="connsiteX73" fmla="*/ 1013851 w 2989628"/>
              <a:gd name="connsiteY73" fmla="*/ 1076774 h 1894283"/>
              <a:gd name="connsiteX74" fmla="*/ 1006231 w 2989628"/>
              <a:gd name="connsiteY74" fmla="*/ 1046294 h 1894283"/>
              <a:gd name="connsiteX75" fmla="*/ 960511 w 2989628"/>
              <a:gd name="connsiteY75" fmla="*/ 1031054 h 1894283"/>
              <a:gd name="connsiteX76" fmla="*/ 937651 w 2989628"/>
              <a:gd name="connsiteY76" fmla="*/ 1015814 h 1894283"/>
              <a:gd name="connsiteX77" fmla="*/ 930031 w 2989628"/>
              <a:gd name="connsiteY77" fmla="*/ 992954 h 1894283"/>
              <a:gd name="connsiteX78" fmla="*/ 1021471 w 2989628"/>
              <a:gd name="connsiteY78" fmla="*/ 970094 h 1894283"/>
              <a:gd name="connsiteX79" fmla="*/ 1067191 w 2989628"/>
              <a:gd name="connsiteY79" fmla="*/ 992954 h 1894283"/>
              <a:gd name="connsiteX80" fmla="*/ 1090051 w 2989628"/>
              <a:gd name="connsiteY80" fmla="*/ 1000574 h 1894283"/>
              <a:gd name="connsiteX81" fmla="*/ 1143391 w 2989628"/>
              <a:gd name="connsiteY81" fmla="*/ 1031054 h 1894283"/>
              <a:gd name="connsiteX82" fmla="*/ 1166251 w 2989628"/>
              <a:gd name="connsiteY82" fmla="*/ 1038674 h 1894283"/>
              <a:gd name="connsiteX83" fmla="*/ 1189111 w 2989628"/>
              <a:gd name="connsiteY83" fmla="*/ 1023434 h 1894283"/>
              <a:gd name="connsiteX84" fmla="*/ 1158631 w 2989628"/>
              <a:gd name="connsiteY84" fmla="*/ 939614 h 1894283"/>
              <a:gd name="connsiteX85" fmla="*/ 1143391 w 2989628"/>
              <a:gd name="connsiteY85" fmla="*/ 916754 h 1894283"/>
              <a:gd name="connsiteX86" fmla="*/ 1135771 w 2989628"/>
              <a:gd name="connsiteY86" fmla="*/ 855794 h 1894283"/>
              <a:gd name="connsiteX87" fmla="*/ 1128151 w 2989628"/>
              <a:gd name="connsiteY87" fmla="*/ 825314 h 1894283"/>
              <a:gd name="connsiteX88" fmla="*/ 1158631 w 2989628"/>
              <a:gd name="connsiteY88" fmla="*/ 756734 h 1894283"/>
              <a:gd name="connsiteX89" fmla="*/ 1181491 w 2989628"/>
              <a:gd name="connsiteY89" fmla="*/ 771974 h 1894283"/>
              <a:gd name="connsiteX90" fmla="*/ 1196731 w 2989628"/>
              <a:gd name="connsiteY90" fmla="*/ 794834 h 1894283"/>
              <a:gd name="connsiteX91" fmla="*/ 1204351 w 2989628"/>
              <a:gd name="connsiteY91" fmla="*/ 832934 h 1894283"/>
              <a:gd name="connsiteX92" fmla="*/ 1227211 w 2989628"/>
              <a:gd name="connsiteY92" fmla="*/ 848174 h 1894283"/>
              <a:gd name="connsiteX93" fmla="*/ 1272931 w 2989628"/>
              <a:gd name="connsiteY93" fmla="*/ 863414 h 1894283"/>
              <a:gd name="connsiteX94" fmla="*/ 1234831 w 2989628"/>
              <a:gd name="connsiteY94" fmla="*/ 947234 h 1894283"/>
              <a:gd name="connsiteX95" fmla="*/ 1265311 w 2989628"/>
              <a:gd name="connsiteY95" fmla="*/ 1000574 h 1894283"/>
              <a:gd name="connsiteX96" fmla="*/ 1272931 w 2989628"/>
              <a:gd name="connsiteY96" fmla="*/ 1023434 h 1894283"/>
              <a:gd name="connsiteX97" fmla="*/ 1333891 w 2989628"/>
              <a:gd name="connsiteY97" fmla="*/ 1046294 h 1894283"/>
              <a:gd name="connsiteX98" fmla="*/ 1379611 w 2989628"/>
              <a:gd name="connsiteY98" fmla="*/ 1061534 h 1894283"/>
              <a:gd name="connsiteX99" fmla="*/ 1402471 w 2989628"/>
              <a:gd name="connsiteY99" fmla="*/ 1046294 h 1894283"/>
              <a:gd name="connsiteX100" fmla="*/ 1410091 w 2989628"/>
              <a:gd name="connsiteY100" fmla="*/ 1000574 h 1894283"/>
              <a:gd name="connsiteX101" fmla="*/ 1417711 w 2989628"/>
              <a:gd name="connsiteY101" fmla="*/ 977714 h 1894283"/>
              <a:gd name="connsiteX102" fmla="*/ 1425331 w 2989628"/>
              <a:gd name="connsiteY102" fmla="*/ 947234 h 1894283"/>
              <a:gd name="connsiteX103" fmla="*/ 1463431 w 2989628"/>
              <a:gd name="connsiteY103" fmla="*/ 901514 h 1894283"/>
              <a:gd name="connsiteX104" fmla="*/ 1478671 w 2989628"/>
              <a:gd name="connsiteY104" fmla="*/ 878654 h 1894283"/>
              <a:gd name="connsiteX105" fmla="*/ 1524391 w 2989628"/>
              <a:gd name="connsiteY105" fmla="*/ 855794 h 1894283"/>
              <a:gd name="connsiteX106" fmla="*/ 1554871 w 2989628"/>
              <a:gd name="connsiteY106" fmla="*/ 848174 h 1894283"/>
              <a:gd name="connsiteX107" fmla="*/ 1577731 w 2989628"/>
              <a:gd name="connsiteY107" fmla="*/ 832934 h 1894283"/>
              <a:gd name="connsiteX108" fmla="*/ 1608211 w 2989628"/>
              <a:gd name="connsiteY108" fmla="*/ 825314 h 1894283"/>
              <a:gd name="connsiteX109" fmla="*/ 1631071 w 2989628"/>
              <a:gd name="connsiteY109" fmla="*/ 802454 h 1894283"/>
              <a:gd name="connsiteX110" fmla="*/ 1638691 w 2989628"/>
              <a:gd name="connsiteY110" fmla="*/ 771974 h 1894283"/>
              <a:gd name="connsiteX111" fmla="*/ 1653931 w 2989628"/>
              <a:gd name="connsiteY111" fmla="*/ 749114 h 1894283"/>
              <a:gd name="connsiteX112" fmla="*/ 1661551 w 2989628"/>
              <a:gd name="connsiteY112" fmla="*/ 726254 h 1894283"/>
              <a:gd name="connsiteX113" fmla="*/ 1653931 w 2989628"/>
              <a:gd name="connsiteY113" fmla="*/ 330014 h 1894283"/>
              <a:gd name="connsiteX114" fmla="*/ 1623451 w 2989628"/>
              <a:gd name="connsiteY114" fmla="*/ 284294 h 1894283"/>
              <a:gd name="connsiteX115" fmla="*/ 1608211 w 2989628"/>
              <a:gd name="connsiteY115" fmla="*/ 261434 h 1894283"/>
              <a:gd name="connsiteX116" fmla="*/ 1577731 w 2989628"/>
              <a:gd name="connsiteY116" fmla="*/ 208094 h 1894283"/>
              <a:gd name="connsiteX117" fmla="*/ 1585351 w 2989628"/>
              <a:gd name="connsiteY117" fmla="*/ 185234 h 1894283"/>
              <a:gd name="connsiteX118" fmla="*/ 1608211 w 2989628"/>
              <a:gd name="connsiteY118" fmla="*/ 192854 h 1894283"/>
              <a:gd name="connsiteX119" fmla="*/ 1653931 w 2989628"/>
              <a:gd name="connsiteY119" fmla="*/ 215714 h 1894283"/>
              <a:gd name="connsiteX120" fmla="*/ 1669171 w 2989628"/>
              <a:gd name="connsiteY120" fmla="*/ 192854 h 1894283"/>
              <a:gd name="connsiteX121" fmla="*/ 1661551 w 2989628"/>
              <a:gd name="connsiteY121" fmla="*/ 124274 h 1894283"/>
              <a:gd name="connsiteX122" fmla="*/ 1638691 w 2989628"/>
              <a:gd name="connsiteY122" fmla="*/ 109034 h 1894283"/>
              <a:gd name="connsiteX123" fmla="*/ 1615831 w 2989628"/>
              <a:gd name="connsiteY123" fmla="*/ 101414 h 1894283"/>
              <a:gd name="connsiteX124" fmla="*/ 1592971 w 2989628"/>
              <a:gd name="connsiteY124" fmla="*/ 86174 h 1894283"/>
              <a:gd name="connsiteX125" fmla="*/ 1562491 w 2989628"/>
              <a:gd name="connsiteY125" fmla="*/ 70934 h 1894283"/>
              <a:gd name="connsiteX126" fmla="*/ 1570111 w 2989628"/>
              <a:gd name="connsiteY126" fmla="*/ 2354 h 1894283"/>
              <a:gd name="connsiteX127" fmla="*/ 1592971 w 2989628"/>
              <a:gd name="connsiteY127" fmla="*/ 9974 h 1894283"/>
              <a:gd name="connsiteX128" fmla="*/ 1638691 w 2989628"/>
              <a:gd name="connsiteY128" fmla="*/ 32834 h 1894283"/>
              <a:gd name="connsiteX129" fmla="*/ 1692031 w 2989628"/>
              <a:gd name="connsiteY129" fmla="*/ 70934 h 1894283"/>
              <a:gd name="connsiteX130" fmla="*/ 1722511 w 2989628"/>
              <a:gd name="connsiteY130" fmla="*/ 78554 h 1894283"/>
              <a:gd name="connsiteX131" fmla="*/ 1737751 w 2989628"/>
              <a:gd name="connsiteY131" fmla="*/ 101414 h 1894283"/>
              <a:gd name="connsiteX132" fmla="*/ 1760611 w 2989628"/>
              <a:gd name="connsiteY132" fmla="*/ 124274 h 1894283"/>
              <a:gd name="connsiteX133" fmla="*/ 1768231 w 2989628"/>
              <a:gd name="connsiteY133" fmla="*/ 147134 h 1894283"/>
              <a:gd name="connsiteX134" fmla="*/ 1791091 w 2989628"/>
              <a:gd name="connsiteY134" fmla="*/ 169994 h 1894283"/>
              <a:gd name="connsiteX135" fmla="*/ 1806331 w 2989628"/>
              <a:gd name="connsiteY135" fmla="*/ 192854 h 1894283"/>
              <a:gd name="connsiteX136" fmla="*/ 1829191 w 2989628"/>
              <a:gd name="connsiteY136" fmla="*/ 200474 h 1894283"/>
              <a:gd name="connsiteX137" fmla="*/ 1882531 w 2989628"/>
              <a:gd name="connsiteY137" fmla="*/ 223334 h 1894283"/>
              <a:gd name="connsiteX138" fmla="*/ 1905391 w 2989628"/>
              <a:gd name="connsiteY138" fmla="*/ 238574 h 1894283"/>
              <a:gd name="connsiteX139" fmla="*/ 1928251 w 2989628"/>
              <a:gd name="connsiteY139" fmla="*/ 246194 h 1894283"/>
              <a:gd name="connsiteX140" fmla="*/ 2233051 w 2989628"/>
              <a:gd name="connsiteY140" fmla="*/ 269054 h 1894283"/>
              <a:gd name="connsiteX141" fmla="*/ 2278771 w 2989628"/>
              <a:gd name="connsiteY141" fmla="*/ 307154 h 1894283"/>
              <a:gd name="connsiteX142" fmla="*/ 2301631 w 2989628"/>
              <a:gd name="connsiteY142" fmla="*/ 314774 h 1894283"/>
              <a:gd name="connsiteX143" fmla="*/ 2324491 w 2989628"/>
              <a:gd name="connsiteY143" fmla="*/ 337634 h 1894283"/>
              <a:gd name="connsiteX144" fmla="*/ 2332111 w 2989628"/>
              <a:gd name="connsiteY144" fmla="*/ 368114 h 1894283"/>
              <a:gd name="connsiteX145" fmla="*/ 2347351 w 2989628"/>
              <a:gd name="connsiteY145" fmla="*/ 413834 h 1894283"/>
              <a:gd name="connsiteX146" fmla="*/ 2362591 w 2989628"/>
              <a:gd name="connsiteY146" fmla="*/ 451934 h 1894283"/>
              <a:gd name="connsiteX147" fmla="*/ 2370211 w 2989628"/>
              <a:gd name="connsiteY147" fmla="*/ 482414 h 1894283"/>
              <a:gd name="connsiteX148" fmla="*/ 2415931 w 2989628"/>
              <a:gd name="connsiteY148" fmla="*/ 558614 h 1894283"/>
              <a:gd name="connsiteX149" fmla="*/ 2431171 w 2989628"/>
              <a:gd name="connsiteY149" fmla="*/ 589094 h 1894283"/>
              <a:gd name="connsiteX150" fmla="*/ 2476891 w 2989628"/>
              <a:gd name="connsiteY150" fmla="*/ 611954 h 1894283"/>
              <a:gd name="connsiteX151" fmla="*/ 2499751 w 2989628"/>
              <a:gd name="connsiteY151" fmla="*/ 627194 h 1894283"/>
              <a:gd name="connsiteX152" fmla="*/ 2537851 w 2989628"/>
              <a:gd name="connsiteY152" fmla="*/ 634814 h 1894283"/>
              <a:gd name="connsiteX153" fmla="*/ 2560711 w 2989628"/>
              <a:gd name="connsiteY153" fmla="*/ 642434 h 1894283"/>
              <a:gd name="connsiteX154" fmla="*/ 2591191 w 2989628"/>
              <a:gd name="connsiteY154" fmla="*/ 688154 h 1894283"/>
              <a:gd name="connsiteX155" fmla="*/ 2583571 w 2989628"/>
              <a:gd name="connsiteY155" fmla="*/ 711014 h 1894283"/>
              <a:gd name="connsiteX156" fmla="*/ 2575951 w 2989628"/>
              <a:gd name="connsiteY156" fmla="*/ 764354 h 1894283"/>
              <a:gd name="connsiteX157" fmla="*/ 2560711 w 2989628"/>
              <a:gd name="connsiteY157" fmla="*/ 810074 h 1894283"/>
              <a:gd name="connsiteX158" fmla="*/ 2568331 w 2989628"/>
              <a:gd name="connsiteY158" fmla="*/ 939614 h 1894283"/>
              <a:gd name="connsiteX159" fmla="*/ 2583571 w 2989628"/>
              <a:gd name="connsiteY159" fmla="*/ 992954 h 1894283"/>
              <a:gd name="connsiteX160" fmla="*/ 2614051 w 2989628"/>
              <a:gd name="connsiteY160" fmla="*/ 1038674 h 1894283"/>
              <a:gd name="connsiteX161" fmla="*/ 2621671 w 2989628"/>
              <a:gd name="connsiteY161" fmla="*/ 1061534 h 1894283"/>
              <a:gd name="connsiteX162" fmla="*/ 2636911 w 2989628"/>
              <a:gd name="connsiteY162" fmla="*/ 1084394 h 1894283"/>
              <a:gd name="connsiteX163" fmla="*/ 2682631 w 2989628"/>
              <a:gd name="connsiteY163" fmla="*/ 1137734 h 1894283"/>
              <a:gd name="connsiteX164" fmla="*/ 2690251 w 2989628"/>
              <a:gd name="connsiteY164" fmla="*/ 1160594 h 1894283"/>
              <a:gd name="connsiteX165" fmla="*/ 2667391 w 2989628"/>
              <a:gd name="connsiteY165" fmla="*/ 1206314 h 1894283"/>
              <a:gd name="connsiteX166" fmla="*/ 2659771 w 2989628"/>
              <a:gd name="connsiteY166" fmla="*/ 1229174 h 1894283"/>
              <a:gd name="connsiteX167" fmla="*/ 2644531 w 2989628"/>
              <a:gd name="connsiteY167" fmla="*/ 1259654 h 1894283"/>
              <a:gd name="connsiteX168" fmla="*/ 2636911 w 2989628"/>
              <a:gd name="connsiteY168" fmla="*/ 1343474 h 1894283"/>
              <a:gd name="connsiteX169" fmla="*/ 2644531 w 2989628"/>
              <a:gd name="connsiteY169" fmla="*/ 1457774 h 1894283"/>
              <a:gd name="connsiteX170" fmla="*/ 2652151 w 2989628"/>
              <a:gd name="connsiteY170" fmla="*/ 1480634 h 1894283"/>
              <a:gd name="connsiteX171" fmla="*/ 2667391 w 2989628"/>
              <a:gd name="connsiteY171" fmla="*/ 1518734 h 1894283"/>
              <a:gd name="connsiteX172" fmla="*/ 2675011 w 2989628"/>
              <a:gd name="connsiteY172" fmla="*/ 1541594 h 1894283"/>
              <a:gd name="connsiteX173" fmla="*/ 2690251 w 2989628"/>
              <a:gd name="connsiteY173" fmla="*/ 1564454 h 1894283"/>
              <a:gd name="connsiteX174" fmla="*/ 2751211 w 2989628"/>
              <a:gd name="connsiteY174" fmla="*/ 1640654 h 1894283"/>
              <a:gd name="connsiteX175" fmla="*/ 2766451 w 2989628"/>
              <a:gd name="connsiteY175" fmla="*/ 1663514 h 1894283"/>
              <a:gd name="connsiteX176" fmla="*/ 2865511 w 2989628"/>
              <a:gd name="connsiteY176" fmla="*/ 1777814 h 1894283"/>
              <a:gd name="connsiteX177" fmla="*/ 2880751 w 2989628"/>
              <a:gd name="connsiteY177" fmla="*/ 1800674 h 1894283"/>
              <a:gd name="connsiteX178" fmla="*/ 2926471 w 2989628"/>
              <a:gd name="connsiteY178" fmla="*/ 1846394 h 1894283"/>
              <a:gd name="connsiteX179" fmla="*/ 2949331 w 2989628"/>
              <a:gd name="connsiteY17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17611 w 2989628"/>
              <a:gd name="connsiteY42" fmla="*/ 1198694 h 1894283"/>
              <a:gd name="connsiteX43" fmla="*/ 652762 w 2989628"/>
              <a:gd name="connsiteY43" fmla="*/ 1076312 h 1894283"/>
              <a:gd name="connsiteX44" fmla="*/ 739531 w 2989628"/>
              <a:gd name="connsiteY44" fmla="*/ 1152974 h 1894283"/>
              <a:gd name="connsiteX45" fmla="*/ 701431 w 2989628"/>
              <a:gd name="connsiteY45" fmla="*/ 1122494 h 1894283"/>
              <a:gd name="connsiteX46" fmla="*/ 693811 w 2989628"/>
              <a:gd name="connsiteY46" fmla="*/ 992954 h 1894283"/>
              <a:gd name="connsiteX47" fmla="*/ 716671 w 2989628"/>
              <a:gd name="connsiteY47" fmla="*/ 985334 h 1894283"/>
              <a:gd name="connsiteX48" fmla="*/ 747151 w 2989628"/>
              <a:gd name="connsiteY48" fmla="*/ 970094 h 1894283"/>
              <a:gd name="connsiteX49" fmla="*/ 762391 w 2989628"/>
              <a:gd name="connsiteY49" fmla="*/ 947234 h 1894283"/>
              <a:gd name="connsiteX50" fmla="*/ 747151 w 2989628"/>
              <a:gd name="connsiteY50" fmla="*/ 992954 h 1894283"/>
              <a:gd name="connsiteX51" fmla="*/ 731911 w 2989628"/>
              <a:gd name="connsiteY51" fmla="*/ 1069154 h 1894283"/>
              <a:gd name="connsiteX52" fmla="*/ 747151 w 2989628"/>
              <a:gd name="connsiteY52" fmla="*/ 1092014 h 1894283"/>
              <a:gd name="connsiteX53" fmla="*/ 861451 w 2989628"/>
              <a:gd name="connsiteY53" fmla="*/ 1061534 h 1894283"/>
              <a:gd name="connsiteX54" fmla="*/ 846211 w 2989628"/>
              <a:gd name="connsiteY54" fmla="*/ 1038674 h 1894283"/>
              <a:gd name="connsiteX55" fmla="*/ 808111 w 2989628"/>
              <a:gd name="connsiteY55" fmla="*/ 1008194 h 1894283"/>
              <a:gd name="connsiteX56" fmla="*/ 830971 w 2989628"/>
              <a:gd name="connsiteY56" fmla="*/ 939614 h 1894283"/>
              <a:gd name="connsiteX57" fmla="*/ 853831 w 2989628"/>
              <a:gd name="connsiteY57" fmla="*/ 924374 h 1894283"/>
              <a:gd name="connsiteX58" fmla="*/ 853831 w 2989628"/>
              <a:gd name="connsiteY58" fmla="*/ 665294 h 1894283"/>
              <a:gd name="connsiteX59" fmla="*/ 876691 w 2989628"/>
              <a:gd name="connsiteY59" fmla="*/ 657674 h 1894283"/>
              <a:gd name="connsiteX60" fmla="*/ 914791 w 2989628"/>
              <a:gd name="connsiteY60" fmla="*/ 665294 h 1894283"/>
              <a:gd name="connsiteX61" fmla="*/ 907171 w 2989628"/>
              <a:gd name="connsiteY61" fmla="*/ 711014 h 1894283"/>
              <a:gd name="connsiteX62" fmla="*/ 891931 w 2989628"/>
              <a:gd name="connsiteY62" fmla="*/ 764354 h 1894283"/>
              <a:gd name="connsiteX63" fmla="*/ 884311 w 2989628"/>
              <a:gd name="connsiteY63" fmla="*/ 802454 h 1894283"/>
              <a:gd name="connsiteX64" fmla="*/ 876691 w 2989628"/>
              <a:gd name="connsiteY64" fmla="*/ 909134 h 1894283"/>
              <a:gd name="connsiteX65" fmla="*/ 869071 w 2989628"/>
              <a:gd name="connsiteY65" fmla="*/ 931994 h 1894283"/>
              <a:gd name="connsiteX66" fmla="*/ 876691 w 2989628"/>
              <a:gd name="connsiteY66" fmla="*/ 1114874 h 1894283"/>
              <a:gd name="connsiteX67" fmla="*/ 891931 w 2989628"/>
              <a:gd name="connsiteY67" fmla="*/ 1137734 h 1894283"/>
              <a:gd name="connsiteX68" fmla="*/ 899551 w 2989628"/>
              <a:gd name="connsiteY68" fmla="*/ 1160594 h 1894283"/>
              <a:gd name="connsiteX69" fmla="*/ 922411 w 2989628"/>
              <a:gd name="connsiteY69" fmla="*/ 1183454 h 1894283"/>
              <a:gd name="connsiteX70" fmla="*/ 937651 w 2989628"/>
              <a:gd name="connsiteY70" fmla="*/ 1137734 h 1894283"/>
              <a:gd name="connsiteX71" fmla="*/ 968131 w 2989628"/>
              <a:gd name="connsiteY71" fmla="*/ 1092014 h 1894283"/>
              <a:gd name="connsiteX72" fmla="*/ 1013851 w 2989628"/>
              <a:gd name="connsiteY72" fmla="*/ 1076774 h 1894283"/>
              <a:gd name="connsiteX73" fmla="*/ 1006231 w 2989628"/>
              <a:gd name="connsiteY73" fmla="*/ 1046294 h 1894283"/>
              <a:gd name="connsiteX74" fmla="*/ 960511 w 2989628"/>
              <a:gd name="connsiteY74" fmla="*/ 1031054 h 1894283"/>
              <a:gd name="connsiteX75" fmla="*/ 937651 w 2989628"/>
              <a:gd name="connsiteY75" fmla="*/ 1015814 h 1894283"/>
              <a:gd name="connsiteX76" fmla="*/ 930031 w 2989628"/>
              <a:gd name="connsiteY76" fmla="*/ 992954 h 1894283"/>
              <a:gd name="connsiteX77" fmla="*/ 1021471 w 2989628"/>
              <a:gd name="connsiteY77" fmla="*/ 970094 h 1894283"/>
              <a:gd name="connsiteX78" fmla="*/ 1067191 w 2989628"/>
              <a:gd name="connsiteY78" fmla="*/ 992954 h 1894283"/>
              <a:gd name="connsiteX79" fmla="*/ 1090051 w 2989628"/>
              <a:gd name="connsiteY79" fmla="*/ 1000574 h 1894283"/>
              <a:gd name="connsiteX80" fmla="*/ 1143391 w 2989628"/>
              <a:gd name="connsiteY80" fmla="*/ 1031054 h 1894283"/>
              <a:gd name="connsiteX81" fmla="*/ 1166251 w 2989628"/>
              <a:gd name="connsiteY81" fmla="*/ 1038674 h 1894283"/>
              <a:gd name="connsiteX82" fmla="*/ 1189111 w 2989628"/>
              <a:gd name="connsiteY82" fmla="*/ 1023434 h 1894283"/>
              <a:gd name="connsiteX83" fmla="*/ 1158631 w 2989628"/>
              <a:gd name="connsiteY83" fmla="*/ 939614 h 1894283"/>
              <a:gd name="connsiteX84" fmla="*/ 1143391 w 2989628"/>
              <a:gd name="connsiteY84" fmla="*/ 916754 h 1894283"/>
              <a:gd name="connsiteX85" fmla="*/ 1135771 w 2989628"/>
              <a:gd name="connsiteY85" fmla="*/ 855794 h 1894283"/>
              <a:gd name="connsiteX86" fmla="*/ 1128151 w 2989628"/>
              <a:gd name="connsiteY86" fmla="*/ 825314 h 1894283"/>
              <a:gd name="connsiteX87" fmla="*/ 1158631 w 2989628"/>
              <a:gd name="connsiteY87" fmla="*/ 756734 h 1894283"/>
              <a:gd name="connsiteX88" fmla="*/ 1181491 w 2989628"/>
              <a:gd name="connsiteY88" fmla="*/ 771974 h 1894283"/>
              <a:gd name="connsiteX89" fmla="*/ 1196731 w 2989628"/>
              <a:gd name="connsiteY89" fmla="*/ 794834 h 1894283"/>
              <a:gd name="connsiteX90" fmla="*/ 1204351 w 2989628"/>
              <a:gd name="connsiteY90" fmla="*/ 832934 h 1894283"/>
              <a:gd name="connsiteX91" fmla="*/ 1227211 w 2989628"/>
              <a:gd name="connsiteY91" fmla="*/ 848174 h 1894283"/>
              <a:gd name="connsiteX92" fmla="*/ 1272931 w 2989628"/>
              <a:gd name="connsiteY92" fmla="*/ 863414 h 1894283"/>
              <a:gd name="connsiteX93" fmla="*/ 1234831 w 2989628"/>
              <a:gd name="connsiteY93" fmla="*/ 947234 h 1894283"/>
              <a:gd name="connsiteX94" fmla="*/ 1265311 w 2989628"/>
              <a:gd name="connsiteY94" fmla="*/ 1000574 h 1894283"/>
              <a:gd name="connsiteX95" fmla="*/ 1272931 w 2989628"/>
              <a:gd name="connsiteY95" fmla="*/ 1023434 h 1894283"/>
              <a:gd name="connsiteX96" fmla="*/ 1333891 w 2989628"/>
              <a:gd name="connsiteY96" fmla="*/ 1046294 h 1894283"/>
              <a:gd name="connsiteX97" fmla="*/ 1379611 w 2989628"/>
              <a:gd name="connsiteY97" fmla="*/ 1061534 h 1894283"/>
              <a:gd name="connsiteX98" fmla="*/ 1402471 w 2989628"/>
              <a:gd name="connsiteY98" fmla="*/ 1046294 h 1894283"/>
              <a:gd name="connsiteX99" fmla="*/ 1410091 w 2989628"/>
              <a:gd name="connsiteY99" fmla="*/ 1000574 h 1894283"/>
              <a:gd name="connsiteX100" fmla="*/ 1417711 w 2989628"/>
              <a:gd name="connsiteY100" fmla="*/ 977714 h 1894283"/>
              <a:gd name="connsiteX101" fmla="*/ 1425331 w 2989628"/>
              <a:gd name="connsiteY101" fmla="*/ 947234 h 1894283"/>
              <a:gd name="connsiteX102" fmla="*/ 1463431 w 2989628"/>
              <a:gd name="connsiteY102" fmla="*/ 901514 h 1894283"/>
              <a:gd name="connsiteX103" fmla="*/ 1478671 w 2989628"/>
              <a:gd name="connsiteY103" fmla="*/ 878654 h 1894283"/>
              <a:gd name="connsiteX104" fmla="*/ 1524391 w 2989628"/>
              <a:gd name="connsiteY104" fmla="*/ 855794 h 1894283"/>
              <a:gd name="connsiteX105" fmla="*/ 1554871 w 2989628"/>
              <a:gd name="connsiteY105" fmla="*/ 848174 h 1894283"/>
              <a:gd name="connsiteX106" fmla="*/ 1577731 w 2989628"/>
              <a:gd name="connsiteY106" fmla="*/ 832934 h 1894283"/>
              <a:gd name="connsiteX107" fmla="*/ 1608211 w 2989628"/>
              <a:gd name="connsiteY107" fmla="*/ 825314 h 1894283"/>
              <a:gd name="connsiteX108" fmla="*/ 1631071 w 2989628"/>
              <a:gd name="connsiteY108" fmla="*/ 802454 h 1894283"/>
              <a:gd name="connsiteX109" fmla="*/ 1638691 w 2989628"/>
              <a:gd name="connsiteY109" fmla="*/ 771974 h 1894283"/>
              <a:gd name="connsiteX110" fmla="*/ 1653931 w 2989628"/>
              <a:gd name="connsiteY110" fmla="*/ 749114 h 1894283"/>
              <a:gd name="connsiteX111" fmla="*/ 1661551 w 2989628"/>
              <a:gd name="connsiteY111" fmla="*/ 726254 h 1894283"/>
              <a:gd name="connsiteX112" fmla="*/ 1653931 w 2989628"/>
              <a:gd name="connsiteY112" fmla="*/ 330014 h 1894283"/>
              <a:gd name="connsiteX113" fmla="*/ 1623451 w 2989628"/>
              <a:gd name="connsiteY113" fmla="*/ 284294 h 1894283"/>
              <a:gd name="connsiteX114" fmla="*/ 1608211 w 2989628"/>
              <a:gd name="connsiteY114" fmla="*/ 261434 h 1894283"/>
              <a:gd name="connsiteX115" fmla="*/ 1577731 w 2989628"/>
              <a:gd name="connsiteY115" fmla="*/ 208094 h 1894283"/>
              <a:gd name="connsiteX116" fmla="*/ 1585351 w 2989628"/>
              <a:gd name="connsiteY116" fmla="*/ 185234 h 1894283"/>
              <a:gd name="connsiteX117" fmla="*/ 1608211 w 2989628"/>
              <a:gd name="connsiteY117" fmla="*/ 192854 h 1894283"/>
              <a:gd name="connsiteX118" fmla="*/ 1653931 w 2989628"/>
              <a:gd name="connsiteY118" fmla="*/ 215714 h 1894283"/>
              <a:gd name="connsiteX119" fmla="*/ 1669171 w 2989628"/>
              <a:gd name="connsiteY119" fmla="*/ 192854 h 1894283"/>
              <a:gd name="connsiteX120" fmla="*/ 1661551 w 2989628"/>
              <a:gd name="connsiteY120" fmla="*/ 124274 h 1894283"/>
              <a:gd name="connsiteX121" fmla="*/ 1638691 w 2989628"/>
              <a:gd name="connsiteY121" fmla="*/ 109034 h 1894283"/>
              <a:gd name="connsiteX122" fmla="*/ 1615831 w 2989628"/>
              <a:gd name="connsiteY122" fmla="*/ 101414 h 1894283"/>
              <a:gd name="connsiteX123" fmla="*/ 1592971 w 2989628"/>
              <a:gd name="connsiteY123" fmla="*/ 86174 h 1894283"/>
              <a:gd name="connsiteX124" fmla="*/ 1562491 w 2989628"/>
              <a:gd name="connsiteY124" fmla="*/ 70934 h 1894283"/>
              <a:gd name="connsiteX125" fmla="*/ 1570111 w 2989628"/>
              <a:gd name="connsiteY125" fmla="*/ 2354 h 1894283"/>
              <a:gd name="connsiteX126" fmla="*/ 1592971 w 2989628"/>
              <a:gd name="connsiteY126" fmla="*/ 9974 h 1894283"/>
              <a:gd name="connsiteX127" fmla="*/ 1638691 w 2989628"/>
              <a:gd name="connsiteY127" fmla="*/ 32834 h 1894283"/>
              <a:gd name="connsiteX128" fmla="*/ 1692031 w 2989628"/>
              <a:gd name="connsiteY128" fmla="*/ 70934 h 1894283"/>
              <a:gd name="connsiteX129" fmla="*/ 1722511 w 2989628"/>
              <a:gd name="connsiteY129" fmla="*/ 78554 h 1894283"/>
              <a:gd name="connsiteX130" fmla="*/ 1737751 w 2989628"/>
              <a:gd name="connsiteY130" fmla="*/ 101414 h 1894283"/>
              <a:gd name="connsiteX131" fmla="*/ 1760611 w 2989628"/>
              <a:gd name="connsiteY131" fmla="*/ 124274 h 1894283"/>
              <a:gd name="connsiteX132" fmla="*/ 1768231 w 2989628"/>
              <a:gd name="connsiteY132" fmla="*/ 147134 h 1894283"/>
              <a:gd name="connsiteX133" fmla="*/ 1791091 w 2989628"/>
              <a:gd name="connsiteY133" fmla="*/ 169994 h 1894283"/>
              <a:gd name="connsiteX134" fmla="*/ 1806331 w 2989628"/>
              <a:gd name="connsiteY134" fmla="*/ 192854 h 1894283"/>
              <a:gd name="connsiteX135" fmla="*/ 1829191 w 2989628"/>
              <a:gd name="connsiteY135" fmla="*/ 200474 h 1894283"/>
              <a:gd name="connsiteX136" fmla="*/ 1882531 w 2989628"/>
              <a:gd name="connsiteY136" fmla="*/ 223334 h 1894283"/>
              <a:gd name="connsiteX137" fmla="*/ 1905391 w 2989628"/>
              <a:gd name="connsiteY137" fmla="*/ 238574 h 1894283"/>
              <a:gd name="connsiteX138" fmla="*/ 1928251 w 2989628"/>
              <a:gd name="connsiteY138" fmla="*/ 246194 h 1894283"/>
              <a:gd name="connsiteX139" fmla="*/ 2233051 w 2989628"/>
              <a:gd name="connsiteY139" fmla="*/ 269054 h 1894283"/>
              <a:gd name="connsiteX140" fmla="*/ 2278771 w 2989628"/>
              <a:gd name="connsiteY140" fmla="*/ 307154 h 1894283"/>
              <a:gd name="connsiteX141" fmla="*/ 2301631 w 2989628"/>
              <a:gd name="connsiteY141" fmla="*/ 314774 h 1894283"/>
              <a:gd name="connsiteX142" fmla="*/ 2324491 w 2989628"/>
              <a:gd name="connsiteY142" fmla="*/ 337634 h 1894283"/>
              <a:gd name="connsiteX143" fmla="*/ 2332111 w 2989628"/>
              <a:gd name="connsiteY143" fmla="*/ 368114 h 1894283"/>
              <a:gd name="connsiteX144" fmla="*/ 2347351 w 2989628"/>
              <a:gd name="connsiteY144" fmla="*/ 413834 h 1894283"/>
              <a:gd name="connsiteX145" fmla="*/ 2362591 w 2989628"/>
              <a:gd name="connsiteY145" fmla="*/ 451934 h 1894283"/>
              <a:gd name="connsiteX146" fmla="*/ 2370211 w 2989628"/>
              <a:gd name="connsiteY146" fmla="*/ 482414 h 1894283"/>
              <a:gd name="connsiteX147" fmla="*/ 2415931 w 2989628"/>
              <a:gd name="connsiteY147" fmla="*/ 558614 h 1894283"/>
              <a:gd name="connsiteX148" fmla="*/ 2431171 w 2989628"/>
              <a:gd name="connsiteY148" fmla="*/ 589094 h 1894283"/>
              <a:gd name="connsiteX149" fmla="*/ 2476891 w 2989628"/>
              <a:gd name="connsiteY149" fmla="*/ 611954 h 1894283"/>
              <a:gd name="connsiteX150" fmla="*/ 2499751 w 2989628"/>
              <a:gd name="connsiteY150" fmla="*/ 627194 h 1894283"/>
              <a:gd name="connsiteX151" fmla="*/ 2537851 w 2989628"/>
              <a:gd name="connsiteY151" fmla="*/ 634814 h 1894283"/>
              <a:gd name="connsiteX152" fmla="*/ 2560711 w 2989628"/>
              <a:gd name="connsiteY152" fmla="*/ 642434 h 1894283"/>
              <a:gd name="connsiteX153" fmla="*/ 2591191 w 2989628"/>
              <a:gd name="connsiteY153" fmla="*/ 688154 h 1894283"/>
              <a:gd name="connsiteX154" fmla="*/ 2583571 w 2989628"/>
              <a:gd name="connsiteY154" fmla="*/ 711014 h 1894283"/>
              <a:gd name="connsiteX155" fmla="*/ 2575951 w 2989628"/>
              <a:gd name="connsiteY155" fmla="*/ 764354 h 1894283"/>
              <a:gd name="connsiteX156" fmla="*/ 2560711 w 2989628"/>
              <a:gd name="connsiteY156" fmla="*/ 810074 h 1894283"/>
              <a:gd name="connsiteX157" fmla="*/ 2568331 w 2989628"/>
              <a:gd name="connsiteY157" fmla="*/ 939614 h 1894283"/>
              <a:gd name="connsiteX158" fmla="*/ 2583571 w 2989628"/>
              <a:gd name="connsiteY158" fmla="*/ 992954 h 1894283"/>
              <a:gd name="connsiteX159" fmla="*/ 2614051 w 2989628"/>
              <a:gd name="connsiteY159" fmla="*/ 1038674 h 1894283"/>
              <a:gd name="connsiteX160" fmla="*/ 2621671 w 2989628"/>
              <a:gd name="connsiteY160" fmla="*/ 1061534 h 1894283"/>
              <a:gd name="connsiteX161" fmla="*/ 2636911 w 2989628"/>
              <a:gd name="connsiteY161" fmla="*/ 1084394 h 1894283"/>
              <a:gd name="connsiteX162" fmla="*/ 2682631 w 2989628"/>
              <a:gd name="connsiteY162" fmla="*/ 1137734 h 1894283"/>
              <a:gd name="connsiteX163" fmla="*/ 2690251 w 2989628"/>
              <a:gd name="connsiteY163" fmla="*/ 1160594 h 1894283"/>
              <a:gd name="connsiteX164" fmla="*/ 2667391 w 2989628"/>
              <a:gd name="connsiteY164" fmla="*/ 1206314 h 1894283"/>
              <a:gd name="connsiteX165" fmla="*/ 2659771 w 2989628"/>
              <a:gd name="connsiteY165" fmla="*/ 1229174 h 1894283"/>
              <a:gd name="connsiteX166" fmla="*/ 2644531 w 2989628"/>
              <a:gd name="connsiteY166" fmla="*/ 1259654 h 1894283"/>
              <a:gd name="connsiteX167" fmla="*/ 2636911 w 2989628"/>
              <a:gd name="connsiteY167" fmla="*/ 1343474 h 1894283"/>
              <a:gd name="connsiteX168" fmla="*/ 2644531 w 2989628"/>
              <a:gd name="connsiteY168" fmla="*/ 1457774 h 1894283"/>
              <a:gd name="connsiteX169" fmla="*/ 2652151 w 2989628"/>
              <a:gd name="connsiteY169" fmla="*/ 1480634 h 1894283"/>
              <a:gd name="connsiteX170" fmla="*/ 2667391 w 2989628"/>
              <a:gd name="connsiteY170" fmla="*/ 1518734 h 1894283"/>
              <a:gd name="connsiteX171" fmla="*/ 2675011 w 2989628"/>
              <a:gd name="connsiteY171" fmla="*/ 1541594 h 1894283"/>
              <a:gd name="connsiteX172" fmla="*/ 2690251 w 2989628"/>
              <a:gd name="connsiteY172" fmla="*/ 1564454 h 1894283"/>
              <a:gd name="connsiteX173" fmla="*/ 2751211 w 2989628"/>
              <a:gd name="connsiteY173" fmla="*/ 1640654 h 1894283"/>
              <a:gd name="connsiteX174" fmla="*/ 2766451 w 2989628"/>
              <a:gd name="connsiteY174" fmla="*/ 1663514 h 1894283"/>
              <a:gd name="connsiteX175" fmla="*/ 2865511 w 2989628"/>
              <a:gd name="connsiteY175" fmla="*/ 1777814 h 1894283"/>
              <a:gd name="connsiteX176" fmla="*/ 2880751 w 2989628"/>
              <a:gd name="connsiteY176" fmla="*/ 1800674 h 1894283"/>
              <a:gd name="connsiteX177" fmla="*/ 2926471 w 2989628"/>
              <a:gd name="connsiteY177" fmla="*/ 1846394 h 1894283"/>
              <a:gd name="connsiteX178" fmla="*/ 2949331 w 2989628"/>
              <a:gd name="connsiteY17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52762 w 2989628"/>
              <a:gd name="connsiteY42" fmla="*/ 1076312 h 1894283"/>
              <a:gd name="connsiteX43" fmla="*/ 739531 w 2989628"/>
              <a:gd name="connsiteY43" fmla="*/ 1152974 h 1894283"/>
              <a:gd name="connsiteX44" fmla="*/ 701431 w 2989628"/>
              <a:gd name="connsiteY44" fmla="*/ 1122494 h 1894283"/>
              <a:gd name="connsiteX45" fmla="*/ 693811 w 2989628"/>
              <a:gd name="connsiteY45" fmla="*/ 992954 h 1894283"/>
              <a:gd name="connsiteX46" fmla="*/ 716671 w 2989628"/>
              <a:gd name="connsiteY46" fmla="*/ 985334 h 1894283"/>
              <a:gd name="connsiteX47" fmla="*/ 747151 w 2989628"/>
              <a:gd name="connsiteY47" fmla="*/ 970094 h 1894283"/>
              <a:gd name="connsiteX48" fmla="*/ 762391 w 2989628"/>
              <a:gd name="connsiteY48" fmla="*/ 947234 h 1894283"/>
              <a:gd name="connsiteX49" fmla="*/ 747151 w 2989628"/>
              <a:gd name="connsiteY49" fmla="*/ 992954 h 1894283"/>
              <a:gd name="connsiteX50" fmla="*/ 731911 w 2989628"/>
              <a:gd name="connsiteY50" fmla="*/ 1069154 h 1894283"/>
              <a:gd name="connsiteX51" fmla="*/ 747151 w 2989628"/>
              <a:gd name="connsiteY51" fmla="*/ 1092014 h 1894283"/>
              <a:gd name="connsiteX52" fmla="*/ 861451 w 2989628"/>
              <a:gd name="connsiteY52" fmla="*/ 1061534 h 1894283"/>
              <a:gd name="connsiteX53" fmla="*/ 846211 w 2989628"/>
              <a:gd name="connsiteY53" fmla="*/ 1038674 h 1894283"/>
              <a:gd name="connsiteX54" fmla="*/ 808111 w 2989628"/>
              <a:gd name="connsiteY54" fmla="*/ 1008194 h 1894283"/>
              <a:gd name="connsiteX55" fmla="*/ 830971 w 2989628"/>
              <a:gd name="connsiteY55" fmla="*/ 939614 h 1894283"/>
              <a:gd name="connsiteX56" fmla="*/ 853831 w 2989628"/>
              <a:gd name="connsiteY56" fmla="*/ 924374 h 1894283"/>
              <a:gd name="connsiteX57" fmla="*/ 853831 w 2989628"/>
              <a:gd name="connsiteY57" fmla="*/ 665294 h 1894283"/>
              <a:gd name="connsiteX58" fmla="*/ 876691 w 2989628"/>
              <a:gd name="connsiteY58" fmla="*/ 657674 h 1894283"/>
              <a:gd name="connsiteX59" fmla="*/ 914791 w 2989628"/>
              <a:gd name="connsiteY59" fmla="*/ 665294 h 1894283"/>
              <a:gd name="connsiteX60" fmla="*/ 907171 w 2989628"/>
              <a:gd name="connsiteY60" fmla="*/ 711014 h 1894283"/>
              <a:gd name="connsiteX61" fmla="*/ 891931 w 2989628"/>
              <a:gd name="connsiteY61" fmla="*/ 764354 h 1894283"/>
              <a:gd name="connsiteX62" fmla="*/ 884311 w 2989628"/>
              <a:gd name="connsiteY62" fmla="*/ 802454 h 1894283"/>
              <a:gd name="connsiteX63" fmla="*/ 876691 w 2989628"/>
              <a:gd name="connsiteY63" fmla="*/ 909134 h 1894283"/>
              <a:gd name="connsiteX64" fmla="*/ 869071 w 2989628"/>
              <a:gd name="connsiteY64" fmla="*/ 931994 h 1894283"/>
              <a:gd name="connsiteX65" fmla="*/ 876691 w 2989628"/>
              <a:gd name="connsiteY65" fmla="*/ 1114874 h 1894283"/>
              <a:gd name="connsiteX66" fmla="*/ 891931 w 2989628"/>
              <a:gd name="connsiteY66" fmla="*/ 1137734 h 1894283"/>
              <a:gd name="connsiteX67" fmla="*/ 899551 w 2989628"/>
              <a:gd name="connsiteY67" fmla="*/ 1160594 h 1894283"/>
              <a:gd name="connsiteX68" fmla="*/ 922411 w 2989628"/>
              <a:gd name="connsiteY68" fmla="*/ 1183454 h 1894283"/>
              <a:gd name="connsiteX69" fmla="*/ 937651 w 2989628"/>
              <a:gd name="connsiteY69" fmla="*/ 1137734 h 1894283"/>
              <a:gd name="connsiteX70" fmla="*/ 968131 w 2989628"/>
              <a:gd name="connsiteY70" fmla="*/ 1092014 h 1894283"/>
              <a:gd name="connsiteX71" fmla="*/ 1013851 w 2989628"/>
              <a:gd name="connsiteY71" fmla="*/ 1076774 h 1894283"/>
              <a:gd name="connsiteX72" fmla="*/ 1006231 w 2989628"/>
              <a:gd name="connsiteY72" fmla="*/ 1046294 h 1894283"/>
              <a:gd name="connsiteX73" fmla="*/ 960511 w 2989628"/>
              <a:gd name="connsiteY73" fmla="*/ 1031054 h 1894283"/>
              <a:gd name="connsiteX74" fmla="*/ 937651 w 2989628"/>
              <a:gd name="connsiteY74" fmla="*/ 1015814 h 1894283"/>
              <a:gd name="connsiteX75" fmla="*/ 930031 w 2989628"/>
              <a:gd name="connsiteY75" fmla="*/ 992954 h 1894283"/>
              <a:gd name="connsiteX76" fmla="*/ 1021471 w 2989628"/>
              <a:gd name="connsiteY76" fmla="*/ 970094 h 1894283"/>
              <a:gd name="connsiteX77" fmla="*/ 1067191 w 2989628"/>
              <a:gd name="connsiteY77" fmla="*/ 992954 h 1894283"/>
              <a:gd name="connsiteX78" fmla="*/ 1090051 w 2989628"/>
              <a:gd name="connsiteY78" fmla="*/ 1000574 h 1894283"/>
              <a:gd name="connsiteX79" fmla="*/ 1143391 w 2989628"/>
              <a:gd name="connsiteY79" fmla="*/ 1031054 h 1894283"/>
              <a:gd name="connsiteX80" fmla="*/ 1166251 w 2989628"/>
              <a:gd name="connsiteY80" fmla="*/ 1038674 h 1894283"/>
              <a:gd name="connsiteX81" fmla="*/ 1189111 w 2989628"/>
              <a:gd name="connsiteY81" fmla="*/ 1023434 h 1894283"/>
              <a:gd name="connsiteX82" fmla="*/ 1158631 w 2989628"/>
              <a:gd name="connsiteY82" fmla="*/ 939614 h 1894283"/>
              <a:gd name="connsiteX83" fmla="*/ 1143391 w 2989628"/>
              <a:gd name="connsiteY83" fmla="*/ 916754 h 1894283"/>
              <a:gd name="connsiteX84" fmla="*/ 1135771 w 2989628"/>
              <a:gd name="connsiteY84" fmla="*/ 855794 h 1894283"/>
              <a:gd name="connsiteX85" fmla="*/ 1128151 w 2989628"/>
              <a:gd name="connsiteY85" fmla="*/ 825314 h 1894283"/>
              <a:gd name="connsiteX86" fmla="*/ 1158631 w 2989628"/>
              <a:gd name="connsiteY86" fmla="*/ 756734 h 1894283"/>
              <a:gd name="connsiteX87" fmla="*/ 1181491 w 2989628"/>
              <a:gd name="connsiteY87" fmla="*/ 771974 h 1894283"/>
              <a:gd name="connsiteX88" fmla="*/ 1196731 w 2989628"/>
              <a:gd name="connsiteY88" fmla="*/ 794834 h 1894283"/>
              <a:gd name="connsiteX89" fmla="*/ 1204351 w 2989628"/>
              <a:gd name="connsiteY89" fmla="*/ 832934 h 1894283"/>
              <a:gd name="connsiteX90" fmla="*/ 1227211 w 2989628"/>
              <a:gd name="connsiteY90" fmla="*/ 848174 h 1894283"/>
              <a:gd name="connsiteX91" fmla="*/ 1272931 w 2989628"/>
              <a:gd name="connsiteY91" fmla="*/ 863414 h 1894283"/>
              <a:gd name="connsiteX92" fmla="*/ 1234831 w 2989628"/>
              <a:gd name="connsiteY92" fmla="*/ 947234 h 1894283"/>
              <a:gd name="connsiteX93" fmla="*/ 1265311 w 2989628"/>
              <a:gd name="connsiteY93" fmla="*/ 1000574 h 1894283"/>
              <a:gd name="connsiteX94" fmla="*/ 1272931 w 2989628"/>
              <a:gd name="connsiteY94" fmla="*/ 1023434 h 1894283"/>
              <a:gd name="connsiteX95" fmla="*/ 1333891 w 2989628"/>
              <a:gd name="connsiteY95" fmla="*/ 1046294 h 1894283"/>
              <a:gd name="connsiteX96" fmla="*/ 1379611 w 2989628"/>
              <a:gd name="connsiteY96" fmla="*/ 1061534 h 1894283"/>
              <a:gd name="connsiteX97" fmla="*/ 1402471 w 2989628"/>
              <a:gd name="connsiteY97" fmla="*/ 1046294 h 1894283"/>
              <a:gd name="connsiteX98" fmla="*/ 1410091 w 2989628"/>
              <a:gd name="connsiteY98" fmla="*/ 1000574 h 1894283"/>
              <a:gd name="connsiteX99" fmla="*/ 1417711 w 2989628"/>
              <a:gd name="connsiteY99" fmla="*/ 977714 h 1894283"/>
              <a:gd name="connsiteX100" fmla="*/ 1425331 w 2989628"/>
              <a:gd name="connsiteY100" fmla="*/ 947234 h 1894283"/>
              <a:gd name="connsiteX101" fmla="*/ 1463431 w 2989628"/>
              <a:gd name="connsiteY101" fmla="*/ 901514 h 1894283"/>
              <a:gd name="connsiteX102" fmla="*/ 1478671 w 2989628"/>
              <a:gd name="connsiteY102" fmla="*/ 878654 h 1894283"/>
              <a:gd name="connsiteX103" fmla="*/ 1524391 w 2989628"/>
              <a:gd name="connsiteY103" fmla="*/ 855794 h 1894283"/>
              <a:gd name="connsiteX104" fmla="*/ 1554871 w 2989628"/>
              <a:gd name="connsiteY104" fmla="*/ 848174 h 1894283"/>
              <a:gd name="connsiteX105" fmla="*/ 1577731 w 2989628"/>
              <a:gd name="connsiteY105" fmla="*/ 832934 h 1894283"/>
              <a:gd name="connsiteX106" fmla="*/ 1608211 w 2989628"/>
              <a:gd name="connsiteY106" fmla="*/ 825314 h 1894283"/>
              <a:gd name="connsiteX107" fmla="*/ 1631071 w 2989628"/>
              <a:gd name="connsiteY107" fmla="*/ 802454 h 1894283"/>
              <a:gd name="connsiteX108" fmla="*/ 1638691 w 2989628"/>
              <a:gd name="connsiteY108" fmla="*/ 771974 h 1894283"/>
              <a:gd name="connsiteX109" fmla="*/ 1653931 w 2989628"/>
              <a:gd name="connsiteY109" fmla="*/ 749114 h 1894283"/>
              <a:gd name="connsiteX110" fmla="*/ 1661551 w 2989628"/>
              <a:gd name="connsiteY110" fmla="*/ 726254 h 1894283"/>
              <a:gd name="connsiteX111" fmla="*/ 1653931 w 2989628"/>
              <a:gd name="connsiteY111" fmla="*/ 330014 h 1894283"/>
              <a:gd name="connsiteX112" fmla="*/ 1623451 w 2989628"/>
              <a:gd name="connsiteY112" fmla="*/ 284294 h 1894283"/>
              <a:gd name="connsiteX113" fmla="*/ 1608211 w 2989628"/>
              <a:gd name="connsiteY113" fmla="*/ 261434 h 1894283"/>
              <a:gd name="connsiteX114" fmla="*/ 1577731 w 2989628"/>
              <a:gd name="connsiteY114" fmla="*/ 208094 h 1894283"/>
              <a:gd name="connsiteX115" fmla="*/ 1585351 w 2989628"/>
              <a:gd name="connsiteY115" fmla="*/ 185234 h 1894283"/>
              <a:gd name="connsiteX116" fmla="*/ 1608211 w 2989628"/>
              <a:gd name="connsiteY116" fmla="*/ 192854 h 1894283"/>
              <a:gd name="connsiteX117" fmla="*/ 1653931 w 2989628"/>
              <a:gd name="connsiteY117" fmla="*/ 215714 h 1894283"/>
              <a:gd name="connsiteX118" fmla="*/ 1669171 w 2989628"/>
              <a:gd name="connsiteY118" fmla="*/ 192854 h 1894283"/>
              <a:gd name="connsiteX119" fmla="*/ 1661551 w 2989628"/>
              <a:gd name="connsiteY119" fmla="*/ 124274 h 1894283"/>
              <a:gd name="connsiteX120" fmla="*/ 1638691 w 2989628"/>
              <a:gd name="connsiteY120" fmla="*/ 109034 h 1894283"/>
              <a:gd name="connsiteX121" fmla="*/ 1615831 w 2989628"/>
              <a:gd name="connsiteY121" fmla="*/ 101414 h 1894283"/>
              <a:gd name="connsiteX122" fmla="*/ 1592971 w 2989628"/>
              <a:gd name="connsiteY122" fmla="*/ 86174 h 1894283"/>
              <a:gd name="connsiteX123" fmla="*/ 1562491 w 2989628"/>
              <a:gd name="connsiteY123" fmla="*/ 70934 h 1894283"/>
              <a:gd name="connsiteX124" fmla="*/ 1570111 w 2989628"/>
              <a:gd name="connsiteY124" fmla="*/ 2354 h 1894283"/>
              <a:gd name="connsiteX125" fmla="*/ 1592971 w 2989628"/>
              <a:gd name="connsiteY125" fmla="*/ 9974 h 1894283"/>
              <a:gd name="connsiteX126" fmla="*/ 1638691 w 2989628"/>
              <a:gd name="connsiteY126" fmla="*/ 32834 h 1894283"/>
              <a:gd name="connsiteX127" fmla="*/ 1692031 w 2989628"/>
              <a:gd name="connsiteY127" fmla="*/ 70934 h 1894283"/>
              <a:gd name="connsiteX128" fmla="*/ 1722511 w 2989628"/>
              <a:gd name="connsiteY128" fmla="*/ 78554 h 1894283"/>
              <a:gd name="connsiteX129" fmla="*/ 1737751 w 2989628"/>
              <a:gd name="connsiteY129" fmla="*/ 101414 h 1894283"/>
              <a:gd name="connsiteX130" fmla="*/ 1760611 w 2989628"/>
              <a:gd name="connsiteY130" fmla="*/ 124274 h 1894283"/>
              <a:gd name="connsiteX131" fmla="*/ 1768231 w 2989628"/>
              <a:gd name="connsiteY131" fmla="*/ 147134 h 1894283"/>
              <a:gd name="connsiteX132" fmla="*/ 1791091 w 2989628"/>
              <a:gd name="connsiteY132" fmla="*/ 169994 h 1894283"/>
              <a:gd name="connsiteX133" fmla="*/ 1806331 w 2989628"/>
              <a:gd name="connsiteY133" fmla="*/ 192854 h 1894283"/>
              <a:gd name="connsiteX134" fmla="*/ 1829191 w 2989628"/>
              <a:gd name="connsiteY134" fmla="*/ 200474 h 1894283"/>
              <a:gd name="connsiteX135" fmla="*/ 1882531 w 2989628"/>
              <a:gd name="connsiteY135" fmla="*/ 223334 h 1894283"/>
              <a:gd name="connsiteX136" fmla="*/ 1905391 w 2989628"/>
              <a:gd name="connsiteY136" fmla="*/ 238574 h 1894283"/>
              <a:gd name="connsiteX137" fmla="*/ 1928251 w 2989628"/>
              <a:gd name="connsiteY137" fmla="*/ 246194 h 1894283"/>
              <a:gd name="connsiteX138" fmla="*/ 2233051 w 2989628"/>
              <a:gd name="connsiteY138" fmla="*/ 269054 h 1894283"/>
              <a:gd name="connsiteX139" fmla="*/ 2278771 w 2989628"/>
              <a:gd name="connsiteY139" fmla="*/ 307154 h 1894283"/>
              <a:gd name="connsiteX140" fmla="*/ 2301631 w 2989628"/>
              <a:gd name="connsiteY140" fmla="*/ 314774 h 1894283"/>
              <a:gd name="connsiteX141" fmla="*/ 2324491 w 2989628"/>
              <a:gd name="connsiteY141" fmla="*/ 337634 h 1894283"/>
              <a:gd name="connsiteX142" fmla="*/ 2332111 w 2989628"/>
              <a:gd name="connsiteY142" fmla="*/ 368114 h 1894283"/>
              <a:gd name="connsiteX143" fmla="*/ 2347351 w 2989628"/>
              <a:gd name="connsiteY143" fmla="*/ 413834 h 1894283"/>
              <a:gd name="connsiteX144" fmla="*/ 2362591 w 2989628"/>
              <a:gd name="connsiteY144" fmla="*/ 451934 h 1894283"/>
              <a:gd name="connsiteX145" fmla="*/ 2370211 w 2989628"/>
              <a:gd name="connsiteY145" fmla="*/ 482414 h 1894283"/>
              <a:gd name="connsiteX146" fmla="*/ 2415931 w 2989628"/>
              <a:gd name="connsiteY146" fmla="*/ 558614 h 1894283"/>
              <a:gd name="connsiteX147" fmla="*/ 2431171 w 2989628"/>
              <a:gd name="connsiteY147" fmla="*/ 589094 h 1894283"/>
              <a:gd name="connsiteX148" fmla="*/ 2476891 w 2989628"/>
              <a:gd name="connsiteY148" fmla="*/ 611954 h 1894283"/>
              <a:gd name="connsiteX149" fmla="*/ 2499751 w 2989628"/>
              <a:gd name="connsiteY149" fmla="*/ 627194 h 1894283"/>
              <a:gd name="connsiteX150" fmla="*/ 2537851 w 2989628"/>
              <a:gd name="connsiteY150" fmla="*/ 634814 h 1894283"/>
              <a:gd name="connsiteX151" fmla="*/ 2560711 w 2989628"/>
              <a:gd name="connsiteY151" fmla="*/ 642434 h 1894283"/>
              <a:gd name="connsiteX152" fmla="*/ 2591191 w 2989628"/>
              <a:gd name="connsiteY152" fmla="*/ 688154 h 1894283"/>
              <a:gd name="connsiteX153" fmla="*/ 2583571 w 2989628"/>
              <a:gd name="connsiteY153" fmla="*/ 711014 h 1894283"/>
              <a:gd name="connsiteX154" fmla="*/ 2575951 w 2989628"/>
              <a:gd name="connsiteY154" fmla="*/ 764354 h 1894283"/>
              <a:gd name="connsiteX155" fmla="*/ 2560711 w 2989628"/>
              <a:gd name="connsiteY155" fmla="*/ 810074 h 1894283"/>
              <a:gd name="connsiteX156" fmla="*/ 2568331 w 2989628"/>
              <a:gd name="connsiteY156" fmla="*/ 939614 h 1894283"/>
              <a:gd name="connsiteX157" fmla="*/ 2583571 w 2989628"/>
              <a:gd name="connsiteY157" fmla="*/ 992954 h 1894283"/>
              <a:gd name="connsiteX158" fmla="*/ 2614051 w 2989628"/>
              <a:gd name="connsiteY158" fmla="*/ 1038674 h 1894283"/>
              <a:gd name="connsiteX159" fmla="*/ 2621671 w 2989628"/>
              <a:gd name="connsiteY159" fmla="*/ 1061534 h 1894283"/>
              <a:gd name="connsiteX160" fmla="*/ 2636911 w 2989628"/>
              <a:gd name="connsiteY160" fmla="*/ 1084394 h 1894283"/>
              <a:gd name="connsiteX161" fmla="*/ 2682631 w 2989628"/>
              <a:gd name="connsiteY161" fmla="*/ 1137734 h 1894283"/>
              <a:gd name="connsiteX162" fmla="*/ 2690251 w 2989628"/>
              <a:gd name="connsiteY162" fmla="*/ 1160594 h 1894283"/>
              <a:gd name="connsiteX163" fmla="*/ 2667391 w 2989628"/>
              <a:gd name="connsiteY163" fmla="*/ 1206314 h 1894283"/>
              <a:gd name="connsiteX164" fmla="*/ 2659771 w 2989628"/>
              <a:gd name="connsiteY164" fmla="*/ 1229174 h 1894283"/>
              <a:gd name="connsiteX165" fmla="*/ 2644531 w 2989628"/>
              <a:gd name="connsiteY165" fmla="*/ 1259654 h 1894283"/>
              <a:gd name="connsiteX166" fmla="*/ 2636911 w 2989628"/>
              <a:gd name="connsiteY166" fmla="*/ 1343474 h 1894283"/>
              <a:gd name="connsiteX167" fmla="*/ 2644531 w 2989628"/>
              <a:gd name="connsiteY167" fmla="*/ 1457774 h 1894283"/>
              <a:gd name="connsiteX168" fmla="*/ 2652151 w 2989628"/>
              <a:gd name="connsiteY168" fmla="*/ 1480634 h 1894283"/>
              <a:gd name="connsiteX169" fmla="*/ 2667391 w 2989628"/>
              <a:gd name="connsiteY169" fmla="*/ 1518734 h 1894283"/>
              <a:gd name="connsiteX170" fmla="*/ 2675011 w 2989628"/>
              <a:gd name="connsiteY170" fmla="*/ 1541594 h 1894283"/>
              <a:gd name="connsiteX171" fmla="*/ 2690251 w 2989628"/>
              <a:gd name="connsiteY171" fmla="*/ 1564454 h 1894283"/>
              <a:gd name="connsiteX172" fmla="*/ 2751211 w 2989628"/>
              <a:gd name="connsiteY172" fmla="*/ 1640654 h 1894283"/>
              <a:gd name="connsiteX173" fmla="*/ 2766451 w 2989628"/>
              <a:gd name="connsiteY173" fmla="*/ 1663514 h 1894283"/>
              <a:gd name="connsiteX174" fmla="*/ 2865511 w 2989628"/>
              <a:gd name="connsiteY174" fmla="*/ 1777814 h 1894283"/>
              <a:gd name="connsiteX175" fmla="*/ 2880751 w 2989628"/>
              <a:gd name="connsiteY175" fmla="*/ 1800674 h 1894283"/>
              <a:gd name="connsiteX176" fmla="*/ 2926471 w 2989628"/>
              <a:gd name="connsiteY176" fmla="*/ 1846394 h 1894283"/>
              <a:gd name="connsiteX177" fmla="*/ 2949331 w 2989628"/>
              <a:gd name="connsiteY17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52762 w 2989628"/>
              <a:gd name="connsiteY42" fmla="*/ 1076312 h 1894283"/>
              <a:gd name="connsiteX43" fmla="*/ 701431 w 2989628"/>
              <a:gd name="connsiteY43" fmla="*/ 1122494 h 1894283"/>
              <a:gd name="connsiteX44" fmla="*/ 693811 w 2989628"/>
              <a:gd name="connsiteY44" fmla="*/ 992954 h 1894283"/>
              <a:gd name="connsiteX45" fmla="*/ 716671 w 2989628"/>
              <a:gd name="connsiteY45" fmla="*/ 985334 h 1894283"/>
              <a:gd name="connsiteX46" fmla="*/ 747151 w 2989628"/>
              <a:gd name="connsiteY46" fmla="*/ 970094 h 1894283"/>
              <a:gd name="connsiteX47" fmla="*/ 762391 w 2989628"/>
              <a:gd name="connsiteY47" fmla="*/ 947234 h 1894283"/>
              <a:gd name="connsiteX48" fmla="*/ 747151 w 2989628"/>
              <a:gd name="connsiteY48" fmla="*/ 992954 h 1894283"/>
              <a:gd name="connsiteX49" fmla="*/ 731911 w 2989628"/>
              <a:gd name="connsiteY49" fmla="*/ 1069154 h 1894283"/>
              <a:gd name="connsiteX50" fmla="*/ 747151 w 2989628"/>
              <a:gd name="connsiteY50" fmla="*/ 1092014 h 1894283"/>
              <a:gd name="connsiteX51" fmla="*/ 861451 w 2989628"/>
              <a:gd name="connsiteY51" fmla="*/ 1061534 h 1894283"/>
              <a:gd name="connsiteX52" fmla="*/ 846211 w 2989628"/>
              <a:gd name="connsiteY52" fmla="*/ 1038674 h 1894283"/>
              <a:gd name="connsiteX53" fmla="*/ 808111 w 2989628"/>
              <a:gd name="connsiteY53" fmla="*/ 1008194 h 1894283"/>
              <a:gd name="connsiteX54" fmla="*/ 830971 w 2989628"/>
              <a:gd name="connsiteY54" fmla="*/ 939614 h 1894283"/>
              <a:gd name="connsiteX55" fmla="*/ 853831 w 2989628"/>
              <a:gd name="connsiteY55" fmla="*/ 924374 h 1894283"/>
              <a:gd name="connsiteX56" fmla="*/ 853831 w 2989628"/>
              <a:gd name="connsiteY56" fmla="*/ 665294 h 1894283"/>
              <a:gd name="connsiteX57" fmla="*/ 876691 w 2989628"/>
              <a:gd name="connsiteY57" fmla="*/ 657674 h 1894283"/>
              <a:gd name="connsiteX58" fmla="*/ 914791 w 2989628"/>
              <a:gd name="connsiteY58" fmla="*/ 665294 h 1894283"/>
              <a:gd name="connsiteX59" fmla="*/ 907171 w 2989628"/>
              <a:gd name="connsiteY59" fmla="*/ 711014 h 1894283"/>
              <a:gd name="connsiteX60" fmla="*/ 891931 w 2989628"/>
              <a:gd name="connsiteY60" fmla="*/ 764354 h 1894283"/>
              <a:gd name="connsiteX61" fmla="*/ 884311 w 2989628"/>
              <a:gd name="connsiteY61" fmla="*/ 802454 h 1894283"/>
              <a:gd name="connsiteX62" fmla="*/ 876691 w 2989628"/>
              <a:gd name="connsiteY62" fmla="*/ 909134 h 1894283"/>
              <a:gd name="connsiteX63" fmla="*/ 869071 w 2989628"/>
              <a:gd name="connsiteY63" fmla="*/ 931994 h 1894283"/>
              <a:gd name="connsiteX64" fmla="*/ 876691 w 2989628"/>
              <a:gd name="connsiteY64" fmla="*/ 1114874 h 1894283"/>
              <a:gd name="connsiteX65" fmla="*/ 891931 w 2989628"/>
              <a:gd name="connsiteY65" fmla="*/ 1137734 h 1894283"/>
              <a:gd name="connsiteX66" fmla="*/ 899551 w 2989628"/>
              <a:gd name="connsiteY66" fmla="*/ 1160594 h 1894283"/>
              <a:gd name="connsiteX67" fmla="*/ 922411 w 2989628"/>
              <a:gd name="connsiteY67" fmla="*/ 1183454 h 1894283"/>
              <a:gd name="connsiteX68" fmla="*/ 937651 w 2989628"/>
              <a:gd name="connsiteY68" fmla="*/ 1137734 h 1894283"/>
              <a:gd name="connsiteX69" fmla="*/ 968131 w 2989628"/>
              <a:gd name="connsiteY69" fmla="*/ 1092014 h 1894283"/>
              <a:gd name="connsiteX70" fmla="*/ 1013851 w 2989628"/>
              <a:gd name="connsiteY70" fmla="*/ 1076774 h 1894283"/>
              <a:gd name="connsiteX71" fmla="*/ 1006231 w 2989628"/>
              <a:gd name="connsiteY71" fmla="*/ 1046294 h 1894283"/>
              <a:gd name="connsiteX72" fmla="*/ 960511 w 2989628"/>
              <a:gd name="connsiteY72" fmla="*/ 1031054 h 1894283"/>
              <a:gd name="connsiteX73" fmla="*/ 937651 w 2989628"/>
              <a:gd name="connsiteY73" fmla="*/ 1015814 h 1894283"/>
              <a:gd name="connsiteX74" fmla="*/ 930031 w 2989628"/>
              <a:gd name="connsiteY74" fmla="*/ 992954 h 1894283"/>
              <a:gd name="connsiteX75" fmla="*/ 1021471 w 2989628"/>
              <a:gd name="connsiteY75" fmla="*/ 970094 h 1894283"/>
              <a:gd name="connsiteX76" fmla="*/ 1067191 w 2989628"/>
              <a:gd name="connsiteY76" fmla="*/ 992954 h 1894283"/>
              <a:gd name="connsiteX77" fmla="*/ 1090051 w 2989628"/>
              <a:gd name="connsiteY77" fmla="*/ 1000574 h 1894283"/>
              <a:gd name="connsiteX78" fmla="*/ 1143391 w 2989628"/>
              <a:gd name="connsiteY78" fmla="*/ 1031054 h 1894283"/>
              <a:gd name="connsiteX79" fmla="*/ 1166251 w 2989628"/>
              <a:gd name="connsiteY79" fmla="*/ 1038674 h 1894283"/>
              <a:gd name="connsiteX80" fmla="*/ 1189111 w 2989628"/>
              <a:gd name="connsiteY80" fmla="*/ 1023434 h 1894283"/>
              <a:gd name="connsiteX81" fmla="*/ 1158631 w 2989628"/>
              <a:gd name="connsiteY81" fmla="*/ 939614 h 1894283"/>
              <a:gd name="connsiteX82" fmla="*/ 1143391 w 2989628"/>
              <a:gd name="connsiteY82" fmla="*/ 916754 h 1894283"/>
              <a:gd name="connsiteX83" fmla="*/ 1135771 w 2989628"/>
              <a:gd name="connsiteY83" fmla="*/ 855794 h 1894283"/>
              <a:gd name="connsiteX84" fmla="*/ 1128151 w 2989628"/>
              <a:gd name="connsiteY84" fmla="*/ 825314 h 1894283"/>
              <a:gd name="connsiteX85" fmla="*/ 1158631 w 2989628"/>
              <a:gd name="connsiteY85" fmla="*/ 756734 h 1894283"/>
              <a:gd name="connsiteX86" fmla="*/ 1181491 w 2989628"/>
              <a:gd name="connsiteY86" fmla="*/ 771974 h 1894283"/>
              <a:gd name="connsiteX87" fmla="*/ 1196731 w 2989628"/>
              <a:gd name="connsiteY87" fmla="*/ 794834 h 1894283"/>
              <a:gd name="connsiteX88" fmla="*/ 1204351 w 2989628"/>
              <a:gd name="connsiteY88" fmla="*/ 832934 h 1894283"/>
              <a:gd name="connsiteX89" fmla="*/ 1227211 w 2989628"/>
              <a:gd name="connsiteY89" fmla="*/ 848174 h 1894283"/>
              <a:gd name="connsiteX90" fmla="*/ 1272931 w 2989628"/>
              <a:gd name="connsiteY90" fmla="*/ 863414 h 1894283"/>
              <a:gd name="connsiteX91" fmla="*/ 1234831 w 2989628"/>
              <a:gd name="connsiteY91" fmla="*/ 947234 h 1894283"/>
              <a:gd name="connsiteX92" fmla="*/ 1265311 w 2989628"/>
              <a:gd name="connsiteY92" fmla="*/ 1000574 h 1894283"/>
              <a:gd name="connsiteX93" fmla="*/ 1272931 w 2989628"/>
              <a:gd name="connsiteY93" fmla="*/ 1023434 h 1894283"/>
              <a:gd name="connsiteX94" fmla="*/ 1333891 w 2989628"/>
              <a:gd name="connsiteY94" fmla="*/ 1046294 h 1894283"/>
              <a:gd name="connsiteX95" fmla="*/ 1379611 w 2989628"/>
              <a:gd name="connsiteY95" fmla="*/ 1061534 h 1894283"/>
              <a:gd name="connsiteX96" fmla="*/ 1402471 w 2989628"/>
              <a:gd name="connsiteY96" fmla="*/ 1046294 h 1894283"/>
              <a:gd name="connsiteX97" fmla="*/ 1410091 w 2989628"/>
              <a:gd name="connsiteY97" fmla="*/ 1000574 h 1894283"/>
              <a:gd name="connsiteX98" fmla="*/ 1417711 w 2989628"/>
              <a:gd name="connsiteY98" fmla="*/ 977714 h 1894283"/>
              <a:gd name="connsiteX99" fmla="*/ 1425331 w 2989628"/>
              <a:gd name="connsiteY99" fmla="*/ 947234 h 1894283"/>
              <a:gd name="connsiteX100" fmla="*/ 1463431 w 2989628"/>
              <a:gd name="connsiteY100" fmla="*/ 901514 h 1894283"/>
              <a:gd name="connsiteX101" fmla="*/ 1478671 w 2989628"/>
              <a:gd name="connsiteY101" fmla="*/ 878654 h 1894283"/>
              <a:gd name="connsiteX102" fmla="*/ 1524391 w 2989628"/>
              <a:gd name="connsiteY102" fmla="*/ 855794 h 1894283"/>
              <a:gd name="connsiteX103" fmla="*/ 1554871 w 2989628"/>
              <a:gd name="connsiteY103" fmla="*/ 848174 h 1894283"/>
              <a:gd name="connsiteX104" fmla="*/ 1577731 w 2989628"/>
              <a:gd name="connsiteY104" fmla="*/ 832934 h 1894283"/>
              <a:gd name="connsiteX105" fmla="*/ 1608211 w 2989628"/>
              <a:gd name="connsiteY105" fmla="*/ 825314 h 1894283"/>
              <a:gd name="connsiteX106" fmla="*/ 1631071 w 2989628"/>
              <a:gd name="connsiteY106" fmla="*/ 802454 h 1894283"/>
              <a:gd name="connsiteX107" fmla="*/ 1638691 w 2989628"/>
              <a:gd name="connsiteY107" fmla="*/ 771974 h 1894283"/>
              <a:gd name="connsiteX108" fmla="*/ 1653931 w 2989628"/>
              <a:gd name="connsiteY108" fmla="*/ 749114 h 1894283"/>
              <a:gd name="connsiteX109" fmla="*/ 1661551 w 2989628"/>
              <a:gd name="connsiteY109" fmla="*/ 726254 h 1894283"/>
              <a:gd name="connsiteX110" fmla="*/ 1653931 w 2989628"/>
              <a:gd name="connsiteY110" fmla="*/ 330014 h 1894283"/>
              <a:gd name="connsiteX111" fmla="*/ 1623451 w 2989628"/>
              <a:gd name="connsiteY111" fmla="*/ 284294 h 1894283"/>
              <a:gd name="connsiteX112" fmla="*/ 1608211 w 2989628"/>
              <a:gd name="connsiteY112" fmla="*/ 261434 h 1894283"/>
              <a:gd name="connsiteX113" fmla="*/ 1577731 w 2989628"/>
              <a:gd name="connsiteY113" fmla="*/ 208094 h 1894283"/>
              <a:gd name="connsiteX114" fmla="*/ 1585351 w 2989628"/>
              <a:gd name="connsiteY114" fmla="*/ 185234 h 1894283"/>
              <a:gd name="connsiteX115" fmla="*/ 1608211 w 2989628"/>
              <a:gd name="connsiteY115" fmla="*/ 192854 h 1894283"/>
              <a:gd name="connsiteX116" fmla="*/ 1653931 w 2989628"/>
              <a:gd name="connsiteY116" fmla="*/ 215714 h 1894283"/>
              <a:gd name="connsiteX117" fmla="*/ 1669171 w 2989628"/>
              <a:gd name="connsiteY117" fmla="*/ 192854 h 1894283"/>
              <a:gd name="connsiteX118" fmla="*/ 1661551 w 2989628"/>
              <a:gd name="connsiteY118" fmla="*/ 124274 h 1894283"/>
              <a:gd name="connsiteX119" fmla="*/ 1638691 w 2989628"/>
              <a:gd name="connsiteY119" fmla="*/ 109034 h 1894283"/>
              <a:gd name="connsiteX120" fmla="*/ 1615831 w 2989628"/>
              <a:gd name="connsiteY120" fmla="*/ 101414 h 1894283"/>
              <a:gd name="connsiteX121" fmla="*/ 1592971 w 2989628"/>
              <a:gd name="connsiteY121" fmla="*/ 86174 h 1894283"/>
              <a:gd name="connsiteX122" fmla="*/ 1562491 w 2989628"/>
              <a:gd name="connsiteY122" fmla="*/ 70934 h 1894283"/>
              <a:gd name="connsiteX123" fmla="*/ 1570111 w 2989628"/>
              <a:gd name="connsiteY123" fmla="*/ 2354 h 1894283"/>
              <a:gd name="connsiteX124" fmla="*/ 1592971 w 2989628"/>
              <a:gd name="connsiteY124" fmla="*/ 9974 h 1894283"/>
              <a:gd name="connsiteX125" fmla="*/ 1638691 w 2989628"/>
              <a:gd name="connsiteY125" fmla="*/ 32834 h 1894283"/>
              <a:gd name="connsiteX126" fmla="*/ 1692031 w 2989628"/>
              <a:gd name="connsiteY126" fmla="*/ 70934 h 1894283"/>
              <a:gd name="connsiteX127" fmla="*/ 1722511 w 2989628"/>
              <a:gd name="connsiteY127" fmla="*/ 78554 h 1894283"/>
              <a:gd name="connsiteX128" fmla="*/ 1737751 w 2989628"/>
              <a:gd name="connsiteY128" fmla="*/ 101414 h 1894283"/>
              <a:gd name="connsiteX129" fmla="*/ 1760611 w 2989628"/>
              <a:gd name="connsiteY129" fmla="*/ 124274 h 1894283"/>
              <a:gd name="connsiteX130" fmla="*/ 1768231 w 2989628"/>
              <a:gd name="connsiteY130" fmla="*/ 147134 h 1894283"/>
              <a:gd name="connsiteX131" fmla="*/ 1791091 w 2989628"/>
              <a:gd name="connsiteY131" fmla="*/ 169994 h 1894283"/>
              <a:gd name="connsiteX132" fmla="*/ 1806331 w 2989628"/>
              <a:gd name="connsiteY132" fmla="*/ 192854 h 1894283"/>
              <a:gd name="connsiteX133" fmla="*/ 1829191 w 2989628"/>
              <a:gd name="connsiteY133" fmla="*/ 200474 h 1894283"/>
              <a:gd name="connsiteX134" fmla="*/ 1882531 w 2989628"/>
              <a:gd name="connsiteY134" fmla="*/ 223334 h 1894283"/>
              <a:gd name="connsiteX135" fmla="*/ 1905391 w 2989628"/>
              <a:gd name="connsiteY135" fmla="*/ 238574 h 1894283"/>
              <a:gd name="connsiteX136" fmla="*/ 1928251 w 2989628"/>
              <a:gd name="connsiteY136" fmla="*/ 246194 h 1894283"/>
              <a:gd name="connsiteX137" fmla="*/ 2233051 w 2989628"/>
              <a:gd name="connsiteY137" fmla="*/ 269054 h 1894283"/>
              <a:gd name="connsiteX138" fmla="*/ 2278771 w 2989628"/>
              <a:gd name="connsiteY138" fmla="*/ 307154 h 1894283"/>
              <a:gd name="connsiteX139" fmla="*/ 2301631 w 2989628"/>
              <a:gd name="connsiteY139" fmla="*/ 314774 h 1894283"/>
              <a:gd name="connsiteX140" fmla="*/ 2324491 w 2989628"/>
              <a:gd name="connsiteY140" fmla="*/ 337634 h 1894283"/>
              <a:gd name="connsiteX141" fmla="*/ 2332111 w 2989628"/>
              <a:gd name="connsiteY141" fmla="*/ 368114 h 1894283"/>
              <a:gd name="connsiteX142" fmla="*/ 2347351 w 2989628"/>
              <a:gd name="connsiteY142" fmla="*/ 413834 h 1894283"/>
              <a:gd name="connsiteX143" fmla="*/ 2362591 w 2989628"/>
              <a:gd name="connsiteY143" fmla="*/ 451934 h 1894283"/>
              <a:gd name="connsiteX144" fmla="*/ 2370211 w 2989628"/>
              <a:gd name="connsiteY144" fmla="*/ 482414 h 1894283"/>
              <a:gd name="connsiteX145" fmla="*/ 2415931 w 2989628"/>
              <a:gd name="connsiteY145" fmla="*/ 558614 h 1894283"/>
              <a:gd name="connsiteX146" fmla="*/ 2431171 w 2989628"/>
              <a:gd name="connsiteY146" fmla="*/ 589094 h 1894283"/>
              <a:gd name="connsiteX147" fmla="*/ 2476891 w 2989628"/>
              <a:gd name="connsiteY147" fmla="*/ 611954 h 1894283"/>
              <a:gd name="connsiteX148" fmla="*/ 2499751 w 2989628"/>
              <a:gd name="connsiteY148" fmla="*/ 627194 h 1894283"/>
              <a:gd name="connsiteX149" fmla="*/ 2537851 w 2989628"/>
              <a:gd name="connsiteY149" fmla="*/ 634814 h 1894283"/>
              <a:gd name="connsiteX150" fmla="*/ 2560711 w 2989628"/>
              <a:gd name="connsiteY150" fmla="*/ 642434 h 1894283"/>
              <a:gd name="connsiteX151" fmla="*/ 2591191 w 2989628"/>
              <a:gd name="connsiteY151" fmla="*/ 688154 h 1894283"/>
              <a:gd name="connsiteX152" fmla="*/ 2583571 w 2989628"/>
              <a:gd name="connsiteY152" fmla="*/ 711014 h 1894283"/>
              <a:gd name="connsiteX153" fmla="*/ 2575951 w 2989628"/>
              <a:gd name="connsiteY153" fmla="*/ 764354 h 1894283"/>
              <a:gd name="connsiteX154" fmla="*/ 2560711 w 2989628"/>
              <a:gd name="connsiteY154" fmla="*/ 810074 h 1894283"/>
              <a:gd name="connsiteX155" fmla="*/ 2568331 w 2989628"/>
              <a:gd name="connsiteY155" fmla="*/ 939614 h 1894283"/>
              <a:gd name="connsiteX156" fmla="*/ 2583571 w 2989628"/>
              <a:gd name="connsiteY156" fmla="*/ 992954 h 1894283"/>
              <a:gd name="connsiteX157" fmla="*/ 2614051 w 2989628"/>
              <a:gd name="connsiteY157" fmla="*/ 1038674 h 1894283"/>
              <a:gd name="connsiteX158" fmla="*/ 2621671 w 2989628"/>
              <a:gd name="connsiteY158" fmla="*/ 1061534 h 1894283"/>
              <a:gd name="connsiteX159" fmla="*/ 2636911 w 2989628"/>
              <a:gd name="connsiteY159" fmla="*/ 1084394 h 1894283"/>
              <a:gd name="connsiteX160" fmla="*/ 2682631 w 2989628"/>
              <a:gd name="connsiteY160" fmla="*/ 1137734 h 1894283"/>
              <a:gd name="connsiteX161" fmla="*/ 2690251 w 2989628"/>
              <a:gd name="connsiteY161" fmla="*/ 1160594 h 1894283"/>
              <a:gd name="connsiteX162" fmla="*/ 2667391 w 2989628"/>
              <a:gd name="connsiteY162" fmla="*/ 1206314 h 1894283"/>
              <a:gd name="connsiteX163" fmla="*/ 2659771 w 2989628"/>
              <a:gd name="connsiteY163" fmla="*/ 1229174 h 1894283"/>
              <a:gd name="connsiteX164" fmla="*/ 2644531 w 2989628"/>
              <a:gd name="connsiteY164" fmla="*/ 1259654 h 1894283"/>
              <a:gd name="connsiteX165" fmla="*/ 2636911 w 2989628"/>
              <a:gd name="connsiteY165" fmla="*/ 1343474 h 1894283"/>
              <a:gd name="connsiteX166" fmla="*/ 2644531 w 2989628"/>
              <a:gd name="connsiteY166" fmla="*/ 1457774 h 1894283"/>
              <a:gd name="connsiteX167" fmla="*/ 2652151 w 2989628"/>
              <a:gd name="connsiteY167" fmla="*/ 1480634 h 1894283"/>
              <a:gd name="connsiteX168" fmla="*/ 2667391 w 2989628"/>
              <a:gd name="connsiteY168" fmla="*/ 1518734 h 1894283"/>
              <a:gd name="connsiteX169" fmla="*/ 2675011 w 2989628"/>
              <a:gd name="connsiteY169" fmla="*/ 1541594 h 1894283"/>
              <a:gd name="connsiteX170" fmla="*/ 2690251 w 2989628"/>
              <a:gd name="connsiteY170" fmla="*/ 1564454 h 1894283"/>
              <a:gd name="connsiteX171" fmla="*/ 2751211 w 2989628"/>
              <a:gd name="connsiteY171" fmla="*/ 1640654 h 1894283"/>
              <a:gd name="connsiteX172" fmla="*/ 2766451 w 2989628"/>
              <a:gd name="connsiteY172" fmla="*/ 1663514 h 1894283"/>
              <a:gd name="connsiteX173" fmla="*/ 2865511 w 2989628"/>
              <a:gd name="connsiteY173" fmla="*/ 1777814 h 1894283"/>
              <a:gd name="connsiteX174" fmla="*/ 2880751 w 2989628"/>
              <a:gd name="connsiteY174" fmla="*/ 1800674 h 1894283"/>
              <a:gd name="connsiteX175" fmla="*/ 2926471 w 2989628"/>
              <a:gd name="connsiteY175" fmla="*/ 1846394 h 1894283"/>
              <a:gd name="connsiteX176" fmla="*/ 2949331 w 2989628"/>
              <a:gd name="connsiteY17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701431 w 2989628"/>
              <a:gd name="connsiteY43" fmla="*/ 1122494 h 1894283"/>
              <a:gd name="connsiteX44" fmla="*/ 693811 w 2989628"/>
              <a:gd name="connsiteY44" fmla="*/ 992954 h 1894283"/>
              <a:gd name="connsiteX45" fmla="*/ 716671 w 2989628"/>
              <a:gd name="connsiteY45" fmla="*/ 985334 h 1894283"/>
              <a:gd name="connsiteX46" fmla="*/ 747151 w 2989628"/>
              <a:gd name="connsiteY46" fmla="*/ 970094 h 1894283"/>
              <a:gd name="connsiteX47" fmla="*/ 762391 w 2989628"/>
              <a:gd name="connsiteY47" fmla="*/ 947234 h 1894283"/>
              <a:gd name="connsiteX48" fmla="*/ 747151 w 2989628"/>
              <a:gd name="connsiteY48" fmla="*/ 992954 h 1894283"/>
              <a:gd name="connsiteX49" fmla="*/ 731911 w 2989628"/>
              <a:gd name="connsiteY49" fmla="*/ 1069154 h 1894283"/>
              <a:gd name="connsiteX50" fmla="*/ 747151 w 2989628"/>
              <a:gd name="connsiteY50" fmla="*/ 1092014 h 1894283"/>
              <a:gd name="connsiteX51" fmla="*/ 861451 w 2989628"/>
              <a:gd name="connsiteY51" fmla="*/ 1061534 h 1894283"/>
              <a:gd name="connsiteX52" fmla="*/ 846211 w 2989628"/>
              <a:gd name="connsiteY52" fmla="*/ 1038674 h 1894283"/>
              <a:gd name="connsiteX53" fmla="*/ 808111 w 2989628"/>
              <a:gd name="connsiteY53" fmla="*/ 1008194 h 1894283"/>
              <a:gd name="connsiteX54" fmla="*/ 830971 w 2989628"/>
              <a:gd name="connsiteY54" fmla="*/ 939614 h 1894283"/>
              <a:gd name="connsiteX55" fmla="*/ 853831 w 2989628"/>
              <a:gd name="connsiteY55" fmla="*/ 924374 h 1894283"/>
              <a:gd name="connsiteX56" fmla="*/ 853831 w 2989628"/>
              <a:gd name="connsiteY56" fmla="*/ 665294 h 1894283"/>
              <a:gd name="connsiteX57" fmla="*/ 876691 w 2989628"/>
              <a:gd name="connsiteY57" fmla="*/ 657674 h 1894283"/>
              <a:gd name="connsiteX58" fmla="*/ 914791 w 2989628"/>
              <a:gd name="connsiteY58" fmla="*/ 665294 h 1894283"/>
              <a:gd name="connsiteX59" fmla="*/ 907171 w 2989628"/>
              <a:gd name="connsiteY59" fmla="*/ 711014 h 1894283"/>
              <a:gd name="connsiteX60" fmla="*/ 891931 w 2989628"/>
              <a:gd name="connsiteY60" fmla="*/ 764354 h 1894283"/>
              <a:gd name="connsiteX61" fmla="*/ 884311 w 2989628"/>
              <a:gd name="connsiteY61" fmla="*/ 802454 h 1894283"/>
              <a:gd name="connsiteX62" fmla="*/ 876691 w 2989628"/>
              <a:gd name="connsiteY62" fmla="*/ 909134 h 1894283"/>
              <a:gd name="connsiteX63" fmla="*/ 869071 w 2989628"/>
              <a:gd name="connsiteY63" fmla="*/ 931994 h 1894283"/>
              <a:gd name="connsiteX64" fmla="*/ 876691 w 2989628"/>
              <a:gd name="connsiteY64" fmla="*/ 1114874 h 1894283"/>
              <a:gd name="connsiteX65" fmla="*/ 891931 w 2989628"/>
              <a:gd name="connsiteY65" fmla="*/ 1137734 h 1894283"/>
              <a:gd name="connsiteX66" fmla="*/ 899551 w 2989628"/>
              <a:gd name="connsiteY66" fmla="*/ 1160594 h 1894283"/>
              <a:gd name="connsiteX67" fmla="*/ 922411 w 2989628"/>
              <a:gd name="connsiteY67" fmla="*/ 1183454 h 1894283"/>
              <a:gd name="connsiteX68" fmla="*/ 937651 w 2989628"/>
              <a:gd name="connsiteY68" fmla="*/ 1137734 h 1894283"/>
              <a:gd name="connsiteX69" fmla="*/ 968131 w 2989628"/>
              <a:gd name="connsiteY69" fmla="*/ 1092014 h 1894283"/>
              <a:gd name="connsiteX70" fmla="*/ 1013851 w 2989628"/>
              <a:gd name="connsiteY70" fmla="*/ 1076774 h 1894283"/>
              <a:gd name="connsiteX71" fmla="*/ 1006231 w 2989628"/>
              <a:gd name="connsiteY71" fmla="*/ 1046294 h 1894283"/>
              <a:gd name="connsiteX72" fmla="*/ 960511 w 2989628"/>
              <a:gd name="connsiteY72" fmla="*/ 1031054 h 1894283"/>
              <a:gd name="connsiteX73" fmla="*/ 937651 w 2989628"/>
              <a:gd name="connsiteY73" fmla="*/ 1015814 h 1894283"/>
              <a:gd name="connsiteX74" fmla="*/ 930031 w 2989628"/>
              <a:gd name="connsiteY74" fmla="*/ 992954 h 1894283"/>
              <a:gd name="connsiteX75" fmla="*/ 1021471 w 2989628"/>
              <a:gd name="connsiteY75" fmla="*/ 970094 h 1894283"/>
              <a:gd name="connsiteX76" fmla="*/ 1067191 w 2989628"/>
              <a:gd name="connsiteY76" fmla="*/ 992954 h 1894283"/>
              <a:gd name="connsiteX77" fmla="*/ 1090051 w 2989628"/>
              <a:gd name="connsiteY77" fmla="*/ 1000574 h 1894283"/>
              <a:gd name="connsiteX78" fmla="*/ 1143391 w 2989628"/>
              <a:gd name="connsiteY78" fmla="*/ 1031054 h 1894283"/>
              <a:gd name="connsiteX79" fmla="*/ 1166251 w 2989628"/>
              <a:gd name="connsiteY79" fmla="*/ 1038674 h 1894283"/>
              <a:gd name="connsiteX80" fmla="*/ 1189111 w 2989628"/>
              <a:gd name="connsiteY80" fmla="*/ 1023434 h 1894283"/>
              <a:gd name="connsiteX81" fmla="*/ 1158631 w 2989628"/>
              <a:gd name="connsiteY81" fmla="*/ 939614 h 1894283"/>
              <a:gd name="connsiteX82" fmla="*/ 1143391 w 2989628"/>
              <a:gd name="connsiteY82" fmla="*/ 916754 h 1894283"/>
              <a:gd name="connsiteX83" fmla="*/ 1135771 w 2989628"/>
              <a:gd name="connsiteY83" fmla="*/ 855794 h 1894283"/>
              <a:gd name="connsiteX84" fmla="*/ 1128151 w 2989628"/>
              <a:gd name="connsiteY84" fmla="*/ 825314 h 1894283"/>
              <a:gd name="connsiteX85" fmla="*/ 1158631 w 2989628"/>
              <a:gd name="connsiteY85" fmla="*/ 756734 h 1894283"/>
              <a:gd name="connsiteX86" fmla="*/ 1181491 w 2989628"/>
              <a:gd name="connsiteY86" fmla="*/ 771974 h 1894283"/>
              <a:gd name="connsiteX87" fmla="*/ 1196731 w 2989628"/>
              <a:gd name="connsiteY87" fmla="*/ 794834 h 1894283"/>
              <a:gd name="connsiteX88" fmla="*/ 1204351 w 2989628"/>
              <a:gd name="connsiteY88" fmla="*/ 832934 h 1894283"/>
              <a:gd name="connsiteX89" fmla="*/ 1227211 w 2989628"/>
              <a:gd name="connsiteY89" fmla="*/ 848174 h 1894283"/>
              <a:gd name="connsiteX90" fmla="*/ 1272931 w 2989628"/>
              <a:gd name="connsiteY90" fmla="*/ 863414 h 1894283"/>
              <a:gd name="connsiteX91" fmla="*/ 1234831 w 2989628"/>
              <a:gd name="connsiteY91" fmla="*/ 947234 h 1894283"/>
              <a:gd name="connsiteX92" fmla="*/ 1265311 w 2989628"/>
              <a:gd name="connsiteY92" fmla="*/ 1000574 h 1894283"/>
              <a:gd name="connsiteX93" fmla="*/ 1272931 w 2989628"/>
              <a:gd name="connsiteY93" fmla="*/ 1023434 h 1894283"/>
              <a:gd name="connsiteX94" fmla="*/ 1333891 w 2989628"/>
              <a:gd name="connsiteY94" fmla="*/ 1046294 h 1894283"/>
              <a:gd name="connsiteX95" fmla="*/ 1379611 w 2989628"/>
              <a:gd name="connsiteY95" fmla="*/ 1061534 h 1894283"/>
              <a:gd name="connsiteX96" fmla="*/ 1402471 w 2989628"/>
              <a:gd name="connsiteY96" fmla="*/ 1046294 h 1894283"/>
              <a:gd name="connsiteX97" fmla="*/ 1410091 w 2989628"/>
              <a:gd name="connsiteY97" fmla="*/ 1000574 h 1894283"/>
              <a:gd name="connsiteX98" fmla="*/ 1417711 w 2989628"/>
              <a:gd name="connsiteY98" fmla="*/ 977714 h 1894283"/>
              <a:gd name="connsiteX99" fmla="*/ 1425331 w 2989628"/>
              <a:gd name="connsiteY99" fmla="*/ 947234 h 1894283"/>
              <a:gd name="connsiteX100" fmla="*/ 1463431 w 2989628"/>
              <a:gd name="connsiteY100" fmla="*/ 901514 h 1894283"/>
              <a:gd name="connsiteX101" fmla="*/ 1478671 w 2989628"/>
              <a:gd name="connsiteY101" fmla="*/ 878654 h 1894283"/>
              <a:gd name="connsiteX102" fmla="*/ 1524391 w 2989628"/>
              <a:gd name="connsiteY102" fmla="*/ 855794 h 1894283"/>
              <a:gd name="connsiteX103" fmla="*/ 1554871 w 2989628"/>
              <a:gd name="connsiteY103" fmla="*/ 848174 h 1894283"/>
              <a:gd name="connsiteX104" fmla="*/ 1577731 w 2989628"/>
              <a:gd name="connsiteY104" fmla="*/ 832934 h 1894283"/>
              <a:gd name="connsiteX105" fmla="*/ 1608211 w 2989628"/>
              <a:gd name="connsiteY105" fmla="*/ 825314 h 1894283"/>
              <a:gd name="connsiteX106" fmla="*/ 1631071 w 2989628"/>
              <a:gd name="connsiteY106" fmla="*/ 802454 h 1894283"/>
              <a:gd name="connsiteX107" fmla="*/ 1638691 w 2989628"/>
              <a:gd name="connsiteY107" fmla="*/ 771974 h 1894283"/>
              <a:gd name="connsiteX108" fmla="*/ 1653931 w 2989628"/>
              <a:gd name="connsiteY108" fmla="*/ 749114 h 1894283"/>
              <a:gd name="connsiteX109" fmla="*/ 1661551 w 2989628"/>
              <a:gd name="connsiteY109" fmla="*/ 726254 h 1894283"/>
              <a:gd name="connsiteX110" fmla="*/ 1653931 w 2989628"/>
              <a:gd name="connsiteY110" fmla="*/ 330014 h 1894283"/>
              <a:gd name="connsiteX111" fmla="*/ 1623451 w 2989628"/>
              <a:gd name="connsiteY111" fmla="*/ 284294 h 1894283"/>
              <a:gd name="connsiteX112" fmla="*/ 1608211 w 2989628"/>
              <a:gd name="connsiteY112" fmla="*/ 261434 h 1894283"/>
              <a:gd name="connsiteX113" fmla="*/ 1577731 w 2989628"/>
              <a:gd name="connsiteY113" fmla="*/ 208094 h 1894283"/>
              <a:gd name="connsiteX114" fmla="*/ 1585351 w 2989628"/>
              <a:gd name="connsiteY114" fmla="*/ 185234 h 1894283"/>
              <a:gd name="connsiteX115" fmla="*/ 1608211 w 2989628"/>
              <a:gd name="connsiteY115" fmla="*/ 192854 h 1894283"/>
              <a:gd name="connsiteX116" fmla="*/ 1653931 w 2989628"/>
              <a:gd name="connsiteY116" fmla="*/ 215714 h 1894283"/>
              <a:gd name="connsiteX117" fmla="*/ 1669171 w 2989628"/>
              <a:gd name="connsiteY117" fmla="*/ 192854 h 1894283"/>
              <a:gd name="connsiteX118" fmla="*/ 1661551 w 2989628"/>
              <a:gd name="connsiteY118" fmla="*/ 124274 h 1894283"/>
              <a:gd name="connsiteX119" fmla="*/ 1638691 w 2989628"/>
              <a:gd name="connsiteY119" fmla="*/ 109034 h 1894283"/>
              <a:gd name="connsiteX120" fmla="*/ 1615831 w 2989628"/>
              <a:gd name="connsiteY120" fmla="*/ 101414 h 1894283"/>
              <a:gd name="connsiteX121" fmla="*/ 1592971 w 2989628"/>
              <a:gd name="connsiteY121" fmla="*/ 86174 h 1894283"/>
              <a:gd name="connsiteX122" fmla="*/ 1562491 w 2989628"/>
              <a:gd name="connsiteY122" fmla="*/ 70934 h 1894283"/>
              <a:gd name="connsiteX123" fmla="*/ 1570111 w 2989628"/>
              <a:gd name="connsiteY123" fmla="*/ 2354 h 1894283"/>
              <a:gd name="connsiteX124" fmla="*/ 1592971 w 2989628"/>
              <a:gd name="connsiteY124" fmla="*/ 9974 h 1894283"/>
              <a:gd name="connsiteX125" fmla="*/ 1638691 w 2989628"/>
              <a:gd name="connsiteY125" fmla="*/ 32834 h 1894283"/>
              <a:gd name="connsiteX126" fmla="*/ 1692031 w 2989628"/>
              <a:gd name="connsiteY126" fmla="*/ 70934 h 1894283"/>
              <a:gd name="connsiteX127" fmla="*/ 1722511 w 2989628"/>
              <a:gd name="connsiteY127" fmla="*/ 78554 h 1894283"/>
              <a:gd name="connsiteX128" fmla="*/ 1737751 w 2989628"/>
              <a:gd name="connsiteY128" fmla="*/ 101414 h 1894283"/>
              <a:gd name="connsiteX129" fmla="*/ 1760611 w 2989628"/>
              <a:gd name="connsiteY129" fmla="*/ 124274 h 1894283"/>
              <a:gd name="connsiteX130" fmla="*/ 1768231 w 2989628"/>
              <a:gd name="connsiteY130" fmla="*/ 147134 h 1894283"/>
              <a:gd name="connsiteX131" fmla="*/ 1791091 w 2989628"/>
              <a:gd name="connsiteY131" fmla="*/ 169994 h 1894283"/>
              <a:gd name="connsiteX132" fmla="*/ 1806331 w 2989628"/>
              <a:gd name="connsiteY132" fmla="*/ 192854 h 1894283"/>
              <a:gd name="connsiteX133" fmla="*/ 1829191 w 2989628"/>
              <a:gd name="connsiteY133" fmla="*/ 200474 h 1894283"/>
              <a:gd name="connsiteX134" fmla="*/ 1882531 w 2989628"/>
              <a:gd name="connsiteY134" fmla="*/ 223334 h 1894283"/>
              <a:gd name="connsiteX135" fmla="*/ 1905391 w 2989628"/>
              <a:gd name="connsiteY135" fmla="*/ 238574 h 1894283"/>
              <a:gd name="connsiteX136" fmla="*/ 1928251 w 2989628"/>
              <a:gd name="connsiteY136" fmla="*/ 246194 h 1894283"/>
              <a:gd name="connsiteX137" fmla="*/ 2233051 w 2989628"/>
              <a:gd name="connsiteY137" fmla="*/ 269054 h 1894283"/>
              <a:gd name="connsiteX138" fmla="*/ 2278771 w 2989628"/>
              <a:gd name="connsiteY138" fmla="*/ 307154 h 1894283"/>
              <a:gd name="connsiteX139" fmla="*/ 2301631 w 2989628"/>
              <a:gd name="connsiteY139" fmla="*/ 314774 h 1894283"/>
              <a:gd name="connsiteX140" fmla="*/ 2324491 w 2989628"/>
              <a:gd name="connsiteY140" fmla="*/ 337634 h 1894283"/>
              <a:gd name="connsiteX141" fmla="*/ 2332111 w 2989628"/>
              <a:gd name="connsiteY141" fmla="*/ 368114 h 1894283"/>
              <a:gd name="connsiteX142" fmla="*/ 2347351 w 2989628"/>
              <a:gd name="connsiteY142" fmla="*/ 413834 h 1894283"/>
              <a:gd name="connsiteX143" fmla="*/ 2362591 w 2989628"/>
              <a:gd name="connsiteY143" fmla="*/ 451934 h 1894283"/>
              <a:gd name="connsiteX144" fmla="*/ 2370211 w 2989628"/>
              <a:gd name="connsiteY144" fmla="*/ 482414 h 1894283"/>
              <a:gd name="connsiteX145" fmla="*/ 2415931 w 2989628"/>
              <a:gd name="connsiteY145" fmla="*/ 558614 h 1894283"/>
              <a:gd name="connsiteX146" fmla="*/ 2431171 w 2989628"/>
              <a:gd name="connsiteY146" fmla="*/ 589094 h 1894283"/>
              <a:gd name="connsiteX147" fmla="*/ 2476891 w 2989628"/>
              <a:gd name="connsiteY147" fmla="*/ 611954 h 1894283"/>
              <a:gd name="connsiteX148" fmla="*/ 2499751 w 2989628"/>
              <a:gd name="connsiteY148" fmla="*/ 627194 h 1894283"/>
              <a:gd name="connsiteX149" fmla="*/ 2537851 w 2989628"/>
              <a:gd name="connsiteY149" fmla="*/ 634814 h 1894283"/>
              <a:gd name="connsiteX150" fmla="*/ 2560711 w 2989628"/>
              <a:gd name="connsiteY150" fmla="*/ 642434 h 1894283"/>
              <a:gd name="connsiteX151" fmla="*/ 2591191 w 2989628"/>
              <a:gd name="connsiteY151" fmla="*/ 688154 h 1894283"/>
              <a:gd name="connsiteX152" fmla="*/ 2583571 w 2989628"/>
              <a:gd name="connsiteY152" fmla="*/ 711014 h 1894283"/>
              <a:gd name="connsiteX153" fmla="*/ 2575951 w 2989628"/>
              <a:gd name="connsiteY153" fmla="*/ 764354 h 1894283"/>
              <a:gd name="connsiteX154" fmla="*/ 2560711 w 2989628"/>
              <a:gd name="connsiteY154" fmla="*/ 810074 h 1894283"/>
              <a:gd name="connsiteX155" fmla="*/ 2568331 w 2989628"/>
              <a:gd name="connsiteY155" fmla="*/ 939614 h 1894283"/>
              <a:gd name="connsiteX156" fmla="*/ 2583571 w 2989628"/>
              <a:gd name="connsiteY156" fmla="*/ 992954 h 1894283"/>
              <a:gd name="connsiteX157" fmla="*/ 2614051 w 2989628"/>
              <a:gd name="connsiteY157" fmla="*/ 1038674 h 1894283"/>
              <a:gd name="connsiteX158" fmla="*/ 2621671 w 2989628"/>
              <a:gd name="connsiteY158" fmla="*/ 1061534 h 1894283"/>
              <a:gd name="connsiteX159" fmla="*/ 2636911 w 2989628"/>
              <a:gd name="connsiteY159" fmla="*/ 1084394 h 1894283"/>
              <a:gd name="connsiteX160" fmla="*/ 2682631 w 2989628"/>
              <a:gd name="connsiteY160" fmla="*/ 1137734 h 1894283"/>
              <a:gd name="connsiteX161" fmla="*/ 2690251 w 2989628"/>
              <a:gd name="connsiteY161" fmla="*/ 1160594 h 1894283"/>
              <a:gd name="connsiteX162" fmla="*/ 2667391 w 2989628"/>
              <a:gd name="connsiteY162" fmla="*/ 1206314 h 1894283"/>
              <a:gd name="connsiteX163" fmla="*/ 2659771 w 2989628"/>
              <a:gd name="connsiteY163" fmla="*/ 1229174 h 1894283"/>
              <a:gd name="connsiteX164" fmla="*/ 2644531 w 2989628"/>
              <a:gd name="connsiteY164" fmla="*/ 1259654 h 1894283"/>
              <a:gd name="connsiteX165" fmla="*/ 2636911 w 2989628"/>
              <a:gd name="connsiteY165" fmla="*/ 1343474 h 1894283"/>
              <a:gd name="connsiteX166" fmla="*/ 2644531 w 2989628"/>
              <a:gd name="connsiteY166" fmla="*/ 1457774 h 1894283"/>
              <a:gd name="connsiteX167" fmla="*/ 2652151 w 2989628"/>
              <a:gd name="connsiteY167" fmla="*/ 1480634 h 1894283"/>
              <a:gd name="connsiteX168" fmla="*/ 2667391 w 2989628"/>
              <a:gd name="connsiteY168" fmla="*/ 1518734 h 1894283"/>
              <a:gd name="connsiteX169" fmla="*/ 2675011 w 2989628"/>
              <a:gd name="connsiteY169" fmla="*/ 1541594 h 1894283"/>
              <a:gd name="connsiteX170" fmla="*/ 2690251 w 2989628"/>
              <a:gd name="connsiteY170" fmla="*/ 1564454 h 1894283"/>
              <a:gd name="connsiteX171" fmla="*/ 2751211 w 2989628"/>
              <a:gd name="connsiteY171" fmla="*/ 1640654 h 1894283"/>
              <a:gd name="connsiteX172" fmla="*/ 2766451 w 2989628"/>
              <a:gd name="connsiteY172" fmla="*/ 1663514 h 1894283"/>
              <a:gd name="connsiteX173" fmla="*/ 2865511 w 2989628"/>
              <a:gd name="connsiteY173" fmla="*/ 1777814 h 1894283"/>
              <a:gd name="connsiteX174" fmla="*/ 2880751 w 2989628"/>
              <a:gd name="connsiteY174" fmla="*/ 1800674 h 1894283"/>
              <a:gd name="connsiteX175" fmla="*/ 2926471 w 2989628"/>
              <a:gd name="connsiteY175" fmla="*/ 1846394 h 1894283"/>
              <a:gd name="connsiteX176" fmla="*/ 2949331 w 2989628"/>
              <a:gd name="connsiteY17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716671 w 2989628"/>
              <a:gd name="connsiteY45" fmla="*/ 985334 h 1894283"/>
              <a:gd name="connsiteX46" fmla="*/ 747151 w 2989628"/>
              <a:gd name="connsiteY46" fmla="*/ 970094 h 1894283"/>
              <a:gd name="connsiteX47" fmla="*/ 762391 w 2989628"/>
              <a:gd name="connsiteY47" fmla="*/ 947234 h 1894283"/>
              <a:gd name="connsiteX48" fmla="*/ 747151 w 2989628"/>
              <a:gd name="connsiteY48" fmla="*/ 992954 h 1894283"/>
              <a:gd name="connsiteX49" fmla="*/ 731911 w 2989628"/>
              <a:gd name="connsiteY49" fmla="*/ 1069154 h 1894283"/>
              <a:gd name="connsiteX50" fmla="*/ 747151 w 2989628"/>
              <a:gd name="connsiteY50" fmla="*/ 1092014 h 1894283"/>
              <a:gd name="connsiteX51" fmla="*/ 861451 w 2989628"/>
              <a:gd name="connsiteY51" fmla="*/ 1061534 h 1894283"/>
              <a:gd name="connsiteX52" fmla="*/ 846211 w 2989628"/>
              <a:gd name="connsiteY52" fmla="*/ 1038674 h 1894283"/>
              <a:gd name="connsiteX53" fmla="*/ 808111 w 2989628"/>
              <a:gd name="connsiteY53" fmla="*/ 1008194 h 1894283"/>
              <a:gd name="connsiteX54" fmla="*/ 830971 w 2989628"/>
              <a:gd name="connsiteY54" fmla="*/ 939614 h 1894283"/>
              <a:gd name="connsiteX55" fmla="*/ 853831 w 2989628"/>
              <a:gd name="connsiteY55" fmla="*/ 924374 h 1894283"/>
              <a:gd name="connsiteX56" fmla="*/ 853831 w 2989628"/>
              <a:gd name="connsiteY56" fmla="*/ 665294 h 1894283"/>
              <a:gd name="connsiteX57" fmla="*/ 876691 w 2989628"/>
              <a:gd name="connsiteY57" fmla="*/ 657674 h 1894283"/>
              <a:gd name="connsiteX58" fmla="*/ 914791 w 2989628"/>
              <a:gd name="connsiteY58" fmla="*/ 665294 h 1894283"/>
              <a:gd name="connsiteX59" fmla="*/ 907171 w 2989628"/>
              <a:gd name="connsiteY59" fmla="*/ 711014 h 1894283"/>
              <a:gd name="connsiteX60" fmla="*/ 891931 w 2989628"/>
              <a:gd name="connsiteY60" fmla="*/ 764354 h 1894283"/>
              <a:gd name="connsiteX61" fmla="*/ 884311 w 2989628"/>
              <a:gd name="connsiteY61" fmla="*/ 802454 h 1894283"/>
              <a:gd name="connsiteX62" fmla="*/ 876691 w 2989628"/>
              <a:gd name="connsiteY62" fmla="*/ 909134 h 1894283"/>
              <a:gd name="connsiteX63" fmla="*/ 869071 w 2989628"/>
              <a:gd name="connsiteY63" fmla="*/ 931994 h 1894283"/>
              <a:gd name="connsiteX64" fmla="*/ 876691 w 2989628"/>
              <a:gd name="connsiteY64" fmla="*/ 1114874 h 1894283"/>
              <a:gd name="connsiteX65" fmla="*/ 891931 w 2989628"/>
              <a:gd name="connsiteY65" fmla="*/ 1137734 h 1894283"/>
              <a:gd name="connsiteX66" fmla="*/ 899551 w 2989628"/>
              <a:gd name="connsiteY66" fmla="*/ 1160594 h 1894283"/>
              <a:gd name="connsiteX67" fmla="*/ 922411 w 2989628"/>
              <a:gd name="connsiteY67" fmla="*/ 1183454 h 1894283"/>
              <a:gd name="connsiteX68" fmla="*/ 937651 w 2989628"/>
              <a:gd name="connsiteY68" fmla="*/ 1137734 h 1894283"/>
              <a:gd name="connsiteX69" fmla="*/ 968131 w 2989628"/>
              <a:gd name="connsiteY69" fmla="*/ 1092014 h 1894283"/>
              <a:gd name="connsiteX70" fmla="*/ 1013851 w 2989628"/>
              <a:gd name="connsiteY70" fmla="*/ 1076774 h 1894283"/>
              <a:gd name="connsiteX71" fmla="*/ 1006231 w 2989628"/>
              <a:gd name="connsiteY71" fmla="*/ 1046294 h 1894283"/>
              <a:gd name="connsiteX72" fmla="*/ 960511 w 2989628"/>
              <a:gd name="connsiteY72" fmla="*/ 1031054 h 1894283"/>
              <a:gd name="connsiteX73" fmla="*/ 937651 w 2989628"/>
              <a:gd name="connsiteY73" fmla="*/ 1015814 h 1894283"/>
              <a:gd name="connsiteX74" fmla="*/ 930031 w 2989628"/>
              <a:gd name="connsiteY74" fmla="*/ 992954 h 1894283"/>
              <a:gd name="connsiteX75" fmla="*/ 1021471 w 2989628"/>
              <a:gd name="connsiteY75" fmla="*/ 970094 h 1894283"/>
              <a:gd name="connsiteX76" fmla="*/ 1067191 w 2989628"/>
              <a:gd name="connsiteY76" fmla="*/ 992954 h 1894283"/>
              <a:gd name="connsiteX77" fmla="*/ 1090051 w 2989628"/>
              <a:gd name="connsiteY77" fmla="*/ 1000574 h 1894283"/>
              <a:gd name="connsiteX78" fmla="*/ 1143391 w 2989628"/>
              <a:gd name="connsiteY78" fmla="*/ 1031054 h 1894283"/>
              <a:gd name="connsiteX79" fmla="*/ 1166251 w 2989628"/>
              <a:gd name="connsiteY79" fmla="*/ 1038674 h 1894283"/>
              <a:gd name="connsiteX80" fmla="*/ 1189111 w 2989628"/>
              <a:gd name="connsiteY80" fmla="*/ 1023434 h 1894283"/>
              <a:gd name="connsiteX81" fmla="*/ 1158631 w 2989628"/>
              <a:gd name="connsiteY81" fmla="*/ 939614 h 1894283"/>
              <a:gd name="connsiteX82" fmla="*/ 1143391 w 2989628"/>
              <a:gd name="connsiteY82" fmla="*/ 916754 h 1894283"/>
              <a:gd name="connsiteX83" fmla="*/ 1135771 w 2989628"/>
              <a:gd name="connsiteY83" fmla="*/ 855794 h 1894283"/>
              <a:gd name="connsiteX84" fmla="*/ 1128151 w 2989628"/>
              <a:gd name="connsiteY84" fmla="*/ 825314 h 1894283"/>
              <a:gd name="connsiteX85" fmla="*/ 1158631 w 2989628"/>
              <a:gd name="connsiteY85" fmla="*/ 756734 h 1894283"/>
              <a:gd name="connsiteX86" fmla="*/ 1181491 w 2989628"/>
              <a:gd name="connsiteY86" fmla="*/ 771974 h 1894283"/>
              <a:gd name="connsiteX87" fmla="*/ 1196731 w 2989628"/>
              <a:gd name="connsiteY87" fmla="*/ 794834 h 1894283"/>
              <a:gd name="connsiteX88" fmla="*/ 1204351 w 2989628"/>
              <a:gd name="connsiteY88" fmla="*/ 832934 h 1894283"/>
              <a:gd name="connsiteX89" fmla="*/ 1227211 w 2989628"/>
              <a:gd name="connsiteY89" fmla="*/ 848174 h 1894283"/>
              <a:gd name="connsiteX90" fmla="*/ 1272931 w 2989628"/>
              <a:gd name="connsiteY90" fmla="*/ 863414 h 1894283"/>
              <a:gd name="connsiteX91" fmla="*/ 1234831 w 2989628"/>
              <a:gd name="connsiteY91" fmla="*/ 947234 h 1894283"/>
              <a:gd name="connsiteX92" fmla="*/ 1265311 w 2989628"/>
              <a:gd name="connsiteY92" fmla="*/ 1000574 h 1894283"/>
              <a:gd name="connsiteX93" fmla="*/ 1272931 w 2989628"/>
              <a:gd name="connsiteY93" fmla="*/ 1023434 h 1894283"/>
              <a:gd name="connsiteX94" fmla="*/ 1333891 w 2989628"/>
              <a:gd name="connsiteY94" fmla="*/ 1046294 h 1894283"/>
              <a:gd name="connsiteX95" fmla="*/ 1379611 w 2989628"/>
              <a:gd name="connsiteY95" fmla="*/ 1061534 h 1894283"/>
              <a:gd name="connsiteX96" fmla="*/ 1402471 w 2989628"/>
              <a:gd name="connsiteY96" fmla="*/ 1046294 h 1894283"/>
              <a:gd name="connsiteX97" fmla="*/ 1410091 w 2989628"/>
              <a:gd name="connsiteY97" fmla="*/ 1000574 h 1894283"/>
              <a:gd name="connsiteX98" fmla="*/ 1417711 w 2989628"/>
              <a:gd name="connsiteY98" fmla="*/ 977714 h 1894283"/>
              <a:gd name="connsiteX99" fmla="*/ 1425331 w 2989628"/>
              <a:gd name="connsiteY99" fmla="*/ 947234 h 1894283"/>
              <a:gd name="connsiteX100" fmla="*/ 1463431 w 2989628"/>
              <a:gd name="connsiteY100" fmla="*/ 901514 h 1894283"/>
              <a:gd name="connsiteX101" fmla="*/ 1478671 w 2989628"/>
              <a:gd name="connsiteY101" fmla="*/ 878654 h 1894283"/>
              <a:gd name="connsiteX102" fmla="*/ 1524391 w 2989628"/>
              <a:gd name="connsiteY102" fmla="*/ 855794 h 1894283"/>
              <a:gd name="connsiteX103" fmla="*/ 1554871 w 2989628"/>
              <a:gd name="connsiteY103" fmla="*/ 848174 h 1894283"/>
              <a:gd name="connsiteX104" fmla="*/ 1577731 w 2989628"/>
              <a:gd name="connsiteY104" fmla="*/ 832934 h 1894283"/>
              <a:gd name="connsiteX105" fmla="*/ 1608211 w 2989628"/>
              <a:gd name="connsiteY105" fmla="*/ 825314 h 1894283"/>
              <a:gd name="connsiteX106" fmla="*/ 1631071 w 2989628"/>
              <a:gd name="connsiteY106" fmla="*/ 802454 h 1894283"/>
              <a:gd name="connsiteX107" fmla="*/ 1638691 w 2989628"/>
              <a:gd name="connsiteY107" fmla="*/ 771974 h 1894283"/>
              <a:gd name="connsiteX108" fmla="*/ 1653931 w 2989628"/>
              <a:gd name="connsiteY108" fmla="*/ 749114 h 1894283"/>
              <a:gd name="connsiteX109" fmla="*/ 1661551 w 2989628"/>
              <a:gd name="connsiteY109" fmla="*/ 726254 h 1894283"/>
              <a:gd name="connsiteX110" fmla="*/ 1653931 w 2989628"/>
              <a:gd name="connsiteY110" fmla="*/ 330014 h 1894283"/>
              <a:gd name="connsiteX111" fmla="*/ 1623451 w 2989628"/>
              <a:gd name="connsiteY111" fmla="*/ 284294 h 1894283"/>
              <a:gd name="connsiteX112" fmla="*/ 1608211 w 2989628"/>
              <a:gd name="connsiteY112" fmla="*/ 261434 h 1894283"/>
              <a:gd name="connsiteX113" fmla="*/ 1577731 w 2989628"/>
              <a:gd name="connsiteY113" fmla="*/ 208094 h 1894283"/>
              <a:gd name="connsiteX114" fmla="*/ 1585351 w 2989628"/>
              <a:gd name="connsiteY114" fmla="*/ 185234 h 1894283"/>
              <a:gd name="connsiteX115" fmla="*/ 1608211 w 2989628"/>
              <a:gd name="connsiteY115" fmla="*/ 192854 h 1894283"/>
              <a:gd name="connsiteX116" fmla="*/ 1653931 w 2989628"/>
              <a:gd name="connsiteY116" fmla="*/ 215714 h 1894283"/>
              <a:gd name="connsiteX117" fmla="*/ 1669171 w 2989628"/>
              <a:gd name="connsiteY117" fmla="*/ 192854 h 1894283"/>
              <a:gd name="connsiteX118" fmla="*/ 1661551 w 2989628"/>
              <a:gd name="connsiteY118" fmla="*/ 124274 h 1894283"/>
              <a:gd name="connsiteX119" fmla="*/ 1638691 w 2989628"/>
              <a:gd name="connsiteY119" fmla="*/ 109034 h 1894283"/>
              <a:gd name="connsiteX120" fmla="*/ 1615831 w 2989628"/>
              <a:gd name="connsiteY120" fmla="*/ 101414 h 1894283"/>
              <a:gd name="connsiteX121" fmla="*/ 1592971 w 2989628"/>
              <a:gd name="connsiteY121" fmla="*/ 86174 h 1894283"/>
              <a:gd name="connsiteX122" fmla="*/ 1562491 w 2989628"/>
              <a:gd name="connsiteY122" fmla="*/ 70934 h 1894283"/>
              <a:gd name="connsiteX123" fmla="*/ 1570111 w 2989628"/>
              <a:gd name="connsiteY123" fmla="*/ 2354 h 1894283"/>
              <a:gd name="connsiteX124" fmla="*/ 1592971 w 2989628"/>
              <a:gd name="connsiteY124" fmla="*/ 9974 h 1894283"/>
              <a:gd name="connsiteX125" fmla="*/ 1638691 w 2989628"/>
              <a:gd name="connsiteY125" fmla="*/ 32834 h 1894283"/>
              <a:gd name="connsiteX126" fmla="*/ 1692031 w 2989628"/>
              <a:gd name="connsiteY126" fmla="*/ 70934 h 1894283"/>
              <a:gd name="connsiteX127" fmla="*/ 1722511 w 2989628"/>
              <a:gd name="connsiteY127" fmla="*/ 78554 h 1894283"/>
              <a:gd name="connsiteX128" fmla="*/ 1737751 w 2989628"/>
              <a:gd name="connsiteY128" fmla="*/ 101414 h 1894283"/>
              <a:gd name="connsiteX129" fmla="*/ 1760611 w 2989628"/>
              <a:gd name="connsiteY129" fmla="*/ 124274 h 1894283"/>
              <a:gd name="connsiteX130" fmla="*/ 1768231 w 2989628"/>
              <a:gd name="connsiteY130" fmla="*/ 147134 h 1894283"/>
              <a:gd name="connsiteX131" fmla="*/ 1791091 w 2989628"/>
              <a:gd name="connsiteY131" fmla="*/ 169994 h 1894283"/>
              <a:gd name="connsiteX132" fmla="*/ 1806331 w 2989628"/>
              <a:gd name="connsiteY132" fmla="*/ 192854 h 1894283"/>
              <a:gd name="connsiteX133" fmla="*/ 1829191 w 2989628"/>
              <a:gd name="connsiteY133" fmla="*/ 200474 h 1894283"/>
              <a:gd name="connsiteX134" fmla="*/ 1882531 w 2989628"/>
              <a:gd name="connsiteY134" fmla="*/ 223334 h 1894283"/>
              <a:gd name="connsiteX135" fmla="*/ 1905391 w 2989628"/>
              <a:gd name="connsiteY135" fmla="*/ 238574 h 1894283"/>
              <a:gd name="connsiteX136" fmla="*/ 1928251 w 2989628"/>
              <a:gd name="connsiteY136" fmla="*/ 246194 h 1894283"/>
              <a:gd name="connsiteX137" fmla="*/ 2233051 w 2989628"/>
              <a:gd name="connsiteY137" fmla="*/ 269054 h 1894283"/>
              <a:gd name="connsiteX138" fmla="*/ 2278771 w 2989628"/>
              <a:gd name="connsiteY138" fmla="*/ 307154 h 1894283"/>
              <a:gd name="connsiteX139" fmla="*/ 2301631 w 2989628"/>
              <a:gd name="connsiteY139" fmla="*/ 314774 h 1894283"/>
              <a:gd name="connsiteX140" fmla="*/ 2324491 w 2989628"/>
              <a:gd name="connsiteY140" fmla="*/ 337634 h 1894283"/>
              <a:gd name="connsiteX141" fmla="*/ 2332111 w 2989628"/>
              <a:gd name="connsiteY141" fmla="*/ 368114 h 1894283"/>
              <a:gd name="connsiteX142" fmla="*/ 2347351 w 2989628"/>
              <a:gd name="connsiteY142" fmla="*/ 413834 h 1894283"/>
              <a:gd name="connsiteX143" fmla="*/ 2362591 w 2989628"/>
              <a:gd name="connsiteY143" fmla="*/ 451934 h 1894283"/>
              <a:gd name="connsiteX144" fmla="*/ 2370211 w 2989628"/>
              <a:gd name="connsiteY144" fmla="*/ 482414 h 1894283"/>
              <a:gd name="connsiteX145" fmla="*/ 2415931 w 2989628"/>
              <a:gd name="connsiteY145" fmla="*/ 558614 h 1894283"/>
              <a:gd name="connsiteX146" fmla="*/ 2431171 w 2989628"/>
              <a:gd name="connsiteY146" fmla="*/ 589094 h 1894283"/>
              <a:gd name="connsiteX147" fmla="*/ 2476891 w 2989628"/>
              <a:gd name="connsiteY147" fmla="*/ 611954 h 1894283"/>
              <a:gd name="connsiteX148" fmla="*/ 2499751 w 2989628"/>
              <a:gd name="connsiteY148" fmla="*/ 627194 h 1894283"/>
              <a:gd name="connsiteX149" fmla="*/ 2537851 w 2989628"/>
              <a:gd name="connsiteY149" fmla="*/ 634814 h 1894283"/>
              <a:gd name="connsiteX150" fmla="*/ 2560711 w 2989628"/>
              <a:gd name="connsiteY150" fmla="*/ 642434 h 1894283"/>
              <a:gd name="connsiteX151" fmla="*/ 2591191 w 2989628"/>
              <a:gd name="connsiteY151" fmla="*/ 688154 h 1894283"/>
              <a:gd name="connsiteX152" fmla="*/ 2583571 w 2989628"/>
              <a:gd name="connsiteY152" fmla="*/ 711014 h 1894283"/>
              <a:gd name="connsiteX153" fmla="*/ 2575951 w 2989628"/>
              <a:gd name="connsiteY153" fmla="*/ 764354 h 1894283"/>
              <a:gd name="connsiteX154" fmla="*/ 2560711 w 2989628"/>
              <a:gd name="connsiteY154" fmla="*/ 810074 h 1894283"/>
              <a:gd name="connsiteX155" fmla="*/ 2568331 w 2989628"/>
              <a:gd name="connsiteY155" fmla="*/ 939614 h 1894283"/>
              <a:gd name="connsiteX156" fmla="*/ 2583571 w 2989628"/>
              <a:gd name="connsiteY156" fmla="*/ 992954 h 1894283"/>
              <a:gd name="connsiteX157" fmla="*/ 2614051 w 2989628"/>
              <a:gd name="connsiteY157" fmla="*/ 1038674 h 1894283"/>
              <a:gd name="connsiteX158" fmla="*/ 2621671 w 2989628"/>
              <a:gd name="connsiteY158" fmla="*/ 1061534 h 1894283"/>
              <a:gd name="connsiteX159" fmla="*/ 2636911 w 2989628"/>
              <a:gd name="connsiteY159" fmla="*/ 1084394 h 1894283"/>
              <a:gd name="connsiteX160" fmla="*/ 2682631 w 2989628"/>
              <a:gd name="connsiteY160" fmla="*/ 1137734 h 1894283"/>
              <a:gd name="connsiteX161" fmla="*/ 2690251 w 2989628"/>
              <a:gd name="connsiteY161" fmla="*/ 1160594 h 1894283"/>
              <a:gd name="connsiteX162" fmla="*/ 2667391 w 2989628"/>
              <a:gd name="connsiteY162" fmla="*/ 1206314 h 1894283"/>
              <a:gd name="connsiteX163" fmla="*/ 2659771 w 2989628"/>
              <a:gd name="connsiteY163" fmla="*/ 1229174 h 1894283"/>
              <a:gd name="connsiteX164" fmla="*/ 2644531 w 2989628"/>
              <a:gd name="connsiteY164" fmla="*/ 1259654 h 1894283"/>
              <a:gd name="connsiteX165" fmla="*/ 2636911 w 2989628"/>
              <a:gd name="connsiteY165" fmla="*/ 1343474 h 1894283"/>
              <a:gd name="connsiteX166" fmla="*/ 2644531 w 2989628"/>
              <a:gd name="connsiteY166" fmla="*/ 1457774 h 1894283"/>
              <a:gd name="connsiteX167" fmla="*/ 2652151 w 2989628"/>
              <a:gd name="connsiteY167" fmla="*/ 1480634 h 1894283"/>
              <a:gd name="connsiteX168" fmla="*/ 2667391 w 2989628"/>
              <a:gd name="connsiteY168" fmla="*/ 1518734 h 1894283"/>
              <a:gd name="connsiteX169" fmla="*/ 2675011 w 2989628"/>
              <a:gd name="connsiteY169" fmla="*/ 1541594 h 1894283"/>
              <a:gd name="connsiteX170" fmla="*/ 2690251 w 2989628"/>
              <a:gd name="connsiteY170" fmla="*/ 1564454 h 1894283"/>
              <a:gd name="connsiteX171" fmla="*/ 2751211 w 2989628"/>
              <a:gd name="connsiteY171" fmla="*/ 1640654 h 1894283"/>
              <a:gd name="connsiteX172" fmla="*/ 2766451 w 2989628"/>
              <a:gd name="connsiteY172" fmla="*/ 1663514 h 1894283"/>
              <a:gd name="connsiteX173" fmla="*/ 2865511 w 2989628"/>
              <a:gd name="connsiteY173" fmla="*/ 1777814 h 1894283"/>
              <a:gd name="connsiteX174" fmla="*/ 2880751 w 2989628"/>
              <a:gd name="connsiteY174" fmla="*/ 1800674 h 1894283"/>
              <a:gd name="connsiteX175" fmla="*/ 2926471 w 2989628"/>
              <a:gd name="connsiteY175" fmla="*/ 1846394 h 1894283"/>
              <a:gd name="connsiteX176" fmla="*/ 2949331 w 2989628"/>
              <a:gd name="connsiteY17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747151 w 2989628"/>
              <a:gd name="connsiteY45" fmla="*/ 970094 h 1894283"/>
              <a:gd name="connsiteX46" fmla="*/ 762391 w 2989628"/>
              <a:gd name="connsiteY46" fmla="*/ 947234 h 1894283"/>
              <a:gd name="connsiteX47" fmla="*/ 747151 w 2989628"/>
              <a:gd name="connsiteY47" fmla="*/ 992954 h 1894283"/>
              <a:gd name="connsiteX48" fmla="*/ 731911 w 2989628"/>
              <a:gd name="connsiteY48" fmla="*/ 1069154 h 1894283"/>
              <a:gd name="connsiteX49" fmla="*/ 747151 w 2989628"/>
              <a:gd name="connsiteY49" fmla="*/ 1092014 h 1894283"/>
              <a:gd name="connsiteX50" fmla="*/ 861451 w 2989628"/>
              <a:gd name="connsiteY50" fmla="*/ 1061534 h 1894283"/>
              <a:gd name="connsiteX51" fmla="*/ 846211 w 2989628"/>
              <a:gd name="connsiteY51" fmla="*/ 1038674 h 1894283"/>
              <a:gd name="connsiteX52" fmla="*/ 808111 w 2989628"/>
              <a:gd name="connsiteY52" fmla="*/ 1008194 h 1894283"/>
              <a:gd name="connsiteX53" fmla="*/ 830971 w 2989628"/>
              <a:gd name="connsiteY53" fmla="*/ 939614 h 1894283"/>
              <a:gd name="connsiteX54" fmla="*/ 853831 w 2989628"/>
              <a:gd name="connsiteY54" fmla="*/ 924374 h 1894283"/>
              <a:gd name="connsiteX55" fmla="*/ 853831 w 2989628"/>
              <a:gd name="connsiteY55" fmla="*/ 665294 h 1894283"/>
              <a:gd name="connsiteX56" fmla="*/ 876691 w 2989628"/>
              <a:gd name="connsiteY56" fmla="*/ 657674 h 1894283"/>
              <a:gd name="connsiteX57" fmla="*/ 914791 w 2989628"/>
              <a:gd name="connsiteY57" fmla="*/ 665294 h 1894283"/>
              <a:gd name="connsiteX58" fmla="*/ 907171 w 2989628"/>
              <a:gd name="connsiteY58" fmla="*/ 711014 h 1894283"/>
              <a:gd name="connsiteX59" fmla="*/ 891931 w 2989628"/>
              <a:gd name="connsiteY59" fmla="*/ 764354 h 1894283"/>
              <a:gd name="connsiteX60" fmla="*/ 884311 w 2989628"/>
              <a:gd name="connsiteY60" fmla="*/ 802454 h 1894283"/>
              <a:gd name="connsiteX61" fmla="*/ 876691 w 2989628"/>
              <a:gd name="connsiteY61" fmla="*/ 909134 h 1894283"/>
              <a:gd name="connsiteX62" fmla="*/ 869071 w 2989628"/>
              <a:gd name="connsiteY62" fmla="*/ 931994 h 1894283"/>
              <a:gd name="connsiteX63" fmla="*/ 876691 w 2989628"/>
              <a:gd name="connsiteY63" fmla="*/ 1114874 h 1894283"/>
              <a:gd name="connsiteX64" fmla="*/ 891931 w 2989628"/>
              <a:gd name="connsiteY64" fmla="*/ 1137734 h 1894283"/>
              <a:gd name="connsiteX65" fmla="*/ 899551 w 2989628"/>
              <a:gd name="connsiteY65" fmla="*/ 1160594 h 1894283"/>
              <a:gd name="connsiteX66" fmla="*/ 922411 w 2989628"/>
              <a:gd name="connsiteY66" fmla="*/ 1183454 h 1894283"/>
              <a:gd name="connsiteX67" fmla="*/ 937651 w 2989628"/>
              <a:gd name="connsiteY67" fmla="*/ 1137734 h 1894283"/>
              <a:gd name="connsiteX68" fmla="*/ 968131 w 2989628"/>
              <a:gd name="connsiteY68" fmla="*/ 1092014 h 1894283"/>
              <a:gd name="connsiteX69" fmla="*/ 1013851 w 2989628"/>
              <a:gd name="connsiteY69" fmla="*/ 1076774 h 1894283"/>
              <a:gd name="connsiteX70" fmla="*/ 1006231 w 2989628"/>
              <a:gd name="connsiteY70" fmla="*/ 1046294 h 1894283"/>
              <a:gd name="connsiteX71" fmla="*/ 960511 w 2989628"/>
              <a:gd name="connsiteY71" fmla="*/ 1031054 h 1894283"/>
              <a:gd name="connsiteX72" fmla="*/ 937651 w 2989628"/>
              <a:gd name="connsiteY72" fmla="*/ 1015814 h 1894283"/>
              <a:gd name="connsiteX73" fmla="*/ 930031 w 2989628"/>
              <a:gd name="connsiteY73" fmla="*/ 992954 h 1894283"/>
              <a:gd name="connsiteX74" fmla="*/ 1021471 w 2989628"/>
              <a:gd name="connsiteY74" fmla="*/ 970094 h 1894283"/>
              <a:gd name="connsiteX75" fmla="*/ 1067191 w 2989628"/>
              <a:gd name="connsiteY75" fmla="*/ 992954 h 1894283"/>
              <a:gd name="connsiteX76" fmla="*/ 1090051 w 2989628"/>
              <a:gd name="connsiteY76" fmla="*/ 1000574 h 1894283"/>
              <a:gd name="connsiteX77" fmla="*/ 1143391 w 2989628"/>
              <a:gd name="connsiteY77" fmla="*/ 1031054 h 1894283"/>
              <a:gd name="connsiteX78" fmla="*/ 1166251 w 2989628"/>
              <a:gd name="connsiteY78" fmla="*/ 1038674 h 1894283"/>
              <a:gd name="connsiteX79" fmla="*/ 1189111 w 2989628"/>
              <a:gd name="connsiteY79" fmla="*/ 1023434 h 1894283"/>
              <a:gd name="connsiteX80" fmla="*/ 1158631 w 2989628"/>
              <a:gd name="connsiteY80" fmla="*/ 939614 h 1894283"/>
              <a:gd name="connsiteX81" fmla="*/ 1143391 w 2989628"/>
              <a:gd name="connsiteY81" fmla="*/ 916754 h 1894283"/>
              <a:gd name="connsiteX82" fmla="*/ 1135771 w 2989628"/>
              <a:gd name="connsiteY82" fmla="*/ 855794 h 1894283"/>
              <a:gd name="connsiteX83" fmla="*/ 1128151 w 2989628"/>
              <a:gd name="connsiteY83" fmla="*/ 825314 h 1894283"/>
              <a:gd name="connsiteX84" fmla="*/ 1158631 w 2989628"/>
              <a:gd name="connsiteY84" fmla="*/ 756734 h 1894283"/>
              <a:gd name="connsiteX85" fmla="*/ 1181491 w 2989628"/>
              <a:gd name="connsiteY85" fmla="*/ 771974 h 1894283"/>
              <a:gd name="connsiteX86" fmla="*/ 1196731 w 2989628"/>
              <a:gd name="connsiteY86" fmla="*/ 794834 h 1894283"/>
              <a:gd name="connsiteX87" fmla="*/ 1204351 w 2989628"/>
              <a:gd name="connsiteY87" fmla="*/ 832934 h 1894283"/>
              <a:gd name="connsiteX88" fmla="*/ 1227211 w 2989628"/>
              <a:gd name="connsiteY88" fmla="*/ 848174 h 1894283"/>
              <a:gd name="connsiteX89" fmla="*/ 1272931 w 2989628"/>
              <a:gd name="connsiteY89" fmla="*/ 863414 h 1894283"/>
              <a:gd name="connsiteX90" fmla="*/ 1234831 w 2989628"/>
              <a:gd name="connsiteY90" fmla="*/ 947234 h 1894283"/>
              <a:gd name="connsiteX91" fmla="*/ 1265311 w 2989628"/>
              <a:gd name="connsiteY91" fmla="*/ 1000574 h 1894283"/>
              <a:gd name="connsiteX92" fmla="*/ 1272931 w 2989628"/>
              <a:gd name="connsiteY92" fmla="*/ 1023434 h 1894283"/>
              <a:gd name="connsiteX93" fmla="*/ 1333891 w 2989628"/>
              <a:gd name="connsiteY93" fmla="*/ 1046294 h 1894283"/>
              <a:gd name="connsiteX94" fmla="*/ 1379611 w 2989628"/>
              <a:gd name="connsiteY94" fmla="*/ 1061534 h 1894283"/>
              <a:gd name="connsiteX95" fmla="*/ 1402471 w 2989628"/>
              <a:gd name="connsiteY95" fmla="*/ 1046294 h 1894283"/>
              <a:gd name="connsiteX96" fmla="*/ 1410091 w 2989628"/>
              <a:gd name="connsiteY96" fmla="*/ 1000574 h 1894283"/>
              <a:gd name="connsiteX97" fmla="*/ 1417711 w 2989628"/>
              <a:gd name="connsiteY97" fmla="*/ 977714 h 1894283"/>
              <a:gd name="connsiteX98" fmla="*/ 1425331 w 2989628"/>
              <a:gd name="connsiteY98" fmla="*/ 947234 h 1894283"/>
              <a:gd name="connsiteX99" fmla="*/ 1463431 w 2989628"/>
              <a:gd name="connsiteY99" fmla="*/ 901514 h 1894283"/>
              <a:gd name="connsiteX100" fmla="*/ 1478671 w 2989628"/>
              <a:gd name="connsiteY100" fmla="*/ 878654 h 1894283"/>
              <a:gd name="connsiteX101" fmla="*/ 1524391 w 2989628"/>
              <a:gd name="connsiteY101" fmla="*/ 855794 h 1894283"/>
              <a:gd name="connsiteX102" fmla="*/ 1554871 w 2989628"/>
              <a:gd name="connsiteY102" fmla="*/ 848174 h 1894283"/>
              <a:gd name="connsiteX103" fmla="*/ 1577731 w 2989628"/>
              <a:gd name="connsiteY103" fmla="*/ 832934 h 1894283"/>
              <a:gd name="connsiteX104" fmla="*/ 1608211 w 2989628"/>
              <a:gd name="connsiteY104" fmla="*/ 825314 h 1894283"/>
              <a:gd name="connsiteX105" fmla="*/ 1631071 w 2989628"/>
              <a:gd name="connsiteY105" fmla="*/ 802454 h 1894283"/>
              <a:gd name="connsiteX106" fmla="*/ 1638691 w 2989628"/>
              <a:gd name="connsiteY106" fmla="*/ 771974 h 1894283"/>
              <a:gd name="connsiteX107" fmla="*/ 1653931 w 2989628"/>
              <a:gd name="connsiteY107" fmla="*/ 749114 h 1894283"/>
              <a:gd name="connsiteX108" fmla="*/ 1661551 w 2989628"/>
              <a:gd name="connsiteY108" fmla="*/ 726254 h 1894283"/>
              <a:gd name="connsiteX109" fmla="*/ 1653931 w 2989628"/>
              <a:gd name="connsiteY109" fmla="*/ 330014 h 1894283"/>
              <a:gd name="connsiteX110" fmla="*/ 1623451 w 2989628"/>
              <a:gd name="connsiteY110" fmla="*/ 284294 h 1894283"/>
              <a:gd name="connsiteX111" fmla="*/ 1608211 w 2989628"/>
              <a:gd name="connsiteY111" fmla="*/ 261434 h 1894283"/>
              <a:gd name="connsiteX112" fmla="*/ 1577731 w 2989628"/>
              <a:gd name="connsiteY112" fmla="*/ 208094 h 1894283"/>
              <a:gd name="connsiteX113" fmla="*/ 1585351 w 2989628"/>
              <a:gd name="connsiteY113" fmla="*/ 185234 h 1894283"/>
              <a:gd name="connsiteX114" fmla="*/ 1608211 w 2989628"/>
              <a:gd name="connsiteY114" fmla="*/ 192854 h 1894283"/>
              <a:gd name="connsiteX115" fmla="*/ 1653931 w 2989628"/>
              <a:gd name="connsiteY115" fmla="*/ 215714 h 1894283"/>
              <a:gd name="connsiteX116" fmla="*/ 1669171 w 2989628"/>
              <a:gd name="connsiteY116" fmla="*/ 192854 h 1894283"/>
              <a:gd name="connsiteX117" fmla="*/ 1661551 w 2989628"/>
              <a:gd name="connsiteY117" fmla="*/ 124274 h 1894283"/>
              <a:gd name="connsiteX118" fmla="*/ 1638691 w 2989628"/>
              <a:gd name="connsiteY118" fmla="*/ 109034 h 1894283"/>
              <a:gd name="connsiteX119" fmla="*/ 1615831 w 2989628"/>
              <a:gd name="connsiteY119" fmla="*/ 101414 h 1894283"/>
              <a:gd name="connsiteX120" fmla="*/ 1592971 w 2989628"/>
              <a:gd name="connsiteY120" fmla="*/ 86174 h 1894283"/>
              <a:gd name="connsiteX121" fmla="*/ 1562491 w 2989628"/>
              <a:gd name="connsiteY121" fmla="*/ 70934 h 1894283"/>
              <a:gd name="connsiteX122" fmla="*/ 1570111 w 2989628"/>
              <a:gd name="connsiteY122" fmla="*/ 2354 h 1894283"/>
              <a:gd name="connsiteX123" fmla="*/ 1592971 w 2989628"/>
              <a:gd name="connsiteY123" fmla="*/ 9974 h 1894283"/>
              <a:gd name="connsiteX124" fmla="*/ 1638691 w 2989628"/>
              <a:gd name="connsiteY124" fmla="*/ 32834 h 1894283"/>
              <a:gd name="connsiteX125" fmla="*/ 1692031 w 2989628"/>
              <a:gd name="connsiteY125" fmla="*/ 70934 h 1894283"/>
              <a:gd name="connsiteX126" fmla="*/ 1722511 w 2989628"/>
              <a:gd name="connsiteY126" fmla="*/ 78554 h 1894283"/>
              <a:gd name="connsiteX127" fmla="*/ 1737751 w 2989628"/>
              <a:gd name="connsiteY127" fmla="*/ 101414 h 1894283"/>
              <a:gd name="connsiteX128" fmla="*/ 1760611 w 2989628"/>
              <a:gd name="connsiteY128" fmla="*/ 124274 h 1894283"/>
              <a:gd name="connsiteX129" fmla="*/ 1768231 w 2989628"/>
              <a:gd name="connsiteY129" fmla="*/ 147134 h 1894283"/>
              <a:gd name="connsiteX130" fmla="*/ 1791091 w 2989628"/>
              <a:gd name="connsiteY130" fmla="*/ 169994 h 1894283"/>
              <a:gd name="connsiteX131" fmla="*/ 1806331 w 2989628"/>
              <a:gd name="connsiteY131" fmla="*/ 192854 h 1894283"/>
              <a:gd name="connsiteX132" fmla="*/ 1829191 w 2989628"/>
              <a:gd name="connsiteY132" fmla="*/ 200474 h 1894283"/>
              <a:gd name="connsiteX133" fmla="*/ 1882531 w 2989628"/>
              <a:gd name="connsiteY133" fmla="*/ 223334 h 1894283"/>
              <a:gd name="connsiteX134" fmla="*/ 1905391 w 2989628"/>
              <a:gd name="connsiteY134" fmla="*/ 238574 h 1894283"/>
              <a:gd name="connsiteX135" fmla="*/ 1928251 w 2989628"/>
              <a:gd name="connsiteY135" fmla="*/ 246194 h 1894283"/>
              <a:gd name="connsiteX136" fmla="*/ 2233051 w 2989628"/>
              <a:gd name="connsiteY136" fmla="*/ 269054 h 1894283"/>
              <a:gd name="connsiteX137" fmla="*/ 2278771 w 2989628"/>
              <a:gd name="connsiteY137" fmla="*/ 307154 h 1894283"/>
              <a:gd name="connsiteX138" fmla="*/ 2301631 w 2989628"/>
              <a:gd name="connsiteY138" fmla="*/ 314774 h 1894283"/>
              <a:gd name="connsiteX139" fmla="*/ 2324491 w 2989628"/>
              <a:gd name="connsiteY139" fmla="*/ 337634 h 1894283"/>
              <a:gd name="connsiteX140" fmla="*/ 2332111 w 2989628"/>
              <a:gd name="connsiteY140" fmla="*/ 368114 h 1894283"/>
              <a:gd name="connsiteX141" fmla="*/ 2347351 w 2989628"/>
              <a:gd name="connsiteY141" fmla="*/ 413834 h 1894283"/>
              <a:gd name="connsiteX142" fmla="*/ 2362591 w 2989628"/>
              <a:gd name="connsiteY142" fmla="*/ 451934 h 1894283"/>
              <a:gd name="connsiteX143" fmla="*/ 2370211 w 2989628"/>
              <a:gd name="connsiteY143" fmla="*/ 482414 h 1894283"/>
              <a:gd name="connsiteX144" fmla="*/ 2415931 w 2989628"/>
              <a:gd name="connsiteY144" fmla="*/ 558614 h 1894283"/>
              <a:gd name="connsiteX145" fmla="*/ 2431171 w 2989628"/>
              <a:gd name="connsiteY145" fmla="*/ 589094 h 1894283"/>
              <a:gd name="connsiteX146" fmla="*/ 2476891 w 2989628"/>
              <a:gd name="connsiteY146" fmla="*/ 611954 h 1894283"/>
              <a:gd name="connsiteX147" fmla="*/ 2499751 w 2989628"/>
              <a:gd name="connsiteY147" fmla="*/ 627194 h 1894283"/>
              <a:gd name="connsiteX148" fmla="*/ 2537851 w 2989628"/>
              <a:gd name="connsiteY148" fmla="*/ 634814 h 1894283"/>
              <a:gd name="connsiteX149" fmla="*/ 2560711 w 2989628"/>
              <a:gd name="connsiteY149" fmla="*/ 642434 h 1894283"/>
              <a:gd name="connsiteX150" fmla="*/ 2591191 w 2989628"/>
              <a:gd name="connsiteY150" fmla="*/ 688154 h 1894283"/>
              <a:gd name="connsiteX151" fmla="*/ 2583571 w 2989628"/>
              <a:gd name="connsiteY151" fmla="*/ 711014 h 1894283"/>
              <a:gd name="connsiteX152" fmla="*/ 2575951 w 2989628"/>
              <a:gd name="connsiteY152" fmla="*/ 764354 h 1894283"/>
              <a:gd name="connsiteX153" fmla="*/ 2560711 w 2989628"/>
              <a:gd name="connsiteY153" fmla="*/ 810074 h 1894283"/>
              <a:gd name="connsiteX154" fmla="*/ 2568331 w 2989628"/>
              <a:gd name="connsiteY154" fmla="*/ 939614 h 1894283"/>
              <a:gd name="connsiteX155" fmla="*/ 2583571 w 2989628"/>
              <a:gd name="connsiteY155" fmla="*/ 992954 h 1894283"/>
              <a:gd name="connsiteX156" fmla="*/ 2614051 w 2989628"/>
              <a:gd name="connsiteY156" fmla="*/ 1038674 h 1894283"/>
              <a:gd name="connsiteX157" fmla="*/ 2621671 w 2989628"/>
              <a:gd name="connsiteY157" fmla="*/ 1061534 h 1894283"/>
              <a:gd name="connsiteX158" fmla="*/ 2636911 w 2989628"/>
              <a:gd name="connsiteY158" fmla="*/ 1084394 h 1894283"/>
              <a:gd name="connsiteX159" fmla="*/ 2682631 w 2989628"/>
              <a:gd name="connsiteY159" fmla="*/ 1137734 h 1894283"/>
              <a:gd name="connsiteX160" fmla="*/ 2690251 w 2989628"/>
              <a:gd name="connsiteY160" fmla="*/ 1160594 h 1894283"/>
              <a:gd name="connsiteX161" fmla="*/ 2667391 w 2989628"/>
              <a:gd name="connsiteY161" fmla="*/ 1206314 h 1894283"/>
              <a:gd name="connsiteX162" fmla="*/ 2659771 w 2989628"/>
              <a:gd name="connsiteY162" fmla="*/ 1229174 h 1894283"/>
              <a:gd name="connsiteX163" fmla="*/ 2644531 w 2989628"/>
              <a:gd name="connsiteY163" fmla="*/ 1259654 h 1894283"/>
              <a:gd name="connsiteX164" fmla="*/ 2636911 w 2989628"/>
              <a:gd name="connsiteY164" fmla="*/ 1343474 h 1894283"/>
              <a:gd name="connsiteX165" fmla="*/ 2644531 w 2989628"/>
              <a:gd name="connsiteY165" fmla="*/ 1457774 h 1894283"/>
              <a:gd name="connsiteX166" fmla="*/ 2652151 w 2989628"/>
              <a:gd name="connsiteY166" fmla="*/ 1480634 h 1894283"/>
              <a:gd name="connsiteX167" fmla="*/ 2667391 w 2989628"/>
              <a:gd name="connsiteY167" fmla="*/ 1518734 h 1894283"/>
              <a:gd name="connsiteX168" fmla="*/ 2675011 w 2989628"/>
              <a:gd name="connsiteY168" fmla="*/ 1541594 h 1894283"/>
              <a:gd name="connsiteX169" fmla="*/ 2690251 w 2989628"/>
              <a:gd name="connsiteY169" fmla="*/ 1564454 h 1894283"/>
              <a:gd name="connsiteX170" fmla="*/ 2751211 w 2989628"/>
              <a:gd name="connsiteY170" fmla="*/ 1640654 h 1894283"/>
              <a:gd name="connsiteX171" fmla="*/ 2766451 w 2989628"/>
              <a:gd name="connsiteY171" fmla="*/ 1663514 h 1894283"/>
              <a:gd name="connsiteX172" fmla="*/ 2865511 w 2989628"/>
              <a:gd name="connsiteY172" fmla="*/ 1777814 h 1894283"/>
              <a:gd name="connsiteX173" fmla="*/ 2880751 w 2989628"/>
              <a:gd name="connsiteY173" fmla="*/ 1800674 h 1894283"/>
              <a:gd name="connsiteX174" fmla="*/ 2926471 w 2989628"/>
              <a:gd name="connsiteY174" fmla="*/ 1846394 h 1894283"/>
              <a:gd name="connsiteX175" fmla="*/ 2949331 w 2989628"/>
              <a:gd name="connsiteY17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747151 w 2989628"/>
              <a:gd name="connsiteY45" fmla="*/ 970094 h 1894283"/>
              <a:gd name="connsiteX46" fmla="*/ 747151 w 2989628"/>
              <a:gd name="connsiteY46" fmla="*/ 992954 h 1894283"/>
              <a:gd name="connsiteX47" fmla="*/ 731911 w 2989628"/>
              <a:gd name="connsiteY47" fmla="*/ 1069154 h 1894283"/>
              <a:gd name="connsiteX48" fmla="*/ 747151 w 2989628"/>
              <a:gd name="connsiteY48" fmla="*/ 1092014 h 1894283"/>
              <a:gd name="connsiteX49" fmla="*/ 861451 w 2989628"/>
              <a:gd name="connsiteY49" fmla="*/ 1061534 h 1894283"/>
              <a:gd name="connsiteX50" fmla="*/ 846211 w 2989628"/>
              <a:gd name="connsiteY50" fmla="*/ 1038674 h 1894283"/>
              <a:gd name="connsiteX51" fmla="*/ 808111 w 2989628"/>
              <a:gd name="connsiteY51" fmla="*/ 1008194 h 1894283"/>
              <a:gd name="connsiteX52" fmla="*/ 830971 w 2989628"/>
              <a:gd name="connsiteY52" fmla="*/ 939614 h 1894283"/>
              <a:gd name="connsiteX53" fmla="*/ 853831 w 2989628"/>
              <a:gd name="connsiteY53" fmla="*/ 924374 h 1894283"/>
              <a:gd name="connsiteX54" fmla="*/ 853831 w 2989628"/>
              <a:gd name="connsiteY54" fmla="*/ 665294 h 1894283"/>
              <a:gd name="connsiteX55" fmla="*/ 876691 w 2989628"/>
              <a:gd name="connsiteY55" fmla="*/ 657674 h 1894283"/>
              <a:gd name="connsiteX56" fmla="*/ 914791 w 2989628"/>
              <a:gd name="connsiteY56" fmla="*/ 665294 h 1894283"/>
              <a:gd name="connsiteX57" fmla="*/ 907171 w 2989628"/>
              <a:gd name="connsiteY57" fmla="*/ 711014 h 1894283"/>
              <a:gd name="connsiteX58" fmla="*/ 891931 w 2989628"/>
              <a:gd name="connsiteY58" fmla="*/ 764354 h 1894283"/>
              <a:gd name="connsiteX59" fmla="*/ 884311 w 2989628"/>
              <a:gd name="connsiteY59" fmla="*/ 802454 h 1894283"/>
              <a:gd name="connsiteX60" fmla="*/ 876691 w 2989628"/>
              <a:gd name="connsiteY60" fmla="*/ 909134 h 1894283"/>
              <a:gd name="connsiteX61" fmla="*/ 869071 w 2989628"/>
              <a:gd name="connsiteY61" fmla="*/ 931994 h 1894283"/>
              <a:gd name="connsiteX62" fmla="*/ 876691 w 2989628"/>
              <a:gd name="connsiteY62" fmla="*/ 1114874 h 1894283"/>
              <a:gd name="connsiteX63" fmla="*/ 891931 w 2989628"/>
              <a:gd name="connsiteY63" fmla="*/ 1137734 h 1894283"/>
              <a:gd name="connsiteX64" fmla="*/ 899551 w 2989628"/>
              <a:gd name="connsiteY64" fmla="*/ 1160594 h 1894283"/>
              <a:gd name="connsiteX65" fmla="*/ 922411 w 2989628"/>
              <a:gd name="connsiteY65" fmla="*/ 1183454 h 1894283"/>
              <a:gd name="connsiteX66" fmla="*/ 937651 w 2989628"/>
              <a:gd name="connsiteY66" fmla="*/ 1137734 h 1894283"/>
              <a:gd name="connsiteX67" fmla="*/ 968131 w 2989628"/>
              <a:gd name="connsiteY67" fmla="*/ 1092014 h 1894283"/>
              <a:gd name="connsiteX68" fmla="*/ 1013851 w 2989628"/>
              <a:gd name="connsiteY68" fmla="*/ 1076774 h 1894283"/>
              <a:gd name="connsiteX69" fmla="*/ 1006231 w 2989628"/>
              <a:gd name="connsiteY69" fmla="*/ 1046294 h 1894283"/>
              <a:gd name="connsiteX70" fmla="*/ 960511 w 2989628"/>
              <a:gd name="connsiteY70" fmla="*/ 1031054 h 1894283"/>
              <a:gd name="connsiteX71" fmla="*/ 937651 w 2989628"/>
              <a:gd name="connsiteY71" fmla="*/ 1015814 h 1894283"/>
              <a:gd name="connsiteX72" fmla="*/ 930031 w 2989628"/>
              <a:gd name="connsiteY72" fmla="*/ 992954 h 1894283"/>
              <a:gd name="connsiteX73" fmla="*/ 1021471 w 2989628"/>
              <a:gd name="connsiteY73" fmla="*/ 970094 h 1894283"/>
              <a:gd name="connsiteX74" fmla="*/ 1067191 w 2989628"/>
              <a:gd name="connsiteY74" fmla="*/ 992954 h 1894283"/>
              <a:gd name="connsiteX75" fmla="*/ 1090051 w 2989628"/>
              <a:gd name="connsiteY75" fmla="*/ 1000574 h 1894283"/>
              <a:gd name="connsiteX76" fmla="*/ 1143391 w 2989628"/>
              <a:gd name="connsiteY76" fmla="*/ 1031054 h 1894283"/>
              <a:gd name="connsiteX77" fmla="*/ 1166251 w 2989628"/>
              <a:gd name="connsiteY77" fmla="*/ 1038674 h 1894283"/>
              <a:gd name="connsiteX78" fmla="*/ 1189111 w 2989628"/>
              <a:gd name="connsiteY78" fmla="*/ 1023434 h 1894283"/>
              <a:gd name="connsiteX79" fmla="*/ 1158631 w 2989628"/>
              <a:gd name="connsiteY79" fmla="*/ 939614 h 1894283"/>
              <a:gd name="connsiteX80" fmla="*/ 1143391 w 2989628"/>
              <a:gd name="connsiteY80" fmla="*/ 916754 h 1894283"/>
              <a:gd name="connsiteX81" fmla="*/ 1135771 w 2989628"/>
              <a:gd name="connsiteY81" fmla="*/ 855794 h 1894283"/>
              <a:gd name="connsiteX82" fmla="*/ 1128151 w 2989628"/>
              <a:gd name="connsiteY82" fmla="*/ 825314 h 1894283"/>
              <a:gd name="connsiteX83" fmla="*/ 1158631 w 2989628"/>
              <a:gd name="connsiteY83" fmla="*/ 756734 h 1894283"/>
              <a:gd name="connsiteX84" fmla="*/ 1181491 w 2989628"/>
              <a:gd name="connsiteY84" fmla="*/ 771974 h 1894283"/>
              <a:gd name="connsiteX85" fmla="*/ 1196731 w 2989628"/>
              <a:gd name="connsiteY85" fmla="*/ 794834 h 1894283"/>
              <a:gd name="connsiteX86" fmla="*/ 1204351 w 2989628"/>
              <a:gd name="connsiteY86" fmla="*/ 832934 h 1894283"/>
              <a:gd name="connsiteX87" fmla="*/ 1227211 w 2989628"/>
              <a:gd name="connsiteY87" fmla="*/ 848174 h 1894283"/>
              <a:gd name="connsiteX88" fmla="*/ 1272931 w 2989628"/>
              <a:gd name="connsiteY88" fmla="*/ 863414 h 1894283"/>
              <a:gd name="connsiteX89" fmla="*/ 1234831 w 2989628"/>
              <a:gd name="connsiteY89" fmla="*/ 947234 h 1894283"/>
              <a:gd name="connsiteX90" fmla="*/ 1265311 w 2989628"/>
              <a:gd name="connsiteY90" fmla="*/ 1000574 h 1894283"/>
              <a:gd name="connsiteX91" fmla="*/ 1272931 w 2989628"/>
              <a:gd name="connsiteY91" fmla="*/ 1023434 h 1894283"/>
              <a:gd name="connsiteX92" fmla="*/ 1333891 w 2989628"/>
              <a:gd name="connsiteY92" fmla="*/ 1046294 h 1894283"/>
              <a:gd name="connsiteX93" fmla="*/ 1379611 w 2989628"/>
              <a:gd name="connsiteY93" fmla="*/ 1061534 h 1894283"/>
              <a:gd name="connsiteX94" fmla="*/ 1402471 w 2989628"/>
              <a:gd name="connsiteY94" fmla="*/ 1046294 h 1894283"/>
              <a:gd name="connsiteX95" fmla="*/ 1410091 w 2989628"/>
              <a:gd name="connsiteY95" fmla="*/ 1000574 h 1894283"/>
              <a:gd name="connsiteX96" fmla="*/ 1417711 w 2989628"/>
              <a:gd name="connsiteY96" fmla="*/ 977714 h 1894283"/>
              <a:gd name="connsiteX97" fmla="*/ 1425331 w 2989628"/>
              <a:gd name="connsiteY97" fmla="*/ 947234 h 1894283"/>
              <a:gd name="connsiteX98" fmla="*/ 1463431 w 2989628"/>
              <a:gd name="connsiteY98" fmla="*/ 901514 h 1894283"/>
              <a:gd name="connsiteX99" fmla="*/ 1478671 w 2989628"/>
              <a:gd name="connsiteY99" fmla="*/ 878654 h 1894283"/>
              <a:gd name="connsiteX100" fmla="*/ 1524391 w 2989628"/>
              <a:gd name="connsiteY100" fmla="*/ 855794 h 1894283"/>
              <a:gd name="connsiteX101" fmla="*/ 1554871 w 2989628"/>
              <a:gd name="connsiteY101" fmla="*/ 848174 h 1894283"/>
              <a:gd name="connsiteX102" fmla="*/ 1577731 w 2989628"/>
              <a:gd name="connsiteY102" fmla="*/ 832934 h 1894283"/>
              <a:gd name="connsiteX103" fmla="*/ 1608211 w 2989628"/>
              <a:gd name="connsiteY103" fmla="*/ 825314 h 1894283"/>
              <a:gd name="connsiteX104" fmla="*/ 1631071 w 2989628"/>
              <a:gd name="connsiteY104" fmla="*/ 802454 h 1894283"/>
              <a:gd name="connsiteX105" fmla="*/ 1638691 w 2989628"/>
              <a:gd name="connsiteY105" fmla="*/ 771974 h 1894283"/>
              <a:gd name="connsiteX106" fmla="*/ 1653931 w 2989628"/>
              <a:gd name="connsiteY106" fmla="*/ 749114 h 1894283"/>
              <a:gd name="connsiteX107" fmla="*/ 1661551 w 2989628"/>
              <a:gd name="connsiteY107" fmla="*/ 726254 h 1894283"/>
              <a:gd name="connsiteX108" fmla="*/ 1653931 w 2989628"/>
              <a:gd name="connsiteY108" fmla="*/ 330014 h 1894283"/>
              <a:gd name="connsiteX109" fmla="*/ 1623451 w 2989628"/>
              <a:gd name="connsiteY109" fmla="*/ 284294 h 1894283"/>
              <a:gd name="connsiteX110" fmla="*/ 1608211 w 2989628"/>
              <a:gd name="connsiteY110" fmla="*/ 261434 h 1894283"/>
              <a:gd name="connsiteX111" fmla="*/ 1577731 w 2989628"/>
              <a:gd name="connsiteY111" fmla="*/ 208094 h 1894283"/>
              <a:gd name="connsiteX112" fmla="*/ 1585351 w 2989628"/>
              <a:gd name="connsiteY112" fmla="*/ 185234 h 1894283"/>
              <a:gd name="connsiteX113" fmla="*/ 1608211 w 2989628"/>
              <a:gd name="connsiteY113" fmla="*/ 192854 h 1894283"/>
              <a:gd name="connsiteX114" fmla="*/ 1653931 w 2989628"/>
              <a:gd name="connsiteY114" fmla="*/ 215714 h 1894283"/>
              <a:gd name="connsiteX115" fmla="*/ 1669171 w 2989628"/>
              <a:gd name="connsiteY115" fmla="*/ 192854 h 1894283"/>
              <a:gd name="connsiteX116" fmla="*/ 1661551 w 2989628"/>
              <a:gd name="connsiteY116" fmla="*/ 124274 h 1894283"/>
              <a:gd name="connsiteX117" fmla="*/ 1638691 w 2989628"/>
              <a:gd name="connsiteY117" fmla="*/ 109034 h 1894283"/>
              <a:gd name="connsiteX118" fmla="*/ 1615831 w 2989628"/>
              <a:gd name="connsiteY118" fmla="*/ 101414 h 1894283"/>
              <a:gd name="connsiteX119" fmla="*/ 1592971 w 2989628"/>
              <a:gd name="connsiteY119" fmla="*/ 86174 h 1894283"/>
              <a:gd name="connsiteX120" fmla="*/ 1562491 w 2989628"/>
              <a:gd name="connsiteY120" fmla="*/ 70934 h 1894283"/>
              <a:gd name="connsiteX121" fmla="*/ 1570111 w 2989628"/>
              <a:gd name="connsiteY121" fmla="*/ 2354 h 1894283"/>
              <a:gd name="connsiteX122" fmla="*/ 1592971 w 2989628"/>
              <a:gd name="connsiteY122" fmla="*/ 9974 h 1894283"/>
              <a:gd name="connsiteX123" fmla="*/ 1638691 w 2989628"/>
              <a:gd name="connsiteY123" fmla="*/ 32834 h 1894283"/>
              <a:gd name="connsiteX124" fmla="*/ 1692031 w 2989628"/>
              <a:gd name="connsiteY124" fmla="*/ 70934 h 1894283"/>
              <a:gd name="connsiteX125" fmla="*/ 1722511 w 2989628"/>
              <a:gd name="connsiteY125" fmla="*/ 78554 h 1894283"/>
              <a:gd name="connsiteX126" fmla="*/ 1737751 w 2989628"/>
              <a:gd name="connsiteY126" fmla="*/ 101414 h 1894283"/>
              <a:gd name="connsiteX127" fmla="*/ 1760611 w 2989628"/>
              <a:gd name="connsiteY127" fmla="*/ 124274 h 1894283"/>
              <a:gd name="connsiteX128" fmla="*/ 1768231 w 2989628"/>
              <a:gd name="connsiteY128" fmla="*/ 147134 h 1894283"/>
              <a:gd name="connsiteX129" fmla="*/ 1791091 w 2989628"/>
              <a:gd name="connsiteY129" fmla="*/ 169994 h 1894283"/>
              <a:gd name="connsiteX130" fmla="*/ 1806331 w 2989628"/>
              <a:gd name="connsiteY130" fmla="*/ 192854 h 1894283"/>
              <a:gd name="connsiteX131" fmla="*/ 1829191 w 2989628"/>
              <a:gd name="connsiteY131" fmla="*/ 200474 h 1894283"/>
              <a:gd name="connsiteX132" fmla="*/ 1882531 w 2989628"/>
              <a:gd name="connsiteY132" fmla="*/ 223334 h 1894283"/>
              <a:gd name="connsiteX133" fmla="*/ 1905391 w 2989628"/>
              <a:gd name="connsiteY133" fmla="*/ 238574 h 1894283"/>
              <a:gd name="connsiteX134" fmla="*/ 1928251 w 2989628"/>
              <a:gd name="connsiteY134" fmla="*/ 246194 h 1894283"/>
              <a:gd name="connsiteX135" fmla="*/ 2233051 w 2989628"/>
              <a:gd name="connsiteY135" fmla="*/ 269054 h 1894283"/>
              <a:gd name="connsiteX136" fmla="*/ 2278771 w 2989628"/>
              <a:gd name="connsiteY136" fmla="*/ 307154 h 1894283"/>
              <a:gd name="connsiteX137" fmla="*/ 2301631 w 2989628"/>
              <a:gd name="connsiteY137" fmla="*/ 314774 h 1894283"/>
              <a:gd name="connsiteX138" fmla="*/ 2324491 w 2989628"/>
              <a:gd name="connsiteY138" fmla="*/ 337634 h 1894283"/>
              <a:gd name="connsiteX139" fmla="*/ 2332111 w 2989628"/>
              <a:gd name="connsiteY139" fmla="*/ 368114 h 1894283"/>
              <a:gd name="connsiteX140" fmla="*/ 2347351 w 2989628"/>
              <a:gd name="connsiteY140" fmla="*/ 413834 h 1894283"/>
              <a:gd name="connsiteX141" fmla="*/ 2362591 w 2989628"/>
              <a:gd name="connsiteY141" fmla="*/ 451934 h 1894283"/>
              <a:gd name="connsiteX142" fmla="*/ 2370211 w 2989628"/>
              <a:gd name="connsiteY142" fmla="*/ 482414 h 1894283"/>
              <a:gd name="connsiteX143" fmla="*/ 2415931 w 2989628"/>
              <a:gd name="connsiteY143" fmla="*/ 558614 h 1894283"/>
              <a:gd name="connsiteX144" fmla="*/ 2431171 w 2989628"/>
              <a:gd name="connsiteY144" fmla="*/ 589094 h 1894283"/>
              <a:gd name="connsiteX145" fmla="*/ 2476891 w 2989628"/>
              <a:gd name="connsiteY145" fmla="*/ 611954 h 1894283"/>
              <a:gd name="connsiteX146" fmla="*/ 2499751 w 2989628"/>
              <a:gd name="connsiteY146" fmla="*/ 627194 h 1894283"/>
              <a:gd name="connsiteX147" fmla="*/ 2537851 w 2989628"/>
              <a:gd name="connsiteY147" fmla="*/ 634814 h 1894283"/>
              <a:gd name="connsiteX148" fmla="*/ 2560711 w 2989628"/>
              <a:gd name="connsiteY148" fmla="*/ 642434 h 1894283"/>
              <a:gd name="connsiteX149" fmla="*/ 2591191 w 2989628"/>
              <a:gd name="connsiteY149" fmla="*/ 688154 h 1894283"/>
              <a:gd name="connsiteX150" fmla="*/ 2583571 w 2989628"/>
              <a:gd name="connsiteY150" fmla="*/ 711014 h 1894283"/>
              <a:gd name="connsiteX151" fmla="*/ 2575951 w 2989628"/>
              <a:gd name="connsiteY151" fmla="*/ 764354 h 1894283"/>
              <a:gd name="connsiteX152" fmla="*/ 2560711 w 2989628"/>
              <a:gd name="connsiteY152" fmla="*/ 810074 h 1894283"/>
              <a:gd name="connsiteX153" fmla="*/ 2568331 w 2989628"/>
              <a:gd name="connsiteY153" fmla="*/ 939614 h 1894283"/>
              <a:gd name="connsiteX154" fmla="*/ 2583571 w 2989628"/>
              <a:gd name="connsiteY154" fmla="*/ 992954 h 1894283"/>
              <a:gd name="connsiteX155" fmla="*/ 2614051 w 2989628"/>
              <a:gd name="connsiteY155" fmla="*/ 1038674 h 1894283"/>
              <a:gd name="connsiteX156" fmla="*/ 2621671 w 2989628"/>
              <a:gd name="connsiteY156" fmla="*/ 1061534 h 1894283"/>
              <a:gd name="connsiteX157" fmla="*/ 2636911 w 2989628"/>
              <a:gd name="connsiteY157" fmla="*/ 1084394 h 1894283"/>
              <a:gd name="connsiteX158" fmla="*/ 2682631 w 2989628"/>
              <a:gd name="connsiteY158" fmla="*/ 1137734 h 1894283"/>
              <a:gd name="connsiteX159" fmla="*/ 2690251 w 2989628"/>
              <a:gd name="connsiteY159" fmla="*/ 1160594 h 1894283"/>
              <a:gd name="connsiteX160" fmla="*/ 2667391 w 2989628"/>
              <a:gd name="connsiteY160" fmla="*/ 1206314 h 1894283"/>
              <a:gd name="connsiteX161" fmla="*/ 2659771 w 2989628"/>
              <a:gd name="connsiteY161" fmla="*/ 1229174 h 1894283"/>
              <a:gd name="connsiteX162" fmla="*/ 2644531 w 2989628"/>
              <a:gd name="connsiteY162" fmla="*/ 1259654 h 1894283"/>
              <a:gd name="connsiteX163" fmla="*/ 2636911 w 2989628"/>
              <a:gd name="connsiteY163" fmla="*/ 1343474 h 1894283"/>
              <a:gd name="connsiteX164" fmla="*/ 2644531 w 2989628"/>
              <a:gd name="connsiteY164" fmla="*/ 1457774 h 1894283"/>
              <a:gd name="connsiteX165" fmla="*/ 2652151 w 2989628"/>
              <a:gd name="connsiteY165" fmla="*/ 1480634 h 1894283"/>
              <a:gd name="connsiteX166" fmla="*/ 2667391 w 2989628"/>
              <a:gd name="connsiteY166" fmla="*/ 1518734 h 1894283"/>
              <a:gd name="connsiteX167" fmla="*/ 2675011 w 2989628"/>
              <a:gd name="connsiteY167" fmla="*/ 1541594 h 1894283"/>
              <a:gd name="connsiteX168" fmla="*/ 2690251 w 2989628"/>
              <a:gd name="connsiteY168" fmla="*/ 1564454 h 1894283"/>
              <a:gd name="connsiteX169" fmla="*/ 2751211 w 2989628"/>
              <a:gd name="connsiteY169" fmla="*/ 1640654 h 1894283"/>
              <a:gd name="connsiteX170" fmla="*/ 2766451 w 2989628"/>
              <a:gd name="connsiteY170" fmla="*/ 1663514 h 1894283"/>
              <a:gd name="connsiteX171" fmla="*/ 2865511 w 2989628"/>
              <a:gd name="connsiteY171" fmla="*/ 1777814 h 1894283"/>
              <a:gd name="connsiteX172" fmla="*/ 2880751 w 2989628"/>
              <a:gd name="connsiteY172" fmla="*/ 1800674 h 1894283"/>
              <a:gd name="connsiteX173" fmla="*/ 2926471 w 2989628"/>
              <a:gd name="connsiteY173" fmla="*/ 1846394 h 1894283"/>
              <a:gd name="connsiteX174" fmla="*/ 2949331 w 2989628"/>
              <a:gd name="connsiteY17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752068 w 2989628"/>
              <a:gd name="connsiteY45" fmla="*/ 878673 h 1894283"/>
              <a:gd name="connsiteX46" fmla="*/ 747151 w 2989628"/>
              <a:gd name="connsiteY46" fmla="*/ 992954 h 1894283"/>
              <a:gd name="connsiteX47" fmla="*/ 731911 w 2989628"/>
              <a:gd name="connsiteY47" fmla="*/ 1069154 h 1894283"/>
              <a:gd name="connsiteX48" fmla="*/ 747151 w 2989628"/>
              <a:gd name="connsiteY48" fmla="*/ 1092014 h 1894283"/>
              <a:gd name="connsiteX49" fmla="*/ 861451 w 2989628"/>
              <a:gd name="connsiteY49" fmla="*/ 1061534 h 1894283"/>
              <a:gd name="connsiteX50" fmla="*/ 846211 w 2989628"/>
              <a:gd name="connsiteY50" fmla="*/ 1038674 h 1894283"/>
              <a:gd name="connsiteX51" fmla="*/ 808111 w 2989628"/>
              <a:gd name="connsiteY51" fmla="*/ 1008194 h 1894283"/>
              <a:gd name="connsiteX52" fmla="*/ 830971 w 2989628"/>
              <a:gd name="connsiteY52" fmla="*/ 939614 h 1894283"/>
              <a:gd name="connsiteX53" fmla="*/ 853831 w 2989628"/>
              <a:gd name="connsiteY53" fmla="*/ 924374 h 1894283"/>
              <a:gd name="connsiteX54" fmla="*/ 853831 w 2989628"/>
              <a:gd name="connsiteY54" fmla="*/ 665294 h 1894283"/>
              <a:gd name="connsiteX55" fmla="*/ 876691 w 2989628"/>
              <a:gd name="connsiteY55" fmla="*/ 657674 h 1894283"/>
              <a:gd name="connsiteX56" fmla="*/ 914791 w 2989628"/>
              <a:gd name="connsiteY56" fmla="*/ 665294 h 1894283"/>
              <a:gd name="connsiteX57" fmla="*/ 907171 w 2989628"/>
              <a:gd name="connsiteY57" fmla="*/ 711014 h 1894283"/>
              <a:gd name="connsiteX58" fmla="*/ 891931 w 2989628"/>
              <a:gd name="connsiteY58" fmla="*/ 764354 h 1894283"/>
              <a:gd name="connsiteX59" fmla="*/ 884311 w 2989628"/>
              <a:gd name="connsiteY59" fmla="*/ 802454 h 1894283"/>
              <a:gd name="connsiteX60" fmla="*/ 876691 w 2989628"/>
              <a:gd name="connsiteY60" fmla="*/ 909134 h 1894283"/>
              <a:gd name="connsiteX61" fmla="*/ 869071 w 2989628"/>
              <a:gd name="connsiteY61" fmla="*/ 931994 h 1894283"/>
              <a:gd name="connsiteX62" fmla="*/ 876691 w 2989628"/>
              <a:gd name="connsiteY62" fmla="*/ 1114874 h 1894283"/>
              <a:gd name="connsiteX63" fmla="*/ 891931 w 2989628"/>
              <a:gd name="connsiteY63" fmla="*/ 1137734 h 1894283"/>
              <a:gd name="connsiteX64" fmla="*/ 899551 w 2989628"/>
              <a:gd name="connsiteY64" fmla="*/ 1160594 h 1894283"/>
              <a:gd name="connsiteX65" fmla="*/ 922411 w 2989628"/>
              <a:gd name="connsiteY65" fmla="*/ 1183454 h 1894283"/>
              <a:gd name="connsiteX66" fmla="*/ 937651 w 2989628"/>
              <a:gd name="connsiteY66" fmla="*/ 1137734 h 1894283"/>
              <a:gd name="connsiteX67" fmla="*/ 968131 w 2989628"/>
              <a:gd name="connsiteY67" fmla="*/ 1092014 h 1894283"/>
              <a:gd name="connsiteX68" fmla="*/ 1013851 w 2989628"/>
              <a:gd name="connsiteY68" fmla="*/ 1076774 h 1894283"/>
              <a:gd name="connsiteX69" fmla="*/ 1006231 w 2989628"/>
              <a:gd name="connsiteY69" fmla="*/ 1046294 h 1894283"/>
              <a:gd name="connsiteX70" fmla="*/ 960511 w 2989628"/>
              <a:gd name="connsiteY70" fmla="*/ 1031054 h 1894283"/>
              <a:gd name="connsiteX71" fmla="*/ 937651 w 2989628"/>
              <a:gd name="connsiteY71" fmla="*/ 1015814 h 1894283"/>
              <a:gd name="connsiteX72" fmla="*/ 930031 w 2989628"/>
              <a:gd name="connsiteY72" fmla="*/ 992954 h 1894283"/>
              <a:gd name="connsiteX73" fmla="*/ 1021471 w 2989628"/>
              <a:gd name="connsiteY73" fmla="*/ 970094 h 1894283"/>
              <a:gd name="connsiteX74" fmla="*/ 1067191 w 2989628"/>
              <a:gd name="connsiteY74" fmla="*/ 992954 h 1894283"/>
              <a:gd name="connsiteX75" fmla="*/ 1090051 w 2989628"/>
              <a:gd name="connsiteY75" fmla="*/ 1000574 h 1894283"/>
              <a:gd name="connsiteX76" fmla="*/ 1143391 w 2989628"/>
              <a:gd name="connsiteY76" fmla="*/ 1031054 h 1894283"/>
              <a:gd name="connsiteX77" fmla="*/ 1166251 w 2989628"/>
              <a:gd name="connsiteY77" fmla="*/ 1038674 h 1894283"/>
              <a:gd name="connsiteX78" fmla="*/ 1189111 w 2989628"/>
              <a:gd name="connsiteY78" fmla="*/ 1023434 h 1894283"/>
              <a:gd name="connsiteX79" fmla="*/ 1158631 w 2989628"/>
              <a:gd name="connsiteY79" fmla="*/ 939614 h 1894283"/>
              <a:gd name="connsiteX80" fmla="*/ 1143391 w 2989628"/>
              <a:gd name="connsiteY80" fmla="*/ 916754 h 1894283"/>
              <a:gd name="connsiteX81" fmla="*/ 1135771 w 2989628"/>
              <a:gd name="connsiteY81" fmla="*/ 855794 h 1894283"/>
              <a:gd name="connsiteX82" fmla="*/ 1128151 w 2989628"/>
              <a:gd name="connsiteY82" fmla="*/ 825314 h 1894283"/>
              <a:gd name="connsiteX83" fmla="*/ 1158631 w 2989628"/>
              <a:gd name="connsiteY83" fmla="*/ 756734 h 1894283"/>
              <a:gd name="connsiteX84" fmla="*/ 1181491 w 2989628"/>
              <a:gd name="connsiteY84" fmla="*/ 771974 h 1894283"/>
              <a:gd name="connsiteX85" fmla="*/ 1196731 w 2989628"/>
              <a:gd name="connsiteY85" fmla="*/ 794834 h 1894283"/>
              <a:gd name="connsiteX86" fmla="*/ 1204351 w 2989628"/>
              <a:gd name="connsiteY86" fmla="*/ 832934 h 1894283"/>
              <a:gd name="connsiteX87" fmla="*/ 1227211 w 2989628"/>
              <a:gd name="connsiteY87" fmla="*/ 848174 h 1894283"/>
              <a:gd name="connsiteX88" fmla="*/ 1272931 w 2989628"/>
              <a:gd name="connsiteY88" fmla="*/ 863414 h 1894283"/>
              <a:gd name="connsiteX89" fmla="*/ 1234831 w 2989628"/>
              <a:gd name="connsiteY89" fmla="*/ 947234 h 1894283"/>
              <a:gd name="connsiteX90" fmla="*/ 1265311 w 2989628"/>
              <a:gd name="connsiteY90" fmla="*/ 1000574 h 1894283"/>
              <a:gd name="connsiteX91" fmla="*/ 1272931 w 2989628"/>
              <a:gd name="connsiteY91" fmla="*/ 1023434 h 1894283"/>
              <a:gd name="connsiteX92" fmla="*/ 1333891 w 2989628"/>
              <a:gd name="connsiteY92" fmla="*/ 1046294 h 1894283"/>
              <a:gd name="connsiteX93" fmla="*/ 1379611 w 2989628"/>
              <a:gd name="connsiteY93" fmla="*/ 1061534 h 1894283"/>
              <a:gd name="connsiteX94" fmla="*/ 1402471 w 2989628"/>
              <a:gd name="connsiteY94" fmla="*/ 1046294 h 1894283"/>
              <a:gd name="connsiteX95" fmla="*/ 1410091 w 2989628"/>
              <a:gd name="connsiteY95" fmla="*/ 1000574 h 1894283"/>
              <a:gd name="connsiteX96" fmla="*/ 1417711 w 2989628"/>
              <a:gd name="connsiteY96" fmla="*/ 977714 h 1894283"/>
              <a:gd name="connsiteX97" fmla="*/ 1425331 w 2989628"/>
              <a:gd name="connsiteY97" fmla="*/ 947234 h 1894283"/>
              <a:gd name="connsiteX98" fmla="*/ 1463431 w 2989628"/>
              <a:gd name="connsiteY98" fmla="*/ 901514 h 1894283"/>
              <a:gd name="connsiteX99" fmla="*/ 1478671 w 2989628"/>
              <a:gd name="connsiteY99" fmla="*/ 878654 h 1894283"/>
              <a:gd name="connsiteX100" fmla="*/ 1524391 w 2989628"/>
              <a:gd name="connsiteY100" fmla="*/ 855794 h 1894283"/>
              <a:gd name="connsiteX101" fmla="*/ 1554871 w 2989628"/>
              <a:gd name="connsiteY101" fmla="*/ 848174 h 1894283"/>
              <a:gd name="connsiteX102" fmla="*/ 1577731 w 2989628"/>
              <a:gd name="connsiteY102" fmla="*/ 832934 h 1894283"/>
              <a:gd name="connsiteX103" fmla="*/ 1608211 w 2989628"/>
              <a:gd name="connsiteY103" fmla="*/ 825314 h 1894283"/>
              <a:gd name="connsiteX104" fmla="*/ 1631071 w 2989628"/>
              <a:gd name="connsiteY104" fmla="*/ 802454 h 1894283"/>
              <a:gd name="connsiteX105" fmla="*/ 1638691 w 2989628"/>
              <a:gd name="connsiteY105" fmla="*/ 771974 h 1894283"/>
              <a:gd name="connsiteX106" fmla="*/ 1653931 w 2989628"/>
              <a:gd name="connsiteY106" fmla="*/ 749114 h 1894283"/>
              <a:gd name="connsiteX107" fmla="*/ 1661551 w 2989628"/>
              <a:gd name="connsiteY107" fmla="*/ 726254 h 1894283"/>
              <a:gd name="connsiteX108" fmla="*/ 1653931 w 2989628"/>
              <a:gd name="connsiteY108" fmla="*/ 330014 h 1894283"/>
              <a:gd name="connsiteX109" fmla="*/ 1623451 w 2989628"/>
              <a:gd name="connsiteY109" fmla="*/ 284294 h 1894283"/>
              <a:gd name="connsiteX110" fmla="*/ 1608211 w 2989628"/>
              <a:gd name="connsiteY110" fmla="*/ 261434 h 1894283"/>
              <a:gd name="connsiteX111" fmla="*/ 1577731 w 2989628"/>
              <a:gd name="connsiteY111" fmla="*/ 208094 h 1894283"/>
              <a:gd name="connsiteX112" fmla="*/ 1585351 w 2989628"/>
              <a:gd name="connsiteY112" fmla="*/ 185234 h 1894283"/>
              <a:gd name="connsiteX113" fmla="*/ 1608211 w 2989628"/>
              <a:gd name="connsiteY113" fmla="*/ 192854 h 1894283"/>
              <a:gd name="connsiteX114" fmla="*/ 1653931 w 2989628"/>
              <a:gd name="connsiteY114" fmla="*/ 215714 h 1894283"/>
              <a:gd name="connsiteX115" fmla="*/ 1669171 w 2989628"/>
              <a:gd name="connsiteY115" fmla="*/ 192854 h 1894283"/>
              <a:gd name="connsiteX116" fmla="*/ 1661551 w 2989628"/>
              <a:gd name="connsiteY116" fmla="*/ 124274 h 1894283"/>
              <a:gd name="connsiteX117" fmla="*/ 1638691 w 2989628"/>
              <a:gd name="connsiteY117" fmla="*/ 109034 h 1894283"/>
              <a:gd name="connsiteX118" fmla="*/ 1615831 w 2989628"/>
              <a:gd name="connsiteY118" fmla="*/ 101414 h 1894283"/>
              <a:gd name="connsiteX119" fmla="*/ 1592971 w 2989628"/>
              <a:gd name="connsiteY119" fmla="*/ 86174 h 1894283"/>
              <a:gd name="connsiteX120" fmla="*/ 1562491 w 2989628"/>
              <a:gd name="connsiteY120" fmla="*/ 70934 h 1894283"/>
              <a:gd name="connsiteX121" fmla="*/ 1570111 w 2989628"/>
              <a:gd name="connsiteY121" fmla="*/ 2354 h 1894283"/>
              <a:gd name="connsiteX122" fmla="*/ 1592971 w 2989628"/>
              <a:gd name="connsiteY122" fmla="*/ 9974 h 1894283"/>
              <a:gd name="connsiteX123" fmla="*/ 1638691 w 2989628"/>
              <a:gd name="connsiteY123" fmla="*/ 32834 h 1894283"/>
              <a:gd name="connsiteX124" fmla="*/ 1692031 w 2989628"/>
              <a:gd name="connsiteY124" fmla="*/ 70934 h 1894283"/>
              <a:gd name="connsiteX125" fmla="*/ 1722511 w 2989628"/>
              <a:gd name="connsiteY125" fmla="*/ 78554 h 1894283"/>
              <a:gd name="connsiteX126" fmla="*/ 1737751 w 2989628"/>
              <a:gd name="connsiteY126" fmla="*/ 101414 h 1894283"/>
              <a:gd name="connsiteX127" fmla="*/ 1760611 w 2989628"/>
              <a:gd name="connsiteY127" fmla="*/ 124274 h 1894283"/>
              <a:gd name="connsiteX128" fmla="*/ 1768231 w 2989628"/>
              <a:gd name="connsiteY128" fmla="*/ 147134 h 1894283"/>
              <a:gd name="connsiteX129" fmla="*/ 1791091 w 2989628"/>
              <a:gd name="connsiteY129" fmla="*/ 169994 h 1894283"/>
              <a:gd name="connsiteX130" fmla="*/ 1806331 w 2989628"/>
              <a:gd name="connsiteY130" fmla="*/ 192854 h 1894283"/>
              <a:gd name="connsiteX131" fmla="*/ 1829191 w 2989628"/>
              <a:gd name="connsiteY131" fmla="*/ 200474 h 1894283"/>
              <a:gd name="connsiteX132" fmla="*/ 1882531 w 2989628"/>
              <a:gd name="connsiteY132" fmla="*/ 223334 h 1894283"/>
              <a:gd name="connsiteX133" fmla="*/ 1905391 w 2989628"/>
              <a:gd name="connsiteY133" fmla="*/ 238574 h 1894283"/>
              <a:gd name="connsiteX134" fmla="*/ 1928251 w 2989628"/>
              <a:gd name="connsiteY134" fmla="*/ 246194 h 1894283"/>
              <a:gd name="connsiteX135" fmla="*/ 2233051 w 2989628"/>
              <a:gd name="connsiteY135" fmla="*/ 269054 h 1894283"/>
              <a:gd name="connsiteX136" fmla="*/ 2278771 w 2989628"/>
              <a:gd name="connsiteY136" fmla="*/ 307154 h 1894283"/>
              <a:gd name="connsiteX137" fmla="*/ 2301631 w 2989628"/>
              <a:gd name="connsiteY137" fmla="*/ 314774 h 1894283"/>
              <a:gd name="connsiteX138" fmla="*/ 2324491 w 2989628"/>
              <a:gd name="connsiteY138" fmla="*/ 337634 h 1894283"/>
              <a:gd name="connsiteX139" fmla="*/ 2332111 w 2989628"/>
              <a:gd name="connsiteY139" fmla="*/ 368114 h 1894283"/>
              <a:gd name="connsiteX140" fmla="*/ 2347351 w 2989628"/>
              <a:gd name="connsiteY140" fmla="*/ 413834 h 1894283"/>
              <a:gd name="connsiteX141" fmla="*/ 2362591 w 2989628"/>
              <a:gd name="connsiteY141" fmla="*/ 451934 h 1894283"/>
              <a:gd name="connsiteX142" fmla="*/ 2370211 w 2989628"/>
              <a:gd name="connsiteY142" fmla="*/ 482414 h 1894283"/>
              <a:gd name="connsiteX143" fmla="*/ 2415931 w 2989628"/>
              <a:gd name="connsiteY143" fmla="*/ 558614 h 1894283"/>
              <a:gd name="connsiteX144" fmla="*/ 2431171 w 2989628"/>
              <a:gd name="connsiteY144" fmla="*/ 589094 h 1894283"/>
              <a:gd name="connsiteX145" fmla="*/ 2476891 w 2989628"/>
              <a:gd name="connsiteY145" fmla="*/ 611954 h 1894283"/>
              <a:gd name="connsiteX146" fmla="*/ 2499751 w 2989628"/>
              <a:gd name="connsiteY146" fmla="*/ 627194 h 1894283"/>
              <a:gd name="connsiteX147" fmla="*/ 2537851 w 2989628"/>
              <a:gd name="connsiteY147" fmla="*/ 634814 h 1894283"/>
              <a:gd name="connsiteX148" fmla="*/ 2560711 w 2989628"/>
              <a:gd name="connsiteY148" fmla="*/ 642434 h 1894283"/>
              <a:gd name="connsiteX149" fmla="*/ 2591191 w 2989628"/>
              <a:gd name="connsiteY149" fmla="*/ 688154 h 1894283"/>
              <a:gd name="connsiteX150" fmla="*/ 2583571 w 2989628"/>
              <a:gd name="connsiteY150" fmla="*/ 711014 h 1894283"/>
              <a:gd name="connsiteX151" fmla="*/ 2575951 w 2989628"/>
              <a:gd name="connsiteY151" fmla="*/ 764354 h 1894283"/>
              <a:gd name="connsiteX152" fmla="*/ 2560711 w 2989628"/>
              <a:gd name="connsiteY152" fmla="*/ 810074 h 1894283"/>
              <a:gd name="connsiteX153" fmla="*/ 2568331 w 2989628"/>
              <a:gd name="connsiteY153" fmla="*/ 939614 h 1894283"/>
              <a:gd name="connsiteX154" fmla="*/ 2583571 w 2989628"/>
              <a:gd name="connsiteY154" fmla="*/ 992954 h 1894283"/>
              <a:gd name="connsiteX155" fmla="*/ 2614051 w 2989628"/>
              <a:gd name="connsiteY155" fmla="*/ 1038674 h 1894283"/>
              <a:gd name="connsiteX156" fmla="*/ 2621671 w 2989628"/>
              <a:gd name="connsiteY156" fmla="*/ 1061534 h 1894283"/>
              <a:gd name="connsiteX157" fmla="*/ 2636911 w 2989628"/>
              <a:gd name="connsiteY157" fmla="*/ 1084394 h 1894283"/>
              <a:gd name="connsiteX158" fmla="*/ 2682631 w 2989628"/>
              <a:gd name="connsiteY158" fmla="*/ 1137734 h 1894283"/>
              <a:gd name="connsiteX159" fmla="*/ 2690251 w 2989628"/>
              <a:gd name="connsiteY159" fmla="*/ 1160594 h 1894283"/>
              <a:gd name="connsiteX160" fmla="*/ 2667391 w 2989628"/>
              <a:gd name="connsiteY160" fmla="*/ 1206314 h 1894283"/>
              <a:gd name="connsiteX161" fmla="*/ 2659771 w 2989628"/>
              <a:gd name="connsiteY161" fmla="*/ 1229174 h 1894283"/>
              <a:gd name="connsiteX162" fmla="*/ 2644531 w 2989628"/>
              <a:gd name="connsiteY162" fmla="*/ 1259654 h 1894283"/>
              <a:gd name="connsiteX163" fmla="*/ 2636911 w 2989628"/>
              <a:gd name="connsiteY163" fmla="*/ 1343474 h 1894283"/>
              <a:gd name="connsiteX164" fmla="*/ 2644531 w 2989628"/>
              <a:gd name="connsiteY164" fmla="*/ 1457774 h 1894283"/>
              <a:gd name="connsiteX165" fmla="*/ 2652151 w 2989628"/>
              <a:gd name="connsiteY165" fmla="*/ 1480634 h 1894283"/>
              <a:gd name="connsiteX166" fmla="*/ 2667391 w 2989628"/>
              <a:gd name="connsiteY166" fmla="*/ 1518734 h 1894283"/>
              <a:gd name="connsiteX167" fmla="*/ 2675011 w 2989628"/>
              <a:gd name="connsiteY167" fmla="*/ 1541594 h 1894283"/>
              <a:gd name="connsiteX168" fmla="*/ 2690251 w 2989628"/>
              <a:gd name="connsiteY168" fmla="*/ 1564454 h 1894283"/>
              <a:gd name="connsiteX169" fmla="*/ 2751211 w 2989628"/>
              <a:gd name="connsiteY169" fmla="*/ 1640654 h 1894283"/>
              <a:gd name="connsiteX170" fmla="*/ 2766451 w 2989628"/>
              <a:gd name="connsiteY170" fmla="*/ 1663514 h 1894283"/>
              <a:gd name="connsiteX171" fmla="*/ 2865511 w 2989628"/>
              <a:gd name="connsiteY171" fmla="*/ 1777814 h 1894283"/>
              <a:gd name="connsiteX172" fmla="*/ 2880751 w 2989628"/>
              <a:gd name="connsiteY172" fmla="*/ 1800674 h 1894283"/>
              <a:gd name="connsiteX173" fmla="*/ 2926471 w 2989628"/>
              <a:gd name="connsiteY173" fmla="*/ 1846394 h 1894283"/>
              <a:gd name="connsiteX174" fmla="*/ 2949331 w 2989628"/>
              <a:gd name="connsiteY17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31911 w 2989628"/>
              <a:gd name="connsiteY48" fmla="*/ 1069154 h 1894283"/>
              <a:gd name="connsiteX49" fmla="*/ 747151 w 2989628"/>
              <a:gd name="connsiteY49" fmla="*/ 1092014 h 1894283"/>
              <a:gd name="connsiteX50" fmla="*/ 861451 w 2989628"/>
              <a:gd name="connsiteY50" fmla="*/ 1061534 h 1894283"/>
              <a:gd name="connsiteX51" fmla="*/ 846211 w 2989628"/>
              <a:gd name="connsiteY51" fmla="*/ 1038674 h 1894283"/>
              <a:gd name="connsiteX52" fmla="*/ 808111 w 2989628"/>
              <a:gd name="connsiteY52" fmla="*/ 1008194 h 1894283"/>
              <a:gd name="connsiteX53" fmla="*/ 830971 w 2989628"/>
              <a:gd name="connsiteY53" fmla="*/ 939614 h 1894283"/>
              <a:gd name="connsiteX54" fmla="*/ 853831 w 2989628"/>
              <a:gd name="connsiteY54" fmla="*/ 924374 h 1894283"/>
              <a:gd name="connsiteX55" fmla="*/ 853831 w 2989628"/>
              <a:gd name="connsiteY55" fmla="*/ 665294 h 1894283"/>
              <a:gd name="connsiteX56" fmla="*/ 876691 w 2989628"/>
              <a:gd name="connsiteY56" fmla="*/ 657674 h 1894283"/>
              <a:gd name="connsiteX57" fmla="*/ 914791 w 2989628"/>
              <a:gd name="connsiteY57" fmla="*/ 665294 h 1894283"/>
              <a:gd name="connsiteX58" fmla="*/ 907171 w 2989628"/>
              <a:gd name="connsiteY58" fmla="*/ 711014 h 1894283"/>
              <a:gd name="connsiteX59" fmla="*/ 891931 w 2989628"/>
              <a:gd name="connsiteY59" fmla="*/ 764354 h 1894283"/>
              <a:gd name="connsiteX60" fmla="*/ 884311 w 2989628"/>
              <a:gd name="connsiteY60" fmla="*/ 802454 h 1894283"/>
              <a:gd name="connsiteX61" fmla="*/ 876691 w 2989628"/>
              <a:gd name="connsiteY61" fmla="*/ 909134 h 1894283"/>
              <a:gd name="connsiteX62" fmla="*/ 869071 w 2989628"/>
              <a:gd name="connsiteY62" fmla="*/ 931994 h 1894283"/>
              <a:gd name="connsiteX63" fmla="*/ 876691 w 2989628"/>
              <a:gd name="connsiteY63" fmla="*/ 1114874 h 1894283"/>
              <a:gd name="connsiteX64" fmla="*/ 891931 w 2989628"/>
              <a:gd name="connsiteY64" fmla="*/ 1137734 h 1894283"/>
              <a:gd name="connsiteX65" fmla="*/ 899551 w 2989628"/>
              <a:gd name="connsiteY65" fmla="*/ 1160594 h 1894283"/>
              <a:gd name="connsiteX66" fmla="*/ 922411 w 2989628"/>
              <a:gd name="connsiteY66" fmla="*/ 1183454 h 1894283"/>
              <a:gd name="connsiteX67" fmla="*/ 937651 w 2989628"/>
              <a:gd name="connsiteY67" fmla="*/ 1137734 h 1894283"/>
              <a:gd name="connsiteX68" fmla="*/ 968131 w 2989628"/>
              <a:gd name="connsiteY68" fmla="*/ 1092014 h 1894283"/>
              <a:gd name="connsiteX69" fmla="*/ 1013851 w 2989628"/>
              <a:gd name="connsiteY69" fmla="*/ 1076774 h 1894283"/>
              <a:gd name="connsiteX70" fmla="*/ 1006231 w 2989628"/>
              <a:gd name="connsiteY70" fmla="*/ 1046294 h 1894283"/>
              <a:gd name="connsiteX71" fmla="*/ 960511 w 2989628"/>
              <a:gd name="connsiteY71" fmla="*/ 1031054 h 1894283"/>
              <a:gd name="connsiteX72" fmla="*/ 937651 w 2989628"/>
              <a:gd name="connsiteY72" fmla="*/ 1015814 h 1894283"/>
              <a:gd name="connsiteX73" fmla="*/ 930031 w 2989628"/>
              <a:gd name="connsiteY73" fmla="*/ 992954 h 1894283"/>
              <a:gd name="connsiteX74" fmla="*/ 1021471 w 2989628"/>
              <a:gd name="connsiteY74" fmla="*/ 970094 h 1894283"/>
              <a:gd name="connsiteX75" fmla="*/ 1067191 w 2989628"/>
              <a:gd name="connsiteY75" fmla="*/ 992954 h 1894283"/>
              <a:gd name="connsiteX76" fmla="*/ 1090051 w 2989628"/>
              <a:gd name="connsiteY76" fmla="*/ 1000574 h 1894283"/>
              <a:gd name="connsiteX77" fmla="*/ 1143391 w 2989628"/>
              <a:gd name="connsiteY77" fmla="*/ 1031054 h 1894283"/>
              <a:gd name="connsiteX78" fmla="*/ 1166251 w 2989628"/>
              <a:gd name="connsiteY78" fmla="*/ 1038674 h 1894283"/>
              <a:gd name="connsiteX79" fmla="*/ 1189111 w 2989628"/>
              <a:gd name="connsiteY79" fmla="*/ 1023434 h 1894283"/>
              <a:gd name="connsiteX80" fmla="*/ 1158631 w 2989628"/>
              <a:gd name="connsiteY80" fmla="*/ 939614 h 1894283"/>
              <a:gd name="connsiteX81" fmla="*/ 1143391 w 2989628"/>
              <a:gd name="connsiteY81" fmla="*/ 916754 h 1894283"/>
              <a:gd name="connsiteX82" fmla="*/ 1135771 w 2989628"/>
              <a:gd name="connsiteY82" fmla="*/ 855794 h 1894283"/>
              <a:gd name="connsiteX83" fmla="*/ 1128151 w 2989628"/>
              <a:gd name="connsiteY83" fmla="*/ 825314 h 1894283"/>
              <a:gd name="connsiteX84" fmla="*/ 1158631 w 2989628"/>
              <a:gd name="connsiteY84" fmla="*/ 756734 h 1894283"/>
              <a:gd name="connsiteX85" fmla="*/ 1181491 w 2989628"/>
              <a:gd name="connsiteY85" fmla="*/ 771974 h 1894283"/>
              <a:gd name="connsiteX86" fmla="*/ 1196731 w 2989628"/>
              <a:gd name="connsiteY86" fmla="*/ 794834 h 1894283"/>
              <a:gd name="connsiteX87" fmla="*/ 1204351 w 2989628"/>
              <a:gd name="connsiteY87" fmla="*/ 832934 h 1894283"/>
              <a:gd name="connsiteX88" fmla="*/ 1227211 w 2989628"/>
              <a:gd name="connsiteY88" fmla="*/ 848174 h 1894283"/>
              <a:gd name="connsiteX89" fmla="*/ 1272931 w 2989628"/>
              <a:gd name="connsiteY89" fmla="*/ 863414 h 1894283"/>
              <a:gd name="connsiteX90" fmla="*/ 1234831 w 2989628"/>
              <a:gd name="connsiteY90" fmla="*/ 947234 h 1894283"/>
              <a:gd name="connsiteX91" fmla="*/ 1265311 w 2989628"/>
              <a:gd name="connsiteY91" fmla="*/ 1000574 h 1894283"/>
              <a:gd name="connsiteX92" fmla="*/ 1272931 w 2989628"/>
              <a:gd name="connsiteY92" fmla="*/ 1023434 h 1894283"/>
              <a:gd name="connsiteX93" fmla="*/ 1333891 w 2989628"/>
              <a:gd name="connsiteY93" fmla="*/ 1046294 h 1894283"/>
              <a:gd name="connsiteX94" fmla="*/ 1379611 w 2989628"/>
              <a:gd name="connsiteY94" fmla="*/ 1061534 h 1894283"/>
              <a:gd name="connsiteX95" fmla="*/ 1402471 w 2989628"/>
              <a:gd name="connsiteY95" fmla="*/ 1046294 h 1894283"/>
              <a:gd name="connsiteX96" fmla="*/ 1410091 w 2989628"/>
              <a:gd name="connsiteY96" fmla="*/ 1000574 h 1894283"/>
              <a:gd name="connsiteX97" fmla="*/ 1417711 w 2989628"/>
              <a:gd name="connsiteY97" fmla="*/ 977714 h 1894283"/>
              <a:gd name="connsiteX98" fmla="*/ 1425331 w 2989628"/>
              <a:gd name="connsiteY98" fmla="*/ 947234 h 1894283"/>
              <a:gd name="connsiteX99" fmla="*/ 1463431 w 2989628"/>
              <a:gd name="connsiteY99" fmla="*/ 901514 h 1894283"/>
              <a:gd name="connsiteX100" fmla="*/ 1478671 w 2989628"/>
              <a:gd name="connsiteY100" fmla="*/ 878654 h 1894283"/>
              <a:gd name="connsiteX101" fmla="*/ 1524391 w 2989628"/>
              <a:gd name="connsiteY101" fmla="*/ 855794 h 1894283"/>
              <a:gd name="connsiteX102" fmla="*/ 1554871 w 2989628"/>
              <a:gd name="connsiteY102" fmla="*/ 848174 h 1894283"/>
              <a:gd name="connsiteX103" fmla="*/ 1577731 w 2989628"/>
              <a:gd name="connsiteY103" fmla="*/ 832934 h 1894283"/>
              <a:gd name="connsiteX104" fmla="*/ 1608211 w 2989628"/>
              <a:gd name="connsiteY104" fmla="*/ 825314 h 1894283"/>
              <a:gd name="connsiteX105" fmla="*/ 1631071 w 2989628"/>
              <a:gd name="connsiteY105" fmla="*/ 802454 h 1894283"/>
              <a:gd name="connsiteX106" fmla="*/ 1638691 w 2989628"/>
              <a:gd name="connsiteY106" fmla="*/ 771974 h 1894283"/>
              <a:gd name="connsiteX107" fmla="*/ 1653931 w 2989628"/>
              <a:gd name="connsiteY107" fmla="*/ 749114 h 1894283"/>
              <a:gd name="connsiteX108" fmla="*/ 1661551 w 2989628"/>
              <a:gd name="connsiteY108" fmla="*/ 726254 h 1894283"/>
              <a:gd name="connsiteX109" fmla="*/ 1653931 w 2989628"/>
              <a:gd name="connsiteY109" fmla="*/ 330014 h 1894283"/>
              <a:gd name="connsiteX110" fmla="*/ 1623451 w 2989628"/>
              <a:gd name="connsiteY110" fmla="*/ 284294 h 1894283"/>
              <a:gd name="connsiteX111" fmla="*/ 1608211 w 2989628"/>
              <a:gd name="connsiteY111" fmla="*/ 261434 h 1894283"/>
              <a:gd name="connsiteX112" fmla="*/ 1577731 w 2989628"/>
              <a:gd name="connsiteY112" fmla="*/ 208094 h 1894283"/>
              <a:gd name="connsiteX113" fmla="*/ 1585351 w 2989628"/>
              <a:gd name="connsiteY113" fmla="*/ 185234 h 1894283"/>
              <a:gd name="connsiteX114" fmla="*/ 1608211 w 2989628"/>
              <a:gd name="connsiteY114" fmla="*/ 192854 h 1894283"/>
              <a:gd name="connsiteX115" fmla="*/ 1653931 w 2989628"/>
              <a:gd name="connsiteY115" fmla="*/ 215714 h 1894283"/>
              <a:gd name="connsiteX116" fmla="*/ 1669171 w 2989628"/>
              <a:gd name="connsiteY116" fmla="*/ 192854 h 1894283"/>
              <a:gd name="connsiteX117" fmla="*/ 1661551 w 2989628"/>
              <a:gd name="connsiteY117" fmla="*/ 124274 h 1894283"/>
              <a:gd name="connsiteX118" fmla="*/ 1638691 w 2989628"/>
              <a:gd name="connsiteY118" fmla="*/ 109034 h 1894283"/>
              <a:gd name="connsiteX119" fmla="*/ 1615831 w 2989628"/>
              <a:gd name="connsiteY119" fmla="*/ 101414 h 1894283"/>
              <a:gd name="connsiteX120" fmla="*/ 1592971 w 2989628"/>
              <a:gd name="connsiteY120" fmla="*/ 86174 h 1894283"/>
              <a:gd name="connsiteX121" fmla="*/ 1562491 w 2989628"/>
              <a:gd name="connsiteY121" fmla="*/ 70934 h 1894283"/>
              <a:gd name="connsiteX122" fmla="*/ 1570111 w 2989628"/>
              <a:gd name="connsiteY122" fmla="*/ 2354 h 1894283"/>
              <a:gd name="connsiteX123" fmla="*/ 1592971 w 2989628"/>
              <a:gd name="connsiteY123" fmla="*/ 9974 h 1894283"/>
              <a:gd name="connsiteX124" fmla="*/ 1638691 w 2989628"/>
              <a:gd name="connsiteY124" fmla="*/ 32834 h 1894283"/>
              <a:gd name="connsiteX125" fmla="*/ 1692031 w 2989628"/>
              <a:gd name="connsiteY125" fmla="*/ 70934 h 1894283"/>
              <a:gd name="connsiteX126" fmla="*/ 1722511 w 2989628"/>
              <a:gd name="connsiteY126" fmla="*/ 78554 h 1894283"/>
              <a:gd name="connsiteX127" fmla="*/ 1737751 w 2989628"/>
              <a:gd name="connsiteY127" fmla="*/ 101414 h 1894283"/>
              <a:gd name="connsiteX128" fmla="*/ 1760611 w 2989628"/>
              <a:gd name="connsiteY128" fmla="*/ 124274 h 1894283"/>
              <a:gd name="connsiteX129" fmla="*/ 1768231 w 2989628"/>
              <a:gd name="connsiteY129" fmla="*/ 147134 h 1894283"/>
              <a:gd name="connsiteX130" fmla="*/ 1791091 w 2989628"/>
              <a:gd name="connsiteY130" fmla="*/ 169994 h 1894283"/>
              <a:gd name="connsiteX131" fmla="*/ 1806331 w 2989628"/>
              <a:gd name="connsiteY131" fmla="*/ 192854 h 1894283"/>
              <a:gd name="connsiteX132" fmla="*/ 1829191 w 2989628"/>
              <a:gd name="connsiteY132" fmla="*/ 200474 h 1894283"/>
              <a:gd name="connsiteX133" fmla="*/ 1882531 w 2989628"/>
              <a:gd name="connsiteY133" fmla="*/ 223334 h 1894283"/>
              <a:gd name="connsiteX134" fmla="*/ 1905391 w 2989628"/>
              <a:gd name="connsiteY134" fmla="*/ 238574 h 1894283"/>
              <a:gd name="connsiteX135" fmla="*/ 1928251 w 2989628"/>
              <a:gd name="connsiteY135" fmla="*/ 246194 h 1894283"/>
              <a:gd name="connsiteX136" fmla="*/ 2233051 w 2989628"/>
              <a:gd name="connsiteY136" fmla="*/ 269054 h 1894283"/>
              <a:gd name="connsiteX137" fmla="*/ 2278771 w 2989628"/>
              <a:gd name="connsiteY137" fmla="*/ 307154 h 1894283"/>
              <a:gd name="connsiteX138" fmla="*/ 2301631 w 2989628"/>
              <a:gd name="connsiteY138" fmla="*/ 314774 h 1894283"/>
              <a:gd name="connsiteX139" fmla="*/ 2324491 w 2989628"/>
              <a:gd name="connsiteY139" fmla="*/ 337634 h 1894283"/>
              <a:gd name="connsiteX140" fmla="*/ 2332111 w 2989628"/>
              <a:gd name="connsiteY140" fmla="*/ 368114 h 1894283"/>
              <a:gd name="connsiteX141" fmla="*/ 2347351 w 2989628"/>
              <a:gd name="connsiteY141" fmla="*/ 413834 h 1894283"/>
              <a:gd name="connsiteX142" fmla="*/ 2362591 w 2989628"/>
              <a:gd name="connsiteY142" fmla="*/ 451934 h 1894283"/>
              <a:gd name="connsiteX143" fmla="*/ 2370211 w 2989628"/>
              <a:gd name="connsiteY143" fmla="*/ 482414 h 1894283"/>
              <a:gd name="connsiteX144" fmla="*/ 2415931 w 2989628"/>
              <a:gd name="connsiteY144" fmla="*/ 558614 h 1894283"/>
              <a:gd name="connsiteX145" fmla="*/ 2431171 w 2989628"/>
              <a:gd name="connsiteY145" fmla="*/ 589094 h 1894283"/>
              <a:gd name="connsiteX146" fmla="*/ 2476891 w 2989628"/>
              <a:gd name="connsiteY146" fmla="*/ 611954 h 1894283"/>
              <a:gd name="connsiteX147" fmla="*/ 2499751 w 2989628"/>
              <a:gd name="connsiteY147" fmla="*/ 627194 h 1894283"/>
              <a:gd name="connsiteX148" fmla="*/ 2537851 w 2989628"/>
              <a:gd name="connsiteY148" fmla="*/ 634814 h 1894283"/>
              <a:gd name="connsiteX149" fmla="*/ 2560711 w 2989628"/>
              <a:gd name="connsiteY149" fmla="*/ 642434 h 1894283"/>
              <a:gd name="connsiteX150" fmla="*/ 2591191 w 2989628"/>
              <a:gd name="connsiteY150" fmla="*/ 688154 h 1894283"/>
              <a:gd name="connsiteX151" fmla="*/ 2583571 w 2989628"/>
              <a:gd name="connsiteY151" fmla="*/ 711014 h 1894283"/>
              <a:gd name="connsiteX152" fmla="*/ 2575951 w 2989628"/>
              <a:gd name="connsiteY152" fmla="*/ 764354 h 1894283"/>
              <a:gd name="connsiteX153" fmla="*/ 2560711 w 2989628"/>
              <a:gd name="connsiteY153" fmla="*/ 810074 h 1894283"/>
              <a:gd name="connsiteX154" fmla="*/ 2568331 w 2989628"/>
              <a:gd name="connsiteY154" fmla="*/ 939614 h 1894283"/>
              <a:gd name="connsiteX155" fmla="*/ 2583571 w 2989628"/>
              <a:gd name="connsiteY155" fmla="*/ 992954 h 1894283"/>
              <a:gd name="connsiteX156" fmla="*/ 2614051 w 2989628"/>
              <a:gd name="connsiteY156" fmla="*/ 1038674 h 1894283"/>
              <a:gd name="connsiteX157" fmla="*/ 2621671 w 2989628"/>
              <a:gd name="connsiteY157" fmla="*/ 1061534 h 1894283"/>
              <a:gd name="connsiteX158" fmla="*/ 2636911 w 2989628"/>
              <a:gd name="connsiteY158" fmla="*/ 1084394 h 1894283"/>
              <a:gd name="connsiteX159" fmla="*/ 2682631 w 2989628"/>
              <a:gd name="connsiteY159" fmla="*/ 1137734 h 1894283"/>
              <a:gd name="connsiteX160" fmla="*/ 2690251 w 2989628"/>
              <a:gd name="connsiteY160" fmla="*/ 1160594 h 1894283"/>
              <a:gd name="connsiteX161" fmla="*/ 2667391 w 2989628"/>
              <a:gd name="connsiteY161" fmla="*/ 1206314 h 1894283"/>
              <a:gd name="connsiteX162" fmla="*/ 2659771 w 2989628"/>
              <a:gd name="connsiteY162" fmla="*/ 1229174 h 1894283"/>
              <a:gd name="connsiteX163" fmla="*/ 2644531 w 2989628"/>
              <a:gd name="connsiteY163" fmla="*/ 1259654 h 1894283"/>
              <a:gd name="connsiteX164" fmla="*/ 2636911 w 2989628"/>
              <a:gd name="connsiteY164" fmla="*/ 1343474 h 1894283"/>
              <a:gd name="connsiteX165" fmla="*/ 2644531 w 2989628"/>
              <a:gd name="connsiteY165" fmla="*/ 1457774 h 1894283"/>
              <a:gd name="connsiteX166" fmla="*/ 2652151 w 2989628"/>
              <a:gd name="connsiteY166" fmla="*/ 1480634 h 1894283"/>
              <a:gd name="connsiteX167" fmla="*/ 2667391 w 2989628"/>
              <a:gd name="connsiteY167" fmla="*/ 1518734 h 1894283"/>
              <a:gd name="connsiteX168" fmla="*/ 2675011 w 2989628"/>
              <a:gd name="connsiteY168" fmla="*/ 1541594 h 1894283"/>
              <a:gd name="connsiteX169" fmla="*/ 2690251 w 2989628"/>
              <a:gd name="connsiteY169" fmla="*/ 1564454 h 1894283"/>
              <a:gd name="connsiteX170" fmla="*/ 2751211 w 2989628"/>
              <a:gd name="connsiteY170" fmla="*/ 1640654 h 1894283"/>
              <a:gd name="connsiteX171" fmla="*/ 2766451 w 2989628"/>
              <a:gd name="connsiteY171" fmla="*/ 1663514 h 1894283"/>
              <a:gd name="connsiteX172" fmla="*/ 2865511 w 2989628"/>
              <a:gd name="connsiteY172" fmla="*/ 1777814 h 1894283"/>
              <a:gd name="connsiteX173" fmla="*/ 2880751 w 2989628"/>
              <a:gd name="connsiteY173" fmla="*/ 1800674 h 1894283"/>
              <a:gd name="connsiteX174" fmla="*/ 2926471 w 2989628"/>
              <a:gd name="connsiteY174" fmla="*/ 1846394 h 1894283"/>
              <a:gd name="connsiteX175" fmla="*/ 2949331 w 2989628"/>
              <a:gd name="connsiteY17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31911 w 2989628"/>
              <a:gd name="connsiteY48" fmla="*/ 1069154 h 1894283"/>
              <a:gd name="connsiteX49" fmla="*/ 747151 w 2989628"/>
              <a:gd name="connsiteY49" fmla="*/ 1092014 h 1894283"/>
              <a:gd name="connsiteX50" fmla="*/ 787861 w 2989628"/>
              <a:gd name="connsiteY50" fmla="*/ 1044119 h 1894283"/>
              <a:gd name="connsiteX51" fmla="*/ 861451 w 2989628"/>
              <a:gd name="connsiteY51" fmla="*/ 1061534 h 1894283"/>
              <a:gd name="connsiteX52" fmla="*/ 846211 w 2989628"/>
              <a:gd name="connsiteY52" fmla="*/ 1038674 h 1894283"/>
              <a:gd name="connsiteX53" fmla="*/ 808111 w 2989628"/>
              <a:gd name="connsiteY53" fmla="*/ 1008194 h 1894283"/>
              <a:gd name="connsiteX54" fmla="*/ 830971 w 2989628"/>
              <a:gd name="connsiteY54" fmla="*/ 939614 h 1894283"/>
              <a:gd name="connsiteX55" fmla="*/ 853831 w 2989628"/>
              <a:gd name="connsiteY55" fmla="*/ 924374 h 1894283"/>
              <a:gd name="connsiteX56" fmla="*/ 853831 w 2989628"/>
              <a:gd name="connsiteY56" fmla="*/ 665294 h 1894283"/>
              <a:gd name="connsiteX57" fmla="*/ 876691 w 2989628"/>
              <a:gd name="connsiteY57" fmla="*/ 657674 h 1894283"/>
              <a:gd name="connsiteX58" fmla="*/ 914791 w 2989628"/>
              <a:gd name="connsiteY58" fmla="*/ 665294 h 1894283"/>
              <a:gd name="connsiteX59" fmla="*/ 907171 w 2989628"/>
              <a:gd name="connsiteY59" fmla="*/ 711014 h 1894283"/>
              <a:gd name="connsiteX60" fmla="*/ 891931 w 2989628"/>
              <a:gd name="connsiteY60" fmla="*/ 764354 h 1894283"/>
              <a:gd name="connsiteX61" fmla="*/ 884311 w 2989628"/>
              <a:gd name="connsiteY61" fmla="*/ 802454 h 1894283"/>
              <a:gd name="connsiteX62" fmla="*/ 876691 w 2989628"/>
              <a:gd name="connsiteY62" fmla="*/ 909134 h 1894283"/>
              <a:gd name="connsiteX63" fmla="*/ 869071 w 2989628"/>
              <a:gd name="connsiteY63" fmla="*/ 931994 h 1894283"/>
              <a:gd name="connsiteX64" fmla="*/ 876691 w 2989628"/>
              <a:gd name="connsiteY64" fmla="*/ 1114874 h 1894283"/>
              <a:gd name="connsiteX65" fmla="*/ 891931 w 2989628"/>
              <a:gd name="connsiteY65" fmla="*/ 1137734 h 1894283"/>
              <a:gd name="connsiteX66" fmla="*/ 899551 w 2989628"/>
              <a:gd name="connsiteY66" fmla="*/ 1160594 h 1894283"/>
              <a:gd name="connsiteX67" fmla="*/ 922411 w 2989628"/>
              <a:gd name="connsiteY67" fmla="*/ 1183454 h 1894283"/>
              <a:gd name="connsiteX68" fmla="*/ 937651 w 2989628"/>
              <a:gd name="connsiteY68" fmla="*/ 1137734 h 1894283"/>
              <a:gd name="connsiteX69" fmla="*/ 968131 w 2989628"/>
              <a:gd name="connsiteY69" fmla="*/ 1092014 h 1894283"/>
              <a:gd name="connsiteX70" fmla="*/ 1013851 w 2989628"/>
              <a:gd name="connsiteY70" fmla="*/ 1076774 h 1894283"/>
              <a:gd name="connsiteX71" fmla="*/ 1006231 w 2989628"/>
              <a:gd name="connsiteY71" fmla="*/ 1046294 h 1894283"/>
              <a:gd name="connsiteX72" fmla="*/ 960511 w 2989628"/>
              <a:gd name="connsiteY72" fmla="*/ 1031054 h 1894283"/>
              <a:gd name="connsiteX73" fmla="*/ 937651 w 2989628"/>
              <a:gd name="connsiteY73" fmla="*/ 1015814 h 1894283"/>
              <a:gd name="connsiteX74" fmla="*/ 930031 w 2989628"/>
              <a:gd name="connsiteY74" fmla="*/ 992954 h 1894283"/>
              <a:gd name="connsiteX75" fmla="*/ 1021471 w 2989628"/>
              <a:gd name="connsiteY75" fmla="*/ 970094 h 1894283"/>
              <a:gd name="connsiteX76" fmla="*/ 1067191 w 2989628"/>
              <a:gd name="connsiteY76" fmla="*/ 992954 h 1894283"/>
              <a:gd name="connsiteX77" fmla="*/ 1090051 w 2989628"/>
              <a:gd name="connsiteY77" fmla="*/ 1000574 h 1894283"/>
              <a:gd name="connsiteX78" fmla="*/ 1143391 w 2989628"/>
              <a:gd name="connsiteY78" fmla="*/ 1031054 h 1894283"/>
              <a:gd name="connsiteX79" fmla="*/ 1166251 w 2989628"/>
              <a:gd name="connsiteY79" fmla="*/ 1038674 h 1894283"/>
              <a:gd name="connsiteX80" fmla="*/ 1189111 w 2989628"/>
              <a:gd name="connsiteY80" fmla="*/ 1023434 h 1894283"/>
              <a:gd name="connsiteX81" fmla="*/ 1158631 w 2989628"/>
              <a:gd name="connsiteY81" fmla="*/ 939614 h 1894283"/>
              <a:gd name="connsiteX82" fmla="*/ 1143391 w 2989628"/>
              <a:gd name="connsiteY82" fmla="*/ 916754 h 1894283"/>
              <a:gd name="connsiteX83" fmla="*/ 1135771 w 2989628"/>
              <a:gd name="connsiteY83" fmla="*/ 855794 h 1894283"/>
              <a:gd name="connsiteX84" fmla="*/ 1128151 w 2989628"/>
              <a:gd name="connsiteY84" fmla="*/ 825314 h 1894283"/>
              <a:gd name="connsiteX85" fmla="*/ 1158631 w 2989628"/>
              <a:gd name="connsiteY85" fmla="*/ 756734 h 1894283"/>
              <a:gd name="connsiteX86" fmla="*/ 1181491 w 2989628"/>
              <a:gd name="connsiteY86" fmla="*/ 771974 h 1894283"/>
              <a:gd name="connsiteX87" fmla="*/ 1196731 w 2989628"/>
              <a:gd name="connsiteY87" fmla="*/ 794834 h 1894283"/>
              <a:gd name="connsiteX88" fmla="*/ 1204351 w 2989628"/>
              <a:gd name="connsiteY88" fmla="*/ 832934 h 1894283"/>
              <a:gd name="connsiteX89" fmla="*/ 1227211 w 2989628"/>
              <a:gd name="connsiteY89" fmla="*/ 848174 h 1894283"/>
              <a:gd name="connsiteX90" fmla="*/ 1272931 w 2989628"/>
              <a:gd name="connsiteY90" fmla="*/ 863414 h 1894283"/>
              <a:gd name="connsiteX91" fmla="*/ 1234831 w 2989628"/>
              <a:gd name="connsiteY91" fmla="*/ 947234 h 1894283"/>
              <a:gd name="connsiteX92" fmla="*/ 1265311 w 2989628"/>
              <a:gd name="connsiteY92" fmla="*/ 1000574 h 1894283"/>
              <a:gd name="connsiteX93" fmla="*/ 1272931 w 2989628"/>
              <a:gd name="connsiteY93" fmla="*/ 1023434 h 1894283"/>
              <a:gd name="connsiteX94" fmla="*/ 1333891 w 2989628"/>
              <a:gd name="connsiteY94" fmla="*/ 1046294 h 1894283"/>
              <a:gd name="connsiteX95" fmla="*/ 1379611 w 2989628"/>
              <a:gd name="connsiteY95" fmla="*/ 1061534 h 1894283"/>
              <a:gd name="connsiteX96" fmla="*/ 1402471 w 2989628"/>
              <a:gd name="connsiteY96" fmla="*/ 1046294 h 1894283"/>
              <a:gd name="connsiteX97" fmla="*/ 1410091 w 2989628"/>
              <a:gd name="connsiteY97" fmla="*/ 1000574 h 1894283"/>
              <a:gd name="connsiteX98" fmla="*/ 1417711 w 2989628"/>
              <a:gd name="connsiteY98" fmla="*/ 977714 h 1894283"/>
              <a:gd name="connsiteX99" fmla="*/ 1425331 w 2989628"/>
              <a:gd name="connsiteY99" fmla="*/ 947234 h 1894283"/>
              <a:gd name="connsiteX100" fmla="*/ 1463431 w 2989628"/>
              <a:gd name="connsiteY100" fmla="*/ 901514 h 1894283"/>
              <a:gd name="connsiteX101" fmla="*/ 1478671 w 2989628"/>
              <a:gd name="connsiteY101" fmla="*/ 878654 h 1894283"/>
              <a:gd name="connsiteX102" fmla="*/ 1524391 w 2989628"/>
              <a:gd name="connsiteY102" fmla="*/ 855794 h 1894283"/>
              <a:gd name="connsiteX103" fmla="*/ 1554871 w 2989628"/>
              <a:gd name="connsiteY103" fmla="*/ 848174 h 1894283"/>
              <a:gd name="connsiteX104" fmla="*/ 1577731 w 2989628"/>
              <a:gd name="connsiteY104" fmla="*/ 832934 h 1894283"/>
              <a:gd name="connsiteX105" fmla="*/ 1608211 w 2989628"/>
              <a:gd name="connsiteY105" fmla="*/ 825314 h 1894283"/>
              <a:gd name="connsiteX106" fmla="*/ 1631071 w 2989628"/>
              <a:gd name="connsiteY106" fmla="*/ 802454 h 1894283"/>
              <a:gd name="connsiteX107" fmla="*/ 1638691 w 2989628"/>
              <a:gd name="connsiteY107" fmla="*/ 771974 h 1894283"/>
              <a:gd name="connsiteX108" fmla="*/ 1653931 w 2989628"/>
              <a:gd name="connsiteY108" fmla="*/ 749114 h 1894283"/>
              <a:gd name="connsiteX109" fmla="*/ 1661551 w 2989628"/>
              <a:gd name="connsiteY109" fmla="*/ 726254 h 1894283"/>
              <a:gd name="connsiteX110" fmla="*/ 1653931 w 2989628"/>
              <a:gd name="connsiteY110" fmla="*/ 330014 h 1894283"/>
              <a:gd name="connsiteX111" fmla="*/ 1623451 w 2989628"/>
              <a:gd name="connsiteY111" fmla="*/ 284294 h 1894283"/>
              <a:gd name="connsiteX112" fmla="*/ 1608211 w 2989628"/>
              <a:gd name="connsiteY112" fmla="*/ 261434 h 1894283"/>
              <a:gd name="connsiteX113" fmla="*/ 1577731 w 2989628"/>
              <a:gd name="connsiteY113" fmla="*/ 208094 h 1894283"/>
              <a:gd name="connsiteX114" fmla="*/ 1585351 w 2989628"/>
              <a:gd name="connsiteY114" fmla="*/ 185234 h 1894283"/>
              <a:gd name="connsiteX115" fmla="*/ 1608211 w 2989628"/>
              <a:gd name="connsiteY115" fmla="*/ 192854 h 1894283"/>
              <a:gd name="connsiteX116" fmla="*/ 1653931 w 2989628"/>
              <a:gd name="connsiteY116" fmla="*/ 215714 h 1894283"/>
              <a:gd name="connsiteX117" fmla="*/ 1669171 w 2989628"/>
              <a:gd name="connsiteY117" fmla="*/ 192854 h 1894283"/>
              <a:gd name="connsiteX118" fmla="*/ 1661551 w 2989628"/>
              <a:gd name="connsiteY118" fmla="*/ 124274 h 1894283"/>
              <a:gd name="connsiteX119" fmla="*/ 1638691 w 2989628"/>
              <a:gd name="connsiteY119" fmla="*/ 109034 h 1894283"/>
              <a:gd name="connsiteX120" fmla="*/ 1615831 w 2989628"/>
              <a:gd name="connsiteY120" fmla="*/ 101414 h 1894283"/>
              <a:gd name="connsiteX121" fmla="*/ 1592971 w 2989628"/>
              <a:gd name="connsiteY121" fmla="*/ 86174 h 1894283"/>
              <a:gd name="connsiteX122" fmla="*/ 1562491 w 2989628"/>
              <a:gd name="connsiteY122" fmla="*/ 70934 h 1894283"/>
              <a:gd name="connsiteX123" fmla="*/ 1570111 w 2989628"/>
              <a:gd name="connsiteY123" fmla="*/ 2354 h 1894283"/>
              <a:gd name="connsiteX124" fmla="*/ 1592971 w 2989628"/>
              <a:gd name="connsiteY124" fmla="*/ 9974 h 1894283"/>
              <a:gd name="connsiteX125" fmla="*/ 1638691 w 2989628"/>
              <a:gd name="connsiteY125" fmla="*/ 32834 h 1894283"/>
              <a:gd name="connsiteX126" fmla="*/ 1692031 w 2989628"/>
              <a:gd name="connsiteY126" fmla="*/ 70934 h 1894283"/>
              <a:gd name="connsiteX127" fmla="*/ 1722511 w 2989628"/>
              <a:gd name="connsiteY127" fmla="*/ 78554 h 1894283"/>
              <a:gd name="connsiteX128" fmla="*/ 1737751 w 2989628"/>
              <a:gd name="connsiteY128" fmla="*/ 101414 h 1894283"/>
              <a:gd name="connsiteX129" fmla="*/ 1760611 w 2989628"/>
              <a:gd name="connsiteY129" fmla="*/ 124274 h 1894283"/>
              <a:gd name="connsiteX130" fmla="*/ 1768231 w 2989628"/>
              <a:gd name="connsiteY130" fmla="*/ 147134 h 1894283"/>
              <a:gd name="connsiteX131" fmla="*/ 1791091 w 2989628"/>
              <a:gd name="connsiteY131" fmla="*/ 169994 h 1894283"/>
              <a:gd name="connsiteX132" fmla="*/ 1806331 w 2989628"/>
              <a:gd name="connsiteY132" fmla="*/ 192854 h 1894283"/>
              <a:gd name="connsiteX133" fmla="*/ 1829191 w 2989628"/>
              <a:gd name="connsiteY133" fmla="*/ 200474 h 1894283"/>
              <a:gd name="connsiteX134" fmla="*/ 1882531 w 2989628"/>
              <a:gd name="connsiteY134" fmla="*/ 223334 h 1894283"/>
              <a:gd name="connsiteX135" fmla="*/ 1905391 w 2989628"/>
              <a:gd name="connsiteY135" fmla="*/ 238574 h 1894283"/>
              <a:gd name="connsiteX136" fmla="*/ 1928251 w 2989628"/>
              <a:gd name="connsiteY136" fmla="*/ 246194 h 1894283"/>
              <a:gd name="connsiteX137" fmla="*/ 2233051 w 2989628"/>
              <a:gd name="connsiteY137" fmla="*/ 269054 h 1894283"/>
              <a:gd name="connsiteX138" fmla="*/ 2278771 w 2989628"/>
              <a:gd name="connsiteY138" fmla="*/ 307154 h 1894283"/>
              <a:gd name="connsiteX139" fmla="*/ 2301631 w 2989628"/>
              <a:gd name="connsiteY139" fmla="*/ 314774 h 1894283"/>
              <a:gd name="connsiteX140" fmla="*/ 2324491 w 2989628"/>
              <a:gd name="connsiteY140" fmla="*/ 337634 h 1894283"/>
              <a:gd name="connsiteX141" fmla="*/ 2332111 w 2989628"/>
              <a:gd name="connsiteY141" fmla="*/ 368114 h 1894283"/>
              <a:gd name="connsiteX142" fmla="*/ 2347351 w 2989628"/>
              <a:gd name="connsiteY142" fmla="*/ 413834 h 1894283"/>
              <a:gd name="connsiteX143" fmla="*/ 2362591 w 2989628"/>
              <a:gd name="connsiteY143" fmla="*/ 451934 h 1894283"/>
              <a:gd name="connsiteX144" fmla="*/ 2370211 w 2989628"/>
              <a:gd name="connsiteY144" fmla="*/ 482414 h 1894283"/>
              <a:gd name="connsiteX145" fmla="*/ 2415931 w 2989628"/>
              <a:gd name="connsiteY145" fmla="*/ 558614 h 1894283"/>
              <a:gd name="connsiteX146" fmla="*/ 2431171 w 2989628"/>
              <a:gd name="connsiteY146" fmla="*/ 589094 h 1894283"/>
              <a:gd name="connsiteX147" fmla="*/ 2476891 w 2989628"/>
              <a:gd name="connsiteY147" fmla="*/ 611954 h 1894283"/>
              <a:gd name="connsiteX148" fmla="*/ 2499751 w 2989628"/>
              <a:gd name="connsiteY148" fmla="*/ 627194 h 1894283"/>
              <a:gd name="connsiteX149" fmla="*/ 2537851 w 2989628"/>
              <a:gd name="connsiteY149" fmla="*/ 634814 h 1894283"/>
              <a:gd name="connsiteX150" fmla="*/ 2560711 w 2989628"/>
              <a:gd name="connsiteY150" fmla="*/ 642434 h 1894283"/>
              <a:gd name="connsiteX151" fmla="*/ 2591191 w 2989628"/>
              <a:gd name="connsiteY151" fmla="*/ 688154 h 1894283"/>
              <a:gd name="connsiteX152" fmla="*/ 2583571 w 2989628"/>
              <a:gd name="connsiteY152" fmla="*/ 711014 h 1894283"/>
              <a:gd name="connsiteX153" fmla="*/ 2575951 w 2989628"/>
              <a:gd name="connsiteY153" fmla="*/ 764354 h 1894283"/>
              <a:gd name="connsiteX154" fmla="*/ 2560711 w 2989628"/>
              <a:gd name="connsiteY154" fmla="*/ 810074 h 1894283"/>
              <a:gd name="connsiteX155" fmla="*/ 2568331 w 2989628"/>
              <a:gd name="connsiteY155" fmla="*/ 939614 h 1894283"/>
              <a:gd name="connsiteX156" fmla="*/ 2583571 w 2989628"/>
              <a:gd name="connsiteY156" fmla="*/ 992954 h 1894283"/>
              <a:gd name="connsiteX157" fmla="*/ 2614051 w 2989628"/>
              <a:gd name="connsiteY157" fmla="*/ 1038674 h 1894283"/>
              <a:gd name="connsiteX158" fmla="*/ 2621671 w 2989628"/>
              <a:gd name="connsiteY158" fmla="*/ 1061534 h 1894283"/>
              <a:gd name="connsiteX159" fmla="*/ 2636911 w 2989628"/>
              <a:gd name="connsiteY159" fmla="*/ 1084394 h 1894283"/>
              <a:gd name="connsiteX160" fmla="*/ 2682631 w 2989628"/>
              <a:gd name="connsiteY160" fmla="*/ 1137734 h 1894283"/>
              <a:gd name="connsiteX161" fmla="*/ 2690251 w 2989628"/>
              <a:gd name="connsiteY161" fmla="*/ 1160594 h 1894283"/>
              <a:gd name="connsiteX162" fmla="*/ 2667391 w 2989628"/>
              <a:gd name="connsiteY162" fmla="*/ 1206314 h 1894283"/>
              <a:gd name="connsiteX163" fmla="*/ 2659771 w 2989628"/>
              <a:gd name="connsiteY163" fmla="*/ 1229174 h 1894283"/>
              <a:gd name="connsiteX164" fmla="*/ 2644531 w 2989628"/>
              <a:gd name="connsiteY164" fmla="*/ 1259654 h 1894283"/>
              <a:gd name="connsiteX165" fmla="*/ 2636911 w 2989628"/>
              <a:gd name="connsiteY165" fmla="*/ 1343474 h 1894283"/>
              <a:gd name="connsiteX166" fmla="*/ 2644531 w 2989628"/>
              <a:gd name="connsiteY166" fmla="*/ 1457774 h 1894283"/>
              <a:gd name="connsiteX167" fmla="*/ 2652151 w 2989628"/>
              <a:gd name="connsiteY167" fmla="*/ 1480634 h 1894283"/>
              <a:gd name="connsiteX168" fmla="*/ 2667391 w 2989628"/>
              <a:gd name="connsiteY168" fmla="*/ 1518734 h 1894283"/>
              <a:gd name="connsiteX169" fmla="*/ 2675011 w 2989628"/>
              <a:gd name="connsiteY169" fmla="*/ 1541594 h 1894283"/>
              <a:gd name="connsiteX170" fmla="*/ 2690251 w 2989628"/>
              <a:gd name="connsiteY170" fmla="*/ 1564454 h 1894283"/>
              <a:gd name="connsiteX171" fmla="*/ 2751211 w 2989628"/>
              <a:gd name="connsiteY171" fmla="*/ 1640654 h 1894283"/>
              <a:gd name="connsiteX172" fmla="*/ 2766451 w 2989628"/>
              <a:gd name="connsiteY172" fmla="*/ 1663514 h 1894283"/>
              <a:gd name="connsiteX173" fmla="*/ 2865511 w 2989628"/>
              <a:gd name="connsiteY173" fmla="*/ 1777814 h 1894283"/>
              <a:gd name="connsiteX174" fmla="*/ 2880751 w 2989628"/>
              <a:gd name="connsiteY174" fmla="*/ 1800674 h 1894283"/>
              <a:gd name="connsiteX175" fmla="*/ 2926471 w 2989628"/>
              <a:gd name="connsiteY175" fmla="*/ 1846394 h 1894283"/>
              <a:gd name="connsiteX176" fmla="*/ 2949331 w 2989628"/>
              <a:gd name="connsiteY17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31911 w 2989628"/>
              <a:gd name="connsiteY48" fmla="*/ 1069154 h 1894283"/>
              <a:gd name="connsiteX49" fmla="*/ 787861 w 2989628"/>
              <a:gd name="connsiteY49" fmla="*/ 1044119 h 1894283"/>
              <a:gd name="connsiteX50" fmla="*/ 861451 w 2989628"/>
              <a:gd name="connsiteY50" fmla="*/ 1061534 h 1894283"/>
              <a:gd name="connsiteX51" fmla="*/ 846211 w 2989628"/>
              <a:gd name="connsiteY51" fmla="*/ 1038674 h 1894283"/>
              <a:gd name="connsiteX52" fmla="*/ 808111 w 2989628"/>
              <a:gd name="connsiteY52" fmla="*/ 1008194 h 1894283"/>
              <a:gd name="connsiteX53" fmla="*/ 830971 w 2989628"/>
              <a:gd name="connsiteY53" fmla="*/ 939614 h 1894283"/>
              <a:gd name="connsiteX54" fmla="*/ 853831 w 2989628"/>
              <a:gd name="connsiteY54" fmla="*/ 924374 h 1894283"/>
              <a:gd name="connsiteX55" fmla="*/ 853831 w 2989628"/>
              <a:gd name="connsiteY55" fmla="*/ 665294 h 1894283"/>
              <a:gd name="connsiteX56" fmla="*/ 876691 w 2989628"/>
              <a:gd name="connsiteY56" fmla="*/ 657674 h 1894283"/>
              <a:gd name="connsiteX57" fmla="*/ 914791 w 2989628"/>
              <a:gd name="connsiteY57" fmla="*/ 665294 h 1894283"/>
              <a:gd name="connsiteX58" fmla="*/ 907171 w 2989628"/>
              <a:gd name="connsiteY58" fmla="*/ 711014 h 1894283"/>
              <a:gd name="connsiteX59" fmla="*/ 891931 w 2989628"/>
              <a:gd name="connsiteY59" fmla="*/ 764354 h 1894283"/>
              <a:gd name="connsiteX60" fmla="*/ 884311 w 2989628"/>
              <a:gd name="connsiteY60" fmla="*/ 802454 h 1894283"/>
              <a:gd name="connsiteX61" fmla="*/ 876691 w 2989628"/>
              <a:gd name="connsiteY61" fmla="*/ 909134 h 1894283"/>
              <a:gd name="connsiteX62" fmla="*/ 869071 w 2989628"/>
              <a:gd name="connsiteY62" fmla="*/ 931994 h 1894283"/>
              <a:gd name="connsiteX63" fmla="*/ 876691 w 2989628"/>
              <a:gd name="connsiteY63" fmla="*/ 1114874 h 1894283"/>
              <a:gd name="connsiteX64" fmla="*/ 891931 w 2989628"/>
              <a:gd name="connsiteY64" fmla="*/ 1137734 h 1894283"/>
              <a:gd name="connsiteX65" fmla="*/ 899551 w 2989628"/>
              <a:gd name="connsiteY65" fmla="*/ 1160594 h 1894283"/>
              <a:gd name="connsiteX66" fmla="*/ 922411 w 2989628"/>
              <a:gd name="connsiteY66" fmla="*/ 1183454 h 1894283"/>
              <a:gd name="connsiteX67" fmla="*/ 937651 w 2989628"/>
              <a:gd name="connsiteY67" fmla="*/ 1137734 h 1894283"/>
              <a:gd name="connsiteX68" fmla="*/ 968131 w 2989628"/>
              <a:gd name="connsiteY68" fmla="*/ 1092014 h 1894283"/>
              <a:gd name="connsiteX69" fmla="*/ 1013851 w 2989628"/>
              <a:gd name="connsiteY69" fmla="*/ 1076774 h 1894283"/>
              <a:gd name="connsiteX70" fmla="*/ 1006231 w 2989628"/>
              <a:gd name="connsiteY70" fmla="*/ 1046294 h 1894283"/>
              <a:gd name="connsiteX71" fmla="*/ 960511 w 2989628"/>
              <a:gd name="connsiteY71" fmla="*/ 1031054 h 1894283"/>
              <a:gd name="connsiteX72" fmla="*/ 937651 w 2989628"/>
              <a:gd name="connsiteY72" fmla="*/ 1015814 h 1894283"/>
              <a:gd name="connsiteX73" fmla="*/ 930031 w 2989628"/>
              <a:gd name="connsiteY73" fmla="*/ 992954 h 1894283"/>
              <a:gd name="connsiteX74" fmla="*/ 1021471 w 2989628"/>
              <a:gd name="connsiteY74" fmla="*/ 970094 h 1894283"/>
              <a:gd name="connsiteX75" fmla="*/ 1067191 w 2989628"/>
              <a:gd name="connsiteY75" fmla="*/ 992954 h 1894283"/>
              <a:gd name="connsiteX76" fmla="*/ 1090051 w 2989628"/>
              <a:gd name="connsiteY76" fmla="*/ 1000574 h 1894283"/>
              <a:gd name="connsiteX77" fmla="*/ 1143391 w 2989628"/>
              <a:gd name="connsiteY77" fmla="*/ 1031054 h 1894283"/>
              <a:gd name="connsiteX78" fmla="*/ 1166251 w 2989628"/>
              <a:gd name="connsiteY78" fmla="*/ 1038674 h 1894283"/>
              <a:gd name="connsiteX79" fmla="*/ 1189111 w 2989628"/>
              <a:gd name="connsiteY79" fmla="*/ 1023434 h 1894283"/>
              <a:gd name="connsiteX80" fmla="*/ 1158631 w 2989628"/>
              <a:gd name="connsiteY80" fmla="*/ 939614 h 1894283"/>
              <a:gd name="connsiteX81" fmla="*/ 1143391 w 2989628"/>
              <a:gd name="connsiteY81" fmla="*/ 916754 h 1894283"/>
              <a:gd name="connsiteX82" fmla="*/ 1135771 w 2989628"/>
              <a:gd name="connsiteY82" fmla="*/ 855794 h 1894283"/>
              <a:gd name="connsiteX83" fmla="*/ 1128151 w 2989628"/>
              <a:gd name="connsiteY83" fmla="*/ 825314 h 1894283"/>
              <a:gd name="connsiteX84" fmla="*/ 1158631 w 2989628"/>
              <a:gd name="connsiteY84" fmla="*/ 756734 h 1894283"/>
              <a:gd name="connsiteX85" fmla="*/ 1181491 w 2989628"/>
              <a:gd name="connsiteY85" fmla="*/ 771974 h 1894283"/>
              <a:gd name="connsiteX86" fmla="*/ 1196731 w 2989628"/>
              <a:gd name="connsiteY86" fmla="*/ 794834 h 1894283"/>
              <a:gd name="connsiteX87" fmla="*/ 1204351 w 2989628"/>
              <a:gd name="connsiteY87" fmla="*/ 832934 h 1894283"/>
              <a:gd name="connsiteX88" fmla="*/ 1227211 w 2989628"/>
              <a:gd name="connsiteY88" fmla="*/ 848174 h 1894283"/>
              <a:gd name="connsiteX89" fmla="*/ 1272931 w 2989628"/>
              <a:gd name="connsiteY89" fmla="*/ 863414 h 1894283"/>
              <a:gd name="connsiteX90" fmla="*/ 1234831 w 2989628"/>
              <a:gd name="connsiteY90" fmla="*/ 947234 h 1894283"/>
              <a:gd name="connsiteX91" fmla="*/ 1265311 w 2989628"/>
              <a:gd name="connsiteY91" fmla="*/ 1000574 h 1894283"/>
              <a:gd name="connsiteX92" fmla="*/ 1272931 w 2989628"/>
              <a:gd name="connsiteY92" fmla="*/ 1023434 h 1894283"/>
              <a:gd name="connsiteX93" fmla="*/ 1333891 w 2989628"/>
              <a:gd name="connsiteY93" fmla="*/ 1046294 h 1894283"/>
              <a:gd name="connsiteX94" fmla="*/ 1379611 w 2989628"/>
              <a:gd name="connsiteY94" fmla="*/ 1061534 h 1894283"/>
              <a:gd name="connsiteX95" fmla="*/ 1402471 w 2989628"/>
              <a:gd name="connsiteY95" fmla="*/ 1046294 h 1894283"/>
              <a:gd name="connsiteX96" fmla="*/ 1410091 w 2989628"/>
              <a:gd name="connsiteY96" fmla="*/ 1000574 h 1894283"/>
              <a:gd name="connsiteX97" fmla="*/ 1417711 w 2989628"/>
              <a:gd name="connsiteY97" fmla="*/ 977714 h 1894283"/>
              <a:gd name="connsiteX98" fmla="*/ 1425331 w 2989628"/>
              <a:gd name="connsiteY98" fmla="*/ 947234 h 1894283"/>
              <a:gd name="connsiteX99" fmla="*/ 1463431 w 2989628"/>
              <a:gd name="connsiteY99" fmla="*/ 901514 h 1894283"/>
              <a:gd name="connsiteX100" fmla="*/ 1478671 w 2989628"/>
              <a:gd name="connsiteY100" fmla="*/ 878654 h 1894283"/>
              <a:gd name="connsiteX101" fmla="*/ 1524391 w 2989628"/>
              <a:gd name="connsiteY101" fmla="*/ 855794 h 1894283"/>
              <a:gd name="connsiteX102" fmla="*/ 1554871 w 2989628"/>
              <a:gd name="connsiteY102" fmla="*/ 848174 h 1894283"/>
              <a:gd name="connsiteX103" fmla="*/ 1577731 w 2989628"/>
              <a:gd name="connsiteY103" fmla="*/ 832934 h 1894283"/>
              <a:gd name="connsiteX104" fmla="*/ 1608211 w 2989628"/>
              <a:gd name="connsiteY104" fmla="*/ 825314 h 1894283"/>
              <a:gd name="connsiteX105" fmla="*/ 1631071 w 2989628"/>
              <a:gd name="connsiteY105" fmla="*/ 802454 h 1894283"/>
              <a:gd name="connsiteX106" fmla="*/ 1638691 w 2989628"/>
              <a:gd name="connsiteY106" fmla="*/ 771974 h 1894283"/>
              <a:gd name="connsiteX107" fmla="*/ 1653931 w 2989628"/>
              <a:gd name="connsiteY107" fmla="*/ 749114 h 1894283"/>
              <a:gd name="connsiteX108" fmla="*/ 1661551 w 2989628"/>
              <a:gd name="connsiteY108" fmla="*/ 726254 h 1894283"/>
              <a:gd name="connsiteX109" fmla="*/ 1653931 w 2989628"/>
              <a:gd name="connsiteY109" fmla="*/ 330014 h 1894283"/>
              <a:gd name="connsiteX110" fmla="*/ 1623451 w 2989628"/>
              <a:gd name="connsiteY110" fmla="*/ 284294 h 1894283"/>
              <a:gd name="connsiteX111" fmla="*/ 1608211 w 2989628"/>
              <a:gd name="connsiteY111" fmla="*/ 261434 h 1894283"/>
              <a:gd name="connsiteX112" fmla="*/ 1577731 w 2989628"/>
              <a:gd name="connsiteY112" fmla="*/ 208094 h 1894283"/>
              <a:gd name="connsiteX113" fmla="*/ 1585351 w 2989628"/>
              <a:gd name="connsiteY113" fmla="*/ 185234 h 1894283"/>
              <a:gd name="connsiteX114" fmla="*/ 1608211 w 2989628"/>
              <a:gd name="connsiteY114" fmla="*/ 192854 h 1894283"/>
              <a:gd name="connsiteX115" fmla="*/ 1653931 w 2989628"/>
              <a:gd name="connsiteY115" fmla="*/ 215714 h 1894283"/>
              <a:gd name="connsiteX116" fmla="*/ 1669171 w 2989628"/>
              <a:gd name="connsiteY116" fmla="*/ 192854 h 1894283"/>
              <a:gd name="connsiteX117" fmla="*/ 1661551 w 2989628"/>
              <a:gd name="connsiteY117" fmla="*/ 124274 h 1894283"/>
              <a:gd name="connsiteX118" fmla="*/ 1638691 w 2989628"/>
              <a:gd name="connsiteY118" fmla="*/ 109034 h 1894283"/>
              <a:gd name="connsiteX119" fmla="*/ 1615831 w 2989628"/>
              <a:gd name="connsiteY119" fmla="*/ 101414 h 1894283"/>
              <a:gd name="connsiteX120" fmla="*/ 1592971 w 2989628"/>
              <a:gd name="connsiteY120" fmla="*/ 86174 h 1894283"/>
              <a:gd name="connsiteX121" fmla="*/ 1562491 w 2989628"/>
              <a:gd name="connsiteY121" fmla="*/ 70934 h 1894283"/>
              <a:gd name="connsiteX122" fmla="*/ 1570111 w 2989628"/>
              <a:gd name="connsiteY122" fmla="*/ 2354 h 1894283"/>
              <a:gd name="connsiteX123" fmla="*/ 1592971 w 2989628"/>
              <a:gd name="connsiteY123" fmla="*/ 9974 h 1894283"/>
              <a:gd name="connsiteX124" fmla="*/ 1638691 w 2989628"/>
              <a:gd name="connsiteY124" fmla="*/ 32834 h 1894283"/>
              <a:gd name="connsiteX125" fmla="*/ 1692031 w 2989628"/>
              <a:gd name="connsiteY125" fmla="*/ 70934 h 1894283"/>
              <a:gd name="connsiteX126" fmla="*/ 1722511 w 2989628"/>
              <a:gd name="connsiteY126" fmla="*/ 78554 h 1894283"/>
              <a:gd name="connsiteX127" fmla="*/ 1737751 w 2989628"/>
              <a:gd name="connsiteY127" fmla="*/ 101414 h 1894283"/>
              <a:gd name="connsiteX128" fmla="*/ 1760611 w 2989628"/>
              <a:gd name="connsiteY128" fmla="*/ 124274 h 1894283"/>
              <a:gd name="connsiteX129" fmla="*/ 1768231 w 2989628"/>
              <a:gd name="connsiteY129" fmla="*/ 147134 h 1894283"/>
              <a:gd name="connsiteX130" fmla="*/ 1791091 w 2989628"/>
              <a:gd name="connsiteY130" fmla="*/ 169994 h 1894283"/>
              <a:gd name="connsiteX131" fmla="*/ 1806331 w 2989628"/>
              <a:gd name="connsiteY131" fmla="*/ 192854 h 1894283"/>
              <a:gd name="connsiteX132" fmla="*/ 1829191 w 2989628"/>
              <a:gd name="connsiteY132" fmla="*/ 200474 h 1894283"/>
              <a:gd name="connsiteX133" fmla="*/ 1882531 w 2989628"/>
              <a:gd name="connsiteY133" fmla="*/ 223334 h 1894283"/>
              <a:gd name="connsiteX134" fmla="*/ 1905391 w 2989628"/>
              <a:gd name="connsiteY134" fmla="*/ 238574 h 1894283"/>
              <a:gd name="connsiteX135" fmla="*/ 1928251 w 2989628"/>
              <a:gd name="connsiteY135" fmla="*/ 246194 h 1894283"/>
              <a:gd name="connsiteX136" fmla="*/ 2233051 w 2989628"/>
              <a:gd name="connsiteY136" fmla="*/ 269054 h 1894283"/>
              <a:gd name="connsiteX137" fmla="*/ 2278771 w 2989628"/>
              <a:gd name="connsiteY137" fmla="*/ 307154 h 1894283"/>
              <a:gd name="connsiteX138" fmla="*/ 2301631 w 2989628"/>
              <a:gd name="connsiteY138" fmla="*/ 314774 h 1894283"/>
              <a:gd name="connsiteX139" fmla="*/ 2324491 w 2989628"/>
              <a:gd name="connsiteY139" fmla="*/ 337634 h 1894283"/>
              <a:gd name="connsiteX140" fmla="*/ 2332111 w 2989628"/>
              <a:gd name="connsiteY140" fmla="*/ 368114 h 1894283"/>
              <a:gd name="connsiteX141" fmla="*/ 2347351 w 2989628"/>
              <a:gd name="connsiteY141" fmla="*/ 413834 h 1894283"/>
              <a:gd name="connsiteX142" fmla="*/ 2362591 w 2989628"/>
              <a:gd name="connsiteY142" fmla="*/ 451934 h 1894283"/>
              <a:gd name="connsiteX143" fmla="*/ 2370211 w 2989628"/>
              <a:gd name="connsiteY143" fmla="*/ 482414 h 1894283"/>
              <a:gd name="connsiteX144" fmla="*/ 2415931 w 2989628"/>
              <a:gd name="connsiteY144" fmla="*/ 558614 h 1894283"/>
              <a:gd name="connsiteX145" fmla="*/ 2431171 w 2989628"/>
              <a:gd name="connsiteY145" fmla="*/ 589094 h 1894283"/>
              <a:gd name="connsiteX146" fmla="*/ 2476891 w 2989628"/>
              <a:gd name="connsiteY146" fmla="*/ 611954 h 1894283"/>
              <a:gd name="connsiteX147" fmla="*/ 2499751 w 2989628"/>
              <a:gd name="connsiteY147" fmla="*/ 627194 h 1894283"/>
              <a:gd name="connsiteX148" fmla="*/ 2537851 w 2989628"/>
              <a:gd name="connsiteY148" fmla="*/ 634814 h 1894283"/>
              <a:gd name="connsiteX149" fmla="*/ 2560711 w 2989628"/>
              <a:gd name="connsiteY149" fmla="*/ 642434 h 1894283"/>
              <a:gd name="connsiteX150" fmla="*/ 2591191 w 2989628"/>
              <a:gd name="connsiteY150" fmla="*/ 688154 h 1894283"/>
              <a:gd name="connsiteX151" fmla="*/ 2583571 w 2989628"/>
              <a:gd name="connsiteY151" fmla="*/ 711014 h 1894283"/>
              <a:gd name="connsiteX152" fmla="*/ 2575951 w 2989628"/>
              <a:gd name="connsiteY152" fmla="*/ 764354 h 1894283"/>
              <a:gd name="connsiteX153" fmla="*/ 2560711 w 2989628"/>
              <a:gd name="connsiteY153" fmla="*/ 810074 h 1894283"/>
              <a:gd name="connsiteX154" fmla="*/ 2568331 w 2989628"/>
              <a:gd name="connsiteY154" fmla="*/ 939614 h 1894283"/>
              <a:gd name="connsiteX155" fmla="*/ 2583571 w 2989628"/>
              <a:gd name="connsiteY155" fmla="*/ 992954 h 1894283"/>
              <a:gd name="connsiteX156" fmla="*/ 2614051 w 2989628"/>
              <a:gd name="connsiteY156" fmla="*/ 1038674 h 1894283"/>
              <a:gd name="connsiteX157" fmla="*/ 2621671 w 2989628"/>
              <a:gd name="connsiteY157" fmla="*/ 1061534 h 1894283"/>
              <a:gd name="connsiteX158" fmla="*/ 2636911 w 2989628"/>
              <a:gd name="connsiteY158" fmla="*/ 1084394 h 1894283"/>
              <a:gd name="connsiteX159" fmla="*/ 2682631 w 2989628"/>
              <a:gd name="connsiteY159" fmla="*/ 1137734 h 1894283"/>
              <a:gd name="connsiteX160" fmla="*/ 2690251 w 2989628"/>
              <a:gd name="connsiteY160" fmla="*/ 1160594 h 1894283"/>
              <a:gd name="connsiteX161" fmla="*/ 2667391 w 2989628"/>
              <a:gd name="connsiteY161" fmla="*/ 1206314 h 1894283"/>
              <a:gd name="connsiteX162" fmla="*/ 2659771 w 2989628"/>
              <a:gd name="connsiteY162" fmla="*/ 1229174 h 1894283"/>
              <a:gd name="connsiteX163" fmla="*/ 2644531 w 2989628"/>
              <a:gd name="connsiteY163" fmla="*/ 1259654 h 1894283"/>
              <a:gd name="connsiteX164" fmla="*/ 2636911 w 2989628"/>
              <a:gd name="connsiteY164" fmla="*/ 1343474 h 1894283"/>
              <a:gd name="connsiteX165" fmla="*/ 2644531 w 2989628"/>
              <a:gd name="connsiteY165" fmla="*/ 1457774 h 1894283"/>
              <a:gd name="connsiteX166" fmla="*/ 2652151 w 2989628"/>
              <a:gd name="connsiteY166" fmla="*/ 1480634 h 1894283"/>
              <a:gd name="connsiteX167" fmla="*/ 2667391 w 2989628"/>
              <a:gd name="connsiteY167" fmla="*/ 1518734 h 1894283"/>
              <a:gd name="connsiteX168" fmla="*/ 2675011 w 2989628"/>
              <a:gd name="connsiteY168" fmla="*/ 1541594 h 1894283"/>
              <a:gd name="connsiteX169" fmla="*/ 2690251 w 2989628"/>
              <a:gd name="connsiteY169" fmla="*/ 1564454 h 1894283"/>
              <a:gd name="connsiteX170" fmla="*/ 2751211 w 2989628"/>
              <a:gd name="connsiteY170" fmla="*/ 1640654 h 1894283"/>
              <a:gd name="connsiteX171" fmla="*/ 2766451 w 2989628"/>
              <a:gd name="connsiteY171" fmla="*/ 1663514 h 1894283"/>
              <a:gd name="connsiteX172" fmla="*/ 2865511 w 2989628"/>
              <a:gd name="connsiteY172" fmla="*/ 1777814 h 1894283"/>
              <a:gd name="connsiteX173" fmla="*/ 2880751 w 2989628"/>
              <a:gd name="connsiteY173" fmla="*/ 1800674 h 1894283"/>
              <a:gd name="connsiteX174" fmla="*/ 2926471 w 2989628"/>
              <a:gd name="connsiteY174" fmla="*/ 1846394 h 1894283"/>
              <a:gd name="connsiteX175" fmla="*/ 2949331 w 2989628"/>
              <a:gd name="connsiteY17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87861 w 2989628"/>
              <a:gd name="connsiteY48" fmla="*/ 1044119 h 1894283"/>
              <a:gd name="connsiteX49" fmla="*/ 861451 w 2989628"/>
              <a:gd name="connsiteY49" fmla="*/ 1061534 h 1894283"/>
              <a:gd name="connsiteX50" fmla="*/ 846211 w 2989628"/>
              <a:gd name="connsiteY50" fmla="*/ 1038674 h 1894283"/>
              <a:gd name="connsiteX51" fmla="*/ 808111 w 2989628"/>
              <a:gd name="connsiteY51" fmla="*/ 1008194 h 1894283"/>
              <a:gd name="connsiteX52" fmla="*/ 830971 w 2989628"/>
              <a:gd name="connsiteY52" fmla="*/ 939614 h 1894283"/>
              <a:gd name="connsiteX53" fmla="*/ 853831 w 2989628"/>
              <a:gd name="connsiteY53" fmla="*/ 924374 h 1894283"/>
              <a:gd name="connsiteX54" fmla="*/ 853831 w 2989628"/>
              <a:gd name="connsiteY54" fmla="*/ 665294 h 1894283"/>
              <a:gd name="connsiteX55" fmla="*/ 876691 w 2989628"/>
              <a:gd name="connsiteY55" fmla="*/ 657674 h 1894283"/>
              <a:gd name="connsiteX56" fmla="*/ 914791 w 2989628"/>
              <a:gd name="connsiteY56" fmla="*/ 665294 h 1894283"/>
              <a:gd name="connsiteX57" fmla="*/ 907171 w 2989628"/>
              <a:gd name="connsiteY57" fmla="*/ 711014 h 1894283"/>
              <a:gd name="connsiteX58" fmla="*/ 891931 w 2989628"/>
              <a:gd name="connsiteY58" fmla="*/ 764354 h 1894283"/>
              <a:gd name="connsiteX59" fmla="*/ 884311 w 2989628"/>
              <a:gd name="connsiteY59" fmla="*/ 802454 h 1894283"/>
              <a:gd name="connsiteX60" fmla="*/ 876691 w 2989628"/>
              <a:gd name="connsiteY60" fmla="*/ 909134 h 1894283"/>
              <a:gd name="connsiteX61" fmla="*/ 869071 w 2989628"/>
              <a:gd name="connsiteY61" fmla="*/ 931994 h 1894283"/>
              <a:gd name="connsiteX62" fmla="*/ 876691 w 2989628"/>
              <a:gd name="connsiteY62" fmla="*/ 1114874 h 1894283"/>
              <a:gd name="connsiteX63" fmla="*/ 891931 w 2989628"/>
              <a:gd name="connsiteY63" fmla="*/ 1137734 h 1894283"/>
              <a:gd name="connsiteX64" fmla="*/ 899551 w 2989628"/>
              <a:gd name="connsiteY64" fmla="*/ 1160594 h 1894283"/>
              <a:gd name="connsiteX65" fmla="*/ 922411 w 2989628"/>
              <a:gd name="connsiteY65" fmla="*/ 1183454 h 1894283"/>
              <a:gd name="connsiteX66" fmla="*/ 937651 w 2989628"/>
              <a:gd name="connsiteY66" fmla="*/ 1137734 h 1894283"/>
              <a:gd name="connsiteX67" fmla="*/ 968131 w 2989628"/>
              <a:gd name="connsiteY67" fmla="*/ 1092014 h 1894283"/>
              <a:gd name="connsiteX68" fmla="*/ 1013851 w 2989628"/>
              <a:gd name="connsiteY68" fmla="*/ 1076774 h 1894283"/>
              <a:gd name="connsiteX69" fmla="*/ 1006231 w 2989628"/>
              <a:gd name="connsiteY69" fmla="*/ 1046294 h 1894283"/>
              <a:gd name="connsiteX70" fmla="*/ 960511 w 2989628"/>
              <a:gd name="connsiteY70" fmla="*/ 1031054 h 1894283"/>
              <a:gd name="connsiteX71" fmla="*/ 937651 w 2989628"/>
              <a:gd name="connsiteY71" fmla="*/ 1015814 h 1894283"/>
              <a:gd name="connsiteX72" fmla="*/ 930031 w 2989628"/>
              <a:gd name="connsiteY72" fmla="*/ 992954 h 1894283"/>
              <a:gd name="connsiteX73" fmla="*/ 1021471 w 2989628"/>
              <a:gd name="connsiteY73" fmla="*/ 970094 h 1894283"/>
              <a:gd name="connsiteX74" fmla="*/ 1067191 w 2989628"/>
              <a:gd name="connsiteY74" fmla="*/ 992954 h 1894283"/>
              <a:gd name="connsiteX75" fmla="*/ 1090051 w 2989628"/>
              <a:gd name="connsiteY75" fmla="*/ 1000574 h 1894283"/>
              <a:gd name="connsiteX76" fmla="*/ 1143391 w 2989628"/>
              <a:gd name="connsiteY76" fmla="*/ 1031054 h 1894283"/>
              <a:gd name="connsiteX77" fmla="*/ 1166251 w 2989628"/>
              <a:gd name="connsiteY77" fmla="*/ 1038674 h 1894283"/>
              <a:gd name="connsiteX78" fmla="*/ 1189111 w 2989628"/>
              <a:gd name="connsiteY78" fmla="*/ 1023434 h 1894283"/>
              <a:gd name="connsiteX79" fmla="*/ 1158631 w 2989628"/>
              <a:gd name="connsiteY79" fmla="*/ 939614 h 1894283"/>
              <a:gd name="connsiteX80" fmla="*/ 1143391 w 2989628"/>
              <a:gd name="connsiteY80" fmla="*/ 916754 h 1894283"/>
              <a:gd name="connsiteX81" fmla="*/ 1135771 w 2989628"/>
              <a:gd name="connsiteY81" fmla="*/ 855794 h 1894283"/>
              <a:gd name="connsiteX82" fmla="*/ 1128151 w 2989628"/>
              <a:gd name="connsiteY82" fmla="*/ 825314 h 1894283"/>
              <a:gd name="connsiteX83" fmla="*/ 1158631 w 2989628"/>
              <a:gd name="connsiteY83" fmla="*/ 756734 h 1894283"/>
              <a:gd name="connsiteX84" fmla="*/ 1181491 w 2989628"/>
              <a:gd name="connsiteY84" fmla="*/ 771974 h 1894283"/>
              <a:gd name="connsiteX85" fmla="*/ 1196731 w 2989628"/>
              <a:gd name="connsiteY85" fmla="*/ 794834 h 1894283"/>
              <a:gd name="connsiteX86" fmla="*/ 1204351 w 2989628"/>
              <a:gd name="connsiteY86" fmla="*/ 832934 h 1894283"/>
              <a:gd name="connsiteX87" fmla="*/ 1227211 w 2989628"/>
              <a:gd name="connsiteY87" fmla="*/ 848174 h 1894283"/>
              <a:gd name="connsiteX88" fmla="*/ 1272931 w 2989628"/>
              <a:gd name="connsiteY88" fmla="*/ 863414 h 1894283"/>
              <a:gd name="connsiteX89" fmla="*/ 1234831 w 2989628"/>
              <a:gd name="connsiteY89" fmla="*/ 947234 h 1894283"/>
              <a:gd name="connsiteX90" fmla="*/ 1265311 w 2989628"/>
              <a:gd name="connsiteY90" fmla="*/ 1000574 h 1894283"/>
              <a:gd name="connsiteX91" fmla="*/ 1272931 w 2989628"/>
              <a:gd name="connsiteY91" fmla="*/ 1023434 h 1894283"/>
              <a:gd name="connsiteX92" fmla="*/ 1333891 w 2989628"/>
              <a:gd name="connsiteY92" fmla="*/ 1046294 h 1894283"/>
              <a:gd name="connsiteX93" fmla="*/ 1379611 w 2989628"/>
              <a:gd name="connsiteY93" fmla="*/ 1061534 h 1894283"/>
              <a:gd name="connsiteX94" fmla="*/ 1402471 w 2989628"/>
              <a:gd name="connsiteY94" fmla="*/ 1046294 h 1894283"/>
              <a:gd name="connsiteX95" fmla="*/ 1410091 w 2989628"/>
              <a:gd name="connsiteY95" fmla="*/ 1000574 h 1894283"/>
              <a:gd name="connsiteX96" fmla="*/ 1417711 w 2989628"/>
              <a:gd name="connsiteY96" fmla="*/ 977714 h 1894283"/>
              <a:gd name="connsiteX97" fmla="*/ 1425331 w 2989628"/>
              <a:gd name="connsiteY97" fmla="*/ 947234 h 1894283"/>
              <a:gd name="connsiteX98" fmla="*/ 1463431 w 2989628"/>
              <a:gd name="connsiteY98" fmla="*/ 901514 h 1894283"/>
              <a:gd name="connsiteX99" fmla="*/ 1478671 w 2989628"/>
              <a:gd name="connsiteY99" fmla="*/ 878654 h 1894283"/>
              <a:gd name="connsiteX100" fmla="*/ 1524391 w 2989628"/>
              <a:gd name="connsiteY100" fmla="*/ 855794 h 1894283"/>
              <a:gd name="connsiteX101" fmla="*/ 1554871 w 2989628"/>
              <a:gd name="connsiteY101" fmla="*/ 848174 h 1894283"/>
              <a:gd name="connsiteX102" fmla="*/ 1577731 w 2989628"/>
              <a:gd name="connsiteY102" fmla="*/ 832934 h 1894283"/>
              <a:gd name="connsiteX103" fmla="*/ 1608211 w 2989628"/>
              <a:gd name="connsiteY103" fmla="*/ 825314 h 1894283"/>
              <a:gd name="connsiteX104" fmla="*/ 1631071 w 2989628"/>
              <a:gd name="connsiteY104" fmla="*/ 802454 h 1894283"/>
              <a:gd name="connsiteX105" fmla="*/ 1638691 w 2989628"/>
              <a:gd name="connsiteY105" fmla="*/ 771974 h 1894283"/>
              <a:gd name="connsiteX106" fmla="*/ 1653931 w 2989628"/>
              <a:gd name="connsiteY106" fmla="*/ 749114 h 1894283"/>
              <a:gd name="connsiteX107" fmla="*/ 1661551 w 2989628"/>
              <a:gd name="connsiteY107" fmla="*/ 726254 h 1894283"/>
              <a:gd name="connsiteX108" fmla="*/ 1653931 w 2989628"/>
              <a:gd name="connsiteY108" fmla="*/ 330014 h 1894283"/>
              <a:gd name="connsiteX109" fmla="*/ 1623451 w 2989628"/>
              <a:gd name="connsiteY109" fmla="*/ 284294 h 1894283"/>
              <a:gd name="connsiteX110" fmla="*/ 1608211 w 2989628"/>
              <a:gd name="connsiteY110" fmla="*/ 261434 h 1894283"/>
              <a:gd name="connsiteX111" fmla="*/ 1577731 w 2989628"/>
              <a:gd name="connsiteY111" fmla="*/ 208094 h 1894283"/>
              <a:gd name="connsiteX112" fmla="*/ 1585351 w 2989628"/>
              <a:gd name="connsiteY112" fmla="*/ 185234 h 1894283"/>
              <a:gd name="connsiteX113" fmla="*/ 1608211 w 2989628"/>
              <a:gd name="connsiteY113" fmla="*/ 192854 h 1894283"/>
              <a:gd name="connsiteX114" fmla="*/ 1653931 w 2989628"/>
              <a:gd name="connsiteY114" fmla="*/ 215714 h 1894283"/>
              <a:gd name="connsiteX115" fmla="*/ 1669171 w 2989628"/>
              <a:gd name="connsiteY115" fmla="*/ 192854 h 1894283"/>
              <a:gd name="connsiteX116" fmla="*/ 1661551 w 2989628"/>
              <a:gd name="connsiteY116" fmla="*/ 124274 h 1894283"/>
              <a:gd name="connsiteX117" fmla="*/ 1638691 w 2989628"/>
              <a:gd name="connsiteY117" fmla="*/ 109034 h 1894283"/>
              <a:gd name="connsiteX118" fmla="*/ 1615831 w 2989628"/>
              <a:gd name="connsiteY118" fmla="*/ 101414 h 1894283"/>
              <a:gd name="connsiteX119" fmla="*/ 1592971 w 2989628"/>
              <a:gd name="connsiteY119" fmla="*/ 86174 h 1894283"/>
              <a:gd name="connsiteX120" fmla="*/ 1562491 w 2989628"/>
              <a:gd name="connsiteY120" fmla="*/ 70934 h 1894283"/>
              <a:gd name="connsiteX121" fmla="*/ 1570111 w 2989628"/>
              <a:gd name="connsiteY121" fmla="*/ 2354 h 1894283"/>
              <a:gd name="connsiteX122" fmla="*/ 1592971 w 2989628"/>
              <a:gd name="connsiteY122" fmla="*/ 9974 h 1894283"/>
              <a:gd name="connsiteX123" fmla="*/ 1638691 w 2989628"/>
              <a:gd name="connsiteY123" fmla="*/ 32834 h 1894283"/>
              <a:gd name="connsiteX124" fmla="*/ 1692031 w 2989628"/>
              <a:gd name="connsiteY124" fmla="*/ 70934 h 1894283"/>
              <a:gd name="connsiteX125" fmla="*/ 1722511 w 2989628"/>
              <a:gd name="connsiteY125" fmla="*/ 78554 h 1894283"/>
              <a:gd name="connsiteX126" fmla="*/ 1737751 w 2989628"/>
              <a:gd name="connsiteY126" fmla="*/ 101414 h 1894283"/>
              <a:gd name="connsiteX127" fmla="*/ 1760611 w 2989628"/>
              <a:gd name="connsiteY127" fmla="*/ 124274 h 1894283"/>
              <a:gd name="connsiteX128" fmla="*/ 1768231 w 2989628"/>
              <a:gd name="connsiteY128" fmla="*/ 147134 h 1894283"/>
              <a:gd name="connsiteX129" fmla="*/ 1791091 w 2989628"/>
              <a:gd name="connsiteY129" fmla="*/ 169994 h 1894283"/>
              <a:gd name="connsiteX130" fmla="*/ 1806331 w 2989628"/>
              <a:gd name="connsiteY130" fmla="*/ 192854 h 1894283"/>
              <a:gd name="connsiteX131" fmla="*/ 1829191 w 2989628"/>
              <a:gd name="connsiteY131" fmla="*/ 200474 h 1894283"/>
              <a:gd name="connsiteX132" fmla="*/ 1882531 w 2989628"/>
              <a:gd name="connsiteY132" fmla="*/ 223334 h 1894283"/>
              <a:gd name="connsiteX133" fmla="*/ 1905391 w 2989628"/>
              <a:gd name="connsiteY133" fmla="*/ 238574 h 1894283"/>
              <a:gd name="connsiteX134" fmla="*/ 1928251 w 2989628"/>
              <a:gd name="connsiteY134" fmla="*/ 246194 h 1894283"/>
              <a:gd name="connsiteX135" fmla="*/ 2233051 w 2989628"/>
              <a:gd name="connsiteY135" fmla="*/ 269054 h 1894283"/>
              <a:gd name="connsiteX136" fmla="*/ 2278771 w 2989628"/>
              <a:gd name="connsiteY136" fmla="*/ 307154 h 1894283"/>
              <a:gd name="connsiteX137" fmla="*/ 2301631 w 2989628"/>
              <a:gd name="connsiteY137" fmla="*/ 314774 h 1894283"/>
              <a:gd name="connsiteX138" fmla="*/ 2324491 w 2989628"/>
              <a:gd name="connsiteY138" fmla="*/ 337634 h 1894283"/>
              <a:gd name="connsiteX139" fmla="*/ 2332111 w 2989628"/>
              <a:gd name="connsiteY139" fmla="*/ 368114 h 1894283"/>
              <a:gd name="connsiteX140" fmla="*/ 2347351 w 2989628"/>
              <a:gd name="connsiteY140" fmla="*/ 413834 h 1894283"/>
              <a:gd name="connsiteX141" fmla="*/ 2362591 w 2989628"/>
              <a:gd name="connsiteY141" fmla="*/ 451934 h 1894283"/>
              <a:gd name="connsiteX142" fmla="*/ 2370211 w 2989628"/>
              <a:gd name="connsiteY142" fmla="*/ 482414 h 1894283"/>
              <a:gd name="connsiteX143" fmla="*/ 2415931 w 2989628"/>
              <a:gd name="connsiteY143" fmla="*/ 558614 h 1894283"/>
              <a:gd name="connsiteX144" fmla="*/ 2431171 w 2989628"/>
              <a:gd name="connsiteY144" fmla="*/ 589094 h 1894283"/>
              <a:gd name="connsiteX145" fmla="*/ 2476891 w 2989628"/>
              <a:gd name="connsiteY145" fmla="*/ 611954 h 1894283"/>
              <a:gd name="connsiteX146" fmla="*/ 2499751 w 2989628"/>
              <a:gd name="connsiteY146" fmla="*/ 627194 h 1894283"/>
              <a:gd name="connsiteX147" fmla="*/ 2537851 w 2989628"/>
              <a:gd name="connsiteY147" fmla="*/ 634814 h 1894283"/>
              <a:gd name="connsiteX148" fmla="*/ 2560711 w 2989628"/>
              <a:gd name="connsiteY148" fmla="*/ 642434 h 1894283"/>
              <a:gd name="connsiteX149" fmla="*/ 2591191 w 2989628"/>
              <a:gd name="connsiteY149" fmla="*/ 688154 h 1894283"/>
              <a:gd name="connsiteX150" fmla="*/ 2583571 w 2989628"/>
              <a:gd name="connsiteY150" fmla="*/ 711014 h 1894283"/>
              <a:gd name="connsiteX151" fmla="*/ 2575951 w 2989628"/>
              <a:gd name="connsiteY151" fmla="*/ 764354 h 1894283"/>
              <a:gd name="connsiteX152" fmla="*/ 2560711 w 2989628"/>
              <a:gd name="connsiteY152" fmla="*/ 810074 h 1894283"/>
              <a:gd name="connsiteX153" fmla="*/ 2568331 w 2989628"/>
              <a:gd name="connsiteY153" fmla="*/ 939614 h 1894283"/>
              <a:gd name="connsiteX154" fmla="*/ 2583571 w 2989628"/>
              <a:gd name="connsiteY154" fmla="*/ 992954 h 1894283"/>
              <a:gd name="connsiteX155" fmla="*/ 2614051 w 2989628"/>
              <a:gd name="connsiteY155" fmla="*/ 1038674 h 1894283"/>
              <a:gd name="connsiteX156" fmla="*/ 2621671 w 2989628"/>
              <a:gd name="connsiteY156" fmla="*/ 1061534 h 1894283"/>
              <a:gd name="connsiteX157" fmla="*/ 2636911 w 2989628"/>
              <a:gd name="connsiteY157" fmla="*/ 1084394 h 1894283"/>
              <a:gd name="connsiteX158" fmla="*/ 2682631 w 2989628"/>
              <a:gd name="connsiteY158" fmla="*/ 1137734 h 1894283"/>
              <a:gd name="connsiteX159" fmla="*/ 2690251 w 2989628"/>
              <a:gd name="connsiteY159" fmla="*/ 1160594 h 1894283"/>
              <a:gd name="connsiteX160" fmla="*/ 2667391 w 2989628"/>
              <a:gd name="connsiteY160" fmla="*/ 1206314 h 1894283"/>
              <a:gd name="connsiteX161" fmla="*/ 2659771 w 2989628"/>
              <a:gd name="connsiteY161" fmla="*/ 1229174 h 1894283"/>
              <a:gd name="connsiteX162" fmla="*/ 2644531 w 2989628"/>
              <a:gd name="connsiteY162" fmla="*/ 1259654 h 1894283"/>
              <a:gd name="connsiteX163" fmla="*/ 2636911 w 2989628"/>
              <a:gd name="connsiteY163" fmla="*/ 1343474 h 1894283"/>
              <a:gd name="connsiteX164" fmla="*/ 2644531 w 2989628"/>
              <a:gd name="connsiteY164" fmla="*/ 1457774 h 1894283"/>
              <a:gd name="connsiteX165" fmla="*/ 2652151 w 2989628"/>
              <a:gd name="connsiteY165" fmla="*/ 1480634 h 1894283"/>
              <a:gd name="connsiteX166" fmla="*/ 2667391 w 2989628"/>
              <a:gd name="connsiteY166" fmla="*/ 1518734 h 1894283"/>
              <a:gd name="connsiteX167" fmla="*/ 2675011 w 2989628"/>
              <a:gd name="connsiteY167" fmla="*/ 1541594 h 1894283"/>
              <a:gd name="connsiteX168" fmla="*/ 2690251 w 2989628"/>
              <a:gd name="connsiteY168" fmla="*/ 1564454 h 1894283"/>
              <a:gd name="connsiteX169" fmla="*/ 2751211 w 2989628"/>
              <a:gd name="connsiteY169" fmla="*/ 1640654 h 1894283"/>
              <a:gd name="connsiteX170" fmla="*/ 2766451 w 2989628"/>
              <a:gd name="connsiteY170" fmla="*/ 1663514 h 1894283"/>
              <a:gd name="connsiteX171" fmla="*/ 2865511 w 2989628"/>
              <a:gd name="connsiteY171" fmla="*/ 1777814 h 1894283"/>
              <a:gd name="connsiteX172" fmla="*/ 2880751 w 2989628"/>
              <a:gd name="connsiteY172" fmla="*/ 1800674 h 1894283"/>
              <a:gd name="connsiteX173" fmla="*/ 2926471 w 2989628"/>
              <a:gd name="connsiteY173" fmla="*/ 1846394 h 1894283"/>
              <a:gd name="connsiteX174" fmla="*/ 2949331 w 2989628"/>
              <a:gd name="connsiteY17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87861 w 2989628"/>
              <a:gd name="connsiteY48" fmla="*/ 1044119 h 1894283"/>
              <a:gd name="connsiteX49" fmla="*/ 846211 w 2989628"/>
              <a:gd name="connsiteY49" fmla="*/ 1038674 h 1894283"/>
              <a:gd name="connsiteX50" fmla="*/ 808111 w 2989628"/>
              <a:gd name="connsiteY50" fmla="*/ 1008194 h 1894283"/>
              <a:gd name="connsiteX51" fmla="*/ 830971 w 2989628"/>
              <a:gd name="connsiteY51" fmla="*/ 939614 h 1894283"/>
              <a:gd name="connsiteX52" fmla="*/ 853831 w 2989628"/>
              <a:gd name="connsiteY52" fmla="*/ 92437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891931 w 2989628"/>
              <a:gd name="connsiteY57" fmla="*/ 764354 h 1894283"/>
              <a:gd name="connsiteX58" fmla="*/ 884311 w 2989628"/>
              <a:gd name="connsiteY58" fmla="*/ 802454 h 1894283"/>
              <a:gd name="connsiteX59" fmla="*/ 876691 w 2989628"/>
              <a:gd name="connsiteY59" fmla="*/ 909134 h 1894283"/>
              <a:gd name="connsiteX60" fmla="*/ 869071 w 2989628"/>
              <a:gd name="connsiteY60" fmla="*/ 931994 h 1894283"/>
              <a:gd name="connsiteX61" fmla="*/ 876691 w 2989628"/>
              <a:gd name="connsiteY61" fmla="*/ 1114874 h 1894283"/>
              <a:gd name="connsiteX62" fmla="*/ 891931 w 2989628"/>
              <a:gd name="connsiteY62" fmla="*/ 1137734 h 1894283"/>
              <a:gd name="connsiteX63" fmla="*/ 899551 w 2989628"/>
              <a:gd name="connsiteY63" fmla="*/ 1160594 h 1894283"/>
              <a:gd name="connsiteX64" fmla="*/ 922411 w 2989628"/>
              <a:gd name="connsiteY64" fmla="*/ 1183454 h 1894283"/>
              <a:gd name="connsiteX65" fmla="*/ 937651 w 2989628"/>
              <a:gd name="connsiteY65" fmla="*/ 1137734 h 1894283"/>
              <a:gd name="connsiteX66" fmla="*/ 968131 w 2989628"/>
              <a:gd name="connsiteY66" fmla="*/ 1092014 h 1894283"/>
              <a:gd name="connsiteX67" fmla="*/ 1013851 w 2989628"/>
              <a:gd name="connsiteY67" fmla="*/ 1076774 h 1894283"/>
              <a:gd name="connsiteX68" fmla="*/ 1006231 w 2989628"/>
              <a:gd name="connsiteY68" fmla="*/ 1046294 h 1894283"/>
              <a:gd name="connsiteX69" fmla="*/ 960511 w 2989628"/>
              <a:gd name="connsiteY69" fmla="*/ 1031054 h 1894283"/>
              <a:gd name="connsiteX70" fmla="*/ 937651 w 2989628"/>
              <a:gd name="connsiteY70" fmla="*/ 1015814 h 1894283"/>
              <a:gd name="connsiteX71" fmla="*/ 930031 w 2989628"/>
              <a:gd name="connsiteY71" fmla="*/ 992954 h 1894283"/>
              <a:gd name="connsiteX72" fmla="*/ 1021471 w 2989628"/>
              <a:gd name="connsiteY72" fmla="*/ 970094 h 1894283"/>
              <a:gd name="connsiteX73" fmla="*/ 1067191 w 2989628"/>
              <a:gd name="connsiteY73" fmla="*/ 992954 h 1894283"/>
              <a:gd name="connsiteX74" fmla="*/ 1090051 w 2989628"/>
              <a:gd name="connsiteY74" fmla="*/ 1000574 h 1894283"/>
              <a:gd name="connsiteX75" fmla="*/ 1143391 w 2989628"/>
              <a:gd name="connsiteY75" fmla="*/ 1031054 h 1894283"/>
              <a:gd name="connsiteX76" fmla="*/ 1166251 w 2989628"/>
              <a:gd name="connsiteY76" fmla="*/ 1038674 h 1894283"/>
              <a:gd name="connsiteX77" fmla="*/ 1189111 w 2989628"/>
              <a:gd name="connsiteY77" fmla="*/ 1023434 h 1894283"/>
              <a:gd name="connsiteX78" fmla="*/ 1158631 w 2989628"/>
              <a:gd name="connsiteY78" fmla="*/ 939614 h 1894283"/>
              <a:gd name="connsiteX79" fmla="*/ 1143391 w 2989628"/>
              <a:gd name="connsiteY79" fmla="*/ 916754 h 1894283"/>
              <a:gd name="connsiteX80" fmla="*/ 1135771 w 2989628"/>
              <a:gd name="connsiteY80" fmla="*/ 855794 h 1894283"/>
              <a:gd name="connsiteX81" fmla="*/ 1128151 w 2989628"/>
              <a:gd name="connsiteY81" fmla="*/ 825314 h 1894283"/>
              <a:gd name="connsiteX82" fmla="*/ 1158631 w 2989628"/>
              <a:gd name="connsiteY82" fmla="*/ 756734 h 1894283"/>
              <a:gd name="connsiteX83" fmla="*/ 1181491 w 2989628"/>
              <a:gd name="connsiteY83" fmla="*/ 771974 h 1894283"/>
              <a:gd name="connsiteX84" fmla="*/ 1196731 w 2989628"/>
              <a:gd name="connsiteY84" fmla="*/ 794834 h 1894283"/>
              <a:gd name="connsiteX85" fmla="*/ 1204351 w 2989628"/>
              <a:gd name="connsiteY85" fmla="*/ 832934 h 1894283"/>
              <a:gd name="connsiteX86" fmla="*/ 1227211 w 2989628"/>
              <a:gd name="connsiteY86" fmla="*/ 848174 h 1894283"/>
              <a:gd name="connsiteX87" fmla="*/ 1272931 w 2989628"/>
              <a:gd name="connsiteY87" fmla="*/ 863414 h 1894283"/>
              <a:gd name="connsiteX88" fmla="*/ 1234831 w 2989628"/>
              <a:gd name="connsiteY88" fmla="*/ 947234 h 1894283"/>
              <a:gd name="connsiteX89" fmla="*/ 1265311 w 2989628"/>
              <a:gd name="connsiteY89" fmla="*/ 1000574 h 1894283"/>
              <a:gd name="connsiteX90" fmla="*/ 1272931 w 2989628"/>
              <a:gd name="connsiteY90" fmla="*/ 1023434 h 1894283"/>
              <a:gd name="connsiteX91" fmla="*/ 1333891 w 2989628"/>
              <a:gd name="connsiteY91" fmla="*/ 1046294 h 1894283"/>
              <a:gd name="connsiteX92" fmla="*/ 1379611 w 2989628"/>
              <a:gd name="connsiteY92" fmla="*/ 1061534 h 1894283"/>
              <a:gd name="connsiteX93" fmla="*/ 1402471 w 2989628"/>
              <a:gd name="connsiteY93" fmla="*/ 1046294 h 1894283"/>
              <a:gd name="connsiteX94" fmla="*/ 1410091 w 2989628"/>
              <a:gd name="connsiteY94" fmla="*/ 1000574 h 1894283"/>
              <a:gd name="connsiteX95" fmla="*/ 1417711 w 2989628"/>
              <a:gd name="connsiteY95" fmla="*/ 977714 h 1894283"/>
              <a:gd name="connsiteX96" fmla="*/ 1425331 w 2989628"/>
              <a:gd name="connsiteY96" fmla="*/ 947234 h 1894283"/>
              <a:gd name="connsiteX97" fmla="*/ 1463431 w 2989628"/>
              <a:gd name="connsiteY97" fmla="*/ 901514 h 1894283"/>
              <a:gd name="connsiteX98" fmla="*/ 1478671 w 2989628"/>
              <a:gd name="connsiteY98" fmla="*/ 878654 h 1894283"/>
              <a:gd name="connsiteX99" fmla="*/ 1524391 w 2989628"/>
              <a:gd name="connsiteY99" fmla="*/ 855794 h 1894283"/>
              <a:gd name="connsiteX100" fmla="*/ 1554871 w 2989628"/>
              <a:gd name="connsiteY100" fmla="*/ 848174 h 1894283"/>
              <a:gd name="connsiteX101" fmla="*/ 1577731 w 2989628"/>
              <a:gd name="connsiteY101" fmla="*/ 832934 h 1894283"/>
              <a:gd name="connsiteX102" fmla="*/ 1608211 w 2989628"/>
              <a:gd name="connsiteY102" fmla="*/ 825314 h 1894283"/>
              <a:gd name="connsiteX103" fmla="*/ 1631071 w 2989628"/>
              <a:gd name="connsiteY103" fmla="*/ 802454 h 1894283"/>
              <a:gd name="connsiteX104" fmla="*/ 1638691 w 2989628"/>
              <a:gd name="connsiteY104" fmla="*/ 771974 h 1894283"/>
              <a:gd name="connsiteX105" fmla="*/ 1653931 w 2989628"/>
              <a:gd name="connsiteY105" fmla="*/ 749114 h 1894283"/>
              <a:gd name="connsiteX106" fmla="*/ 1661551 w 2989628"/>
              <a:gd name="connsiteY106" fmla="*/ 726254 h 1894283"/>
              <a:gd name="connsiteX107" fmla="*/ 1653931 w 2989628"/>
              <a:gd name="connsiteY107" fmla="*/ 330014 h 1894283"/>
              <a:gd name="connsiteX108" fmla="*/ 1623451 w 2989628"/>
              <a:gd name="connsiteY108" fmla="*/ 284294 h 1894283"/>
              <a:gd name="connsiteX109" fmla="*/ 1608211 w 2989628"/>
              <a:gd name="connsiteY109" fmla="*/ 261434 h 1894283"/>
              <a:gd name="connsiteX110" fmla="*/ 1577731 w 2989628"/>
              <a:gd name="connsiteY110" fmla="*/ 208094 h 1894283"/>
              <a:gd name="connsiteX111" fmla="*/ 1585351 w 2989628"/>
              <a:gd name="connsiteY111" fmla="*/ 185234 h 1894283"/>
              <a:gd name="connsiteX112" fmla="*/ 1608211 w 2989628"/>
              <a:gd name="connsiteY112" fmla="*/ 192854 h 1894283"/>
              <a:gd name="connsiteX113" fmla="*/ 1653931 w 2989628"/>
              <a:gd name="connsiteY113" fmla="*/ 215714 h 1894283"/>
              <a:gd name="connsiteX114" fmla="*/ 1669171 w 2989628"/>
              <a:gd name="connsiteY114" fmla="*/ 192854 h 1894283"/>
              <a:gd name="connsiteX115" fmla="*/ 1661551 w 2989628"/>
              <a:gd name="connsiteY115" fmla="*/ 124274 h 1894283"/>
              <a:gd name="connsiteX116" fmla="*/ 1638691 w 2989628"/>
              <a:gd name="connsiteY116" fmla="*/ 109034 h 1894283"/>
              <a:gd name="connsiteX117" fmla="*/ 1615831 w 2989628"/>
              <a:gd name="connsiteY117" fmla="*/ 101414 h 1894283"/>
              <a:gd name="connsiteX118" fmla="*/ 1592971 w 2989628"/>
              <a:gd name="connsiteY118" fmla="*/ 86174 h 1894283"/>
              <a:gd name="connsiteX119" fmla="*/ 1562491 w 2989628"/>
              <a:gd name="connsiteY119" fmla="*/ 70934 h 1894283"/>
              <a:gd name="connsiteX120" fmla="*/ 1570111 w 2989628"/>
              <a:gd name="connsiteY120" fmla="*/ 2354 h 1894283"/>
              <a:gd name="connsiteX121" fmla="*/ 1592971 w 2989628"/>
              <a:gd name="connsiteY121" fmla="*/ 9974 h 1894283"/>
              <a:gd name="connsiteX122" fmla="*/ 1638691 w 2989628"/>
              <a:gd name="connsiteY122" fmla="*/ 32834 h 1894283"/>
              <a:gd name="connsiteX123" fmla="*/ 1692031 w 2989628"/>
              <a:gd name="connsiteY123" fmla="*/ 70934 h 1894283"/>
              <a:gd name="connsiteX124" fmla="*/ 1722511 w 2989628"/>
              <a:gd name="connsiteY124" fmla="*/ 78554 h 1894283"/>
              <a:gd name="connsiteX125" fmla="*/ 1737751 w 2989628"/>
              <a:gd name="connsiteY125" fmla="*/ 101414 h 1894283"/>
              <a:gd name="connsiteX126" fmla="*/ 1760611 w 2989628"/>
              <a:gd name="connsiteY126" fmla="*/ 124274 h 1894283"/>
              <a:gd name="connsiteX127" fmla="*/ 1768231 w 2989628"/>
              <a:gd name="connsiteY127" fmla="*/ 147134 h 1894283"/>
              <a:gd name="connsiteX128" fmla="*/ 1791091 w 2989628"/>
              <a:gd name="connsiteY128" fmla="*/ 169994 h 1894283"/>
              <a:gd name="connsiteX129" fmla="*/ 1806331 w 2989628"/>
              <a:gd name="connsiteY129" fmla="*/ 192854 h 1894283"/>
              <a:gd name="connsiteX130" fmla="*/ 1829191 w 2989628"/>
              <a:gd name="connsiteY130" fmla="*/ 200474 h 1894283"/>
              <a:gd name="connsiteX131" fmla="*/ 1882531 w 2989628"/>
              <a:gd name="connsiteY131" fmla="*/ 223334 h 1894283"/>
              <a:gd name="connsiteX132" fmla="*/ 1905391 w 2989628"/>
              <a:gd name="connsiteY132" fmla="*/ 238574 h 1894283"/>
              <a:gd name="connsiteX133" fmla="*/ 1928251 w 2989628"/>
              <a:gd name="connsiteY133" fmla="*/ 246194 h 1894283"/>
              <a:gd name="connsiteX134" fmla="*/ 2233051 w 2989628"/>
              <a:gd name="connsiteY134" fmla="*/ 269054 h 1894283"/>
              <a:gd name="connsiteX135" fmla="*/ 2278771 w 2989628"/>
              <a:gd name="connsiteY135" fmla="*/ 307154 h 1894283"/>
              <a:gd name="connsiteX136" fmla="*/ 2301631 w 2989628"/>
              <a:gd name="connsiteY136" fmla="*/ 314774 h 1894283"/>
              <a:gd name="connsiteX137" fmla="*/ 2324491 w 2989628"/>
              <a:gd name="connsiteY137" fmla="*/ 337634 h 1894283"/>
              <a:gd name="connsiteX138" fmla="*/ 2332111 w 2989628"/>
              <a:gd name="connsiteY138" fmla="*/ 368114 h 1894283"/>
              <a:gd name="connsiteX139" fmla="*/ 2347351 w 2989628"/>
              <a:gd name="connsiteY139" fmla="*/ 413834 h 1894283"/>
              <a:gd name="connsiteX140" fmla="*/ 2362591 w 2989628"/>
              <a:gd name="connsiteY140" fmla="*/ 451934 h 1894283"/>
              <a:gd name="connsiteX141" fmla="*/ 2370211 w 2989628"/>
              <a:gd name="connsiteY141" fmla="*/ 482414 h 1894283"/>
              <a:gd name="connsiteX142" fmla="*/ 2415931 w 2989628"/>
              <a:gd name="connsiteY142" fmla="*/ 558614 h 1894283"/>
              <a:gd name="connsiteX143" fmla="*/ 2431171 w 2989628"/>
              <a:gd name="connsiteY143" fmla="*/ 589094 h 1894283"/>
              <a:gd name="connsiteX144" fmla="*/ 2476891 w 2989628"/>
              <a:gd name="connsiteY144" fmla="*/ 611954 h 1894283"/>
              <a:gd name="connsiteX145" fmla="*/ 2499751 w 2989628"/>
              <a:gd name="connsiteY145" fmla="*/ 627194 h 1894283"/>
              <a:gd name="connsiteX146" fmla="*/ 2537851 w 2989628"/>
              <a:gd name="connsiteY146" fmla="*/ 634814 h 1894283"/>
              <a:gd name="connsiteX147" fmla="*/ 2560711 w 2989628"/>
              <a:gd name="connsiteY147" fmla="*/ 642434 h 1894283"/>
              <a:gd name="connsiteX148" fmla="*/ 2591191 w 2989628"/>
              <a:gd name="connsiteY148" fmla="*/ 688154 h 1894283"/>
              <a:gd name="connsiteX149" fmla="*/ 2583571 w 2989628"/>
              <a:gd name="connsiteY149" fmla="*/ 711014 h 1894283"/>
              <a:gd name="connsiteX150" fmla="*/ 2575951 w 2989628"/>
              <a:gd name="connsiteY150" fmla="*/ 764354 h 1894283"/>
              <a:gd name="connsiteX151" fmla="*/ 2560711 w 2989628"/>
              <a:gd name="connsiteY151" fmla="*/ 810074 h 1894283"/>
              <a:gd name="connsiteX152" fmla="*/ 2568331 w 2989628"/>
              <a:gd name="connsiteY152" fmla="*/ 939614 h 1894283"/>
              <a:gd name="connsiteX153" fmla="*/ 2583571 w 2989628"/>
              <a:gd name="connsiteY153" fmla="*/ 992954 h 1894283"/>
              <a:gd name="connsiteX154" fmla="*/ 2614051 w 2989628"/>
              <a:gd name="connsiteY154" fmla="*/ 1038674 h 1894283"/>
              <a:gd name="connsiteX155" fmla="*/ 2621671 w 2989628"/>
              <a:gd name="connsiteY155" fmla="*/ 1061534 h 1894283"/>
              <a:gd name="connsiteX156" fmla="*/ 2636911 w 2989628"/>
              <a:gd name="connsiteY156" fmla="*/ 1084394 h 1894283"/>
              <a:gd name="connsiteX157" fmla="*/ 2682631 w 2989628"/>
              <a:gd name="connsiteY157" fmla="*/ 1137734 h 1894283"/>
              <a:gd name="connsiteX158" fmla="*/ 2690251 w 2989628"/>
              <a:gd name="connsiteY158" fmla="*/ 1160594 h 1894283"/>
              <a:gd name="connsiteX159" fmla="*/ 2667391 w 2989628"/>
              <a:gd name="connsiteY159" fmla="*/ 1206314 h 1894283"/>
              <a:gd name="connsiteX160" fmla="*/ 2659771 w 2989628"/>
              <a:gd name="connsiteY160" fmla="*/ 1229174 h 1894283"/>
              <a:gd name="connsiteX161" fmla="*/ 2644531 w 2989628"/>
              <a:gd name="connsiteY161" fmla="*/ 1259654 h 1894283"/>
              <a:gd name="connsiteX162" fmla="*/ 2636911 w 2989628"/>
              <a:gd name="connsiteY162" fmla="*/ 1343474 h 1894283"/>
              <a:gd name="connsiteX163" fmla="*/ 2644531 w 2989628"/>
              <a:gd name="connsiteY163" fmla="*/ 1457774 h 1894283"/>
              <a:gd name="connsiteX164" fmla="*/ 2652151 w 2989628"/>
              <a:gd name="connsiteY164" fmla="*/ 1480634 h 1894283"/>
              <a:gd name="connsiteX165" fmla="*/ 2667391 w 2989628"/>
              <a:gd name="connsiteY165" fmla="*/ 1518734 h 1894283"/>
              <a:gd name="connsiteX166" fmla="*/ 2675011 w 2989628"/>
              <a:gd name="connsiteY166" fmla="*/ 1541594 h 1894283"/>
              <a:gd name="connsiteX167" fmla="*/ 2690251 w 2989628"/>
              <a:gd name="connsiteY167" fmla="*/ 1564454 h 1894283"/>
              <a:gd name="connsiteX168" fmla="*/ 2751211 w 2989628"/>
              <a:gd name="connsiteY168" fmla="*/ 1640654 h 1894283"/>
              <a:gd name="connsiteX169" fmla="*/ 2766451 w 2989628"/>
              <a:gd name="connsiteY169" fmla="*/ 1663514 h 1894283"/>
              <a:gd name="connsiteX170" fmla="*/ 2865511 w 2989628"/>
              <a:gd name="connsiteY170" fmla="*/ 1777814 h 1894283"/>
              <a:gd name="connsiteX171" fmla="*/ 2880751 w 2989628"/>
              <a:gd name="connsiteY171" fmla="*/ 1800674 h 1894283"/>
              <a:gd name="connsiteX172" fmla="*/ 2926471 w 2989628"/>
              <a:gd name="connsiteY172" fmla="*/ 1846394 h 1894283"/>
              <a:gd name="connsiteX173" fmla="*/ 2949331 w 2989628"/>
              <a:gd name="connsiteY173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87861 w 2989628"/>
              <a:gd name="connsiteY48" fmla="*/ 1044119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899551 w 2989628"/>
              <a:gd name="connsiteY62" fmla="*/ 1160594 h 1894283"/>
              <a:gd name="connsiteX63" fmla="*/ 922411 w 2989628"/>
              <a:gd name="connsiteY63" fmla="*/ 1183454 h 1894283"/>
              <a:gd name="connsiteX64" fmla="*/ 937651 w 2989628"/>
              <a:gd name="connsiteY64" fmla="*/ 1137734 h 1894283"/>
              <a:gd name="connsiteX65" fmla="*/ 968131 w 2989628"/>
              <a:gd name="connsiteY65" fmla="*/ 1092014 h 1894283"/>
              <a:gd name="connsiteX66" fmla="*/ 1013851 w 2989628"/>
              <a:gd name="connsiteY66" fmla="*/ 1076774 h 1894283"/>
              <a:gd name="connsiteX67" fmla="*/ 1006231 w 2989628"/>
              <a:gd name="connsiteY67" fmla="*/ 1046294 h 1894283"/>
              <a:gd name="connsiteX68" fmla="*/ 960511 w 2989628"/>
              <a:gd name="connsiteY68" fmla="*/ 1031054 h 1894283"/>
              <a:gd name="connsiteX69" fmla="*/ 937651 w 2989628"/>
              <a:gd name="connsiteY69" fmla="*/ 1015814 h 1894283"/>
              <a:gd name="connsiteX70" fmla="*/ 930031 w 2989628"/>
              <a:gd name="connsiteY70" fmla="*/ 992954 h 1894283"/>
              <a:gd name="connsiteX71" fmla="*/ 1021471 w 2989628"/>
              <a:gd name="connsiteY71" fmla="*/ 970094 h 1894283"/>
              <a:gd name="connsiteX72" fmla="*/ 1067191 w 2989628"/>
              <a:gd name="connsiteY72" fmla="*/ 992954 h 1894283"/>
              <a:gd name="connsiteX73" fmla="*/ 1090051 w 2989628"/>
              <a:gd name="connsiteY73" fmla="*/ 1000574 h 1894283"/>
              <a:gd name="connsiteX74" fmla="*/ 1143391 w 2989628"/>
              <a:gd name="connsiteY74" fmla="*/ 1031054 h 1894283"/>
              <a:gd name="connsiteX75" fmla="*/ 1166251 w 2989628"/>
              <a:gd name="connsiteY75" fmla="*/ 1038674 h 1894283"/>
              <a:gd name="connsiteX76" fmla="*/ 1189111 w 2989628"/>
              <a:gd name="connsiteY76" fmla="*/ 1023434 h 1894283"/>
              <a:gd name="connsiteX77" fmla="*/ 1158631 w 2989628"/>
              <a:gd name="connsiteY77" fmla="*/ 939614 h 1894283"/>
              <a:gd name="connsiteX78" fmla="*/ 1143391 w 2989628"/>
              <a:gd name="connsiteY78" fmla="*/ 916754 h 1894283"/>
              <a:gd name="connsiteX79" fmla="*/ 1135771 w 2989628"/>
              <a:gd name="connsiteY79" fmla="*/ 855794 h 1894283"/>
              <a:gd name="connsiteX80" fmla="*/ 1128151 w 2989628"/>
              <a:gd name="connsiteY80" fmla="*/ 825314 h 1894283"/>
              <a:gd name="connsiteX81" fmla="*/ 1158631 w 2989628"/>
              <a:gd name="connsiteY81" fmla="*/ 756734 h 1894283"/>
              <a:gd name="connsiteX82" fmla="*/ 1181491 w 2989628"/>
              <a:gd name="connsiteY82" fmla="*/ 771974 h 1894283"/>
              <a:gd name="connsiteX83" fmla="*/ 1196731 w 2989628"/>
              <a:gd name="connsiteY83" fmla="*/ 794834 h 1894283"/>
              <a:gd name="connsiteX84" fmla="*/ 1204351 w 2989628"/>
              <a:gd name="connsiteY84" fmla="*/ 832934 h 1894283"/>
              <a:gd name="connsiteX85" fmla="*/ 1227211 w 2989628"/>
              <a:gd name="connsiteY85" fmla="*/ 848174 h 1894283"/>
              <a:gd name="connsiteX86" fmla="*/ 1272931 w 2989628"/>
              <a:gd name="connsiteY86" fmla="*/ 863414 h 1894283"/>
              <a:gd name="connsiteX87" fmla="*/ 1234831 w 2989628"/>
              <a:gd name="connsiteY87" fmla="*/ 947234 h 1894283"/>
              <a:gd name="connsiteX88" fmla="*/ 1265311 w 2989628"/>
              <a:gd name="connsiteY88" fmla="*/ 1000574 h 1894283"/>
              <a:gd name="connsiteX89" fmla="*/ 1272931 w 2989628"/>
              <a:gd name="connsiteY89" fmla="*/ 1023434 h 1894283"/>
              <a:gd name="connsiteX90" fmla="*/ 1333891 w 2989628"/>
              <a:gd name="connsiteY90" fmla="*/ 1046294 h 1894283"/>
              <a:gd name="connsiteX91" fmla="*/ 1379611 w 2989628"/>
              <a:gd name="connsiteY91" fmla="*/ 1061534 h 1894283"/>
              <a:gd name="connsiteX92" fmla="*/ 1402471 w 2989628"/>
              <a:gd name="connsiteY92" fmla="*/ 1046294 h 1894283"/>
              <a:gd name="connsiteX93" fmla="*/ 1410091 w 2989628"/>
              <a:gd name="connsiteY93" fmla="*/ 1000574 h 1894283"/>
              <a:gd name="connsiteX94" fmla="*/ 1417711 w 2989628"/>
              <a:gd name="connsiteY94" fmla="*/ 977714 h 1894283"/>
              <a:gd name="connsiteX95" fmla="*/ 1425331 w 2989628"/>
              <a:gd name="connsiteY95" fmla="*/ 947234 h 1894283"/>
              <a:gd name="connsiteX96" fmla="*/ 1463431 w 2989628"/>
              <a:gd name="connsiteY96" fmla="*/ 901514 h 1894283"/>
              <a:gd name="connsiteX97" fmla="*/ 1478671 w 2989628"/>
              <a:gd name="connsiteY97" fmla="*/ 878654 h 1894283"/>
              <a:gd name="connsiteX98" fmla="*/ 1524391 w 2989628"/>
              <a:gd name="connsiteY98" fmla="*/ 855794 h 1894283"/>
              <a:gd name="connsiteX99" fmla="*/ 1554871 w 2989628"/>
              <a:gd name="connsiteY99" fmla="*/ 848174 h 1894283"/>
              <a:gd name="connsiteX100" fmla="*/ 1577731 w 2989628"/>
              <a:gd name="connsiteY100" fmla="*/ 832934 h 1894283"/>
              <a:gd name="connsiteX101" fmla="*/ 1608211 w 2989628"/>
              <a:gd name="connsiteY101" fmla="*/ 825314 h 1894283"/>
              <a:gd name="connsiteX102" fmla="*/ 1631071 w 2989628"/>
              <a:gd name="connsiteY102" fmla="*/ 802454 h 1894283"/>
              <a:gd name="connsiteX103" fmla="*/ 1638691 w 2989628"/>
              <a:gd name="connsiteY103" fmla="*/ 771974 h 1894283"/>
              <a:gd name="connsiteX104" fmla="*/ 1653931 w 2989628"/>
              <a:gd name="connsiteY104" fmla="*/ 749114 h 1894283"/>
              <a:gd name="connsiteX105" fmla="*/ 1661551 w 2989628"/>
              <a:gd name="connsiteY105" fmla="*/ 726254 h 1894283"/>
              <a:gd name="connsiteX106" fmla="*/ 1653931 w 2989628"/>
              <a:gd name="connsiteY106" fmla="*/ 330014 h 1894283"/>
              <a:gd name="connsiteX107" fmla="*/ 1623451 w 2989628"/>
              <a:gd name="connsiteY107" fmla="*/ 284294 h 1894283"/>
              <a:gd name="connsiteX108" fmla="*/ 1608211 w 2989628"/>
              <a:gd name="connsiteY108" fmla="*/ 261434 h 1894283"/>
              <a:gd name="connsiteX109" fmla="*/ 1577731 w 2989628"/>
              <a:gd name="connsiteY109" fmla="*/ 208094 h 1894283"/>
              <a:gd name="connsiteX110" fmla="*/ 1585351 w 2989628"/>
              <a:gd name="connsiteY110" fmla="*/ 185234 h 1894283"/>
              <a:gd name="connsiteX111" fmla="*/ 1608211 w 2989628"/>
              <a:gd name="connsiteY111" fmla="*/ 192854 h 1894283"/>
              <a:gd name="connsiteX112" fmla="*/ 1653931 w 2989628"/>
              <a:gd name="connsiteY112" fmla="*/ 215714 h 1894283"/>
              <a:gd name="connsiteX113" fmla="*/ 1669171 w 2989628"/>
              <a:gd name="connsiteY113" fmla="*/ 192854 h 1894283"/>
              <a:gd name="connsiteX114" fmla="*/ 1661551 w 2989628"/>
              <a:gd name="connsiteY114" fmla="*/ 124274 h 1894283"/>
              <a:gd name="connsiteX115" fmla="*/ 1638691 w 2989628"/>
              <a:gd name="connsiteY115" fmla="*/ 109034 h 1894283"/>
              <a:gd name="connsiteX116" fmla="*/ 1615831 w 2989628"/>
              <a:gd name="connsiteY116" fmla="*/ 101414 h 1894283"/>
              <a:gd name="connsiteX117" fmla="*/ 1592971 w 2989628"/>
              <a:gd name="connsiteY117" fmla="*/ 86174 h 1894283"/>
              <a:gd name="connsiteX118" fmla="*/ 1562491 w 2989628"/>
              <a:gd name="connsiteY118" fmla="*/ 70934 h 1894283"/>
              <a:gd name="connsiteX119" fmla="*/ 1570111 w 2989628"/>
              <a:gd name="connsiteY119" fmla="*/ 2354 h 1894283"/>
              <a:gd name="connsiteX120" fmla="*/ 1592971 w 2989628"/>
              <a:gd name="connsiteY120" fmla="*/ 9974 h 1894283"/>
              <a:gd name="connsiteX121" fmla="*/ 1638691 w 2989628"/>
              <a:gd name="connsiteY121" fmla="*/ 32834 h 1894283"/>
              <a:gd name="connsiteX122" fmla="*/ 1692031 w 2989628"/>
              <a:gd name="connsiteY122" fmla="*/ 70934 h 1894283"/>
              <a:gd name="connsiteX123" fmla="*/ 1722511 w 2989628"/>
              <a:gd name="connsiteY123" fmla="*/ 78554 h 1894283"/>
              <a:gd name="connsiteX124" fmla="*/ 1737751 w 2989628"/>
              <a:gd name="connsiteY124" fmla="*/ 101414 h 1894283"/>
              <a:gd name="connsiteX125" fmla="*/ 1760611 w 2989628"/>
              <a:gd name="connsiteY125" fmla="*/ 124274 h 1894283"/>
              <a:gd name="connsiteX126" fmla="*/ 1768231 w 2989628"/>
              <a:gd name="connsiteY126" fmla="*/ 147134 h 1894283"/>
              <a:gd name="connsiteX127" fmla="*/ 1791091 w 2989628"/>
              <a:gd name="connsiteY127" fmla="*/ 169994 h 1894283"/>
              <a:gd name="connsiteX128" fmla="*/ 1806331 w 2989628"/>
              <a:gd name="connsiteY128" fmla="*/ 192854 h 1894283"/>
              <a:gd name="connsiteX129" fmla="*/ 1829191 w 2989628"/>
              <a:gd name="connsiteY129" fmla="*/ 200474 h 1894283"/>
              <a:gd name="connsiteX130" fmla="*/ 1882531 w 2989628"/>
              <a:gd name="connsiteY130" fmla="*/ 223334 h 1894283"/>
              <a:gd name="connsiteX131" fmla="*/ 1905391 w 2989628"/>
              <a:gd name="connsiteY131" fmla="*/ 238574 h 1894283"/>
              <a:gd name="connsiteX132" fmla="*/ 1928251 w 2989628"/>
              <a:gd name="connsiteY132" fmla="*/ 246194 h 1894283"/>
              <a:gd name="connsiteX133" fmla="*/ 2233051 w 2989628"/>
              <a:gd name="connsiteY133" fmla="*/ 269054 h 1894283"/>
              <a:gd name="connsiteX134" fmla="*/ 2278771 w 2989628"/>
              <a:gd name="connsiteY134" fmla="*/ 307154 h 1894283"/>
              <a:gd name="connsiteX135" fmla="*/ 2301631 w 2989628"/>
              <a:gd name="connsiteY135" fmla="*/ 314774 h 1894283"/>
              <a:gd name="connsiteX136" fmla="*/ 2324491 w 2989628"/>
              <a:gd name="connsiteY136" fmla="*/ 337634 h 1894283"/>
              <a:gd name="connsiteX137" fmla="*/ 2332111 w 2989628"/>
              <a:gd name="connsiteY137" fmla="*/ 368114 h 1894283"/>
              <a:gd name="connsiteX138" fmla="*/ 2347351 w 2989628"/>
              <a:gd name="connsiteY138" fmla="*/ 413834 h 1894283"/>
              <a:gd name="connsiteX139" fmla="*/ 2362591 w 2989628"/>
              <a:gd name="connsiteY139" fmla="*/ 451934 h 1894283"/>
              <a:gd name="connsiteX140" fmla="*/ 2370211 w 2989628"/>
              <a:gd name="connsiteY140" fmla="*/ 482414 h 1894283"/>
              <a:gd name="connsiteX141" fmla="*/ 2415931 w 2989628"/>
              <a:gd name="connsiteY141" fmla="*/ 558614 h 1894283"/>
              <a:gd name="connsiteX142" fmla="*/ 2431171 w 2989628"/>
              <a:gd name="connsiteY142" fmla="*/ 589094 h 1894283"/>
              <a:gd name="connsiteX143" fmla="*/ 2476891 w 2989628"/>
              <a:gd name="connsiteY143" fmla="*/ 611954 h 1894283"/>
              <a:gd name="connsiteX144" fmla="*/ 2499751 w 2989628"/>
              <a:gd name="connsiteY144" fmla="*/ 627194 h 1894283"/>
              <a:gd name="connsiteX145" fmla="*/ 2537851 w 2989628"/>
              <a:gd name="connsiteY145" fmla="*/ 634814 h 1894283"/>
              <a:gd name="connsiteX146" fmla="*/ 2560711 w 2989628"/>
              <a:gd name="connsiteY146" fmla="*/ 642434 h 1894283"/>
              <a:gd name="connsiteX147" fmla="*/ 2591191 w 2989628"/>
              <a:gd name="connsiteY147" fmla="*/ 688154 h 1894283"/>
              <a:gd name="connsiteX148" fmla="*/ 2583571 w 2989628"/>
              <a:gd name="connsiteY148" fmla="*/ 711014 h 1894283"/>
              <a:gd name="connsiteX149" fmla="*/ 2575951 w 2989628"/>
              <a:gd name="connsiteY149" fmla="*/ 764354 h 1894283"/>
              <a:gd name="connsiteX150" fmla="*/ 2560711 w 2989628"/>
              <a:gd name="connsiteY150" fmla="*/ 810074 h 1894283"/>
              <a:gd name="connsiteX151" fmla="*/ 2568331 w 2989628"/>
              <a:gd name="connsiteY151" fmla="*/ 939614 h 1894283"/>
              <a:gd name="connsiteX152" fmla="*/ 2583571 w 2989628"/>
              <a:gd name="connsiteY152" fmla="*/ 992954 h 1894283"/>
              <a:gd name="connsiteX153" fmla="*/ 2614051 w 2989628"/>
              <a:gd name="connsiteY153" fmla="*/ 1038674 h 1894283"/>
              <a:gd name="connsiteX154" fmla="*/ 2621671 w 2989628"/>
              <a:gd name="connsiteY154" fmla="*/ 1061534 h 1894283"/>
              <a:gd name="connsiteX155" fmla="*/ 2636911 w 2989628"/>
              <a:gd name="connsiteY155" fmla="*/ 1084394 h 1894283"/>
              <a:gd name="connsiteX156" fmla="*/ 2682631 w 2989628"/>
              <a:gd name="connsiteY156" fmla="*/ 1137734 h 1894283"/>
              <a:gd name="connsiteX157" fmla="*/ 2690251 w 2989628"/>
              <a:gd name="connsiteY157" fmla="*/ 1160594 h 1894283"/>
              <a:gd name="connsiteX158" fmla="*/ 2667391 w 2989628"/>
              <a:gd name="connsiteY158" fmla="*/ 1206314 h 1894283"/>
              <a:gd name="connsiteX159" fmla="*/ 2659771 w 2989628"/>
              <a:gd name="connsiteY159" fmla="*/ 1229174 h 1894283"/>
              <a:gd name="connsiteX160" fmla="*/ 2644531 w 2989628"/>
              <a:gd name="connsiteY160" fmla="*/ 1259654 h 1894283"/>
              <a:gd name="connsiteX161" fmla="*/ 2636911 w 2989628"/>
              <a:gd name="connsiteY161" fmla="*/ 1343474 h 1894283"/>
              <a:gd name="connsiteX162" fmla="*/ 2644531 w 2989628"/>
              <a:gd name="connsiteY162" fmla="*/ 1457774 h 1894283"/>
              <a:gd name="connsiteX163" fmla="*/ 2652151 w 2989628"/>
              <a:gd name="connsiteY163" fmla="*/ 1480634 h 1894283"/>
              <a:gd name="connsiteX164" fmla="*/ 2667391 w 2989628"/>
              <a:gd name="connsiteY164" fmla="*/ 1518734 h 1894283"/>
              <a:gd name="connsiteX165" fmla="*/ 2675011 w 2989628"/>
              <a:gd name="connsiteY165" fmla="*/ 1541594 h 1894283"/>
              <a:gd name="connsiteX166" fmla="*/ 2690251 w 2989628"/>
              <a:gd name="connsiteY166" fmla="*/ 1564454 h 1894283"/>
              <a:gd name="connsiteX167" fmla="*/ 2751211 w 2989628"/>
              <a:gd name="connsiteY167" fmla="*/ 1640654 h 1894283"/>
              <a:gd name="connsiteX168" fmla="*/ 2766451 w 2989628"/>
              <a:gd name="connsiteY168" fmla="*/ 1663514 h 1894283"/>
              <a:gd name="connsiteX169" fmla="*/ 2865511 w 2989628"/>
              <a:gd name="connsiteY169" fmla="*/ 1777814 h 1894283"/>
              <a:gd name="connsiteX170" fmla="*/ 2880751 w 2989628"/>
              <a:gd name="connsiteY170" fmla="*/ 1800674 h 1894283"/>
              <a:gd name="connsiteX171" fmla="*/ 2926471 w 2989628"/>
              <a:gd name="connsiteY171" fmla="*/ 1846394 h 1894283"/>
              <a:gd name="connsiteX172" fmla="*/ 2949331 w 2989628"/>
              <a:gd name="connsiteY17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899551 w 2989628"/>
              <a:gd name="connsiteY62" fmla="*/ 1160594 h 1894283"/>
              <a:gd name="connsiteX63" fmla="*/ 922411 w 2989628"/>
              <a:gd name="connsiteY63" fmla="*/ 1183454 h 1894283"/>
              <a:gd name="connsiteX64" fmla="*/ 937651 w 2989628"/>
              <a:gd name="connsiteY64" fmla="*/ 1137734 h 1894283"/>
              <a:gd name="connsiteX65" fmla="*/ 968131 w 2989628"/>
              <a:gd name="connsiteY65" fmla="*/ 1092014 h 1894283"/>
              <a:gd name="connsiteX66" fmla="*/ 1013851 w 2989628"/>
              <a:gd name="connsiteY66" fmla="*/ 1076774 h 1894283"/>
              <a:gd name="connsiteX67" fmla="*/ 1006231 w 2989628"/>
              <a:gd name="connsiteY67" fmla="*/ 1046294 h 1894283"/>
              <a:gd name="connsiteX68" fmla="*/ 960511 w 2989628"/>
              <a:gd name="connsiteY68" fmla="*/ 1031054 h 1894283"/>
              <a:gd name="connsiteX69" fmla="*/ 937651 w 2989628"/>
              <a:gd name="connsiteY69" fmla="*/ 1015814 h 1894283"/>
              <a:gd name="connsiteX70" fmla="*/ 930031 w 2989628"/>
              <a:gd name="connsiteY70" fmla="*/ 992954 h 1894283"/>
              <a:gd name="connsiteX71" fmla="*/ 1021471 w 2989628"/>
              <a:gd name="connsiteY71" fmla="*/ 970094 h 1894283"/>
              <a:gd name="connsiteX72" fmla="*/ 1067191 w 2989628"/>
              <a:gd name="connsiteY72" fmla="*/ 992954 h 1894283"/>
              <a:gd name="connsiteX73" fmla="*/ 1090051 w 2989628"/>
              <a:gd name="connsiteY73" fmla="*/ 1000574 h 1894283"/>
              <a:gd name="connsiteX74" fmla="*/ 1143391 w 2989628"/>
              <a:gd name="connsiteY74" fmla="*/ 1031054 h 1894283"/>
              <a:gd name="connsiteX75" fmla="*/ 1166251 w 2989628"/>
              <a:gd name="connsiteY75" fmla="*/ 1038674 h 1894283"/>
              <a:gd name="connsiteX76" fmla="*/ 1189111 w 2989628"/>
              <a:gd name="connsiteY76" fmla="*/ 1023434 h 1894283"/>
              <a:gd name="connsiteX77" fmla="*/ 1158631 w 2989628"/>
              <a:gd name="connsiteY77" fmla="*/ 939614 h 1894283"/>
              <a:gd name="connsiteX78" fmla="*/ 1143391 w 2989628"/>
              <a:gd name="connsiteY78" fmla="*/ 916754 h 1894283"/>
              <a:gd name="connsiteX79" fmla="*/ 1135771 w 2989628"/>
              <a:gd name="connsiteY79" fmla="*/ 855794 h 1894283"/>
              <a:gd name="connsiteX80" fmla="*/ 1128151 w 2989628"/>
              <a:gd name="connsiteY80" fmla="*/ 825314 h 1894283"/>
              <a:gd name="connsiteX81" fmla="*/ 1158631 w 2989628"/>
              <a:gd name="connsiteY81" fmla="*/ 756734 h 1894283"/>
              <a:gd name="connsiteX82" fmla="*/ 1181491 w 2989628"/>
              <a:gd name="connsiteY82" fmla="*/ 771974 h 1894283"/>
              <a:gd name="connsiteX83" fmla="*/ 1196731 w 2989628"/>
              <a:gd name="connsiteY83" fmla="*/ 794834 h 1894283"/>
              <a:gd name="connsiteX84" fmla="*/ 1204351 w 2989628"/>
              <a:gd name="connsiteY84" fmla="*/ 832934 h 1894283"/>
              <a:gd name="connsiteX85" fmla="*/ 1227211 w 2989628"/>
              <a:gd name="connsiteY85" fmla="*/ 848174 h 1894283"/>
              <a:gd name="connsiteX86" fmla="*/ 1272931 w 2989628"/>
              <a:gd name="connsiteY86" fmla="*/ 863414 h 1894283"/>
              <a:gd name="connsiteX87" fmla="*/ 1234831 w 2989628"/>
              <a:gd name="connsiteY87" fmla="*/ 947234 h 1894283"/>
              <a:gd name="connsiteX88" fmla="*/ 1265311 w 2989628"/>
              <a:gd name="connsiteY88" fmla="*/ 1000574 h 1894283"/>
              <a:gd name="connsiteX89" fmla="*/ 1272931 w 2989628"/>
              <a:gd name="connsiteY89" fmla="*/ 1023434 h 1894283"/>
              <a:gd name="connsiteX90" fmla="*/ 1333891 w 2989628"/>
              <a:gd name="connsiteY90" fmla="*/ 1046294 h 1894283"/>
              <a:gd name="connsiteX91" fmla="*/ 1379611 w 2989628"/>
              <a:gd name="connsiteY91" fmla="*/ 1061534 h 1894283"/>
              <a:gd name="connsiteX92" fmla="*/ 1402471 w 2989628"/>
              <a:gd name="connsiteY92" fmla="*/ 1046294 h 1894283"/>
              <a:gd name="connsiteX93" fmla="*/ 1410091 w 2989628"/>
              <a:gd name="connsiteY93" fmla="*/ 1000574 h 1894283"/>
              <a:gd name="connsiteX94" fmla="*/ 1417711 w 2989628"/>
              <a:gd name="connsiteY94" fmla="*/ 977714 h 1894283"/>
              <a:gd name="connsiteX95" fmla="*/ 1425331 w 2989628"/>
              <a:gd name="connsiteY95" fmla="*/ 947234 h 1894283"/>
              <a:gd name="connsiteX96" fmla="*/ 1463431 w 2989628"/>
              <a:gd name="connsiteY96" fmla="*/ 901514 h 1894283"/>
              <a:gd name="connsiteX97" fmla="*/ 1478671 w 2989628"/>
              <a:gd name="connsiteY97" fmla="*/ 878654 h 1894283"/>
              <a:gd name="connsiteX98" fmla="*/ 1524391 w 2989628"/>
              <a:gd name="connsiteY98" fmla="*/ 855794 h 1894283"/>
              <a:gd name="connsiteX99" fmla="*/ 1554871 w 2989628"/>
              <a:gd name="connsiteY99" fmla="*/ 848174 h 1894283"/>
              <a:gd name="connsiteX100" fmla="*/ 1577731 w 2989628"/>
              <a:gd name="connsiteY100" fmla="*/ 832934 h 1894283"/>
              <a:gd name="connsiteX101" fmla="*/ 1608211 w 2989628"/>
              <a:gd name="connsiteY101" fmla="*/ 825314 h 1894283"/>
              <a:gd name="connsiteX102" fmla="*/ 1631071 w 2989628"/>
              <a:gd name="connsiteY102" fmla="*/ 802454 h 1894283"/>
              <a:gd name="connsiteX103" fmla="*/ 1638691 w 2989628"/>
              <a:gd name="connsiteY103" fmla="*/ 771974 h 1894283"/>
              <a:gd name="connsiteX104" fmla="*/ 1653931 w 2989628"/>
              <a:gd name="connsiteY104" fmla="*/ 749114 h 1894283"/>
              <a:gd name="connsiteX105" fmla="*/ 1661551 w 2989628"/>
              <a:gd name="connsiteY105" fmla="*/ 726254 h 1894283"/>
              <a:gd name="connsiteX106" fmla="*/ 1653931 w 2989628"/>
              <a:gd name="connsiteY106" fmla="*/ 330014 h 1894283"/>
              <a:gd name="connsiteX107" fmla="*/ 1623451 w 2989628"/>
              <a:gd name="connsiteY107" fmla="*/ 284294 h 1894283"/>
              <a:gd name="connsiteX108" fmla="*/ 1608211 w 2989628"/>
              <a:gd name="connsiteY108" fmla="*/ 261434 h 1894283"/>
              <a:gd name="connsiteX109" fmla="*/ 1577731 w 2989628"/>
              <a:gd name="connsiteY109" fmla="*/ 208094 h 1894283"/>
              <a:gd name="connsiteX110" fmla="*/ 1585351 w 2989628"/>
              <a:gd name="connsiteY110" fmla="*/ 185234 h 1894283"/>
              <a:gd name="connsiteX111" fmla="*/ 1608211 w 2989628"/>
              <a:gd name="connsiteY111" fmla="*/ 192854 h 1894283"/>
              <a:gd name="connsiteX112" fmla="*/ 1653931 w 2989628"/>
              <a:gd name="connsiteY112" fmla="*/ 215714 h 1894283"/>
              <a:gd name="connsiteX113" fmla="*/ 1669171 w 2989628"/>
              <a:gd name="connsiteY113" fmla="*/ 192854 h 1894283"/>
              <a:gd name="connsiteX114" fmla="*/ 1661551 w 2989628"/>
              <a:gd name="connsiteY114" fmla="*/ 124274 h 1894283"/>
              <a:gd name="connsiteX115" fmla="*/ 1638691 w 2989628"/>
              <a:gd name="connsiteY115" fmla="*/ 109034 h 1894283"/>
              <a:gd name="connsiteX116" fmla="*/ 1615831 w 2989628"/>
              <a:gd name="connsiteY116" fmla="*/ 101414 h 1894283"/>
              <a:gd name="connsiteX117" fmla="*/ 1592971 w 2989628"/>
              <a:gd name="connsiteY117" fmla="*/ 86174 h 1894283"/>
              <a:gd name="connsiteX118" fmla="*/ 1562491 w 2989628"/>
              <a:gd name="connsiteY118" fmla="*/ 70934 h 1894283"/>
              <a:gd name="connsiteX119" fmla="*/ 1570111 w 2989628"/>
              <a:gd name="connsiteY119" fmla="*/ 2354 h 1894283"/>
              <a:gd name="connsiteX120" fmla="*/ 1592971 w 2989628"/>
              <a:gd name="connsiteY120" fmla="*/ 9974 h 1894283"/>
              <a:gd name="connsiteX121" fmla="*/ 1638691 w 2989628"/>
              <a:gd name="connsiteY121" fmla="*/ 32834 h 1894283"/>
              <a:gd name="connsiteX122" fmla="*/ 1692031 w 2989628"/>
              <a:gd name="connsiteY122" fmla="*/ 70934 h 1894283"/>
              <a:gd name="connsiteX123" fmla="*/ 1722511 w 2989628"/>
              <a:gd name="connsiteY123" fmla="*/ 78554 h 1894283"/>
              <a:gd name="connsiteX124" fmla="*/ 1737751 w 2989628"/>
              <a:gd name="connsiteY124" fmla="*/ 101414 h 1894283"/>
              <a:gd name="connsiteX125" fmla="*/ 1760611 w 2989628"/>
              <a:gd name="connsiteY125" fmla="*/ 124274 h 1894283"/>
              <a:gd name="connsiteX126" fmla="*/ 1768231 w 2989628"/>
              <a:gd name="connsiteY126" fmla="*/ 147134 h 1894283"/>
              <a:gd name="connsiteX127" fmla="*/ 1791091 w 2989628"/>
              <a:gd name="connsiteY127" fmla="*/ 169994 h 1894283"/>
              <a:gd name="connsiteX128" fmla="*/ 1806331 w 2989628"/>
              <a:gd name="connsiteY128" fmla="*/ 192854 h 1894283"/>
              <a:gd name="connsiteX129" fmla="*/ 1829191 w 2989628"/>
              <a:gd name="connsiteY129" fmla="*/ 200474 h 1894283"/>
              <a:gd name="connsiteX130" fmla="*/ 1882531 w 2989628"/>
              <a:gd name="connsiteY130" fmla="*/ 223334 h 1894283"/>
              <a:gd name="connsiteX131" fmla="*/ 1905391 w 2989628"/>
              <a:gd name="connsiteY131" fmla="*/ 238574 h 1894283"/>
              <a:gd name="connsiteX132" fmla="*/ 1928251 w 2989628"/>
              <a:gd name="connsiteY132" fmla="*/ 246194 h 1894283"/>
              <a:gd name="connsiteX133" fmla="*/ 2233051 w 2989628"/>
              <a:gd name="connsiteY133" fmla="*/ 269054 h 1894283"/>
              <a:gd name="connsiteX134" fmla="*/ 2278771 w 2989628"/>
              <a:gd name="connsiteY134" fmla="*/ 307154 h 1894283"/>
              <a:gd name="connsiteX135" fmla="*/ 2301631 w 2989628"/>
              <a:gd name="connsiteY135" fmla="*/ 314774 h 1894283"/>
              <a:gd name="connsiteX136" fmla="*/ 2324491 w 2989628"/>
              <a:gd name="connsiteY136" fmla="*/ 337634 h 1894283"/>
              <a:gd name="connsiteX137" fmla="*/ 2332111 w 2989628"/>
              <a:gd name="connsiteY137" fmla="*/ 368114 h 1894283"/>
              <a:gd name="connsiteX138" fmla="*/ 2347351 w 2989628"/>
              <a:gd name="connsiteY138" fmla="*/ 413834 h 1894283"/>
              <a:gd name="connsiteX139" fmla="*/ 2362591 w 2989628"/>
              <a:gd name="connsiteY139" fmla="*/ 451934 h 1894283"/>
              <a:gd name="connsiteX140" fmla="*/ 2370211 w 2989628"/>
              <a:gd name="connsiteY140" fmla="*/ 482414 h 1894283"/>
              <a:gd name="connsiteX141" fmla="*/ 2415931 w 2989628"/>
              <a:gd name="connsiteY141" fmla="*/ 558614 h 1894283"/>
              <a:gd name="connsiteX142" fmla="*/ 2431171 w 2989628"/>
              <a:gd name="connsiteY142" fmla="*/ 589094 h 1894283"/>
              <a:gd name="connsiteX143" fmla="*/ 2476891 w 2989628"/>
              <a:gd name="connsiteY143" fmla="*/ 611954 h 1894283"/>
              <a:gd name="connsiteX144" fmla="*/ 2499751 w 2989628"/>
              <a:gd name="connsiteY144" fmla="*/ 627194 h 1894283"/>
              <a:gd name="connsiteX145" fmla="*/ 2537851 w 2989628"/>
              <a:gd name="connsiteY145" fmla="*/ 634814 h 1894283"/>
              <a:gd name="connsiteX146" fmla="*/ 2560711 w 2989628"/>
              <a:gd name="connsiteY146" fmla="*/ 642434 h 1894283"/>
              <a:gd name="connsiteX147" fmla="*/ 2591191 w 2989628"/>
              <a:gd name="connsiteY147" fmla="*/ 688154 h 1894283"/>
              <a:gd name="connsiteX148" fmla="*/ 2583571 w 2989628"/>
              <a:gd name="connsiteY148" fmla="*/ 711014 h 1894283"/>
              <a:gd name="connsiteX149" fmla="*/ 2575951 w 2989628"/>
              <a:gd name="connsiteY149" fmla="*/ 764354 h 1894283"/>
              <a:gd name="connsiteX150" fmla="*/ 2560711 w 2989628"/>
              <a:gd name="connsiteY150" fmla="*/ 810074 h 1894283"/>
              <a:gd name="connsiteX151" fmla="*/ 2568331 w 2989628"/>
              <a:gd name="connsiteY151" fmla="*/ 939614 h 1894283"/>
              <a:gd name="connsiteX152" fmla="*/ 2583571 w 2989628"/>
              <a:gd name="connsiteY152" fmla="*/ 992954 h 1894283"/>
              <a:gd name="connsiteX153" fmla="*/ 2614051 w 2989628"/>
              <a:gd name="connsiteY153" fmla="*/ 1038674 h 1894283"/>
              <a:gd name="connsiteX154" fmla="*/ 2621671 w 2989628"/>
              <a:gd name="connsiteY154" fmla="*/ 1061534 h 1894283"/>
              <a:gd name="connsiteX155" fmla="*/ 2636911 w 2989628"/>
              <a:gd name="connsiteY155" fmla="*/ 1084394 h 1894283"/>
              <a:gd name="connsiteX156" fmla="*/ 2682631 w 2989628"/>
              <a:gd name="connsiteY156" fmla="*/ 1137734 h 1894283"/>
              <a:gd name="connsiteX157" fmla="*/ 2690251 w 2989628"/>
              <a:gd name="connsiteY157" fmla="*/ 1160594 h 1894283"/>
              <a:gd name="connsiteX158" fmla="*/ 2667391 w 2989628"/>
              <a:gd name="connsiteY158" fmla="*/ 1206314 h 1894283"/>
              <a:gd name="connsiteX159" fmla="*/ 2659771 w 2989628"/>
              <a:gd name="connsiteY159" fmla="*/ 1229174 h 1894283"/>
              <a:gd name="connsiteX160" fmla="*/ 2644531 w 2989628"/>
              <a:gd name="connsiteY160" fmla="*/ 1259654 h 1894283"/>
              <a:gd name="connsiteX161" fmla="*/ 2636911 w 2989628"/>
              <a:gd name="connsiteY161" fmla="*/ 1343474 h 1894283"/>
              <a:gd name="connsiteX162" fmla="*/ 2644531 w 2989628"/>
              <a:gd name="connsiteY162" fmla="*/ 1457774 h 1894283"/>
              <a:gd name="connsiteX163" fmla="*/ 2652151 w 2989628"/>
              <a:gd name="connsiteY163" fmla="*/ 1480634 h 1894283"/>
              <a:gd name="connsiteX164" fmla="*/ 2667391 w 2989628"/>
              <a:gd name="connsiteY164" fmla="*/ 1518734 h 1894283"/>
              <a:gd name="connsiteX165" fmla="*/ 2675011 w 2989628"/>
              <a:gd name="connsiteY165" fmla="*/ 1541594 h 1894283"/>
              <a:gd name="connsiteX166" fmla="*/ 2690251 w 2989628"/>
              <a:gd name="connsiteY166" fmla="*/ 1564454 h 1894283"/>
              <a:gd name="connsiteX167" fmla="*/ 2751211 w 2989628"/>
              <a:gd name="connsiteY167" fmla="*/ 1640654 h 1894283"/>
              <a:gd name="connsiteX168" fmla="*/ 2766451 w 2989628"/>
              <a:gd name="connsiteY168" fmla="*/ 1663514 h 1894283"/>
              <a:gd name="connsiteX169" fmla="*/ 2865511 w 2989628"/>
              <a:gd name="connsiteY169" fmla="*/ 1777814 h 1894283"/>
              <a:gd name="connsiteX170" fmla="*/ 2880751 w 2989628"/>
              <a:gd name="connsiteY170" fmla="*/ 1800674 h 1894283"/>
              <a:gd name="connsiteX171" fmla="*/ 2926471 w 2989628"/>
              <a:gd name="connsiteY171" fmla="*/ 1846394 h 1894283"/>
              <a:gd name="connsiteX172" fmla="*/ 2949331 w 2989628"/>
              <a:gd name="connsiteY17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899551 w 2989628"/>
              <a:gd name="connsiteY62" fmla="*/ 1160594 h 1894283"/>
              <a:gd name="connsiteX63" fmla="*/ 937651 w 2989628"/>
              <a:gd name="connsiteY63" fmla="*/ 1137734 h 1894283"/>
              <a:gd name="connsiteX64" fmla="*/ 968131 w 2989628"/>
              <a:gd name="connsiteY64" fmla="*/ 1092014 h 1894283"/>
              <a:gd name="connsiteX65" fmla="*/ 1013851 w 2989628"/>
              <a:gd name="connsiteY65" fmla="*/ 1076774 h 1894283"/>
              <a:gd name="connsiteX66" fmla="*/ 1006231 w 2989628"/>
              <a:gd name="connsiteY66" fmla="*/ 1046294 h 1894283"/>
              <a:gd name="connsiteX67" fmla="*/ 960511 w 2989628"/>
              <a:gd name="connsiteY67" fmla="*/ 1031054 h 1894283"/>
              <a:gd name="connsiteX68" fmla="*/ 937651 w 2989628"/>
              <a:gd name="connsiteY68" fmla="*/ 1015814 h 1894283"/>
              <a:gd name="connsiteX69" fmla="*/ 930031 w 2989628"/>
              <a:gd name="connsiteY69" fmla="*/ 992954 h 1894283"/>
              <a:gd name="connsiteX70" fmla="*/ 1021471 w 2989628"/>
              <a:gd name="connsiteY70" fmla="*/ 970094 h 1894283"/>
              <a:gd name="connsiteX71" fmla="*/ 1067191 w 2989628"/>
              <a:gd name="connsiteY71" fmla="*/ 992954 h 1894283"/>
              <a:gd name="connsiteX72" fmla="*/ 1090051 w 2989628"/>
              <a:gd name="connsiteY72" fmla="*/ 1000574 h 1894283"/>
              <a:gd name="connsiteX73" fmla="*/ 1143391 w 2989628"/>
              <a:gd name="connsiteY73" fmla="*/ 1031054 h 1894283"/>
              <a:gd name="connsiteX74" fmla="*/ 1166251 w 2989628"/>
              <a:gd name="connsiteY74" fmla="*/ 1038674 h 1894283"/>
              <a:gd name="connsiteX75" fmla="*/ 1189111 w 2989628"/>
              <a:gd name="connsiteY75" fmla="*/ 1023434 h 1894283"/>
              <a:gd name="connsiteX76" fmla="*/ 1158631 w 2989628"/>
              <a:gd name="connsiteY76" fmla="*/ 939614 h 1894283"/>
              <a:gd name="connsiteX77" fmla="*/ 1143391 w 2989628"/>
              <a:gd name="connsiteY77" fmla="*/ 916754 h 1894283"/>
              <a:gd name="connsiteX78" fmla="*/ 1135771 w 2989628"/>
              <a:gd name="connsiteY78" fmla="*/ 855794 h 1894283"/>
              <a:gd name="connsiteX79" fmla="*/ 1128151 w 2989628"/>
              <a:gd name="connsiteY79" fmla="*/ 825314 h 1894283"/>
              <a:gd name="connsiteX80" fmla="*/ 1158631 w 2989628"/>
              <a:gd name="connsiteY80" fmla="*/ 756734 h 1894283"/>
              <a:gd name="connsiteX81" fmla="*/ 1181491 w 2989628"/>
              <a:gd name="connsiteY81" fmla="*/ 771974 h 1894283"/>
              <a:gd name="connsiteX82" fmla="*/ 1196731 w 2989628"/>
              <a:gd name="connsiteY82" fmla="*/ 794834 h 1894283"/>
              <a:gd name="connsiteX83" fmla="*/ 1204351 w 2989628"/>
              <a:gd name="connsiteY83" fmla="*/ 832934 h 1894283"/>
              <a:gd name="connsiteX84" fmla="*/ 1227211 w 2989628"/>
              <a:gd name="connsiteY84" fmla="*/ 848174 h 1894283"/>
              <a:gd name="connsiteX85" fmla="*/ 1272931 w 2989628"/>
              <a:gd name="connsiteY85" fmla="*/ 863414 h 1894283"/>
              <a:gd name="connsiteX86" fmla="*/ 1234831 w 2989628"/>
              <a:gd name="connsiteY86" fmla="*/ 947234 h 1894283"/>
              <a:gd name="connsiteX87" fmla="*/ 1265311 w 2989628"/>
              <a:gd name="connsiteY87" fmla="*/ 1000574 h 1894283"/>
              <a:gd name="connsiteX88" fmla="*/ 1272931 w 2989628"/>
              <a:gd name="connsiteY88" fmla="*/ 1023434 h 1894283"/>
              <a:gd name="connsiteX89" fmla="*/ 1333891 w 2989628"/>
              <a:gd name="connsiteY89" fmla="*/ 1046294 h 1894283"/>
              <a:gd name="connsiteX90" fmla="*/ 1379611 w 2989628"/>
              <a:gd name="connsiteY90" fmla="*/ 1061534 h 1894283"/>
              <a:gd name="connsiteX91" fmla="*/ 1402471 w 2989628"/>
              <a:gd name="connsiteY91" fmla="*/ 1046294 h 1894283"/>
              <a:gd name="connsiteX92" fmla="*/ 1410091 w 2989628"/>
              <a:gd name="connsiteY92" fmla="*/ 1000574 h 1894283"/>
              <a:gd name="connsiteX93" fmla="*/ 1417711 w 2989628"/>
              <a:gd name="connsiteY93" fmla="*/ 977714 h 1894283"/>
              <a:gd name="connsiteX94" fmla="*/ 1425331 w 2989628"/>
              <a:gd name="connsiteY94" fmla="*/ 947234 h 1894283"/>
              <a:gd name="connsiteX95" fmla="*/ 1463431 w 2989628"/>
              <a:gd name="connsiteY95" fmla="*/ 901514 h 1894283"/>
              <a:gd name="connsiteX96" fmla="*/ 1478671 w 2989628"/>
              <a:gd name="connsiteY96" fmla="*/ 878654 h 1894283"/>
              <a:gd name="connsiteX97" fmla="*/ 1524391 w 2989628"/>
              <a:gd name="connsiteY97" fmla="*/ 855794 h 1894283"/>
              <a:gd name="connsiteX98" fmla="*/ 1554871 w 2989628"/>
              <a:gd name="connsiteY98" fmla="*/ 848174 h 1894283"/>
              <a:gd name="connsiteX99" fmla="*/ 1577731 w 2989628"/>
              <a:gd name="connsiteY99" fmla="*/ 832934 h 1894283"/>
              <a:gd name="connsiteX100" fmla="*/ 1608211 w 2989628"/>
              <a:gd name="connsiteY100" fmla="*/ 825314 h 1894283"/>
              <a:gd name="connsiteX101" fmla="*/ 1631071 w 2989628"/>
              <a:gd name="connsiteY101" fmla="*/ 802454 h 1894283"/>
              <a:gd name="connsiteX102" fmla="*/ 1638691 w 2989628"/>
              <a:gd name="connsiteY102" fmla="*/ 771974 h 1894283"/>
              <a:gd name="connsiteX103" fmla="*/ 1653931 w 2989628"/>
              <a:gd name="connsiteY103" fmla="*/ 749114 h 1894283"/>
              <a:gd name="connsiteX104" fmla="*/ 1661551 w 2989628"/>
              <a:gd name="connsiteY104" fmla="*/ 726254 h 1894283"/>
              <a:gd name="connsiteX105" fmla="*/ 1653931 w 2989628"/>
              <a:gd name="connsiteY105" fmla="*/ 330014 h 1894283"/>
              <a:gd name="connsiteX106" fmla="*/ 1623451 w 2989628"/>
              <a:gd name="connsiteY106" fmla="*/ 284294 h 1894283"/>
              <a:gd name="connsiteX107" fmla="*/ 1608211 w 2989628"/>
              <a:gd name="connsiteY107" fmla="*/ 261434 h 1894283"/>
              <a:gd name="connsiteX108" fmla="*/ 1577731 w 2989628"/>
              <a:gd name="connsiteY108" fmla="*/ 208094 h 1894283"/>
              <a:gd name="connsiteX109" fmla="*/ 1585351 w 2989628"/>
              <a:gd name="connsiteY109" fmla="*/ 185234 h 1894283"/>
              <a:gd name="connsiteX110" fmla="*/ 1608211 w 2989628"/>
              <a:gd name="connsiteY110" fmla="*/ 192854 h 1894283"/>
              <a:gd name="connsiteX111" fmla="*/ 1653931 w 2989628"/>
              <a:gd name="connsiteY111" fmla="*/ 215714 h 1894283"/>
              <a:gd name="connsiteX112" fmla="*/ 1669171 w 2989628"/>
              <a:gd name="connsiteY112" fmla="*/ 192854 h 1894283"/>
              <a:gd name="connsiteX113" fmla="*/ 1661551 w 2989628"/>
              <a:gd name="connsiteY113" fmla="*/ 124274 h 1894283"/>
              <a:gd name="connsiteX114" fmla="*/ 1638691 w 2989628"/>
              <a:gd name="connsiteY114" fmla="*/ 109034 h 1894283"/>
              <a:gd name="connsiteX115" fmla="*/ 1615831 w 2989628"/>
              <a:gd name="connsiteY115" fmla="*/ 101414 h 1894283"/>
              <a:gd name="connsiteX116" fmla="*/ 1592971 w 2989628"/>
              <a:gd name="connsiteY116" fmla="*/ 86174 h 1894283"/>
              <a:gd name="connsiteX117" fmla="*/ 1562491 w 2989628"/>
              <a:gd name="connsiteY117" fmla="*/ 70934 h 1894283"/>
              <a:gd name="connsiteX118" fmla="*/ 1570111 w 2989628"/>
              <a:gd name="connsiteY118" fmla="*/ 2354 h 1894283"/>
              <a:gd name="connsiteX119" fmla="*/ 1592971 w 2989628"/>
              <a:gd name="connsiteY119" fmla="*/ 9974 h 1894283"/>
              <a:gd name="connsiteX120" fmla="*/ 1638691 w 2989628"/>
              <a:gd name="connsiteY120" fmla="*/ 32834 h 1894283"/>
              <a:gd name="connsiteX121" fmla="*/ 1692031 w 2989628"/>
              <a:gd name="connsiteY121" fmla="*/ 70934 h 1894283"/>
              <a:gd name="connsiteX122" fmla="*/ 1722511 w 2989628"/>
              <a:gd name="connsiteY122" fmla="*/ 78554 h 1894283"/>
              <a:gd name="connsiteX123" fmla="*/ 1737751 w 2989628"/>
              <a:gd name="connsiteY123" fmla="*/ 101414 h 1894283"/>
              <a:gd name="connsiteX124" fmla="*/ 1760611 w 2989628"/>
              <a:gd name="connsiteY124" fmla="*/ 124274 h 1894283"/>
              <a:gd name="connsiteX125" fmla="*/ 1768231 w 2989628"/>
              <a:gd name="connsiteY125" fmla="*/ 147134 h 1894283"/>
              <a:gd name="connsiteX126" fmla="*/ 1791091 w 2989628"/>
              <a:gd name="connsiteY126" fmla="*/ 169994 h 1894283"/>
              <a:gd name="connsiteX127" fmla="*/ 1806331 w 2989628"/>
              <a:gd name="connsiteY127" fmla="*/ 192854 h 1894283"/>
              <a:gd name="connsiteX128" fmla="*/ 1829191 w 2989628"/>
              <a:gd name="connsiteY128" fmla="*/ 200474 h 1894283"/>
              <a:gd name="connsiteX129" fmla="*/ 1882531 w 2989628"/>
              <a:gd name="connsiteY129" fmla="*/ 223334 h 1894283"/>
              <a:gd name="connsiteX130" fmla="*/ 1905391 w 2989628"/>
              <a:gd name="connsiteY130" fmla="*/ 238574 h 1894283"/>
              <a:gd name="connsiteX131" fmla="*/ 1928251 w 2989628"/>
              <a:gd name="connsiteY131" fmla="*/ 246194 h 1894283"/>
              <a:gd name="connsiteX132" fmla="*/ 2233051 w 2989628"/>
              <a:gd name="connsiteY132" fmla="*/ 269054 h 1894283"/>
              <a:gd name="connsiteX133" fmla="*/ 2278771 w 2989628"/>
              <a:gd name="connsiteY133" fmla="*/ 307154 h 1894283"/>
              <a:gd name="connsiteX134" fmla="*/ 2301631 w 2989628"/>
              <a:gd name="connsiteY134" fmla="*/ 314774 h 1894283"/>
              <a:gd name="connsiteX135" fmla="*/ 2324491 w 2989628"/>
              <a:gd name="connsiteY135" fmla="*/ 337634 h 1894283"/>
              <a:gd name="connsiteX136" fmla="*/ 2332111 w 2989628"/>
              <a:gd name="connsiteY136" fmla="*/ 368114 h 1894283"/>
              <a:gd name="connsiteX137" fmla="*/ 2347351 w 2989628"/>
              <a:gd name="connsiteY137" fmla="*/ 413834 h 1894283"/>
              <a:gd name="connsiteX138" fmla="*/ 2362591 w 2989628"/>
              <a:gd name="connsiteY138" fmla="*/ 451934 h 1894283"/>
              <a:gd name="connsiteX139" fmla="*/ 2370211 w 2989628"/>
              <a:gd name="connsiteY139" fmla="*/ 482414 h 1894283"/>
              <a:gd name="connsiteX140" fmla="*/ 2415931 w 2989628"/>
              <a:gd name="connsiteY140" fmla="*/ 558614 h 1894283"/>
              <a:gd name="connsiteX141" fmla="*/ 2431171 w 2989628"/>
              <a:gd name="connsiteY141" fmla="*/ 589094 h 1894283"/>
              <a:gd name="connsiteX142" fmla="*/ 2476891 w 2989628"/>
              <a:gd name="connsiteY142" fmla="*/ 611954 h 1894283"/>
              <a:gd name="connsiteX143" fmla="*/ 2499751 w 2989628"/>
              <a:gd name="connsiteY143" fmla="*/ 627194 h 1894283"/>
              <a:gd name="connsiteX144" fmla="*/ 2537851 w 2989628"/>
              <a:gd name="connsiteY144" fmla="*/ 634814 h 1894283"/>
              <a:gd name="connsiteX145" fmla="*/ 2560711 w 2989628"/>
              <a:gd name="connsiteY145" fmla="*/ 642434 h 1894283"/>
              <a:gd name="connsiteX146" fmla="*/ 2591191 w 2989628"/>
              <a:gd name="connsiteY146" fmla="*/ 688154 h 1894283"/>
              <a:gd name="connsiteX147" fmla="*/ 2583571 w 2989628"/>
              <a:gd name="connsiteY147" fmla="*/ 711014 h 1894283"/>
              <a:gd name="connsiteX148" fmla="*/ 2575951 w 2989628"/>
              <a:gd name="connsiteY148" fmla="*/ 764354 h 1894283"/>
              <a:gd name="connsiteX149" fmla="*/ 2560711 w 2989628"/>
              <a:gd name="connsiteY149" fmla="*/ 810074 h 1894283"/>
              <a:gd name="connsiteX150" fmla="*/ 2568331 w 2989628"/>
              <a:gd name="connsiteY150" fmla="*/ 939614 h 1894283"/>
              <a:gd name="connsiteX151" fmla="*/ 2583571 w 2989628"/>
              <a:gd name="connsiteY151" fmla="*/ 992954 h 1894283"/>
              <a:gd name="connsiteX152" fmla="*/ 2614051 w 2989628"/>
              <a:gd name="connsiteY152" fmla="*/ 1038674 h 1894283"/>
              <a:gd name="connsiteX153" fmla="*/ 2621671 w 2989628"/>
              <a:gd name="connsiteY153" fmla="*/ 1061534 h 1894283"/>
              <a:gd name="connsiteX154" fmla="*/ 2636911 w 2989628"/>
              <a:gd name="connsiteY154" fmla="*/ 1084394 h 1894283"/>
              <a:gd name="connsiteX155" fmla="*/ 2682631 w 2989628"/>
              <a:gd name="connsiteY155" fmla="*/ 1137734 h 1894283"/>
              <a:gd name="connsiteX156" fmla="*/ 2690251 w 2989628"/>
              <a:gd name="connsiteY156" fmla="*/ 1160594 h 1894283"/>
              <a:gd name="connsiteX157" fmla="*/ 2667391 w 2989628"/>
              <a:gd name="connsiteY157" fmla="*/ 1206314 h 1894283"/>
              <a:gd name="connsiteX158" fmla="*/ 2659771 w 2989628"/>
              <a:gd name="connsiteY158" fmla="*/ 1229174 h 1894283"/>
              <a:gd name="connsiteX159" fmla="*/ 2644531 w 2989628"/>
              <a:gd name="connsiteY159" fmla="*/ 1259654 h 1894283"/>
              <a:gd name="connsiteX160" fmla="*/ 2636911 w 2989628"/>
              <a:gd name="connsiteY160" fmla="*/ 1343474 h 1894283"/>
              <a:gd name="connsiteX161" fmla="*/ 2644531 w 2989628"/>
              <a:gd name="connsiteY161" fmla="*/ 1457774 h 1894283"/>
              <a:gd name="connsiteX162" fmla="*/ 2652151 w 2989628"/>
              <a:gd name="connsiteY162" fmla="*/ 1480634 h 1894283"/>
              <a:gd name="connsiteX163" fmla="*/ 2667391 w 2989628"/>
              <a:gd name="connsiteY163" fmla="*/ 1518734 h 1894283"/>
              <a:gd name="connsiteX164" fmla="*/ 2675011 w 2989628"/>
              <a:gd name="connsiteY164" fmla="*/ 1541594 h 1894283"/>
              <a:gd name="connsiteX165" fmla="*/ 2690251 w 2989628"/>
              <a:gd name="connsiteY165" fmla="*/ 1564454 h 1894283"/>
              <a:gd name="connsiteX166" fmla="*/ 2751211 w 2989628"/>
              <a:gd name="connsiteY166" fmla="*/ 1640654 h 1894283"/>
              <a:gd name="connsiteX167" fmla="*/ 2766451 w 2989628"/>
              <a:gd name="connsiteY167" fmla="*/ 1663514 h 1894283"/>
              <a:gd name="connsiteX168" fmla="*/ 2865511 w 2989628"/>
              <a:gd name="connsiteY168" fmla="*/ 1777814 h 1894283"/>
              <a:gd name="connsiteX169" fmla="*/ 2880751 w 2989628"/>
              <a:gd name="connsiteY169" fmla="*/ 1800674 h 1894283"/>
              <a:gd name="connsiteX170" fmla="*/ 2926471 w 2989628"/>
              <a:gd name="connsiteY170" fmla="*/ 1846394 h 1894283"/>
              <a:gd name="connsiteX171" fmla="*/ 2949331 w 2989628"/>
              <a:gd name="connsiteY171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937651 w 2989628"/>
              <a:gd name="connsiteY62" fmla="*/ 1137734 h 1894283"/>
              <a:gd name="connsiteX63" fmla="*/ 968131 w 2989628"/>
              <a:gd name="connsiteY63" fmla="*/ 1092014 h 1894283"/>
              <a:gd name="connsiteX64" fmla="*/ 1013851 w 2989628"/>
              <a:gd name="connsiteY64" fmla="*/ 1076774 h 1894283"/>
              <a:gd name="connsiteX65" fmla="*/ 1006231 w 2989628"/>
              <a:gd name="connsiteY65" fmla="*/ 1046294 h 1894283"/>
              <a:gd name="connsiteX66" fmla="*/ 960511 w 2989628"/>
              <a:gd name="connsiteY66" fmla="*/ 1031054 h 1894283"/>
              <a:gd name="connsiteX67" fmla="*/ 937651 w 2989628"/>
              <a:gd name="connsiteY67" fmla="*/ 1015814 h 1894283"/>
              <a:gd name="connsiteX68" fmla="*/ 930031 w 2989628"/>
              <a:gd name="connsiteY68" fmla="*/ 992954 h 1894283"/>
              <a:gd name="connsiteX69" fmla="*/ 1021471 w 2989628"/>
              <a:gd name="connsiteY69" fmla="*/ 970094 h 1894283"/>
              <a:gd name="connsiteX70" fmla="*/ 1067191 w 2989628"/>
              <a:gd name="connsiteY70" fmla="*/ 992954 h 1894283"/>
              <a:gd name="connsiteX71" fmla="*/ 1090051 w 2989628"/>
              <a:gd name="connsiteY71" fmla="*/ 1000574 h 1894283"/>
              <a:gd name="connsiteX72" fmla="*/ 1143391 w 2989628"/>
              <a:gd name="connsiteY72" fmla="*/ 1031054 h 1894283"/>
              <a:gd name="connsiteX73" fmla="*/ 1166251 w 2989628"/>
              <a:gd name="connsiteY73" fmla="*/ 1038674 h 1894283"/>
              <a:gd name="connsiteX74" fmla="*/ 1189111 w 2989628"/>
              <a:gd name="connsiteY74" fmla="*/ 1023434 h 1894283"/>
              <a:gd name="connsiteX75" fmla="*/ 1158631 w 2989628"/>
              <a:gd name="connsiteY75" fmla="*/ 939614 h 1894283"/>
              <a:gd name="connsiteX76" fmla="*/ 1143391 w 2989628"/>
              <a:gd name="connsiteY76" fmla="*/ 916754 h 1894283"/>
              <a:gd name="connsiteX77" fmla="*/ 1135771 w 2989628"/>
              <a:gd name="connsiteY77" fmla="*/ 855794 h 1894283"/>
              <a:gd name="connsiteX78" fmla="*/ 1128151 w 2989628"/>
              <a:gd name="connsiteY78" fmla="*/ 825314 h 1894283"/>
              <a:gd name="connsiteX79" fmla="*/ 1158631 w 2989628"/>
              <a:gd name="connsiteY79" fmla="*/ 756734 h 1894283"/>
              <a:gd name="connsiteX80" fmla="*/ 1181491 w 2989628"/>
              <a:gd name="connsiteY80" fmla="*/ 771974 h 1894283"/>
              <a:gd name="connsiteX81" fmla="*/ 1196731 w 2989628"/>
              <a:gd name="connsiteY81" fmla="*/ 794834 h 1894283"/>
              <a:gd name="connsiteX82" fmla="*/ 1204351 w 2989628"/>
              <a:gd name="connsiteY82" fmla="*/ 832934 h 1894283"/>
              <a:gd name="connsiteX83" fmla="*/ 1227211 w 2989628"/>
              <a:gd name="connsiteY83" fmla="*/ 848174 h 1894283"/>
              <a:gd name="connsiteX84" fmla="*/ 1272931 w 2989628"/>
              <a:gd name="connsiteY84" fmla="*/ 863414 h 1894283"/>
              <a:gd name="connsiteX85" fmla="*/ 1234831 w 2989628"/>
              <a:gd name="connsiteY85" fmla="*/ 947234 h 1894283"/>
              <a:gd name="connsiteX86" fmla="*/ 1265311 w 2989628"/>
              <a:gd name="connsiteY86" fmla="*/ 1000574 h 1894283"/>
              <a:gd name="connsiteX87" fmla="*/ 1272931 w 2989628"/>
              <a:gd name="connsiteY87" fmla="*/ 1023434 h 1894283"/>
              <a:gd name="connsiteX88" fmla="*/ 1333891 w 2989628"/>
              <a:gd name="connsiteY88" fmla="*/ 1046294 h 1894283"/>
              <a:gd name="connsiteX89" fmla="*/ 1379611 w 2989628"/>
              <a:gd name="connsiteY89" fmla="*/ 1061534 h 1894283"/>
              <a:gd name="connsiteX90" fmla="*/ 1402471 w 2989628"/>
              <a:gd name="connsiteY90" fmla="*/ 1046294 h 1894283"/>
              <a:gd name="connsiteX91" fmla="*/ 1410091 w 2989628"/>
              <a:gd name="connsiteY91" fmla="*/ 1000574 h 1894283"/>
              <a:gd name="connsiteX92" fmla="*/ 1417711 w 2989628"/>
              <a:gd name="connsiteY92" fmla="*/ 977714 h 1894283"/>
              <a:gd name="connsiteX93" fmla="*/ 1425331 w 2989628"/>
              <a:gd name="connsiteY93" fmla="*/ 947234 h 1894283"/>
              <a:gd name="connsiteX94" fmla="*/ 1463431 w 2989628"/>
              <a:gd name="connsiteY94" fmla="*/ 901514 h 1894283"/>
              <a:gd name="connsiteX95" fmla="*/ 1478671 w 2989628"/>
              <a:gd name="connsiteY95" fmla="*/ 878654 h 1894283"/>
              <a:gd name="connsiteX96" fmla="*/ 1524391 w 2989628"/>
              <a:gd name="connsiteY96" fmla="*/ 855794 h 1894283"/>
              <a:gd name="connsiteX97" fmla="*/ 1554871 w 2989628"/>
              <a:gd name="connsiteY97" fmla="*/ 848174 h 1894283"/>
              <a:gd name="connsiteX98" fmla="*/ 1577731 w 2989628"/>
              <a:gd name="connsiteY98" fmla="*/ 832934 h 1894283"/>
              <a:gd name="connsiteX99" fmla="*/ 1608211 w 2989628"/>
              <a:gd name="connsiteY99" fmla="*/ 825314 h 1894283"/>
              <a:gd name="connsiteX100" fmla="*/ 1631071 w 2989628"/>
              <a:gd name="connsiteY100" fmla="*/ 802454 h 1894283"/>
              <a:gd name="connsiteX101" fmla="*/ 1638691 w 2989628"/>
              <a:gd name="connsiteY101" fmla="*/ 771974 h 1894283"/>
              <a:gd name="connsiteX102" fmla="*/ 1653931 w 2989628"/>
              <a:gd name="connsiteY102" fmla="*/ 749114 h 1894283"/>
              <a:gd name="connsiteX103" fmla="*/ 1661551 w 2989628"/>
              <a:gd name="connsiteY103" fmla="*/ 726254 h 1894283"/>
              <a:gd name="connsiteX104" fmla="*/ 1653931 w 2989628"/>
              <a:gd name="connsiteY104" fmla="*/ 330014 h 1894283"/>
              <a:gd name="connsiteX105" fmla="*/ 1623451 w 2989628"/>
              <a:gd name="connsiteY105" fmla="*/ 284294 h 1894283"/>
              <a:gd name="connsiteX106" fmla="*/ 1608211 w 2989628"/>
              <a:gd name="connsiteY106" fmla="*/ 261434 h 1894283"/>
              <a:gd name="connsiteX107" fmla="*/ 1577731 w 2989628"/>
              <a:gd name="connsiteY107" fmla="*/ 208094 h 1894283"/>
              <a:gd name="connsiteX108" fmla="*/ 1585351 w 2989628"/>
              <a:gd name="connsiteY108" fmla="*/ 185234 h 1894283"/>
              <a:gd name="connsiteX109" fmla="*/ 1608211 w 2989628"/>
              <a:gd name="connsiteY109" fmla="*/ 192854 h 1894283"/>
              <a:gd name="connsiteX110" fmla="*/ 1653931 w 2989628"/>
              <a:gd name="connsiteY110" fmla="*/ 215714 h 1894283"/>
              <a:gd name="connsiteX111" fmla="*/ 1669171 w 2989628"/>
              <a:gd name="connsiteY111" fmla="*/ 192854 h 1894283"/>
              <a:gd name="connsiteX112" fmla="*/ 1661551 w 2989628"/>
              <a:gd name="connsiteY112" fmla="*/ 124274 h 1894283"/>
              <a:gd name="connsiteX113" fmla="*/ 1638691 w 2989628"/>
              <a:gd name="connsiteY113" fmla="*/ 109034 h 1894283"/>
              <a:gd name="connsiteX114" fmla="*/ 1615831 w 2989628"/>
              <a:gd name="connsiteY114" fmla="*/ 101414 h 1894283"/>
              <a:gd name="connsiteX115" fmla="*/ 1592971 w 2989628"/>
              <a:gd name="connsiteY115" fmla="*/ 86174 h 1894283"/>
              <a:gd name="connsiteX116" fmla="*/ 1562491 w 2989628"/>
              <a:gd name="connsiteY116" fmla="*/ 70934 h 1894283"/>
              <a:gd name="connsiteX117" fmla="*/ 1570111 w 2989628"/>
              <a:gd name="connsiteY117" fmla="*/ 2354 h 1894283"/>
              <a:gd name="connsiteX118" fmla="*/ 1592971 w 2989628"/>
              <a:gd name="connsiteY118" fmla="*/ 9974 h 1894283"/>
              <a:gd name="connsiteX119" fmla="*/ 1638691 w 2989628"/>
              <a:gd name="connsiteY119" fmla="*/ 32834 h 1894283"/>
              <a:gd name="connsiteX120" fmla="*/ 1692031 w 2989628"/>
              <a:gd name="connsiteY120" fmla="*/ 70934 h 1894283"/>
              <a:gd name="connsiteX121" fmla="*/ 1722511 w 2989628"/>
              <a:gd name="connsiteY121" fmla="*/ 78554 h 1894283"/>
              <a:gd name="connsiteX122" fmla="*/ 1737751 w 2989628"/>
              <a:gd name="connsiteY122" fmla="*/ 101414 h 1894283"/>
              <a:gd name="connsiteX123" fmla="*/ 1760611 w 2989628"/>
              <a:gd name="connsiteY123" fmla="*/ 124274 h 1894283"/>
              <a:gd name="connsiteX124" fmla="*/ 1768231 w 2989628"/>
              <a:gd name="connsiteY124" fmla="*/ 147134 h 1894283"/>
              <a:gd name="connsiteX125" fmla="*/ 1791091 w 2989628"/>
              <a:gd name="connsiteY125" fmla="*/ 169994 h 1894283"/>
              <a:gd name="connsiteX126" fmla="*/ 1806331 w 2989628"/>
              <a:gd name="connsiteY126" fmla="*/ 192854 h 1894283"/>
              <a:gd name="connsiteX127" fmla="*/ 1829191 w 2989628"/>
              <a:gd name="connsiteY127" fmla="*/ 200474 h 1894283"/>
              <a:gd name="connsiteX128" fmla="*/ 1882531 w 2989628"/>
              <a:gd name="connsiteY128" fmla="*/ 223334 h 1894283"/>
              <a:gd name="connsiteX129" fmla="*/ 1905391 w 2989628"/>
              <a:gd name="connsiteY129" fmla="*/ 238574 h 1894283"/>
              <a:gd name="connsiteX130" fmla="*/ 1928251 w 2989628"/>
              <a:gd name="connsiteY130" fmla="*/ 246194 h 1894283"/>
              <a:gd name="connsiteX131" fmla="*/ 2233051 w 2989628"/>
              <a:gd name="connsiteY131" fmla="*/ 269054 h 1894283"/>
              <a:gd name="connsiteX132" fmla="*/ 2278771 w 2989628"/>
              <a:gd name="connsiteY132" fmla="*/ 307154 h 1894283"/>
              <a:gd name="connsiteX133" fmla="*/ 2301631 w 2989628"/>
              <a:gd name="connsiteY133" fmla="*/ 314774 h 1894283"/>
              <a:gd name="connsiteX134" fmla="*/ 2324491 w 2989628"/>
              <a:gd name="connsiteY134" fmla="*/ 337634 h 1894283"/>
              <a:gd name="connsiteX135" fmla="*/ 2332111 w 2989628"/>
              <a:gd name="connsiteY135" fmla="*/ 368114 h 1894283"/>
              <a:gd name="connsiteX136" fmla="*/ 2347351 w 2989628"/>
              <a:gd name="connsiteY136" fmla="*/ 413834 h 1894283"/>
              <a:gd name="connsiteX137" fmla="*/ 2362591 w 2989628"/>
              <a:gd name="connsiteY137" fmla="*/ 451934 h 1894283"/>
              <a:gd name="connsiteX138" fmla="*/ 2370211 w 2989628"/>
              <a:gd name="connsiteY138" fmla="*/ 482414 h 1894283"/>
              <a:gd name="connsiteX139" fmla="*/ 2415931 w 2989628"/>
              <a:gd name="connsiteY139" fmla="*/ 558614 h 1894283"/>
              <a:gd name="connsiteX140" fmla="*/ 2431171 w 2989628"/>
              <a:gd name="connsiteY140" fmla="*/ 589094 h 1894283"/>
              <a:gd name="connsiteX141" fmla="*/ 2476891 w 2989628"/>
              <a:gd name="connsiteY141" fmla="*/ 611954 h 1894283"/>
              <a:gd name="connsiteX142" fmla="*/ 2499751 w 2989628"/>
              <a:gd name="connsiteY142" fmla="*/ 627194 h 1894283"/>
              <a:gd name="connsiteX143" fmla="*/ 2537851 w 2989628"/>
              <a:gd name="connsiteY143" fmla="*/ 634814 h 1894283"/>
              <a:gd name="connsiteX144" fmla="*/ 2560711 w 2989628"/>
              <a:gd name="connsiteY144" fmla="*/ 642434 h 1894283"/>
              <a:gd name="connsiteX145" fmla="*/ 2591191 w 2989628"/>
              <a:gd name="connsiteY145" fmla="*/ 688154 h 1894283"/>
              <a:gd name="connsiteX146" fmla="*/ 2583571 w 2989628"/>
              <a:gd name="connsiteY146" fmla="*/ 711014 h 1894283"/>
              <a:gd name="connsiteX147" fmla="*/ 2575951 w 2989628"/>
              <a:gd name="connsiteY147" fmla="*/ 764354 h 1894283"/>
              <a:gd name="connsiteX148" fmla="*/ 2560711 w 2989628"/>
              <a:gd name="connsiteY148" fmla="*/ 810074 h 1894283"/>
              <a:gd name="connsiteX149" fmla="*/ 2568331 w 2989628"/>
              <a:gd name="connsiteY149" fmla="*/ 939614 h 1894283"/>
              <a:gd name="connsiteX150" fmla="*/ 2583571 w 2989628"/>
              <a:gd name="connsiteY150" fmla="*/ 992954 h 1894283"/>
              <a:gd name="connsiteX151" fmla="*/ 2614051 w 2989628"/>
              <a:gd name="connsiteY151" fmla="*/ 1038674 h 1894283"/>
              <a:gd name="connsiteX152" fmla="*/ 2621671 w 2989628"/>
              <a:gd name="connsiteY152" fmla="*/ 1061534 h 1894283"/>
              <a:gd name="connsiteX153" fmla="*/ 2636911 w 2989628"/>
              <a:gd name="connsiteY153" fmla="*/ 1084394 h 1894283"/>
              <a:gd name="connsiteX154" fmla="*/ 2682631 w 2989628"/>
              <a:gd name="connsiteY154" fmla="*/ 1137734 h 1894283"/>
              <a:gd name="connsiteX155" fmla="*/ 2690251 w 2989628"/>
              <a:gd name="connsiteY155" fmla="*/ 1160594 h 1894283"/>
              <a:gd name="connsiteX156" fmla="*/ 2667391 w 2989628"/>
              <a:gd name="connsiteY156" fmla="*/ 1206314 h 1894283"/>
              <a:gd name="connsiteX157" fmla="*/ 2659771 w 2989628"/>
              <a:gd name="connsiteY157" fmla="*/ 1229174 h 1894283"/>
              <a:gd name="connsiteX158" fmla="*/ 2644531 w 2989628"/>
              <a:gd name="connsiteY158" fmla="*/ 1259654 h 1894283"/>
              <a:gd name="connsiteX159" fmla="*/ 2636911 w 2989628"/>
              <a:gd name="connsiteY159" fmla="*/ 1343474 h 1894283"/>
              <a:gd name="connsiteX160" fmla="*/ 2644531 w 2989628"/>
              <a:gd name="connsiteY160" fmla="*/ 1457774 h 1894283"/>
              <a:gd name="connsiteX161" fmla="*/ 2652151 w 2989628"/>
              <a:gd name="connsiteY161" fmla="*/ 1480634 h 1894283"/>
              <a:gd name="connsiteX162" fmla="*/ 2667391 w 2989628"/>
              <a:gd name="connsiteY162" fmla="*/ 1518734 h 1894283"/>
              <a:gd name="connsiteX163" fmla="*/ 2675011 w 2989628"/>
              <a:gd name="connsiteY163" fmla="*/ 1541594 h 1894283"/>
              <a:gd name="connsiteX164" fmla="*/ 2690251 w 2989628"/>
              <a:gd name="connsiteY164" fmla="*/ 1564454 h 1894283"/>
              <a:gd name="connsiteX165" fmla="*/ 2751211 w 2989628"/>
              <a:gd name="connsiteY165" fmla="*/ 1640654 h 1894283"/>
              <a:gd name="connsiteX166" fmla="*/ 2766451 w 2989628"/>
              <a:gd name="connsiteY166" fmla="*/ 1663514 h 1894283"/>
              <a:gd name="connsiteX167" fmla="*/ 2865511 w 2989628"/>
              <a:gd name="connsiteY167" fmla="*/ 1777814 h 1894283"/>
              <a:gd name="connsiteX168" fmla="*/ 2880751 w 2989628"/>
              <a:gd name="connsiteY168" fmla="*/ 1800674 h 1894283"/>
              <a:gd name="connsiteX169" fmla="*/ 2926471 w 2989628"/>
              <a:gd name="connsiteY169" fmla="*/ 1846394 h 1894283"/>
              <a:gd name="connsiteX170" fmla="*/ 2949331 w 2989628"/>
              <a:gd name="connsiteY170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968131 w 2989628"/>
              <a:gd name="connsiteY62" fmla="*/ 1092014 h 1894283"/>
              <a:gd name="connsiteX63" fmla="*/ 1013851 w 2989628"/>
              <a:gd name="connsiteY63" fmla="*/ 1076774 h 1894283"/>
              <a:gd name="connsiteX64" fmla="*/ 1006231 w 2989628"/>
              <a:gd name="connsiteY64" fmla="*/ 1046294 h 1894283"/>
              <a:gd name="connsiteX65" fmla="*/ 960511 w 2989628"/>
              <a:gd name="connsiteY65" fmla="*/ 1031054 h 1894283"/>
              <a:gd name="connsiteX66" fmla="*/ 937651 w 2989628"/>
              <a:gd name="connsiteY66" fmla="*/ 1015814 h 1894283"/>
              <a:gd name="connsiteX67" fmla="*/ 930031 w 2989628"/>
              <a:gd name="connsiteY67" fmla="*/ 992954 h 1894283"/>
              <a:gd name="connsiteX68" fmla="*/ 1021471 w 2989628"/>
              <a:gd name="connsiteY68" fmla="*/ 970094 h 1894283"/>
              <a:gd name="connsiteX69" fmla="*/ 1067191 w 2989628"/>
              <a:gd name="connsiteY69" fmla="*/ 992954 h 1894283"/>
              <a:gd name="connsiteX70" fmla="*/ 1090051 w 2989628"/>
              <a:gd name="connsiteY70" fmla="*/ 1000574 h 1894283"/>
              <a:gd name="connsiteX71" fmla="*/ 1143391 w 2989628"/>
              <a:gd name="connsiteY71" fmla="*/ 1031054 h 1894283"/>
              <a:gd name="connsiteX72" fmla="*/ 1166251 w 2989628"/>
              <a:gd name="connsiteY72" fmla="*/ 1038674 h 1894283"/>
              <a:gd name="connsiteX73" fmla="*/ 1189111 w 2989628"/>
              <a:gd name="connsiteY73" fmla="*/ 1023434 h 1894283"/>
              <a:gd name="connsiteX74" fmla="*/ 1158631 w 2989628"/>
              <a:gd name="connsiteY74" fmla="*/ 939614 h 1894283"/>
              <a:gd name="connsiteX75" fmla="*/ 1143391 w 2989628"/>
              <a:gd name="connsiteY75" fmla="*/ 916754 h 1894283"/>
              <a:gd name="connsiteX76" fmla="*/ 1135771 w 2989628"/>
              <a:gd name="connsiteY76" fmla="*/ 855794 h 1894283"/>
              <a:gd name="connsiteX77" fmla="*/ 1128151 w 2989628"/>
              <a:gd name="connsiteY77" fmla="*/ 825314 h 1894283"/>
              <a:gd name="connsiteX78" fmla="*/ 1158631 w 2989628"/>
              <a:gd name="connsiteY78" fmla="*/ 756734 h 1894283"/>
              <a:gd name="connsiteX79" fmla="*/ 1181491 w 2989628"/>
              <a:gd name="connsiteY79" fmla="*/ 771974 h 1894283"/>
              <a:gd name="connsiteX80" fmla="*/ 1196731 w 2989628"/>
              <a:gd name="connsiteY80" fmla="*/ 794834 h 1894283"/>
              <a:gd name="connsiteX81" fmla="*/ 1204351 w 2989628"/>
              <a:gd name="connsiteY81" fmla="*/ 832934 h 1894283"/>
              <a:gd name="connsiteX82" fmla="*/ 1227211 w 2989628"/>
              <a:gd name="connsiteY82" fmla="*/ 848174 h 1894283"/>
              <a:gd name="connsiteX83" fmla="*/ 1272931 w 2989628"/>
              <a:gd name="connsiteY83" fmla="*/ 863414 h 1894283"/>
              <a:gd name="connsiteX84" fmla="*/ 1234831 w 2989628"/>
              <a:gd name="connsiteY84" fmla="*/ 947234 h 1894283"/>
              <a:gd name="connsiteX85" fmla="*/ 1265311 w 2989628"/>
              <a:gd name="connsiteY85" fmla="*/ 1000574 h 1894283"/>
              <a:gd name="connsiteX86" fmla="*/ 1272931 w 2989628"/>
              <a:gd name="connsiteY86" fmla="*/ 1023434 h 1894283"/>
              <a:gd name="connsiteX87" fmla="*/ 1333891 w 2989628"/>
              <a:gd name="connsiteY87" fmla="*/ 1046294 h 1894283"/>
              <a:gd name="connsiteX88" fmla="*/ 1379611 w 2989628"/>
              <a:gd name="connsiteY88" fmla="*/ 1061534 h 1894283"/>
              <a:gd name="connsiteX89" fmla="*/ 1402471 w 2989628"/>
              <a:gd name="connsiteY89" fmla="*/ 1046294 h 1894283"/>
              <a:gd name="connsiteX90" fmla="*/ 1410091 w 2989628"/>
              <a:gd name="connsiteY90" fmla="*/ 1000574 h 1894283"/>
              <a:gd name="connsiteX91" fmla="*/ 1417711 w 2989628"/>
              <a:gd name="connsiteY91" fmla="*/ 977714 h 1894283"/>
              <a:gd name="connsiteX92" fmla="*/ 1425331 w 2989628"/>
              <a:gd name="connsiteY92" fmla="*/ 947234 h 1894283"/>
              <a:gd name="connsiteX93" fmla="*/ 1463431 w 2989628"/>
              <a:gd name="connsiteY93" fmla="*/ 901514 h 1894283"/>
              <a:gd name="connsiteX94" fmla="*/ 1478671 w 2989628"/>
              <a:gd name="connsiteY94" fmla="*/ 878654 h 1894283"/>
              <a:gd name="connsiteX95" fmla="*/ 1524391 w 2989628"/>
              <a:gd name="connsiteY95" fmla="*/ 855794 h 1894283"/>
              <a:gd name="connsiteX96" fmla="*/ 1554871 w 2989628"/>
              <a:gd name="connsiteY96" fmla="*/ 848174 h 1894283"/>
              <a:gd name="connsiteX97" fmla="*/ 1577731 w 2989628"/>
              <a:gd name="connsiteY97" fmla="*/ 832934 h 1894283"/>
              <a:gd name="connsiteX98" fmla="*/ 1608211 w 2989628"/>
              <a:gd name="connsiteY98" fmla="*/ 825314 h 1894283"/>
              <a:gd name="connsiteX99" fmla="*/ 1631071 w 2989628"/>
              <a:gd name="connsiteY99" fmla="*/ 802454 h 1894283"/>
              <a:gd name="connsiteX100" fmla="*/ 1638691 w 2989628"/>
              <a:gd name="connsiteY100" fmla="*/ 771974 h 1894283"/>
              <a:gd name="connsiteX101" fmla="*/ 1653931 w 2989628"/>
              <a:gd name="connsiteY101" fmla="*/ 749114 h 1894283"/>
              <a:gd name="connsiteX102" fmla="*/ 1661551 w 2989628"/>
              <a:gd name="connsiteY102" fmla="*/ 726254 h 1894283"/>
              <a:gd name="connsiteX103" fmla="*/ 1653931 w 2989628"/>
              <a:gd name="connsiteY103" fmla="*/ 330014 h 1894283"/>
              <a:gd name="connsiteX104" fmla="*/ 1623451 w 2989628"/>
              <a:gd name="connsiteY104" fmla="*/ 284294 h 1894283"/>
              <a:gd name="connsiteX105" fmla="*/ 1608211 w 2989628"/>
              <a:gd name="connsiteY105" fmla="*/ 261434 h 1894283"/>
              <a:gd name="connsiteX106" fmla="*/ 1577731 w 2989628"/>
              <a:gd name="connsiteY106" fmla="*/ 208094 h 1894283"/>
              <a:gd name="connsiteX107" fmla="*/ 1585351 w 2989628"/>
              <a:gd name="connsiteY107" fmla="*/ 185234 h 1894283"/>
              <a:gd name="connsiteX108" fmla="*/ 1608211 w 2989628"/>
              <a:gd name="connsiteY108" fmla="*/ 192854 h 1894283"/>
              <a:gd name="connsiteX109" fmla="*/ 1653931 w 2989628"/>
              <a:gd name="connsiteY109" fmla="*/ 215714 h 1894283"/>
              <a:gd name="connsiteX110" fmla="*/ 1669171 w 2989628"/>
              <a:gd name="connsiteY110" fmla="*/ 192854 h 1894283"/>
              <a:gd name="connsiteX111" fmla="*/ 1661551 w 2989628"/>
              <a:gd name="connsiteY111" fmla="*/ 124274 h 1894283"/>
              <a:gd name="connsiteX112" fmla="*/ 1638691 w 2989628"/>
              <a:gd name="connsiteY112" fmla="*/ 109034 h 1894283"/>
              <a:gd name="connsiteX113" fmla="*/ 1615831 w 2989628"/>
              <a:gd name="connsiteY113" fmla="*/ 101414 h 1894283"/>
              <a:gd name="connsiteX114" fmla="*/ 1592971 w 2989628"/>
              <a:gd name="connsiteY114" fmla="*/ 86174 h 1894283"/>
              <a:gd name="connsiteX115" fmla="*/ 1562491 w 2989628"/>
              <a:gd name="connsiteY115" fmla="*/ 70934 h 1894283"/>
              <a:gd name="connsiteX116" fmla="*/ 1570111 w 2989628"/>
              <a:gd name="connsiteY116" fmla="*/ 2354 h 1894283"/>
              <a:gd name="connsiteX117" fmla="*/ 1592971 w 2989628"/>
              <a:gd name="connsiteY117" fmla="*/ 9974 h 1894283"/>
              <a:gd name="connsiteX118" fmla="*/ 1638691 w 2989628"/>
              <a:gd name="connsiteY118" fmla="*/ 32834 h 1894283"/>
              <a:gd name="connsiteX119" fmla="*/ 1692031 w 2989628"/>
              <a:gd name="connsiteY119" fmla="*/ 70934 h 1894283"/>
              <a:gd name="connsiteX120" fmla="*/ 1722511 w 2989628"/>
              <a:gd name="connsiteY120" fmla="*/ 78554 h 1894283"/>
              <a:gd name="connsiteX121" fmla="*/ 1737751 w 2989628"/>
              <a:gd name="connsiteY121" fmla="*/ 101414 h 1894283"/>
              <a:gd name="connsiteX122" fmla="*/ 1760611 w 2989628"/>
              <a:gd name="connsiteY122" fmla="*/ 124274 h 1894283"/>
              <a:gd name="connsiteX123" fmla="*/ 1768231 w 2989628"/>
              <a:gd name="connsiteY123" fmla="*/ 147134 h 1894283"/>
              <a:gd name="connsiteX124" fmla="*/ 1791091 w 2989628"/>
              <a:gd name="connsiteY124" fmla="*/ 169994 h 1894283"/>
              <a:gd name="connsiteX125" fmla="*/ 1806331 w 2989628"/>
              <a:gd name="connsiteY125" fmla="*/ 192854 h 1894283"/>
              <a:gd name="connsiteX126" fmla="*/ 1829191 w 2989628"/>
              <a:gd name="connsiteY126" fmla="*/ 200474 h 1894283"/>
              <a:gd name="connsiteX127" fmla="*/ 1882531 w 2989628"/>
              <a:gd name="connsiteY127" fmla="*/ 223334 h 1894283"/>
              <a:gd name="connsiteX128" fmla="*/ 1905391 w 2989628"/>
              <a:gd name="connsiteY128" fmla="*/ 238574 h 1894283"/>
              <a:gd name="connsiteX129" fmla="*/ 1928251 w 2989628"/>
              <a:gd name="connsiteY129" fmla="*/ 246194 h 1894283"/>
              <a:gd name="connsiteX130" fmla="*/ 2233051 w 2989628"/>
              <a:gd name="connsiteY130" fmla="*/ 269054 h 1894283"/>
              <a:gd name="connsiteX131" fmla="*/ 2278771 w 2989628"/>
              <a:gd name="connsiteY131" fmla="*/ 307154 h 1894283"/>
              <a:gd name="connsiteX132" fmla="*/ 2301631 w 2989628"/>
              <a:gd name="connsiteY132" fmla="*/ 314774 h 1894283"/>
              <a:gd name="connsiteX133" fmla="*/ 2324491 w 2989628"/>
              <a:gd name="connsiteY133" fmla="*/ 337634 h 1894283"/>
              <a:gd name="connsiteX134" fmla="*/ 2332111 w 2989628"/>
              <a:gd name="connsiteY134" fmla="*/ 368114 h 1894283"/>
              <a:gd name="connsiteX135" fmla="*/ 2347351 w 2989628"/>
              <a:gd name="connsiteY135" fmla="*/ 413834 h 1894283"/>
              <a:gd name="connsiteX136" fmla="*/ 2362591 w 2989628"/>
              <a:gd name="connsiteY136" fmla="*/ 451934 h 1894283"/>
              <a:gd name="connsiteX137" fmla="*/ 2370211 w 2989628"/>
              <a:gd name="connsiteY137" fmla="*/ 482414 h 1894283"/>
              <a:gd name="connsiteX138" fmla="*/ 2415931 w 2989628"/>
              <a:gd name="connsiteY138" fmla="*/ 558614 h 1894283"/>
              <a:gd name="connsiteX139" fmla="*/ 2431171 w 2989628"/>
              <a:gd name="connsiteY139" fmla="*/ 589094 h 1894283"/>
              <a:gd name="connsiteX140" fmla="*/ 2476891 w 2989628"/>
              <a:gd name="connsiteY140" fmla="*/ 611954 h 1894283"/>
              <a:gd name="connsiteX141" fmla="*/ 2499751 w 2989628"/>
              <a:gd name="connsiteY141" fmla="*/ 627194 h 1894283"/>
              <a:gd name="connsiteX142" fmla="*/ 2537851 w 2989628"/>
              <a:gd name="connsiteY142" fmla="*/ 634814 h 1894283"/>
              <a:gd name="connsiteX143" fmla="*/ 2560711 w 2989628"/>
              <a:gd name="connsiteY143" fmla="*/ 642434 h 1894283"/>
              <a:gd name="connsiteX144" fmla="*/ 2591191 w 2989628"/>
              <a:gd name="connsiteY144" fmla="*/ 688154 h 1894283"/>
              <a:gd name="connsiteX145" fmla="*/ 2583571 w 2989628"/>
              <a:gd name="connsiteY145" fmla="*/ 711014 h 1894283"/>
              <a:gd name="connsiteX146" fmla="*/ 2575951 w 2989628"/>
              <a:gd name="connsiteY146" fmla="*/ 764354 h 1894283"/>
              <a:gd name="connsiteX147" fmla="*/ 2560711 w 2989628"/>
              <a:gd name="connsiteY147" fmla="*/ 810074 h 1894283"/>
              <a:gd name="connsiteX148" fmla="*/ 2568331 w 2989628"/>
              <a:gd name="connsiteY148" fmla="*/ 939614 h 1894283"/>
              <a:gd name="connsiteX149" fmla="*/ 2583571 w 2989628"/>
              <a:gd name="connsiteY149" fmla="*/ 992954 h 1894283"/>
              <a:gd name="connsiteX150" fmla="*/ 2614051 w 2989628"/>
              <a:gd name="connsiteY150" fmla="*/ 1038674 h 1894283"/>
              <a:gd name="connsiteX151" fmla="*/ 2621671 w 2989628"/>
              <a:gd name="connsiteY151" fmla="*/ 1061534 h 1894283"/>
              <a:gd name="connsiteX152" fmla="*/ 2636911 w 2989628"/>
              <a:gd name="connsiteY152" fmla="*/ 1084394 h 1894283"/>
              <a:gd name="connsiteX153" fmla="*/ 2682631 w 2989628"/>
              <a:gd name="connsiteY153" fmla="*/ 1137734 h 1894283"/>
              <a:gd name="connsiteX154" fmla="*/ 2690251 w 2989628"/>
              <a:gd name="connsiteY154" fmla="*/ 1160594 h 1894283"/>
              <a:gd name="connsiteX155" fmla="*/ 2667391 w 2989628"/>
              <a:gd name="connsiteY155" fmla="*/ 1206314 h 1894283"/>
              <a:gd name="connsiteX156" fmla="*/ 2659771 w 2989628"/>
              <a:gd name="connsiteY156" fmla="*/ 1229174 h 1894283"/>
              <a:gd name="connsiteX157" fmla="*/ 2644531 w 2989628"/>
              <a:gd name="connsiteY157" fmla="*/ 1259654 h 1894283"/>
              <a:gd name="connsiteX158" fmla="*/ 2636911 w 2989628"/>
              <a:gd name="connsiteY158" fmla="*/ 1343474 h 1894283"/>
              <a:gd name="connsiteX159" fmla="*/ 2644531 w 2989628"/>
              <a:gd name="connsiteY159" fmla="*/ 1457774 h 1894283"/>
              <a:gd name="connsiteX160" fmla="*/ 2652151 w 2989628"/>
              <a:gd name="connsiteY160" fmla="*/ 1480634 h 1894283"/>
              <a:gd name="connsiteX161" fmla="*/ 2667391 w 2989628"/>
              <a:gd name="connsiteY161" fmla="*/ 1518734 h 1894283"/>
              <a:gd name="connsiteX162" fmla="*/ 2675011 w 2989628"/>
              <a:gd name="connsiteY162" fmla="*/ 1541594 h 1894283"/>
              <a:gd name="connsiteX163" fmla="*/ 2690251 w 2989628"/>
              <a:gd name="connsiteY163" fmla="*/ 1564454 h 1894283"/>
              <a:gd name="connsiteX164" fmla="*/ 2751211 w 2989628"/>
              <a:gd name="connsiteY164" fmla="*/ 1640654 h 1894283"/>
              <a:gd name="connsiteX165" fmla="*/ 2766451 w 2989628"/>
              <a:gd name="connsiteY165" fmla="*/ 1663514 h 1894283"/>
              <a:gd name="connsiteX166" fmla="*/ 2865511 w 2989628"/>
              <a:gd name="connsiteY166" fmla="*/ 1777814 h 1894283"/>
              <a:gd name="connsiteX167" fmla="*/ 2880751 w 2989628"/>
              <a:gd name="connsiteY167" fmla="*/ 1800674 h 1894283"/>
              <a:gd name="connsiteX168" fmla="*/ 2926471 w 2989628"/>
              <a:gd name="connsiteY168" fmla="*/ 1846394 h 1894283"/>
              <a:gd name="connsiteX169" fmla="*/ 2949331 w 2989628"/>
              <a:gd name="connsiteY16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906435 w 2989628"/>
              <a:gd name="connsiteY57" fmla="*/ 812180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906435 w 2989628"/>
              <a:gd name="connsiteY57" fmla="*/ 812180 h 1894283"/>
              <a:gd name="connsiteX58" fmla="*/ 876691 w 2989628"/>
              <a:gd name="connsiteY58" fmla="*/ 909134 h 1894283"/>
              <a:gd name="connsiteX59" fmla="*/ 878904 w 2989628"/>
              <a:gd name="connsiteY59" fmla="*/ 93588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906435 w 2989628"/>
              <a:gd name="connsiteY57" fmla="*/ 812180 h 1894283"/>
              <a:gd name="connsiteX58" fmla="*/ 898815 w 2989628"/>
              <a:gd name="connsiteY58" fmla="*/ 878012 h 1894283"/>
              <a:gd name="connsiteX59" fmla="*/ 878904 w 2989628"/>
              <a:gd name="connsiteY59" fmla="*/ 93588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909138 w 2989628"/>
              <a:gd name="connsiteY56" fmla="*/ 760464 h 1894283"/>
              <a:gd name="connsiteX57" fmla="*/ 906435 w 2989628"/>
              <a:gd name="connsiteY57" fmla="*/ 812180 h 1894283"/>
              <a:gd name="connsiteX58" fmla="*/ 898815 w 2989628"/>
              <a:gd name="connsiteY58" fmla="*/ 878012 h 1894283"/>
              <a:gd name="connsiteX59" fmla="*/ 878904 w 2989628"/>
              <a:gd name="connsiteY59" fmla="*/ 93588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68131 w 2989628"/>
              <a:gd name="connsiteY62" fmla="*/ 1092014 h 1894283"/>
              <a:gd name="connsiteX63" fmla="*/ 1013851 w 2989628"/>
              <a:gd name="connsiteY63" fmla="*/ 1076774 h 1894283"/>
              <a:gd name="connsiteX64" fmla="*/ 1006231 w 2989628"/>
              <a:gd name="connsiteY64" fmla="*/ 1046294 h 1894283"/>
              <a:gd name="connsiteX65" fmla="*/ 960511 w 2989628"/>
              <a:gd name="connsiteY65" fmla="*/ 1031054 h 1894283"/>
              <a:gd name="connsiteX66" fmla="*/ 937651 w 2989628"/>
              <a:gd name="connsiteY66" fmla="*/ 1015814 h 1894283"/>
              <a:gd name="connsiteX67" fmla="*/ 930031 w 2989628"/>
              <a:gd name="connsiteY67" fmla="*/ 992954 h 1894283"/>
              <a:gd name="connsiteX68" fmla="*/ 1021471 w 2989628"/>
              <a:gd name="connsiteY68" fmla="*/ 970094 h 1894283"/>
              <a:gd name="connsiteX69" fmla="*/ 1067191 w 2989628"/>
              <a:gd name="connsiteY69" fmla="*/ 992954 h 1894283"/>
              <a:gd name="connsiteX70" fmla="*/ 1090051 w 2989628"/>
              <a:gd name="connsiteY70" fmla="*/ 1000574 h 1894283"/>
              <a:gd name="connsiteX71" fmla="*/ 1143391 w 2989628"/>
              <a:gd name="connsiteY71" fmla="*/ 1031054 h 1894283"/>
              <a:gd name="connsiteX72" fmla="*/ 1166251 w 2989628"/>
              <a:gd name="connsiteY72" fmla="*/ 1038674 h 1894283"/>
              <a:gd name="connsiteX73" fmla="*/ 1189111 w 2989628"/>
              <a:gd name="connsiteY73" fmla="*/ 1023434 h 1894283"/>
              <a:gd name="connsiteX74" fmla="*/ 1158631 w 2989628"/>
              <a:gd name="connsiteY74" fmla="*/ 939614 h 1894283"/>
              <a:gd name="connsiteX75" fmla="*/ 1143391 w 2989628"/>
              <a:gd name="connsiteY75" fmla="*/ 916754 h 1894283"/>
              <a:gd name="connsiteX76" fmla="*/ 1135771 w 2989628"/>
              <a:gd name="connsiteY76" fmla="*/ 855794 h 1894283"/>
              <a:gd name="connsiteX77" fmla="*/ 1128151 w 2989628"/>
              <a:gd name="connsiteY77" fmla="*/ 825314 h 1894283"/>
              <a:gd name="connsiteX78" fmla="*/ 1158631 w 2989628"/>
              <a:gd name="connsiteY78" fmla="*/ 756734 h 1894283"/>
              <a:gd name="connsiteX79" fmla="*/ 1181491 w 2989628"/>
              <a:gd name="connsiteY79" fmla="*/ 771974 h 1894283"/>
              <a:gd name="connsiteX80" fmla="*/ 1196731 w 2989628"/>
              <a:gd name="connsiteY80" fmla="*/ 794834 h 1894283"/>
              <a:gd name="connsiteX81" fmla="*/ 1204351 w 2989628"/>
              <a:gd name="connsiteY81" fmla="*/ 832934 h 1894283"/>
              <a:gd name="connsiteX82" fmla="*/ 1227211 w 2989628"/>
              <a:gd name="connsiteY82" fmla="*/ 848174 h 1894283"/>
              <a:gd name="connsiteX83" fmla="*/ 1272931 w 2989628"/>
              <a:gd name="connsiteY83" fmla="*/ 863414 h 1894283"/>
              <a:gd name="connsiteX84" fmla="*/ 1234831 w 2989628"/>
              <a:gd name="connsiteY84" fmla="*/ 947234 h 1894283"/>
              <a:gd name="connsiteX85" fmla="*/ 1265311 w 2989628"/>
              <a:gd name="connsiteY85" fmla="*/ 1000574 h 1894283"/>
              <a:gd name="connsiteX86" fmla="*/ 1272931 w 2989628"/>
              <a:gd name="connsiteY86" fmla="*/ 1023434 h 1894283"/>
              <a:gd name="connsiteX87" fmla="*/ 1333891 w 2989628"/>
              <a:gd name="connsiteY87" fmla="*/ 1046294 h 1894283"/>
              <a:gd name="connsiteX88" fmla="*/ 1379611 w 2989628"/>
              <a:gd name="connsiteY88" fmla="*/ 1061534 h 1894283"/>
              <a:gd name="connsiteX89" fmla="*/ 1402471 w 2989628"/>
              <a:gd name="connsiteY89" fmla="*/ 1046294 h 1894283"/>
              <a:gd name="connsiteX90" fmla="*/ 1410091 w 2989628"/>
              <a:gd name="connsiteY90" fmla="*/ 1000574 h 1894283"/>
              <a:gd name="connsiteX91" fmla="*/ 1417711 w 2989628"/>
              <a:gd name="connsiteY91" fmla="*/ 977714 h 1894283"/>
              <a:gd name="connsiteX92" fmla="*/ 1425331 w 2989628"/>
              <a:gd name="connsiteY92" fmla="*/ 947234 h 1894283"/>
              <a:gd name="connsiteX93" fmla="*/ 1463431 w 2989628"/>
              <a:gd name="connsiteY93" fmla="*/ 901514 h 1894283"/>
              <a:gd name="connsiteX94" fmla="*/ 1478671 w 2989628"/>
              <a:gd name="connsiteY94" fmla="*/ 878654 h 1894283"/>
              <a:gd name="connsiteX95" fmla="*/ 1524391 w 2989628"/>
              <a:gd name="connsiteY95" fmla="*/ 855794 h 1894283"/>
              <a:gd name="connsiteX96" fmla="*/ 1554871 w 2989628"/>
              <a:gd name="connsiteY96" fmla="*/ 848174 h 1894283"/>
              <a:gd name="connsiteX97" fmla="*/ 1577731 w 2989628"/>
              <a:gd name="connsiteY97" fmla="*/ 832934 h 1894283"/>
              <a:gd name="connsiteX98" fmla="*/ 1608211 w 2989628"/>
              <a:gd name="connsiteY98" fmla="*/ 825314 h 1894283"/>
              <a:gd name="connsiteX99" fmla="*/ 1631071 w 2989628"/>
              <a:gd name="connsiteY99" fmla="*/ 802454 h 1894283"/>
              <a:gd name="connsiteX100" fmla="*/ 1638691 w 2989628"/>
              <a:gd name="connsiteY100" fmla="*/ 771974 h 1894283"/>
              <a:gd name="connsiteX101" fmla="*/ 1653931 w 2989628"/>
              <a:gd name="connsiteY101" fmla="*/ 749114 h 1894283"/>
              <a:gd name="connsiteX102" fmla="*/ 1661551 w 2989628"/>
              <a:gd name="connsiteY102" fmla="*/ 726254 h 1894283"/>
              <a:gd name="connsiteX103" fmla="*/ 1653931 w 2989628"/>
              <a:gd name="connsiteY103" fmla="*/ 330014 h 1894283"/>
              <a:gd name="connsiteX104" fmla="*/ 1623451 w 2989628"/>
              <a:gd name="connsiteY104" fmla="*/ 284294 h 1894283"/>
              <a:gd name="connsiteX105" fmla="*/ 1608211 w 2989628"/>
              <a:gd name="connsiteY105" fmla="*/ 261434 h 1894283"/>
              <a:gd name="connsiteX106" fmla="*/ 1577731 w 2989628"/>
              <a:gd name="connsiteY106" fmla="*/ 208094 h 1894283"/>
              <a:gd name="connsiteX107" fmla="*/ 1585351 w 2989628"/>
              <a:gd name="connsiteY107" fmla="*/ 185234 h 1894283"/>
              <a:gd name="connsiteX108" fmla="*/ 1608211 w 2989628"/>
              <a:gd name="connsiteY108" fmla="*/ 192854 h 1894283"/>
              <a:gd name="connsiteX109" fmla="*/ 1653931 w 2989628"/>
              <a:gd name="connsiteY109" fmla="*/ 215714 h 1894283"/>
              <a:gd name="connsiteX110" fmla="*/ 1669171 w 2989628"/>
              <a:gd name="connsiteY110" fmla="*/ 192854 h 1894283"/>
              <a:gd name="connsiteX111" fmla="*/ 1661551 w 2989628"/>
              <a:gd name="connsiteY111" fmla="*/ 124274 h 1894283"/>
              <a:gd name="connsiteX112" fmla="*/ 1638691 w 2989628"/>
              <a:gd name="connsiteY112" fmla="*/ 109034 h 1894283"/>
              <a:gd name="connsiteX113" fmla="*/ 1615831 w 2989628"/>
              <a:gd name="connsiteY113" fmla="*/ 101414 h 1894283"/>
              <a:gd name="connsiteX114" fmla="*/ 1592971 w 2989628"/>
              <a:gd name="connsiteY114" fmla="*/ 86174 h 1894283"/>
              <a:gd name="connsiteX115" fmla="*/ 1562491 w 2989628"/>
              <a:gd name="connsiteY115" fmla="*/ 70934 h 1894283"/>
              <a:gd name="connsiteX116" fmla="*/ 1570111 w 2989628"/>
              <a:gd name="connsiteY116" fmla="*/ 2354 h 1894283"/>
              <a:gd name="connsiteX117" fmla="*/ 1592971 w 2989628"/>
              <a:gd name="connsiteY117" fmla="*/ 9974 h 1894283"/>
              <a:gd name="connsiteX118" fmla="*/ 1638691 w 2989628"/>
              <a:gd name="connsiteY118" fmla="*/ 32834 h 1894283"/>
              <a:gd name="connsiteX119" fmla="*/ 1692031 w 2989628"/>
              <a:gd name="connsiteY119" fmla="*/ 70934 h 1894283"/>
              <a:gd name="connsiteX120" fmla="*/ 1722511 w 2989628"/>
              <a:gd name="connsiteY120" fmla="*/ 78554 h 1894283"/>
              <a:gd name="connsiteX121" fmla="*/ 1737751 w 2989628"/>
              <a:gd name="connsiteY121" fmla="*/ 101414 h 1894283"/>
              <a:gd name="connsiteX122" fmla="*/ 1760611 w 2989628"/>
              <a:gd name="connsiteY122" fmla="*/ 124274 h 1894283"/>
              <a:gd name="connsiteX123" fmla="*/ 1768231 w 2989628"/>
              <a:gd name="connsiteY123" fmla="*/ 147134 h 1894283"/>
              <a:gd name="connsiteX124" fmla="*/ 1791091 w 2989628"/>
              <a:gd name="connsiteY124" fmla="*/ 169994 h 1894283"/>
              <a:gd name="connsiteX125" fmla="*/ 1806331 w 2989628"/>
              <a:gd name="connsiteY125" fmla="*/ 192854 h 1894283"/>
              <a:gd name="connsiteX126" fmla="*/ 1829191 w 2989628"/>
              <a:gd name="connsiteY126" fmla="*/ 200474 h 1894283"/>
              <a:gd name="connsiteX127" fmla="*/ 1882531 w 2989628"/>
              <a:gd name="connsiteY127" fmla="*/ 223334 h 1894283"/>
              <a:gd name="connsiteX128" fmla="*/ 1905391 w 2989628"/>
              <a:gd name="connsiteY128" fmla="*/ 238574 h 1894283"/>
              <a:gd name="connsiteX129" fmla="*/ 1928251 w 2989628"/>
              <a:gd name="connsiteY129" fmla="*/ 246194 h 1894283"/>
              <a:gd name="connsiteX130" fmla="*/ 2233051 w 2989628"/>
              <a:gd name="connsiteY130" fmla="*/ 269054 h 1894283"/>
              <a:gd name="connsiteX131" fmla="*/ 2278771 w 2989628"/>
              <a:gd name="connsiteY131" fmla="*/ 307154 h 1894283"/>
              <a:gd name="connsiteX132" fmla="*/ 2301631 w 2989628"/>
              <a:gd name="connsiteY132" fmla="*/ 314774 h 1894283"/>
              <a:gd name="connsiteX133" fmla="*/ 2324491 w 2989628"/>
              <a:gd name="connsiteY133" fmla="*/ 337634 h 1894283"/>
              <a:gd name="connsiteX134" fmla="*/ 2332111 w 2989628"/>
              <a:gd name="connsiteY134" fmla="*/ 368114 h 1894283"/>
              <a:gd name="connsiteX135" fmla="*/ 2347351 w 2989628"/>
              <a:gd name="connsiteY135" fmla="*/ 413834 h 1894283"/>
              <a:gd name="connsiteX136" fmla="*/ 2362591 w 2989628"/>
              <a:gd name="connsiteY136" fmla="*/ 451934 h 1894283"/>
              <a:gd name="connsiteX137" fmla="*/ 2370211 w 2989628"/>
              <a:gd name="connsiteY137" fmla="*/ 482414 h 1894283"/>
              <a:gd name="connsiteX138" fmla="*/ 2415931 w 2989628"/>
              <a:gd name="connsiteY138" fmla="*/ 558614 h 1894283"/>
              <a:gd name="connsiteX139" fmla="*/ 2431171 w 2989628"/>
              <a:gd name="connsiteY139" fmla="*/ 589094 h 1894283"/>
              <a:gd name="connsiteX140" fmla="*/ 2476891 w 2989628"/>
              <a:gd name="connsiteY140" fmla="*/ 611954 h 1894283"/>
              <a:gd name="connsiteX141" fmla="*/ 2499751 w 2989628"/>
              <a:gd name="connsiteY141" fmla="*/ 627194 h 1894283"/>
              <a:gd name="connsiteX142" fmla="*/ 2537851 w 2989628"/>
              <a:gd name="connsiteY142" fmla="*/ 634814 h 1894283"/>
              <a:gd name="connsiteX143" fmla="*/ 2560711 w 2989628"/>
              <a:gd name="connsiteY143" fmla="*/ 642434 h 1894283"/>
              <a:gd name="connsiteX144" fmla="*/ 2591191 w 2989628"/>
              <a:gd name="connsiteY144" fmla="*/ 688154 h 1894283"/>
              <a:gd name="connsiteX145" fmla="*/ 2583571 w 2989628"/>
              <a:gd name="connsiteY145" fmla="*/ 711014 h 1894283"/>
              <a:gd name="connsiteX146" fmla="*/ 2575951 w 2989628"/>
              <a:gd name="connsiteY146" fmla="*/ 764354 h 1894283"/>
              <a:gd name="connsiteX147" fmla="*/ 2560711 w 2989628"/>
              <a:gd name="connsiteY147" fmla="*/ 810074 h 1894283"/>
              <a:gd name="connsiteX148" fmla="*/ 2568331 w 2989628"/>
              <a:gd name="connsiteY148" fmla="*/ 939614 h 1894283"/>
              <a:gd name="connsiteX149" fmla="*/ 2583571 w 2989628"/>
              <a:gd name="connsiteY149" fmla="*/ 992954 h 1894283"/>
              <a:gd name="connsiteX150" fmla="*/ 2614051 w 2989628"/>
              <a:gd name="connsiteY150" fmla="*/ 1038674 h 1894283"/>
              <a:gd name="connsiteX151" fmla="*/ 2621671 w 2989628"/>
              <a:gd name="connsiteY151" fmla="*/ 1061534 h 1894283"/>
              <a:gd name="connsiteX152" fmla="*/ 2636911 w 2989628"/>
              <a:gd name="connsiteY152" fmla="*/ 1084394 h 1894283"/>
              <a:gd name="connsiteX153" fmla="*/ 2682631 w 2989628"/>
              <a:gd name="connsiteY153" fmla="*/ 1137734 h 1894283"/>
              <a:gd name="connsiteX154" fmla="*/ 2690251 w 2989628"/>
              <a:gd name="connsiteY154" fmla="*/ 1160594 h 1894283"/>
              <a:gd name="connsiteX155" fmla="*/ 2667391 w 2989628"/>
              <a:gd name="connsiteY155" fmla="*/ 1206314 h 1894283"/>
              <a:gd name="connsiteX156" fmla="*/ 2659771 w 2989628"/>
              <a:gd name="connsiteY156" fmla="*/ 1229174 h 1894283"/>
              <a:gd name="connsiteX157" fmla="*/ 2644531 w 2989628"/>
              <a:gd name="connsiteY157" fmla="*/ 1259654 h 1894283"/>
              <a:gd name="connsiteX158" fmla="*/ 2636911 w 2989628"/>
              <a:gd name="connsiteY158" fmla="*/ 1343474 h 1894283"/>
              <a:gd name="connsiteX159" fmla="*/ 2644531 w 2989628"/>
              <a:gd name="connsiteY159" fmla="*/ 1457774 h 1894283"/>
              <a:gd name="connsiteX160" fmla="*/ 2652151 w 2989628"/>
              <a:gd name="connsiteY160" fmla="*/ 1480634 h 1894283"/>
              <a:gd name="connsiteX161" fmla="*/ 2667391 w 2989628"/>
              <a:gd name="connsiteY161" fmla="*/ 1518734 h 1894283"/>
              <a:gd name="connsiteX162" fmla="*/ 2675011 w 2989628"/>
              <a:gd name="connsiteY162" fmla="*/ 1541594 h 1894283"/>
              <a:gd name="connsiteX163" fmla="*/ 2690251 w 2989628"/>
              <a:gd name="connsiteY163" fmla="*/ 1564454 h 1894283"/>
              <a:gd name="connsiteX164" fmla="*/ 2751211 w 2989628"/>
              <a:gd name="connsiteY164" fmla="*/ 1640654 h 1894283"/>
              <a:gd name="connsiteX165" fmla="*/ 2766451 w 2989628"/>
              <a:gd name="connsiteY165" fmla="*/ 1663514 h 1894283"/>
              <a:gd name="connsiteX166" fmla="*/ 2865511 w 2989628"/>
              <a:gd name="connsiteY166" fmla="*/ 1777814 h 1894283"/>
              <a:gd name="connsiteX167" fmla="*/ 2880751 w 2989628"/>
              <a:gd name="connsiteY167" fmla="*/ 1800674 h 1894283"/>
              <a:gd name="connsiteX168" fmla="*/ 2926471 w 2989628"/>
              <a:gd name="connsiteY168" fmla="*/ 1846394 h 1894283"/>
              <a:gd name="connsiteX169" fmla="*/ 2949331 w 2989628"/>
              <a:gd name="connsiteY16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68131 w 2989628"/>
              <a:gd name="connsiteY62" fmla="*/ 109201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1006231 w 2989628"/>
              <a:gd name="connsiteY62" fmla="*/ 1046294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1021471 w 2989628"/>
              <a:gd name="connsiteY66" fmla="*/ 970094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66251 w 2989628"/>
              <a:gd name="connsiteY70" fmla="*/ 1038674 h 1894283"/>
              <a:gd name="connsiteX71" fmla="*/ 1189111 w 2989628"/>
              <a:gd name="connsiteY71" fmla="*/ 1023434 h 1894283"/>
              <a:gd name="connsiteX72" fmla="*/ 1158631 w 2989628"/>
              <a:gd name="connsiteY72" fmla="*/ 939614 h 1894283"/>
              <a:gd name="connsiteX73" fmla="*/ 1143391 w 2989628"/>
              <a:gd name="connsiteY73" fmla="*/ 916754 h 1894283"/>
              <a:gd name="connsiteX74" fmla="*/ 1135771 w 2989628"/>
              <a:gd name="connsiteY74" fmla="*/ 855794 h 1894283"/>
              <a:gd name="connsiteX75" fmla="*/ 1128151 w 2989628"/>
              <a:gd name="connsiteY75" fmla="*/ 825314 h 1894283"/>
              <a:gd name="connsiteX76" fmla="*/ 1158631 w 2989628"/>
              <a:gd name="connsiteY76" fmla="*/ 756734 h 1894283"/>
              <a:gd name="connsiteX77" fmla="*/ 1181491 w 2989628"/>
              <a:gd name="connsiteY77" fmla="*/ 771974 h 1894283"/>
              <a:gd name="connsiteX78" fmla="*/ 1196731 w 2989628"/>
              <a:gd name="connsiteY78" fmla="*/ 794834 h 1894283"/>
              <a:gd name="connsiteX79" fmla="*/ 1204351 w 2989628"/>
              <a:gd name="connsiteY79" fmla="*/ 832934 h 1894283"/>
              <a:gd name="connsiteX80" fmla="*/ 1227211 w 2989628"/>
              <a:gd name="connsiteY80" fmla="*/ 848174 h 1894283"/>
              <a:gd name="connsiteX81" fmla="*/ 1272931 w 2989628"/>
              <a:gd name="connsiteY81" fmla="*/ 863414 h 1894283"/>
              <a:gd name="connsiteX82" fmla="*/ 1234831 w 2989628"/>
              <a:gd name="connsiteY82" fmla="*/ 947234 h 1894283"/>
              <a:gd name="connsiteX83" fmla="*/ 1265311 w 2989628"/>
              <a:gd name="connsiteY83" fmla="*/ 1000574 h 1894283"/>
              <a:gd name="connsiteX84" fmla="*/ 1272931 w 2989628"/>
              <a:gd name="connsiteY84" fmla="*/ 1023434 h 1894283"/>
              <a:gd name="connsiteX85" fmla="*/ 1333891 w 2989628"/>
              <a:gd name="connsiteY85" fmla="*/ 1046294 h 1894283"/>
              <a:gd name="connsiteX86" fmla="*/ 1379611 w 2989628"/>
              <a:gd name="connsiteY86" fmla="*/ 1061534 h 1894283"/>
              <a:gd name="connsiteX87" fmla="*/ 1402471 w 2989628"/>
              <a:gd name="connsiteY87" fmla="*/ 1046294 h 1894283"/>
              <a:gd name="connsiteX88" fmla="*/ 1410091 w 2989628"/>
              <a:gd name="connsiteY88" fmla="*/ 1000574 h 1894283"/>
              <a:gd name="connsiteX89" fmla="*/ 1417711 w 2989628"/>
              <a:gd name="connsiteY89" fmla="*/ 977714 h 1894283"/>
              <a:gd name="connsiteX90" fmla="*/ 1425331 w 2989628"/>
              <a:gd name="connsiteY90" fmla="*/ 947234 h 1894283"/>
              <a:gd name="connsiteX91" fmla="*/ 1463431 w 2989628"/>
              <a:gd name="connsiteY91" fmla="*/ 901514 h 1894283"/>
              <a:gd name="connsiteX92" fmla="*/ 1478671 w 2989628"/>
              <a:gd name="connsiteY92" fmla="*/ 878654 h 1894283"/>
              <a:gd name="connsiteX93" fmla="*/ 1524391 w 2989628"/>
              <a:gd name="connsiteY93" fmla="*/ 855794 h 1894283"/>
              <a:gd name="connsiteX94" fmla="*/ 1554871 w 2989628"/>
              <a:gd name="connsiteY94" fmla="*/ 848174 h 1894283"/>
              <a:gd name="connsiteX95" fmla="*/ 1577731 w 2989628"/>
              <a:gd name="connsiteY95" fmla="*/ 832934 h 1894283"/>
              <a:gd name="connsiteX96" fmla="*/ 1608211 w 2989628"/>
              <a:gd name="connsiteY96" fmla="*/ 825314 h 1894283"/>
              <a:gd name="connsiteX97" fmla="*/ 1631071 w 2989628"/>
              <a:gd name="connsiteY97" fmla="*/ 802454 h 1894283"/>
              <a:gd name="connsiteX98" fmla="*/ 1638691 w 2989628"/>
              <a:gd name="connsiteY98" fmla="*/ 771974 h 1894283"/>
              <a:gd name="connsiteX99" fmla="*/ 1653931 w 2989628"/>
              <a:gd name="connsiteY99" fmla="*/ 749114 h 1894283"/>
              <a:gd name="connsiteX100" fmla="*/ 1661551 w 2989628"/>
              <a:gd name="connsiteY100" fmla="*/ 726254 h 1894283"/>
              <a:gd name="connsiteX101" fmla="*/ 1653931 w 2989628"/>
              <a:gd name="connsiteY101" fmla="*/ 330014 h 1894283"/>
              <a:gd name="connsiteX102" fmla="*/ 1623451 w 2989628"/>
              <a:gd name="connsiteY102" fmla="*/ 284294 h 1894283"/>
              <a:gd name="connsiteX103" fmla="*/ 1608211 w 2989628"/>
              <a:gd name="connsiteY103" fmla="*/ 261434 h 1894283"/>
              <a:gd name="connsiteX104" fmla="*/ 1577731 w 2989628"/>
              <a:gd name="connsiteY104" fmla="*/ 208094 h 1894283"/>
              <a:gd name="connsiteX105" fmla="*/ 1585351 w 2989628"/>
              <a:gd name="connsiteY105" fmla="*/ 185234 h 1894283"/>
              <a:gd name="connsiteX106" fmla="*/ 1608211 w 2989628"/>
              <a:gd name="connsiteY106" fmla="*/ 192854 h 1894283"/>
              <a:gd name="connsiteX107" fmla="*/ 1653931 w 2989628"/>
              <a:gd name="connsiteY107" fmla="*/ 215714 h 1894283"/>
              <a:gd name="connsiteX108" fmla="*/ 1669171 w 2989628"/>
              <a:gd name="connsiteY108" fmla="*/ 192854 h 1894283"/>
              <a:gd name="connsiteX109" fmla="*/ 1661551 w 2989628"/>
              <a:gd name="connsiteY109" fmla="*/ 124274 h 1894283"/>
              <a:gd name="connsiteX110" fmla="*/ 1638691 w 2989628"/>
              <a:gd name="connsiteY110" fmla="*/ 109034 h 1894283"/>
              <a:gd name="connsiteX111" fmla="*/ 1615831 w 2989628"/>
              <a:gd name="connsiteY111" fmla="*/ 101414 h 1894283"/>
              <a:gd name="connsiteX112" fmla="*/ 1592971 w 2989628"/>
              <a:gd name="connsiteY112" fmla="*/ 86174 h 1894283"/>
              <a:gd name="connsiteX113" fmla="*/ 1562491 w 2989628"/>
              <a:gd name="connsiteY113" fmla="*/ 70934 h 1894283"/>
              <a:gd name="connsiteX114" fmla="*/ 1570111 w 2989628"/>
              <a:gd name="connsiteY114" fmla="*/ 2354 h 1894283"/>
              <a:gd name="connsiteX115" fmla="*/ 1592971 w 2989628"/>
              <a:gd name="connsiteY115" fmla="*/ 9974 h 1894283"/>
              <a:gd name="connsiteX116" fmla="*/ 1638691 w 2989628"/>
              <a:gd name="connsiteY116" fmla="*/ 32834 h 1894283"/>
              <a:gd name="connsiteX117" fmla="*/ 1692031 w 2989628"/>
              <a:gd name="connsiteY117" fmla="*/ 70934 h 1894283"/>
              <a:gd name="connsiteX118" fmla="*/ 1722511 w 2989628"/>
              <a:gd name="connsiteY118" fmla="*/ 78554 h 1894283"/>
              <a:gd name="connsiteX119" fmla="*/ 1737751 w 2989628"/>
              <a:gd name="connsiteY119" fmla="*/ 101414 h 1894283"/>
              <a:gd name="connsiteX120" fmla="*/ 1760611 w 2989628"/>
              <a:gd name="connsiteY120" fmla="*/ 124274 h 1894283"/>
              <a:gd name="connsiteX121" fmla="*/ 1768231 w 2989628"/>
              <a:gd name="connsiteY121" fmla="*/ 147134 h 1894283"/>
              <a:gd name="connsiteX122" fmla="*/ 1791091 w 2989628"/>
              <a:gd name="connsiteY122" fmla="*/ 169994 h 1894283"/>
              <a:gd name="connsiteX123" fmla="*/ 1806331 w 2989628"/>
              <a:gd name="connsiteY123" fmla="*/ 192854 h 1894283"/>
              <a:gd name="connsiteX124" fmla="*/ 1829191 w 2989628"/>
              <a:gd name="connsiteY124" fmla="*/ 200474 h 1894283"/>
              <a:gd name="connsiteX125" fmla="*/ 1882531 w 2989628"/>
              <a:gd name="connsiteY125" fmla="*/ 223334 h 1894283"/>
              <a:gd name="connsiteX126" fmla="*/ 1905391 w 2989628"/>
              <a:gd name="connsiteY126" fmla="*/ 238574 h 1894283"/>
              <a:gd name="connsiteX127" fmla="*/ 1928251 w 2989628"/>
              <a:gd name="connsiteY127" fmla="*/ 246194 h 1894283"/>
              <a:gd name="connsiteX128" fmla="*/ 2233051 w 2989628"/>
              <a:gd name="connsiteY128" fmla="*/ 269054 h 1894283"/>
              <a:gd name="connsiteX129" fmla="*/ 2278771 w 2989628"/>
              <a:gd name="connsiteY129" fmla="*/ 307154 h 1894283"/>
              <a:gd name="connsiteX130" fmla="*/ 2301631 w 2989628"/>
              <a:gd name="connsiteY130" fmla="*/ 314774 h 1894283"/>
              <a:gd name="connsiteX131" fmla="*/ 2324491 w 2989628"/>
              <a:gd name="connsiteY131" fmla="*/ 337634 h 1894283"/>
              <a:gd name="connsiteX132" fmla="*/ 2332111 w 2989628"/>
              <a:gd name="connsiteY132" fmla="*/ 368114 h 1894283"/>
              <a:gd name="connsiteX133" fmla="*/ 2347351 w 2989628"/>
              <a:gd name="connsiteY133" fmla="*/ 413834 h 1894283"/>
              <a:gd name="connsiteX134" fmla="*/ 2362591 w 2989628"/>
              <a:gd name="connsiteY134" fmla="*/ 451934 h 1894283"/>
              <a:gd name="connsiteX135" fmla="*/ 2370211 w 2989628"/>
              <a:gd name="connsiteY135" fmla="*/ 482414 h 1894283"/>
              <a:gd name="connsiteX136" fmla="*/ 2415931 w 2989628"/>
              <a:gd name="connsiteY136" fmla="*/ 558614 h 1894283"/>
              <a:gd name="connsiteX137" fmla="*/ 2431171 w 2989628"/>
              <a:gd name="connsiteY137" fmla="*/ 589094 h 1894283"/>
              <a:gd name="connsiteX138" fmla="*/ 2476891 w 2989628"/>
              <a:gd name="connsiteY138" fmla="*/ 611954 h 1894283"/>
              <a:gd name="connsiteX139" fmla="*/ 2499751 w 2989628"/>
              <a:gd name="connsiteY139" fmla="*/ 627194 h 1894283"/>
              <a:gd name="connsiteX140" fmla="*/ 2537851 w 2989628"/>
              <a:gd name="connsiteY140" fmla="*/ 634814 h 1894283"/>
              <a:gd name="connsiteX141" fmla="*/ 2560711 w 2989628"/>
              <a:gd name="connsiteY141" fmla="*/ 642434 h 1894283"/>
              <a:gd name="connsiteX142" fmla="*/ 2591191 w 2989628"/>
              <a:gd name="connsiteY142" fmla="*/ 688154 h 1894283"/>
              <a:gd name="connsiteX143" fmla="*/ 2583571 w 2989628"/>
              <a:gd name="connsiteY143" fmla="*/ 711014 h 1894283"/>
              <a:gd name="connsiteX144" fmla="*/ 2575951 w 2989628"/>
              <a:gd name="connsiteY144" fmla="*/ 764354 h 1894283"/>
              <a:gd name="connsiteX145" fmla="*/ 2560711 w 2989628"/>
              <a:gd name="connsiteY145" fmla="*/ 810074 h 1894283"/>
              <a:gd name="connsiteX146" fmla="*/ 2568331 w 2989628"/>
              <a:gd name="connsiteY146" fmla="*/ 939614 h 1894283"/>
              <a:gd name="connsiteX147" fmla="*/ 2583571 w 2989628"/>
              <a:gd name="connsiteY147" fmla="*/ 992954 h 1894283"/>
              <a:gd name="connsiteX148" fmla="*/ 2614051 w 2989628"/>
              <a:gd name="connsiteY148" fmla="*/ 1038674 h 1894283"/>
              <a:gd name="connsiteX149" fmla="*/ 2621671 w 2989628"/>
              <a:gd name="connsiteY149" fmla="*/ 1061534 h 1894283"/>
              <a:gd name="connsiteX150" fmla="*/ 2636911 w 2989628"/>
              <a:gd name="connsiteY150" fmla="*/ 1084394 h 1894283"/>
              <a:gd name="connsiteX151" fmla="*/ 2682631 w 2989628"/>
              <a:gd name="connsiteY151" fmla="*/ 1137734 h 1894283"/>
              <a:gd name="connsiteX152" fmla="*/ 2690251 w 2989628"/>
              <a:gd name="connsiteY152" fmla="*/ 1160594 h 1894283"/>
              <a:gd name="connsiteX153" fmla="*/ 2667391 w 2989628"/>
              <a:gd name="connsiteY153" fmla="*/ 1206314 h 1894283"/>
              <a:gd name="connsiteX154" fmla="*/ 2659771 w 2989628"/>
              <a:gd name="connsiteY154" fmla="*/ 1229174 h 1894283"/>
              <a:gd name="connsiteX155" fmla="*/ 2644531 w 2989628"/>
              <a:gd name="connsiteY155" fmla="*/ 1259654 h 1894283"/>
              <a:gd name="connsiteX156" fmla="*/ 2636911 w 2989628"/>
              <a:gd name="connsiteY156" fmla="*/ 1343474 h 1894283"/>
              <a:gd name="connsiteX157" fmla="*/ 2644531 w 2989628"/>
              <a:gd name="connsiteY157" fmla="*/ 1457774 h 1894283"/>
              <a:gd name="connsiteX158" fmla="*/ 2652151 w 2989628"/>
              <a:gd name="connsiteY158" fmla="*/ 1480634 h 1894283"/>
              <a:gd name="connsiteX159" fmla="*/ 2667391 w 2989628"/>
              <a:gd name="connsiteY159" fmla="*/ 1518734 h 1894283"/>
              <a:gd name="connsiteX160" fmla="*/ 2675011 w 2989628"/>
              <a:gd name="connsiteY160" fmla="*/ 1541594 h 1894283"/>
              <a:gd name="connsiteX161" fmla="*/ 2690251 w 2989628"/>
              <a:gd name="connsiteY161" fmla="*/ 1564454 h 1894283"/>
              <a:gd name="connsiteX162" fmla="*/ 2751211 w 2989628"/>
              <a:gd name="connsiteY162" fmla="*/ 1640654 h 1894283"/>
              <a:gd name="connsiteX163" fmla="*/ 2766451 w 2989628"/>
              <a:gd name="connsiteY163" fmla="*/ 1663514 h 1894283"/>
              <a:gd name="connsiteX164" fmla="*/ 2865511 w 2989628"/>
              <a:gd name="connsiteY164" fmla="*/ 1777814 h 1894283"/>
              <a:gd name="connsiteX165" fmla="*/ 2880751 w 2989628"/>
              <a:gd name="connsiteY165" fmla="*/ 1800674 h 1894283"/>
              <a:gd name="connsiteX166" fmla="*/ 2926471 w 2989628"/>
              <a:gd name="connsiteY166" fmla="*/ 1846394 h 1894283"/>
              <a:gd name="connsiteX167" fmla="*/ 2949331 w 2989628"/>
              <a:gd name="connsiteY16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1021471 w 2989628"/>
              <a:gd name="connsiteY66" fmla="*/ 970094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66251 w 2989628"/>
              <a:gd name="connsiteY70" fmla="*/ 1038674 h 1894283"/>
              <a:gd name="connsiteX71" fmla="*/ 1189111 w 2989628"/>
              <a:gd name="connsiteY71" fmla="*/ 1023434 h 1894283"/>
              <a:gd name="connsiteX72" fmla="*/ 1158631 w 2989628"/>
              <a:gd name="connsiteY72" fmla="*/ 939614 h 1894283"/>
              <a:gd name="connsiteX73" fmla="*/ 1143391 w 2989628"/>
              <a:gd name="connsiteY73" fmla="*/ 916754 h 1894283"/>
              <a:gd name="connsiteX74" fmla="*/ 1135771 w 2989628"/>
              <a:gd name="connsiteY74" fmla="*/ 855794 h 1894283"/>
              <a:gd name="connsiteX75" fmla="*/ 1128151 w 2989628"/>
              <a:gd name="connsiteY75" fmla="*/ 825314 h 1894283"/>
              <a:gd name="connsiteX76" fmla="*/ 1158631 w 2989628"/>
              <a:gd name="connsiteY76" fmla="*/ 756734 h 1894283"/>
              <a:gd name="connsiteX77" fmla="*/ 1181491 w 2989628"/>
              <a:gd name="connsiteY77" fmla="*/ 771974 h 1894283"/>
              <a:gd name="connsiteX78" fmla="*/ 1196731 w 2989628"/>
              <a:gd name="connsiteY78" fmla="*/ 794834 h 1894283"/>
              <a:gd name="connsiteX79" fmla="*/ 1204351 w 2989628"/>
              <a:gd name="connsiteY79" fmla="*/ 832934 h 1894283"/>
              <a:gd name="connsiteX80" fmla="*/ 1227211 w 2989628"/>
              <a:gd name="connsiteY80" fmla="*/ 848174 h 1894283"/>
              <a:gd name="connsiteX81" fmla="*/ 1272931 w 2989628"/>
              <a:gd name="connsiteY81" fmla="*/ 863414 h 1894283"/>
              <a:gd name="connsiteX82" fmla="*/ 1234831 w 2989628"/>
              <a:gd name="connsiteY82" fmla="*/ 947234 h 1894283"/>
              <a:gd name="connsiteX83" fmla="*/ 1265311 w 2989628"/>
              <a:gd name="connsiteY83" fmla="*/ 1000574 h 1894283"/>
              <a:gd name="connsiteX84" fmla="*/ 1272931 w 2989628"/>
              <a:gd name="connsiteY84" fmla="*/ 1023434 h 1894283"/>
              <a:gd name="connsiteX85" fmla="*/ 1333891 w 2989628"/>
              <a:gd name="connsiteY85" fmla="*/ 1046294 h 1894283"/>
              <a:gd name="connsiteX86" fmla="*/ 1379611 w 2989628"/>
              <a:gd name="connsiteY86" fmla="*/ 1061534 h 1894283"/>
              <a:gd name="connsiteX87" fmla="*/ 1402471 w 2989628"/>
              <a:gd name="connsiteY87" fmla="*/ 1046294 h 1894283"/>
              <a:gd name="connsiteX88" fmla="*/ 1410091 w 2989628"/>
              <a:gd name="connsiteY88" fmla="*/ 1000574 h 1894283"/>
              <a:gd name="connsiteX89" fmla="*/ 1417711 w 2989628"/>
              <a:gd name="connsiteY89" fmla="*/ 977714 h 1894283"/>
              <a:gd name="connsiteX90" fmla="*/ 1425331 w 2989628"/>
              <a:gd name="connsiteY90" fmla="*/ 947234 h 1894283"/>
              <a:gd name="connsiteX91" fmla="*/ 1463431 w 2989628"/>
              <a:gd name="connsiteY91" fmla="*/ 901514 h 1894283"/>
              <a:gd name="connsiteX92" fmla="*/ 1478671 w 2989628"/>
              <a:gd name="connsiteY92" fmla="*/ 878654 h 1894283"/>
              <a:gd name="connsiteX93" fmla="*/ 1524391 w 2989628"/>
              <a:gd name="connsiteY93" fmla="*/ 855794 h 1894283"/>
              <a:gd name="connsiteX94" fmla="*/ 1554871 w 2989628"/>
              <a:gd name="connsiteY94" fmla="*/ 848174 h 1894283"/>
              <a:gd name="connsiteX95" fmla="*/ 1577731 w 2989628"/>
              <a:gd name="connsiteY95" fmla="*/ 832934 h 1894283"/>
              <a:gd name="connsiteX96" fmla="*/ 1608211 w 2989628"/>
              <a:gd name="connsiteY96" fmla="*/ 825314 h 1894283"/>
              <a:gd name="connsiteX97" fmla="*/ 1631071 w 2989628"/>
              <a:gd name="connsiteY97" fmla="*/ 802454 h 1894283"/>
              <a:gd name="connsiteX98" fmla="*/ 1638691 w 2989628"/>
              <a:gd name="connsiteY98" fmla="*/ 771974 h 1894283"/>
              <a:gd name="connsiteX99" fmla="*/ 1653931 w 2989628"/>
              <a:gd name="connsiteY99" fmla="*/ 749114 h 1894283"/>
              <a:gd name="connsiteX100" fmla="*/ 1661551 w 2989628"/>
              <a:gd name="connsiteY100" fmla="*/ 726254 h 1894283"/>
              <a:gd name="connsiteX101" fmla="*/ 1653931 w 2989628"/>
              <a:gd name="connsiteY101" fmla="*/ 330014 h 1894283"/>
              <a:gd name="connsiteX102" fmla="*/ 1623451 w 2989628"/>
              <a:gd name="connsiteY102" fmla="*/ 284294 h 1894283"/>
              <a:gd name="connsiteX103" fmla="*/ 1608211 w 2989628"/>
              <a:gd name="connsiteY103" fmla="*/ 261434 h 1894283"/>
              <a:gd name="connsiteX104" fmla="*/ 1577731 w 2989628"/>
              <a:gd name="connsiteY104" fmla="*/ 208094 h 1894283"/>
              <a:gd name="connsiteX105" fmla="*/ 1585351 w 2989628"/>
              <a:gd name="connsiteY105" fmla="*/ 185234 h 1894283"/>
              <a:gd name="connsiteX106" fmla="*/ 1608211 w 2989628"/>
              <a:gd name="connsiteY106" fmla="*/ 192854 h 1894283"/>
              <a:gd name="connsiteX107" fmla="*/ 1653931 w 2989628"/>
              <a:gd name="connsiteY107" fmla="*/ 215714 h 1894283"/>
              <a:gd name="connsiteX108" fmla="*/ 1669171 w 2989628"/>
              <a:gd name="connsiteY108" fmla="*/ 192854 h 1894283"/>
              <a:gd name="connsiteX109" fmla="*/ 1661551 w 2989628"/>
              <a:gd name="connsiteY109" fmla="*/ 124274 h 1894283"/>
              <a:gd name="connsiteX110" fmla="*/ 1638691 w 2989628"/>
              <a:gd name="connsiteY110" fmla="*/ 109034 h 1894283"/>
              <a:gd name="connsiteX111" fmla="*/ 1615831 w 2989628"/>
              <a:gd name="connsiteY111" fmla="*/ 101414 h 1894283"/>
              <a:gd name="connsiteX112" fmla="*/ 1592971 w 2989628"/>
              <a:gd name="connsiteY112" fmla="*/ 86174 h 1894283"/>
              <a:gd name="connsiteX113" fmla="*/ 1562491 w 2989628"/>
              <a:gd name="connsiteY113" fmla="*/ 70934 h 1894283"/>
              <a:gd name="connsiteX114" fmla="*/ 1570111 w 2989628"/>
              <a:gd name="connsiteY114" fmla="*/ 2354 h 1894283"/>
              <a:gd name="connsiteX115" fmla="*/ 1592971 w 2989628"/>
              <a:gd name="connsiteY115" fmla="*/ 9974 h 1894283"/>
              <a:gd name="connsiteX116" fmla="*/ 1638691 w 2989628"/>
              <a:gd name="connsiteY116" fmla="*/ 32834 h 1894283"/>
              <a:gd name="connsiteX117" fmla="*/ 1692031 w 2989628"/>
              <a:gd name="connsiteY117" fmla="*/ 70934 h 1894283"/>
              <a:gd name="connsiteX118" fmla="*/ 1722511 w 2989628"/>
              <a:gd name="connsiteY118" fmla="*/ 78554 h 1894283"/>
              <a:gd name="connsiteX119" fmla="*/ 1737751 w 2989628"/>
              <a:gd name="connsiteY119" fmla="*/ 101414 h 1894283"/>
              <a:gd name="connsiteX120" fmla="*/ 1760611 w 2989628"/>
              <a:gd name="connsiteY120" fmla="*/ 124274 h 1894283"/>
              <a:gd name="connsiteX121" fmla="*/ 1768231 w 2989628"/>
              <a:gd name="connsiteY121" fmla="*/ 147134 h 1894283"/>
              <a:gd name="connsiteX122" fmla="*/ 1791091 w 2989628"/>
              <a:gd name="connsiteY122" fmla="*/ 169994 h 1894283"/>
              <a:gd name="connsiteX123" fmla="*/ 1806331 w 2989628"/>
              <a:gd name="connsiteY123" fmla="*/ 192854 h 1894283"/>
              <a:gd name="connsiteX124" fmla="*/ 1829191 w 2989628"/>
              <a:gd name="connsiteY124" fmla="*/ 200474 h 1894283"/>
              <a:gd name="connsiteX125" fmla="*/ 1882531 w 2989628"/>
              <a:gd name="connsiteY125" fmla="*/ 223334 h 1894283"/>
              <a:gd name="connsiteX126" fmla="*/ 1905391 w 2989628"/>
              <a:gd name="connsiteY126" fmla="*/ 238574 h 1894283"/>
              <a:gd name="connsiteX127" fmla="*/ 1928251 w 2989628"/>
              <a:gd name="connsiteY127" fmla="*/ 246194 h 1894283"/>
              <a:gd name="connsiteX128" fmla="*/ 2233051 w 2989628"/>
              <a:gd name="connsiteY128" fmla="*/ 269054 h 1894283"/>
              <a:gd name="connsiteX129" fmla="*/ 2278771 w 2989628"/>
              <a:gd name="connsiteY129" fmla="*/ 307154 h 1894283"/>
              <a:gd name="connsiteX130" fmla="*/ 2301631 w 2989628"/>
              <a:gd name="connsiteY130" fmla="*/ 314774 h 1894283"/>
              <a:gd name="connsiteX131" fmla="*/ 2324491 w 2989628"/>
              <a:gd name="connsiteY131" fmla="*/ 337634 h 1894283"/>
              <a:gd name="connsiteX132" fmla="*/ 2332111 w 2989628"/>
              <a:gd name="connsiteY132" fmla="*/ 368114 h 1894283"/>
              <a:gd name="connsiteX133" fmla="*/ 2347351 w 2989628"/>
              <a:gd name="connsiteY133" fmla="*/ 413834 h 1894283"/>
              <a:gd name="connsiteX134" fmla="*/ 2362591 w 2989628"/>
              <a:gd name="connsiteY134" fmla="*/ 451934 h 1894283"/>
              <a:gd name="connsiteX135" fmla="*/ 2370211 w 2989628"/>
              <a:gd name="connsiteY135" fmla="*/ 482414 h 1894283"/>
              <a:gd name="connsiteX136" fmla="*/ 2415931 w 2989628"/>
              <a:gd name="connsiteY136" fmla="*/ 558614 h 1894283"/>
              <a:gd name="connsiteX137" fmla="*/ 2431171 w 2989628"/>
              <a:gd name="connsiteY137" fmla="*/ 589094 h 1894283"/>
              <a:gd name="connsiteX138" fmla="*/ 2476891 w 2989628"/>
              <a:gd name="connsiteY138" fmla="*/ 611954 h 1894283"/>
              <a:gd name="connsiteX139" fmla="*/ 2499751 w 2989628"/>
              <a:gd name="connsiteY139" fmla="*/ 627194 h 1894283"/>
              <a:gd name="connsiteX140" fmla="*/ 2537851 w 2989628"/>
              <a:gd name="connsiteY140" fmla="*/ 634814 h 1894283"/>
              <a:gd name="connsiteX141" fmla="*/ 2560711 w 2989628"/>
              <a:gd name="connsiteY141" fmla="*/ 642434 h 1894283"/>
              <a:gd name="connsiteX142" fmla="*/ 2591191 w 2989628"/>
              <a:gd name="connsiteY142" fmla="*/ 688154 h 1894283"/>
              <a:gd name="connsiteX143" fmla="*/ 2583571 w 2989628"/>
              <a:gd name="connsiteY143" fmla="*/ 711014 h 1894283"/>
              <a:gd name="connsiteX144" fmla="*/ 2575951 w 2989628"/>
              <a:gd name="connsiteY144" fmla="*/ 764354 h 1894283"/>
              <a:gd name="connsiteX145" fmla="*/ 2560711 w 2989628"/>
              <a:gd name="connsiteY145" fmla="*/ 810074 h 1894283"/>
              <a:gd name="connsiteX146" fmla="*/ 2568331 w 2989628"/>
              <a:gd name="connsiteY146" fmla="*/ 939614 h 1894283"/>
              <a:gd name="connsiteX147" fmla="*/ 2583571 w 2989628"/>
              <a:gd name="connsiteY147" fmla="*/ 992954 h 1894283"/>
              <a:gd name="connsiteX148" fmla="*/ 2614051 w 2989628"/>
              <a:gd name="connsiteY148" fmla="*/ 1038674 h 1894283"/>
              <a:gd name="connsiteX149" fmla="*/ 2621671 w 2989628"/>
              <a:gd name="connsiteY149" fmla="*/ 1061534 h 1894283"/>
              <a:gd name="connsiteX150" fmla="*/ 2636911 w 2989628"/>
              <a:gd name="connsiteY150" fmla="*/ 1084394 h 1894283"/>
              <a:gd name="connsiteX151" fmla="*/ 2682631 w 2989628"/>
              <a:gd name="connsiteY151" fmla="*/ 1137734 h 1894283"/>
              <a:gd name="connsiteX152" fmla="*/ 2690251 w 2989628"/>
              <a:gd name="connsiteY152" fmla="*/ 1160594 h 1894283"/>
              <a:gd name="connsiteX153" fmla="*/ 2667391 w 2989628"/>
              <a:gd name="connsiteY153" fmla="*/ 1206314 h 1894283"/>
              <a:gd name="connsiteX154" fmla="*/ 2659771 w 2989628"/>
              <a:gd name="connsiteY154" fmla="*/ 1229174 h 1894283"/>
              <a:gd name="connsiteX155" fmla="*/ 2644531 w 2989628"/>
              <a:gd name="connsiteY155" fmla="*/ 1259654 h 1894283"/>
              <a:gd name="connsiteX156" fmla="*/ 2636911 w 2989628"/>
              <a:gd name="connsiteY156" fmla="*/ 1343474 h 1894283"/>
              <a:gd name="connsiteX157" fmla="*/ 2644531 w 2989628"/>
              <a:gd name="connsiteY157" fmla="*/ 1457774 h 1894283"/>
              <a:gd name="connsiteX158" fmla="*/ 2652151 w 2989628"/>
              <a:gd name="connsiteY158" fmla="*/ 1480634 h 1894283"/>
              <a:gd name="connsiteX159" fmla="*/ 2667391 w 2989628"/>
              <a:gd name="connsiteY159" fmla="*/ 1518734 h 1894283"/>
              <a:gd name="connsiteX160" fmla="*/ 2675011 w 2989628"/>
              <a:gd name="connsiteY160" fmla="*/ 1541594 h 1894283"/>
              <a:gd name="connsiteX161" fmla="*/ 2690251 w 2989628"/>
              <a:gd name="connsiteY161" fmla="*/ 1564454 h 1894283"/>
              <a:gd name="connsiteX162" fmla="*/ 2751211 w 2989628"/>
              <a:gd name="connsiteY162" fmla="*/ 1640654 h 1894283"/>
              <a:gd name="connsiteX163" fmla="*/ 2766451 w 2989628"/>
              <a:gd name="connsiteY163" fmla="*/ 1663514 h 1894283"/>
              <a:gd name="connsiteX164" fmla="*/ 2865511 w 2989628"/>
              <a:gd name="connsiteY164" fmla="*/ 1777814 h 1894283"/>
              <a:gd name="connsiteX165" fmla="*/ 2880751 w 2989628"/>
              <a:gd name="connsiteY165" fmla="*/ 1800674 h 1894283"/>
              <a:gd name="connsiteX166" fmla="*/ 2926471 w 2989628"/>
              <a:gd name="connsiteY166" fmla="*/ 1846394 h 1894283"/>
              <a:gd name="connsiteX167" fmla="*/ 2949331 w 2989628"/>
              <a:gd name="connsiteY16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66251 w 2989628"/>
              <a:gd name="connsiteY70" fmla="*/ 1038674 h 1894283"/>
              <a:gd name="connsiteX71" fmla="*/ 1189111 w 2989628"/>
              <a:gd name="connsiteY71" fmla="*/ 1023434 h 1894283"/>
              <a:gd name="connsiteX72" fmla="*/ 1158631 w 2989628"/>
              <a:gd name="connsiteY72" fmla="*/ 939614 h 1894283"/>
              <a:gd name="connsiteX73" fmla="*/ 1143391 w 2989628"/>
              <a:gd name="connsiteY73" fmla="*/ 916754 h 1894283"/>
              <a:gd name="connsiteX74" fmla="*/ 1135771 w 2989628"/>
              <a:gd name="connsiteY74" fmla="*/ 855794 h 1894283"/>
              <a:gd name="connsiteX75" fmla="*/ 1128151 w 2989628"/>
              <a:gd name="connsiteY75" fmla="*/ 825314 h 1894283"/>
              <a:gd name="connsiteX76" fmla="*/ 1158631 w 2989628"/>
              <a:gd name="connsiteY76" fmla="*/ 756734 h 1894283"/>
              <a:gd name="connsiteX77" fmla="*/ 1181491 w 2989628"/>
              <a:gd name="connsiteY77" fmla="*/ 771974 h 1894283"/>
              <a:gd name="connsiteX78" fmla="*/ 1196731 w 2989628"/>
              <a:gd name="connsiteY78" fmla="*/ 794834 h 1894283"/>
              <a:gd name="connsiteX79" fmla="*/ 1204351 w 2989628"/>
              <a:gd name="connsiteY79" fmla="*/ 832934 h 1894283"/>
              <a:gd name="connsiteX80" fmla="*/ 1227211 w 2989628"/>
              <a:gd name="connsiteY80" fmla="*/ 848174 h 1894283"/>
              <a:gd name="connsiteX81" fmla="*/ 1272931 w 2989628"/>
              <a:gd name="connsiteY81" fmla="*/ 863414 h 1894283"/>
              <a:gd name="connsiteX82" fmla="*/ 1234831 w 2989628"/>
              <a:gd name="connsiteY82" fmla="*/ 947234 h 1894283"/>
              <a:gd name="connsiteX83" fmla="*/ 1265311 w 2989628"/>
              <a:gd name="connsiteY83" fmla="*/ 1000574 h 1894283"/>
              <a:gd name="connsiteX84" fmla="*/ 1272931 w 2989628"/>
              <a:gd name="connsiteY84" fmla="*/ 1023434 h 1894283"/>
              <a:gd name="connsiteX85" fmla="*/ 1333891 w 2989628"/>
              <a:gd name="connsiteY85" fmla="*/ 1046294 h 1894283"/>
              <a:gd name="connsiteX86" fmla="*/ 1379611 w 2989628"/>
              <a:gd name="connsiteY86" fmla="*/ 1061534 h 1894283"/>
              <a:gd name="connsiteX87" fmla="*/ 1402471 w 2989628"/>
              <a:gd name="connsiteY87" fmla="*/ 1046294 h 1894283"/>
              <a:gd name="connsiteX88" fmla="*/ 1410091 w 2989628"/>
              <a:gd name="connsiteY88" fmla="*/ 1000574 h 1894283"/>
              <a:gd name="connsiteX89" fmla="*/ 1417711 w 2989628"/>
              <a:gd name="connsiteY89" fmla="*/ 977714 h 1894283"/>
              <a:gd name="connsiteX90" fmla="*/ 1425331 w 2989628"/>
              <a:gd name="connsiteY90" fmla="*/ 947234 h 1894283"/>
              <a:gd name="connsiteX91" fmla="*/ 1463431 w 2989628"/>
              <a:gd name="connsiteY91" fmla="*/ 901514 h 1894283"/>
              <a:gd name="connsiteX92" fmla="*/ 1478671 w 2989628"/>
              <a:gd name="connsiteY92" fmla="*/ 878654 h 1894283"/>
              <a:gd name="connsiteX93" fmla="*/ 1524391 w 2989628"/>
              <a:gd name="connsiteY93" fmla="*/ 855794 h 1894283"/>
              <a:gd name="connsiteX94" fmla="*/ 1554871 w 2989628"/>
              <a:gd name="connsiteY94" fmla="*/ 848174 h 1894283"/>
              <a:gd name="connsiteX95" fmla="*/ 1577731 w 2989628"/>
              <a:gd name="connsiteY95" fmla="*/ 832934 h 1894283"/>
              <a:gd name="connsiteX96" fmla="*/ 1608211 w 2989628"/>
              <a:gd name="connsiteY96" fmla="*/ 825314 h 1894283"/>
              <a:gd name="connsiteX97" fmla="*/ 1631071 w 2989628"/>
              <a:gd name="connsiteY97" fmla="*/ 802454 h 1894283"/>
              <a:gd name="connsiteX98" fmla="*/ 1638691 w 2989628"/>
              <a:gd name="connsiteY98" fmla="*/ 771974 h 1894283"/>
              <a:gd name="connsiteX99" fmla="*/ 1653931 w 2989628"/>
              <a:gd name="connsiteY99" fmla="*/ 749114 h 1894283"/>
              <a:gd name="connsiteX100" fmla="*/ 1661551 w 2989628"/>
              <a:gd name="connsiteY100" fmla="*/ 726254 h 1894283"/>
              <a:gd name="connsiteX101" fmla="*/ 1653931 w 2989628"/>
              <a:gd name="connsiteY101" fmla="*/ 330014 h 1894283"/>
              <a:gd name="connsiteX102" fmla="*/ 1623451 w 2989628"/>
              <a:gd name="connsiteY102" fmla="*/ 284294 h 1894283"/>
              <a:gd name="connsiteX103" fmla="*/ 1608211 w 2989628"/>
              <a:gd name="connsiteY103" fmla="*/ 261434 h 1894283"/>
              <a:gd name="connsiteX104" fmla="*/ 1577731 w 2989628"/>
              <a:gd name="connsiteY104" fmla="*/ 208094 h 1894283"/>
              <a:gd name="connsiteX105" fmla="*/ 1585351 w 2989628"/>
              <a:gd name="connsiteY105" fmla="*/ 185234 h 1894283"/>
              <a:gd name="connsiteX106" fmla="*/ 1608211 w 2989628"/>
              <a:gd name="connsiteY106" fmla="*/ 192854 h 1894283"/>
              <a:gd name="connsiteX107" fmla="*/ 1653931 w 2989628"/>
              <a:gd name="connsiteY107" fmla="*/ 215714 h 1894283"/>
              <a:gd name="connsiteX108" fmla="*/ 1669171 w 2989628"/>
              <a:gd name="connsiteY108" fmla="*/ 192854 h 1894283"/>
              <a:gd name="connsiteX109" fmla="*/ 1661551 w 2989628"/>
              <a:gd name="connsiteY109" fmla="*/ 124274 h 1894283"/>
              <a:gd name="connsiteX110" fmla="*/ 1638691 w 2989628"/>
              <a:gd name="connsiteY110" fmla="*/ 109034 h 1894283"/>
              <a:gd name="connsiteX111" fmla="*/ 1615831 w 2989628"/>
              <a:gd name="connsiteY111" fmla="*/ 101414 h 1894283"/>
              <a:gd name="connsiteX112" fmla="*/ 1592971 w 2989628"/>
              <a:gd name="connsiteY112" fmla="*/ 86174 h 1894283"/>
              <a:gd name="connsiteX113" fmla="*/ 1562491 w 2989628"/>
              <a:gd name="connsiteY113" fmla="*/ 70934 h 1894283"/>
              <a:gd name="connsiteX114" fmla="*/ 1570111 w 2989628"/>
              <a:gd name="connsiteY114" fmla="*/ 2354 h 1894283"/>
              <a:gd name="connsiteX115" fmla="*/ 1592971 w 2989628"/>
              <a:gd name="connsiteY115" fmla="*/ 9974 h 1894283"/>
              <a:gd name="connsiteX116" fmla="*/ 1638691 w 2989628"/>
              <a:gd name="connsiteY116" fmla="*/ 32834 h 1894283"/>
              <a:gd name="connsiteX117" fmla="*/ 1692031 w 2989628"/>
              <a:gd name="connsiteY117" fmla="*/ 70934 h 1894283"/>
              <a:gd name="connsiteX118" fmla="*/ 1722511 w 2989628"/>
              <a:gd name="connsiteY118" fmla="*/ 78554 h 1894283"/>
              <a:gd name="connsiteX119" fmla="*/ 1737751 w 2989628"/>
              <a:gd name="connsiteY119" fmla="*/ 101414 h 1894283"/>
              <a:gd name="connsiteX120" fmla="*/ 1760611 w 2989628"/>
              <a:gd name="connsiteY120" fmla="*/ 124274 h 1894283"/>
              <a:gd name="connsiteX121" fmla="*/ 1768231 w 2989628"/>
              <a:gd name="connsiteY121" fmla="*/ 147134 h 1894283"/>
              <a:gd name="connsiteX122" fmla="*/ 1791091 w 2989628"/>
              <a:gd name="connsiteY122" fmla="*/ 169994 h 1894283"/>
              <a:gd name="connsiteX123" fmla="*/ 1806331 w 2989628"/>
              <a:gd name="connsiteY123" fmla="*/ 192854 h 1894283"/>
              <a:gd name="connsiteX124" fmla="*/ 1829191 w 2989628"/>
              <a:gd name="connsiteY124" fmla="*/ 200474 h 1894283"/>
              <a:gd name="connsiteX125" fmla="*/ 1882531 w 2989628"/>
              <a:gd name="connsiteY125" fmla="*/ 223334 h 1894283"/>
              <a:gd name="connsiteX126" fmla="*/ 1905391 w 2989628"/>
              <a:gd name="connsiteY126" fmla="*/ 238574 h 1894283"/>
              <a:gd name="connsiteX127" fmla="*/ 1928251 w 2989628"/>
              <a:gd name="connsiteY127" fmla="*/ 246194 h 1894283"/>
              <a:gd name="connsiteX128" fmla="*/ 2233051 w 2989628"/>
              <a:gd name="connsiteY128" fmla="*/ 269054 h 1894283"/>
              <a:gd name="connsiteX129" fmla="*/ 2278771 w 2989628"/>
              <a:gd name="connsiteY129" fmla="*/ 307154 h 1894283"/>
              <a:gd name="connsiteX130" fmla="*/ 2301631 w 2989628"/>
              <a:gd name="connsiteY130" fmla="*/ 314774 h 1894283"/>
              <a:gd name="connsiteX131" fmla="*/ 2324491 w 2989628"/>
              <a:gd name="connsiteY131" fmla="*/ 337634 h 1894283"/>
              <a:gd name="connsiteX132" fmla="*/ 2332111 w 2989628"/>
              <a:gd name="connsiteY132" fmla="*/ 368114 h 1894283"/>
              <a:gd name="connsiteX133" fmla="*/ 2347351 w 2989628"/>
              <a:gd name="connsiteY133" fmla="*/ 413834 h 1894283"/>
              <a:gd name="connsiteX134" fmla="*/ 2362591 w 2989628"/>
              <a:gd name="connsiteY134" fmla="*/ 451934 h 1894283"/>
              <a:gd name="connsiteX135" fmla="*/ 2370211 w 2989628"/>
              <a:gd name="connsiteY135" fmla="*/ 482414 h 1894283"/>
              <a:gd name="connsiteX136" fmla="*/ 2415931 w 2989628"/>
              <a:gd name="connsiteY136" fmla="*/ 558614 h 1894283"/>
              <a:gd name="connsiteX137" fmla="*/ 2431171 w 2989628"/>
              <a:gd name="connsiteY137" fmla="*/ 589094 h 1894283"/>
              <a:gd name="connsiteX138" fmla="*/ 2476891 w 2989628"/>
              <a:gd name="connsiteY138" fmla="*/ 611954 h 1894283"/>
              <a:gd name="connsiteX139" fmla="*/ 2499751 w 2989628"/>
              <a:gd name="connsiteY139" fmla="*/ 627194 h 1894283"/>
              <a:gd name="connsiteX140" fmla="*/ 2537851 w 2989628"/>
              <a:gd name="connsiteY140" fmla="*/ 634814 h 1894283"/>
              <a:gd name="connsiteX141" fmla="*/ 2560711 w 2989628"/>
              <a:gd name="connsiteY141" fmla="*/ 642434 h 1894283"/>
              <a:gd name="connsiteX142" fmla="*/ 2591191 w 2989628"/>
              <a:gd name="connsiteY142" fmla="*/ 688154 h 1894283"/>
              <a:gd name="connsiteX143" fmla="*/ 2583571 w 2989628"/>
              <a:gd name="connsiteY143" fmla="*/ 711014 h 1894283"/>
              <a:gd name="connsiteX144" fmla="*/ 2575951 w 2989628"/>
              <a:gd name="connsiteY144" fmla="*/ 764354 h 1894283"/>
              <a:gd name="connsiteX145" fmla="*/ 2560711 w 2989628"/>
              <a:gd name="connsiteY145" fmla="*/ 810074 h 1894283"/>
              <a:gd name="connsiteX146" fmla="*/ 2568331 w 2989628"/>
              <a:gd name="connsiteY146" fmla="*/ 939614 h 1894283"/>
              <a:gd name="connsiteX147" fmla="*/ 2583571 w 2989628"/>
              <a:gd name="connsiteY147" fmla="*/ 992954 h 1894283"/>
              <a:gd name="connsiteX148" fmla="*/ 2614051 w 2989628"/>
              <a:gd name="connsiteY148" fmla="*/ 1038674 h 1894283"/>
              <a:gd name="connsiteX149" fmla="*/ 2621671 w 2989628"/>
              <a:gd name="connsiteY149" fmla="*/ 1061534 h 1894283"/>
              <a:gd name="connsiteX150" fmla="*/ 2636911 w 2989628"/>
              <a:gd name="connsiteY150" fmla="*/ 1084394 h 1894283"/>
              <a:gd name="connsiteX151" fmla="*/ 2682631 w 2989628"/>
              <a:gd name="connsiteY151" fmla="*/ 1137734 h 1894283"/>
              <a:gd name="connsiteX152" fmla="*/ 2690251 w 2989628"/>
              <a:gd name="connsiteY152" fmla="*/ 1160594 h 1894283"/>
              <a:gd name="connsiteX153" fmla="*/ 2667391 w 2989628"/>
              <a:gd name="connsiteY153" fmla="*/ 1206314 h 1894283"/>
              <a:gd name="connsiteX154" fmla="*/ 2659771 w 2989628"/>
              <a:gd name="connsiteY154" fmla="*/ 1229174 h 1894283"/>
              <a:gd name="connsiteX155" fmla="*/ 2644531 w 2989628"/>
              <a:gd name="connsiteY155" fmla="*/ 1259654 h 1894283"/>
              <a:gd name="connsiteX156" fmla="*/ 2636911 w 2989628"/>
              <a:gd name="connsiteY156" fmla="*/ 1343474 h 1894283"/>
              <a:gd name="connsiteX157" fmla="*/ 2644531 w 2989628"/>
              <a:gd name="connsiteY157" fmla="*/ 1457774 h 1894283"/>
              <a:gd name="connsiteX158" fmla="*/ 2652151 w 2989628"/>
              <a:gd name="connsiteY158" fmla="*/ 1480634 h 1894283"/>
              <a:gd name="connsiteX159" fmla="*/ 2667391 w 2989628"/>
              <a:gd name="connsiteY159" fmla="*/ 1518734 h 1894283"/>
              <a:gd name="connsiteX160" fmla="*/ 2675011 w 2989628"/>
              <a:gd name="connsiteY160" fmla="*/ 1541594 h 1894283"/>
              <a:gd name="connsiteX161" fmla="*/ 2690251 w 2989628"/>
              <a:gd name="connsiteY161" fmla="*/ 1564454 h 1894283"/>
              <a:gd name="connsiteX162" fmla="*/ 2751211 w 2989628"/>
              <a:gd name="connsiteY162" fmla="*/ 1640654 h 1894283"/>
              <a:gd name="connsiteX163" fmla="*/ 2766451 w 2989628"/>
              <a:gd name="connsiteY163" fmla="*/ 1663514 h 1894283"/>
              <a:gd name="connsiteX164" fmla="*/ 2865511 w 2989628"/>
              <a:gd name="connsiteY164" fmla="*/ 1777814 h 1894283"/>
              <a:gd name="connsiteX165" fmla="*/ 2880751 w 2989628"/>
              <a:gd name="connsiteY165" fmla="*/ 1800674 h 1894283"/>
              <a:gd name="connsiteX166" fmla="*/ 2926471 w 2989628"/>
              <a:gd name="connsiteY166" fmla="*/ 1846394 h 1894283"/>
              <a:gd name="connsiteX167" fmla="*/ 2949331 w 2989628"/>
              <a:gd name="connsiteY16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89111 w 2989628"/>
              <a:gd name="connsiteY70" fmla="*/ 1023434 h 1894283"/>
              <a:gd name="connsiteX71" fmla="*/ 1158631 w 2989628"/>
              <a:gd name="connsiteY71" fmla="*/ 939614 h 1894283"/>
              <a:gd name="connsiteX72" fmla="*/ 1143391 w 2989628"/>
              <a:gd name="connsiteY72" fmla="*/ 916754 h 1894283"/>
              <a:gd name="connsiteX73" fmla="*/ 1135771 w 2989628"/>
              <a:gd name="connsiteY73" fmla="*/ 855794 h 1894283"/>
              <a:gd name="connsiteX74" fmla="*/ 1128151 w 2989628"/>
              <a:gd name="connsiteY74" fmla="*/ 825314 h 1894283"/>
              <a:gd name="connsiteX75" fmla="*/ 1158631 w 2989628"/>
              <a:gd name="connsiteY75" fmla="*/ 756734 h 1894283"/>
              <a:gd name="connsiteX76" fmla="*/ 1181491 w 2989628"/>
              <a:gd name="connsiteY76" fmla="*/ 771974 h 1894283"/>
              <a:gd name="connsiteX77" fmla="*/ 1196731 w 2989628"/>
              <a:gd name="connsiteY77" fmla="*/ 794834 h 1894283"/>
              <a:gd name="connsiteX78" fmla="*/ 1204351 w 2989628"/>
              <a:gd name="connsiteY78" fmla="*/ 832934 h 1894283"/>
              <a:gd name="connsiteX79" fmla="*/ 1227211 w 2989628"/>
              <a:gd name="connsiteY79" fmla="*/ 848174 h 1894283"/>
              <a:gd name="connsiteX80" fmla="*/ 1272931 w 2989628"/>
              <a:gd name="connsiteY80" fmla="*/ 863414 h 1894283"/>
              <a:gd name="connsiteX81" fmla="*/ 1234831 w 2989628"/>
              <a:gd name="connsiteY81" fmla="*/ 947234 h 1894283"/>
              <a:gd name="connsiteX82" fmla="*/ 1265311 w 2989628"/>
              <a:gd name="connsiteY82" fmla="*/ 1000574 h 1894283"/>
              <a:gd name="connsiteX83" fmla="*/ 1272931 w 2989628"/>
              <a:gd name="connsiteY83" fmla="*/ 1023434 h 1894283"/>
              <a:gd name="connsiteX84" fmla="*/ 1333891 w 2989628"/>
              <a:gd name="connsiteY84" fmla="*/ 1046294 h 1894283"/>
              <a:gd name="connsiteX85" fmla="*/ 1379611 w 2989628"/>
              <a:gd name="connsiteY85" fmla="*/ 1061534 h 1894283"/>
              <a:gd name="connsiteX86" fmla="*/ 1402471 w 2989628"/>
              <a:gd name="connsiteY86" fmla="*/ 1046294 h 1894283"/>
              <a:gd name="connsiteX87" fmla="*/ 1410091 w 2989628"/>
              <a:gd name="connsiteY87" fmla="*/ 1000574 h 1894283"/>
              <a:gd name="connsiteX88" fmla="*/ 1417711 w 2989628"/>
              <a:gd name="connsiteY88" fmla="*/ 977714 h 1894283"/>
              <a:gd name="connsiteX89" fmla="*/ 1425331 w 2989628"/>
              <a:gd name="connsiteY89" fmla="*/ 947234 h 1894283"/>
              <a:gd name="connsiteX90" fmla="*/ 1463431 w 2989628"/>
              <a:gd name="connsiteY90" fmla="*/ 901514 h 1894283"/>
              <a:gd name="connsiteX91" fmla="*/ 1478671 w 2989628"/>
              <a:gd name="connsiteY91" fmla="*/ 878654 h 1894283"/>
              <a:gd name="connsiteX92" fmla="*/ 1524391 w 2989628"/>
              <a:gd name="connsiteY92" fmla="*/ 855794 h 1894283"/>
              <a:gd name="connsiteX93" fmla="*/ 1554871 w 2989628"/>
              <a:gd name="connsiteY93" fmla="*/ 848174 h 1894283"/>
              <a:gd name="connsiteX94" fmla="*/ 1577731 w 2989628"/>
              <a:gd name="connsiteY94" fmla="*/ 832934 h 1894283"/>
              <a:gd name="connsiteX95" fmla="*/ 1608211 w 2989628"/>
              <a:gd name="connsiteY95" fmla="*/ 825314 h 1894283"/>
              <a:gd name="connsiteX96" fmla="*/ 1631071 w 2989628"/>
              <a:gd name="connsiteY96" fmla="*/ 802454 h 1894283"/>
              <a:gd name="connsiteX97" fmla="*/ 1638691 w 2989628"/>
              <a:gd name="connsiteY97" fmla="*/ 771974 h 1894283"/>
              <a:gd name="connsiteX98" fmla="*/ 1653931 w 2989628"/>
              <a:gd name="connsiteY98" fmla="*/ 749114 h 1894283"/>
              <a:gd name="connsiteX99" fmla="*/ 1661551 w 2989628"/>
              <a:gd name="connsiteY99" fmla="*/ 726254 h 1894283"/>
              <a:gd name="connsiteX100" fmla="*/ 1653931 w 2989628"/>
              <a:gd name="connsiteY100" fmla="*/ 330014 h 1894283"/>
              <a:gd name="connsiteX101" fmla="*/ 1623451 w 2989628"/>
              <a:gd name="connsiteY101" fmla="*/ 284294 h 1894283"/>
              <a:gd name="connsiteX102" fmla="*/ 1608211 w 2989628"/>
              <a:gd name="connsiteY102" fmla="*/ 261434 h 1894283"/>
              <a:gd name="connsiteX103" fmla="*/ 1577731 w 2989628"/>
              <a:gd name="connsiteY103" fmla="*/ 208094 h 1894283"/>
              <a:gd name="connsiteX104" fmla="*/ 1585351 w 2989628"/>
              <a:gd name="connsiteY104" fmla="*/ 185234 h 1894283"/>
              <a:gd name="connsiteX105" fmla="*/ 1608211 w 2989628"/>
              <a:gd name="connsiteY105" fmla="*/ 192854 h 1894283"/>
              <a:gd name="connsiteX106" fmla="*/ 1653931 w 2989628"/>
              <a:gd name="connsiteY106" fmla="*/ 215714 h 1894283"/>
              <a:gd name="connsiteX107" fmla="*/ 1669171 w 2989628"/>
              <a:gd name="connsiteY107" fmla="*/ 192854 h 1894283"/>
              <a:gd name="connsiteX108" fmla="*/ 1661551 w 2989628"/>
              <a:gd name="connsiteY108" fmla="*/ 124274 h 1894283"/>
              <a:gd name="connsiteX109" fmla="*/ 1638691 w 2989628"/>
              <a:gd name="connsiteY109" fmla="*/ 109034 h 1894283"/>
              <a:gd name="connsiteX110" fmla="*/ 1615831 w 2989628"/>
              <a:gd name="connsiteY110" fmla="*/ 101414 h 1894283"/>
              <a:gd name="connsiteX111" fmla="*/ 1592971 w 2989628"/>
              <a:gd name="connsiteY111" fmla="*/ 86174 h 1894283"/>
              <a:gd name="connsiteX112" fmla="*/ 1562491 w 2989628"/>
              <a:gd name="connsiteY112" fmla="*/ 70934 h 1894283"/>
              <a:gd name="connsiteX113" fmla="*/ 1570111 w 2989628"/>
              <a:gd name="connsiteY113" fmla="*/ 2354 h 1894283"/>
              <a:gd name="connsiteX114" fmla="*/ 1592971 w 2989628"/>
              <a:gd name="connsiteY114" fmla="*/ 9974 h 1894283"/>
              <a:gd name="connsiteX115" fmla="*/ 1638691 w 2989628"/>
              <a:gd name="connsiteY115" fmla="*/ 32834 h 1894283"/>
              <a:gd name="connsiteX116" fmla="*/ 1692031 w 2989628"/>
              <a:gd name="connsiteY116" fmla="*/ 70934 h 1894283"/>
              <a:gd name="connsiteX117" fmla="*/ 1722511 w 2989628"/>
              <a:gd name="connsiteY117" fmla="*/ 78554 h 1894283"/>
              <a:gd name="connsiteX118" fmla="*/ 1737751 w 2989628"/>
              <a:gd name="connsiteY118" fmla="*/ 101414 h 1894283"/>
              <a:gd name="connsiteX119" fmla="*/ 1760611 w 2989628"/>
              <a:gd name="connsiteY119" fmla="*/ 124274 h 1894283"/>
              <a:gd name="connsiteX120" fmla="*/ 1768231 w 2989628"/>
              <a:gd name="connsiteY120" fmla="*/ 147134 h 1894283"/>
              <a:gd name="connsiteX121" fmla="*/ 1791091 w 2989628"/>
              <a:gd name="connsiteY121" fmla="*/ 169994 h 1894283"/>
              <a:gd name="connsiteX122" fmla="*/ 1806331 w 2989628"/>
              <a:gd name="connsiteY122" fmla="*/ 192854 h 1894283"/>
              <a:gd name="connsiteX123" fmla="*/ 1829191 w 2989628"/>
              <a:gd name="connsiteY123" fmla="*/ 200474 h 1894283"/>
              <a:gd name="connsiteX124" fmla="*/ 1882531 w 2989628"/>
              <a:gd name="connsiteY124" fmla="*/ 223334 h 1894283"/>
              <a:gd name="connsiteX125" fmla="*/ 1905391 w 2989628"/>
              <a:gd name="connsiteY125" fmla="*/ 238574 h 1894283"/>
              <a:gd name="connsiteX126" fmla="*/ 1928251 w 2989628"/>
              <a:gd name="connsiteY126" fmla="*/ 246194 h 1894283"/>
              <a:gd name="connsiteX127" fmla="*/ 2233051 w 2989628"/>
              <a:gd name="connsiteY127" fmla="*/ 269054 h 1894283"/>
              <a:gd name="connsiteX128" fmla="*/ 2278771 w 2989628"/>
              <a:gd name="connsiteY128" fmla="*/ 307154 h 1894283"/>
              <a:gd name="connsiteX129" fmla="*/ 2301631 w 2989628"/>
              <a:gd name="connsiteY129" fmla="*/ 314774 h 1894283"/>
              <a:gd name="connsiteX130" fmla="*/ 2324491 w 2989628"/>
              <a:gd name="connsiteY130" fmla="*/ 337634 h 1894283"/>
              <a:gd name="connsiteX131" fmla="*/ 2332111 w 2989628"/>
              <a:gd name="connsiteY131" fmla="*/ 368114 h 1894283"/>
              <a:gd name="connsiteX132" fmla="*/ 2347351 w 2989628"/>
              <a:gd name="connsiteY132" fmla="*/ 413834 h 1894283"/>
              <a:gd name="connsiteX133" fmla="*/ 2362591 w 2989628"/>
              <a:gd name="connsiteY133" fmla="*/ 451934 h 1894283"/>
              <a:gd name="connsiteX134" fmla="*/ 2370211 w 2989628"/>
              <a:gd name="connsiteY134" fmla="*/ 482414 h 1894283"/>
              <a:gd name="connsiteX135" fmla="*/ 2415931 w 2989628"/>
              <a:gd name="connsiteY135" fmla="*/ 558614 h 1894283"/>
              <a:gd name="connsiteX136" fmla="*/ 2431171 w 2989628"/>
              <a:gd name="connsiteY136" fmla="*/ 589094 h 1894283"/>
              <a:gd name="connsiteX137" fmla="*/ 2476891 w 2989628"/>
              <a:gd name="connsiteY137" fmla="*/ 611954 h 1894283"/>
              <a:gd name="connsiteX138" fmla="*/ 2499751 w 2989628"/>
              <a:gd name="connsiteY138" fmla="*/ 627194 h 1894283"/>
              <a:gd name="connsiteX139" fmla="*/ 2537851 w 2989628"/>
              <a:gd name="connsiteY139" fmla="*/ 634814 h 1894283"/>
              <a:gd name="connsiteX140" fmla="*/ 2560711 w 2989628"/>
              <a:gd name="connsiteY140" fmla="*/ 642434 h 1894283"/>
              <a:gd name="connsiteX141" fmla="*/ 2591191 w 2989628"/>
              <a:gd name="connsiteY141" fmla="*/ 688154 h 1894283"/>
              <a:gd name="connsiteX142" fmla="*/ 2583571 w 2989628"/>
              <a:gd name="connsiteY142" fmla="*/ 711014 h 1894283"/>
              <a:gd name="connsiteX143" fmla="*/ 2575951 w 2989628"/>
              <a:gd name="connsiteY143" fmla="*/ 764354 h 1894283"/>
              <a:gd name="connsiteX144" fmla="*/ 2560711 w 2989628"/>
              <a:gd name="connsiteY144" fmla="*/ 810074 h 1894283"/>
              <a:gd name="connsiteX145" fmla="*/ 2568331 w 2989628"/>
              <a:gd name="connsiteY145" fmla="*/ 939614 h 1894283"/>
              <a:gd name="connsiteX146" fmla="*/ 2583571 w 2989628"/>
              <a:gd name="connsiteY146" fmla="*/ 992954 h 1894283"/>
              <a:gd name="connsiteX147" fmla="*/ 2614051 w 2989628"/>
              <a:gd name="connsiteY147" fmla="*/ 1038674 h 1894283"/>
              <a:gd name="connsiteX148" fmla="*/ 2621671 w 2989628"/>
              <a:gd name="connsiteY148" fmla="*/ 1061534 h 1894283"/>
              <a:gd name="connsiteX149" fmla="*/ 2636911 w 2989628"/>
              <a:gd name="connsiteY149" fmla="*/ 1084394 h 1894283"/>
              <a:gd name="connsiteX150" fmla="*/ 2682631 w 2989628"/>
              <a:gd name="connsiteY150" fmla="*/ 1137734 h 1894283"/>
              <a:gd name="connsiteX151" fmla="*/ 2690251 w 2989628"/>
              <a:gd name="connsiteY151" fmla="*/ 1160594 h 1894283"/>
              <a:gd name="connsiteX152" fmla="*/ 2667391 w 2989628"/>
              <a:gd name="connsiteY152" fmla="*/ 1206314 h 1894283"/>
              <a:gd name="connsiteX153" fmla="*/ 2659771 w 2989628"/>
              <a:gd name="connsiteY153" fmla="*/ 1229174 h 1894283"/>
              <a:gd name="connsiteX154" fmla="*/ 2644531 w 2989628"/>
              <a:gd name="connsiteY154" fmla="*/ 1259654 h 1894283"/>
              <a:gd name="connsiteX155" fmla="*/ 2636911 w 2989628"/>
              <a:gd name="connsiteY155" fmla="*/ 1343474 h 1894283"/>
              <a:gd name="connsiteX156" fmla="*/ 2644531 w 2989628"/>
              <a:gd name="connsiteY156" fmla="*/ 1457774 h 1894283"/>
              <a:gd name="connsiteX157" fmla="*/ 2652151 w 2989628"/>
              <a:gd name="connsiteY157" fmla="*/ 1480634 h 1894283"/>
              <a:gd name="connsiteX158" fmla="*/ 2667391 w 2989628"/>
              <a:gd name="connsiteY158" fmla="*/ 1518734 h 1894283"/>
              <a:gd name="connsiteX159" fmla="*/ 2675011 w 2989628"/>
              <a:gd name="connsiteY159" fmla="*/ 1541594 h 1894283"/>
              <a:gd name="connsiteX160" fmla="*/ 2690251 w 2989628"/>
              <a:gd name="connsiteY160" fmla="*/ 1564454 h 1894283"/>
              <a:gd name="connsiteX161" fmla="*/ 2751211 w 2989628"/>
              <a:gd name="connsiteY161" fmla="*/ 1640654 h 1894283"/>
              <a:gd name="connsiteX162" fmla="*/ 2766451 w 2989628"/>
              <a:gd name="connsiteY162" fmla="*/ 1663514 h 1894283"/>
              <a:gd name="connsiteX163" fmla="*/ 2865511 w 2989628"/>
              <a:gd name="connsiteY163" fmla="*/ 1777814 h 1894283"/>
              <a:gd name="connsiteX164" fmla="*/ 2880751 w 2989628"/>
              <a:gd name="connsiteY164" fmla="*/ 1800674 h 1894283"/>
              <a:gd name="connsiteX165" fmla="*/ 2926471 w 2989628"/>
              <a:gd name="connsiteY165" fmla="*/ 1846394 h 1894283"/>
              <a:gd name="connsiteX166" fmla="*/ 2949331 w 2989628"/>
              <a:gd name="connsiteY16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58631 w 2989628"/>
              <a:gd name="connsiteY70" fmla="*/ 939614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096684 w 2989628"/>
              <a:gd name="connsiteY69" fmla="*/ 955194 h 1894283"/>
              <a:gd name="connsiteX70" fmla="*/ 1158631 w 2989628"/>
              <a:gd name="connsiteY70" fmla="*/ 939614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096684 w 2989628"/>
              <a:gd name="connsiteY69" fmla="*/ 955194 h 1894283"/>
              <a:gd name="connsiteX70" fmla="*/ 1129132 w 2989628"/>
              <a:gd name="connsiteY70" fmla="*/ 929888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63010 w 2989628"/>
              <a:gd name="connsiteY68" fmla="*/ 959727 h 1894283"/>
              <a:gd name="connsiteX69" fmla="*/ 1096684 w 2989628"/>
              <a:gd name="connsiteY69" fmla="*/ 955194 h 1894283"/>
              <a:gd name="connsiteX70" fmla="*/ 1129132 w 2989628"/>
              <a:gd name="connsiteY70" fmla="*/ 929888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63010 w 2989628"/>
              <a:gd name="connsiteY68" fmla="*/ 959727 h 1894283"/>
              <a:gd name="connsiteX69" fmla="*/ 1096684 w 2989628"/>
              <a:gd name="connsiteY69" fmla="*/ 955194 h 1894283"/>
              <a:gd name="connsiteX70" fmla="*/ 1129132 w 2989628"/>
              <a:gd name="connsiteY70" fmla="*/ 929888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28151 w 2989628"/>
              <a:gd name="connsiteY72" fmla="*/ 825314 h 1894283"/>
              <a:gd name="connsiteX73" fmla="*/ 1158631 w 2989628"/>
              <a:gd name="connsiteY73" fmla="*/ 756734 h 1894283"/>
              <a:gd name="connsiteX74" fmla="*/ 1181491 w 2989628"/>
              <a:gd name="connsiteY74" fmla="*/ 771974 h 1894283"/>
              <a:gd name="connsiteX75" fmla="*/ 1196731 w 2989628"/>
              <a:gd name="connsiteY75" fmla="*/ 794834 h 1894283"/>
              <a:gd name="connsiteX76" fmla="*/ 1204351 w 2989628"/>
              <a:gd name="connsiteY76" fmla="*/ 832934 h 1894283"/>
              <a:gd name="connsiteX77" fmla="*/ 1227211 w 2989628"/>
              <a:gd name="connsiteY77" fmla="*/ 848174 h 1894283"/>
              <a:gd name="connsiteX78" fmla="*/ 1272931 w 2989628"/>
              <a:gd name="connsiteY78" fmla="*/ 863414 h 1894283"/>
              <a:gd name="connsiteX79" fmla="*/ 1234831 w 2989628"/>
              <a:gd name="connsiteY79" fmla="*/ 947234 h 1894283"/>
              <a:gd name="connsiteX80" fmla="*/ 1265311 w 2989628"/>
              <a:gd name="connsiteY80" fmla="*/ 1000574 h 1894283"/>
              <a:gd name="connsiteX81" fmla="*/ 1272931 w 2989628"/>
              <a:gd name="connsiteY81" fmla="*/ 1023434 h 1894283"/>
              <a:gd name="connsiteX82" fmla="*/ 1333891 w 2989628"/>
              <a:gd name="connsiteY82" fmla="*/ 104629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58631 w 2989628"/>
              <a:gd name="connsiteY73" fmla="*/ 756734 h 1894283"/>
              <a:gd name="connsiteX74" fmla="*/ 1181491 w 2989628"/>
              <a:gd name="connsiteY74" fmla="*/ 771974 h 1894283"/>
              <a:gd name="connsiteX75" fmla="*/ 1196731 w 2989628"/>
              <a:gd name="connsiteY75" fmla="*/ 794834 h 1894283"/>
              <a:gd name="connsiteX76" fmla="*/ 1204351 w 2989628"/>
              <a:gd name="connsiteY76" fmla="*/ 832934 h 1894283"/>
              <a:gd name="connsiteX77" fmla="*/ 1227211 w 2989628"/>
              <a:gd name="connsiteY77" fmla="*/ 848174 h 1894283"/>
              <a:gd name="connsiteX78" fmla="*/ 1272931 w 2989628"/>
              <a:gd name="connsiteY78" fmla="*/ 863414 h 1894283"/>
              <a:gd name="connsiteX79" fmla="*/ 1234831 w 2989628"/>
              <a:gd name="connsiteY79" fmla="*/ 947234 h 1894283"/>
              <a:gd name="connsiteX80" fmla="*/ 1265311 w 2989628"/>
              <a:gd name="connsiteY80" fmla="*/ 1000574 h 1894283"/>
              <a:gd name="connsiteX81" fmla="*/ 1272931 w 2989628"/>
              <a:gd name="connsiteY81" fmla="*/ 1023434 h 1894283"/>
              <a:gd name="connsiteX82" fmla="*/ 1333891 w 2989628"/>
              <a:gd name="connsiteY82" fmla="*/ 104629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58631 w 2989628"/>
              <a:gd name="connsiteY73" fmla="*/ 589453 h 1894283"/>
              <a:gd name="connsiteX74" fmla="*/ 1181491 w 2989628"/>
              <a:gd name="connsiteY74" fmla="*/ 771974 h 1894283"/>
              <a:gd name="connsiteX75" fmla="*/ 1196731 w 2989628"/>
              <a:gd name="connsiteY75" fmla="*/ 794834 h 1894283"/>
              <a:gd name="connsiteX76" fmla="*/ 1204351 w 2989628"/>
              <a:gd name="connsiteY76" fmla="*/ 832934 h 1894283"/>
              <a:gd name="connsiteX77" fmla="*/ 1227211 w 2989628"/>
              <a:gd name="connsiteY77" fmla="*/ 848174 h 1894283"/>
              <a:gd name="connsiteX78" fmla="*/ 1272931 w 2989628"/>
              <a:gd name="connsiteY78" fmla="*/ 863414 h 1894283"/>
              <a:gd name="connsiteX79" fmla="*/ 1234831 w 2989628"/>
              <a:gd name="connsiteY79" fmla="*/ 947234 h 1894283"/>
              <a:gd name="connsiteX80" fmla="*/ 1265311 w 2989628"/>
              <a:gd name="connsiteY80" fmla="*/ 1000574 h 1894283"/>
              <a:gd name="connsiteX81" fmla="*/ 1272931 w 2989628"/>
              <a:gd name="connsiteY81" fmla="*/ 1023434 h 1894283"/>
              <a:gd name="connsiteX82" fmla="*/ 1333891 w 2989628"/>
              <a:gd name="connsiteY82" fmla="*/ 104629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58631 w 2989628"/>
              <a:gd name="connsiteY73" fmla="*/ 589453 h 1894283"/>
              <a:gd name="connsiteX74" fmla="*/ 1147075 w 2989628"/>
              <a:gd name="connsiteY74" fmla="*/ 771974 h 1894283"/>
              <a:gd name="connsiteX75" fmla="*/ 1196731 w 2989628"/>
              <a:gd name="connsiteY75" fmla="*/ 794834 h 1894283"/>
              <a:gd name="connsiteX76" fmla="*/ 1204351 w 2989628"/>
              <a:gd name="connsiteY76" fmla="*/ 832934 h 1894283"/>
              <a:gd name="connsiteX77" fmla="*/ 1227211 w 2989628"/>
              <a:gd name="connsiteY77" fmla="*/ 848174 h 1894283"/>
              <a:gd name="connsiteX78" fmla="*/ 1272931 w 2989628"/>
              <a:gd name="connsiteY78" fmla="*/ 863414 h 1894283"/>
              <a:gd name="connsiteX79" fmla="*/ 1234831 w 2989628"/>
              <a:gd name="connsiteY79" fmla="*/ 947234 h 1894283"/>
              <a:gd name="connsiteX80" fmla="*/ 1265311 w 2989628"/>
              <a:gd name="connsiteY80" fmla="*/ 1000574 h 1894283"/>
              <a:gd name="connsiteX81" fmla="*/ 1272931 w 2989628"/>
              <a:gd name="connsiteY81" fmla="*/ 1023434 h 1894283"/>
              <a:gd name="connsiteX82" fmla="*/ 1333891 w 2989628"/>
              <a:gd name="connsiteY82" fmla="*/ 104629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47075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47075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47075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47075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402471 w 2989628"/>
              <a:gd name="connsiteY83" fmla="*/ 1046294 h 1894283"/>
              <a:gd name="connsiteX84" fmla="*/ 1410091 w 2989628"/>
              <a:gd name="connsiteY84" fmla="*/ 1000574 h 1894283"/>
              <a:gd name="connsiteX85" fmla="*/ 1417711 w 2989628"/>
              <a:gd name="connsiteY85" fmla="*/ 977714 h 1894283"/>
              <a:gd name="connsiteX86" fmla="*/ 1425331 w 2989628"/>
              <a:gd name="connsiteY86" fmla="*/ 947234 h 1894283"/>
              <a:gd name="connsiteX87" fmla="*/ 1463431 w 2989628"/>
              <a:gd name="connsiteY87" fmla="*/ 901514 h 1894283"/>
              <a:gd name="connsiteX88" fmla="*/ 1478671 w 2989628"/>
              <a:gd name="connsiteY88" fmla="*/ 878654 h 1894283"/>
              <a:gd name="connsiteX89" fmla="*/ 1524391 w 2989628"/>
              <a:gd name="connsiteY89" fmla="*/ 855794 h 1894283"/>
              <a:gd name="connsiteX90" fmla="*/ 1554871 w 2989628"/>
              <a:gd name="connsiteY90" fmla="*/ 848174 h 1894283"/>
              <a:gd name="connsiteX91" fmla="*/ 1577731 w 2989628"/>
              <a:gd name="connsiteY91" fmla="*/ 832934 h 1894283"/>
              <a:gd name="connsiteX92" fmla="*/ 1608211 w 2989628"/>
              <a:gd name="connsiteY92" fmla="*/ 825314 h 1894283"/>
              <a:gd name="connsiteX93" fmla="*/ 1631071 w 2989628"/>
              <a:gd name="connsiteY93" fmla="*/ 802454 h 1894283"/>
              <a:gd name="connsiteX94" fmla="*/ 1638691 w 2989628"/>
              <a:gd name="connsiteY94" fmla="*/ 771974 h 1894283"/>
              <a:gd name="connsiteX95" fmla="*/ 1653931 w 2989628"/>
              <a:gd name="connsiteY95" fmla="*/ 749114 h 1894283"/>
              <a:gd name="connsiteX96" fmla="*/ 1661551 w 2989628"/>
              <a:gd name="connsiteY96" fmla="*/ 726254 h 1894283"/>
              <a:gd name="connsiteX97" fmla="*/ 1653931 w 2989628"/>
              <a:gd name="connsiteY97" fmla="*/ 330014 h 1894283"/>
              <a:gd name="connsiteX98" fmla="*/ 1623451 w 2989628"/>
              <a:gd name="connsiteY98" fmla="*/ 284294 h 1894283"/>
              <a:gd name="connsiteX99" fmla="*/ 1608211 w 2989628"/>
              <a:gd name="connsiteY99" fmla="*/ 261434 h 1894283"/>
              <a:gd name="connsiteX100" fmla="*/ 1577731 w 2989628"/>
              <a:gd name="connsiteY100" fmla="*/ 208094 h 1894283"/>
              <a:gd name="connsiteX101" fmla="*/ 1585351 w 2989628"/>
              <a:gd name="connsiteY101" fmla="*/ 185234 h 1894283"/>
              <a:gd name="connsiteX102" fmla="*/ 1608211 w 2989628"/>
              <a:gd name="connsiteY102" fmla="*/ 192854 h 1894283"/>
              <a:gd name="connsiteX103" fmla="*/ 1653931 w 2989628"/>
              <a:gd name="connsiteY103" fmla="*/ 215714 h 1894283"/>
              <a:gd name="connsiteX104" fmla="*/ 1669171 w 2989628"/>
              <a:gd name="connsiteY104" fmla="*/ 192854 h 1894283"/>
              <a:gd name="connsiteX105" fmla="*/ 1661551 w 2989628"/>
              <a:gd name="connsiteY105" fmla="*/ 124274 h 1894283"/>
              <a:gd name="connsiteX106" fmla="*/ 1638691 w 2989628"/>
              <a:gd name="connsiteY106" fmla="*/ 109034 h 1894283"/>
              <a:gd name="connsiteX107" fmla="*/ 1615831 w 2989628"/>
              <a:gd name="connsiteY107" fmla="*/ 101414 h 1894283"/>
              <a:gd name="connsiteX108" fmla="*/ 1592971 w 2989628"/>
              <a:gd name="connsiteY108" fmla="*/ 86174 h 1894283"/>
              <a:gd name="connsiteX109" fmla="*/ 1562491 w 2989628"/>
              <a:gd name="connsiteY109" fmla="*/ 70934 h 1894283"/>
              <a:gd name="connsiteX110" fmla="*/ 1570111 w 2989628"/>
              <a:gd name="connsiteY110" fmla="*/ 2354 h 1894283"/>
              <a:gd name="connsiteX111" fmla="*/ 1592971 w 2989628"/>
              <a:gd name="connsiteY111" fmla="*/ 9974 h 1894283"/>
              <a:gd name="connsiteX112" fmla="*/ 1638691 w 2989628"/>
              <a:gd name="connsiteY112" fmla="*/ 32834 h 1894283"/>
              <a:gd name="connsiteX113" fmla="*/ 1692031 w 2989628"/>
              <a:gd name="connsiteY113" fmla="*/ 70934 h 1894283"/>
              <a:gd name="connsiteX114" fmla="*/ 1722511 w 2989628"/>
              <a:gd name="connsiteY114" fmla="*/ 78554 h 1894283"/>
              <a:gd name="connsiteX115" fmla="*/ 1737751 w 2989628"/>
              <a:gd name="connsiteY115" fmla="*/ 101414 h 1894283"/>
              <a:gd name="connsiteX116" fmla="*/ 1760611 w 2989628"/>
              <a:gd name="connsiteY116" fmla="*/ 124274 h 1894283"/>
              <a:gd name="connsiteX117" fmla="*/ 1768231 w 2989628"/>
              <a:gd name="connsiteY117" fmla="*/ 147134 h 1894283"/>
              <a:gd name="connsiteX118" fmla="*/ 1791091 w 2989628"/>
              <a:gd name="connsiteY118" fmla="*/ 169994 h 1894283"/>
              <a:gd name="connsiteX119" fmla="*/ 1806331 w 2989628"/>
              <a:gd name="connsiteY119" fmla="*/ 192854 h 1894283"/>
              <a:gd name="connsiteX120" fmla="*/ 1829191 w 2989628"/>
              <a:gd name="connsiteY120" fmla="*/ 200474 h 1894283"/>
              <a:gd name="connsiteX121" fmla="*/ 1882531 w 2989628"/>
              <a:gd name="connsiteY121" fmla="*/ 223334 h 1894283"/>
              <a:gd name="connsiteX122" fmla="*/ 1905391 w 2989628"/>
              <a:gd name="connsiteY122" fmla="*/ 238574 h 1894283"/>
              <a:gd name="connsiteX123" fmla="*/ 1928251 w 2989628"/>
              <a:gd name="connsiteY123" fmla="*/ 246194 h 1894283"/>
              <a:gd name="connsiteX124" fmla="*/ 2233051 w 2989628"/>
              <a:gd name="connsiteY124" fmla="*/ 269054 h 1894283"/>
              <a:gd name="connsiteX125" fmla="*/ 2278771 w 2989628"/>
              <a:gd name="connsiteY125" fmla="*/ 307154 h 1894283"/>
              <a:gd name="connsiteX126" fmla="*/ 2301631 w 2989628"/>
              <a:gd name="connsiteY126" fmla="*/ 314774 h 1894283"/>
              <a:gd name="connsiteX127" fmla="*/ 2324491 w 2989628"/>
              <a:gd name="connsiteY127" fmla="*/ 337634 h 1894283"/>
              <a:gd name="connsiteX128" fmla="*/ 2332111 w 2989628"/>
              <a:gd name="connsiteY128" fmla="*/ 368114 h 1894283"/>
              <a:gd name="connsiteX129" fmla="*/ 2347351 w 2989628"/>
              <a:gd name="connsiteY129" fmla="*/ 413834 h 1894283"/>
              <a:gd name="connsiteX130" fmla="*/ 2362591 w 2989628"/>
              <a:gd name="connsiteY130" fmla="*/ 451934 h 1894283"/>
              <a:gd name="connsiteX131" fmla="*/ 2370211 w 2989628"/>
              <a:gd name="connsiteY131" fmla="*/ 482414 h 1894283"/>
              <a:gd name="connsiteX132" fmla="*/ 2415931 w 2989628"/>
              <a:gd name="connsiteY132" fmla="*/ 558614 h 1894283"/>
              <a:gd name="connsiteX133" fmla="*/ 2431171 w 2989628"/>
              <a:gd name="connsiteY133" fmla="*/ 589094 h 1894283"/>
              <a:gd name="connsiteX134" fmla="*/ 2476891 w 2989628"/>
              <a:gd name="connsiteY134" fmla="*/ 611954 h 1894283"/>
              <a:gd name="connsiteX135" fmla="*/ 2499751 w 2989628"/>
              <a:gd name="connsiteY135" fmla="*/ 627194 h 1894283"/>
              <a:gd name="connsiteX136" fmla="*/ 2537851 w 2989628"/>
              <a:gd name="connsiteY136" fmla="*/ 634814 h 1894283"/>
              <a:gd name="connsiteX137" fmla="*/ 2560711 w 2989628"/>
              <a:gd name="connsiteY137" fmla="*/ 642434 h 1894283"/>
              <a:gd name="connsiteX138" fmla="*/ 2591191 w 2989628"/>
              <a:gd name="connsiteY138" fmla="*/ 688154 h 1894283"/>
              <a:gd name="connsiteX139" fmla="*/ 2583571 w 2989628"/>
              <a:gd name="connsiteY139" fmla="*/ 711014 h 1894283"/>
              <a:gd name="connsiteX140" fmla="*/ 2575951 w 2989628"/>
              <a:gd name="connsiteY140" fmla="*/ 764354 h 1894283"/>
              <a:gd name="connsiteX141" fmla="*/ 2560711 w 2989628"/>
              <a:gd name="connsiteY141" fmla="*/ 810074 h 1894283"/>
              <a:gd name="connsiteX142" fmla="*/ 2568331 w 2989628"/>
              <a:gd name="connsiteY142" fmla="*/ 939614 h 1894283"/>
              <a:gd name="connsiteX143" fmla="*/ 2583571 w 2989628"/>
              <a:gd name="connsiteY143" fmla="*/ 992954 h 1894283"/>
              <a:gd name="connsiteX144" fmla="*/ 2614051 w 2989628"/>
              <a:gd name="connsiteY144" fmla="*/ 1038674 h 1894283"/>
              <a:gd name="connsiteX145" fmla="*/ 2621671 w 2989628"/>
              <a:gd name="connsiteY145" fmla="*/ 1061534 h 1894283"/>
              <a:gd name="connsiteX146" fmla="*/ 2636911 w 2989628"/>
              <a:gd name="connsiteY146" fmla="*/ 1084394 h 1894283"/>
              <a:gd name="connsiteX147" fmla="*/ 2682631 w 2989628"/>
              <a:gd name="connsiteY147" fmla="*/ 1137734 h 1894283"/>
              <a:gd name="connsiteX148" fmla="*/ 2690251 w 2989628"/>
              <a:gd name="connsiteY148" fmla="*/ 1160594 h 1894283"/>
              <a:gd name="connsiteX149" fmla="*/ 2667391 w 2989628"/>
              <a:gd name="connsiteY149" fmla="*/ 1206314 h 1894283"/>
              <a:gd name="connsiteX150" fmla="*/ 2659771 w 2989628"/>
              <a:gd name="connsiteY150" fmla="*/ 1229174 h 1894283"/>
              <a:gd name="connsiteX151" fmla="*/ 2644531 w 2989628"/>
              <a:gd name="connsiteY151" fmla="*/ 1259654 h 1894283"/>
              <a:gd name="connsiteX152" fmla="*/ 2636911 w 2989628"/>
              <a:gd name="connsiteY152" fmla="*/ 1343474 h 1894283"/>
              <a:gd name="connsiteX153" fmla="*/ 2644531 w 2989628"/>
              <a:gd name="connsiteY153" fmla="*/ 1457774 h 1894283"/>
              <a:gd name="connsiteX154" fmla="*/ 2652151 w 2989628"/>
              <a:gd name="connsiteY154" fmla="*/ 1480634 h 1894283"/>
              <a:gd name="connsiteX155" fmla="*/ 2667391 w 2989628"/>
              <a:gd name="connsiteY155" fmla="*/ 1518734 h 1894283"/>
              <a:gd name="connsiteX156" fmla="*/ 2675011 w 2989628"/>
              <a:gd name="connsiteY156" fmla="*/ 1541594 h 1894283"/>
              <a:gd name="connsiteX157" fmla="*/ 2690251 w 2989628"/>
              <a:gd name="connsiteY157" fmla="*/ 1564454 h 1894283"/>
              <a:gd name="connsiteX158" fmla="*/ 2751211 w 2989628"/>
              <a:gd name="connsiteY158" fmla="*/ 1640654 h 1894283"/>
              <a:gd name="connsiteX159" fmla="*/ 2766451 w 2989628"/>
              <a:gd name="connsiteY159" fmla="*/ 1663514 h 1894283"/>
              <a:gd name="connsiteX160" fmla="*/ 2865511 w 2989628"/>
              <a:gd name="connsiteY160" fmla="*/ 1777814 h 1894283"/>
              <a:gd name="connsiteX161" fmla="*/ 2880751 w 2989628"/>
              <a:gd name="connsiteY161" fmla="*/ 1800674 h 1894283"/>
              <a:gd name="connsiteX162" fmla="*/ 2926471 w 2989628"/>
              <a:gd name="connsiteY162" fmla="*/ 1846394 h 1894283"/>
              <a:gd name="connsiteX163" fmla="*/ 2949331 w 2989628"/>
              <a:gd name="connsiteY163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402471 w 2989628"/>
              <a:gd name="connsiteY83" fmla="*/ 1046294 h 1894283"/>
              <a:gd name="connsiteX84" fmla="*/ 1417711 w 2989628"/>
              <a:gd name="connsiteY84" fmla="*/ 977714 h 1894283"/>
              <a:gd name="connsiteX85" fmla="*/ 1425331 w 2989628"/>
              <a:gd name="connsiteY85" fmla="*/ 947234 h 1894283"/>
              <a:gd name="connsiteX86" fmla="*/ 1463431 w 2989628"/>
              <a:gd name="connsiteY86" fmla="*/ 901514 h 1894283"/>
              <a:gd name="connsiteX87" fmla="*/ 1478671 w 2989628"/>
              <a:gd name="connsiteY87" fmla="*/ 878654 h 1894283"/>
              <a:gd name="connsiteX88" fmla="*/ 1524391 w 2989628"/>
              <a:gd name="connsiteY88" fmla="*/ 855794 h 1894283"/>
              <a:gd name="connsiteX89" fmla="*/ 1554871 w 2989628"/>
              <a:gd name="connsiteY89" fmla="*/ 848174 h 1894283"/>
              <a:gd name="connsiteX90" fmla="*/ 1577731 w 2989628"/>
              <a:gd name="connsiteY90" fmla="*/ 832934 h 1894283"/>
              <a:gd name="connsiteX91" fmla="*/ 1608211 w 2989628"/>
              <a:gd name="connsiteY91" fmla="*/ 825314 h 1894283"/>
              <a:gd name="connsiteX92" fmla="*/ 1631071 w 2989628"/>
              <a:gd name="connsiteY92" fmla="*/ 802454 h 1894283"/>
              <a:gd name="connsiteX93" fmla="*/ 1638691 w 2989628"/>
              <a:gd name="connsiteY93" fmla="*/ 771974 h 1894283"/>
              <a:gd name="connsiteX94" fmla="*/ 1653931 w 2989628"/>
              <a:gd name="connsiteY94" fmla="*/ 749114 h 1894283"/>
              <a:gd name="connsiteX95" fmla="*/ 1661551 w 2989628"/>
              <a:gd name="connsiteY95" fmla="*/ 726254 h 1894283"/>
              <a:gd name="connsiteX96" fmla="*/ 1653931 w 2989628"/>
              <a:gd name="connsiteY96" fmla="*/ 330014 h 1894283"/>
              <a:gd name="connsiteX97" fmla="*/ 1623451 w 2989628"/>
              <a:gd name="connsiteY97" fmla="*/ 284294 h 1894283"/>
              <a:gd name="connsiteX98" fmla="*/ 1608211 w 2989628"/>
              <a:gd name="connsiteY98" fmla="*/ 261434 h 1894283"/>
              <a:gd name="connsiteX99" fmla="*/ 1577731 w 2989628"/>
              <a:gd name="connsiteY99" fmla="*/ 208094 h 1894283"/>
              <a:gd name="connsiteX100" fmla="*/ 1585351 w 2989628"/>
              <a:gd name="connsiteY100" fmla="*/ 185234 h 1894283"/>
              <a:gd name="connsiteX101" fmla="*/ 1608211 w 2989628"/>
              <a:gd name="connsiteY101" fmla="*/ 192854 h 1894283"/>
              <a:gd name="connsiteX102" fmla="*/ 1653931 w 2989628"/>
              <a:gd name="connsiteY102" fmla="*/ 215714 h 1894283"/>
              <a:gd name="connsiteX103" fmla="*/ 1669171 w 2989628"/>
              <a:gd name="connsiteY103" fmla="*/ 192854 h 1894283"/>
              <a:gd name="connsiteX104" fmla="*/ 1661551 w 2989628"/>
              <a:gd name="connsiteY104" fmla="*/ 124274 h 1894283"/>
              <a:gd name="connsiteX105" fmla="*/ 1638691 w 2989628"/>
              <a:gd name="connsiteY105" fmla="*/ 109034 h 1894283"/>
              <a:gd name="connsiteX106" fmla="*/ 1615831 w 2989628"/>
              <a:gd name="connsiteY106" fmla="*/ 101414 h 1894283"/>
              <a:gd name="connsiteX107" fmla="*/ 1592971 w 2989628"/>
              <a:gd name="connsiteY107" fmla="*/ 86174 h 1894283"/>
              <a:gd name="connsiteX108" fmla="*/ 1562491 w 2989628"/>
              <a:gd name="connsiteY108" fmla="*/ 70934 h 1894283"/>
              <a:gd name="connsiteX109" fmla="*/ 1570111 w 2989628"/>
              <a:gd name="connsiteY109" fmla="*/ 2354 h 1894283"/>
              <a:gd name="connsiteX110" fmla="*/ 1592971 w 2989628"/>
              <a:gd name="connsiteY110" fmla="*/ 9974 h 1894283"/>
              <a:gd name="connsiteX111" fmla="*/ 1638691 w 2989628"/>
              <a:gd name="connsiteY111" fmla="*/ 32834 h 1894283"/>
              <a:gd name="connsiteX112" fmla="*/ 1692031 w 2989628"/>
              <a:gd name="connsiteY112" fmla="*/ 70934 h 1894283"/>
              <a:gd name="connsiteX113" fmla="*/ 1722511 w 2989628"/>
              <a:gd name="connsiteY113" fmla="*/ 78554 h 1894283"/>
              <a:gd name="connsiteX114" fmla="*/ 1737751 w 2989628"/>
              <a:gd name="connsiteY114" fmla="*/ 101414 h 1894283"/>
              <a:gd name="connsiteX115" fmla="*/ 1760611 w 2989628"/>
              <a:gd name="connsiteY115" fmla="*/ 124274 h 1894283"/>
              <a:gd name="connsiteX116" fmla="*/ 1768231 w 2989628"/>
              <a:gd name="connsiteY116" fmla="*/ 147134 h 1894283"/>
              <a:gd name="connsiteX117" fmla="*/ 1791091 w 2989628"/>
              <a:gd name="connsiteY117" fmla="*/ 169994 h 1894283"/>
              <a:gd name="connsiteX118" fmla="*/ 1806331 w 2989628"/>
              <a:gd name="connsiteY118" fmla="*/ 192854 h 1894283"/>
              <a:gd name="connsiteX119" fmla="*/ 1829191 w 2989628"/>
              <a:gd name="connsiteY119" fmla="*/ 200474 h 1894283"/>
              <a:gd name="connsiteX120" fmla="*/ 1882531 w 2989628"/>
              <a:gd name="connsiteY120" fmla="*/ 223334 h 1894283"/>
              <a:gd name="connsiteX121" fmla="*/ 1905391 w 2989628"/>
              <a:gd name="connsiteY121" fmla="*/ 238574 h 1894283"/>
              <a:gd name="connsiteX122" fmla="*/ 1928251 w 2989628"/>
              <a:gd name="connsiteY122" fmla="*/ 246194 h 1894283"/>
              <a:gd name="connsiteX123" fmla="*/ 2233051 w 2989628"/>
              <a:gd name="connsiteY123" fmla="*/ 269054 h 1894283"/>
              <a:gd name="connsiteX124" fmla="*/ 2278771 w 2989628"/>
              <a:gd name="connsiteY124" fmla="*/ 307154 h 1894283"/>
              <a:gd name="connsiteX125" fmla="*/ 2301631 w 2989628"/>
              <a:gd name="connsiteY125" fmla="*/ 314774 h 1894283"/>
              <a:gd name="connsiteX126" fmla="*/ 2324491 w 2989628"/>
              <a:gd name="connsiteY126" fmla="*/ 337634 h 1894283"/>
              <a:gd name="connsiteX127" fmla="*/ 2332111 w 2989628"/>
              <a:gd name="connsiteY127" fmla="*/ 368114 h 1894283"/>
              <a:gd name="connsiteX128" fmla="*/ 2347351 w 2989628"/>
              <a:gd name="connsiteY128" fmla="*/ 413834 h 1894283"/>
              <a:gd name="connsiteX129" fmla="*/ 2362591 w 2989628"/>
              <a:gd name="connsiteY129" fmla="*/ 451934 h 1894283"/>
              <a:gd name="connsiteX130" fmla="*/ 2370211 w 2989628"/>
              <a:gd name="connsiteY130" fmla="*/ 482414 h 1894283"/>
              <a:gd name="connsiteX131" fmla="*/ 2415931 w 2989628"/>
              <a:gd name="connsiteY131" fmla="*/ 558614 h 1894283"/>
              <a:gd name="connsiteX132" fmla="*/ 2431171 w 2989628"/>
              <a:gd name="connsiteY132" fmla="*/ 589094 h 1894283"/>
              <a:gd name="connsiteX133" fmla="*/ 2476891 w 2989628"/>
              <a:gd name="connsiteY133" fmla="*/ 611954 h 1894283"/>
              <a:gd name="connsiteX134" fmla="*/ 2499751 w 2989628"/>
              <a:gd name="connsiteY134" fmla="*/ 627194 h 1894283"/>
              <a:gd name="connsiteX135" fmla="*/ 2537851 w 2989628"/>
              <a:gd name="connsiteY135" fmla="*/ 634814 h 1894283"/>
              <a:gd name="connsiteX136" fmla="*/ 2560711 w 2989628"/>
              <a:gd name="connsiteY136" fmla="*/ 642434 h 1894283"/>
              <a:gd name="connsiteX137" fmla="*/ 2591191 w 2989628"/>
              <a:gd name="connsiteY137" fmla="*/ 688154 h 1894283"/>
              <a:gd name="connsiteX138" fmla="*/ 2583571 w 2989628"/>
              <a:gd name="connsiteY138" fmla="*/ 711014 h 1894283"/>
              <a:gd name="connsiteX139" fmla="*/ 2575951 w 2989628"/>
              <a:gd name="connsiteY139" fmla="*/ 764354 h 1894283"/>
              <a:gd name="connsiteX140" fmla="*/ 2560711 w 2989628"/>
              <a:gd name="connsiteY140" fmla="*/ 810074 h 1894283"/>
              <a:gd name="connsiteX141" fmla="*/ 2568331 w 2989628"/>
              <a:gd name="connsiteY141" fmla="*/ 939614 h 1894283"/>
              <a:gd name="connsiteX142" fmla="*/ 2583571 w 2989628"/>
              <a:gd name="connsiteY142" fmla="*/ 992954 h 1894283"/>
              <a:gd name="connsiteX143" fmla="*/ 2614051 w 2989628"/>
              <a:gd name="connsiteY143" fmla="*/ 1038674 h 1894283"/>
              <a:gd name="connsiteX144" fmla="*/ 2621671 w 2989628"/>
              <a:gd name="connsiteY144" fmla="*/ 1061534 h 1894283"/>
              <a:gd name="connsiteX145" fmla="*/ 2636911 w 2989628"/>
              <a:gd name="connsiteY145" fmla="*/ 1084394 h 1894283"/>
              <a:gd name="connsiteX146" fmla="*/ 2682631 w 2989628"/>
              <a:gd name="connsiteY146" fmla="*/ 1137734 h 1894283"/>
              <a:gd name="connsiteX147" fmla="*/ 2690251 w 2989628"/>
              <a:gd name="connsiteY147" fmla="*/ 1160594 h 1894283"/>
              <a:gd name="connsiteX148" fmla="*/ 2667391 w 2989628"/>
              <a:gd name="connsiteY148" fmla="*/ 1206314 h 1894283"/>
              <a:gd name="connsiteX149" fmla="*/ 2659771 w 2989628"/>
              <a:gd name="connsiteY149" fmla="*/ 1229174 h 1894283"/>
              <a:gd name="connsiteX150" fmla="*/ 2644531 w 2989628"/>
              <a:gd name="connsiteY150" fmla="*/ 1259654 h 1894283"/>
              <a:gd name="connsiteX151" fmla="*/ 2636911 w 2989628"/>
              <a:gd name="connsiteY151" fmla="*/ 1343474 h 1894283"/>
              <a:gd name="connsiteX152" fmla="*/ 2644531 w 2989628"/>
              <a:gd name="connsiteY152" fmla="*/ 1457774 h 1894283"/>
              <a:gd name="connsiteX153" fmla="*/ 2652151 w 2989628"/>
              <a:gd name="connsiteY153" fmla="*/ 1480634 h 1894283"/>
              <a:gd name="connsiteX154" fmla="*/ 2667391 w 2989628"/>
              <a:gd name="connsiteY154" fmla="*/ 1518734 h 1894283"/>
              <a:gd name="connsiteX155" fmla="*/ 2675011 w 2989628"/>
              <a:gd name="connsiteY155" fmla="*/ 1541594 h 1894283"/>
              <a:gd name="connsiteX156" fmla="*/ 2690251 w 2989628"/>
              <a:gd name="connsiteY156" fmla="*/ 1564454 h 1894283"/>
              <a:gd name="connsiteX157" fmla="*/ 2751211 w 2989628"/>
              <a:gd name="connsiteY157" fmla="*/ 1640654 h 1894283"/>
              <a:gd name="connsiteX158" fmla="*/ 2766451 w 2989628"/>
              <a:gd name="connsiteY158" fmla="*/ 1663514 h 1894283"/>
              <a:gd name="connsiteX159" fmla="*/ 2865511 w 2989628"/>
              <a:gd name="connsiteY159" fmla="*/ 1777814 h 1894283"/>
              <a:gd name="connsiteX160" fmla="*/ 2880751 w 2989628"/>
              <a:gd name="connsiteY160" fmla="*/ 1800674 h 1894283"/>
              <a:gd name="connsiteX161" fmla="*/ 2926471 w 2989628"/>
              <a:gd name="connsiteY161" fmla="*/ 1846394 h 1894283"/>
              <a:gd name="connsiteX162" fmla="*/ 2949331 w 2989628"/>
              <a:gd name="connsiteY16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80347 w 2989628"/>
              <a:gd name="connsiteY83" fmla="*/ 970434 h 1894283"/>
              <a:gd name="connsiteX84" fmla="*/ 1417711 w 2989628"/>
              <a:gd name="connsiteY84" fmla="*/ 977714 h 1894283"/>
              <a:gd name="connsiteX85" fmla="*/ 1425331 w 2989628"/>
              <a:gd name="connsiteY85" fmla="*/ 947234 h 1894283"/>
              <a:gd name="connsiteX86" fmla="*/ 1463431 w 2989628"/>
              <a:gd name="connsiteY86" fmla="*/ 901514 h 1894283"/>
              <a:gd name="connsiteX87" fmla="*/ 1478671 w 2989628"/>
              <a:gd name="connsiteY87" fmla="*/ 878654 h 1894283"/>
              <a:gd name="connsiteX88" fmla="*/ 1524391 w 2989628"/>
              <a:gd name="connsiteY88" fmla="*/ 855794 h 1894283"/>
              <a:gd name="connsiteX89" fmla="*/ 1554871 w 2989628"/>
              <a:gd name="connsiteY89" fmla="*/ 848174 h 1894283"/>
              <a:gd name="connsiteX90" fmla="*/ 1577731 w 2989628"/>
              <a:gd name="connsiteY90" fmla="*/ 832934 h 1894283"/>
              <a:gd name="connsiteX91" fmla="*/ 1608211 w 2989628"/>
              <a:gd name="connsiteY91" fmla="*/ 825314 h 1894283"/>
              <a:gd name="connsiteX92" fmla="*/ 1631071 w 2989628"/>
              <a:gd name="connsiteY92" fmla="*/ 802454 h 1894283"/>
              <a:gd name="connsiteX93" fmla="*/ 1638691 w 2989628"/>
              <a:gd name="connsiteY93" fmla="*/ 771974 h 1894283"/>
              <a:gd name="connsiteX94" fmla="*/ 1653931 w 2989628"/>
              <a:gd name="connsiteY94" fmla="*/ 749114 h 1894283"/>
              <a:gd name="connsiteX95" fmla="*/ 1661551 w 2989628"/>
              <a:gd name="connsiteY95" fmla="*/ 726254 h 1894283"/>
              <a:gd name="connsiteX96" fmla="*/ 1653931 w 2989628"/>
              <a:gd name="connsiteY96" fmla="*/ 330014 h 1894283"/>
              <a:gd name="connsiteX97" fmla="*/ 1623451 w 2989628"/>
              <a:gd name="connsiteY97" fmla="*/ 284294 h 1894283"/>
              <a:gd name="connsiteX98" fmla="*/ 1608211 w 2989628"/>
              <a:gd name="connsiteY98" fmla="*/ 261434 h 1894283"/>
              <a:gd name="connsiteX99" fmla="*/ 1577731 w 2989628"/>
              <a:gd name="connsiteY99" fmla="*/ 208094 h 1894283"/>
              <a:gd name="connsiteX100" fmla="*/ 1585351 w 2989628"/>
              <a:gd name="connsiteY100" fmla="*/ 185234 h 1894283"/>
              <a:gd name="connsiteX101" fmla="*/ 1608211 w 2989628"/>
              <a:gd name="connsiteY101" fmla="*/ 192854 h 1894283"/>
              <a:gd name="connsiteX102" fmla="*/ 1653931 w 2989628"/>
              <a:gd name="connsiteY102" fmla="*/ 215714 h 1894283"/>
              <a:gd name="connsiteX103" fmla="*/ 1669171 w 2989628"/>
              <a:gd name="connsiteY103" fmla="*/ 192854 h 1894283"/>
              <a:gd name="connsiteX104" fmla="*/ 1661551 w 2989628"/>
              <a:gd name="connsiteY104" fmla="*/ 124274 h 1894283"/>
              <a:gd name="connsiteX105" fmla="*/ 1638691 w 2989628"/>
              <a:gd name="connsiteY105" fmla="*/ 109034 h 1894283"/>
              <a:gd name="connsiteX106" fmla="*/ 1615831 w 2989628"/>
              <a:gd name="connsiteY106" fmla="*/ 101414 h 1894283"/>
              <a:gd name="connsiteX107" fmla="*/ 1592971 w 2989628"/>
              <a:gd name="connsiteY107" fmla="*/ 86174 h 1894283"/>
              <a:gd name="connsiteX108" fmla="*/ 1562491 w 2989628"/>
              <a:gd name="connsiteY108" fmla="*/ 70934 h 1894283"/>
              <a:gd name="connsiteX109" fmla="*/ 1570111 w 2989628"/>
              <a:gd name="connsiteY109" fmla="*/ 2354 h 1894283"/>
              <a:gd name="connsiteX110" fmla="*/ 1592971 w 2989628"/>
              <a:gd name="connsiteY110" fmla="*/ 9974 h 1894283"/>
              <a:gd name="connsiteX111" fmla="*/ 1638691 w 2989628"/>
              <a:gd name="connsiteY111" fmla="*/ 32834 h 1894283"/>
              <a:gd name="connsiteX112" fmla="*/ 1692031 w 2989628"/>
              <a:gd name="connsiteY112" fmla="*/ 70934 h 1894283"/>
              <a:gd name="connsiteX113" fmla="*/ 1722511 w 2989628"/>
              <a:gd name="connsiteY113" fmla="*/ 78554 h 1894283"/>
              <a:gd name="connsiteX114" fmla="*/ 1737751 w 2989628"/>
              <a:gd name="connsiteY114" fmla="*/ 101414 h 1894283"/>
              <a:gd name="connsiteX115" fmla="*/ 1760611 w 2989628"/>
              <a:gd name="connsiteY115" fmla="*/ 124274 h 1894283"/>
              <a:gd name="connsiteX116" fmla="*/ 1768231 w 2989628"/>
              <a:gd name="connsiteY116" fmla="*/ 147134 h 1894283"/>
              <a:gd name="connsiteX117" fmla="*/ 1791091 w 2989628"/>
              <a:gd name="connsiteY117" fmla="*/ 169994 h 1894283"/>
              <a:gd name="connsiteX118" fmla="*/ 1806331 w 2989628"/>
              <a:gd name="connsiteY118" fmla="*/ 192854 h 1894283"/>
              <a:gd name="connsiteX119" fmla="*/ 1829191 w 2989628"/>
              <a:gd name="connsiteY119" fmla="*/ 200474 h 1894283"/>
              <a:gd name="connsiteX120" fmla="*/ 1882531 w 2989628"/>
              <a:gd name="connsiteY120" fmla="*/ 223334 h 1894283"/>
              <a:gd name="connsiteX121" fmla="*/ 1905391 w 2989628"/>
              <a:gd name="connsiteY121" fmla="*/ 238574 h 1894283"/>
              <a:gd name="connsiteX122" fmla="*/ 1928251 w 2989628"/>
              <a:gd name="connsiteY122" fmla="*/ 246194 h 1894283"/>
              <a:gd name="connsiteX123" fmla="*/ 2233051 w 2989628"/>
              <a:gd name="connsiteY123" fmla="*/ 269054 h 1894283"/>
              <a:gd name="connsiteX124" fmla="*/ 2278771 w 2989628"/>
              <a:gd name="connsiteY124" fmla="*/ 307154 h 1894283"/>
              <a:gd name="connsiteX125" fmla="*/ 2301631 w 2989628"/>
              <a:gd name="connsiteY125" fmla="*/ 314774 h 1894283"/>
              <a:gd name="connsiteX126" fmla="*/ 2324491 w 2989628"/>
              <a:gd name="connsiteY126" fmla="*/ 337634 h 1894283"/>
              <a:gd name="connsiteX127" fmla="*/ 2332111 w 2989628"/>
              <a:gd name="connsiteY127" fmla="*/ 368114 h 1894283"/>
              <a:gd name="connsiteX128" fmla="*/ 2347351 w 2989628"/>
              <a:gd name="connsiteY128" fmla="*/ 413834 h 1894283"/>
              <a:gd name="connsiteX129" fmla="*/ 2362591 w 2989628"/>
              <a:gd name="connsiteY129" fmla="*/ 451934 h 1894283"/>
              <a:gd name="connsiteX130" fmla="*/ 2370211 w 2989628"/>
              <a:gd name="connsiteY130" fmla="*/ 482414 h 1894283"/>
              <a:gd name="connsiteX131" fmla="*/ 2415931 w 2989628"/>
              <a:gd name="connsiteY131" fmla="*/ 558614 h 1894283"/>
              <a:gd name="connsiteX132" fmla="*/ 2431171 w 2989628"/>
              <a:gd name="connsiteY132" fmla="*/ 589094 h 1894283"/>
              <a:gd name="connsiteX133" fmla="*/ 2476891 w 2989628"/>
              <a:gd name="connsiteY133" fmla="*/ 611954 h 1894283"/>
              <a:gd name="connsiteX134" fmla="*/ 2499751 w 2989628"/>
              <a:gd name="connsiteY134" fmla="*/ 627194 h 1894283"/>
              <a:gd name="connsiteX135" fmla="*/ 2537851 w 2989628"/>
              <a:gd name="connsiteY135" fmla="*/ 634814 h 1894283"/>
              <a:gd name="connsiteX136" fmla="*/ 2560711 w 2989628"/>
              <a:gd name="connsiteY136" fmla="*/ 642434 h 1894283"/>
              <a:gd name="connsiteX137" fmla="*/ 2591191 w 2989628"/>
              <a:gd name="connsiteY137" fmla="*/ 688154 h 1894283"/>
              <a:gd name="connsiteX138" fmla="*/ 2583571 w 2989628"/>
              <a:gd name="connsiteY138" fmla="*/ 711014 h 1894283"/>
              <a:gd name="connsiteX139" fmla="*/ 2575951 w 2989628"/>
              <a:gd name="connsiteY139" fmla="*/ 764354 h 1894283"/>
              <a:gd name="connsiteX140" fmla="*/ 2560711 w 2989628"/>
              <a:gd name="connsiteY140" fmla="*/ 810074 h 1894283"/>
              <a:gd name="connsiteX141" fmla="*/ 2568331 w 2989628"/>
              <a:gd name="connsiteY141" fmla="*/ 939614 h 1894283"/>
              <a:gd name="connsiteX142" fmla="*/ 2583571 w 2989628"/>
              <a:gd name="connsiteY142" fmla="*/ 992954 h 1894283"/>
              <a:gd name="connsiteX143" fmla="*/ 2614051 w 2989628"/>
              <a:gd name="connsiteY143" fmla="*/ 1038674 h 1894283"/>
              <a:gd name="connsiteX144" fmla="*/ 2621671 w 2989628"/>
              <a:gd name="connsiteY144" fmla="*/ 1061534 h 1894283"/>
              <a:gd name="connsiteX145" fmla="*/ 2636911 w 2989628"/>
              <a:gd name="connsiteY145" fmla="*/ 1084394 h 1894283"/>
              <a:gd name="connsiteX146" fmla="*/ 2682631 w 2989628"/>
              <a:gd name="connsiteY146" fmla="*/ 1137734 h 1894283"/>
              <a:gd name="connsiteX147" fmla="*/ 2690251 w 2989628"/>
              <a:gd name="connsiteY147" fmla="*/ 1160594 h 1894283"/>
              <a:gd name="connsiteX148" fmla="*/ 2667391 w 2989628"/>
              <a:gd name="connsiteY148" fmla="*/ 1206314 h 1894283"/>
              <a:gd name="connsiteX149" fmla="*/ 2659771 w 2989628"/>
              <a:gd name="connsiteY149" fmla="*/ 1229174 h 1894283"/>
              <a:gd name="connsiteX150" fmla="*/ 2644531 w 2989628"/>
              <a:gd name="connsiteY150" fmla="*/ 1259654 h 1894283"/>
              <a:gd name="connsiteX151" fmla="*/ 2636911 w 2989628"/>
              <a:gd name="connsiteY151" fmla="*/ 1343474 h 1894283"/>
              <a:gd name="connsiteX152" fmla="*/ 2644531 w 2989628"/>
              <a:gd name="connsiteY152" fmla="*/ 1457774 h 1894283"/>
              <a:gd name="connsiteX153" fmla="*/ 2652151 w 2989628"/>
              <a:gd name="connsiteY153" fmla="*/ 1480634 h 1894283"/>
              <a:gd name="connsiteX154" fmla="*/ 2667391 w 2989628"/>
              <a:gd name="connsiteY154" fmla="*/ 1518734 h 1894283"/>
              <a:gd name="connsiteX155" fmla="*/ 2675011 w 2989628"/>
              <a:gd name="connsiteY155" fmla="*/ 1541594 h 1894283"/>
              <a:gd name="connsiteX156" fmla="*/ 2690251 w 2989628"/>
              <a:gd name="connsiteY156" fmla="*/ 1564454 h 1894283"/>
              <a:gd name="connsiteX157" fmla="*/ 2751211 w 2989628"/>
              <a:gd name="connsiteY157" fmla="*/ 1640654 h 1894283"/>
              <a:gd name="connsiteX158" fmla="*/ 2766451 w 2989628"/>
              <a:gd name="connsiteY158" fmla="*/ 1663514 h 1894283"/>
              <a:gd name="connsiteX159" fmla="*/ 2865511 w 2989628"/>
              <a:gd name="connsiteY159" fmla="*/ 1777814 h 1894283"/>
              <a:gd name="connsiteX160" fmla="*/ 2880751 w 2989628"/>
              <a:gd name="connsiteY160" fmla="*/ 1800674 h 1894283"/>
              <a:gd name="connsiteX161" fmla="*/ 2926471 w 2989628"/>
              <a:gd name="connsiteY161" fmla="*/ 1846394 h 1894283"/>
              <a:gd name="connsiteX162" fmla="*/ 2949331 w 2989628"/>
              <a:gd name="connsiteY16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380347 w 2989628"/>
              <a:gd name="connsiteY82" fmla="*/ 970434 h 1894283"/>
              <a:gd name="connsiteX83" fmla="*/ 1417711 w 2989628"/>
              <a:gd name="connsiteY83" fmla="*/ 977714 h 1894283"/>
              <a:gd name="connsiteX84" fmla="*/ 1425331 w 2989628"/>
              <a:gd name="connsiteY84" fmla="*/ 947234 h 1894283"/>
              <a:gd name="connsiteX85" fmla="*/ 1463431 w 2989628"/>
              <a:gd name="connsiteY85" fmla="*/ 901514 h 1894283"/>
              <a:gd name="connsiteX86" fmla="*/ 1478671 w 2989628"/>
              <a:gd name="connsiteY86" fmla="*/ 878654 h 1894283"/>
              <a:gd name="connsiteX87" fmla="*/ 1524391 w 2989628"/>
              <a:gd name="connsiteY87" fmla="*/ 855794 h 1894283"/>
              <a:gd name="connsiteX88" fmla="*/ 1554871 w 2989628"/>
              <a:gd name="connsiteY88" fmla="*/ 848174 h 1894283"/>
              <a:gd name="connsiteX89" fmla="*/ 1577731 w 2989628"/>
              <a:gd name="connsiteY89" fmla="*/ 832934 h 1894283"/>
              <a:gd name="connsiteX90" fmla="*/ 1608211 w 2989628"/>
              <a:gd name="connsiteY90" fmla="*/ 825314 h 1894283"/>
              <a:gd name="connsiteX91" fmla="*/ 1631071 w 2989628"/>
              <a:gd name="connsiteY91" fmla="*/ 802454 h 1894283"/>
              <a:gd name="connsiteX92" fmla="*/ 1638691 w 2989628"/>
              <a:gd name="connsiteY92" fmla="*/ 771974 h 1894283"/>
              <a:gd name="connsiteX93" fmla="*/ 1653931 w 2989628"/>
              <a:gd name="connsiteY93" fmla="*/ 749114 h 1894283"/>
              <a:gd name="connsiteX94" fmla="*/ 1661551 w 2989628"/>
              <a:gd name="connsiteY94" fmla="*/ 726254 h 1894283"/>
              <a:gd name="connsiteX95" fmla="*/ 1653931 w 2989628"/>
              <a:gd name="connsiteY95" fmla="*/ 330014 h 1894283"/>
              <a:gd name="connsiteX96" fmla="*/ 1623451 w 2989628"/>
              <a:gd name="connsiteY96" fmla="*/ 284294 h 1894283"/>
              <a:gd name="connsiteX97" fmla="*/ 1608211 w 2989628"/>
              <a:gd name="connsiteY97" fmla="*/ 261434 h 1894283"/>
              <a:gd name="connsiteX98" fmla="*/ 1577731 w 2989628"/>
              <a:gd name="connsiteY98" fmla="*/ 208094 h 1894283"/>
              <a:gd name="connsiteX99" fmla="*/ 1585351 w 2989628"/>
              <a:gd name="connsiteY99" fmla="*/ 185234 h 1894283"/>
              <a:gd name="connsiteX100" fmla="*/ 1608211 w 2989628"/>
              <a:gd name="connsiteY100" fmla="*/ 192854 h 1894283"/>
              <a:gd name="connsiteX101" fmla="*/ 1653931 w 2989628"/>
              <a:gd name="connsiteY101" fmla="*/ 215714 h 1894283"/>
              <a:gd name="connsiteX102" fmla="*/ 1669171 w 2989628"/>
              <a:gd name="connsiteY102" fmla="*/ 192854 h 1894283"/>
              <a:gd name="connsiteX103" fmla="*/ 1661551 w 2989628"/>
              <a:gd name="connsiteY103" fmla="*/ 124274 h 1894283"/>
              <a:gd name="connsiteX104" fmla="*/ 1638691 w 2989628"/>
              <a:gd name="connsiteY104" fmla="*/ 109034 h 1894283"/>
              <a:gd name="connsiteX105" fmla="*/ 1615831 w 2989628"/>
              <a:gd name="connsiteY105" fmla="*/ 101414 h 1894283"/>
              <a:gd name="connsiteX106" fmla="*/ 1592971 w 2989628"/>
              <a:gd name="connsiteY106" fmla="*/ 86174 h 1894283"/>
              <a:gd name="connsiteX107" fmla="*/ 1562491 w 2989628"/>
              <a:gd name="connsiteY107" fmla="*/ 70934 h 1894283"/>
              <a:gd name="connsiteX108" fmla="*/ 1570111 w 2989628"/>
              <a:gd name="connsiteY108" fmla="*/ 2354 h 1894283"/>
              <a:gd name="connsiteX109" fmla="*/ 1592971 w 2989628"/>
              <a:gd name="connsiteY109" fmla="*/ 9974 h 1894283"/>
              <a:gd name="connsiteX110" fmla="*/ 1638691 w 2989628"/>
              <a:gd name="connsiteY110" fmla="*/ 32834 h 1894283"/>
              <a:gd name="connsiteX111" fmla="*/ 1692031 w 2989628"/>
              <a:gd name="connsiteY111" fmla="*/ 70934 h 1894283"/>
              <a:gd name="connsiteX112" fmla="*/ 1722511 w 2989628"/>
              <a:gd name="connsiteY112" fmla="*/ 78554 h 1894283"/>
              <a:gd name="connsiteX113" fmla="*/ 1737751 w 2989628"/>
              <a:gd name="connsiteY113" fmla="*/ 101414 h 1894283"/>
              <a:gd name="connsiteX114" fmla="*/ 1760611 w 2989628"/>
              <a:gd name="connsiteY114" fmla="*/ 124274 h 1894283"/>
              <a:gd name="connsiteX115" fmla="*/ 1768231 w 2989628"/>
              <a:gd name="connsiteY115" fmla="*/ 147134 h 1894283"/>
              <a:gd name="connsiteX116" fmla="*/ 1791091 w 2989628"/>
              <a:gd name="connsiteY116" fmla="*/ 169994 h 1894283"/>
              <a:gd name="connsiteX117" fmla="*/ 1806331 w 2989628"/>
              <a:gd name="connsiteY117" fmla="*/ 192854 h 1894283"/>
              <a:gd name="connsiteX118" fmla="*/ 1829191 w 2989628"/>
              <a:gd name="connsiteY118" fmla="*/ 200474 h 1894283"/>
              <a:gd name="connsiteX119" fmla="*/ 1882531 w 2989628"/>
              <a:gd name="connsiteY119" fmla="*/ 223334 h 1894283"/>
              <a:gd name="connsiteX120" fmla="*/ 1905391 w 2989628"/>
              <a:gd name="connsiteY120" fmla="*/ 238574 h 1894283"/>
              <a:gd name="connsiteX121" fmla="*/ 1928251 w 2989628"/>
              <a:gd name="connsiteY121" fmla="*/ 246194 h 1894283"/>
              <a:gd name="connsiteX122" fmla="*/ 2233051 w 2989628"/>
              <a:gd name="connsiteY122" fmla="*/ 269054 h 1894283"/>
              <a:gd name="connsiteX123" fmla="*/ 2278771 w 2989628"/>
              <a:gd name="connsiteY123" fmla="*/ 307154 h 1894283"/>
              <a:gd name="connsiteX124" fmla="*/ 2301631 w 2989628"/>
              <a:gd name="connsiteY124" fmla="*/ 314774 h 1894283"/>
              <a:gd name="connsiteX125" fmla="*/ 2324491 w 2989628"/>
              <a:gd name="connsiteY125" fmla="*/ 337634 h 1894283"/>
              <a:gd name="connsiteX126" fmla="*/ 2332111 w 2989628"/>
              <a:gd name="connsiteY126" fmla="*/ 368114 h 1894283"/>
              <a:gd name="connsiteX127" fmla="*/ 2347351 w 2989628"/>
              <a:gd name="connsiteY127" fmla="*/ 413834 h 1894283"/>
              <a:gd name="connsiteX128" fmla="*/ 2362591 w 2989628"/>
              <a:gd name="connsiteY128" fmla="*/ 451934 h 1894283"/>
              <a:gd name="connsiteX129" fmla="*/ 2370211 w 2989628"/>
              <a:gd name="connsiteY129" fmla="*/ 482414 h 1894283"/>
              <a:gd name="connsiteX130" fmla="*/ 2415931 w 2989628"/>
              <a:gd name="connsiteY130" fmla="*/ 558614 h 1894283"/>
              <a:gd name="connsiteX131" fmla="*/ 2431171 w 2989628"/>
              <a:gd name="connsiteY131" fmla="*/ 589094 h 1894283"/>
              <a:gd name="connsiteX132" fmla="*/ 2476891 w 2989628"/>
              <a:gd name="connsiteY132" fmla="*/ 611954 h 1894283"/>
              <a:gd name="connsiteX133" fmla="*/ 2499751 w 2989628"/>
              <a:gd name="connsiteY133" fmla="*/ 627194 h 1894283"/>
              <a:gd name="connsiteX134" fmla="*/ 2537851 w 2989628"/>
              <a:gd name="connsiteY134" fmla="*/ 634814 h 1894283"/>
              <a:gd name="connsiteX135" fmla="*/ 2560711 w 2989628"/>
              <a:gd name="connsiteY135" fmla="*/ 642434 h 1894283"/>
              <a:gd name="connsiteX136" fmla="*/ 2591191 w 2989628"/>
              <a:gd name="connsiteY136" fmla="*/ 688154 h 1894283"/>
              <a:gd name="connsiteX137" fmla="*/ 2583571 w 2989628"/>
              <a:gd name="connsiteY137" fmla="*/ 711014 h 1894283"/>
              <a:gd name="connsiteX138" fmla="*/ 2575951 w 2989628"/>
              <a:gd name="connsiteY138" fmla="*/ 764354 h 1894283"/>
              <a:gd name="connsiteX139" fmla="*/ 2560711 w 2989628"/>
              <a:gd name="connsiteY139" fmla="*/ 810074 h 1894283"/>
              <a:gd name="connsiteX140" fmla="*/ 2568331 w 2989628"/>
              <a:gd name="connsiteY140" fmla="*/ 939614 h 1894283"/>
              <a:gd name="connsiteX141" fmla="*/ 2583571 w 2989628"/>
              <a:gd name="connsiteY141" fmla="*/ 992954 h 1894283"/>
              <a:gd name="connsiteX142" fmla="*/ 2614051 w 2989628"/>
              <a:gd name="connsiteY142" fmla="*/ 1038674 h 1894283"/>
              <a:gd name="connsiteX143" fmla="*/ 2621671 w 2989628"/>
              <a:gd name="connsiteY143" fmla="*/ 1061534 h 1894283"/>
              <a:gd name="connsiteX144" fmla="*/ 2636911 w 2989628"/>
              <a:gd name="connsiteY144" fmla="*/ 1084394 h 1894283"/>
              <a:gd name="connsiteX145" fmla="*/ 2682631 w 2989628"/>
              <a:gd name="connsiteY145" fmla="*/ 1137734 h 1894283"/>
              <a:gd name="connsiteX146" fmla="*/ 2690251 w 2989628"/>
              <a:gd name="connsiteY146" fmla="*/ 1160594 h 1894283"/>
              <a:gd name="connsiteX147" fmla="*/ 2667391 w 2989628"/>
              <a:gd name="connsiteY147" fmla="*/ 1206314 h 1894283"/>
              <a:gd name="connsiteX148" fmla="*/ 2659771 w 2989628"/>
              <a:gd name="connsiteY148" fmla="*/ 1229174 h 1894283"/>
              <a:gd name="connsiteX149" fmla="*/ 2644531 w 2989628"/>
              <a:gd name="connsiteY149" fmla="*/ 1259654 h 1894283"/>
              <a:gd name="connsiteX150" fmla="*/ 2636911 w 2989628"/>
              <a:gd name="connsiteY150" fmla="*/ 1343474 h 1894283"/>
              <a:gd name="connsiteX151" fmla="*/ 2644531 w 2989628"/>
              <a:gd name="connsiteY151" fmla="*/ 1457774 h 1894283"/>
              <a:gd name="connsiteX152" fmla="*/ 2652151 w 2989628"/>
              <a:gd name="connsiteY152" fmla="*/ 1480634 h 1894283"/>
              <a:gd name="connsiteX153" fmla="*/ 2667391 w 2989628"/>
              <a:gd name="connsiteY153" fmla="*/ 1518734 h 1894283"/>
              <a:gd name="connsiteX154" fmla="*/ 2675011 w 2989628"/>
              <a:gd name="connsiteY154" fmla="*/ 1541594 h 1894283"/>
              <a:gd name="connsiteX155" fmla="*/ 2690251 w 2989628"/>
              <a:gd name="connsiteY155" fmla="*/ 1564454 h 1894283"/>
              <a:gd name="connsiteX156" fmla="*/ 2751211 w 2989628"/>
              <a:gd name="connsiteY156" fmla="*/ 1640654 h 1894283"/>
              <a:gd name="connsiteX157" fmla="*/ 2766451 w 2989628"/>
              <a:gd name="connsiteY157" fmla="*/ 1663514 h 1894283"/>
              <a:gd name="connsiteX158" fmla="*/ 2865511 w 2989628"/>
              <a:gd name="connsiteY158" fmla="*/ 1777814 h 1894283"/>
              <a:gd name="connsiteX159" fmla="*/ 2880751 w 2989628"/>
              <a:gd name="connsiteY159" fmla="*/ 1800674 h 1894283"/>
              <a:gd name="connsiteX160" fmla="*/ 2926471 w 2989628"/>
              <a:gd name="connsiteY160" fmla="*/ 1846394 h 1894283"/>
              <a:gd name="connsiteX161" fmla="*/ 2949331 w 2989628"/>
              <a:gd name="connsiteY161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17711 w 2989628"/>
              <a:gd name="connsiteY83" fmla="*/ 977714 h 1894283"/>
              <a:gd name="connsiteX84" fmla="*/ 1425331 w 2989628"/>
              <a:gd name="connsiteY84" fmla="*/ 947234 h 1894283"/>
              <a:gd name="connsiteX85" fmla="*/ 1463431 w 2989628"/>
              <a:gd name="connsiteY85" fmla="*/ 901514 h 1894283"/>
              <a:gd name="connsiteX86" fmla="*/ 1478671 w 2989628"/>
              <a:gd name="connsiteY86" fmla="*/ 878654 h 1894283"/>
              <a:gd name="connsiteX87" fmla="*/ 1524391 w 2989628"/>
              <a:gd name="connsiteY87" fmla="*/ 855794 h 1894283"/>
              <a:gd name="connsiteX88" fmla="*/ 1554871 w 2989628"/>
              <a:gd name="connsiteY88" fmla="*/ 848174 h 1894283"/>
              <a:gd name="connsiteX89" fmla="*/ 1577731 w 2989628"/>
              <a:gd name="connsiteY89" fmla="*/ 832934 h 1894283"/>
              <a:gd name="connsiteX90" fmla="*/ 1608211 w 2989628"/>
              <a:gd name="connsiteY90" fmla="*/ 825314 h 1894283"/>
              <a:gd name="connsiteX91" fmla="*/ 1631071 w 2989628"/>
              <a:gd name="connsiteY91" fmla="*/ 802454 h 1894283"/>
              <a:gd name="connsiteX92" fmla="*/ 1638691 w 2989628"/>
              <a:gd name="connsiteY92" fmla="*/ 771974 h 1894283"/>
              <a:gd name="connsiteX93" fmla="*/ 1653931 w 2989628"/>
              <a:gd name="connsiteY93" fmla="*/ 749114 h 1894283"/>
              <a:gd name="connsiteX94" fmla="*/ 1661551 w 2989628"/>
              <a:gd name="connsiteY94" fmla="*/ 726254 h 1894283"/>
              <a:gd name="connsiteX95" fmla="*/ 1653931 w 2989628"/>
              <a:gd name="connsiteY95" fmla="*/ 330014 h 1894283"/>
              <a:gd name="connsiteX96" fmla="*/ 1623451 w 2989628"/>
              <a:gd name="connsiteY96" fmla="*/ 284294 h 1894283"/>
              <a:gd name="connsiteX97" fmla="*/ 1608211 w 2989628"/>
              <a:gd name="connsiteY97" fmla="*/ 261434 h 1894283"/>
              <a:gd name="connsiteX98" fmla="*/ 1577731 w 2989628"/>
              <a:gd name="connsiteY98" fmla="*/ 208094 h 1894283"/>
              <a:gd name="connsiteX99" fmla="*/ 1585351 w 2989628"/>
              <a:gd name="connsiteY99" fmla="*/ 185234 h 1894283"/>
              <a:gd name="connsiteX100" fmla="*/ 1608211 w 2989628"/>
              <a:gd name="connsiteY100" fmla="*/ 192854 h 1894283"/>
              <a:gd name="connsiteX101" fmla="*/ 1653931 w 2989628"/>
              <a:gd name="connsiteY101" fmla="*/ 215714 h 1894283"/>
              <a:gd name="connsiteX102" fmla="*/ 1669171 w 2989628"/>
              <a:gd name="connsiteY102" fmla="*/ 192854 h 1894283"/>
              <a:gd name="connsiteX103" fmla="*/ 1661551 w 2989628"/>
              <a:gd name="connsiteY103" fmla="*/ 124274 h 1894283"/>
              <a:gd name="connsiteX104" fmla="*/ 1638691 w 2989628"/>
              <a:gd name="connsiteY104" fmla="*/ 109034 h 1894283"/>
              <a:gd name="connsiteX105" fmla="*/ 1615831 w 2989628"/>
              <a:gd name="connsiteY105" fmla="*/ 101414 h 1894283"/>
              <a:gd name="connsiteX106" fmla="*/ 1592971 w 2989628"/>
              <a:gd name="connsiteY106" fmla="*/ 86174 h 1894283"/>
              <a:gd name="connsiteX107" fmla="*/ 1562491 w 2989628"/>
              <a:gd name="connsiteY107" fmla="*/ 70934 h 1894283"/>
              <a:gd name="connsiteX108" fmla="*/ 1570111 w 2989628"/>
              <a:gd name="connsiteY108" fmla="*/ 2354 h 1894283"/>
              <a:gd name="connsiteX109" fmla="*/ 1592971 w 2989628"/>
              <a:gd name="connsiteY109" fmla="*/ 9974 h 1894283"/>
              <a:gd name="connsiteX110" fmla="*/ 1638691 w 2989628"/>
              <a:gd name="connsiteY110" fmla="*/ 32834 h 1894283"/>
              <a:gd name="connsiteX111" fmla="*/ 1692031 w 2989628"/>
              <a:gd name="connsiteY111" fmla="*/ 70934 h 1894283"/>
              <a:gd name="connsiteX112" fmla="*/ 1722511 w 2989628"/>
              <a:gd name="connsiteY112" fmla="*/ 78554 h 1894283"/>
              <a:gd name="connsiteX113" fmla="*/ 1737751 w 2989628"/>
              <a:gd name="connsiteY113" fmla="*/ 101414 h 1894283"/>
              <a:gd name="connsiteX114" fmla="*/ 1760611 w 2989628"/>
              <a:gd name="connsiteY114" fmla="*/ 124274 h 1894283"/>
              <a:gd name="connsiteX115" fmla="*/ 1768231 w 2989628"/>
              <a:gd name="connsiteY115" fmla="*/ 147134 h 1894283"/>
              <a:gd name="connsiteX116" fmla="*/ 1791091 w 2989628"/>
              <a:gd name="connsiteY116" fmla="*/ 169994 h 1894283"/>
              <a:gd name="connsiteX117" fmla="*/ 1806331 w 2989628"/>
              <a:gd name="connsiteY117" fmla="*/ 192854 h 1894283"/>
              <a:gd name="connsiteX118" fmla="*/ 1829191 w 2989628"/>
              <a:gd name="connsiteY118" fmla="*/ 200474 h 1894283"/>
              <a:gd name="connsiteX119" fmla="*/ 1882531 w 2989628"/>
              <a:gd name="connsiteY119" fmla="*/ 223334 h 1894283"/>
              <a:gd name="connsiteX120" fmla="*/ 1905391 w 2989628"/>
              <a:gd name="connsiteY120" fmla="*/ 238574 h 1894283"/>
              <a:gd name="connsiteX121" fmla="*/ 1928251 w 2989628"/>
              <a:gd name="connsiteY121" fmla="*/ 246194 h 1894283"/>
              <a:gd name="connsiteX122" fmla="*/ 2233051 w 2989628"/>
              <a:gd name="connsiteY122" fmla="*/ 269054 h 1894283"/>
              <a:gd name="connsiteX123" fmla="*/ 2278771 w 2989628"/>
              <a:gd name="connsiteY123" fmla="*/ 307154 h 1894283"/>
              <a:gd name="connsiteX124" fmla="*/ 2301631 w 2989628"/>
              <a:gd name="connsiteY124" fmla="*/ 314774 h 1894283"/>
              <a:gd name="connsiteX125" fmla="*/ 2324491 w 2989628"/>
              <a:gd name="connsiteY125" fmla="*/ 337634 h 1894283"/>
              <a:gd name="connsiteX126" fmla="*/ 2332111 w 2989628"/>
              <a:gd name="connsiteY126" fmla="*/ 368114 h 1894283"/>
              <a:gd name="connsiteX127" fmla="*/ 2347351 w 2989628"/>
              <a:gd name="connsiteY127" fmla="*/ 413834 h 1894283"/>
              <a:gd name="connsiteX128" fmla="*/ 2362591 w 2989628"/>
              <a:gd name="connsiteY128" fmla="*/ 451934 h 1894283"/>
              <a:gd name="connsiteX129" fmla="*/ 2370211 w 2989628"/>
              <a:gd name="connsiteY129" fmla="*/ 482414 h 1894283"/>
              <a:gd name="connsiteX130" fmla="*/ 2415931 w 2989628"/>
              <a:gd name="connsiteY130" fmla="*/ 558614 h 1894283"/>
              <a:gd name="connsiteX131" fmla="*/ 2431171 w 2989628"/>
              <a:gd name="connsiteY131" fmla="*/ 589094 h 1894283"/>
              <a:gd name="connsiteX132" fmla="*/ 2476891 w 2989628"/>
              <a:gd name="connsiteY132" fmla="*/ 611954 h 1894283"/>
              <a:gd name="connsiteX133" fmla="*/ 2499751 w 2989628"/>
              <a:gd name="connsiteY133" fmla="*/ 627194 h 1894283"/>
              <a:gd name="connsiteX134" fmla="*/ 2537851 w 2989628"/>
              <a:gd name="connsiteY134" fmla="*/ 634814 h 1894283"/>
              <a:gd name="connsiteX135" fmla="*/ 2560711 w 2989628"/>
              <a:gd name="connsiteY135" fmla="*/ 642434 h 1894283"/>
              <a:gd name="connsiteX136" fmla="*/ 2591191 w 2989628"/>
              <a:gd name="connsiteY136" fmla="*/ 688154 h 1894283"/>
              <a:gd name="connsiteX137" fmla="*/ 2583571 w 2989628"/>
              <a:gd name="connsiteY137" fmla="*/ 711014 h 1894283"/>
              <a:gd name="connsiteX138" fmla="*/ 2575951 w 2989628"/>
              <a:gd name="connsiteY138" fmla="*/ 764354 h 1894283"/>
              <a:gd name="connsiteX139" fmla="*/ 2560711 w 2989628"/>
              <a:gd name="connsiteY139" fmla="*/ 810074 h 1894283"/>
              <a:gd name="connsiteX140" fmla="*/ 2568331 w 2989628"/>
              <a:gd name="connsiteY140" fmla="*/ 939614 h 1894283"/>
              <a:gd name="connsiteX141" fmla="*/ 2583571 w 2989628"/>
              <a:gd name="connsiteY141" fmla="*/ 992954 h 1894283"/>
              <a:gd name="connsiteX142" fmla="*/ 2614051 w 2989628"/>
              <a:gd name="connsiteY142" fmla="*/ 1038674 h 1894283"/>
              <a:gd name="connsiteX143" fmla="*/ 2621671 w 2989628"/>
              <a:gd name="connsiteY143" fmla="*/ 1061534 h 1894283"/>
              <a:gd name="connsiteX144" fmla="*/ 2636911 w 2989628"/>
              <a:gd name="connsiteY144" fmla="*/ 1084394 h 1894283"/>
              <a:gd name="connsiteX145" fmla="*/ 2682631 w 2989628"/>
              <a:gd name="connsiteY145" fmla="*/ 1137734 h 1894283"/>
              <a:gd name="connsiteX146" fmla="*/ 2690251 w 2989628"/>
              <a:gd name="connsiteY146" fmla="*/ 1160594 h 1894283"/>
              <a:gd name="connsiteX147" fmla="*/ 2667391 w 2989628"/>
              <a:gd name="connsiteY147" fmla="*/ 1206314 h 1894283"/>
              <a:gd name="connsiteX148" fmla="*/ 2659771 w 2989628"/>
              <a:gd name="connsiteY148" fmla="*/ 1229174 h 1894283"/>
              <a:gd name="connsiteX149" fmla="*/ 2644531 w 2989628"/>
              <a:gd name="connsiteY149" fmla="*/ 1259654 h 1894283"/>
              <a:gd name="connsiteX150" fmla="*/ 2636911 w 2989628"/>
              <a:gd name="connsiteY150" fmla="*/ 1343474 h 1894283"/>
              <a:gd name="connsiteX151" fmla="*/ 2644531 w 2989628"/>
              <a:gd name="connsiteY151" fmla="*/ 1457774 h 1894283"/>
              <a:gd name="connsiteX152" fmla="*/ 2652151 w 2989628"/>
              <a:gd name="connsiteY152" fmla="*/ 1480634 h 1894283"/>
              <a:gd name="connsiteX153" fmla="*/ 2667391 w 2989628"/>
              <a:gd name="connsiteY153" fmla="*/ 1518734 h 1894283"/>
              <a:gd name="connsiteX154" fmla="*/ 2675011 w 2989628"/>
              <a:gd name="connsiteY154" fmla="*/ 1541594 h 1894283"/>
              <a:gd name="connsiteX155" fmla="*/ 2690251 w 2989628"/>
              <a:gd name="connsiteY155" fmla="*/ 1564454 h 1894283"/>
              <a:gd name="connsiteX156" fmla="*/ 2751211 w 2989628"/>
              <a:gd name="connsiteY156" fmla="*/ 1640654 h 1894283"/>
              <a:gd name="connsiteX157" fmla="*/ 2766451 w 2989628"/>
              <a:gd name="connsiteY157" fmla="*/ 1663514 h 1894283"/>
              <a:gd name="connsiteX158" fmla="*/ 2865511 w 2989628"/>
              <a:gd name="connsiteY158" fmla="*/ 1777814 h 1894283"/>
              <a:gd name="connsiteX159" fmla="*/ 2880751 w 2989628"/>
              <a:gd name="connsiteY159" fmla="*/ 1800674 h 1894283"/>
              <a:gd name="connsiteX160" fmla="*/ 2926471 w 2989628"/>
              <a:gd name="connsiteY160" fmla="*/ 1846394 h 1894283"/>
              <a:gd name="connsiteX161" fmla="*/ 2949331 w 2989628"/>
              <a:gd name="connsiteY161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50011 w 2989628"/>
              <a:gd name="connsiteY81" fmla="*/ 948808 h 1894283"/>
              <a:gd name="connsiteX82" fmla="*/ 1277602 w 2989628"/>
              <a:gd name="connsiteY82" fmla="*/ 946111 h 1894283"/>
              <a:gd name="connsiteX83" fmla="*/ 1380347 w 2989628"/>
              <a:gd name="connsiteY83" fmla="*/ 970434 h 1894283"/>
              <a:gd name="connsiteX84" fmla="*/ 1417711 w 2989628"/>
              <a:gd name="connsiteY84" fmla="*/ 977714 h 1894283"/>
              <a:gd name="connsiteX85" fmla="*/ 1425331 w 2989628"/>
              <a:gd name="connsiteY85" fmla="*/ 947234 h 1894283"/>
              <a:gd name="connsiteX86" fmla="*/ 1463431 w 2989628"/>
              <a:gd name="connsiteY86" fmla="*/ 901514 h 1894283"/>
              <a:gd name="connsiteX87" fmla="*/ 1478671 w 2989628"/>
              <a:gd name="connsiteY87" fmla="*/ 878654 h 1894283"/>
              <a:gd name="connsiteX88" fmla="*/ 1524391 w 2989628"/>
              <a:gd name="connsiteY88" fmla="*/ 855794 h 1894283"/>
              <a:gd name="connsiteX89" fmla="*/ 1554871 w 2989628"/>
              <a:gd name="connsiteY89" fmla="*/ 848174 h 1894283"/>
              <a:gd name="connsiteX90" fmla="*/ 1577731 w 2989628"/>
              <a:gd name="connsiteY90" fmla="*/ 832934 h 1894283"/>
              <a:gd name="connsiteX91" fmla="*/ 1608211 w 2989628"/>
              <a:gd name="connsiteY91" fmla="*/ 825314 h 1894283"/>
              <a:gd name="connsiteX92" fmla="*/ 1631071 w 2989628"/>
              <a:gd name="connsiteY92" fmla="*/ 802454 h 1894283"/>
              <a:gd name="connsiteX93" fmla="*/ 1638691 w 2989628"/>
              <a:gd name="connsiteY93" fmla="*/ 771974 h 1894283"/>
              <a:gd name="connsiteX94" fmla="*/ 1653931 w 2989628"/>
              <a:gd name="connsiteY94" fmla="*/ 749114 h 1894283"/>
              <a:gd name="connsiteX95" fmla="*/ 1661551 w 2989628"/>
              <a:gd name="connsiteY95" fmla="*/ 726254 h 1894283"/>
              <a:gd name="connsiteX96" fmla="*/ 1653931 w 2989628"/>
              <a:gd name="connsiteY96" fmla="*/ 330014 h 1894283"/>
              <a:gd name="connsiteX97" fmla="*/ 1623451 w 2989628"/>
              <a:gd name="connsiteY97" fmla="*/ 284294 h 1894283"/>
              <a:gd name="connsiteX98" fmla="*/ 1608211 w 2989628"/>
              <a:gd name="connsiteY98" fmla="*/ 261434 h 1894283"/>
              <a:gd name="connsiteX99" fmla="*/ 1577731 w 2989628"/>
              <a:gd name="connsiteY99" fmla="*/ 208094 h 1894283"/>
              <a:gd name="connsiteX100" fmla="*/ 1585351 w 2989628"/>
              <a:gd name="connsiteY100" fmla="*/ 185234 h 1894283"/>
              <a:gd name="connsiteX101" fmla="*/ 1608211 w 2989628"/>
              <a:gd name="connsiteY101" fmla="*/ 192854 h 1894283"/>
              <a:gd name="connsiteX102" fmla="*/ 1653931 w 2989628"/>
              <a:gd name="connsiteY102" fmla="*/ 215714 h 1894283"/>
              <a:gd name="connsiteX103" fmla="*/ 1669171 w 2989628"/>
              <a:gd name="connsiteY103" fmla="*/ 192854 h 1894283"/>
              <a:gd name="connsiteX104" fmla="*/ 1661551 w 2989628"/>
              <a:gd name="connsiteY104" fmla="*/ 124274 h 1894283"/>
              <a:gd name="connsiteX105" fmla="*/ 1638691 w 2989628"/>
              <a:gd name="connsiteY105" fmla="*/ 109034 h 1894283"/>
              <a:gd name="connsiteX106" fmla="*/ 1615831 w 2989628"/>
              <a:gd name="connsiteY106" fmla="*/ 101414 h 1894283"/>
              <a:gd name="connsiteX107" fmla="*/ 1592971 w 2989628"/>
              <a:gd name="connsiteY107" fmla="*/ 86174 h 1894283"/>
              <a:gd name="connsiteX108" fmla="*/ 1562491 w 2989628"/>
              <a:gd name="connsiteY108" fmla="*/ 70934 h 1894283"/>
              <a:gd name="connsiteX109" fmla="*/ 1570111 w 2989628"/>
              <a:gd name="connsiteY109" fmla="*/ 2354 h 1894283"/>
              <a:gd name="connsiteX110" fmla="*/ 1592971 w 2989628"/>
              <a:gd name="connsiteY110" fmla="*/ 9974 h 1894283"/>
              <a:gd name="connsiteX111" fmla="*/ 1638691 w 2989628"/>
              <a:gd name="connsiteY111" fmla="*/ 32834 h 1894283"/>
              <a:gd name="connsiteX112" fmla="*/ 1692031 w 2989628"/>
              <a:gd name="connsiteY112" fmla="*/ 70934 h 1894283"/>
              <a:gd name="connsiteX113" fmla="*/ 1722511 w 2989628"/>
              <a:gd name="connsiteY113" fmla="*/ 78554 h 1894283"/>
              <a:gd name="connsiteX114" fmla="*/ 1737751 w 2989628"/>
              <a:gd name="connsiteY114" fmla="*/ 101414 h 1894283"/>
              <a:gd name="connsiteX115" fmla="*/ 1760611 w 2989628"/>
              <a:gd name="connsiteY115" fmla="*/ 124274 h 1894283"/>
              <a:gd name="connsiteX116" fmla="*/ 1768231 w 2989628"/>
              <a:gd name="connsiteY116" fmla="*/ 147134 h 1894283"/>
              <a:gd name="connsiteX117" fmla="*/ 1791091 w 2989628"/>
              <a:gd name="connsiteY117" fmla="*/ 169994 h 1894283"/>
              <a:gd name="connsiteX118" fmla="*/ 1806331 w 2989628"/>
              <a:gd name="connsiteY118" fmla="*/ 192854 h 1894283"/>
              <a:gd name="connsiteX119" fmla="*/ 1829191 w 2989628"/>
              <a:gd name="connsiteY119" fmla="*/ 200474 h 1894283"/>
              <a:gd name="connsiteX120" fmla="*/ 1882531 w 2989628"/>
              <a:gd name="connsiteY120" fmla="*/ 223334 h 1894283"/>
              <a:gd name="connsiteX121" fmla="*/ 1905391 w 2989628"/>
              <a:gd name="connsiteY121" fmla="*/ 238574 h 1894283"/>
              <a:gd name="connsiteX122" fmla="*/ 1928251 w 2989628"/>
              <a:gd name="connsiteY122" fmla="*/ 246194 h 1894283"/>
              <a:gd name="connsiteX123" fmla="*/ 2233051 w 2989628"/>
              <a:gd name="connsiteY123" fmla="*/ 269054 h 1894283"/>
              <a:gd name="connsiteX124" fmla="*/ 2278771 w 2989628"/>
              <a:gd name="connsiteY124" fmla="*/ 307154 h 1894283"/>
              <a:gd name="connsiteX125" fmla="*/ 2301631 w 2989628"/>
              <a:gd name="connsiteY125" fmla="*/ 314774 h 1894283"/>
              <a:gd name="connsiteX126" fmla="*/ 2324491 w 2989628"/>
              <a:gd name="connsiteY126" fmla="*/ 337634 h 1894283"/>
              <a:gd name="connsiteX127" fmla="*/ 2332111 w 2989628"/>
              <a:gd name="connsiteY127" fmla="*/ 368114 h 1894283"/>
              <a:gd name="connsiteX128" fmla="*/ 2347351 w 2989628"/>
              <a:gd name="connsiteY128" fmla="*/ 413834 h 1894283"/>
              <a:gd name="connsiteX129" fmla="*/ 2362591 w 2989628"/>
              <a:gd name="connsiteY129" fmla="*/ 451934 h 1894283"/>
              <a:gd name="connsiteX130" fmla="*/ 2370211 w 2989628"/>
              <a:gd name="connsiteY130" fmla="*/ 482414 h 1894283"/>
              <a:gd name="connsiteX131" fmla="*/ 2415931 w 2989628"/>
              <a:gd name="connsiteY131" fmla="*/ 558614 h 1894283"/>
              <a:gd name="connsiteX132" fmla="*/ 2431171 w 2989628"/>
              <a:gd name="connsiteY132" fmla="*/ 589094 h 1894283"/>
              <a:gd name="connsiteX133" fmla="*/ 2476891 w 2989628"/>
              <a:gd name="connsiteY133" fmla="*/ 611954 h 1894283"/>
              <a:gd name="connsiteX134" fmla="*/ 2499751 w 2989628"/>
              <a:gd name="connsiteY134" fmla="*/ 627194 h 1894283"/>
              <a:gd name="connsiteX135" fmla="*/ 2537851 w 2989628"/>
              <a:gd name="connsiteY135" fmla="*/ 634814 h 1894283"/>
              <a:gd name="connsiteX136" fmla="*/ 2560711 w 2989628"/>
              <a:gd name="connsiteY136" fmla="*/ 642434 h 1894283"/>
              <a:gd name="connsiteX137" fmla="*/ 2591191 w 2989628"/>
              <a:gd name="connsiteY137" fmla="*/ 688154 h 1894283"/>
              <a:gd name="connsiteX138" fmla="*/ 2583571 w 2989628"/>
              <a:gd name="connsiteY138" fmla="*/ 711014 h 1894283"/>
              <a:gd name="connsiteX139" fmla="*/ 2575951 w 2989628"/>
              <a:gd name="connsiteY139" fmla="*/ 764354 h 1894283"/>
              <a:gd name="connsiteX140" fmla="*/ 2560711 w 2989628"/>
              <a:gd name="connsiteY140" fmla="*/ 810074 h 1894283"/>
              <a:gd name="connsiteX141" fmla="*/ 2568331 w 2989628"/>
              <a:gd name="connsiteY141" fmla="*/ 939614 h 1894283"/>
              <a:gd name="connsiteX142" fmla="*/ 2583571 w 2989628"/>
              <a:gd name="connsiteY142" fmla="*/ 992954 h 1894283"/>
              <a:gd name="connsiteX143" fmla="*/ 2614051 w 2989628"/>
              <a:gd name="connsiteY143" fmla="*/ 1038674 h 1894283"/>
              <a:gd name="connsiteX144" fmla="*/ 2621671 w 2989628"/>
              <a:gd name="connsiteY144" fmla="*/ 1061534 h 1894283"/>
              <a:gd name="connsiteX145" fmla="*/ 2636911 w 2989628"/>
              <a:gd name="connsiteY145" fmla="*/ 1084394 h 1894283"/>
              <a:gd name="connsiteX146" fmla="*/ 2682631 w 2989628"/>
              <a:gd name="connsiteY146" fmla="*/ 1137734 h 1894283"/>
              <a:gd name="connsiteX147" fmla="*/ 2690251 w 2989628"/>
              <a:gd name="connsiteY147" fmla="*/ 1160594 h 1894283"/>
              <a:gd name="connsiteX148" fmla="*/ 2667391 w 2989628"/>
              <a:gd name="connsiteY148" fmla="*/ 1206314 h 1894283"/>
              <a:gd name="connsiteX149" fmla="*/ 2659771 w 2989628"/>
              <a:gd name="connsiteY149" fmla="*/ 1229174 h 1894283"/>
              <a:gd name="connsiteX150" fmla="*/ 2644531 w 2989628"/>
              <a:gd name="connsiteY150" fmla="*/ 1259654 h 1894283"/>
              <a:gd name="connsiteX151" fmla="*/ 2636911 w 2989628"/>
              <a:gd name="connsiteY151" fmla="*/ 1343474 h 1894283"/>
              <a:gd name="connsiteX152" fmla="*/ 2644531 w 2989628"/>
              <a:gd name="connsiteY152" fmla="*/ 1457774 h 1894283"/>
              <a:gd name="connsiteX153" fmla="*/ 2652151 w 2989628"/>
              <a:gd name="connsiteY153" fmla="*/ 1480634 h 1894283"/>
              <a:gd name="connsiteX154" fmla="*/ 2667391 w 2989628"/>
              <a:gd name="connsiteY154" fmla="*/ 1518734 h 1894283"/>
              <a:gd name="connsiteX155" fmla="*/ 2675011 w 2989628"/>
              <a:gd name="connsiteY155" fmla="*/ 1541594 h 1894283"/>
              <a:gd name="connsiteX156" fmla="*/ 2690251 w 2989628"/>
              <a:gd name="connsiteY156" fmla="*/ 1564454 h 1894283"/>
              <a:gd name="connsiteX157" fmla="*/ 2751211 w 2989628"/>
              <a:gd name="connsiteY157" fmla="*/ 1640654 h 1894283"/>
              <a:gd name="connsiteX158" fmla="*/ 2766451 w 2989628"/>
              <a:gd name="connsiteY158" fmla="*/ 1663514 h 1894283"/>
              <a:gd name="connsiteX159" fmla="*/ 2865511 w 2989628"/>
              <a:gd name="connsiteY159" fmla="*/ 1777814 h 1894283"/>
              <a:gd name="connsiteX160" fmla="*/ 2880751 w 2989628"/>
              <a:gd name="connsiteY160" fmla="*/ 1800674 h 1894283"/>
              <a:gd name="connsiteX161" fmla="*/ 2926471 w 2989628"/>
              <a:gd name="connsiteY161" fmla="*/ 1846394 h 1894283"/>
              <a:gd name="connsiteX162" fmla="*/ 2949331 w 2989628"/>
              <a:gd name="connsiteY16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17711 w 2989628"/>
              <a:gd name="connsiteY83" fmla="*/ 977714 h 1894283"/>
              <a:gd name="connsiteX84" fmla="*/ 1425331 w 2989628"/>
              <a:gd name="connsiteY84" fmla="*/ 947234 h 1894283"/>
              <a:gd name="connsiteX85" fmla="*/ 1463431 w 2989628"/>
              <a:gd name="connsiteY85" fmla="*/ 901514 h 1894283"/>
              <a:gd name="connsiteX86" fmla="*/ 1478671 w 2989628"/>
              <a:gd name="connsiteY86" fmla="*/ 878654 h 1894283"/>
              <a:gd name="connsiteX87" fmla="*/ 1524391 w 2989628"/>
              <a:gd name="connsiteY87" fmla="*/ 855794 h 1894283"/>
              <a:gd name="connsiteX88" fmla="*/ 1554871 w 2989628"/>
              <a:gd name="connsiteY88" fmla="*/ 848174 h 1894283"/>
              <a:gd name="connsiteX89" fmla="*/ 1577731 w 2989628"/>
              <a:gd name="connsiteY89" fmla="*/ 832934 h 1894283"/>
              <a:gd name="connsiteX90" fmla="*/ 1608211 w 2989628"/>
              <a:gd name="connsiteY90" fmla="*/ 825314 h 1894283"/>
              <a:gd name="connsiteX91" fmla="*/ 1631071 w 2989628"/>
              <a:gd name="connsiteY91" fmla="*/ 802454 h 1894283"/>
              <a:gd name="connsiteX92" fmla="*/ 1638691 w 2989628"/>
              <a:gd name="connsiteY92" fmla="*/ 771974 h 1894283"/>
              <a:gd name="connsiteX93" fmla="*/ 1653931 w 2989628"/>
              <a:gd name="connsiteY93" fmla="*/ 749114 h 1894283"/>
              <a:gd name="connsiteX94" fmla="*/ 1661551 w 2989628"/>
              <a:gd name="connsiteY94" fmla="*/ 726254 h 1894283"/>
              <a:gd name="connsiteX95" fmla="*/ 1653931 w 2989628"/>
              <a:gd name="connsiteY95" fmla="*/ 330014 h 1894283"/>
              <a:gd name="connsiteX96" fmla="*/ 1623451 w 2989628"/>
              <a:gd name="connsiteY96" fmla="*/ 284294 h 1894283"/>
              <a:gd name="connsiteX97" fmla="*/ 1608211 w 2989628"/>
              <a:gd name="connsiteY97" fmla="*/ 261434 h 1894283"/>
              <a:gd name="connsiteX98" fmla="*/ 1577731 w 2989628"/>
              <a:gd name="connsiteY98" fmla="*/ 208094 h 1894283"/>
              <a:gd name="connsiteX99" fmla="*/ 1585351 w 2989628"/>
              <a:gd name="connsiteY99" fmla="*/ 185234 h 1894283"/>
              <a:gd name="connsiteX100" fmla="*/ 1608211 w 2989628"/>
              <a:gd name="connsiteY100" fmla="*/ 192854 h 1894283"/>
              <a:gd name="connsiteX101" fmla="*/ 1653931 w 2989628"/>
              <a:gd name="connsiteY101" fmla="*/ 215714 h 1894283"/>
              <a:gd name="connsiteX102" fmla="*/ 1669171 w 2989628"/>
              <a:gd name="connsiteY102" fmla="*/ 192854 h 1894283"/>
              <a:gd name="connsiteX103" fmla="*/ 1661551 w 2989628"/>
              <a:gd name="connsiteY103" fmla="*/ 124274 h 1894283"/>
              <a:gd name="connsiteX104" fmla="*/ 1638691 w 2989628"/>
              <a:gd name="connsiteY104" fmla="*/ 109034 h 1894283"/>
              <a:gd name="connsiteX105" fmla="*/ 1615831 w 2989628"/>
              <a:gd name="connsiteY105" fmla="*/ 101414 h 1894283"/>
              <a:gd name="connsiteX106" fmla="*/ 1592971 w 2989628"/>
              <a:gd name="connsiteY106" fmla="*/ 86174 h 1894283"/>
              <a:gd name="connsiteX107" fmla="*/ 1562491 w 2989628"/>
              <a:gd name="connsiteY107" fmla="*/ 70934 h 1894283"/>
              <a:gd name="connsiteX108" fmla="*/ 1570111 w 2989628"/>
              <a:gd name="connsiteY108" fmla="*/ 2354 h 1894283"/>
              <a:gd name="connsiteX109" fmla="*/ 1592971 w 2989628"/>
              <a:gd name="connsiteY109" fmla="*/ 9974 h 1894283"/>
              <a:gd name="connsiteX110" fmla="*/ 1638691 w 2989628"/>
              <a:gd name="connsiteY110" fmla="*/ 32834 h 1894283"/>
              <a:gd name="connsiteX111" fmla="*/ 1692031 w 2989628"/>
              <a:gd name="connsiteY111" fmla="*/ 70934 h 1894283"/>
              <a:gd name="connsiteX112" fmla="*/ 1722511 w 2989628"/>
              <a:gd name="connsiteY112" fmla="*/ 78554 h 1894283"/>
              <a:gd name="connsiteX113" fmla="*/ 1737751 w 2989628"/>
              <a:gd name="connsiteY113" fmla="*/ 101414 h 1894283"/>
              <a:gd name="connsiteX114" fmla="*/ 1760611 w 2989628"/>
              <a:gd name="connsiteY114" fmla="*/ 124274 h 1894283"/>
              <a:gd name="connsiteX115" fmla="*/ 1768231 w 2989628"/>
              <a:gd name="connsiteY115" fmla="*/ 147134 h 1894283"/>
              <a:gd name="connsiteX116" fmla="*/ 1791091 w 2989628"/>
              <a:gd name="connsiteY116" fmla="*/ 169994 h 1894283"/>
              <a:gd name="connsiteX117" fmla="*/ 1806331 w 2989628"/>
              <a:gd name="connsiteY117" fmla="*/ 192854 h 1894283"/>
              <a:gd name="connsiteX118" fmla="*/ 1829191 w 2989628"/>
              <a:gd name="connsiteY118" fmla="*/ 200474 h 1894283"/>
              <a:gd name="connsiteX119" fmla="*/ 1882531 w 2989628"/>
              <a:gd name="connsiteY119" fmla="*/ 223334 h 1894283"/>
              <a:gd name="connsiteX120" fmla="*/ 1905391 w 2989628"/>
              <a:gd name="connsiteY120" fmla="*/ 238574 h 1894283"/>
              <a:gd name="connsiteX121" fmla="*/ 1928251 w 2989628"/>
              <a:gd name="connsiteY121" fmla="*/ 246194 h 1894283"/>
              <a:gd name="connsiteX122" fmla="*/ 2233051 w 2989628"/>
              <a:gd name="connsiteY122" fmla="*/ 269054 h 1894283"/>
              <a:gd name="connsiteX123" fmla="*/ 2278771 w 2989628"/>
              <a:gd name="connsiteY123" fmla="*/ 307154 h 1894283"/>
              <a:gd name="connsiteX124" fmla="*/ 2301631 w 2989628"/>
              <a:gd name="connsiteY124" fmla="*/ 314774 h 1894283"/>
              <a:gd name="connsiteX125" fmla="*/ 2324491 w 2989628"/>
              <a:gd name="connsiteY125" fmla="*/ 337634 h 1894283"/>
              <a:gd name="connsiteX126" fmla="*/ 2332111 w 2989628"/>
              <a:gd name="connsiteY126" fmla="*/ 368114 h 1894283"/>
              <a:gd name="connsiteX127" fmla="*/ 2347351 w 2989628"/>
              <a:gd name="connsiteY127" fmla="*/ 413834 h 1894283"/>
              <a:gd name="connsiteX128" fmla="*/ 2362591 w 2989628"/>
              <a:gd name="connsiteY128" fmla="*/ 451934 h 1894283"/>
              <a:gd name="connsiteX129" fmla="*/ 2370211 w 2989628"/>
              <a:gd name="connsiteY129" fmla="*/ 482414 h 1894283"/>
              <a:gd name="connsiteX130" fmla="*/ 2415931 w 2989628"/>
              <a:gd name="connsiteY130" fmla="*/ 558614 h 1894283"/>
              <a:gd name="connsiteX131" fmla="*/ 2431171 w 2989628"/>
              <a:gd name="connsiteY131" fmla="*/ 589094 h 1894283"/>
              <a:gd name="connsiteX132" fmla="*/ 2476891 w 2989628"/>
              <a:gd name="connsiteY132" fmla="*/ 611954 h 1894283"/>
              <a:gd name="connsiteX133" fmla="*/ 2499751 w 2989628"/>
              <a:gd name="connsiteY133" fmla="*/ 627194 h 1894283"/>
              <a:gd name="connsiteX134" fmla="*/ 2537851 w 2989628"/>
              <a:gd name="connsiteY134" fmla="*/ 634814 h 1894283"/>
              <a:gd name="connsiteX135" fmla="*/ 2560711 w 2989628"/>
              <a:gd name="connsiteY135" fmla="*/ 642434 h 1894283"/>
              <a:gd name="connsiteX136" fmla="*/ 2591191 w 2989628"/>
              <a:gd name="connsiteY136" fmla="*/ 688154 h 1894283"/>
              <a:gd name="connsiteX137" fmla="*/ 2583571 w 2989628"/>
              <a:gd name="connsiteY137" fmla="*/ 711014 h 1894283"/>
              <a:gd name="connsiteX138" fmla="*/ 2575951 w 2989628"/>
              <a:gd name="connsiteY138" fmla="*/ 764354 h 1894283"/>
              <a:gd name="connsiteX139" fmla="*/ 2560711 w 2989628"/>
              <a:gd name="connsiteY139" fmla="*/ 810074 h 1894283"/>
              <a:gd name="connsiteX140" fmla="*/ 2568331 w 2989628"/>
              <a:gd name="connsiteY140" fmla="*/ 939614 h 1894283"/>
              <a:gd name="connsiteX141" fmla="*/ 2583571 w 2989628"/>
              <a:gd name="connsiteY141" fmla="*/ 992954 h 1894283"/>
              <a:gd name="connsiteX142" fmla="*/ 2614051 w 2989628"/>
              <a:gd name="connsiteY142" fmla="*/ 1038674 h 1894283"/>
              <a:gd name="connsiteX143" fmla="*/ 2621671 w 2989628"/>
              <a:gd name="connsiteY143" fmla="*/ 1061534 h 1894283"/>
              <a:gd name="connsiteX144" fmla="*/ 2636911 w 2989628"/>
              <a:gd name="connsiteY144" fmla="*/ 1084394 h 1894283"/>
              <a:gd name="connsiteX145" fmla="*/ 2682631 w 2989628"/>
              <a:gd name="connsiteY145" fmla="*/ 1137734 h 1894283"/>
              <a:gd name="connsiteX146" fmla="*/ 2690251 w 2989628"/>
              <a:gd name="connsiteY146" fmla="*/ 1160594 h 1894283"/>
              <a:gd name="connsiteX147" fmla="*/ 2667391 w 2989628"/>
              <a:gd name="connsiteY147" fmla="*/ 1206314 h 1894283"/>
              <a:gd name="connsiteX148" fmla="*/ 2659771 w 2989628"/>
              <a:gd name="connsiteY148" fmla="*/ 1229174 h 1894283"/>
              <a:gd name="connsiteX149" fmla="*/ 2644531 w 2989628"/>
              <a:gd name="connsiteY149" fmla="*/ 1259654 h 1894283"/>
              <a:gd name="connsiteX150" fmla="*/ 2636911 w 2989628"/>
              <a:gd name="connsiteY150" fmla="*/ 1343474 h 1894283"/>
              <a:gd name="connsiteX151" fmla="*/ 2644531 w 2989628"/>
              <a:gd name="connsiteY151" fmla="*/ 1457774 h 1894283"/>
              <a:gd name="connsiteX152" fmla="*/ 2652151 w 2989628"/>
              <a:gd name="connsiteY152" fmla="*/ 1480634 h 1894283"/>
              <a:gd name="connsiteX153" fmla="*/ 2667391 w 2989628"/>
              <a:gd name="connsiteY153" fmla="*/ 1518734 h 1894283"/>
              <a:gd name="connsiteX154" fmla="*/ 2675011 w 2989628"/>
              <a:gd name="connsiteY154" fmla="*/ 1541594 h 1894283"/>
              <a:gd name="connsiteX155" fmla="*/ 2690251 w 2989628"/>
              <a:gd name="connsiteY155" fmla="*/ 1564454 h 1894283"/>
              <a:gd name="connsiteX156" fmla="*/ 2751211 w 2989628"/>
              <a:gd name="connsiteY156" fmla="*/ 1640654 h 1894283"/>
              <a:gd name="connsiteX157" fmla="*/ 2766451 w 2989628"/>
              <a:gd name="connsiteY157" fmla="*/ 1663514 h 1894283"/>
              <a:gd name="connsiteX158" fmla="*/ 2865511 w 2989628"/>
              <a:gd name="connsiteY158" fmla="*/ 1777814 h 1894283"/>
              <a:gd name="connsiteX159" fmla="*/ 2880751 w 2989628"/>
              <a:gd name="connsiteY159" fmla="*/ 1800674 h 1894283"/>
              <a:gd name="connsiteX160" fmla="*/ 2926471 w 2989628"/>
              <a:gd name="connsiteY160" fmla="*/ 1846394 h 1894283"/>
              <a:gd name="connsiteX161" fmla="*/ 2949331 w 2989628"/>
              <a:gd name="connsiteY161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63431 w 2989628"/>
              <a:gd name="connsiteY84" fmla="*/ 901514 h 1894283"/>
              <a:gd name="connsiteX85" fmla="*/ 1478671 w 2989628"/>
              <a:gd name="connsiteY85" fmla="*/ 878654 h 1894283"/>
              <a:gd name="connsiteX86" fmla="*/ 1524391 w 2989628"/>
              <a:gd name="connsiteY86" fmla="*/ 855794 h 1894283"/>
              <a:gd name="connsiteX87" fmla="*/ 1554871 w 2989628"/>
              <a:gd name="connsiteY87" fmla="*/ 848174 h 1894283"/>
              <a:gd name="connsiteX88" fmla="*/ 1577731 w 2989628"/>
              <a:gd name="connsiteY88" fmla="*/ 832934 h 1894283"/>
              <a:gd name="connsiteX89" fmla="*/ 1608211 w 2989628"/>
              <a:gd name="connsiteY89" fmla="*/ 825314 h 1894283"/>
              <a:gd name="connsiteX90" fmla="*/ 1631071 w 2989628"/>
              <a:gd name="connsiteY90" fmla="*/ 802454 h 1894283"/>
              <a:gd name="connsiteX91" fmla="*/ 1638691 w 2989628"/>
              <a:gd name="connsiteY91" fmla="*/ 771974 h 1894283"/>
              <a:gd name="connsiteX92" fmla="*/ 1653931 w 2989628"/>
              <a:gd name="connsiteY92" fmla="*/ 749114 h 1894283"/>
              <a:gd name="connsiteX93" fmla="*/ 1661551 w 2989628"/>
              <a:gd name="connsiteY93" fmla="*/ 726254 h 1894283"/>
              <a:gd name="connsiteX94" fmla="*/ 1653931 w 2989628"/>
              <a:gd name="connsiteY94" fmla="*/ 330014 h 1894283"/>
              <a:gd name="connsiteX95" fmla="*/ 1623451 w 2989628"/>
              <a:gd name="connsiteY95" fmla="*/ 284294 h 1894283"/>
              <a:gd name="connsiteX96" fmla="*/ 1608211 w 2989628"/>
              <a:gd name="connsiteY96" fmla="*/ 261434 h 1894283"/>
              <a:gd name="connsiteX97" fmla="*/ 1577731 w 2989628"/>
              <a:gd name="connsiteY97" fmla="*/ 208094 h 1894283"/>
              <a:gd name="connsiteX98" fmla="*/ 1585351 w 2989628"/>
              <a:gd name="connsiteY98" fmla="*/ 185234 h 1894283"/>
              <a:gd name="connsiteX99" fmla="*/ 1608211 w 2989628"/>
              <a:gd name="connsiteY99" fmla="*/ 192854 h 1894283"/>
              <a:gd name="connsiteX100" fmla="*/ 1653931 w 2989628"/>
              <a:gd name="connsiteY100" fmla="*/ 215714 h 1894283"/>
              <a:gd name="connsiteX101" fmla="*/ 1669171 w 2989628"/>
              <a:gd name="connsiteY101" fmla="*/ 192854 h 1894283"/>
              <a:gd name="connsiteX102" fmla="*/ 1661551 w 2989628"/>
              <a:gd name="connsiteY102" fmla="*/ 124274 h 1894283"/>
              <a:gd name="connsiteX103" fmla="*/ 1638691 w 2989628"/>
              <a:gd name="connsiteY103" fmla="*/ 109034 h 1894283"/>
              <a:gd name="connsiteX104" fmla="*/ 1615831 w 2989628"/>
              <a:gd name="connsiteY104" fmla="*/ 101414 h 1894283"/>
              <a:gd name="connsiteX105" fmla="*/ 1592971 w 2989628"/>
              <a:gd name="connsiteY105" fmla="*/ 86174 h 1894283"/>
              <a:gd name="connsiteX106" fmla="*/ 1562491 w 2989628"/>
              <a:gd name="connsiteY106" fmla="*/ 70934 h 1894283"/>
              <a:gd name="connsiteX107" fmla="*/ 1570111 w 2989628"/>
              <a:gd name="connsiteY107" fmla="*/ 2354 h 1894283"/>
              <a:gd name="connsiteX108" fmla="*/ 1592971 w 2989628"/>
              <a:gd name="connsiteY108" fmla="*/ 9974 h 1894283"/>
              <a:gd name="connsiteX109" fmla="*/ 1638691 w 2989628"/>
              <a:gd name="connsiteY109" fmla="*/ 32834 h 1894283"/>
              <a:gd name="connsiteX110" fmla="*/ 1692031 w 2989628"/>
              <a:gd name="connsiteY110" fmla="*/ 70934 h 1894283"/>
              <a:gd name="connsiteX111" fmla="*/ 1722511 w 2989628"/>
              <a:gd name="connsiteY111" fmla="*/ 78554 h 1894283"/>
              <a:gd name="connsiteX112" fmla="*/ 1737751 w 2989628"/>
              <a:gd name="connsiteY112" fmla="*/ 101414 h 1894283"/>
              <a:gd name="connsiteX113" fmla="*/ 1760611 w 2989628"/>
              <a:gd name="connsiteY113" fmla="*/ 124274 h 1894283"/>
              <a:gd name="connsiteX114" fmla="*/ 1768231 w 2989628"/>
              <a:gd name="connsiteY114" fmla="*/ 147134 h 1894283"/>
              <a:gd name="connsiteX115" fmla="*/ 1791091 w 2989628"/>
              <a:gd name="connsiteY115" fmla="*/ 169994 h 1894283"/>
              <a:gd name="connsiteX116" fmla="*/ 1806331 w 2989628"/>
              <a:gd name="connsiteY116" fmla="*/ 192854 h 1894283"/>
              <a:gd name="connsiteX117" fmla="*/ 1829191 w 2989628"/>
              <a:gd name="connsiteY117" fmla="*/ 200474 h 1894283"/>
              <a:gd name="connsiteX118" fmla="*/ 1882531 w 2989628"/>
              <a:gd name="connsiteY118" fmla="*/ 223334 h 1894283"/>
              <a:gd name="connsiteX119" fmla="*/ 1905391 w 2989628"/>
              <a:gd name="connsiteY119" fmla="*/ 238574 h 1894283"/>
              <a:gd name="connsiteX120" fmla="*/ 1928251 w 2989628"/>
              <a:gd name="connsiteY120" fmla="*/ 246194 h 1894283"/>
              <a:gd name="connsiteX121" fmla="*/ 2233051 w 2989628"/>
              <a:gd name="connsiteY121" fmla="*/ 269054 h 1894283"/>
              <a:gd name="connsiteX122" fmla="*/ 2278771 w 2989628"/>
              <a:gd name="connsiteY122" fmla="*/ 307154 h 1894283"/>
              <a:gd name="connsiteX123" fmla="*/ 2301631 w 2989628"/>
              <a:gd name="connsiteY123" fmla="*/ 314774 h 1894283"/>
              <a:gd name="connsiteX124" fmla="*/ 2324491 w 2989628"/>
              <a:gd name="connsiteY124" fmla="*/ 337634 h 1894283"/>
              <a:gd name="connsiteX125" fmla="*/ 2332111 w 2989628"/>
              <a:gd name="connsiteY125" fmla="*/ 368114 h 1894283"/>
              <a:gd name="connsiteX126" fmla="*/ 2347351 w 2989628"/>
              <a:gd name="connsiteY126" fmla="*/ 413834 h 1894283"/>
              <a:gd name="connsiteX127" fmla="*/ 2362591 w 2989628"/>
              <a:gd name="connsiteY127" fmla="*/ 451934 h 1894283"/>
              <a:gd name="connsiteX128" fmla="*/ 2370211 w 2989628"/>
              <a:gd name="connsiteY128" fmla="*/ 482414 h 1894283"/>
              <a:gd name="connsiteX129" fmla="*/ 2415931 w 2989628"/>
              <a:gd name="connsiteY129" fmla="*/ 558614 h 1894283"/>
              <a:gd name="connsiteX130" fmla="*/ 2431171 w 2989628"/>
              <a:gd name="connsiteY130" fmla="*/ 589094 h 1894283"/>
              <a:gd name="connsiteX131" fmla="*/ 2476891 w 2989628"/>
              <a:gd name="connsiteY131" fmla="*/ 611954 h 1894283"/>
              <a:gd name="connsiteX132" fmla="*/ 2499751 w 2989628"/>
              <a:gd name="connsiteY132" fmla="*/ 627194 h 1894283"/>
              <a:gd name="connsiteX133" fmla="*/ 2537851 w 2989628"/>
              <a:gd name="connsiteY133" fmla="*/ 634814 h 1894283"/>
              <a:gd name="connsiteX134" fmla="*/ 2560711 w 2989628"/>
              <a:gd name="connsiteY134" fmla="*/ 642434 h 1894283"/>
              <a:gd name="connsiteX135" fmla="*/ 2591191 w 2989628"/>
              <a:gd name="connsiteY135" fmla="*/ 688154 h 1894283"/>
              <a:gd name="connsiteX136" fmla="*/ 2583571 w 2989628"/>
              <a:gd name="connsiteY136" fmla="*/ 711014 h 1894283"/>
              <a:gd name="connsiteX137" fmla="*/ 2575951 w 2989628"/>
              <a:gd name="connsiteY137" fmla="*/ 764354 h 1894283"/>
              <a:gd name="connsiteX138" fmla="*/ 2560711 w 2989628"/>
              <a:gd name="connsiteY138" fmla="*/ 810074 h 1894283"/>
              <a:gd name="connsiteX139" fmla="*/ 2568331 w 2989628"/>
              <a:gd name="connsiteY139" fmla="*/ 939614 h 1894283"/>
              <a:gd name="connsiteX140" fmla="*/ 2583571 w 2989628"/>
              <a:gd name="connsiteY140" fmla="*/ 992954 h 1894283"/>
              <a:gd name="connsiteX141" fmla="*/ 2614051 w 2989628"/>
              <a:gd name="connsiteY141" fmla="*/ 1038674 h 1894283"/>
              <a:gd name="connsiteX142" fmla="*/ 2621671 w 2989628"/>
              <a:gd name="connsiteY142" fmla="*/ 1061534 h 1894283"/>
              <a:gd name="connsiteX143" fmla="*/ 2636911 w 2989628"/>
              <a:gd name="connsiteY143" fmla="*/ 1084394 h 1894283"/>
              <a:gd name="connsiteX144" fmla="*/ 2682631 w 2989628"/>
              <a:gd name="connsiteY144" fmla="*/ 1137734 h 1894283"/>
              <a:gd name="connsiteX145" fmla="*/ 2690251 w 2989628"/>
              <a:gd name="connsiteY145" fmla="*/ 1160594 h 1894283"/>
              <a:gd name="connsiteX146" fmla="*/ 2667391 w 2989628"/>
              <a:gd name="connsiteY146" fmla="*/ 1206314 h 1894283"/>
              <a:gd name="connsiteX147" fmla="*/ 2659771 w 2989628"/>
              <a:gd name="connsiteY147" fmla="*/ 1229174 h 1894283"/>
              <a:gd name="connsiteX148" fmla="*/ 2644531 w 2989628"/>
              <a:gd name="connsiteY148" fmla="*/ 1259654 h 1894283"/>
              <a:gd name="connsiteX149" fmla="*/ 2636911 w 2989628"/>
              <a:gd name="connsiteY149" fmla="*/ 1343474 h 1894283"/>
              <a:gd name="connsiteX150" fmla="*/ 2644531 w 2989628"/>
              <a:gd name="connsiteY150" fmla="*/ 1457774 h 1894283"/>
              <a:gd name="connsiteX151" fmla="*/ 2652151 w 2989628"/>
              <a:gd name="connsiteY151" fmla="*/ 1480634 h 1894283"/>
              <a:gd name="connsiteX152" fmla="*/ 2667391 w 2989628"/>
              <a:gd name="connsiteY152" fmla="*/ 1518734 h 1894283"/>
              <a:gd name="connsiteX153" fmla="*/ 2675011 w 2989628"/>
              <a:gd name="connsiteY153" fmla="*/ 1541594 h 1894283"/>
              <a:gd name="connsiteX154" fmla="*/ 2690251 w 2989628"/>
              <a:gd name="connsiteY154" fmla="*/ 1564454 h 1894283"/>
              <a:gd name="connsiteX155" fmla="*/ 2751211 w 2989628"/>
              <a:gd name="connsiteY155" fmla="*/ 1640654 h 1894283"/>
              <a:gd name="connsiteX156" fmla="*/ 2766451 w 2989628"/>
              <a:gd name="connsiteY156" fmla="*/ 1663514 h 1894283"/>
              <a:gd name="connsiteX157" fmla="*/ 2865511 w 2989628"/>
              <a:gd name="connsiteY157" fmla="*/ 1777814 h 1894283"/>
              <a:gd name="connsiteX158" fmla="*/ 2880751 w 2989628"/>
              <a:gd name="connsiteY158" fmla="*/ 1800674 h 1894283"/>
              <a:gd name="connsiteX159" fmla="*/ 2926471 w 2989628"/>
              <a:gd name="connsiteY159" fmla="*/ 1846394 h 1894283"/>
              <a:gd name="connsiteX160" fmla="*/ 2949331 w 2989628"/>
              <a:gd name="connsiteY160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54871 w 2989628"/>
              <a:gd name="connsiteY86" fmla="*/ 848174 h 1894283"/>
              <a:gd name="connsiteX87" fmla="*/ 1577731 w 2989628"/>
              <a:gd name="connsiteY87" fmla="*/ 832934 h 1894283"/>
              <a:gd name="connsiteX88" fmla="*/ 1608211 w 2989628"/>
              <a:gd name="connsiteY88" fmla="*/ 825314 h 1894283"/>
              <a:gd name="connsiteX89" fmla="*/ 1631071 w 2989628"/>
              <a:gd name="connsiteY89" fmla="*/ 802454 h 1894283"/>
              <a:gd name="connsiteX90" fmla="*/ 1638691 w 2989628"/>
              <a:gd name="connsiteY90" fmla="*/ 771974 h 1894283"/>
              <a:gd name="connsiteX91" fmla="*/ 1653931 w 2989628"/>
              <a:gd name="connsiteY91" fmla="*/ 749114 h 1894283"/>
              <a:gd name="connsiteX92" fmla="*/ 1661551 w 2989628"/>
              <a:gd name="connsiteY92" fmla="*/ 726254 h 1894283"/>
              <a:gd name="connsiteX93" fmla="*/ 1653931 w 2989628"/>
              <a:gd name="connsiteY93" fmla="*/ 330014 h 1894283"/>
              <a:gd name="connsiteX94" fmla="*/ 1623451 w 2989628"/>
              <a:gd name="connsiteY94" fmla="*/ 284294 h 1894283"/>
              <a:gd name="connsiteX95" fmla="*/ 1608211 w 2989628"/>
              <a:gd name="connsiteY95" fmla="*/ 261434 h 1894283"/>
              <a:gd name="connsiteX96" fmla="*/ 1577731 w 2989628"/>
              <a:gd name="connsiteY96" fmla="*/ 208094 h 1894283"/>
              <a:gd name="connsiteX97" fmla="*/ 1585351 w 2989628"/>
              <a:gd name="connsiteY97" fmla="*/ 185234 h 1894283"/>
              <a:gd name="connsiteX98" fmla="*/ 1608211 w 2989628"/>
              <a:gd name="connsiteY98" fmla="*/ 192854 h 1894283"/>
              <a:gd name="connsiteX99" fmla="*/ 1653931 w 2989628"/>
              <a:gd name="connsiteY99" fmla="*/ 215714 h 1894283"/>
              <a:gd name="connsiteX100" fmla="*/ 1669171 w 2989628"/>
              <a:gd name="connsiteY100" fmla="*/ 192854 h 1894283"/>
              <a:gd name="connsiteX101" fmla="*/ 1661551 w 2989628"/>
              <a:gd name="connsiteY101" fmla="*/ 124274 h 1894283"/>
              <a:gd name="connsiteX102" fmla="*/ 1638691 w 2989628"/>
              <a:gd name="connsiteY102" fmla="*/ 109034 h 1894283"/>
              <a:gd name="connsiteX103" fmla="*/ 1615831 w 2989628"/>
              <a:gd name="connsiteY103" fmla="*/ 101414 h 1894283"/>
              <a:gd name="connsiteX104" fmla="*/ 1592971 w 2989628"/>
              <a:gd name="connsiteY104" fmla="*/ 86174 h 1894283"/>
              <a:gd name="connsiteX105" fmla="*/ 1562491 w 2989628"/>
              <a:gd name="connsiteY105" fmla="*/ 70934 h 1894283"/>
              <a:gd name="connsiteX106" fmla="*/ 1570111 w 2989628"/>
              <a:gd name="connsiteY106" fmla="*/ 2354 h 1894283"/>
              <a:gd name="connsiteX107" fmla="*/ 1592971 w 2989628"/>
              <a:gd name="connsiteY107" fmla="*/ 9974 h 1894283"/>
              <a:gd name="connsiteX108" fmla="*/ 1638691 w 2989628"/>
              <a:gd name="connsiteY108" fmla="*/ 32834 h 1894283"/>
              <a:gd name="connsiteX109" fmla="*/ 1692031 w 2989628"/>
              <a:gd name="connsiteY109" fmla="*/ 70934 h 1894283"/>
              <a:gd name="connsiteX110" fmla="*/ 1722511 w 2989628"/>
              <a:gd name="connsiteY110" fmla="*/ 78554 h 1894283"/>
              <a:gd name="connsiteX111" fmla="*/ 1737751 w 2989628"/>
              <a:gd name="connsiteY111" fmla="*/ 101414 h 1894283"/>
              <a:gd name="connsiteX112" fmla="*/ 1760611 w 2989628"/>
              <a:gd name="connsiteY112" fmla="*/ 124274 h 1894283"/>
              <a:gd name="connsiteX113" fmla="*/ 1768231 w 2989628"/>
              <a:gd name="connsiteY113" fmla="*/ 147134 h 1894283"/>
              <a:gd name="connsiteX114" fmla="*/ 1791091 w 2989628"/>
              <a:gd name="connsiteY114" fmla="*/ 169994 h 1894283"/>
              <a:gd name="connsiteX115" fmla="*/ 1806331 w 2989628"/>
              <a:gd name="connsiteY115" fmla="*/ 192854 h 1894283"/>
              <a:gd name="connsiteX116" fmla="*/ 1829191 w 2989628"/>
              <a:gd name="connsiteY116" fmla="*/ 200474 h 1894283"/>
              <a:gd name="connsiteX117" fmla="*/ 1882531 w 2989628"/>
              <a:gd name="connsiteY117" fmla="*/ 223334 h 1894283"/>
              <a:gd name="connsiteX118" fmla="*/ 1905391 w 2989628"/>
              <a:gd name="connsiteY118" fmla="*/ 238574 h 1894283"/>
              <a:gd name="connsiteX119" fmla="*/ 1928251 w 2989628"/>
              <a:gd name="connsiteY119" fmla="*/ 246194 h 1894283"/>
              <a:gd name="connsiteX120" fmla="*/ 2233051 w 2989628"/>
              <a:gd name="connsiteY120" fmla="*/ 269054 h 1894283"/>
              <a:gd name="connsiteX121" fmla="*/ 2278771 w 2989628"/>
              <a:gd name="connsiteY121" fmla="*/ 307154 h 1894283"/>
              <a:gd name="connsiteX122" fmla="*/ 2301631 w 2989628"/>
              <a:gd name="connsiteY122" fmla="*/ 314774 h 1894283"/>
              <a:gd name="connsiteX123" fmla="*/ 2324491 w 2989628"/>
              <a:gd name="connsiteY123" fmla="*/ 337634 h 1894283"/>
              <a:gd name="connsiteX124" fmla="*/ 2332111 w 2989628"/>
              <a:gd name="connsiteY124" fmla="*/ 368114 h 1894283"/>
              <a:gd name="connsiteX125" fmla="*/ 2347351 w 2989628"/>
              <a:gd name="connsiteY125" fmla="*/ 413834 h 1894283"/>
              <a:gd name="connsiteX126" fmla="*/ 2362591 w 2989628"/>
              <a:gd name="connsiteY126" fmla="*/ 451934 h 1894283"/>
              <a:gd name="connsiteX127" fmla="*/ 2370211 w 2989628"/>
              <a:gd name="connsiteY127" fmla="*/ 482414 h 1894283"/>
              <a:gd name="connsiteX128" fmla="*/ 2415931 w 2989628"/>
              <a:gd name="connsiteY128" fmla="*/ 558614 h 1894283"/>
              <a:gd name="connsiteX129" fmla="*/ 2431171 w 2989628"/>
              <a:gd name="connsiteY129" fmla="*/ 589094 h 1894283"/>
              <a:gd name="connsiteX130" fmla="*/ 2476891 w 2989628"/>
              <a:gd name="connsiteY130" fmla="*/ 611954 h 1894283"/>
              <a:gd name="connsiteX131" fmla="*/ 2499751 w 2989628"/>
              <a:gd name="connsiteY131" fmla="*/ 627194 h 1894283"/>
              <a:gd name="connsiteX132" fmla="*/ 2537851 w 2989628"/>
              <a:gd name="connsiteY132" fmla="*/ 634814 h 1894283"/>
              <a:gd name="connsiteX133" fmla="*/ 2560711 w 2989628"/>
              <a:gd name="connsiteY133" fmla="*/ 642434 h 1894283"/>
              <a:gd name="connsiteX134" fmla="*/ 2591191 w 2989628"/>
              <a:gd name="connsiteY134" fmla="*/ 688154 h 1894283"/>
              <a:gd name="connsiteX135" fmla="*/ 2583571 w 2989628"/>
              <a:gd name="connsiteY135" fmla="*/ 711014 h 1894283"/>
              <a:gd name="connsiteX136" fmla="*/ 2575951 w 2989628"/>
              <a:gd name="connsiteY136" fmla="*/ 764354 h 1894283"/>
              <a:gd name="connsiteX137" fmla="*/ 2560711 w 2989628"/>
              <a:gd name="connsiteY137" fmla="*/ 810074 h 1894283"/>
              <a:gd name="connsiteX138" fmla="*/ 2568331 w 2989628"/>
              <a:gd name="connsiteY138" fmla="*/ 939614 h 1894283"/>
              <a:gd name="connsiteX139" fmla="*/ 2583571 w 2989628"/>
              <a:gd name="connsiteY139" fmla="*/ 992954 h 1894283"/>
              <a:gd name="connsiteX140" fmla="*/ 2614051 w 2989628"/>
              <a:gd name="connsiteY140" fmla="*/ 1038674 h 1894283"/>
              <a:gd name="connsiteX141" fmla="*/ 2621671 w 2989628"/>
              <a:gd name="connsiteY141" fmla="*/ 1061534 h 1894283"/>
              <a:gd name="connsiteX142" fmla="*/ 2636911 w 2989628"/>
              <a:gd name="connsiteY142" fmla="*/ 1084394 h 1894283"/>
              <a:gd name="connsiteX143" fmla="*/ 2682631 w 2989628"/>
              <a:gd name="connsiteY143" fmla="*/ 1137734 h 1894283"/>
              <a:gd name="connsiteX144" fmla="*/ 2690251 w 2989628"/>
              <a:gd name="connsiteY144" fmla="*/ 1160594 h 1894283"/>
              <a:gd name="connsiteX145" fmla="*/ 2667391 w 2989628"/>
              <a:gd name="connsiteY145" fmla="*/ 1206314 h 1894283"/>
              <a:gd name="connsiteX146" fmla="*/ 2659771 w 2989628"/>
              <a:gd name="connsiteY146" fmla="*/ 1229174 h 1894283"/>
              <a:gd name="connsiteX147" fmla="*/ 2644531 w 2989628"/>
              <a:gd name="connsiteY147" fmla="*/ 1259654 h 1894283"/>
              <a:gd name="connsiteX148" fmla="*/ 2636911 w 2989628"/>
              <a:gd name="connsiteY148" fmla="*/ 1343474 h 1894283"/>
              <a:gd name="connsiteX149" fmla="*/ 2644531 w 2989628"/>
              <a:gd name="connsiteY149" fmla="*/ 1457774 h 1894283"/>
              <a:gd name="connsiteX150" fmla="*/ 2652151 w 2989628"/>
              <a:gd name="connsiteY150" fmla="*/ 1480634 h 1894283"/>
              <a:gd name="connsiteX151" fmla="*/ 2667391 w 2989628"/>
              <a:gd name="connsiteY151" fmla="*/ 1518734 h 1894283"/>
              <a:gd name="connsiteX152" fmla="*/ 2675011 w 2989628"/>
              <a:gd name="connsiteY152" fmla="*/ 1541594 h 1894283"/>
              <a:gd name="connsiteX153" fmla="*/ 2690251 w 2989628"/>
              <a:gd name="connsiteY153" fmla="*/ 1564454 h 1894283"/>
              <a:gd name="connsiteX154" fmla="*/ 2751211 w 2989628"/>
              <a:gd name="connsiteY154" fmla="*/ 1640654 h 1894283"/>
              <a:gd name="connsiteX155" fmla="*/ 2766451 w 2989628"/>
              <a:gd name="connsiteY155" fmla="*/ 1663514 h 1894283"/>
              <a:gd name="connsiteX156" fmla="*/ 2865511 w 2989628"/>
              <a:gd name="connsiteY156" fmla="*/ 1777814 h 1894283"/>
              <a:gd name="connsiteX157" fmla="*/ 2880751 w 2989628"/>
              <a:gd name="connsiteY157" fmla="*/ 1800674 h 1894283"/>
              <a:gd name="connsiteX158" fmla="*/ 2926471 w 2989628"/>
              <a:gd name="connsiteY158" fmla="*/ 1846394 h 1894283"/>
              <a:gd name="connsiteX159" fmla="*/ 2949331 w 2989628"/>
              <a:gd name="connsiteY15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08211 w 2989628"/>
              <a:gd name="connsiteY87" fmla="*/ 825314 h 1894283"/>
              <a:gd name="connsiteX88" fmla="*/ 1631071 w 2989628"/>
              <a:gd name="connsiteY88" fmla="*/ 802454 h 1894283"/>
              <a:gd name="connsiteX89" fmla="*/ 1638691 w 2989628"/>
              <a:gd name="connsiteY89" fmla="*/ 771974 h 1894283"/>
              <a:gd name="connsiteX90" fmla="*/ 1653931 w 2989628"/>
              <a:gd name="connsiteY90" fmla="*/ 749114 h 1894283"/>
              <a:gd name="connsiteX91" fmla="*/ 1661551 w 2989628"/>
              <a:gd name="connsiteY91" fmla="*/ 726254 h 1894283"/>
              <a:gd name="connsiteX92" fmla="*/ 1653931 w 2989628"/>
              <a:gd name="connsiteY92" fmla="*/ 330014 h 1894283"/>
              <a:gd name="connsiteX93" fmla="*/ 1623451 w 2989628"/>
              <a:gd name="connsiteY93" fmla="*/ 284294 h 1894283"/>
              <a:gd name="connsiteX94" fmla="*/ 1608211 w 2989628"/>
              <a:gd name="connsiteY94" fmla="*/ 261434 h 1894283"/>
              <a:gd name="connsiteX95" fmla="*/ 1577731 w 2989628"/>
              <a:gd name="connsiteY95" fmla="*/ 208094 h 1894283"/>
              <a:gd name="connsiteX96" fmla="*/ 1585351 w 2989628"/>
              <a:gd name="connsiteY96" fmla="*/ 185234 h 1894283"/>
              <a:gd name="connsiteX97" fmla="*/ 1608211 w 2989628"/>
              <a:gd name="connsiteY97" fmla="*/ 192854 h 1894283"/>
              <a:gd name="connsiteX98" fmla="*/ 1653931 w 2989628"/>
              <a:gd name="connsiteY98" fmla="*/ 215714 h 1894283"/>
              <a:gd name="connsiteX99" fmla="*/ 1669171 w 2989628"/>
              <a:gd name="connsiteY99" fmla="*/ 192854 h 1894283"/>
              <a:gd name="connsiteX100" fmla="*/ 1661551 w 2989628"/>
              <a:gd name="connsiteY100" fmla="*/ 124274 h 1894283"/>
              <a:gd name="connsiteX101" fmla="*/ 1638691 w 2989628"/>
              <a:gd name="connsiteY101" fmla="*/ 109034 h 1894283"/>
              <a:gd name="connsiteX102" fmla="*/ 1615831 w 2989628"/>
              <a:gd name="connsiteY102" fmla="*/ 101414 h 1894283"/>
              <a:gd name="connsiteX103" fmla="*/ 1592971 w 2989628"/>
              <a:gd name="connsiteY103" fmla="*/ 86174 h 1894283"/>
              <a:gd name="connsiteX104" fmla="*/ 1562491 w 2989628"/>
              <a:gd name="connsiteY104" fmla="*/ 70934 h 1894283"/>
              <a:gd name="connsiteX105" fmla="*/ 1570111 w 2989628"/>
              <a:gd name="connsiteY105" fmla="*/ 2354 h 1894283"/>
              <a:gd name="connsiteX106" fmla="*/ 1592971 w 2989628"/>
              <a:gd name="connsiteY106" fmla="*/ 9974 h 1894283"/>
              <a:gd name="connsiteX107" fmla="*/ 1638691 w 2989628"/>
              <a:gd name="connsiteY107" fmla="*/ 32834 h 1894283"/>
              <a:gd name="connsiteX108" fmla="*/ 1692031 w 2989628"/>
              <a:gd name="connsiteY108" fmla="*/ 70934 h 1894283"/>
              <a:gd name="connsiteX109" fmla="*/ 1722511 w 2989628"/>
              <a:gd name="connsiteY109" fmla="*/ 78554 h 1894283"/>
              <a:gd name="connsiteX110" fmla="*/ 1737751 w 2989628"/>
              <a:gd name="connsiteY110" fmla="*/ 101414 h 1894283"/>
              <a:gd name="connsiteX111" fmla="*/ 1760611 w 2989628"/>
              <a:gd name="connsiteY111" fmla="*/ 124274 h 1894283"/>
              <a:gd name="connsiteX112" fmla="*/ 1768231 w 2989628"/>
              <a:gd name="connsiteY112" fmla="*/ 147134 h 1894283"/>
              <a:gd name="connsiteX113" fmla="*/ 1791091 w 2989628"/>
              <a:gd name="connsiteY113" fmla="*/ 169994 h 1894283"/>
              <a:gd name="connsiteX114" fmla="*/ 1806331 w 2989628"/>
              <a:gd name="connsiteY114" fmla="*/ 192854 h 1894283"/>
              <a:gd name="connsiteX115" fmla="*/ 1829191 w 2989628"/>
              <a:gd name="connsiteY115" fmla="*/ 200474 h 1894283"/>
              <a:gd name="connsiteX116" fmla="*/ 1882531 w 2989628"/>
              <a:gd name="connsiteY116" fmla="*/ 223334 h 1894283"/>
              <a:gd name="connsiteX117" fmla="*/ 1905391 w 2989628"/>
              <a:gd name="connsiteY117" fmla="*/ 238574 h 1894283"/>
              <a:gd name="connsiteX118" fmla="*/ 1928251 w 2989628"/>
              <a:gd name="connsiteY118" fmla="*/ 246194 h 1894283"/>
              <a:gd name="connsiteX119" fmla="*/ 2233051 w 2989628"/>
              <a:gd name="connsiteY119" fmla="*/ 269054 h 1894283"/>
              <a:gd name="connsiteX120" fmla="*/ 2278771 w 2989628"/>
              <a:gd name="connsiteY120" fmla="*/ 307154 h 1894283"/>
              <a:gd name="connsiteX121" fmla="*/ 2301631 w 2989628"/>
              <a:gd name="connsiteY121" fmla="*/ 314774 h 1894283"/>
              <a:gd name="connsiteX122" fmla="*/ 2324491 w 2989628"/>
              <a:gd name="connsiteY122" fmla="*/ 337634 h 1894283"/>
              <a:gd name="connsiteX123" fmla="*/ 2332111 w 2989628"/>
              <a:gd name="connsiteY123" fmla="*/ 368114 h 1894283"/>
              <a:gd name="connsiteX124" fmla="*/ 2347351 w 2989628"/>
              <a:gd name="connsiteY124" fmla="*/ 413834 h 1894283"/>
              <a:gd name="connsiteX125" fmla="*/ 2362591 w 2989628"/>
              <a:gd name="connsiteY125" fmla="*/ 451934 h 1894283"/>
              <a:gd name="connsiteX126" fmla="*/ 2370211 w 2989628"/>
              <a:gd name="connsiteY126" fmla="*/ 482414 h 1894283"/>
              <a:gd name="connsiteX127" fmla="*/ 2415931 w 2989628"/>
              <a:gd name="connsiteY127" fmla="*/ 558614 h 1894283"/>
              <a:gd name="connsiteX128" fmla="*/ 2431171 w 2989628"/>
              <a:gd name="connsiteY128" fmla="*/ 589094 h 1894283"/>
              <a:gd name="connsiteX129" fmla="*/ 2476891 w 2989628"/>
              <a:gd name="connsiteY129" fmla="*/ 611954 h 1894283"/>
              <a:gd name="connsiteX130" fmla="*/ 2499751 w 2989628"/>
              <a:gd name="connsiteY130" fmla="*/ 627194 h 1894283"/>
              <a:gd name="connsiteX131" fmla="*/ 2537851 w 2989628"/>
              <a:gd name="connsiteY131" fmla="*/ 634814 h 1894283"/>
              <a:gd name="connsiteX132" fmla="*/ 2560711 w 2989628"/>
              <a:gd name="connsiteY132" fmla="*/ 642434 h 1894283"/>
              <a:gd name="connsiteX133" fmla="*/ 2591191 w 2989628"/>
              <a:gd name="connsiteY133" fmla="*/ 688154 h 1894283"/>
              <a:gd name="connsiteX134" fmla="*/ 2583571 w 2989628"/>
              <a:gd name="connsiteY134" fmla="*/ 711014 h 1894283"/>
              <a:gd name="connsiteX135" fmla="*/ 2575951 w 2989628"/>
              <a:gd name="connsiteY135" fmla="*/ 764354 h 1894283"/>
              <a:gd name="connsiteX136" fmla="*/ 2560711 w 2989628"/>
              <a:gd name="connsiteY136" fmla="*/ 810074 h 1894283"/>
              <a:gd name="connsiteX137" fmla="*/ 2568331 w 2989628"/>
              <a:gd name="connsiteY137" fmla="*/ 939614 h 1894283"/>
              <a:gd name="connsiteX138" fmla="*/ 2583571 w 2989628"/>
              <a:gd name="connsiteY138" fmla="*/ 992954 h 1894283"/>
              <a:gd name="connsiteX139" fmla="*/ 2614051 w 2989628"/>
              <a:gd name="connsiteY139" fmla="*/ 1038674 h 1894283"/>
              <a:gd name="connsiteX140" fmla="*/ 2621671 w 2989628"/>
              <a:gd name="connsiteY140" fmla="*/ 1061534 h 1894283"/>
              <a:gd name="connsiteX141" fmla="*/ 2636911 w 2989628"/>
              <a:gd name="connsiteY141" fmla="*/ 1084394 h 1894283"/>
              <a:gd name="connsiteX142" fmla="*/ 2682631 w 2989628"/>
              <a:gd name="connsiteY142" fmla="*/ 1137734 h 1894283"/>
              <a:gd name="connsiteX143" fmla="*/ 2690251 w 2989628"/>
              <a:gd name="connsiteY143" fmla="*/ 1160594 h 1894283"/>
              <a:gd name="connsiteX144" fmla="*/ 2667391 w 2989628"/>
              <a:gd name="connsiteY144" fmla="*/ 1206314 h 1894283"/>
              <a:gd name="connsiteX145" fmla="*/ 2659771 w 2989628"/>
              <a:gd name="connsiteY145" fmla="*/ 1229174 h 1894283"/>
              <a:gd name="connsiteX146" fmla="*/ 2644531 w 2989628"/>
              <a:gd name="connsiteY146" fmla="*/ 1259654 h 1894283"/>
              <a:gd name="connsiteX147" fmla="*/ 2636911 w 2989628"/>
              <a:gd name="connsiteY147" fmla="*/ 1343474 h 1894283"/>
              <a:gd name="connsiteX148" fmla="*/ 2644531 w 2989628"/>
              <a:gd name="connsiteY148" fmla="*/ 1457774 h 1894283"/>
              <a:gd name="connsiteX149" fmla="*/ 2652151 w 2989628"/>
              <a:gd name="connsiteY149" fmla="*/ 1480634 h 1894283"/>
              <a:gd name="connsiteX150" fmla="*/ 2667391 w 2989628"/>
              <a:gd name="connsiteY150" fmla="*/ 1518734 h 1894283"/>
              <a:gd name="connsiteX151" fmla="*/ 2675011 w 2989628"/>
              <a:gd name="connsiteY151" fmla="*/ 1541594 h 1894283"/>
              <a:gd name="connsiteX152" fmla="*/ 2690251 w 2989628"/>
              <a:gd name="connsiteY152" fmla="*/ 1564454 h 1894283"/>
              <a:gd name="connsiteX153" fmla="*/ 2751211 w 2989628"/>
              <a:gd name="connsiteY153" fmla="*/ 1640654 h 1894283"/>
              <a:gd name="connsiteX154" fmla="*/ 2766451 w 2989628"/>
              <a:gd name="connsiteY154" fmla="*/ 1663514 h 1894283"/>
              <a:gd name="connsiteX155" fmla="*/ 2865511 w 2989628"/>
              <a:gd name="connsiteY155" fmla="*/ 1777814 h 1894283"/>
              <a:gd name="connsiteX156" fmla="*/ 2880751 w 2989628"/>
              <a:gd name="connsiteY156" fmla="*/ 1800674 h 1894283"/>
              <a:gd name="connsiteX157" fmla="*/ 2926471 w 2989628"/>
              <a:gd name="connsiteY157" fmla="*/ 1846394 h 1894283"/>
              <a:gd name="connsiteX158" fmla="*/ 2949331 w 2989628"/>
              <a:gd name="connsiteY15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31071 w 2989628"/>
              <a:gd name="connsiteY87" fmla="*/ 802454 h 1894283"/>
              <a:gd name="connsiteX88" fmla="*/ 1638691 w 2989628"/>
              <a:gd name="connsiteY88" fmla="*/ 771974 h 1894283"/>
              <a:gd name="connsiteX89" fmla="*/ 1653931 w 2989628"/>
              <a:gd name="connsiteY89" fmla="*/ 749114 h 1894283"/>
              <a:gd name="connsiteX90" fmla="*/ 1661551 w 2989628"/>
              <a:gd name="connsiteY90" fmla="*/ 726254 h 1894283"/>
              <a:gd name="connsiteX91" fmla="*/ 1653931 w 2989628"/>
              <a:gd name="connsiteY91" fmla="*/ 330014 h 1894283"/>
              <a:gd name="connsiteX92" fmla="*/ 1623451 w 2989628"/>
              <a:gd name="connsiteY92" fmla="*/ 284294 h 1894283"/>
              <a:gd name="connsiteX93" fmla="*/ 1608211 w 2989628"/>
              <a:gd name="connsiteY93" fmla="*/ 261434 h 1894283"/>
              <a:gd name="connsiteX94" fmla="*/ 1577731 w 2989628"/>
              <a:gd name="connsiteY94" fmla="*/ 208094 h 1894283"/>
              <a:gd name="connsiteX95" fmla="*/ 1585351 w 2989628"/>
              <a:gd name="connsiteY95" fmla="*/ 185234 h 1894283"/>
              <a:gd name="connsiteX96" fmla="*/ 1608211 w 2989628"/>
              <a:gd name="connsiteY96" fmla="*/ 192854 h 1894283"/>
              <a:gd name="connsiteX97" fmla="*/ 1653931 w 2989628"/>
              <a:gd name="connsiteY97" fmla="*/ 215714 h 1894283"/>
              <a:gd name="connsiteX98" fmla="*/ 1669171 w 2989628"/>
              <a:gd name="connsiteY98" fmla="*/ 192854 h 1894283"/>
              <a:gd name="connsiteX99" fmla="*/ 1661551 w 2989628"/>
              <a:gd name="connsiteY99" fmla="*/ 124274 h 1894283"/>
              <a:gd name="connsiteX100" fmla="*/ 1638691 w 2989628"/>
              <a:gd name="connsiteY100" fmla="*/ 109034 h 1894283"/>
              <a:gd name="connsiteX101" fmla="*/ 1615831 w 2989628"/>
              <a:gd name="connsiteY101" fmla="*/ 101414 h 1894283"/>
              <a:gd name="connsiteX102" fmla="*/ 1592971 w 2989628"/>
              <a:gd name="connsiteY102" fmla="*/ 86174 h 1894283"/>
              <a:gd name="connsiteX103" fmla="*/ 1562491 w 2989628"/>
              <a:gd name="connsiteY103" fmla="*/ 70934 h 1894283"/>
              <a:gd name="connsiteX104" fmla="*/ 1570111 w 2989628"/>
              <a:gd name="connsiteY104" fmla="*/ 2354 h 1894283"/>
              <a:gd name="connsiteX105" fmla="*/ 1592971 w 2989628"/>
              <a:gd name="connsiteY105" fmla="*/ 9974 h 1894283"/>
              <a:gd name="connsiteX106" fmla="*/ 1638691 w 2989628"/>
              <a:gd name="connsiteY106" fmla="*/ 32834 h 1894283"/>
              <a:gd name="connsiteX107" fmla="*/ 1692031 w 2989628"/>
              <a:gd name="connsiteY107" fmla="*/ 70934 h 1894283"/>
              <a:gd name="connsiteX108" fmla="*/ 1722511 w 2989628"/>
              <a:gd name="connsiteY108" fmla="*/ 78554 h 1894283"/>
              <a:gd name="connsiteX109" fmla="*/ 1737751 w 2989628"/>
              <a:gd name="connsiteY109" fmla="*/ 101414 h 1894283"/>
              <a:gd name="connsiteX110" fmla="*/ 1760611 w 2989628"/>
              <a:gd name="connsiteY110" fmla="*/ 124274 h 1894283"/>
              <a:gd name="connsiteX111" fmla="*/ 1768231 w 2989628"/>
              <a:gd name="connsiteY111" fmla="*/ 147134 h 1894283"/>
              <a:gd name="connsiteX112" fmla="*/ 1791091 w 2989628"/>
              <a:gd name="connsiteY112" fmla="*/ 169994 h 1894283"/>
              <a:gd name="connsiteX113" fmla="*/ 1806331 w 2989628"/>
              <a:gd name="connsiteY113" fmla="*/ 192854 h 1894283"/>
              <a:gd name="connsiteX114" fmla="*/ 1829191 w 2989628"/>
              <a:gd name="connsiteY114" fmla="*/ 200474 h 1894283"/>
              <a:gd name="connsiteX115" fmla="*/ 1882531 w 2989628"/>
              <a:gd name="connsiteY115" fmla="*/ 223334 h 1894283"/>
              <a:gd name="connsiteX116" fmla="*/ 1905391 w 2989628"/>
              <a:gd name="connsiteY116" fmla="*/ 238574 h 1894283"/>
              <a:gd name="connsiteX117" fmla="*/ 1928251 w 2989628"/>
              <a:gd name="connsiteY117" fmla="*/ 246194 h 1894283"/>
              <a:gd name="connsiteX118" fmla="*/ 2233051 w 2989628"/>
              <a:gd name="connsiteY118" fmla="*/ 269054 h 1894283"/>
              <a:gd name="connsiteX119" fmla="*/ 2278771 w 2989628"/>
              <a:gd name="connsiteY119" fmla="*/ 307154 h 1894283"/>
              <a:gd name="connsiteX120" fmla="*/ 2301631 w 2989628"/>
              <a:gd name="connsiteY120" fmla="*/ 314774 h 1894283"/>
              <a:gd name="connsiteX121" fmla="*/ 2324491 w 2989628"/>
              <a:gd name="connsiteY121" fmla="*/ 337634 h 1894283"/>
              <a:gd name="connsiteX122" fmla="*/ 2332111 w 2989628"/>
              <a:gd name="connsiteY122" fmla="*/ 368114 h 1894283"/>
              <a:gd name="connsiteX123" fmla="*/ 2347351 w 2989628"/>
              <a:gd name="connsiteY123" fmla="*/ 413834 h 1894283"/>
              <a:gd name="connsiteX124" fmla="*/ 2362591 w 2989628"/>
              <a:gd name="connsiteY124" fmla="*/ 451934 h 1894283"/>
              <a:gd name="connsiteX125" fmla="*/ 2370211 w 2989628"/>
              <a:gd name="connsiteY125" fmla="*/ 482414 h 1894283"/>
              <a:gd name="connsiteX126" fmla="*/ 2415931 w 2989628"/>
              <a:gd name="connsiteY126" fmla="*/ 558614 h 1894283"/>
              <a:gd name="connsiteX127" fmla="*/ 2431171 w 2989628"/>
              <a:gd name="connsiteY127" fmla="*/ 589094 h 1894283"/>
              <a:gd name="connsiteX128" fmla="*/ 2476891 w 2989628"/>
              <a:gd name="connsiteY128" fmla="*/ 611954 h 1894283"/>
              <a:gd name="connsiteX129" fmla="*/ 2499751 w 2989628"/>
              <a:gd name="connsiteY129" fmla="*/ 627194 h 1894283"/>
              <a:gd name="connsiteX130" fmla="*/ 2537851 w 2989628"/>
              <a:gd name="connsiteY130" fmla="*/ 634814 h 1894283"/>
              <a:gd name="connsiteX131" fmla="*/ 2560711 w 2989628"/>
              <a:gd name="connsiteY131" fmla="*/ 642434 h 1894283"/>
              <a:gd name="connsiteX132" fmla="*/ 2591191 w 2989628"/>
              <a:gd name="connsiteY132" fmla="*/ 688154 h 1894283"/>
              <a:gd name="connsiteX133" fmla="*/ 2583571 w 2989628"/>
              <a:gd name="connsiteY133" fmla="*/ 711014 h 1894283"/>
              <a:gd name="connsiteX134" fmla="*/ 2575951 w 2989628"/>
              <a:gd name="connsiteY134" fmla="*/ 764354 h 1894283"/>
              <a:gd name="connsiteX135" fmla="*/ 2560711 w 2989628"/>
              <a:gd name="connsiteY135" fmla="*/ 810074 h 1894283"/>
              <a:gd name="connsiteX136" fmla="*/ 2568331 w 2989628"/>
              <a:gd name="connsiteY136" fmla="*/ 939614 h 1894283"/>
              <a:gd name="connsiteX137" fmla="*/ 2583571 w 2989628"/>
              <a:gd name="connsiteY137" fmla="*/ 992954 h 1894283"/>
              <a:gd name="connsiteX138" fmla="*/ 2614051 w 2989628"/>
              <a:gd name="connsiteY138" fmla="*/ 1038674 h 1894283"/>
              <a:gd name="connsiteX139" fmla="*/ 2621671 w 2989628"/>
              <a:gd name="connsiteY139" fmla="*/ 1061534 h 1894283"/>
              <a:gd name="connsiteX140" fmla="*/ 2636911 w 2989628"/>
              <a:gd name="connsiteY140" fmla="*/ 1084394 h 1894283"/>
              <a:gd name="connsiteX141" fmla="*/ 2682631 w 2989628"/>
              <a:gd name="connsiteY141" fmla="*/ 1137734 h 1894283"/>
              <a:gd name="connsiteX142" fmla="*/ 2690251 w 2989628"/>
              <a:gd name="connsiteY142" fmla="*/ 1160594 h 1894283"/>
              <a:gd name="connsiteX143" fmla="*/ 2667391 w 2989628"/>
              <a:gd name="connsiteY143" fmla="*/ 1206314 h 1894283"/>
              <a:gd name="connsiteX144" fmla="*/ 2659771 w 2989628"/>
              <a:gd name="connsiteY144" fmla="*/ 1229174 h 1894283"/>
              <a:gd name="connsiteX145" fmla="*/ 2644531 w 2989628"/>
              <a:gd name="connsiteY145" fmla="*/ 1259654 h 1894283"/>
              <a:gd name="connsiteX146" fmla="*/ 2636911 w 2989628"/>
              <a:gd name="connsiteY146" fmla="*/ 1343474 h 1894283"/>
              <a:gd name="connsiteX147" fmla="*/ 2644531 w 2989628"/>
              <a:gd name="connsiteY147" fmla="*/ 1457774 h 1894283"/>
              <a:gd name="connsiteX148" fmla="*/ 2652151 w 2989628"/>
              <a:gd name="connsiteY148" fmla="*/ 1480634 h 1894283"/>
              <a:gd name="connsiteX149" fmla="*/ 2667391 w 2989628"/>
              <a:gd name="connsiteY149" fmla="*/ 1518734 h 1894283"/>
              <a:gd name="connsiteX150" fmla="*/ 2675011 w 2989628"/>
              <a:gd name="connsiteY150" fmla="*/ 1541594 h 1894283"/>
              <a:gd name="connsiteX151" fmla="*/ 2690251 w 2989628"/>
              <a:gd name="connsiteY151" fmla="*/ 1564454 h 1894283"/>
              <a:gd name="connsiteX152" fmla="*/ 2751211 w 2989628"/>
              <a:gd name="connsiteY152" fmla="*/ 1640654 h 1894283"/>
              <a:gd name="connsiteX153" fmla="*/ 2766451 w 2989628"/>
              <a:gd name="connsiteY153" fmla="*/ 1663514 h 1894283"/>
              <a:gd name="connsiteX154" fmla="*/ 2865511 w 2989628"/>
              <a:gd name="connsiteY154" fmla="*/ 1777814 h 1894283"/>
              <a:gd name="connsiteX155" fmla="*/ 2880751 w 2989628"/>
              <a:gd name="connsiteY155" fmla="*/ 1800674 h 1894283"/>
              <a:gd name="connsiteX156" fmla="*/ 2926471 w 2989628"/>
              <a:gd name="connsiteY156" fmla="*/ 1846394 h 1894283"/>
              <a:gd name="connsiteX157" fmla="*/ 2949331 w 2989628"/>
              <a:gd name="connsiteY15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38691 w 2989628"/>
              <a:gd name="connsiteY87" fmla="*/ 771974 h 1894283"/>
              <a:gd name="connsiteX88" fmla="*/ 1653931 w 2989628"/>
              <a:gd name="connsiteY88" fmla="*/ 749114 h 1894283"/>
              <a:gd name="connsiteX89" fmla="*/ 1661551 w 2989628"/>
              <a:gd name="connsiteY89" fmla="*/ 726254 h 1894283"/>
              <a:gd name="connsiteX90" fmla="*/ 1653931 w 2989628"/>
              <a:gd name="connsiteY90" fmla="*/ 330014 h 1894283"/>
              <a:gd name="connsiteX91" fmla="*/ 1623451 w 2989628"/>
              <a:gd name="connsiteY91" fmla="*/ 284294 h 1894283"/>
              <a:gd name="connsiteX92" fmla="*/ 1608211 w 2989628"/>
              <a:gd name="connsiteY92" fmla="*/ 261434 h 1894283"/>
              <a:gd name="connsiteX93" fmla="*/ 1577731 w 2989628"/>
              <a:gd name="connsiteY93" fmla="*/ 208094 h 1894283"/>
              <a:gd name="connsiteX94" fmla="*/ 1585351 w 2989628"/>
              <a:gd name="connsiteY94" fmla="*/ 185234 h 1894283"/>
              <a:gd name="connsiteX95" fmla="*/ 1608211 w 2989628"/>
              <a:gd name="connsiteY95" fmla="*/ 192854 h 1894283"/>
              <a:gd name="connsiteX96" fmla="*/ 1653931 w 2989628"/>
              <a:gd name="connsiteY96" fmla="*/ 215714 h 1894283"/>
              <a:gd name="connsiteX97" fmla="*/ 1669171 w 2989628"/>
              <a:gd name="connsiteY97" fmla="*/ 192854 h 1894283"/>
              <a:gd name="connsiteX98" fmla="*/ 1661551 w 2989628"/>
              <a:gd name="connsiteY98" fmla="*/ 124274 h 1894283"/>
              <a:gd name="connsiteX99" fmla="*/ 1638691 w 2989628"/>
              <a:gd name="connsiteY99" fmla="*/ 109034 h 1894283"/>
              <a:gd name="connsiteX100" fmla="*/ 1615831 w 2989628"/>
              <a:gd name="connsiteY100" fmla="*/ 101414 h 1894283"/>
              <a:gd name="connsiteX101" fmla="*/ 1592971 w 2989628"/>
              <a:gd name="connsiteY101" fmla="*/ 86174 h 1894283"/>
              <a:gd name="connsiteX102" fmla="*/ 1562491 w 2989628"/>
              <a:gd name="connsiteY102" fmla="*/ 70934 h 1894283"/>
              <a:gd name="connsiteX103" fmla="*/ 1570111 w 2989628"/>
              <a:gd name="connsiteY103" fmla="*/ 2354 h 1894283"/>
              <a:gd name="connsiteX104" fmla="*/ 1592971 w 2989628"/>
              <a:gd name="connsiteY104" fmla="*/ 9974 h 1894283"/>
              <a:gd name="connsiteX105" fmla="*/ 1638691 w 2989628"/>
              <a:gd name="connsiteY105" fmla="*/ 32834 h 1894283"/>
              <a:gd name="connsiteX106" fmla="*/ 1692031 w 2989628"/>
              <a:gd name="connsiteY106" fmla="*/ 70934 h 1894283"/>
              <a:gd name="connsiteX107" fmla="*/ 1722511 w 2989628"/>
              <a:gd name="connsiteY107" fmla="*/ 78554 h 1894283"/>
              <a:gd name="connsiteX108" fmla="*/ 1737751 w 2989628"/>
              <a:gd name="connsiteY108" fmla="*/ 101414 h 1894283"/>
              <a:gd name="connsiteX109" fmla="*/ 1760611 w 2989628"/>
              <a:gd name="connsiteY109" fmla="*/ 124274 h 1894283"/>
              <a:gd name="connsiteX110" fmla="*/ 1768231 w 2989628"/>
              <a:gd name="connsiteY110" fmla="*/ 147134 h 1894283"/>
              <a:gd name="connsiteX111" fmla="*/ 1791091 w 2989628"/>
              <a:gd name="connsiteY111" fmla="*/ 169994 h 1894283"/>
              <a:gd name="connsiteX112" fmla="*/ 1806331 w 2989628"/>
              <a:gd name="connsiteY112" fmla="*/ 192854 h 1894283"/>
              <a:gd name="connsiteX113" fmla="*/ 1829191 w 2989628"/>
              <a:gd name="connsiteY113" fmla="*/ 200474 h 1894283"/>
              <a:gd name="connsiteX114" fmla="*/ 1882531 w 2989628"/>
              <a:gd name="connsiteY114" fmla="*/ 223334 h 1894283"/>
              <a:gd name="connsiteX115" fmla="*/ 1905391 w 2989628"/>
              <a:gd name="connsiteY115" fmla="*/ 238574 h 1894283"/>
              <a:gd name="connsiteX116" fmla="*/ 1928251 w 2989628"/>
              <a:gd name="connsiteY116" fmla="*/ 246194 h 1894283"/>
              <a:gd name="connsiteX117" fmla="*/ 2233051 w 2989628"/>
              <a:gd name="connsiteY117" fmla="*/ 269054 h 1894283"/>
              <a:gd name="connsiteX118" fmla="*/ 2278771 w 2989628"/>
              <a:gd name="connsiteY118" fmla="*/ 307154 h 1894283"/>
              <a:gd name="connsiteX119" fmla="*/ 2301631 w 2989628"/>
              <a:gd name="connsiteY119" fmla="*/ 314774 h 1894283"/>
              <a:gd name="connsiteX120" fmla="*/ 2324491 w 2989628"/>
              <a:gd name="connsiteY120" fmla="*/ 337634 h 1894283"/>
              <a:gd name="connsiteX121" fmla="*/ 2332111 w 2989628"/>
              <a:gd name="connsiteY121" fmla="*/ 368114 h 1894283"/>
              <a:gd name="connsiteX122" fmla="*/ 2347351 w 2989628"/>
              <a:gd name="connsiteY122" fmla="*/ 413834 h 1894283"/>
              <a:gd name="connsiteX123" fmla="*/ 2362591 w 2989628"/>
              <a:gd name="connsiteY123" fmla="*/ 451934 h 1894283"/>
              <a:gd name="connsiteX124" fmla="*/ 2370211 w 2989628"/>
              <a:gd name="connsiteY124" fmla="*/ 482414 h 1894283"/>
              <a:gd name="connsiteX125" fmla="*/ 2415931 w 2989628"/>
              <a:gd name="connsiteY125" fmla="*/ 558614 h 1894283"/>
              <a:gd name="connsiteX126" fmla="*/ 2431171 w 2989628"/>
              <a:gd name="connsiteY126" fmla="*/ 589094 h 1894283"/>
              <a:gd name="connsiteX127" fmla="*/ 2476891 w 2989628"/>
              <a:gd name="connsiteY127" fmla="*/ 611954 h 1894283"/>
              <a:gd name="connsiteX128" fmla="*/ 2499751 w 2989628"/>
              <a:gd name="connsiteY128" fmla="*/ 627194 h 1894283"/>
              <a:gd name="connsiteX129" fmla="*/ 2537851 w 2989628"/>
              <a:gd name="connsiteY129" fmla="*/ 634814 h 1894283"/>
              <a:gd name="connsiteX130" fmla="*/ 2560711 w 2989628"/>
              <a:gd name="connsiteY130" fmla="*/ 642434 h 1894283"/>
              <a:gd name="connsiteX131" fmla="*/ 2591191 w 2989628"/>
              <a:gd name="connsiteY131" fmla="*/ 688154 h 1894283"/>
              <a:gd name="connsiteX132" fmla="*/ 2583571 w 2989628"/>
              <a:gd name="connsiteY132" fmla="*/ 711014 h 1894283"/>
              <a:gd name="connsiteX133" fmla="*/ 2575951 w 2989628"/>
              <a:gd name="connsiteY133" fmla="*/ 764354 h 1894283"/>
              <a:gd name="connsiteX134" fmla="*/ 2560711 w 2989628"/>
              <a:gd name="connsiteY134" fmla="*/ 810074 h 1894283"/>
              <a:gd name="connsiteX135" fmla="*/ 2568331 w 2989628"/>
              <a:gd name="connsiteY135" fmla="*/ 939614 h 1894283"/>
              <a:gd name="connsiteX136" fmla="*/ 2583571 w 2989628"/>
              <a:gd name="connsiteY136" fmla="*/ 992954 h 1894283"/>
              <a:gd name="connsiteX137" fmla="*/ 2614051 w 2989628"/>
              <a:gd name="connsiteY137" fmla="*/ 1038674 h 1894283"/>
              <a:gd name="connsiteX138" fmla="*/ 2621671 w 2989628"/>
              <a:gd name="connsiteY138" fmla="*/ 1061534 h 1894283"/>
              <a:gd name="connsiteX139" fmla="*/ 2636911 w 2989628"/>
              <a:gd name="connsiteY139" fmla="*/ 1084394 h 1894283"/>
              <a:gd name="connsiteX140" fmla="*/ 2682631 w 2989628"/>
              <a:gd name="connsiteY140" fmla="*/ 1137734 h 1894283"/>
              <a:gd name="connsiteX141" fmla="*/ 2690251 w 2989628"/>
              <a:gd name="connsiteY141" fmla="*/ 1160594 h 1894283"/>
              <a:gd name="connsiteX142" fmla="*/ 2667391 w 2989628"/>
              <a:gd name="connsiteY142" fmla="*/ 1206314 h 1894283"/>
              <a:gd name="connsiteX143" fmla="*/ 2659771 w 2989628"/>
              <a:gd name="connsiteY143" fmla="*/ 1229174 h 1894283"/>
              <a:gd name="connsiteX144" fmla="*/ 2644531 w 2989628"/>
              <a:gd name="connsiteY144" fmla="*/ 1259654 h 1894283"/>
              <a:gd name="connsiteX145" fmla="*/ 2636911 w 2989628"/>
              <a:gd name="connsiteY145" fmla="*/ 1343474 h 1894283"/>
              <a:gd name="connsiteX146" fmla="*/ 2644531 w 2989628"/>
              <a:gd name="connsiteY146" fmla="*/ 1457774 h 1894283"/>
              <a:gd name="connsiteX147" fmla="*/ 2652151 w 2989628"/>
              <a:gd name="connsiteY147" fmla="*/ 1480634 h 1894283"/>
              <a:gd name="connsiteX148" fmla="*/ 2667391 w 2989628"/>
              <a:gd name="connsiteY148" fmla="*/ 1518734 h 1894283"/>
              <a:gd name="connsiteX149" fmla="*/ 2675011 w 2989628"/>
              <a:gd name="connsiteY149" fmla="*/ 1541594 h 1894283"/>
              <a:gd name="connsiteX150" fmla="*/ 2690251 w 2989628"/>
              <a:gd name="connsiteY150" fmla="*/ 1564454 h 1894283"/>
              <a:gd name="connsiteX151" fmla="*/ 2751211 w 2989628"/>
              <a:gd name="connsiteY151" fmla="*/ 1640654 h 1894283"/>
              <a:gd name="connsiteX152" fmla="*/ 2766451 w 2989628"/>
              <a:gd name="connsiteY152" fmla="*/ 1663514 h 1894283"/>
              <a:gd name="connsiteX153" fmla="*/ 2865511 w 2989628"/>
              <a:gd name="connsiteY153" fmla="*/ 1777814 h 1894283"/>
              <a:gd name="connsiteX154" fmla="*/ 2880751 w 2989628"/>
              <a:gd name="connsiteY154" fmla="*/ 1800674 h 1894283"/>
              <a:gd name="connsiteX155" fmla="*/ 2926471 w 2989628"/>
              <a:gd name="connsiteY155" fmla="*/ 1846394 h 1894283"/>
              <a:gd name="connsiteX156" fmla="*/ 2949331 w 2989628"/>
              <a:gd name="connsiteY15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31765 w 2989628"/>
              <a:gd name="connsiteY85" fmla="*/ 793550 h 1894283"/>
              <a:gd name="connsiteX86" fmla="*/ 1577731 w 2989628"/>
              <a:gd name="connsiteY86" fmla="*/ 832934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31765 w 2989628"/>
              <a:gd name="connsiteY85" fmla="*/ 793550 h 1894283"/>
              <a:gd name="connsiteX86" fmla="*/ 1580190 w 2989628"/>
              <a:gd name="connsiteY86" fmla="*/ 788196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53931 w 2989628"/>
              <a:gd name="connsiteY88" fmla="*/ 330014 h 1894283"/>
              <a:gd name="connsiteX89" fmla="*/ 1623451 w 2989628"/>
              <a:gd name="connsiteY89" fmla="*/ 284294 h 1894283"/>
              <a:gd name="connsiteX90" fmla="*/ 1608211 w 2989628"/>
              <a:gd name="connsiteY90" fmla="*/ 261434 h 1894283"/>
              <a:gd name="connsiteX91" fmla="*/ 1577731 w 2989628"/>
              <a:gd name="connsiteY91" fmla="*/ 208094 h 1894283"/>
              <a:gd name="connsiteX92" fmla="*/ 1585351 w 2989628"/>
              <a:gd name="connsiteY92" fmla="*/ 185234 h 1894283"/>
              <a:gd name="connsiteX93" fmla="*/ 1608211 w 2989628"/>
              <a:gd name="connsiteY93" fmla="*/ 192854 h 1894283"/>
              <a:gd name="connsiteX94" fmla="*/ 1653931 w 2989628"/>
              <a:gd name="connsiteY94" fmla="*/ 215714 h 1894283"/>
              <a:gd name="connsiteX95" fmla="*/ 1669171 w 2989628"/>
              <a:gd name="connsiteY95" fmla="*/ 192854 h 1894283"/>
              <a:gd name="connsiteX96" fmla="*/ 1661551 w 2989628"/>
              <a:gd name="connsiteY96" fmla="*/ 124274 h 1894283"/>
              <a:gd name="connsiteX97" fmla="*/ 1638691 w 2989628"/>
              <a:gd name="connsiteY97" fmla="*/ 109034 h 1894283"/>
              <a:gd name="connsiteX98" fmla="*/ 1615831 w 2989628"/>
              <a:gd name="connsiteY98" fmla="*/ 101414 h 1894283"/>
              <a:gd name="connsiteX99" fmla="*/ 1592971 w 2989628"/>
              <a:gd name="connsiteY99" fmla="*/ 86174 h 1894283"/>
              <a:gd name="connsiteX100" fmla="*/ 1562491 w 2989628"/>
              <a:gd name="connsiteY100" fmla="*/ 70934 h 1894283"/>
              <a:gd name="connsiteX101" fmla="*/ 1570111 w 2989628"/>
              <a:gd name="connsiteY101" fmla="*/ 2354 h 1894283"/>
              <a:gd name="connsiteX102" fmla="*/ 1592971 w 2989628"/>
              <a:gd name="connsiteY102" fmla="*/ 9974 h 1894283"/>
              <a:gd name="connsiteX103" fmla="*/ 1638691 w 2989628"/>
              <a:gd name="connsiteY103" fmla="*/ 32834 h 1894283"/>
              <a:gd name="connsiteX104" fmla="*/ 1692031 w 2989628"/>
              <a:gd name="connsiteY104" fmla="*/ 70934 h 1894283"/>
              <a:gd name="connsiteX105" fmla="*/ 1722511 w 2989628"/>
              <a:gd name="connsiteY105" fmla="*/ 78554 h 1894283"/>
              <a:gd name="connsiteX106" fmla="*/ 1737751 w 2989628"/>
              <a:gd name="connsiteY106" fmla="*/ 101414 h 1894283"/>
              <a:gd name="connsiteX107" fmla="*/ 1760611 w 2989628"/>
              <a:gd name="connsiteY107" fmla="*/ 124274 h 1894283"/>
              <a:gd name="connsiteX108" fmla="*/ 1768231 w 2989628"/>
              <a:gd name="connsiteY108" fmla="*/ 147134 h 1894283"/>
              <a:gd name="connsiteX109" fmla="*/ 1791091 w 2989628"/>
              <a:gd name="connsiteY109" fmla="*/ 169994 h 1894283"/>
              <a:gd name="connsiteX110" fmla="*/ 1806331 w 2989628"/>
              <a:gd name="connsiteY110" fmla="*/ 192854 h 1894283"/>
              <a:gd name="connsiteX111" fmla="*/ 1829191 w 2989628"/>
              <a:gd name="connsiteY111" fmla="*/ 200474 h 1894283"/>
              <a:gd name="connsiteX112" fmla="*/ 1882531 w 2989628"/>
              <a:gd name="connsiteY112" fmla="*/ 223334 h 1894283"/>
              <a:gd name="connsiteX113" fmla="*/ 1905391 w 2989628"/>
              <a:gd name="connsiteY113" fmla="*/ 238574 h 1894283"/>
              <a:gd name="connsiteX114" fmla="*/ 1928251 w 2989628"/>
              <a:gd name="connsiteY114" fmla="*/ 246194 h 1894283"/>
              <a:gd name="connsiteX115" fmla="*/ 2233051 w 2989628"/>
              <a:gd name="connsiteY115" fmla="*/ 269054 h 1894283"/>
              <a:gd name="connsiteX116" fmla="*/ 2278771 w 2989628"/>
              <a:gd name="connsiteY116" fmla="*/ 307154 h 1894283"/>
              <a:gd name="connsiteX117" fmla="*/ 2301631 w 2989628"/>
              <a:gd name="connsiteY117" fmla="*/ 314774 h 1894283"/>
              <a:gd name="connsiteX118" fmla="*/ 2324491 w 2989628"/>
              <a:gd name="connsiteY118" fmla="*/ 337634 h 1894283"/>
              <a:gd name="connsiteX119" fmla="*/ 2332111 w 2989628"/>
              <a:gd name="connsiteY119" fmla="*/ 368114 h 1894283"/>
              <a:gd name="connsiteX120" fmla="*/ 2347351 w 2989628"/>
              <a:gd name="connsiteY120" fmla="*/ 413834 h 1894283"/>
              <a:gd name="connsiteX121" fmla="*/ 2362591 w 2989628"/>
              <a:gd name="connsiteY121" fmla="*/ 451934 h 1894283"/>
              <a:gd name="connsiteX122" fmla="*/ 2370211 w 2989628"/>
              <a:gd name="connsiteY122" fmla="*/ 482414 h 1894283"/>
              <a:gd name="connsiteX123" fmla="*/ 2415931 w 2989628"/>
              <a:gd name="connsiteY123" fmla="*/ 558614 h 1894283"/>
              <a:gd name="connsiteX124" fmla="*/ 2431171 w 2989628"/>
              <a:gd name="connsiteY124" fmla="*/ 589094 h 1894283"/>
              <a:gd name="connsiteX125" fmla="*/ 2476891 w 2989628"/>
              <a:gd name="connsiteY125" fmla="*/ 611954 h 1894283"/>
              <a:gd name="connsiteX126" fmla="*/ 2499751 w 2989628"/>
              <a:gd name="connsiteY126" fmla="*/ 627194 h 1894283"/>
              <a:gd name="connsiteX127" fmla="*/ 2537851 w 2989628"/>
              <a:gd name="connsiteY127" fmla="*/ 634814 h 1894283"/>
              <a:gd name="connsiteX128" fmla="*/ 2560711 w 2989628"/>
              <a:gd name="connsiteY128" fmla="*/ 642434 h 1894283"/>
              <a:gd name="connsiteX129" fmla="*/ 2591191 w 2989628"/>
              <a:gd name="connsiteY129" fmla="*/ 688154 h 1894283"/>
              <a:gd name="connsiteX130" fmla="*/ 2583571 w 2989628"/>
              <a:gd name="connsiteY130" fmla="*/ 711014 h 1894283"/>
              <a:gd name="connsiteX131" fmla="*/ 2575951 w 2989628"/>
              <a:gd name="connsiteY131" fmla="*/ 764354 h 1894283"/>
              <a:gd name="connsiteX132" fmla="*/ 2560711 w 2989628"/>
              <a:gd name="connsiteY132" fmla="*/ 810074 h 1894283"/>
              <a:gd name="connsiteX133" fmla="*/ 2568331 w 2989628"/>
              <a:gd name="connsiteY133" fmla="*/ 939614 h 1894283"/>
              <a:gd name="connsiteX134" fmla="*/ 2583571 w 2989628"/>
              <a:gd name="connsiteY134" fmla="*/ 992954 h 1894283"/>
              <a:gd name="connsiteX135" fmla="*/ 2614051 w 2989628"/>
              <a:gd name="connsiteY135" fmla="*/ 1038674 h 1894283"/>
              <a:gd name="connsiteX136" fmla="*/ 2621671 w 2989628"/>
              <a:gd name="connsiteY136" fmla="*/ 1061534 h 1894283"/>
              <a:gd name="connsiteX137" fmla="*/ 2636911 w 2989628"/>
              <a:gd name="connsiteY137" fmla="*/ 1084394 h 1894283"/>
              <a:gd name="connsiteX138" fmla="*/ 2682631 w 2989628"/>
              <a:gd name="connsiteY138" fmla="*/ 1137734 h 1894283"/>
              <a:gd name="connsiteX139" fmla="*/ 2690251 w 2989628"/>
              <a:gd name="connsiteY139" fmla="*/ 1160594 h 1894283"/>
              <a:gd name="connsiteX140" fmla="*/ 2667391 w 2989628"/>
              <a:gd name="connsiteY140" fmla="*/ 1206314 h 1894283"/>
              <a:gd name="connsiteX141" fmla="*/ 2659771 w 2989628"/>
              <a:gd name="connsiteY141" fmla="*/ 1229174 h 1894283"/>
              <a:gd name="connsiteX142" fmla="*/ 2644531 w 2989628"/>
              <a:gd name="connsiteY142" fmla="*/ 1259654 h 1894283"/>
              <a:gd name="connsiteX143" fmla="*/ 2636911 w 2989628"/>
              <a:gd name="connsiteY143" fmla="*/ 1343474 h 1894283"/>
              <a:gd name="connsiteX144" fmla="*/ 2644531 w 2989628"/>
              <a:gd name="connsiteY144" fmla="*/ 1457774 h 1894283"/>
              <a:gd name="connsiteX145" fmla="*/ 2652151 w 2989628"/>
              <a:gd name="connsiteY145" fmla="*/ 1480634 h 1894283"/>
              <a:gd name="connsiteX146" fmla="*/ 2667391 w 2989628"/>
              <a:gd name="connsiteY146" fmla="*/ 1518734 h 1894283"/>
              <a:gd name="connsiteX147" fmla="*/ 2675011 w 2989628"/>
              <a:gd name="connsiteY147" fmla="*/ 1541594 h 1894283"/>
              <a:gd name="connsiteX148" fmla="*/ 2690251 w 2989628"/>
              <a:gd name="connsiteY148" fmla="*/ 1564454 h 1894283"/>
              <a:gd name="connsiteX149" fmla="*/ 2751211 w 2989628"/>
              <a:gd name="connsiteY149" fmla="*/ 1640654 h 1894283"/>
              <a:gd name="connsiteX150" fmla="*/ 2766451 w 2989628"/>
              <a:gd name="connsiteY150" fmla="*/ 1663514 h 1894283"/>
              <a:gd name="connsiteX151" fmla="*/ 2865511 w 2989628"/>
              <a:gd name="connsiteY151" fmla="*/ 1777814 h 1894283"/>
              <a:gd name="connsiteX152" fmla="*/ 2880751 w 2989628"/>
              <a:gd name="connsiteY152" fmla="*/ 1800674 h 1894283"/>
              <a:gd name="connsiteX153" fmla="*/ 2926471 w 2989628"/>
              <a:gd name="connsiteY153" fmla="*/ 1846394 h 1894283"/>
              <a:gd name="connsiteX154" fmla="*/ 2949331 w 2989628"/>
              <a:gd name="connsiteY15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16289 w 2989628"/>
              <a:gd name="connsiteY87" fmla="*/ 752351 h 1894283"/>
              <a:gd name="connsiteX88" fmla="*/ 1641639 w 2989628"/>
              <a:gd name="connsiteY88" fmla="*/ 725773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16289 w 2989628"/>
              <a:gd name="connsiteY87" fmla="*/ 752351 h 1894283"/>
              <a:gd name="connsiteX88" fmla="*/ 1628580 w 2989628"/>
              <a:gd name="connsiteY88" fmla="*/ 740680 h 1894283"/>
              <a:gd name="connsiteX89" fmla="*/ 1641639 w 2989628"/>
              <a:gd name="connsiteY89" fmla="*/ 725773 h 1894283"/>
              <a:gd name="connsiteX90" fmla="*/ 1653931 w 2989628"/>
              <a:gd name="connsiteY90" fmla="*/ 330014 h 1894283"/>
              <a:gd name="connsiteX91" fmla="*/ 1623451 w 2989628"/>
              <a:gd name="connsiteY91" fmla="*/ 284294 h 1894283"/>
              <a:gd name="connsiteX92" fmla="*/ 1608211 w 2989628"/>
              <a:gd name="connsiteY92" fmla="*/ 261434 h 1894283"/>
              <a:gd name="connsiteX93" fmla="*/ 1577731 w 2989628"/>
              <a:gd name="connsiteY93" fmla="*/ 208094 h 1894283"/>
              <a:gd name="connsiteX94" fmla="*/ 1585351 w 2989628"/>
              <a:gd name="connsiteY94" fmla="*/ 185234 h 1894283"/>
              <a:gd name="connsiteX95" fmla="*/ 1608211 w 2989628"/>
              <a:gd name="connsiteY95" fmla="*/ 192854 h 1894283"/>
              <a:gd name="connsiteX96" fmla="*/ 1653931 w 2989628"/>
              <a:gd name="connsiteY96" fmla="*/ 215714 h 1894283"/>
              <a:gd name="connsiteX97" fmla="*/ 1669171 w 2989628"/>
              <a:gd name="connsiteY97" fmla="*/ 192854 h 1894283"/>
              <a:gd name="connsiteX98" fmla="*/ 1661551 w 2989628"/>
              <a:gd name="connsiteY98" fmla="*/ 124274 h 1894283"/>
              <a:gd name="connsiteX99" fmla="*/ 1638691 w 2989628"/>
              <a:gd name="connsiteY99" fmla="*/ 109034 h 1894283"/>
              <a:gd name="connsiteX100" fmla="*/ 1615831 w 2989628"/>
              <a:gd name="connsiteY100" fmla="*/ 101414 h 1894283"/>
              <a:gd name="connsiteX101" fmla="*/ 1592971 w 2989628"/>
              <a:gd name="connsiteY101" fmla="*/ 86174 h 1894283"/>
              <a:gd name="connsiteX102" fmla="*/ 1562491 w 2989628"/>
              <a:gd name="connsiteY102" fmla="*/ 70934 h 1894283"/>
              <a:gd name="connsiteX103" fmla="*/ 1570111 w 2989628"/>
              <a:gd name="connsiteY103" fmla="*/ 2354 h 1894283"/>
              <a:gd name="connsiteX104" fmla="*/ 1592971 w 2989628"/>
              <a:gd name="connsiteY104" fmla="*/ 9974 h 1894283"/>
              <a:gd name="connsiteX105" fmla="*/ 1638691 w 2989628"/>
              <a:gd name="connsiteY105" fmla="*/ 32834 h 1894283"/>
              <a:gd name="connsiteX106" fmla="*/ 1692031 w 2989628"/>
              <a:gd name="connsiteY106" fmla="*/ 70934 h 1894283"/>
              <a:gd name="connsiteX107" fmla="*/ 1722511 w 2989628"/>
              <a:gd name="connsiteY107" fmla="*/ 78554 h 1894283"/>
              <a:gd name="connsiteX108" fmla="*/ 1737751 w 2989628"/>
              <a:gd name="connsiteY108" fmla="*/ 101414 h 1894283"/>
              <a:gd name="connsiteX109" fmla="*/ 1760611 w 2989628"/>
              <a:gd name="connsiteY109" fmla="*/ 124274 h 1894283"/>
              <a:gd name="connsiteX110" fmla="*/ 1768231 w 2989628"/>
              <a:gd name="connsiteY110" fmla="*/ 147134 h 1894283"/>
              <a:gd name="connsiteX111" fmla="*/ 1791091 w 2989628"/>
              <a:gd name="connsiteY111" fmla="*/ 169994 h 1894283"/>
              <a:gd name="connsiteX112" fmla="*/ 1806331 w 2989628"/>
              <a:gd name="connsiteY112" fmla="*/ 192854 h 1894283"/>
              <a:gd name="connsiteX113" fmla="*/ 1829191 w 2989628"/>
              <a:gd name="connsiteY113" fmla="*/ 200474 h 1894283"/>
              <a:gd name="connsiteX114" fmla="*/ 1882531 w 2989628"/>
              <a:gd name="connsiteY114" fmla="*/ 223334 h 1894283"/>
              <a:gd name="connsiteX115" fmla="*/ 1905391 w 2989628"/>
              <a:gd name="connsiteY115" fmla="*/ 238574 h 1894283"/>
              <a:gd name="connsiteX116" fmla="*/ 1928251 w 2989628"/>
              <a:gd name="connsiteY116" fmla="*/ 246194 h 1894283"/>
              <a:gd name="connsiteX117" fmla="*/ 2233051 w 2989628"/>
              <a:gd name="connsiteY117" fmla="*/ 269054 h 1894283"/>
              <a:gd name="connsiteX118" fmla="*/ 2278771 w 2989628"/>
              <a:gd name="connsiteY118" fmla="*/ 307154 h 1894283"/>
              <a:gd name="connsiteX119" fmla="*/ 2301631 w 2989628"/>
              <a:gd name="connsiteY119" fmla="*/ 314774 h 1894283"/>
              <a:gd name="connsiteX120" fmla="*/ 2324491 w 2989628"/>
              <a:gd name="connsiteY120" fmla="*/ 337634 h 1894283"/>
              <a:gd name="connsiteX121" fmla="*/ 2332111 w 2989628"/>
              <a:gd name="connsiteY121" fmla="*/ 368114 h 1894283"/>
              <a:gd name="connsiteX122" fmla="*/ 2347351 w 2989628"/>
              <a:gd name="connsiteY122" fmla="*/ 413834 h 1894283"/>
              <a:gd name="connsiteX123" fmla="*/ 2362591 w 2989628"/>
              <a:gd name="connsiteY123" fmla="*/ 451934 h 1894283"/>
              <a:gd name="connsiteX124" fmla="*/ 2370211 w 2989628"/>
              <a:gd name="connsiteY124" fmla="*/ 482414 h 1894283"/>
              <a:gd name="connsiteX125" fmla="*/ 2415931 w 2989628"/>
              <a:gd name="connsiteY125" fmla="*/ 558614 h 1894283"/>
              <a:gd name="connsiteX126" fmla="*/ 2431171 w 2989628"/>
              <a:gd name="connsiteY126" fmla="*/ 589094 h 1894283"/>
              <a:gd name="connsiteX127" fmla="*/ 2476891 w 2989628"/>
              <a:gd name="connsiteY127" fmla="*/ 611954 h 1894283"/>
              <a:gd name="connsiteX128" fmla="*/ 2499751 w 2989628"/>
              <a:gd name="connsiteY128" fmla="*/ 627194 h 1894283"/>
              <a:gd name="connsiteX129" fmla="*/ 2537851 w 2989628"/>
              <a:gd name="connsiteY129" fmla="*/ 634814 h 1894283"/>
              <a:gd name="connsiteX130" fmla="*/ 2560711 w 2989628"/>
              <a:gd name="connsiteY130" fmla="*/ 642434 h 1894283"/>
              <a:gd name="connsiteX131" fmla="*/ 2591191 w 2989628"/>
              <a:gd name="connsiteY131" fmla="*/ 688154 h 1894283"/>
              <a:gd name="connsiteX132" fmla="*/ 2583571 w 2989628"/>
              <a:gd name="connsiteY132" fmla="*/ 711014 h 1894283"/>
              <a:gd name="connsiteX133" fmla="*/ 2575951 w 2989628"/>
              <a:gd name="connsiteY133" fmla="*/ 764354 h 1894283"/>
              <a:gd name="connsiteX134" fmla="*/ 2560711 w 2989628"/>
              <a:gd name="connsiteY134" fmla="*/ 810074 h 1894283"/>
              <a:gd name="connsiteX135" fmla="*/ 2568331 w 2989628"/>
              <a:gd name="connsiteY135" fmla="*/ 939614 h 1894283"/>
              <a:gd name="connsiteX136" fmla="*/ 2583571 w 2989628"/>
              <a:gd name="connsiteY136" fmla="*/ 992954 h 1894283"/>
              <a:gd name="connsiteX137" fmla="*/ 2614051 w 2989628"/>
              <a:gd name="connsiteY137" fmla="*/ 1038674 h 1894283"/>
              <a:gd name="connsiteX138" fmla="*/ 2621671 w 2989628"/>
              <a:gd name="connsiteY138" fmla="*/ 1061534 h 1894283"/>
              <a:gd name="connsiteX139" fmla="*/ 2636911 w 2989628"/>
              <a:gd name="connsiteY139" fmla="*/ 1084394 h 1894283"/>
              <a:gd name="connsiteX140" fmla="*/ 2682631 w 2989628"/>
              <a:gd name="connsiteY140" fmla="*/ 1137734 h 1894283"/>
              <a:gd name="connsiteX141" fmla="*/ 2690251 w 2989628"/>
              <a:gd name="connsiteY141" fmla="*/ 1160594 h 1894283"/>
              <a:gd name="connsiteX142" fmla="*/ 2667391 w 2989628"/>
              <a:gd name="connsiteY142" fmla="*/ 1206314 h 1894283"/>
              <a:gd name="connsiteX143" fmla="*/ 2659771 w 2989628"/>
              <a:gd name="connsiteY143" fmla="*/ 1229174 h 1894283"/>
              <a:gd name="connsiteX144" fmla="*/ 2644531 w 2989628"/>
              <a:gd name="connsiteY144" fmla="*/ 1259654 h 1894283"/>
              <a:gd name="connsiteX145" fmla="*/ 2636911 w 2989628"/>
              <a:gd name="connsiteY145" fmla="*/ 1343474 h 1894283"/>
              <a:gd name="connsiteX146" fmla="*/ 2644531 w 2989628"/>
              <a:gd name="connsiteY146" fmla="*/ 1457774 h 1894283"/>
              <a:gd name="connsiteX147" fmla="*/ 2652151 w 2989628"/>
              <a:gd name="connsiteY147" fmla="*/ 1480634 h 1894283"/>
              <a:gd name="connsiteX148" fmla="*/ 2667391 w 2989628"/>
              <a:gd name="connsiteY148" fmla="*/ 1518734 h 1894283"/>
              <a:gd name="connsiteX149" fmla="*/ 2675011 w 2989628"/>
              <a:gd name="connsiteY149" fmla="*/ 1541594 h 1894283"/>
              <a:gd name="connsiteX150" fmla="*/ 2690251 w 2989628"/>
              <a:gd name="connsiteY150" fmla="*/ 1564454 h 1894283"/>
              <a:gd name="connsiteX151" fmla="*/ 2751211 w 2989628"/>
              <a:gd name="connsiteY151" fmla="*/ 1640654 h 1894283"/>
              <a:gd name="connsiteX152" fmla="*/ 2766451 w 2989628"/>
              <a:gd name="connsiteY152" fmla="*/ 1663514 h 1894283"/>
              <a:gd name="connsiteX153" fmla="*/ 2865511 w 2989628"/>
              <a:gd name="connsiteY153" fmla="*/ 1777814 h 1894283"/>
              <a:gd name="connsiteX154" fmla="*/ 2880751 w 2989628"/>
              <a:gd name="connsiteY154" fmla="*/ 1800674 h 1894283"/>
              <a:gd name="connsiteX155" fmla="*/ 2926471 w 2989628"/>
              <a:gd name="connsiteY155" fmla="*/ 1846394 h 1894283"/>
              <a:gd name="connsiteX156" fmla="*/ 2949331 w 2989628"/>
              <a:gd name="connsiteY15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16289 w 2989628"/>
              <a:gd name="connsiteY87" fmla="*/ 752351 h 1894283"/>
              <a:gd name="connsiteX88" fmla="*/ 1641639 w 2989628"/>
              <a:gd name="connsiteY88" fmla="*/ 725773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53931 w 2989628"/>
              <a:gd name="connsiteY88" fmla="*/ 330014 h 1894283"/>
              <a:gd name="connsiteX89" fmla="*/ 1623451 w 2989628"/>
              <a:gd name="connsiteY89" fmla="*/ 284294 h 1894283"/>
              <a:gd name="connsiteX90" fmla="*/ 1608211 w 2989628"/>
              <a:gd name="connsiteY90" fmla="*/ 261434 h 1894283"/>
              <a:gd name="connsiteX91" fmla="*/ 1577731 w 2989628"/>
              <a:gd name="connsiteY91" fmla="*/ 208094 h 1894283"/>
              <a:gd name="connsiteX92" fmla="*/ 1585351 w 2989628"/>
              <a:gd name="connsiteY92" fmla="*/ 185234 h 1894283"/>
              <a:gd name="connsiteX93" fmla="*/ 1608211 w 2989628"/>
              <a:gd name="connsiteY93" fmla="*/ 192854 h 1894283"/>
              <a:gd name="connsiteX94" fmla="*/ 1653931 w 2989628"/>
              <a:gd name="connsiteY94" fmla="*/ 215714 h 1894283"/>
              <a:gd name="connsiteX95" fmla="*/ 1669171 w 2989628"/>
              <a:gd name="connsiteY95" fmla="*/ 192854 h 1894283"/>
              <a:gd name="connsiteX96" fmla="*/ 1661551 w 2989628"/>
              <a:gd name="connsiteY96" fmla="*/ 124274 h 1894283"/>
              <a:gd name="connsiteX97" fmla="*/ 1638691 w 2989628"/>
              <a:gd name="connsiteY97" fmla="*/ 109034 h 1894283"/>
              <a:gd name="connsiteX98" fmla="*/ 1615831 w 2989628"/>
              <a:gd name="connsiteY98" fmla="*/ 101414 h 1894283"/>
              <a:gd name="connsiteX99" fmla="*/ 1592971 w 2989628"/>
              <a:gd name="connsiteY99" fmla="*/ 86174 h 1894283"/>
              <a:gd name="connsiteX100" fmla="*/ 1562491 w 2989628"/>
              <a:gd name="connsiteY100" fmla="*/ 70934 h 1894283"/>
              <a:gd name="connsiteX101" fmla="*/ 1570111 w 2989628"/>
              <a:gd name="connsiteY101" fmla="*/ 2354 h 1894283"/>
              <a:gd name="connsiteX102" fmla="*/ 1592971 w 2989628"/>
              <a:gd name="connsiteY102" fmla="*/ 9974 h 1894283"/>
              <a:gd name="connsiteX103" fmla="*/ 1638691 w 2989628"/>
              <a:gd name="connsiteY103" fmla="*/ 32834 h 1894283"/>
              <a:gd name="connsiteX104" fmla="*/ 1692031 w 2989628"/>
              <a:gd name="connsiteY104" fmla="*/ 70934 h 1894283"/>
              <a:gd name="connsiteX105" fmla="*/ 1722511 w 2989628"/>
              <a:gd name="connsiteY105" fmla="*/ 78554 h 1894283"/>
              <a:gd name="connsiteX106" fmla="*/ 1737751 w 2989628"/>
              <a:gd name="connsiteY106" fmla="*/ 101414 h 1894283"/>
              <a:gd name="connsiteX107" fmla="*/ 1760611 w 2989628"/>
              <a:gd name="connsiteY107" fmla="*/ 124274 h 1894283"/>
              <a:gd name="connsiteX108" fmla="*/ 1768231 w 2989628"/>
              <a:gd name="connsiteY108" fmla="*/ 147134 h 1894283"/>
              <a:gd name="connsiteX109" fmla="*/ 1791091 w 2989628"/>
              <a:gd name="connsiteY109" fmla="*/ 169994 h 1894283"/>
              <a:gd name="connsiteX110" fmla="*/ 1806331 w 2989628"/>
              <a:gd name="connsiteY110" fmla="*/ 192854 h 1894283"/>
              <a:gd name="connsiteX111" fmla="*/ 1829191 w 2989628"/>
              <a:gd name="connsiteY111" fmla="*/ 200474 h 1894283"/>
              <a:gd name="connsiteX112" fmla="*/ 1882531 w 2989628"/>
              <a:gd name="connsiteY112" fmla="*/ 223334 h 1894283"/>
              <a:gd name="connsiteX113" fmla="*/ 1905391 w 2989628"/>
              <a:gd name="connsiteY113" fmla="*/ 238574 h 1894283"/>
              <a:gd name="connsiteX114" fmla="*/ 1928251 w 2989628"/>
              <a:gd name="connsiteY114" fmla="*/ 246194 h 1894283"/>
              <a:gd name="connsiteX115" fmla="*/ 2233051 w 2989628"/>
              <a:gd name="connsiteY115" fmla="*/ 269054 h 1894283"/>
              <a:gd name="connsiteX116" fmla="*/ 2278771 w 2989628"/>
              <a:gd name="connsiteY116" fmla="*/ 307154 h 1894283"/>
              <a:gd name="connsiteX117" fmla="*/ 2301631 w 2989628"/>
              <a:gd name="connsiteY117" fmla="*/ 314774 h 1894283"/>
              <a:gd name="connsiteX118" fmla="*/ 2324491 w 2989628"/>
              <a:gd name="connsiteY118" fmla="*/ 337634 h 1894283"/>
              <a:gd name="connsiteX119" fmla="*/ 2332111 w 2989628"/>
              <a:gd name="connsiteY119" fmla="*/ 368114 h 1894283"/>
              <a:gd name="connsiteX120" fmla="*/ 2347351 w 2989628"/>
              <a:gd name="connsiteY120" fmla="*/ 413834 h 1894283"/>
              <a:gd name="connsiteX121" fmla="*/ 2362591 w 2989628"/>
              <a:gd name="connsiteY121" fmla="*/ 451934 h 1894283"/>
              <a:gd name="connsiteX122" fmla="*/ 2370211 w 2989628"/>
              <a:gd name="connsiteY122" fmla="*/ 482414 h 1894283"/>
              <a:gd name="connsiteX123" fmla="*/ 2415931 w 2989628"/>
              <a:gd name="connsiteY123" fmla="*/ 558614 h 1894283"/>
              <a:gd name="connsiteX124" fmla="*/ 2431171 w 2989628"/>
              <a:gd name="connsiteY124" fmla="*/ 589094 h 1894283"/>
              <a:gd name="connsiteX125" fmla="*/ 2476891 w 2989628"/>
              <a:gd name="connsiteY125" fmla="*/ 611954 h 1894283"/>
              <a:gd name="connsiteX126" fmla="*/ 2499751 w 2989628"/>
              <a:gd name="connsiteY126" fmla="*/ 627194 h 1894283"/>
              <a:gd name="connsiteX127" fmla="*/ 2537851 w 2989628"/>
              <a:gd name="connsiteY127" fmla="*/ 634814 h 1894283"/>
              <a:gd name="connsiteX128" fmla="*/ 2560711 w 2989628"/>
              <a:gd name="connsiteY128" fmla="*/ 642434 h 1894283"/>
              <a:gd name="connsiteX129" fmla="*/ 2591191 w 2989628"/>
              <a:gd name="connsiteY129" fmla="*/ 688154 h 1894283"/>
              <a:gd name="connsiteX130" fmla="*/ 2583571 w 2989628"/>
              <a:gd name="connsiteY130" fmla="*/ 711014 h 1894283"/>
              <a:gd name="connsiteX131" fmla="*/ 2575951 w 2989628"/>
              <a:gd name="connsiteY131" fmla="*/ 764354 h 1894283"/>
              <a:gd name="connsiteX132" fmla="*/ 2560711 w 2989628"/>
              <a:gd name="connsiteY132" fmla="*/ 810074 h 1894283"/>
              <a:gd name="connsiteX133" fmla="*/ 2568331 w 2989628"/>
              <a:gd name="connsiteY133" fmla="*/ 939614 h 1894283"/>
              <a:gd name="connsiteX134" fmla="*/ 2583571 w 2989628"/>
              <a:gd name="connsiteY134" fmla="*/ 992954 h 1894283"/>
              <a:gd name="connsiteX135" fmla="*/ 2614051 w 2989628"/>
              <a:gd name="connsiteY135" fmla="*/ 1038674 h 1894283"/>
              <a:gd name="connsiteX136" fmla="*/ 2621671 w 2989628"/>
              <a:gd name="connsiteY136" fmla="*/ 1061534 h 1894283"/>
              <a:gd name="connsiteX137" fmla="*/ 2636911 w 2989628"/>
              <a:gd name="connsiteY137" fmla="*/ 1084394 h 1894283"/>
              <a:gd name="connsiteX138" fmla="*/ 2682631 w 2989628"/>
              <a:gd name="connsiteY138" fmla="*/ 1137734 h 1894283"/>
              <a:gd name="connsiteX139" fmla="*/ 2690251 w 2989628"/>
              <a:gd name="connsiteY139" fmla="*/ 1160594 h 1894283"/>
              <a:gd name="connsiteX140" fmla="*/ 2667391 w 2989628"/>
              <a:gd name="connsiteY140" fmla="*/ 1206314 h 1894283"/>
              <a:gd name="connsiteX141" fmla="*/ 2659771 w 2989628"/>
              <a:gd name="connsiteY141" fmla="*/ 1229174 h 1894283"/>
              <a:gd name="connsiteX142" fmla="*/ 2644531 w 2989628"/>
              <a:gd name="connsiteY142" fmla="*/ 1259654 h 1894283"/>
              <a:gd name="connsiteX143" fmla="*/ 2636911 w 2989628"/>
              <a:gd name="connsiteY143" fmla="*/ 1343474 h 1894283"/>
              <a:gd name="connsiteX144" fmla="*/ 2644531 w 2989628"/>
              <a:gd name="connsiteY144" fmla="*/ 1457774 h 1894283"/>
              <a:gd name="connsiteX145" fmla="*/ 2652151 w 2989628"/>
              <a:gd name="connsiteY145" fmla="*/ 1480634 h 1894283"/>
              <a:gd name="connsiteX146" fmla="*/ 2667391 w 2989628"/>
              <a:gd name="connsiteY146" fmla="*/ 1518734 h 1894283"/>
              <a:gd name="connsiteX147" fmla="*/ 2675011 w 2989628"/>
              <a:gd name="connsiteY147" fmla="*/ 1541594 h 1894283"/>
              <a:gd name="connsiteX148" fmla="*/ 2690251 w 2989628"/>
              <a:gd name="connsiteY148" fmla="*/ 1564454 h 1894283"/>
              <a:gd name="connsiteX149" fmla="*/ 2751211 w 2989628"/>
              <a:gd name="connsiteY149" fmla="*/ 1640654 h 1894283"/>
              <a:gd name="connsiteX150" fmla="*/ 2766451 w 2989628"/>
              <a:gd name="connsiteY150" fmla="*/ 1663514 h 1894283"/>
              <a:gd name="connsiteX151" fmla="*/ 2865511 w 2989628"/>
              <a:gd name="connsiteY151" fmla="*/ 1777814 h 1894283"/>
              <a:gd name="connsiteX152" fmla="*/ 2880751 w 2989628"/>
              <a:gd name="connsiteY152" fmla="*/ 1800674 h 1894283"/>
              <a:gd name="connsiteX153" fmla="*/ 2926471 w 2989628"/>
              <a:gd name="connsiteY153" fmla="*/ 1846394 h 1894283"/>
              <a:gd name="connsiteX154" fmla="*/ 2949331 w 2989628"/>
              <a:gd name="connsiteY15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53931 w 2989628"/>
              <a:gd name="connsiteY88" fmla="*/ 330014 h 1894283"/>
              <a:gd name="connsiteX89" fmla="*/ 1623451 w 2989628"/>
              <a:gd name="connsiteY89" fmla="*/ 284294 h 1894283"/>
              <a:gd name="connsiteX90" fmla="*/ 1608211 w 2989628"/>
              <a:gd name="connsiteY90" fmla="*/ 261434 h 1894283"/>
              <a:gd name="connsiteX91" fmla="*/ 1577731 w 2989628"/>
              <a:gd name="connsiteY91" fmla="*/ 208094 h 1894283"/>
              <a:gd name="connsiteX92" fmla="*/ 1585351 w 2989628"/>
              <a:gd name="connsiteY92" fmla="*/ 185234 h 1894283"/>
              <a:gd name="connsiteX93" fmla="*/ 1608211 w 2989628"/>
              <a:gd name="connsiteY93" fmla="*/ 192854 h 1894283"/>
              <a:gd name="connsiteX94" fmla="*/ 1653931 w 2989628"/>
              <a:gd name="connsiteY94" fmla="*/ 215714 h 1894283"/>
              <a:gd name="connsiteX95" fmla="*/ 1669171 w 2989628"/>
              <a:gd name="connsiteY95" fmla="*/ 192854 h 1894283"/>
              <a:gd name="connsiteX96" fmla="*/ 1661551 w 2989628"/>
              <a:gd name="connsiteY96" fmla="*/ 124274 h 1894283"/>
              <a:gd name="connsiteX97" fmla="*/ 1638691 w 2989628"/>
              <a:gd name="connsiteY97" fmla="*/ 109034 h 1894283"/>
              <a:gd name="connsiteX98" fmla="*/ 1615831 w 2989628"/>
              <a:gd name="connsiteY98" fmla="*/ 101414 h 1894283"/>
              <a:gd name="connsiteX99" fmla="*/ 1592971 w 2989628"/>
              <a:gd name="connsiteY99" fmla="*/ 86174 h 1894283"/>
              <a:gd name="connsiteX100" fmla="*/ 1562491 w 2989628"/>
              <a:gd name="connsiteY100" fmla="*/ 70934 h 1894283"/>
              <a:gd name="connsiteX101" fmla="*/ 1570111 w 2989628"/>
              <a:gd name="connsiteY101" fmla="*/ 2354 h 1894283"/>
              <a:gd name="connsiteX102" fmla="*/ 1592971 w 2989628"/>
              <a:gd name="connsiteY102" fmla="*/ 9974 h 1894283"/>
              <a:gd name="connsiteX103" fmla="*/ 1638691 w 2989628"/>
              <a:gd name="connsiteY103" fmla="*/ 32834 h 1894283"/>
              <a:gd name="connsiteX104" fmla="*/ 1692031 w 2989628"/>
              <a:gd name="connsiteY104" fmla="*/ 70934 h 1894283"/>
              <a:gd name="connsiteX105" fmla="*/ 1722511 w 2989628"/>
              <a:gd name="connsiteY105" fmla="*/ 78554 h 1894283"/>
              <a:gd name="connsiteX106" fmla="*/ 1737751 w 2989628"/>
              <a:gd name="connsiteY106" fmla="*/ 101414 h 1894283"/>
              <a:gd name="connsiteX107" fmla="*/ 1760611 w 2989628"/>
              <a:gd name="connsiteY107" fmla="*/ 124274 h 1894283"/>
              <a:gd name="connsiteX108" fmla="*/ 1768231 w 2989628"/>
              <a:gd name="connsiteY108" fmla="*/ 147134 h 1894283"/>
              <a:gd name="connsiteX109" fmla="*/ 1791091 w 2989628"/>
              <a:gd name="connsiteY109" fmla="*/ 169994 h 1894283"/>
              <a:gd name="connsiteX110" fmla="*/ 1806331 w 2989628"/>
              <a:gd name="connsiteY110" fmla="*/ 192854 h 1894283"/>
              <a:gd name="connsiteX111" fmla="*/ 1829191 w 2989628"/>
              <a:gd name="connsiteY111" fmla="*/ 200474 h 1894283"/>
              <a:gd name="connsiteX112" fmla="*/ 1882531 w 2989628"/>
              <a:gd name="connsiteY112" fmla="*/ 223334 h 1894283"/>
              <a:gd name="connsiteX113" fmla="*/ 1905391 w 2989628"/>
              <a:gd name="connsiteY113" fmla="*/ 238574 h 1894283"/>
              <a:gd name="connsiteX114" fmla="*/ 1928251 w 2989628"/>
              <a:gd name="connsiteY114" fmla="*/ 246194 h 1894283"/>
              <a:gd name="connsiteX115" fmla="*/ 2233051 w 2989628"/>
              <a:gd name="connsiteY115" fmla="*/ 269054 h 1894283"/>
              <a:gd name="connsiteX116" fmla="*/ 2278771 w 2989628"/>
              <a:gd name="connsiteY116" fmla="*/ 307154 h 1894283"/>
              <a:gd name="connsiteX117" fmla="*/ 2301631 w 2989628"/>
              <a:gd name="connsiteY117" fmla="*/ 314774 h 1894283"/>
              <a:gd name="connsiteX118" fmla="*/ 2324491 w 2989628"/>
              <a:gd name="connsiteY118" fmla="*/ 337634 h 1894283"/>
              <a:gd name="connsiteX119" fmla="*/ 2332111 w 2989628"/>
              <a:gd name="connsiteY119" fmla="*/ 368114 h 1894283"/>
              <a:gd name="connsiteX120" fmla="*/ 2347351 w 2989628"/>
              <a:gd name="connsiteY120" fmla="*/ 413834 h 1894283"/>
              <a:gd name="connsiteX121" fmla="*/ 2362591 w 2989628"/>
              <a:gd name="connsiteY121" fmla="*/ 451934 h 1894283"/>
              <a:gd name="connsiteX122" fmla="*/ 2370211 w 2989628"/>
              <a:gd name="connsiteY122" fmla="*/ 482414 h 1894283"/>
              <a:gd name="connsiteX123" fmla="*/ 2415931 w 2989628"/>
              <a:gd name="connsiteY123" fmla="*/ 558614 h 1894283"/>
              <a:gd name="connsiteX124" fmla="*/ 2431171 w 2989628"/>
              <a:gd name="connsiteY124" fmla="*/ 589094 h 1894283"/>
              <a:gd name="connsiteX125" fmla="*/ 2476891 w 2989628"/>
              <a:gd name="connsiteY125" fmla="*/ 611954 h 1894283"/>
              <a:gd name="connsiteX126" fmla="*/ 2499751 w 2989628"/>
              <a:gd name="connsiteY126" fmla="*/ 627194 h 1894283"/>
              <a:gd name="connsiteX127" fmla="*/ 2537851 w 2989628"/>
              <a:gd name="connsiteY127" fmla="*/ 634814 h 1894283"/>
              <a:gd name="connsiteX128" fmla="*/ 2560711 w 2989628"/>
              <a:gd name="connsiteY128" fmla="*/ 642434 h 1894283"/>
              <a:gd name="connsiteX129" fmla="*/ 2591191 w 2989628"/>
              <a:gd name="connsiteY129" fmla="*/ 688154 h 1894283"/>
              <a:gd name="connsiteX130" fmla="*/ 2583571 w 2989628"/>
              <a:gd name="connsiteY130" fmla="*/ 711014 h 1894283"/>
              <a:gd name="connsiteX131" fmla="*/ 2575951 w 2989628"/>
              <a:gd name="connsiteY131" fmla="*/ 764354 h 1894283"/>
              <a:gd name="connsiteX132" fmla="*/ 2560711 w 2989628"/>
              <a:gd name="connsiteY132" fmla="*/ 810074 h 1894283"/>
              <a:gd name="connsiteX133" fmla="*/ 2568331 w 2989628"/>
              <a:gd name="connsiteY133" fmla="*/ 939614 h 1894283"/>
              <a:gd name="connsiteX134" fmla="*/ 2583571 w 2989628"/>
              <a:gd name="connsiteY134" fmla="*/ 992954 h 1894283"/>
              <a:gd name="connsiteX135" fmla="*/ 2614051 w 2989628"/>
              <a:gd name="connsiteY135" fmla="*/ 1038674 h 1894283"/>
              <a:gd name="connsiteX136" fmla="*/ 2621671 w 2989628"/>
              <a:gd name="connsiteY136" fmla="*/ 1061534 h 1894283"/>
              <a:gd name="connsiteX137" fmla="*/ 2636911 w 2989628"/>
              <a:gd name="connsiteY137" fmla="*/ 1084394 h 1894283"/>
              <a:gd name="connsiteX138" fmla="*/ 2682631 w 2989628"/>
              <a:gd name="connsiteY138" fmla="*/ 1137734 h 1894283"/>
              <a:gd name="connsiteX139" fmla="*/ 2690251 w 2989628"/>
              <a:gd name="connsiteY139" fmla="*/ 1160594 h 1894283"/>
              <a:gd name="connsiteX140" fmla="*/ 2667391 w 2989628"/>
              <a:gd name="connsiteY140" fmla="*/ 1206314 h 1894283"/>
              <a:gd name="connsiteX141" fmla="*/ 2659771 w 2989628"/>
              <a:gd name="connsiteY141" fmla="*/ 1229174 h 1894283"/>
              <a:gd name="connsiteX142" fmla="*/ 2644531 w 2989628"/>
              <a:gd name="connsiteY142" fmla="*/ 1259654 h 1894283"/>
              <a:gd name="connsiteX143" fmla="*/ 2636911 w 2989628"/>
              <a:gd name="connsiteY143" fmla="*/ 1343474 h 1894283"/>
              <a:gd name="connsiteX144" fmla="*/ 2644531 w 2989628"/>
              <a:gd name="connsiteY144" fmla="*/ 1457774 h 1894283"/>
              <a:gd name="connsiteX145" fmla="*/ 2652151 w 2989628"/>
              <a:gd name="connsiteY145" fmla="*/ 1480634 h 1894283"/>
              <a:gd name="connsiteX146" fmla="*/ 2667391 w 2989628"/>
              <a:gd name="connsiteY146" fmla="*/ 1518734 h 1894283"/>
              <a:gd name="connsiteX147" fmla="*/ 2675011 w 2989628"/>
              <a:gd name="connsiteY147" fmla="*/ 1541594 h 1894283"/>
              <a:gd name="connsiteX148" fmla="*/ 2690251 w 2989628"/>
              <a:gd name="connsiteY148" fmla="*/ 1564454 h 1894283"/>
              <a:gd name="connsiteX149" fmla="*/ 2751211 w 2989628"/>
              <a:gd name="connsiteY149" fmla="*/ 1640654 h 1894283"/>
              <a:gd name="connsiteX150" fmla="*/ 2766451 w 2989628"/>
              <a:gd name="connsiteY150" fmla="*/ 1663514 h 1894283"/>
              <a:gd name="connsiteX151" fmla="*/ 2865511 w 2989628"/>
              <a:gd name="connsiteY151" fmla="*/ 1777814 h 1894283"/>
              <a:gd name="connsiteX152" fmla="*/ 2880751 w 2989628"/>
              <a:gd name="connsiteY152" fmla="*/ 1800674 h 1894283"/>
              <a:gd name="connsiteX153" fmla="*/ 2926471 w 2989628"/>
              <a:gd name="connsiteY153" fmla="*/ 1846394 h 1894283"/>
              <a:gd name="connsiteX154" fmla="*/ 2949331 w 2989628"/>
              <a:gd name="connsiteY15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53931 w 2989628"/>
              <a:gd name="connsiteY88" fmla="*/ 330014 h 1894283"/>
              <a:gd name="connsiteX89" fmla="*/ 1623451 w 2989628"/>
              <a:gd name="connsiteY89" fmla="*/ 284294 h 1894283"/>
              <a:gd name="connsiteX90" fmla="*/ 1608211 w 2989628"/>
              <a:gd name="connsiteY90" fmla="*/ 261434 h 1894283"/>
              <a:gd name="connsiteX91" fmla="*/ 1577731 w 2989628"/>
              <a:gd name="connsiteY91" fmla="*/ 208094 h 1894283"/>
              <a:gd name="connsiteX92" fmla="*/ 1585351 w 2989628"/>
              <a:gd name="connsiteY92" fmla="*/ 185234 h 1894283"/>
              <a:gd name="connsiteX93" fmla="*/ 1608211 w 2989628"/>
              <a:gd name="connsiteY93" fmla="*/ 192854 h 1894283"/>
              <a:gd name="connsiteX94" fmla="*/ 1653931 w 2989628"/>
              <a:gd name="connsiteY94" fmla="*/ 215714 h 1894283"/>
              <a:gd name="connsiteX95" fmla="*/ 1669171 w 2989628"/>
              <a:gd name="connsiteY95" fmla="*/ 192854 h 1894283"/>
              <a:gd name="connsiteX96" fmla="*/ 1661551 w 2989628"/>
              <a:gd name="connsiteY96" fmla="*/ 124274 h 1894283"/>
              <a:gd name="connsiteX97" fmla="*/ 1638691 w 2989628"/>
              <a:gd name="connsiteY97" fmla="*/ 109034 h 1894283"/>
              <a:gd name="connsiteX98" fmla="*/ 1615831 w 2989628"/>
              <a:gd name="connsiteY98" fmla="*/ 101414 h 1894283"/>
              <a:gd name="connsiteX99" fmla="*/ 1592971 w 2989628"/>
              <a:gd name="connsiteY99" fmla="*/ 86174 h 1894283"/>
              <a:gd name="connsiteX100" fmla="*/ 1562491 w 2989628"/>
              <a:gd name="connsiteY100" fmla="*/ 70934 h 1894283"/>
              <a:gd name="connsiteX101" fmla="*/ 1570111 w 2989628"/>
              <a:gd name="connsiteY101" fmla="*/ 2354 h 1894283"/>
              <a:gd name="connsiteX102" fmla="*/ 1592971 w 2989628"/>
              <a:gd name="connsiteY102" fmla="*/ 9974 h 1894283"/>
              <a:gd name="connsiteX103" fmla="*/ 1638691 w 2989628"/>
              <a:gd name="connsiteY103" fmla="*/ 32834 h 1894283"/>
              <a:gd name="connsiteX104" fmla="*/ 1692031 w 2989628"/>
              <a:gd name="connsiteY104" fmla="*/ 70934 h 1894283"/>
              <a:gd name="connsiteX105" fmla="*/ 1722511 w 2989628"/>
              <a:gd name="connsiteY105" fmla="*/ 78554 h 1894283"/>
              <a:gd name="connsiteX106" fmla="*/ 1737751 w 2989628"/>
              <a:gd name="connsiteY106" fmla="*/ 101414 h 1894283"/>
              <a:gd name="connsiteX107" fmla="*/ 1760611 w 2989628"/>
              <a:gd name="connsiteY107" fmla="*/ 124274 h 1894283"/>
              <a:gd name="connsiteX108" fmla="*/ 1768231 w 2989628"/>
              <a:gd name="connsiteY108" fmla="*/ 147134 h 1894283"/>
              <a:gd name="connsiteX109" fmla="*/ 1791091 w 2989628"/>
              <a:gd name="connsiteY109" fmla="*/ 169994 h 1894283"/>
              <a:gd name="connsiteX110" fmla="*/ 1806331 w 2989628"/>
              <a:gd name="connsiteY110" fmla="*/ 192854 h 1894283"/>
              <a:gd name="connsiteX111" fmla="*/ 1829191 w 2989628"/>
              <a:gd name="connsiteY111" fmla="*/ 200474 h 1894283"/>
              <a:gd name="connsiteX112" fmla="*/ 1882531 w 2989628"/>
              <a:gd name="connsiteY112" fmla="*/ 223334 h 1894283"/>
              <a:gd name="connsiteX113" fmla="*/ 1905391 w 2989628"/>
              <a:gd name="connsiteY113" fmla="*/ 238574 h 1894283"/>
              <a:gd name="connsiteX114" fmla="*/ 1928251 w 2989628"/>
              <a:gd name="connsiteY114" fmla="*/ 246194 h 1894283"/>
              <a:gd name="connsiteX115" fmla="*/ 2233051 w 2989628"/>
              <a:gd name="connsiteY115" fmla="*/ 269054 h 1894283"/>
              <a:gd name="connsiteX116" fmla="*/ 2278771 w 2989628"/>
              <a:gd name="connsiteY116" fmla="*/ 307154 h 1894283"/>
              <a:gd name="connsiteX117" fmla="*/ 2301631 w 2989628"/>
              <a:gd name="connsiteY117" fmla="*/ 314774 h 1894283"/>
              <a:gd name="connsiteX118" fmla="*/ 2324491 w 2989628"/>
              <a:gd name="connsiteY118" fmla="*/ 337634 h 1894283"/>
              <a:gd name="connsiteX119" fmla="*/ 2332111 w 2989628"/>
              <a:gd name="connsiteY119" fmla="*/ 368114 h 1894283"/>
              <a:gd name="connsiteX120" fmla="*/ 2347351 w 2989628"/>
              <a:gd name="connsiteY120" fmla="*/ 413834 h 1894283"/>
              <a:gd name="connsiteX121" fmla="*/ 2362591 w 2989628"/>
              <a:gd name="connsiteY121" fmla="*/ 451934 h 1894283"/>
              <a:gd name="connsiteX122" fmla="*/ 2370211 w 2989628"/>
              <a:gd name="connsiteY122" fmla="*/ 482414 h 1894283"/>
              <a:gd name="connsiteX123" fmla="*/ 2415931 w 2989628"/>
              <a:gd name="connsiteY123" fmla="*/ 558614 h 1894283"/>
              <a:gd name="connsiteX124" fmla="*/ 2431171 w 2989628"/>
              <a:gd name="connsiteY124" fmla="*/ 589094 h 1894283"/>
              <a:gd name="connsiteX125" fmla="*/ 2476891 w 2989628"/>
              <a:gd name="connsiteY125" fmla="*/ 611954 h 1894283"/>
              <a:gd name="connsiteX126" fmla="*/ 2499751 w 2989628"/>
              <a:gd name="connsiteY126" fmla="*/ 627194 h 1894283"/>
              <a:gd name="connsiteX127" fmla="*/ 2537851 w 2989628"/>
              <a:gd name="connsiteY127" fmla="*/ 634814 h 1894283"/>
              <a:gd name="connsiteX128" fmla="*/ 2560711 w 2989628"/>
              <a:gd name="connsiteY128" fmla="*/ 642434 h 1894283"/>
              <a:gd name="connsiteX129" fmla="*/ 2591191 w 2989628"/>
              <a:gd name="connsiteY129" fmla="*/ 688154 h 1894283"/>
              <a:gd name="connsiteX130" fmla="*/ 2583571 w 2989628"/>
              <a:gd name="connsiteY130" fmla="*/ 711014 h 1894283"/>
              <a:gd name="connsiteX131" fmla="*/ 2575951 w 2989628"/>
              <a:gd name="connsiteY131" fmla="*/ 764354 h 1894283"/>
              <a:gd name="connsiteX132" fmla="*/ 2560711 w 2989628"/>
              <a:gd name="connsiteY132" fmla="*/ 810074 h 1894283"/>
              <a:gd name="connsiteX133" fmla="*/ 2568331 w 2989628"/>
              <a:gd name="connsiteY133" fmla="*/ 939614 h 1894283"/>
              <a:gd name="connsiteX134" fmla="*/ 2583571 w 2989628"/>
              <a:gd name="connsiteY134" fmla="*/ 992954 h 1894283"/>
              <a:gd name="connsiteX135" fmla="*/ 2614051 w 2989628"/>
              <a:gd name="connsiteY135" fmla="*/ 1038674 h 1894283"/>
              <a:gd name="connsiteX136" fmla="*/ 2621671 w 2989628"/>
              <a:gd name="connsiteY136" fmla="*/ 1061534 h 1894283"/>
              <a:gd name="connsiteX137" fmla="*/ 2636911 w 2989628"/>
              <a:gd name="connsiteY137" fmla="*/ 1084394 h 1894283"/>
              <a:gd name="connsiteX138" fmla="*/ 2682631 w 2989628"/>
              <a:gd name="connsiteY138" fmla="*/ 1137734 h 1894283"/>
              <a:gd name="connsiteX139" fmla="*/ 2690251 w 2989628"/>
              <a:gd name="connsiteY139" fmla="*/ 1160594 h 1894283"/>
              <a:gd name="connsiteX140" fmla="*/ 2667391 w 2989628"/>
              <a:gd name="connsiteY140" fmla="*/ 1206314 h 1894283"/>
              <a:gd name="connsiteX141" fmla="*/ 2659771 w 2989628"/>
              <a:gd name="connsiteY141" fmla="*/ 1229174 h 1894283"/>
              <a:gd name="connsiteX142" fmla="*/ 2644531 w 2989628"/>
              <a:gd name="connsiteY142" fmla="*/ 1259654 h 1894283"/>
              <a:gd name="connsiteX143" fmla="*/ 2636911 w 2989628"/>
              <a:gd name="connsiteY143" fmla="*/ 1343474 h 1894283"/>
              <a:gd name="connsiteX144" fmla="*/ 2644531 w 2989628"/>
              <a:gd name="connsiteY144" fmla="*/ 1457774 h 1894283"/>
              <a:gd name="connsiteX145" fmla="*/ 2652151 w 2989628"/>
              <a:gd name="connsiteY145" fmla="*/ 1480634 h 1894283"/>
              <a:gd name="connsiteX146" fmla="*/ 2667391 w 2989628"/>
              <a:gd name="connsiteY146" fmla="*/ 1518734 h 1894283"/>
              <a:gd name="connsiteX147" fmla="*/ 2675011 w 2989628"/>
              <a:gd name="connsiteY147" fmla="*/ 1541594 h 1894283"/>
              <a:gd name="connsiteX148" fmla="*/ 2690251 w 2989628"/>
              <a:gd name="connsiteY148" fmla="*/ 1564454 h 1894283"/>
              <a:gd name="connsiteX149" fmla="*/ 2751211 w 2989628"/>
              <a:gd name="connsiteY149" fmla="*/ 1640654 h 1894283"/>
              <a:gd name="connsiteX150" fmla="*/ 2766451 w 2989628"/>
              <a:gd name="connsiteY150" fmla="*/ 1663514 h 1894283"/>
              <a:gd name="connsiteX151" fmla="*/ 2865511 w 2989628"/>
              <a:gd name="connsiteY151" fmla="*/ 1777814 h 1894283"/>
              <a:gd name="connsiteX152" fmla="*/ 2880751 w 2989628"/>
              <a:gd name="connsiteY152" fmla="*/ 1800674 h 1894283"/>
              <a:gd name="connsiteX153" fmla="*/ 2926471 w 2989628"/>
              <a:gd name="connsiteY153" fmla="*/ 1846394 h 1894283"/>
              <a:gd name="connsiteX154" fmla="*/ 2949331 w 2989628"/>
              <a:gd name="connsiteY154" fmla="*/ 1892114 h 1894283"/>
              <a:gd name="connsiteX0" fmla="*/ 2949331 w 2989628"/>
              <a:gd name="connsiteY0" fmla="*/ 1884040 h 1886209"/>
              <a:gd name="connsiteX1" fmla="*/ 2354971 w 2989628"/>
              <a:gd name="connsiteY1" fmla="*/ 1876420 h 1886209"/>
              <a:gd name="connsiteX2" fmla="*/ 2324491 w 2989628"/>
              <a:gd name="connsiteY2" fmla="*/ 1868800 h 1886209"/>
              <a:gd name="connsiteX3" fmla="*/ 1806331 w 2989628"/>
              <a:gd name="connsiteY3" fmla="*/ 1861180 h 1886209"/>
              <a:gd name="connsiteX4" fmla="*/ 1387231 w 2989628"/>
              <a:gd name="connsiteY4" fmla="*/ 1853560 h 1886209"/>
              <a:gd name="connsiteX5" fmla="*/ 1211971 w 2989628"/>
              <a:gd name="connsiteY5" fmla="*/ 1838320 h 1886209"/>
              <a:gd name="connsiteX6" fmla="*/ 808111 w 2989628"/>
              <a:gd name="connsiteY6" fmla="*/ 1845940 h 1886209"/>
              <a:gd name="connsiteX7" fmla="*/ 777631 w 2989628"/>
              <a:gd name="connsiteY7" fmla="*/ 1853560 h 1886209"/>
              <a:gd name="connsiteX8" fmla="*/ 716671 w 2989628"/>
              <a:gd name="connsiteY8" fmla="*/ 1861180 h 1886209"/>
              <a:gd name="connsiteX9" fmla="*/ 678571 w 2989628"/>
              <a:gd name="connsiteY9" fmla="*/ 1868800 h 1886209"/>
              <a:gd name="connsiteX10" fmla="*/ 274711 w 2989628"/>
              <a:gd name="connsiteY10" fmla="*/ 1861180 h 1886209"/>
              <a:gd name="connsiteX11" fmla="*/ 251851 w 2989628"/>
              <a:gd name="connsiteY11" fmla="*/ 1853560 h 1886209"/>
              <a:gd name="connsiteX12" fmla="*/ 198511 w 2989628"/>
              <a:gd name="connsiteY12" fmla="*/ 1838320 h 1886209"/>
              <a:gd name="connsiteX13" fmla="*/ 61351 w 2989628"/>
              <a:gd name="connsiteY13" fmla="*/ 1830700 h 1886209"/>
              <a:gd name="connsiteX14" fmla="*/ 391 w 2989628"/>
              <a:gd name="connsiteY14" fmla="*/ 1815460 h 1886209"/>
              <a:gd name="connsiteX15" fmla="*/ 15631 w 2989628"/>
              <a:gd name="connsiteY15" fmla="*/ 1762120 h 1886209"/>
              <a:gd name="connsiteX16" fmla="*/ 46111 w 2989628"/>
              <a:gd name="connsiteY16" fmla="*/ 1716400 h 1886209"/>
              <a:gd name="connsiteX17" fmla="*/ 61351 w 2989628"/>
              <a:gd name="connsiteY17" fmla="*/ 1693540 h 1886209"/>
              <a:gd name="connsiteX18" fmla="*/ 68971 w 2989628"/>
              <a:gd name="connsiteY18" fmla="*/ 1670680 h 1886209"/>
              <a:gd name="connsiteX19" fmla="*/ 61351 w 2989628"/>
              <a:gd name="connsiteY19" fmla="*/ 1602100 h 1886209"/>
              <a:gd name="connsiteX20" fmla="*/ 68971 w 2989628"/>
              <a:gd name="connsiteY20" fmla="*/ 1571620 h 1886209"/>
              <a:gd name="connsiteX21" fmla="*/ 84211 w 2989628"/>
              <a:gd name="connsiteY21" fmla="*/ 1548760 h 1886209"/>
              <a:gd name="connsiteX22" fmla="*/ 99451 w 2989628"/>
              <a:gd name="connsiteY22" fmla="*/ 1472560 h 1886209"/>
              <a:gd name="connsiteX23" fmla="*/ 107071 w 2989628"/>
              <a:gd name="connsiteY23" fmla="*/ 1449700 h 1886209"/>
              <a:gd name="connsiteX24" fmla="*/ 122311 w 2989628"/>
              <a:gd name="connsiteY24" fmla="*/ 1426840 h 1886209"/>
              <a:gd name="connsiteX25" fmla="*/ 168031 w 2989628"/>
              <a:gd name="connsiteY25" fmla="*/ 1396360 h 1886209"/>
              <a:gd name="connsiteX26" fmla="*/ 221371 w 2989628"/>
              <a:gd name="connsiteY26" fmla="*/ 1388740 h 1886209"/>
              <a:gd name="connsiteX27" fmla="*/ 244231 w 2989628"/>
              <a:gd name="connsiteY27" fmla="*/ 1381120 h 1886209"/>
              <a:gd name="connsiteX28" fmla="*/ 289951 w 2989628"/>
              <a:gd name="connsiteY28" fmla="*/ 1343020 h 1886209"/>
              <a:gd name="connsiteX29" fmla="*/ 305191 w 2989628"/>
              <a:gd name="connsiteY29" fmla="*/ 1320160 h 1886209"/>
              <a:gd name="connsiteX30" fmla="*/ 328051 w 2989628"/>
              <a:gd name="connsiteY30" fmla="*/ 1297300 h 1886209"/>
              <a:gd name="connsiteX31" fmla="*/ 343291 w 2989628"/>
              <a:gd name="connsiteY31" fmla="*/ 1274440 h 1886209"/>
              <a:gd name="connsiteX32" fmla="*/ 389011 w 2989628"/>
              <a:gd name="connsiteY32" fmla="*/ 1251580 h 1886209"/>
              <a:gd name="connsiteX33" fmla="*/ 442351 w 2989628"/>
              <a:gd name="connsiteY33" fmla="*/ 1213480 h 1886209"/>
              <a:gd name="connsiteX34" fmla="*/ 449971 w 2989628"/>
              <a:gd name="connsiteY34" fmla="*/ 1190620 h 1886209"/>
              <a:gd name="connsiteX35" fmla="*/ 488071 w 2989628"/>
              <a:gd name="connsiteY35" fmla="*/ 1144900 h 1886209"/>
              <a:gd name="connsiteX36" fmla="*/ 503311 w 2989628"/>
              <a:gd name="connsiteY36" fmla="*/ 1030600 h 1886209"/>
              <a:gd name="connsiteX37" fmla="*/ 510931 w 2989628"/>
              <a:gd name="connsiteY37" fmla="*/ 1007740 h 1886209"/>
              <a:gd name="connsiteX38" fmla="*/ 549031 w 2989628"/>
              <a:gd name="connsiteY38" fmla="*/ 992500 h 1886209"/>
              <a:gd name="connsiteX39" fmla="*/ 602371 w 2989628"/>
              <a:gd name="connsiteY39" fmla="*/ 1000120 h 1886209"/>
              <a:gd name="connsiteX40" fmla="*/ 617611 w 2989628"/>
              <a:gd name="connsiteY40" fmla="*/ 1022980 h 1886209"/>
              <a:gd name="connsiteX41" fmla="*/ 619824 w 2989628"/>
              <a:gd name="connsiteY41" fmla="*/ 1086707 h 1886209"/>
              <a:gd name="connsiteX42" fmla="*/ 652762 w 2989628"/>
              <a:gd name="connsiteY42" fmla="*/ 1068238 h 1886209"/>
              <a:gd name="connsiteX43" fmla="*/ 679307 w 2989628"/>
              <a:gd name="connsiteY43" fmla="*/ 1059957 h 1886209"/>
              <a:gd name="connsiteX44" fmla="*/ 693811 w 2989628"/>
              <a:gd name="connsiteY44" fmla="*/ 984880 h 1886209"/>
              <a:gd name="connsiteX45" fmla="*/ 687074 w 2989628"/>
              <a:gd name="connsiteY45" fmla="*/ 946569 h 1886209"/>
              <a:gd name="connsiteX46" fmla="*/ 752068 w 2989628"/>
              <a:gd name="connsiteY46" fmla="*/ 870599 h 1886209"/>
              <a:gd name="connsiteX47" fmla="*/ 747151 w 2989628"/>
              <a:gd name="connsiteY47" fmla="*/ 984880 h 1886209"/>
              <a:gd name="connsiteX48" fmla="*/ 775570 w 2989628"/>
              <a:gd name="connsiteY48" fmla="*/ 1001033 h 1886209"/>
              <a:gd name="connsiteX49" fmla="*/ 808111 w 2989628"/>
              <a:gd name="connsiteY49" fmla="*/ 1000120 h 1886209"/>
              <a:gd name="connsiteX50" fmla="*/ 830971 w 2989628"/>
              <a:gd name="connsiteY50" fmla="*/ 931540 h 1886209"/>
              <a:gd name="connsiteX51" fmla="*/ 853831 w 2989628"/>
              <a:gd name="connsiteY51" fmla="*/ 916300 h 1886209"/>
              <a:gd name="connsiteX52" fmla="*/ 832109 w 2989628"/>
              <a:gd name="connsiteY52" fmla="*/ 707320 h 1886209"/>
              <a:gd name="connsiteX53" fmla="*/ 853831 w 2989628"/>
              <a:gd name="connsiteY53" fmla="*/ 657220 h 1886209"/>
              <a:gd name="connsiteX54" fmla="*/ 876691 w 2989628"/>
              <a:gd name="connsiteY54" fmla="*/ 649600 h 1886209"/>
              <a:gd name="connsiteX55" fmla="*/ 914791 w 2989628"/>
              <a:gd name="connsiteY55" fmla="*/ 657220 h 1886209"/>
              <a:gd name="connsiteX56" fmla="*/ 907171 w 2989628"/>
              <a:gd name="connsiteY56" fmla="*/ 702940 h 1886209"/>
              <a:gd name="connsiteX57" fmla="*/ 909138 w 2989628"/>
              <a:gd name="connsiteY57" fmla="*/ 752390 h 1886209"/>
              <a:gd name="connsiteX58" fmla="*/ 906435 w 2989628"/>
              <a:gd name="connsiteY58" fmla="*/ 804106 h 1886209"/>
              <a:gd name="connsiteX59" fmla="*/ 898815 w 2989628"/>
              <a:gd name="connsiteY59" fmla="*/ 869938 h 1886209"/>
              <a:gd name="connsiteX60" fmla="*/ 878904 w 2989628"/>
              <a:gd name="connsiteY60" fmla="*/ 927810 h 1886209"/>
              <a:gd name="connsiteX61" fmla="*/ 891440 w 2989628"/>
              <a:gd name="connsiteY61" fmla="*/ 1036776 h 1886209"/>
              <a:gd name="connsiteX62" fmla="*/ 930025 w 2989628"/>
              <a:gd name="connsiteY62" fmla="*/ 1028494 h 1886209"/>
              <a:gd name="connsiteX63" fmla="*/ 937651 w 2989628"/>
              <a:gd name="connsiteY63" fmla="*/ 1007740 h 1886209"/>
              <a:gd name="connsiteX64" fmla="*/ 930031 w 2989628"/>
              <a:gd name="connsiteY64" fmla="*/ 984880 h 1886209"/>
              <a:gd name="connsiteX65" fmla="*/ 977223 w 2989628"/>
              <a:gd name="connsiteY65" fmla="*/ 919227 h 1886209"/>
              <a:gd name="connsiteX66" fmla="*/ 1049984 w 2989628"/>
              <a:gd name="connsiteY66" fmla="*/ 955703 h 1886209"/>
              <a:gd name="connsiteX67" fmla="*/ 1096684 w 2989628"/>
              <a:gd name="connsiteY67" fmla="*/ 947120 h 1886209"/>
              <a:gd name="connsiteX68" fmla="*/ 1129132 w 2989628"/>
              <a:gd name="connsiteY68" fmla="*/ 921814 h 1886209"/>
              <a:gd name="connsiteX69" fmla="*/ 1143391 w 2989628"/>
              <a:gd name="connsiteY69" fmla="*/ 908680 h 1886209"/>
              <a:gd name="connsiteX70" fmla="*/ 1135771 w 2989628"/>
              <a:gd name="connsiteY70" fmla="*/ 847720 h 1886209"/>
              <a:gd name="connsiteX71" fmla="*/ 1108485 w 2989628"/>
              <a:gd name="connsiteY71" fmla="*/ 797788 h 1886209"/>
              <a:gd name="connsiteX72" fmla="*/ 1136931 w 2989628"/>
              <a:gd name="connsiteY72" fmla="*/ 627569 h 1886209"/>
              <a:gd name="connsiteX73" fmla="*/ 1158631 w 2989628"/>
              <a:gd name="connsiteY73" fmla="*/ 581379 h 1886209"/>
              <a:gd name="connsiteX74" fmla="*/ 1159366 w 2989628"/>
              <a:gd name="connsiteY74" fmla="*/ 746394 h 1886209"/>
              <a:gd name="connsiteX75" fmla="*/ 1196731 w 2989628"/>
              <a:gd name="connsiteY75" fmla="*/ 786760 h 1886209"/>
              <a:gd name="connsiteX76" fmla="*/ 1204351 w 2989628"/>
              <a:gd name="connsiteY76" fmla="*/ 801519 h 1886209"/>
              <a:gd name="connsiteX77" fmla="*/ 1239502 w 2989628"/>
              <a:gd name="connsiteY77" fmla="*/ 814814 h 1886209"/>
              <a:gd name="connsiteX78" fmla="*/ 1299972 w 2989628"/>
              <a:gd name="connsiteY78" fmla="*/ 808657 h 1886209"/>
              <a:gd name="connsiteX79" fmla="*/ 1234831 w 2989628"/>
              <a:gd name="connsiteY79" fmla="*/ 939160 h 1886209"/>
              <a:gd name="connsiteX80" fmla="*/ 1250011 w 2989628"/>
              <a:gd name="connsiteY80" fmla="*/ 940734 h 1886209"/>
              <a:gd name="connsiteX81" fmla="*/ 1277602 w 2989628"/>
              <a:gd name="connsiteY81" fmla="*/ 938037 h 1886209"/>
              <a:gd name="connsiteX82" fmla="*/ 1380347 w 2989628"/>
              <a:gd name="connsiteY82" fmla="*/ 962360 h 1886209"/>
              <a:gd name="connsiteX83" fmla="*/ 1425331 w 2989628"/>
              <a:gd name="connsiteY83" fmla="*/ 939160 h 1886209"/>
              <a:gd name="connsiteX84" fmla="*/ 1476212 w 2989628"/>
              <a:gd name="connsiteY84" fmla="*/ 835568 h 1886209"/>
              <a:gd name="connsiteX85" fmla="*/ 1517016 w 2989628"/>
              <a:gd name="connsiteY85" fmla="*/ 783531 h 1886209"/>
              <a:gd name="connsiteX86" fmla="*/ 1580190 w 2989628"/>
              <a:gd name="connsiteY86" fmla="*/ 780122 h 1886209"/>
              <a:gd name="connsiteX87" fmla="*/ 1641639 w 2989628"/>
              <a:gd name="connsiteY87" fmla="*/ 717699 h 1886209"/>
              <a:gd name="connsiteX88" fmla="*/ 1653931 w 2989628"/>
              <a:gd name="connsiteY88" fmla="*/ 321940 h 1886209"/>
              <a:gd name="connsiteX89" fmla="*/ 1623451 w 2989628"/>
              <a:gd name="connsiteY89" fmla="*/ 276220 h 1886209"/>
              <a:gd name="connsiteX90" fmla="*/ 1608211 w 2989628"/>
              <a:gd name="connsiteY90" fmla="*/ 253360 h 1886209"/>
              <a:gd name="connsiteX91" fmla="*/ 1577731 w 2989628"/>
              <a:gd name="connsiteY91" fmla="*/ 200020 h 1886209"/>
              <a:gd name="connsiteX92" fmla="*/ 1585351 w 2989628"/>
              <a:gd name="connsiteY92" fmla="*/ 177160 h 1886209"/>
              <a:gd name="connsiteX93" fmla="*/ 1608211 w 2989628"/>
              <a:gd name="connsiteY93" fmla="*/ 184780 h 1886209"/>
              <a:gd name="connsiteX94" fmla="*/ 1653931 w 2989628"/>
              <a:gd name="connsiteY94" fmla="*/ 207640 h 1886209"/>
              <a:gd name="connsiteX95" fmla="*/ 1669171 w 2989628"/>
              <a:gd name="connsiteY95" fmla="*/ 184780 h 1886209"/>
              <a:gd name="connsiteX96" fmla="*/ 1661551 w 2989628"/>
              <a:gd name="connsiteY96" fmla="*/ 116200 h 1886209"/>
              <a:gd name="connsiteX97" fmla="*/ 1638691 w 2989628"/>
              <a:gd name="connsiteY97" fmla="*/ 100960 h 1886209"/>
              <a:gd name="connsiteX98" fmla="*/ 1615831 w 2989628"/>
              <a:gd name="connsiteY98" fmla="*/ 93340 h 1886209"/>
              <a:gd name="connsiteX99" fmla="*/ 1592971 w 2989628"/>
              <a:gd name="connsiteY99" fmla="*/ 78100 h 1886209"/>
              <a:gd name="connsiteX100" fmla="*/ 1562491 w 2989628"/>
              <a:gd name="connsiteY100" fmla="*/ 62860 h 1886209"/>
              <a:gd name="connsiteX101" fmla="*/ 1592971 w 2989628"/>
              <a:gd name="connsiteY101" fmla="*/ 1900 h 1886209"/>
              <a:gd name="connsiteX102" fmla="*/ 1638691 w 2989628"/>
              <a:gd name="connsiteY102" fmla="*/ 24760 h 1886209"/>
              <a:gd name="connsiteX103" fmla="*/ 1692031 w 2989628"/>
              <a:gd name="connsiteY103" fmla="*/ 62860 h 1886209"/>
              <a:gd name="connsiteX104" fmla="*/ 1722511 w 2989628"/>
              <a:gd name="connsiteY104" fmla="*/ 70480 h 1886209"/>
              <a:gd name="connsiteX105" fmla="*/ 1737751 w 2989628"/>
              <a:gd name="connsiteY105" fmla="*/ 93340 h 1886209"/>
              <a:gd name="connsiteX106" fmla="*/ 1760611 w 2989628"/>
              <a:gd name="connsiteY106" fmla="*/ 116200 h 1886209"/>
              <a:gd name="connsiteX107" fmla="*/ 1768231 w 2989628"/>
              <a:gd name="connsiteY107" fmla="*/ 139060 h 1886209"/>
              <a:gd name="connsiteX108" fmla="*/ 1791091 w 2989628"/>
              <a:gd name="connsiteY108" fmla="*/ 161920 h 1886209"/>
              <a:gd name="connsiteX109" fmla="*/ 1806331 w 2989628"/>
              <a:gd name="connsiteY109" fmla="*/ 184780 h 1886209"/>
              <a:gd name="connsiteX110" fmla="*/ 1829191 w 2989628"/>
              <a:gd name="connsiteY110" fmla="*/ 192400 h 1886209"/>
              <a:gd name="connsiteX111" fmla="*/ 1882531 w 2989628"/>
              <a:gd name="connsiteY111" fmla="*/ 215260 h 1886209"/>
              <a:gd name="connsiteX112" fmla="*/ 1905391 w 2989628"/>
              <a:gd name="connsiteY112" fmla="*/ 230500 h 1886209"/>
              <a:gd name="connsiteX113" fmla="*/ 1928251 w 2989628"/>
              <a:gd name="connsiteY113" fmla="*/ 238120 h 1886209"/>
              <a:gd name="connsiteX114" fmla="*/ 2233051 w 2989628"/>
              <a:gd name="connsiteY114" fmla="*/ 260980 h 1886209"/>
              <a:gd name="connsiteX115" fmla="*/ 2278771 w 2989628"/>
              <a:gd name="connsiteY115" fmla="*/ 299080 h 1886209"/>
              <a:gd name="connsiteX116" fmla="*/ 2301631 w 2989628"/>
              <a:gd name="connsiteY116" fmla="*/ 306700 h 1886209"/>
              <a:gd name="connsiteX117" fmla="*/ 2324491 w 2989628"/>
              <a:gd name="connsiteY117" fmla="*/ 329560 h 1886209"/>
              <a:gd name="connsiteX118" fmla="*/ 2332111 w 2989628"/>
              <a:gd name="connsiteY118" fmla="*/ 360040 h 1886209"/>
              <a:gd name="connsiteX119" fmla="*/ 2347351 w 2989628"/>
              <a:gd name="connsiteY119" fmla="*/ 405760 h 1886209"/>
              <a:gd name="connsiteX120" fmla="*/ 2362591 w 2989628"/>
              <a:gd name="connsiteY120" fmla="*/ 443860 h 1886209"/>
              <a:gd name="connsiteX121" fmla="*/ 2370211 w 2989628"/>
              <a:gd name="connsiteY121" fmla="*/ 474340 h 1886209"/>
              <a:gd name="connsiteX122" fmla="*/ 2415931 w 2989628"/>
              <a:gd name="connsiteY122" fmla="*/ 550540 h 1886209"/>
              <a:gd name="connsiteX123" fmla="*/ 2431171 w 2989628"/>
              <a:gd name="connsiteY123" fmla="*/ 581020 h 1886209"/>
              <a:gd name="connsiteX124" fmla="*/ 2476891 w 2989628"/>
              <a:gd name="connsiteY124" fmla="*/ 603880 h 1886209"/>
              <a:gd name="connsiteX125" fmla="*/ 2499751 w 2989628"/>
              <a:gd name="connsiteY125" fmla="*/ 619120 h 1886209"/>
              <a:gd name="connsiteX126" fmla="*/ 2537851 w 2989628"/>
              <a:gd name="connsiteY126" fmla="*/ 626740 h 1886209"/>
              <a:gd name="connsiteX127" fmla="*/ 2560711 w 2989628"/>
              <a:gd name="connsiteY127" fmla="*/ 634360 h 1886209"/>
              <a:gd name="connsiteX128" fmla="*/ 2591191 w 2989628"/>
              <a:gd name="connsiteY128" fmla="*/ 680080 h 1886209"/>
              <a:gd name="connsiteX129" fmla="*/ 2583571 w 2989628"/>
              <a:gd name="connsiteY129" fmla="*/ 702940 h 1886209"/>
              <a:gd name="connsiteX130" fmla="*/ 2575951 w 2989628"/>
              <a:gd name="connsiteY130" fmla="*/ 756280 h 1886209"/>
              <a:gd name="connsiteX131" fmla="*/ 2560711 w 2989628"/>
              <a:gd name="connsiteY131" fmla="*/ 802000 h 1886209"/>
              <a:gd name="connsiteX132" fmla="*/ 2568331 w 2989628"/>
              <a:gd name="connsiteY132" fmla="*/ 931540 h 1886209"/>
              <a:gd name="connsiteX133" fmla="*/ 2583571 w 2989628"/>
              <a:gd name="connsiteY133" fmla="*/ 984880 h 1886209"/>
              <a:gd name="connsiteX134" fmla="*/ 2614051 w 2989628"/>
              <a:gd name="connsiteY134" fmla="*/ 1030600 h 1886209"/>
              <a:gd name="connsiteX135" fmla="*/ 2621671 w 2989628"/>
              <a:gd name="connsiteY135" fmla="*/ 1053460 h 1886209"/>
              <a:gd name="connsiteX136" fmla="*/ 2636911 w 2989628"/>
              <a:gd name="connsiteY136" fmla="*/ 1076320 h 1886209"/>
              <a:gd name="connsiteX137" fmla="*/ 2682631 w 2989628"/>
              <a:gd name="connsiteY137" fmla="*/ 1129660 h 1886209"/>
              <a:gd name="connsiteX138" fmla="*/ 2690251 w 2989628"/>
              <a:gd name="connsiteY138" fmla="*/ 1152520 h 1886209"/>
              <a:gd name="connsiteX139" fmla="*/ 2667391 w 2989628"/>
              <a:gd name="connsiteY139" fmla="*/ 1198240 h 1886209"/>
              <a:gd name="connsiteX140" fmla="*/ 2659771 w 2989628"/>
              <a:gd name="connsiteY140" fmla="*/ 1221100 h 1886209"/>
              <a:gd name="connsiteX141" fmla="*/ 2644531 w 2989628"/>
              <a:gd name="connsiteY141" fmla="*/ 1251580 h 1886209"/>
              <a:gd name="connsiteX142" fmla="*/ 2636911 w 2989628"/>
              <a:gd name="connsiteY142" fmla="*/ 1335400 h 1886209"/>
              <a:gd name="connsiteX143" fmla="*/ 2644531 w 2989628"/>
              <a:gd name="connsiteY143" fmla="*/ 1449700 h 1886209"/>
              <a:gd name="connsiteX144" fmla="*/ 2652151 w 2989628"/>
              <a:gd name="connsiteY144" fmla="*/ 1472560 h 1886209"/>
              <a:gd name="connsiteX145" fmla="*/ 2667391 w 2989628"/>
              <a:gd name="connsiteY145" fmla="*/ 1510660 h 1886209"/>
              <a:gd name="connsiteX146" fmla="*/ 2675011 w 2989628"/>
              <a:gd name="connsiteY146" fmla="*/ 1533520 h 1886209"/>
              <a:gd name="connsiteX147" fmla="*/ 2690251 w 2989628"/>
              <a:gd name="connsiteY147" fmla="*/ 1556380 h 1886209"/>
              <a:gd name="connsiteX148" fmla="*/ 2751211 w 2989628"/>
              <a:gd name="connsiteY148" fmla="*/ 1632580 h 1886209"/>
              <a:gd name="connsiteX149" fmla="*/ 2766451 w 2989628"/>
              <a:gd name="connsiteY149" fmla="*/ 1655440 h 1886209"/>
              <a:gd name="connsiteX150" fmla="*/ 2865511 w 2989628"/>
              <a:gd name="connsiteY150" fmla="*/ 1769740 h 1886209"/>
              <a:gd name="connsiteX151" fmla="*/ 2880751 w 2989628"/>
              <a:gd name="connsiteY151" fmla="*/ 1792600 h 1886209"/>
              <a:gd name="connsiteX152" fmla="*/ 2926471 w 2989628"/>
              <a:gd name="connsiteY152" fmla="*/ 1838320 h 1886209"/>
              <a:gd name="connsiteX153" fmla="*/ 2949331 w 2989628"/>
              <a:gd name="connsiteY153" fmla="*/ 1884040 h 1886209"/>
              <a:gd name="connsiteX0" fmla="*/ 2949331 w 2989628"/>
              <a:gd name="connsiteY0" fmla="*/ 1859280 h 1861449"/>
              <a:gd name="connsiteX1" fmla="*/ 2354971 w 2989628"/>
              <a:gd name="connsiteY1" fmla="*/ 1851660 h 1861449"/>
              <a:gd name="connsiteX2" fmla="*/ 2324491 w 2989628"/>
              <a:gd name="connsiteY2" fmla="*/ 1844040 h 1861449"/>
              <a:gd name="connsiteX3" fmla="*/ 1806331 w 2989628"/>
              <a:gd name="connsiteY3" fmla="*/ 1836420 h 1861449"/>
              <a:gd name="connsiteX4" fmla="*/ 1387231 w 2989628"/>
              <a:gd name="connsiteY4" fmla="*/ 1828800 h 1861449"/>
              <a:gd name="connsiteX5" fmla="*/ 1211971 w 2989628"/>
              <a:gd name="connsiteY5" fmla="*/ 1813560 h 1861449"/>
              <a:gd name="connsiteX6" fmla="*/ 808111 w 2989628"/>
              <a:gd name="connsiteY6" fmla="*/ 1821180 h 1861449"/>
              <a:gd name="connsiteX7" fmla="*/ 777631 w 2989628"/>
              <a:gd name="connsiteY7" fmla="*/ 1828800 h 1861449"/>
              <a:gd name="connsiteX8" fmla="*/ 716671 w 2989628"/>
              <a:gd name="connsiteY8" fmla="*/ 1836420 h 1861449"/>
              <a:gd name="connsiteX9" fmla="*/ 678571 w 2989628"/>
              <a:gd name="connsiteY9" fmla="*/ 1844040 h 1861449"/>
              <a:gd name="connsiteX10" fmla="*/ 274711 w 2989628"/>
              <a:gd name="connsiteY10" fmla="*/ 1836420 h 1861449"/>
              <a:gd name="connsiteX11" fmla="*/ 251851 w 2989628"/>
              <a:gd name="connsiteY11" fmla="*/ 1828800 h 1861449"/>
              <a:gd name="connsiteX12" fmla="*/ 198511 w 2989628"/>
              <a:gd name="connsiteY12" fmla="*/ 1813560 h 1861449"/>
              <a:gd name="connsiteX13" fmla="*/ 61351 w 2989628"/>
              <a:gd name="connsiteY13" fmla="*/ 1805940 h 1861449"/>
              <a:gd name="connsiteX14" fmla="*/ 391 w 2989628"/>
              <a:gd name="connsiteY14" fmla="*/ 1790700 h 1861449"/>
              <a:gd name="connsiteX15" fmla="*/ 15631 w 2989628"/>
              <a:gd name="connsiteY15" fmla="*/ 1737360 h 1861449"/>
              <a:gd name="connsiteX16" fmla="*/ 46111 w 2989628"/>
              <a:gd name="connsiteY16" fmla="*/ 1691640 h 1861449"/>
              <a:gd name="connsiteX17" fmla="*/ 61351 w 2989628"/>
              <a:gd name="connsiteY17" fmla="*/ 1668780 h 1861449"/>
              <a:gd name="connsiteX18" fmla="*/ 68971 w 2989628"/>
              <a:gd name="connsiteY18" fmla="*/ 1645920 h 1861449"/>
              <a:gd name="connsiteX19" fmla="*/ 61351 w 2989628"/>
              <a:gd name="connsiteY19" fmla="*/ 1577340 h 1861449"/>
              <a:gd name="connsiteX20" fmla="*/ 68971 w 2989628"/>
              <a:gd name="connsiteY20" fmla="*/ 1546860 h 1861449"/>
              <a:gd name="connsiteX21" fmla="*/ 84211 w 2989628"/>
              <a:gd name="connsiteY21" fmla="*/ 1524000 h 1861449"/>
              <a:gd name="connsiteX22" fmla="*/ 99451 w 2989628"/>
              <a:gd name="connsiteY22" fmla="*/ 1447800 h 1861449"/>
              <a:gd name="connsiteX23" fmla="*/ 107071 w 2989628"/>
              <a:gd name="connsiteY23" fmla="*/ 1424940 h 1861449"/>
              <a:gd name="connsiteX24" fmla="*/ 122311 w 2989628"/>
              <a:gd name="connsiteY24" fmla="*/ 1402080 h 1861449"/>
              <a:gd name="connsiteX25" fmla="*/ 168031 w 2989628"/>
              <a:gd name="connsiteY25" fmla="*/ 1371600 h 1861449"/>
              <a:gd name="connsiteX26" fmla="*/ 221371 w 2989628"/>
              <a:gd name="connsiteY26" fmla="*/ 1363980 h 1861449"/>
              <a:gd name="connsiteX27" fmla="*/ 244231 w 2989628"/>
              <a:gd name="connsiteY27" fmla="*/ 1356360 h 1861449"/>
              <a:gd name="connsiteX28" fmla="*/ 289951 w 2989628"/>
              <a:gd name="connsiteY28" fmla="*/ 1318260 h 1861449"/>
              <a:gd name="connsiteX29" fmla="*/ 305191 w 2989628"/>
              <a:gd name="connsiteY29" fmla="*/ 1295400 h 1861449"/>
              <a:gd name="connsiteX30" fmla="*/ 328051 w 2989628"/>
              <a:gd name="connsiteY30" fmla="*/ 1272540 h 1861449"/>
              <a:gd name="connsiteX31" fmla="*/ 343291 w 2989628"/>
              <a:gd name="connsiteY31" fmla="*/ 1249680 h 1861449"/>
              <a:gd name="connsiteX32" fmla="*/ 389011 w 2989628"/>
              <a:gd name="connsiteY32" fmla="*/ 1226820 h 1861449"/>
              <a:gd name="connsiteX33" fmla="*/ 442351 w 2989628"/>
              <a:gd name="connsiteY33" fmla="*/ 1188720 h 1861449"/>
              <a:gd name="connsiteX34" fmla="*/ 449971 w 2989628"/>
              <a:gd name="connsiteY34" fmla="*/ 1165860 h 1861449"/>
              <a:gd name="connsiteX35" fmla="*/ 488071 w 2989628"/>
              <a:gd name="connsiteY35" fmla="*/ 1120140 h 1861449"/>
              <a:gd name="connsiteX36" fmla="*/ 503311 w 2989628"/>
              <a:gd name="connsiteY36" fmla="*/ 1005840 h 1861449"/>
              <a:gd name="connsiteX37" fmla="*/ 510931 w 2989628"/>
              <a:gd name="connsiteY37" fmla="*/ 982980 h 1861449"/>
              <a:gd name="connsiteX38" fmla="*/ 549031 w 2989628"/>
              <a:gd name="connsiteY38" fmla="*/ 967740 h 1861449"/>
              <a:gd name="connsiteX39" fmla="*/ 602371 w 2989628"/>
              <a:gd name="connsiteY39" fmla="*/ 975360 h 1861449"/>
              <a:gd name="connsiteX40" fmla="*/ 617611 w 2989628"/>
              <a:gd name="connsiteY40" fmla="*/ 998220 h 1861449"/>
              <a:gd name="connsiteX41" fmla="*/ 619824 w 2989628"/>
              <a:gd name="connsiteY41" fmla="*/ 1061947 h 1861449"/>
              <a:gd name="connsiteX42" fmla="*/ 652762 w 2989628"/>
              <a:gd name="connsiteY42" fmla="*/ 1043478 h 1861449"/>
              <a:gd name="connsiteX43" fmla="*/ 679307 w 2989628"/>
              <a:gd name="connsiteY43" fmla="*/ 1035197 h 1861449"/>
              <a:gd name="connsiteX44" fmla="*/ 693811 w 2989628"/>
              <a:gd name="connsiteY44" fmla="*/ 960120 h 1861449"/>
              <a:gd name="connsiteX45" fmla="*/ 687074 w 2989628"/>
              <a:gd name="connsiteY45" fmla="*/ 921809 h 1861449"/>
              <a:gd name="connsiteX46" fmla="*/ 752068 w 2989628"/>
              <a:gd name="connsiteY46" fmla="*/ 845839 h 1861449"/>
              <a:gd name="connsiteX47" fmla="*/ 747151 w 2989628"/>
              <a:gd name="connsiteY47" fmla="*/ 960120 h 1861449"/>
              <a:gd name="connsiteX48" fmla="*/ 775570 w 2989628"/>
              <a:gd name="connsiteY48" fmla="*/ 976273 h 1861449"/>
              <a:gd name="connsiteX49" fmla="*/ 808111 w 2989628"/>
              <a:gd name="connsiteY49" fmla="*/ 975360 h 1861449"/>
              <a:gd name="connsiteX50" fmla="*/ 830971 w 2989628"/>
              <a:gd name="connsiteY50" fmla="*/ 906780 h 1861449"/>
              <a:gd name="connsiteX51" fmla="*/ 853831 w 2989628"/>
              <a:gd name="connsiteY51" fmla="*/ 891540 h 1861449"/>
              <a:gd name="connsiteX52" fmla="*/ 832109 w 2989628"/>
              <a:gd name="connsiteY52" fmla="*/ 682560 h 1861449"/>
              <a:gd name="connsiteX53" fmla="*/ 853831 w 2989628"/>
              <a:gd name="connsiteY53" fmla="*/ 632460 h 1861449"/>
              <a:gd name="connsiteX54" fmla="*/ 876691 w 2989628"/>
              <a:gd name="connsiteY54" fmla="*/ 624840 h 1861449"/>
              <a:gd name="connsiteX55" fmla="*/ 914791 w 2989628"/>
              <a:gd name="connsiteY55" fmla="*/ 632460 h 1861449"/>
              <a:gd name="connsiteX56" fmla="*/ 907171 w 2989628"/>
              <a:gd name="connsiteY56" fmla="*/ 678180 h 1861449"/>
              <a:gd name="connsiteX57" fmla="*/ 909138 w 2989628"/>
              <a:gd name="connsiteY57" fmla="*/ 727630 h 1861449"/>
              <a:gd name="connsiteX58" fmla="*/ 906435 w 2989628"/>
              <a:gd name="connsiteY58" fmla="*/ 779346 h 1861449"/>
              <a:gd name="connsiteX59" fmla="*/ 898815 w 2989628"/>
              <a:gd name="connsiteY59" fmla="*/ 845178 h 1861449"/>
              <a:gd name="connsiteX60" fmla="*/ 878904 w 2989628"/>
              <a:gd name="connsiteY60" fmla="*/ 903050 h 1861449"/>
              <a:gd name="connsiteX61" fmla="*/ 891440 w 2989628"/>
              <a:gd name="connsiteY61" fmla="*/ 1012016 h 1861449"/>
              <a:gd name="connsiteX62" fmla="*/ 930025 w 2989628"/>
              <a:gd name="connsiteY62" fmla="*/ 1003734 h 1861449"/>
              <a:gd name="connsiteX63" fmla="*/ 937651 w 2989628"/>
              <a:gd name="connsiteY63" fmla="*/ 982980 h 1861449"/>
              <a:gd name="connsiteX64" fmla="*/ 930031 w 2989628"/>
              <a:gd name="connsiteY64" fmla="*/ 960120 h 1861449"/>
              <a:gd name="connsiteX65" fmla="*/ 977223 w 2989628"/>
              <a:gd name="connsiteY65" fmla="*/ 894467 h 1861449"/>
              <a:gd name="connsiteX66" fmla="*/ 1049984 w 2989628"/>
              <a:gd name="connsiteY66" fmla="*/ 930943 h 1861449"/>
              <a:gd name="connsiteX67" fmla="*/ 1096684 w 2989628"/>
              <a:gd name="connsiteY67" fmla="*/ 922360 h 1861449"/>
              <a:gd name="connsiteX68" fmla="*/ 1129132 w 2989628"/>
              <a:gd name="connsiteY68" fmla="*/ 897054 h 1861449"/>
              <a:gd name="connsiteX69" fmla="*/ 1143391 w 2989628"/>
              <a:gd name="connsiteY69" fmla="*/ 883920 h 1861449"/>
              <a:gd name="connsiteX70" fmla="*/ 1135771 w 2989628"/>
              <a:gd name="connsiteY70" fmla="*/ 822960 h 1861449"/>
              <a:gd name="connsiteX71" fmla="*/ 1108485 w 2989628"/>
              <a:gd name="connsiteY71" fmla="*/ 773028 h 1861449"/>
              <a:gd name="connsiteX72" fmla="*/ 1136931 w 2989628"/>
              <a:gd name="connsiteY72" fmla="*/ 602809 h 1861449"/>
              <a:gd name="connsiteX73" fmla="*/ 1158631 w 2989628"/>
              <a:gd name="connsiteY73" fmla="*/ 556619 h 1861449"/>
              <a:gd name="connsiteX74" fmla="*/ 1159366 w 2989628"/>
              <a:gd name="connsiteY74" fmla="*/ 721634 h 1861449"/>
              <a:gd name="connsiteX75" fmla="*/ 1196731 w 2989628"/>
              <a:gd name="connsiteY75" fmla="*/ 762000 h 1861449"/>
              <a:gd name="connsiteX76" fmla="*/ 1204351 w 2989628"/>
              <a:gd name="connsiteY76" fmla="*/ 776759 h 1861449"/>
              <a:gd name="connsiteX77" fmla="*/ 1239502 w 2989628"/>
              <a:gd name="connsiteY77" fmla="*/ 790054 h 1861449"/>
              <a:gd name="connsiteX78" fmla="*/ 1299972 w 2989628"/>
              <a:gd name="connsiteY78" fmla="*/ 783897 h 1861449"/>
              <a:gd name="connsiteX79" fmla="*/ 1234831 w 2989628"/>
              <a:gd name="connsiteY79" fmla="*/ 914400 h 1861449"/>
              <a:gd name="connsiteX80" fmla="*/ 1250011 w 2989628"/>
              <a:gd name="connsiteY80" fmla="*/ 915974 h 1861449"/>
              <a:gd name="connsiteX81" fmla="*/ 1277602 w 2989628"/>
              <a:gd name="connsiteY81" fmla="*/ 913277 h 1861449"/>
              <a:gd name="connsiteX82" fmla="*/ 1380347 w 2989628"/>
              <a:gd name="connsiteY82" fmla="*/ 937600 h 1861449"/>
              <a:gd name="connsiteX83" fmla="*/ 1425331 w 2989628"/>
              <a:gd name="connsiteY83" fmla="*/ 914400 h 1861449"/>
              <a:gd name="connsiteX84" fmla="*/ 1476212 w 2989628"/>
              <a:gd name="connsiteY84" fmla="*/ 810808 h 1861449"/>
              <a:gd name="connsiteX85" fmla="*/ 1517016 w 2989628"/>
              <a:gd name="connsiteY85" fmla="*/ 758771 h 1861449"/>
              <a:gd name="connsiteX86" fmla="*/ 1580190 w 2989628"/>
              <a:gd name="connsiteY86" fmla="*/ 755362 h 1861449"/>
              <a:gd name="connsiteX87" fmla="*/ 1641639 w 2989628"/>
              <a:gd name="connsiteY87" fmla="*/ 692939 h 1861449"/>
              <a:gd name="connsiteX88" fmla="*/ 1653931 w 2989628"/>
              <a:gd name="connsiteY88" fmla="*/ 297180 h 1861449"/>
              <a:gd name="connsiteX89" fmla="*/ 1623451 w 2989628"/>
              <a:gd name="connsiteY89" fmla="*/ 251460 h 1861449"/>
              <a:gd name="connsiteX90" fmla="*/ 1608211 w 2989628"/>
              <a:gd name="connsiteY90" fmla="*/ 228600 h 1861449"/>
              <a:gd name="connsiteX91" fmla="*/ 1577731 w 2989628"/>
              <a:gd name="connsiteY91" fmla="*/ 175260 h 1861449"/>
              <a:gd name="connsiteX92" fmla="*/ 1585351 w 2989628"/>
              <a:gd name="connsiteY92" fmla="*/ 152400 h 1861449"/>
              <a:gd name="connsiteX93" fmla="*/ 1608211 w 2989628"/>
              <a:gd name="connsiteY93" fmla="*/ 160020 h 1861449"/>
              <a:gd name="connsiteX94" fmla="*/ 1653931 w 2989628"/>
              <a:gd name="connsiteY94" fmla="*/ 182880 h 1861449"/>
              <a:gd name="connsiteX95" fmla="*/ 1669171 w 2989628"/>
              <a:gd name="connsiteY95" fmla="*/ 160020 h 1861449"/>
              <a:gd name="connsiteX96" fmla="*/ 1661551 w 2989628"/>
              <a:gd name="connsiteY96" fmla="*/ 91440 h 1861449"/>
              <a:gd name="connsiteX97" fmla="*/ 1638691 w 2989628"/>
              <a:gd name="connsiteY97" fmla="*/ 76200 h 1861449"/>
              <a:gd name="connsiteX98" fmla="*/ 1615831 w 2989628"/>
              <a:gd name="connsiteY98" fmla="*/ 68580 h 1861449"/>
              <a:gd name="connsiteX99" fmla="*/ 1592971 w 2989628"/>
              <a:gd name="connsiteY99" fmla="*/ 53340 h 1861449"/>
              <a:gd name="connsiteX100" fmla="*/ 1562491 w 2989628"/>
              <a:gd name="connsiteY100" fmla="*/ 38100 h 1861449"/>
              <a:gd name="connsiteX101" fmla="*/ 1638691 w 2989628"/>
              <a:gd name="connsiteY101" fmla="*/ 0 h 1861449"/>
              <a:gd name="connsiteX102" fmla="*/ 1692031 w 2989628"/>
              <a:gd name="connsiteY102" fmla="*/ 38100 h 1861449"/>
              <a:gd name="connsiteX103" fmla="*/ 1722511 w 2989628"/>
              <a:gd name="connsiteY103" fmla="*/ 45720 h 1861449"/>
              <a:gd name="connsiteX104" fmla="*/ 1737751 w 2989628"/>
              <a:gd name="connsiteY104" fmla="*/ 68580 h 1861449"/>
              <a:gd name="connsiteX105" fmla="*/ 1760611 w 2989628"/>
              <a:gd name="connsiteY105" fmla="*/ 91440 h 1861449"/>
              <a:gd name="connsiteX106" fmla="*/ 1768231 w 2989628"/>
              <a:gd name="connsiteY106" fmla="*/ 114300 h 1861449"/>
              <a:gd name="connsiteX107" fmla="*/ 1791091 w 2989628"/>
              <a:gd name="connsiteY107" fmla="*/ 137160 h 1861449"/>
              <a:gd name="connsiteX108" fmla="*/ 1806331 w 2989628"/>
              <a:gd name="connsiteY108" fmla="*/ 160020 h 1861449"/>
              <a:gd name="connsiteX109" fmla="*/ 1829191 w 2989628"/>
              <a:gd name="connsiteY109" fmla="*/ 167640 h 1861449"/>
              <a:gd name="connsiteX110" fmla="*/ 1882531 w 2989628"/>
              <a:gd name="connsiteY110" fmla="*/ 190500 h 1861449"/>
              <a:gd name="connsiteX111" fmla="*/ 1905391 w 2989628"/>
              <a:gd name="connsiteY111" fmla="*/ 205740 h 1861449"/>
              <a:gd name="connsiteX112" fmla="*/ 1928251 w 2989628"/>
              <a:gd name="connsiteY112" fmla="*/ 213360 h 1861449"/>
              <a:gd name="connsiteX113" fmla="*/ 2233051 w 2989628"/>
              <a:gd name="connsiteY113" fmla="*/ 236220 h 1861449"/>
              <a:gd name="connsiteX114" fmla="*/ 2278771 w 2989628"/>
              <a:gd name="connsiteY114" fmla="*/ 274320 h 1861449"/>
              <a:gd name="connsiteX115" fmla="*/ 2301631 w 2989628"/>
              <a:gd name="connsiteY115" fmla="*/ 281940 h 1861449"/>
              <a:gd name="connsiteX116" fmla="*/ 2324491 w 2989628"/>
              <a:gd name="connsiteY116" fmla="*/ 304800 h 1861449"/>
              <a:gd name="connsiteX117" fmla="*/ 2332111 w 2989628"/>
              <a:gd name="connsiteY117" fmla="*/ 335280 h 1861449"/>
              <a:gd name="connsiteX118" fmla="*/ 2347351 w 2989628"/>
              <a:gd name="connsiteY118" fmla="*/ 381000 h 1861449"/>
              <a:gd name="connsiteX119" fmla="*/ 2362591 w 2989628"/>
              <a:gd name="connsiteY119" fmla="*/ 419100 h 1861449"/>
              <a:gd name="connsiteX120" fmla="*/ 2370211 w 2989628"/>
              <a:gd name="connsiteY120" fmla="*/ 449580 h 1861449"/>
              <a:gd name="connsiteX121" fmla="*/ 2415931 w 2989628"/>
              <a:gd name="connsiteY121" fmla="*/ 525780 h 1861449"/>
              <a:gd name="connsiteX122" fmla="*/ 2431171 w 2989628"/>
              <a:gd name="connsiteY122" fmla="*/ 556260 h 1861449"/>
              <a:gd name="connsiteX123" fmla="*/ 2476891 w 2989628"/>
              <a:gd name="connsiteY123" fmla="*/ 579120 h 1861449"/>
              <a:gd name="connsiteX124" fmla="*/ 2499751 w 2989628"/>
              <a:gd name="connsiteY124" fmla="*/ 594360 h 1861449"/>
              <a:gd name="connsiteX125" fmla="*/ 2537851 w 2989628"/>
              <a:gd name="connsiteY125" fmla="*/ 601980 h 1861449"/>
              <a:gd name="connsiteX126" fmla="*/ 2560711 w 2989628"/>
              <a:gd name="connsiteY126" fmla="*/ 609600 h 1861449"/>
              <a:gd name="connsiteX127" fmla="*/ 2591191 w 2989628"/>
              <a:gd name="connsiteY127" fmla="*/ 655320 h 1861449"/>
              <a:gd name="connsiteX128" fmla="*/ 2583571 w 2989628"/>
              <a:gd name="connsiteY128" fmla="*/ 678180 h 1861449"/>
              <a:gd name="connsiteX129" fmla="*/ 2575951 w 2989628"/>
              <a:gd name="connsiteY129" fmla="*/ 731520 h 1861449"/>
              <a:gd name="connsiteX130" fmla="*/ 2560711 w 2989628"/>
              <a:gd name="connsiteY130" fmla="*/ 777240 h 1861449"/>
              <a:gd name="connsiteX131" fmla="*/ 2568331 w 2989628"/>
              <a:gd name="connsiteY131" fmla="*/ 906780 h 1861449"/>
              <a:gd name="connsiteX132" fmla="*/ 2583571 w 2989628"/>
              <a:gd name="connsiteY132" fmla="*/ 960120 h 1861449"/>
              <a:gd name="connsiteX133" fmla="*/ 2614051 w 2989628"/>
              <a:gd name="connsiteY133" fmla="*/ 1005840 h 1861449"/>
              <a:gd name="connsiteX134" fmla="*/ 2621671 w 2989628"/>
              <a:gd name="connsiteY134" fmla="*/ 1028700 h 1861449"/>
              <a:gd name="connsiteX135" fmla="*/ 2636911 w 2989628"/>
              <a:gd name="connsiteY135" fmla="*/ 1051560 h 1861449"/>
              <a:gd name="connsiteX136" fmla="*/ 2682631 w 2989628"/>
              <a:gd name="connsiteY136" fmla="*/ 1104900 h 1861449"/>
              <a:gd name="connsiteX137" fmla="*/ 2690251 w 2989628"/>
              <a:gd name="connsiteY137" fmla="*/ 1127760 h 1861449"/>
              <a:gd name="connsiteX138" fmla="*/ 2667391 w 2989628"/>
              <a:gd name="connsiteY138" fmla="*/ 1173480 h 1861449"/>
              <a:gd name="connsiteX139" fmla="*/ 2659771 w 2989628"/>
              <a:gd name="connsiteY139" fmla="*/ 1196340 h 1861449"/>
              <a:gd name="connsiteX140" fmla="*/ 2644531 w 2989628"/>
              <a:gd name="connsiteY140" fmla="*/ 1226820 h 1861449"/>
              <a:gd name="connsiteX141" fmla="*/ 2636911 w 2989628"/>
              <a:gd name="connsiteY141" fmla="*/ 1310640 h 1861449"/>
              <a:gd name="connsiteX142" fmla="*/ 2644531 w 2989628"/>
              <a:gd name="connsiteY142" fmla="*/ 1424940 h 1861449"/>
              <a:gd name="connsiteX143" fmla="*/ 2652151 w 2989628"/>
              <a:gd name="connsiteY143" fmla="*/ 1447800 h 1861449"/>
              <a:gd name="connsiteX144" fmla="*/ 2667391 w 2989628"/>
              <a:gd name="connsiteY144" fmla="*/ 1485900 h 1861449"/>
              <a:gd name="connsiteX145" fmla="*/ 2675011 w 2989628"/>
              <a:gd name="connsiteY145" fmla="*/ 1508760 h 1861449"/>
              <a:gd name="connsiteX146" fmla="*/ 2690251 w 2989628"/>
              <a:gd name="connsiteY146" fmla="*/ 1531620 h 1861449"/>
              <a:gd name="connsiteX147" fmla="*/ 2751211 w 2989628"/>
              <a:gd name="connsiteY147" fmla="*/ 1607820 h 1861449"/>
              <a:gd name="connsiteX148" fmla="*/ 2766451 w 2989628"/>
              <a:gd name="connsiteY148" fmla="*/ 1630680 h 1861449"/>
              <a:gd name="connsiteX149" fmla="*/ 2865511 w 2989628"/>
              <a:gd name="connsiteY149" fmla="*/ 1744980 h 1861449"/>
              <a:gd name="connsiteX150" fmla="*/ 2880751 w 2989628"/>
              <a:gd name="connsiteY150" fmla="*/ 1767840 h 1861449"/>
              <a:gd name="connsiteX151" fmla="*/ 2926471 w 2989628"/>
              <a:gd name="connsiteY151" fmla="*/ 1813560 h 1861449"/>
              <a:gd name="connsiteX152" fmla="*/ 2949331 w 2989628"/>
              <a:gd name="connsiteY152" fmla="*/ 1859280 h 1861449"/>
              <a:gd name="connsiteX0" fmla="*/ 2949331 w 2989628"/>
              <a:gd name="connsiteY0" fmla="*/ 1859280 h 1861449"/>
              <a:gd name="connsiteX1" fmla="*/ 2354971 w 2989628"/>
              <a:gd name="connsiteY1" fmla="*/ 1851660 h 1861449"/>
              <a:gd name="connsiteX2" fmla="*/ 2324491 w 2989628"/>
              <a:gd name="connsiteY2" fmla="*/ 1844040 h 1861449"/>
              <a:gd name="connsiteX3" fmla="*/ 1806331 w 2989628"/>
              <a:gd name="connsiteY3" fmla="*/ 1836420 h 1861449"/>
              <a:gd name="connsiteX4" fmla="*/ 1387231 w 2989628"/>
              <a:gd name="connsiteY4" fmla="*/ 1828800 h 1861449"/>
              <a:gd name="connsiteX5" fmla="*/ 1211971 w 2989628"/>
              <a:gd name="connsiteY5" fmla="*/ 1813560 h 1861449"/>
              <a:gd name="connsiteX6" fmla="*/ 808111 w 2989628"/>
              <a:gd name="connsiteY6" fmla="*/ 1821180 h 1861449"/>
              <a:gd name="connsiteX7" fmla="*/ 777631 w 2989628"/>
              <a:gd name="connsiteY7" fmla="*/ 1828800 h 1861449"/>
              <a:gd name="connsiteX8" fmla="*/ 716671 w 2989628"/>
              <a:gd name="connsiteY8" fmla="*/ 1836420 h 1861449"/>
              <a:gd name="connsiteX9" fmla="*/ 678571 w 2989628"/>
              <a:gd name="connsiteY9" fmla="*/ 1844040 h 1861449"/>
              <a:gd name="connsiteX10" fmla="*/ 274711 w 2989628"/>
              <a:gd name="connsiteY10" fmla="*/ 1836420 h 1861449"/>
              <a:gd name="connsiteX11" fmla="*/ 251851 w 2989628"/>
              <a:gd name="connsiteY11" fmla="*/ 1828800 h 1861449"/>
              <a:gd name="connsiteX12" fmla="*/ 198511 w 2989628"/>
              <a:gd name="connsiteY12" fmla="*/ 1813560 h 1861449"/>
              <a:gd name="connsiteX13" fmla="*/ 61351 w 2989628"/>
              <a:gd name="connsiteY13" fmla="*/ 1805940 h 1861449"/>
              <a:gd name="connsiteX14" fmla="*/ 391 w 2989628"/>
              <a:gd name="connsiteY14" fmla="*/ 1790700 h 1861449"/>
              <a:gd name="connsiteX15" fmla="*/ 15631 w 2989628"/>
              <a:gd name="connsiteY15" fmla="*/ 1737360 h 1861449"/>
              <a:gd name="connsiteX16" fmla="*/ 46111 w 2989628"/>
              <a:gd name="connsiteY16" fmla="*/ 1691640 h 1861449"/>
              <a:gd name="connsiteX17" fmla="*/ 61351 w 2989628"/>
              <a:gd name="connsiteY17" fmla="*/ 1668780 h 1861449"/>
              <a:gd name="connsiteX18" fmla="*/ 68971 w 2989628"/>
              <a:gd name="connsiteY18" fmla="*/ 1645920 h 1861449"/>
              <a:gd name="connsiteX19" fmla="*/ 61351 w 2989628"/>
              <a:gd name="connsiteY19" fmla="*/ 1577340 h 1861449"/>
              <a:gd name="connsiteX20" fmla="*/ 68971 w 2989628"/>
              <a:gd name="connsiteY20" fmla="*/ 1546860 h 1861449"/>
              <a:gd name="connsiteX21" fmla="*/ 84211 w 2989628"/>
              <a:gd name="connsiteY21" fmla="*/ 1524000 h 1861449"/>
              <a:gd name="connsiteX22" fmla="*/ 99451 w 2989628"/>
              <a:gd name="connsiteY22" fmla="*/ 1447800 h 1861449"/>
              <a:gd name="connsiteX23" fmla="*/ 107071 w 2989628"/>
              <a:gd name="connsiteY23" fmla="*/ 1424940 h 1861449"/>
              <a:gd name="connsiteX24" fmla="*/ 122311 w 2989628"/>
              <a:gd name="connsiteY24" fmla="*/ 1402080 h 1861449"/>
              <a:gd name="connsiteX25" fmla="*/ 168031 w 2989628"/>
              <a:gd name="connsiteY25" fmla="*/ 1371600 h 1861449"/>
              <a:gd name="connsiteX26" fmla="*/ 221371 w 2989628"/>
              <a:gd name="connsiteY26" fmla="*/ 1363980 h 1861449"/>
              <a:gd name="connsiteX27" fmla="*/ 244231 w 2989628"/>
              <a:gd name="connsiteY27" fmla="*/ 1356360 h 1861449"/>
              <a:gd name="connsiteX28" fmla="*/ 289951 w 2989628"/>
              <a:gd name="connsiteY28" fmla="*/ 1318260 h 1861449"/>
              <a:gd name="connsiteX29" fmla="*/ 305191 w 2989628"/>
              <a:gd name="connsiteY29" fmla="*/ 1295400 h 1861449"/>
              <a:gd name="connsiteX30" fmla="*/ 328051 w 2989628"/>
              <a:gd name="connsiteY30" fmla="*/ 1272540 h 1861449"/>
              <a:gd name="connsiteX31" fmla="*/ 343291 w 2989628"/>
              <a:gd name="connsiteY31" fmla="*/ 1249680 h 1861449"/>
              <a:gd name="connsiteX32" fmla="*/ 389011 w 2989628"/>
              <a:gd name="connsiteY32" fmla="*/ 1226820 h 1861449"/>
              <a:gd name="connsiteX33" fmla="*/ 442351 w 2989628"/>
              <a:gd name="connsiteY33" fmla="*/ 1188720 h 1861449"/>
              <a:gd name="connsiteX34" fmla="*/ 449971 w 2989628"/>
              <a:gd name="connsiteY34" fmla="*/ 1165860 h 1861449"/>
              <a:gd name="connsiteX35" fmla="*/ 488071 w 2989628"/>
              <a:gd name="connsiteY35" fmla="*/ 1120140 h 1861449"/>
              <a:gd name="connsiteX36" fmla="*/ 503311 w 2989628"/>
              <a:gd name="connsiteY36" fmla="*/ 1005840 h 1861449"/>
              <a:gd name="connsiteX37" fmla="*/ 510931 w 2989628"/>
              <a:gd name="connsiteY37" fmla="*/ 982980 h 1861449"/>
              <a:gd name="connsiteX38" fmla="*/ 549031 w 2989628"/>
              <a:gd name="connsiteY38" fmla="*/ 967740 h 1861449"/>
              <a:gd name="connsiteX39" fmla="*/ 602371 w 2989628"/>
              <a:gd name="connsiteY39" fmla="*/ 975360 h 1861449"/>
              <a:gd name="connsiteX40" fmla="*/ 617611 w 2989628"/>
              <a:gd name="connsiteY40" fmla="*/ 998220 h 1861449"/>
              <a:gd name="connsiteX41" fmla="*/ 619824 w 2989628"/>
              <a:gd name="connsiteY41" fmla="*/ 1061947 h 1861449"/>
              <a:gd name="connsiteX42" fmla="*/ 652762 w 2989628"/>
              <a:gd name="connsiteY42" fmla="*/ 1043478 h 1861449"/>
              <a:gd name="connsiteX43" fmla="*/ 679307 w 2989628"/>
              <a:gd name="connsiteY43" fmla="*/ 1035197 h 1861449"/>
              <a:gd name="connsiteX44" fmla="*/ 693811 w 2989628"/>
              <a:gd name="connsiteY44" fmla="*/ 960120 h 1861449"/>
              <a:gd name="connsiteX45" fmla="*/ 687074 w 2989628"/>
              <a:gd name="connsiteY45" fmla="*/ 921809 h 1861449"/>
              <a:gd name="connsiteX46" fmla="*/ 752068 w 2989628"/>
              <a:gd name="connsiteY46" fmla="*/ 845839 h 1861449"/>
              <a:gd name="connsiteX47" fmla="*/ 747151 w 2989628"/>
              <a:gd name="connsiteY47" fmla="*/ 960120 h 1861449"/>
              <a:gd name="connsiteX48" fmla="*/ 775570 w 2989628"/>
              <a:gd name="connsiteY48" fmla="*/ 976273 h 1861449"/>
              <a:gd name="connsiteX49" fmla="*/ 808111 w 2989628"/>
              <a:gd name="connsiteY49" fmla="*/ 975360 h 1861449"/>
              <a:gd name="connsiteX50" fmla="*/ 830971 w 2989628"/>
              <a:gd name="connsiteY50" fmla="*/ 906780 h 1861449"/>
              <a:gd name="connsiteX51" fmla="*/ 853831 w 2989628"/>
              <a:gd name="connsiteY51" fmla="*/ 891540 h 1861449"/>
              <a:gd name="connsiteX52" fmla="*/ 832109 w 2989628"/>
              <a:gd name="connsiteY52" fmla="*/ 682560 h 1861449"/>
              <a:gd name="connsiteX53" fmla="*/ 853831 w 2989628"/>
              <a:gd name="connsiteY53" fmla="*/ 632460 h 1861449"/>
              <a:gd name="connsiteX54" fmla="*/ 876691 w 2989628"/>
              <a:gd name="connsiteY54" fmla="*/ 624840 h 1861449"/>
              <a:gd name="connsiteX55" fmla="*/ 914791 w 2989628"/>
              <a:gd name="connsiteY55" fmla="*/ 632460 h 1861449"/>
              <a:gd name="connsiteX56" fmla="*/ 907171 w 2989628"/>
              <a:gd name="connsiteY56" fmla="*/ 678180 h 1861449"/>
              <a:gd name="connsiteX57" fmla="*/ 909138 w 2989628"/>
              <a:gd name="connsiteY57" fmla="*/ 727630 h 1861449"/>
              <a:gd name="connsiteX58" fmla="*/ 906435 w 2989628"/>
              <a:gd name="connsiteY58" fmla="*/ 779346 h 1861449"/>
              <a:gd name="connsiteX59" fmla="*/ 898815 w 2989628"/>
              <a:gd name="connsiteY59" fmla="*/ 845178 h 1861449"/>
              <a:gd name="connsiteX60" fmla="*/ 878904 w 2989628"/>
              <a:gd name="connsiteY60" fmla="*/ 903050 h 1861449"/>
              <a:gd name="connsiteX61" fmla="*/ 891440 w 2989628"/>
              <a:gd name="connsiteY61" fmla="*/ 1012016 h 1861449"/>
              <a:gd name="connsiteX62" fmla="*/ 930025 w 2989628"/>
              <a:gd name="connsiteY62" fmla="*/ 1003734 h 1861449"/>
              <a:gd name="connsiteX63" fmla="*/ 937651 w 2989628"/>
              <a:gd name="connsiteY63" fmla="*/ 982980 h 1861449"/>
              <a:gd name="connsiteX64" fmla="*/ 930031 w 2989628"/>
              <a:gd name="connsiteY64" fmla="*/ 960120 h 1861449"/>
              <a:gd name="connsiteX65" fmla="*/ 977223 w 2989628"/>
              <a:gd name="connsiteY65" fmla="*/ 894467 h 1861449"/>
              <a:gd name="connsiteX66" fmla="*/ 1049984 w 2989628"/>
              <a:gd name="connsiteY66" fmla="*/ 930943 h 1861449"/>
              <a:gd name="connsiteX67" fmla="*/ 1096684 w 2989628"/>
              <a:gd name="connsiteY67" fmla="*/ 922360 h 1861449"/>
              <a:gd name="connsiteX68" fmla="*/ 1129132 w 2989628"/>
              <a:gd name="connsiteY68" fmla="*/ 897054 h 1861449"/>
              <a:gd name="connsiteX69" fmla="*/ 1143391 w 2989628"/>
              <a:gd name="connsiteY69" fmla="*/ 883920 h 1861449"/>
              <a:gd name="connsiteX70" fmla="*/ 1135771 w 2989628"/>
              <a:gd name="connsiteY70" fmla="*/ 822960 h 1861449"/>
              <a:gd name="connsiteX71" fmla="*/ 1108485 w 2989628"/>
              <a:gd name="connsiteY71" fmla="*/ 773028 h 1861449"/>
              <a:gd name="connsiteX72" fmla="*/ 1136931 w 2989628"/>
              <a:gd name="connsiteY72" fmla="*/ 602809 h 1861449"/>
              <a:gd name="connsiteX73" fmla="*/ 1158631 w 2989628"/>
              <a:gd name="connsiteY73" fmla="*/ 556619 h 1861449"/>
              <a:gd name="connsiteX74" fmla="*/ 1159366 w 2989628"/>
              <a:gd name="connsiteY74" fmla="*/ 721634 h 1861449"/>
              <a:gd name="connsiteX75" fmla="*/ 1196731 w 2989628"/>
              <a:gd name="connsiteY75" fmla="*/ 762000 h 1861449"/>
              <a:gd name="connsiteX76" fmla="*/ 1204351 w 2989628"/>
              <a:gd name="connsiteY76" fmla="*/ 776759 h 1861449"/>
              <a:gd name="connsiteX77" fmla="*/ 1239502 w 2989628"/>
              <a:gd name="connsiteY77" fmla="*/ 790054 h 1861449"/>
              <a:gd name="connsiteX78" fmla="*/ 1299972 w 2989628"/>
              <a:gd name="connsiteY78" fmla="*/ 783897 h 1861449"/>
              <a:gd name="connsiteX79" fmla="*/ 1234831 w 2989628"/>
              <a:gd name="connsiteY79" fmla="*/ 914400 h 1861449"/>
              <a:gd name="connsiteX80" fmla="*/ 1250011 w 2989628"/>
              <a:gd name="connsiteY80" fmla="*/ 915974 h 1861449"/>
              <a:gd name="connsiteX81" fmla="*/ 1277602 w 2989628"/>
              <a:gd name="connsiteY81" fmla="*/ 913277 h 1861449"/>
              <a:gd name="connsiteX82" fmla="*/ 1380347 w 2989628"/>
              <a:gd name="connsiteY82" fmla="*/ 937600 h 1861449"/>
              <a:gd name="connsiteX83" fmla="*/ 1425331 w 2989628"/>
              <a:gd name="connsiteY83" fmla="*/ 914400 h 1861449"/>
              <a:gd name="connsiteX84" fmla="*/ 1476212 w 2989628"/>
              <a:gd name="connsiteY84" fmla="*/ 810808 h 1861449"/>
              <a:gd name="connsiteX85" fmla="*/ 1517016 w 2989628"/>
              <a:gd name="connsiteY85" fmla="*/ 758771 h 1861449"/>
              <a:gd name="connsiteX86" fmla="*/ 1580190 w 2989628"/>
              <a:gd name="connsiteY86" fmla="*/ 755362 h 1861449"/>
              <a:gd name="connsiteX87" fmla="*/ 1641639 w 2989628"/>
              <a:gd name="connsiteY87" fmla="*/ 692939 h 1861449"/>
              <a:gd name="connsiteX88" fmla="*/ 1653931 w 2989628"/>
              <a:gd name="connsiteY88" fmla="*/ 297180 h 1861449"/>
              <a:gd name="connsiteX89" fmla="*/ 1623451 w 2989628"/>
              <a:gd name="connsiteY89" fmla="*/ 251460 h 1861449"/>
              <a:gd name="connsiteX90" fmla="*/ 1608211 w 2989628"/>
              <a:gd name="connsiteY90" fmla="*/ 228600 h 1861449"/>
              <a:gd name="connsiteX91" fmla="*/ 1577731 w 2989628"/>
              <a:gd name="connsiteY91" fmla="*/ 175260 h 1861449"/>
              <a:gd name="connsiteX92" fmla="*/ 1585351 w 2989628"/>
              <a:gd name="connsiteY92" fmla="*/ 152400 h 1861449"/>
              <a:gd name="connsiteX93" fmla="*/ 1608211 w 2989628"/>
              <a:gd name="connsiteY93" fmla="*/ 160020 h 1861449"/>
              <a:gd name="connsiteX94" fmla="*/ 1653931 w 2989628"/>
              <a:gd name="connsiteY94" fmla="*/ 182880 h 1861449"/>
              <a:gd name="connsiteX95" fmla="*/ 1669171 w 2989628"/>
              <a:gd name="connsiteY95" fmla="*/ 160020 h 1861449"/>
              <a:gd name="connsiteX96" fmla="*/ 1661551 w 2989628"/>
              <a:gd name="connsiteY96" fmla="*/ 91440 h 1861449"/>
              <a:gd name="connsiteX97" fmla="*/ 1638691 w 2989628"/>
              <a:gd name="connsiteY97" fmla="*/ 76200 h 1861449"/>
              <a:gd name="connsiteX98" fmla="*/ 1615831 w 2989628"/>
              <a:gd name="connsiteY98" fmla="*/ 68580 h 1861449"/>
              <a:gd name="connsiteX99" fmla="*/ 1592971 w 2989628"/>
              <a:gd name="connsiteY99" fmla="*/ 53340 h 1861449"/>
              <a:gd name="connsiteX100" fmla="*/ 1562491 w 2989628"/>
              <a:gd name="connsiteY100" fmla="*/ 38100 h 1861449"/>
              <a:gd name="connsiteX101" fmla="*/ 1638691 w 2989628"/>
              <a:gd name="connsiteY101" fmla="*/ 0 h 1861449"/>
              <a:gd name="connsiteX102" fmla="*/ 1722511 w 2989628"/>
              <a:gd name="connsiteY102" fmla="*/ 45720 h 1861449"/>
              <a:gd name="connsiteX103" fmla="*/ 1737751 w 2989628"/>
              <a:gd name="connsiteY103" fmla="*/ 68580 h 1861449"/>
              <a:gd name="connsiteX104" fmla="*/ 1760611 w 2989628"/>
              <a:gd name="connsiteY104" fmla="*/ 91440 h 1861449"/>
              <a:gd name="connsiteX105" fmla="*/ 1768231 w 2989628"/>
              <a:gd name="connsiteY105" fmla="*/ 114300 h 1861449"/>
              <a:gd name="connsiteX106" fmla="*/ 1791091 w 2989628"/>
              <a:gd name="connsiteY106" fmla="*/ 137160 h 1861449"/>
              <a:gd name="connsiteX107" fmla="*/ 1806331 w 2989628"/>
              <a:gd name="connsiteY107" fmla="*/ 160020 h 1861449"/>
              <a:gd name="connsiteX108" fmla="*/ 1829191 w 2989628"/>
              <a:gd name="connsiteY108" fmla="*/ 167640 h 1861449"/>
              <a:gd name="connsiteX109" fmla="*/ 1882531 w 2989628"/>
              <a:gd name="connsiteY109" fmla="*/ 190500 h 1861449"/>
              <a:gd name="connsiteX110" fmla="*/ 1905391 w 2989628"/>
              <a:gd name="connsiteY110" fmla="*/ 205740 h 1861449"/>
              <a:gd name="connsiteX111" fmla="*/ 1928251 w 2989628"/>
              <a:gd name="connsiteY111" fmla="*/ 213360 h 1861449"/>
              <a:gd name="connsiteX112" fmla="*/ 2233051 w 2989628"/>
              <a:gd name="connsiteY112" fmla="*/ 236220 h 1861449"/>
              <a:gd name="connsiteX113" fmla="*/ 2278771 w 2989628"/>
              <a:gd name="connsiteY113" fmla="*/ 274320 h 1861449"/>
              <a:gd name="connsiteX114" fmla="*/ 2301631 w 2989628"/>
              <a:gd name="connsiteY114" fmla="*/ 281940 h 1861449"/>
              <a:gd name="connsiteX115" fmla="*/ 2324491 w 2989628"/>
              <a:gd name="connsiteY115" fmla="*/ 304800 h 1861449"/>
              <a:gd name="connsiteX116" fmla="*/ 2332111 w 2989628"/>
              <a:gd name="connsiteY116" fmla="*/ 335280 h 1861449"/>
              <a:gd name="connsiteX117" fmla="*/ 2347351 w 2989628"/>
              <a:gd name="connsiteY117" fmla="*/ 381000 h 1861449"/>
              <a:gd name="connsiteX118" fmla="*/ 2362591 w 2989628"/>
              <a:gd name="connsiteY118" fmla="*/ 419100 h 1861449"/>
              <a:gd name="connsiteX119" fmla="*/ 2370211 w 2989628"/>
              <a:gd name="connsiteY119" fmla="*/ 449580 h 1861449"/>
              <a:gd name="connsiteX120" fmla="*/ 2415931 w 2989628"/>
              <a:gd name="connsiteY120" fmla="*/ 525780 h 1861449"/>
              <a:gd name="connsiteX121" fmla="*/ 2431171 w 2989628"/>
              <a:gd name="connsiteY121" fmla="*/ 556260 h 1861449"/>
              <a:gd name="connsiteX122" fmla="*/ 2476891 w 2989628"/>
              <a:gd name="connsiteY122" fmla="*/ 579120 h 1861449"/>
              <a:gd name="connsiteX123" fmla="*/ 2499751 w 2989628"/>
              <a:gd name="connsiteY123" fmla="*/ 594360 h 1861449"/>
              <a:gd name="connsiteX124" fmla="*/ 2537851 w 2989628"/>
              <a:gd name="connsiteY124" fmla="*/ 601980 h 1861449"/>
              <a:gd name="connsiteX125" fmla="*/ 2560711 w 2989628"/>
              <a:gd name="connsiteY125" fmla="*/ 609600 h 1861449"/>
              <a:gd name="connsiteX126" fmla="*/ 2591191 w 2989628"/>
              <a:gd name="connsiteY126" fmla="*/ 655320 h 1861449"/>
              <a:gd name="connsiteX127" fmla="*/ 2583571 w 2989628"/>
              <a:gd name="connsiteY127" fmla="*/ 678180 h 1861449"/>
              <a:gd name="connsiteX128" fmla="*/ 2575951 w 2989628"/>
              <a:gd name="connsiteY128" fmla="*/ 731520 h 1861449"/>
              <a:gd name="connsiteX129" fmla="*/ 2560711 w 2989628"/>
              <a:gd name="connsiteY129" fmla="*/ 777240 h 1861449"/>
              <a:gd name="connsiteX130" fmla="*/ 2568331 w 2989628"/>
              <a:gd name="connsiteY130" fmla="*/ 906780 h 1861449"/>
              <a:gd name="connsiteX131" fmla="*/ 2583571 w 2989628"/>
              <a:gd name="connsiteY131" fmla="*/ 960120 h 1861449"/>
              <a:gd name="connsiteX132" fmla="*/ 2614051 w 2989628"/>
              <a:gd name="connsiteY132" fmla="*/ 1005840 h 1861449"/>
              <a:gd name="connsiteX133" fmla="*/ 2621671 w 2989628"/>
              <a:gd name="connsiteY133" fmla="*/ 1028700 h 1861449"/>
              <a:gd name="connsiteX134" fmla="*/ 2636911 w 2989628"/>
              <a:gd name="connsiteY134" fmla="*/ 1051560 h 1861449"/>
              <a:gd name="connsiteX135" fmla="*/ 2682631 w 2989628"/>
              <a:gd name="connsiteY135" fmla="*/ 1104900 h 1861449"/>
              <a:gd name="connsiteX136" fmla="*/ 2690251 w 2989628"/>
              <a:gd name="connsiteY136" fmla="*/ 1127760 h 1861449"/>
              <a:gd name="connsiteX137" fmla="*/ 2667391 w 2989628"/>
              <a:gd name="connsiteY137" fmla="*/ 1173480 h 1861449"/>
              <a:gd name="connsiteX138" fmla="*/ 2659771 w 2989628"/>
              <a:gd name="connsiteY138" fmla="*/ 1196340 h 1861449"/>
              <a:gd name="connsiteX139" fmla="*/ 2644531 w 2989628"/>
              <a:gd name="connsiteY139" fmla="*/ 1226820 h 1861449"/>
              <a:gd name="connsiteX140" fmla="*/ 2636911 w 2989628"/>
              <a:gd name="connsiteY140" fmla="*/ 1310640 h 1861449"/>
              <a:gd name="connsiteX141" fmla="*/ 2644531 w 2989628"/>
              <a:gd name="connsiteY141" fmla="*/ 1424940 h 1861449"/>
              <a:gd name="connsiteX142" fmla="*/ 2652151 w 2989628"/>
              <a:gd name="connsiteY142" fmla="*/ 1447800 h 1861449"/>
              <a:gd name="connsiteX143" fmla="*/ 2667391 w 2989628"/>
              <a:gd name="connsiteY143" fmla="*/ 1485900 h 1861449"/>
              <a:gd name="connsiteX144" fmla="*/ 2675011 w 2989628"/>
              <a:gd name="connsiteY144" fmla="*/ 1508760 h 1861449"/>
              <a:gd name="connsiteX145" fmla="*/ 2690251 w 2989628"/>
              <a:gd name="connsiteY145" fmla="*/ 1531620 h 1861449"/>
              <a:gd name="connsiteX146" fmla="*/ 2751211 w 2989628"/>
              <a:gd name="connsiteY146" fmla="*/ 1607820 h 1861449"/>
              <a:gd name="connsiteX147" fmla="*/ 2766451 w 2989628"/>
              <a:gd name="connsiteY147" fmla="*/ 1630680 h 1861449"/>
              <a:gd name="connsiteX148" fmla="*/ 2865511 w 2989628"/>
              <a:gd name="connsiteY148" fmla="*/ 1744980 h 1861449"/>
              <a:gd name="connsiteX149" fmla="*/ 2880751 w 2989628"/>
              <a:gd name="connsiteY149" fmla="*/ 1767840 h 1861449"/>
              <a:gd name="connsiteX150" fmla="*/ 2926471 w 2989628"/>
              <a:gd name="connsiteY150" fmla="*/ 1813560 h 1861449"/>
              <a:gd name="connsiteX151" fmla="*/ 2949331 w 2989628"/>
              <a:gd name="connsiteY151" fmla="*/ 1859280 h 1861449"/>
              <a:gd name="connsiteX0" fmla="*/ 2949331 w 2989628"/>
              <a:gd name="connsiteY0" fmla="*/ 1859280 h 1861449"/>
              <a:gd name="connsiteX1" fmla="*/ 2354971 w 2989628"/>
              <a:gd name="connsiteY1" fmla="*/ 1851660 h 1861449"/>
              <a:gd name="connsiteX2" fmla="*/ 2324491 w 2989628"/>
              <a:gd name="connsiteY2" fmla="*/ 1844040 h 1861449"/>
              <a:gd name="connsiteX3" fmla="*/ 1806331 w 2989628"/>
              <a:gd name="connsiteY3" fmla="*/ 1836420 h 1861449"/>
              <a:gd name="connsiteX4" fmla="*/ 1387231 w 2989628"/>
              <a:gd name="connsiteY4" fmla="*/ 1828800 h 1861449"/>
              <a:gd name="connsiteX5" fmla="*/ 1211971 w 2989628"/>
              <a:gd name="connsiteY5" fmla="*/ 1813560 h 1861449"/>
              <a:gd name="connsiteX6" fmla="*/ 808111 w 2989628"/>
              <a:gd name="connsiteY6" fmla="*/ 1821180 h 1861449"/>
              <a:gd name="connsiteX7" fmla="*/ 777631 w 2989628"/>
              <a:gd name="connsiteY7" fmla="*/ 1828800 h 1861449"/>
              <a:gd name="connsiteX8" fmla="*/ 716671 w 2989628"/>
              <a:gd name="connsiteY8" fmla="*/ 1836420 h 1861449"/>
              <a:gd name="connsiteX9" fmla="*/ 678571 w 2989628"/>
              <a:gd name="connsiteY9" fmla="*/ 1844040 h 1861449"/>
              <a:gd name="connsiteX10" fmla="*/ 274711 w 2989628"/>
              <a:gd name="connsiteY10" fmla="*/ 1836420 h 1861449"/>
              <a:gd name="connsiteX11" fmla="*/ 251851 w 2989628"/>
              <a:gd name="connsiteY11" fmla="*/ 1828800 h 1861449"/>
              <a:gd name="connsiteX12" fmla="*/ 198511 w 2989628"/>
              <a:gd name="connsiteY12" fmla="*/ 1813560 h 1861449"/>
              <a:gd name="connsiteX13" fmla="*/ 61351 w 2989628"/>
              <a:gd name="connsiteY13" fmla="*/ 1805940 h 1861449"/>
              <a:gd name="connsiteX14" fmla="*/ 391 w 2989628"/>
              <a:gd name="connsiteY14" fmla="*/ 1790700 h 1861449"/>
              <a:gd name="connsiteX15" fmla="*/ 15631 w 2989628"/>
              <a:gd name="connsiteY15" fmla="*/ 1737360 h 1861449"/>
              <a:gd name="connsiteX16" fmla="*/ 46111 w 2989628"/>
              <a:gd name="connsiteY16" fmla="*/ 1691640 h 1861449"/>
              <a:gd name="connsiteX17" fmla="*/ 61351 w 2989628"/>
              <a:gd name="connsiteY17" fmla="*/ 1668780 h 1861449"/>
              <a:gd name="connsiteX18" fmla="*/ 68971 w 2989628"/>
              <a:gd name="connsiteY18" fmla="*/ 1645920 h 1861449"/>
              <a:gd name="connsiteX19" fmla="*/ 61351 w 2989628"/>
              <a:gd name="connsiteY19" fmla="*/ 1577340 h 1861449"/>
              <a:gd name="connsiteX20" fmla="*/ 68971 w 2989628"/>
              <a:gd name="connsiteY20" fmla="*/ 1546860 h 1861449"/>
              <a:gd name="connsiteX21" fmla="*/ 84211 w 2989628"/>
              <a:gd name="connsiteY21" fmla="*/ 1524000 h 1861449"/>
              <a:gd name="connsiteX22" fmla="*/ 99451 w 2989628"/>
              <a:gd name="connsiteY22" fmla="*/ 1447800 h 1861449"/>
              <a:gd name="connsiteX23" fmla="*/ 107071 w 2989628"/>
              <a:gd name="connsiteY23" fmla="*/ 1424940 h 1861449"/>
              <a:gd name="connsiteX24" fmla="*/ 122311 w 2989628"/>
              <a:gd name="connsiteY24" fmla="*/ 1402080 h 1861449"/>
              <a:gd name="connsiteX25" fmla="*/ 168031 w 2989628"/>
              <a:gd name="connsiteY25" fmla="*/ 1371600 h 1861449"/>
              <a:gd name="connsiteX26" fmla="*/ 221371 w 2989628"/>
              <a:gd name="connsiteY26" fmla="*/ 1363980 h 1861449"/>
              <a:gd name="connsiteX27" fmla="*/ 244231 w 2989628"/>
              <a:gd name="connsiteY27" fmla="*/ 1356360 h 1861449"/>
              <a:gd name="connsiteX28" fmla="*/ 289951 w 2989628"/>
              <a:gd name="connsiteY28" fmla="*/ 1318260 h 1861449"/>
              <a:gd name="connsiteX29" fmla="*/ 305191 w 2989628"/>
              <a:gd name="connsiteY29" fmla="*/ 1295400 h 1861449"/>
              <a:gd name="connsiteX30" fmla="*/ 328051 w 2989628"/>
              <a:gd name="connsiteY30" fmla="*/ 1272540 h 1861449"/>
              <a:gd name="connsiteX31" fmla="*/ 343291 w 2989628"/>
              <a:gd name="connsiteY31" fmla="*/ 1249680 h 1861449"/>
              <a:gd name="connsiteX32" fmla="*/ 389011 w 2989628"/>
              <a:gd name="connsiteY32" fmla="*/ 1226820 h 1861449"/>
              <a:gd name="connsiteX33" fmla="*/ 442351 w 2989628"/>
              <a:gd name="connsiteY33" fmla="*/ 1188720 h 1861449"/>
              <a:gd name="connsiteX34" fmla="*/ 449971 w 2989628"/>
              <a:gd name="connsiteY34" fmla="*/ 1165860 h 1861449"/>
              <a:gd name="connsiteX35" fmla="*/ 488071 w 2989628"/>
              <a:gd name="connsiteY35" fmla="*/ 1120140 h 1861449"/>
              <a:gd name="connsiteX36" fmla="*/ 503311 w 2989628"/>
              <a:gd name="connsiteY36" fmla="*/ 1005840 h 1861449"/>
              <a:gd name="connsiteX37" fmla="*/ 510931 w 2989628"/>
              <a:gd name="connsiteY37" fmla="*/ 982980 h 1861449"/>
              <a:gd name="connsiteX38" fmla="*/ 549031 w 2989628"/>
              <a:gd name="connsiteY38" fmla="*/ 967740 h 1861449"/>
              <a:gd name="connsiteX39" fmla="*/ 602371 w 2989628"/>
              <a:gd name="connsiteY39" fmla="*/ 975360 h 1861449"/>
              <a:gd name="connsiteX40" fmla="*/ 617611 w 2989628"/>
              <a:gd name="connsiteY40" fmla="*/ 998220 h 1861449"/>
              <a:gd name="connsiteX41" fmla="*/ 619824 w 2989628"/>
              <a:gd name="connsiteY41" fmla="*/ 1061947 h 1861449"/>
              <a:gd name="connsiteX42" fmla="*/ 652762 w 2989628"/>
              <a:gd name="connsiteY42" fmla="*/ 1043478 h 1861449"/>
              <a:gd name="connsiteX43" fmla="*/ 679307 w 2989628"/>
              <a:gd name="connsiteY43" fmla="*/ 1035197 h 1861449"/>
              <a:gd name="connsiteX44" fmla="*/ 693811 w 2989628"/>
              <a:gd name="connsiteY44" fmla="*/ 960120 h 1861449"/>
              <a:gd name="connsiteX45" fmla="*/ 687074 w 2989628"/>
              <a:gd name="connsiteY45" fmla="*/ 921809 h 1861449"/>
              <a:gd name="connsiteX46" fmla="*/ 752068 w 2989628"/>
              <a:gd name="connsiteY46" fmla="*/ 845839 h 1861449"/>
              <a:gd name="connsiteX47" fmla="*/ 747151 w 2989628"/>
              <a:gd name="connsiteY47" fmla="*/ 960120 h 1861449"/>
              <a:gd name="connsiteX48" fmla="*/ 775570 w 2989628"/>
              <a:gd name="connsiteY48" fmla="*/ 976273 h 1861449"/>
              <a:gd name="connsiteX49" fmla="*/ 808111 w 2989628"/>
              <a:gd name="connsiteY49" fmla="*/ 975360 h 1861449"/>
              <a:gd name="connsiteX50" fmla="*/ 830971 w 2989628"/>
              <a:gd name="connsiteY50" fmla="*/ 906780 h 1861449"/>
              <a:gd name="connsiteX51" fmla="*/ 853831 w 2989628"/>
              <a:gd name="connsiteY51" fmla="*/ 891540 h 1861449"/>
              <a:gd name="connsiteX52" fmla="*/ 832109 w 2989628"/>
              <a:gd name="connsiteY52" fmla="*/ 682560 h 1861449"/>
              <a:gd name="connsiteX53" fmla="*/ 853831 w 2989628"/>
              <a:gd name="connsiteY53" fmla="*/ 632460 h 1861449"/>
              <a:gd name="connsiteX54" fmla="*/ 876691 w 2989628"/>
              <a:gd name="connsiteY54" fmla="*/ 624840 h 1861449"/>
              <a:gd name="connsiteX55" fmla="*/ 914791 w 2989628"/>
              <a:gd name="connsiteY55" fmla="*/ 632460 h 1861449"/>
              <a:gd name="connsiteX56" fmla="*/ 907171 w 2989628"/>
              <a:gd name="connsiteY56" fmla="*/ 678180 h 1861449"/>
              <a:gd name="connsiteX57" fmla="*/ 909138 w 2989628"/>
              <a:gd name="connsiteY57" fmla="*/ 727630 h 1861449"/>
              <a:gd name="connsiteX58" fmla="*/ 906435 w 2989628"/>
              <a:gd name="connsiteY58" fmla="*/ 779346 h 1861449"/>
              <a:gd name="connsiteX59" fmla="*/ 898815 w 2989628"/>
              <a:gd name="connsiteY59" fmla="*/ 845178 h 1861449"/>
              <a:gd name="connsiteX60" fmla="*/ 878904 w 2989628"/>
              <a:gd name="connsiteY60" fmla="*/ 903050 h 1861449"/>
              <a:gd name="connsiteX61" fmla="*/ 891440 w 2989628"/>
              <a:gd name="connsiteY61" fmla="*/ 1012016 h 1861449"/>
              <a:gd name="connsiteX62" fmla="*/ 930025 w 2989628"/>
              <a:gd name="connsiteY62" fmla="*/ 1003734 h 1861449"/>
              <a:gd name="connsiteX63" fmla="*/ 937651 w 2989628"/>
              <a:gd name="connsiteY63" fmla="*/ 982980 h 1861449"/>
              <a:gd name="connsiteX64" fmla="*/ 930031 w 2989628"/>
              <a:gd name="connsiteY64" fmla="*/ 960120 h 1861449"/>
              <a:gd name="connsiteX65" fmla="*/ 977223 w 2989628"/>
              <a:gd name="connsiteY65" fmla="*/ 894467 h 1861449"/>
              <a:gd name="connsiteX66" fmla="*/ 1049984 w 2989628"/>
              <a:gd name="connsiteY66" fmla="*/ 930943 h 1861449"/>
              <a:gd name="connsiteX67" fmla="*/ 1096684 w 2989628"/>
              <a:gd name="connsiteY67" fmla="*/ 922360 h 1861449"/>
              <a:gd name="connsiteX68" fmla="*/ 1129132 w 2989628"/>
              <a:gd name="connsiteY68" fmla="*/ 897054 h 1861449"/>
              <a:gd name="connsiteX69" fmla="*/ 1143391 w 2989628"/>
              <a:gd name="connsiteY69" fmla="*/ 883920 h 1861449"/>
              <a:gd name="connsiteX70" fmla="*/ 1135771 w 2989628"/>
              <a:gd name="connsiteY70" fmla="*/ 822960 h 1861449"/>
              <a:gd name="connsiteX71" fmla="*/ 1108485 w 2989628"/>
              <a:gd name="connsiteY71" fmla="*/ 773028 h 1861449"/>
              <a:gd name="connsiteX72" fmla="*/ 1136931 w 2989628"/>
              <a:gd name="connsiteY72" fmla="*/ 602809 h 1861449"/>
              <a:gd name="connsiteX73" fmla="*/ 1158631 w 2989628"/>
              <a:gd name="connsiteY73" fmla="*/ 556619 h 1861449"/>
              <a:gd name="connsiteX74" fmla="*/ 1159366 w 2989628"/>
              <a:gd name="connsiteY74" fmla="*/ 721634 h 1861449"/>
              <a:gd name="connsiteX75" fmla="*/ 1196731 w 2989628"/>
              <a:gd name="connsiteY75" fmla="*/ 762000 h 1861449"/>
              <a:gd name="connsiteX76" fmla="*/ 1204351 w 2989628"/>
              <a:gd name="connsiteY76" fmla="*/ 776759 h 1861449"/>
              <a:gd name="connsiteX77" fmla="*/ 1239502 w 2989628"/>
              <a:gd name="connsiteY77" fmla="*/ 790054 h 1861449"/>
              <a:gd name="connsiteX78" fmla="*/ 1299972 w 2989628"/>
              <a:gd name="connsiteY78" fmla="*/ 783897 h 1861449"/>
              <a:gd name="connsiteX79" fmla="*/ 1234831 w 2989628"/>
              <a:gd name="connsiteY79" fmla="*/ 914400 h 1861449"/>
              <a:gd name="connsiteX80" fmla="*/ 1250011 w 2989628"/>
              <a:gd name="connsiteY80" fmla="*/ 915974 h 1861449"/>
              <a:gd name="connsiteX81" fmla="*/ 1277602 w 2989628"/>
              <a:gd name="connsiteY81" fmla="*/ 913277 h 1861449"/>
              <a:gd name="connsiteX82" fmla="*/ 1380347 w 2989628"/>
              <a:gd name="connsiteY82" fmla="*/ 937600 h 1861449"/>
              <a:gd name="connsiteX83" fmla="*/ 1425331 w 2989628"/>
              <a:gd name="connsiteY83" fmla="*/ 914400 h 1861449"/>
              <a:gd name="connsiteX84" fmla="*/ 1476212 w 2989628"/>
              <a:gd name="connsiteY84" fmla="*/ 810808 h 1861449"/>
              <a:gd name="connsiteX85" fmla="*/ 1517016 w 2989628"/>
              <a:gd name="connsiteY85" fmla="*/ 758771 h 1861449"/>
              <a:gd name="connsiteX86" fmla="*/ 1580190 w 2989628"/>
              <a:gd name="connsiteY86" fmla="*/ 755362 h 1861449"/>
              <a:gd name="connsiteX87" fmla="*/ 1641639 w 2989628"/>
              <a:gd name="connsiteY87" fmla="*/ 692939 h 1861449"/>
              <a:gd name="connsiteX88" fmla="*/ 1653931 w 2989628"/>
              <a:gd name="connsiteY88" fmla="*/ 297180 h 1861449"/>
              <a:gd name="connsiteX89" fmla="*/ 1623451 w 2989628"/>
              <a:gd name="connsiteY89" fmla="*/ 251460 h 1861449"/>
              <a:gd name="connsiteX90" fmla="*/ 1608211 w 2989628"/>
              <a:gd name="connsiteY90" fmla="*/ 228600 h 1861449"/>
              <a:gd name="connsiteX91" fmla="*/ 1577731 w 2989628"/>
              <a:gd name="connsiteY91" fmla="*/ 175260 h 1861449"/>
              <a:gd name="connsiteX92" fmla="*/ 1585351 w 2989628"/>
              <a:gd name="connsiteY92" fmla="*/ 152400 h 1861449"/>
              <a:gd name="connsiteX93" fmla="*/ 1608211 w 2989628"/>
              <a:gd name="connsiteY93" fmla="*/ 160020 h 1861449"/>
              <a:gd name="connsiteX94" fmla="*/ 1653931 w 2989628"/>
              <a:gd name="connsiteY94" fmla="*/ 182880 h 1861449"/>
              <a:gd name="connsiteX95" fmla="*/ 1669171 w 2989628"/>
              <a:gd name="connsiteY95" fmla="*/ 160020 h 1861449"/>
              <a:gd name="connsiteX96" fmla="*/ 1661551 w 2989628"/>
              <a:gd name="connsiteY96" fmla="*/ 91440 h 1861449"/>
              <a:gd name="connsiteX97" fmla="*/ 1638691 w 2989628"/>
              <a:gd name="connsiteY97" fmla="*/ 76200 h 1861449"/>
              <a:gd name="connsiteX98" fmla="*/ 1615831 w 2989628"/>
              <a:gd name="connsiteY98" fmla="*/ 68580 h 1861449"/>
              <a:gd name="connsiteX99" fmla="*/ 1592971 w 2989628"/>
              <a:gd name="connsiteY99" fmla="*/ 53340 h 1861449"/>
              <a:gd name="connsiteX100" fmla="*/ 1562491 w 2989628"/>
              <a:gd name="connsiteY100" fmla="*/ 38100 h 1861449"/>
              <a:gd name="connsiteX101" fmla="*/ 1638691 w 2989628"/>
              <a:gd name="connsiteY101" fmla="*/ 0 h 1861449"/>
              <a:gd name="connsiteX102" fmla="*/ 1737751 w 2989628"/>
              <a:gd name="connsiteY102" fmla="*/ 68580 h 1861449"/>
              <a:gd name="connsiteX103" fmla="*/ 1760611 w 2989628"/>
              <a:gd name="connsiteY103" fmla="*/ 91440 h 1861449"/>
              <a:gd name="connsiteX104" fmla="*/ 1768231 w 2989628"/>
              <a:gd name="connsiteY104" fmla="*/ 114300 h 1861449"/>
              <a:gd name="connsiteX105" fmla="*/ 1791091 w 2989628"/>
              <a:gd name="connsiteY105" fmla="*/ 137160 h 1861449"/>
              <a:gd name="connsiteX106" fmla="*/ 1806331 w 2989628"/>
              <a:gd name="connsiteY106" fmla="*/ 160020 h 1861449"/>
              <a:gd name="connsiteX107" fmla="*/ 1829191 w 2989628"/>
              <a:gd name="connsiteY107" fmla="*/ 167640 h 1861449"/>
              <a:gd name="connsiteX108" fmla="*/ 1882531 w 2989628"/>
              <a:gd name="connsiteY108" fmla="*/ 190500 h 1861449"/>
              <a:gd name="connsiteX109" fmla="*/ 1905391 w 2989628"/>
              <a:gd name="connsiteY109" fmla="*/ 205740 h 1861449"/>
              <a:gd name="connsiteX110" fmla="*/ 1928251 w 2989628"/>
              <a:gd name="connsiteY110" fmla="*/ 213360 h 1861449"/>
              <a:gd name="connsiteX111" fmla="*/ 2233051 w 2989628"/>
              <a:gd name="connsiteY111" fmla="*/ 236220 h 1861449"/>
              <a:gd name="connsiteX112" fmla="*/ 2278771 w 2989628"/>
              <a:gd name="connsiteY112" fmla="*/ 274320 h 1861449"/>
              <a:gd name="connsiteX113" fmla="*/ 2301631 w 2989628"/>
              <a:gd name="connsiteY113" fmla="*/ 281940 h 1861449"/>
              <a:gd name="connsiteX114" fmla="*/ 2324491 w 2989628"/>
              <a:gd name="connsiteY114" fmla="*/ 304800 h 1861449"/>
              <a:gd name="connsiteX115" fmla="*/ 2332111 w 2989628"/>
              <a:gd name="connsiteY115" fmla="*/ 335280 h 1861449"/>
              <a:gd name="connsiteX116" fmla="*/ 2347351 w 2989628"/>
              <a:gd name="connsiteY116" fmla="*/ 381000 h 1861449"/>
              <a:gd name="connsiteX117" fmla="*/ 2362591 w 2989628"/>
              <a:gd name="connsiteY117" fmla="*/ 419100 h 1861449"/>
              <a:gd name="connsiteX118" fmla="*/ 2370211 w 2989628"/>
              <a:gd name="connsiteY118" fmla="*/ 449580 h 1861449"/>
              <a:gd name="connsiteX119" fmla="*/ 2415931 w 2989628"/>
              <a:gd name="connsiteY119" fmla="*/ 525780 h 1861449"/>
              <a:gd name="connsiteX120" fmla="*/ 2431171 w 2989628"/>
              <a:gd name="connsiteY120" fmla="*/ 556260 h 1861449"/>
              <a:gd name="connsiteX121" fmla="*/ 2476891 w 2989628"/>
              <a:gd name="connsiteY121" fmla="*/ 579120 h 1861449"/>
              <a:gd name="connsiteX122" fmla="*/ 2499751 w 2989628"/>
              <a:gd name="connsiteY122" fmla="*/ 594360 h 1861449"/>
              <a:gd name="connsiteX123" fmla="*/ 2537851 w 2989628"/>
              <a:gd name="connsiteY123" fmla="*/ 601980 h 1861449"/>
              <a:gd name="connsiteX124" fmla="*/ 2560711 w 2989628"/>
              <a:gd name="connsiteY124" fmla="*/ 609600 h 1861449"/>
              <a:gd name="connsiteX125" fmla="*/ 2591191 w 2989628"/>
              <a:gd name="connsiteY125" fmla="*/ 655320 h 1861449"/>
              <a:gd name="connsiteX126" fmla="*/ 2583571 w 2989628"/>
              <a:gd name="connsiteY126" fmla="*/ 678180 h 1861449"/>
              <a:gd name="connsiteX127" fmla="*/ 2575951 w 2989628"/>
              <a:gd name="connsiteY127" fmla="*/ 731520 h 1861449"/>
              <a:gd name="connsiteX128" fmla="*/ 2560711 w 2989628"/>
              <a:gd name="connsiteY128" fmla="*/ 777240 h 1861449"/>
              <a:gd name="connsiteX129" fmla="*/ 2568331 w 2989628"/>
              <a:gd name="connsiteY129" fmla="*/ 906780 h 1861449"/>
              <a:gd name="connsiteX130" fmla="*/ 2583571 w 2989628"/>
              <a:gd name="connsiteY130" fmla="*/ 960120 h 1861449"/>
              <a:gd name="connsiteX131" fmla="*/ 2614051 w 2989628"/>
              <a:gd name="connsiteY131" fmla="*/ 1005840 h 1861449"/>
              <a:gd name="connsiteX132" fmla="*/ 2621671 w 2989628"/>
              <a:gd name="connsiteY132" fmla="*/ 1028700 h 1861449"/>
              <a:gd name="connsiteX133" fmla="*/ 2636911 w 2989628"/>
              <a:gd name="connsiteY133" fmla="*/ 1051560 h 1861449"/>
              <a:gd name="connsiteX134" fmla="*/ 2682631 w 2989628"/>
              <a:gd name="connsiteY134" fmla="*/ 1104900 h 1861449"/>
              <a:gd name="connsiteX135" fmla="*/ 2690251 w 2989628"/>
              <a:gd name="connsiteY135" fmla="*/ 1127760 h 1861449"/>
              <a:gd name="connsiteX136" fmla="*/ 2667391 w 2989628"/>
              <a:gd name="connsiteY136" fmla="*/ 1173480 h 1861449"/>
              <a:gd name="connsiteX137" fmla="*/ 2659771 w 2989628"/>
              <a:gd name="connsiteY137" fmla="*/ 1196340 h 1861449"/>
              <a:gd name="connsiteX138" fmla="*/ 2644531 w 2989628"/>
              <a:gd name="connsiteY138" fmla="*/ 1226820 h 1861449"/>
              <a:gd name="connsiteX139" fmla="*/ 2636911 w 2989628"/>
              <a:gd name="connsiteY139" fmla="*/ 1310640 h 1861449"/>
              <a:gd name="connsiteX140" fmla="*/ 2644531 w 2989628"/>
              <a:gd name="connsiteY140" fmla="*/ 1424940 h 1861449"/>
              <a:gd name="connsiteX141" fmla="*/ 2652151 w 2989628"/>
              <a:gd name="connsiteY141" fmla="*/ 1447800 h 1861449"/>
              <a:gd name="connsiteX142" fmla="*/ 2667391 w 2989628"/>
              <a:gd name="connsiteY142" fmla="*/ 1485900 h 1861449"/>
              <a:gd name="connsiteX143" fmla="*/ 2675011 w 2989628"/>
              <a:gd name="connsiteY143" fmla="*/ 1508760 h 1861449"/>
              <a:gd name="connsiteX144" fmla="*/ 2690251 w 2989628"/>
              <a:gd name="connsiteY144" fmla="*/ 1531620 h 1861449"/>
              <a:gd name="connsiteX145" fmla="*/ 2751211 w 2989628"/>
              <a:gd name="connsiteY145" fmla="*/ 1607820 h 1861449"/>
              <a:gd name="connsiteX146" fmla="*/ 2766451 w 2989628"/>
              <a:gd name="connsiteY146" fmla="*/ 1630680 h 1861449"/>
              <a:gd name="connsiteX147" fmla="*/ 2865511 w 2989628"/>
              <a:gd name="connsiteY147" fmla="*/ 1744980 h 1861449"/>
              <a:gd name="connsiteX148" fmla="*/ 2880751 w 2989628"/>
              <a:gd name="connsiteY148" fmla="*/ 1767840 h 1861449"/>
              <a:gd name="connsiteX149" fmla="*/ 2926471 w 2989628"/>
              <a:gd name="connsiteY149" fmla="*/ 1813560 h 1861449"/>
              <a:gd name="connsiteX150" fmla="*/ 2949331 w 2989628"/>
              <a:gd name="connsiteY150" fmla="*/ 1859280 h 1861449"/>
              <a:gd name="connsiteX0" fmla="*/ 2949331 w 2989628"/>
              <a:gd name="connsiteY0" fmla="*/ 1821180 h 1823349"/>
              <a:gd name="connsiteX1" fmla="*/ 2354971 w 2989628"/>
              <a:gd name="connsiteY1" fmla="*/ 1813560 h 1823349"/>
              <a:gd name="connsiteX2" fmla="*/ 2324491 w 2989628"/>
              <a:gd name="connsiteY2" fmla="*/ 1805940 h 1823349"/>
              <a:gd name="connsiteX3" fmla="*/ 1806331 w 2989628"/>
              <a:gd name="connsiteY3" fmla="*/ 1798320 h 1823349"/>
              <a:gd name="connsiteX4" fmla="*/ 1387231 w 2989628"/>
              <a:gd name="connsiteY4" fmla="*/ 1790700 h 1823349"/>
              <a:gd name="connsiteX5" fmla="*/ 1211971 w 2989628"/>
              <a:gd name="connsiteY5" fmla="*/ 1775460 h 1823349"/>
              <a:gd name="connsiteX6" fmla="*/ 808111 w 2989628"/>
              <a:gd name="connsiteY6" fmla="*/ 1783080 h 1823349"/>
              <a:gd name="connsiteX7" fmla="*/ 777631 w 2989628"/>
              <a:gd name="connsiteY7" fmla="*/ 1790700 h 1823349"/>
              <a:gd name="connsiteX8" fmla="*/ 716671 w 2989628"/>
              <a:gd name="connsiteY8" fmla="*/ 1798320 h 1823349"/>
              <a:gd name="connsiteX9" fmla="*/ 678571 w 2989628"/>
              <a:gd name="connsiteY9" fmla="*/ 1805940 h 1823349"/>
              <a:gd name="connsiteX10" fmla="*/ 274711 w 2989628"/>
              <a:gd name="connsiteY10" fmla="*/ 1798320 h 1823349"/>
              <a:gd name="connsiteX11" fmla="*/ 251851 w 2989628"/>
              <a:gd name="connsiteY11" fmla="*/ 1790700 h 1823349"/>
              <a:gd name="connsiteX12" fmla="*/ 198511 w 2989628"/>
              <a:gd name="connsiteY12" fmla="*/ 1775460 h 1823349"/>
              <a:gd name="connsiteX13" fmla="*/ 61351 w 2989628"/>
              <a:gd name="connsiteY13" fmla="*/ 1767840 h 1823349"/>
              <a:gd name="connsiteX14" fmla="*/ 391 w 2989628"/>
              <a:gd name="connsiteY14" fmla="*/ 1752600 h 1823349"/>
              <a:gd name="connsiteX15" fmla="*/ 15631 w 2989628"/>
              <a:gd name="connsiteY15" fmla="*/ 1699260 h 1823349"/>
              <a:gd name="connsiteX16" fmla="*/ 46111 w 2989628"/>
              <a:gd name="connsiteY16" fmla="*/ 1653540 h 1823349"/>
              <a:gd name="connsiteX17" fmla="*/ 61351 w 2989628"/>
              <a:gd name="connsiteY17" fmla="*/ 1630680 h 1823349"/>
              <a:gd name="connsiteX18" fmla="*/ 68971 w 2989628"/>
              <a:gd name="connsiteY18" fmla="*/ 1607820 h 1823349"/>
              <a:gd name="connsiteX19" fmla="*/ 61351 w 2989628"/>
              <a:gd name="connsiteY19" fmla="*/ 1539240 h 1823349"/>
              <a:gd name="connsiteX20" fmla="*/ 68971 w 2989628"/>
              <a:gd name="connsiteY20" fmla="*/ 1508760 h 1823349"/>
              <a:gd name="connsiteX21" fmla="*/ 84211 w 2989628"/>
              <a:gd name="connsiteY21" fmla="*/ 1485900 h 1823349"/>
              <a:gd name="connsiteX22" fmla="*/ 99451 w 2989628"/>
              <a:gd name="connsiteY22" fmla="*/ 1409700 h 1823349"/>
              <a:gd name="connsiteX23" fmla="*/ 107071 w 2989628"/>
              <a:gd name="connsiteY23" fmla="*/ 1386840 h 1823349"/>
              <a:gd name="connsiteX24" fmla="*/ 122311 w 2989628"/>
              <a:gd name="connsiteY24" fmla="*/ 1363980 h 1823349"/>
              <a:gd name="connsiteX25" fmla="*/ 168031 w 2989628"/>
              <a:gd name="connsiteY25" fmla="*/ 1333500 h 1823349"/>
              <a:gd name="connsiteX26" fmla="*/ 221371 w 2989628"/>
              <a:gd name="connsiteY26" fmla="*/ 1325880 h 1823349"/>
              <a:gd name="connsiteX27" fmla="*/ 244231 w 2989628"/>
              <a:gd name="connsiteY27" fmla="*/ 1318260 h 1823349"/>
              <a:gd name="connsiteX28" fmla="*/ 289951 w 2989628"/>
              <a:gd name="connsiteY28" fmla="*/ 1280160 h 1823349"/>
              <a:gd name="connsiteX29" fmla="*/ 305191 w 2989628"/>
              <a:gd name="connsiteY29" fmla="*/ 1257300 h 1823349"/>
              <a:gd name="connsiteX30" fmla="*/ 328051 w 2989628"/>
              <a:gd name="connsiteY30" fmla="*/ 1234440 h 1823349"/>
              <a:gd name="connsiteX31" fmla="*/ 343291 w 2989628"/>
              <a:gd name="connsiteY31" fmla="*/ 1211580 h 1823349"/>
              <a:gd name="connsiteX32" fmla="*/ 389011 w 2989628"/>
              <a:gd name="connsiteY32" fmla="*/ 1188720 h 1823349"/>
              <a:gd name="connsiteX33" fmla="*/ 442351 w 2989628"/>
              <a:gd name="connsiteY33" fmla="*/ 1150620 h 1823349"/>
              <a:gd name="connsiteX34" fmla="*/ 449971 w 2989628"/>
              <a:gd name="connsiteY34" fmla="*/ 1127760 h 1823349"/>
              <a:gd name="connsiteX35" fmla="*/ 488071 w 2989628"/>
              <a:gd name="connsiteY35" fmla="*/ 1082040 h 1823349"/>
              <a:gd name="connsiteX36" fmla="*/ 503311 w 2989628"/>
              <a:gd name="connsiteY36" fmla="*/ 967740 h 1823349"/>
              <a:gd name="connsiteX37" fmla="*/ 510931 w 2989628"/>
              <a:gd name="connsiteY37" fmla="*/ 944880 h 1823349"/>
              <a:gd name="connsiteX38" fmla="*/ 549031 w 2989628"/>
              <a:gd name="connsiteY38" fmla="*/ 929640 h 1823349"/>
              <a:gd name="connsiteX39" fmla="*/ 602371 w 2989628"/>
              <a:gd name="connsiteY39" fmla="*/ 937260 h 1823349"/>
              <a:gd name="connsiteX40" fmla="*/ 617611 w 2989628"/>
              <a:gd name="connsiteY40" fmla="*/ 960120 h 1823349"/>
              <a:gd name="connsiteX41" fmla="*/ 619824 w 2989628"/>
              <a:gd name="connsiteY41" fmla="*/ 1023847 h 1823349"/>
              <a:gd name="connsiteX42" fmla="*/ 652762 w 2989628"/>
              <a:gd name="connsiteY42" fmla="*/ 1005378 h 1823349"/>
              <a:gd name="connsiteX43" fmla="*/ 679307 w 2989628"/>
              <a:gd name="connsiteY43" fmla="*/ 997097 h 1823349"/>
              <a:gd name="connsiteX44" fmla="*/ 693811 w 2989628"/>
              <a:gd name="connsiteY44" fmla="*/ 922020 h 1823349"/>
              <a:gd name="connsiteX45" fmla="*/ 687074 w 2989628"/>
              <a:gd name="connsiteY45" fmla="*/ 883709 h 1823349"/>
              <a:gd name="connsiteX46" fmla="*/ 752068 w 2989628"/>
              <a:gd name="connsiteY46" fmla="*/ 807739 h 1823349"/>
              <a:gd name="connsiteX47" fmla="*/ 747151 w 2989628"/>
              <a:gd name="connsiteY47" fmla="*/ 922020 h 1823349"/>
              <a:gd name="connsiteX48" fmla="*/ 775570 w 2989628"/>
              <a:gd name="connsiteY48" fmla="*/ 938173 h 1823349"/>
              <a:gd name="connsiteX49" fmla="*/ 808111 w 2989628"/>
              <a:gd name="connsiteY49" fmla="*/ 937260 h 1823349"/>
              <a:gd name="connsiteX50" fmla="*/ 830971 w 2989628"/>
              <a:gd name="connsiteY50" fmla="*/ 868680 h 1823349"/>
              <a:gd name="connsiteX51" fmla="*/ 853831 w 2989628"/>
              <a:gd name="connsiteY51" fmla="*/ 853440 h 1823349"/>
              <a:gd name="connsiteX52" fmla="*/ 832109 w 2989628"/>
              <a:gd name="connsiteY52" fmla="*/ 644460 h 1823349"/>
              <a:gd name="connsiteX53" fmla="*/ 853831 w 2989628"/>
              <a:gd name="connsiteY53" fmla="*/ 594360 h 1823349"/>
              <a:gd name="connsiteX54" fmla="*/ 876691 w 2989628"/>
              <a:gd name="connsiteY54" fmla="*/ 586740 h 1823349"/>
              <a:gd name="connsiteX55" fmla="*/ 914791 w 2989628"/>
              <a:gd name="connsiteY55" fmla="*/ 594360 h 1823349"/>
              <a:gd name="connsiteX56" fmla="*/ 907171 w 2989628"/>
              <a:gd name="connsiteY56" fmla="*/ 640080 h 1823349"/>
              <a:gd name="connsiteX57" fmla="*/ 909138 w 2989628"/>
              <a:gd name="connsiteY57" fmla="*/ 689530 h 1823349"/>
              <a:gd name="connsiteX58" fmla="*/ 906435 w 2989628"/>
              <a:gd name="connsiteY58" fmla="*/ 741246 h 1823349"/>
              <a:gd name="connsiteX59" fmla="*/ 898815 w 2989628"/>
              <a:gd name="connsiteY59" fmla="*/ 807078 h 1823349"/>
              <a:gd name="connsiteX60" fmla="*/ 878904 w 2989628"/>
              <a:gd name="connsiteY60" fmla="*/ 864950 h 1823349"/>
              <a:gd name="connsiteX61" fmla="*/ 891440 w 2989628"/>
              <a:gd name="connsiteY61" fmla="*/ 973916 h 1823349"/>
              <a:gd name="connsiteX62" fmla="*/ 930025 w 2989628"/>
              <a:gd name="connsiteY62" fmla="*/ 965634 h 1823349"/>
              <a:gd name="connsiteX63" fmla="*/ 937651 w 2989628"/>
              <a:gd name="connsiteY63" fmla="*/ 944880 h 1823349"/>
              <a:gd name="connsiteX64" fmla="*/ 930031 w 2989628"/>
              <a:gd name="connsiteY64" fmla="*/ 922020 h 1823349"/>
              <a:gd name="connsiteX65" fmla="*/ 977223 w 2989628"/>
              <a:gd name="connsiteY65" fmla="*/ 856367 h 1823349"/>
              <a:gd name="connsiteX66" fmla="*/ 1049984 w 2989628"/>
              <a:gd name="connsiteY66" fmla="*/ 892843 h 1823349"/>
              <a:gd name="connsiteX67" fmla="*/ 1096684 w 2989628"/>
              <a:gd name="connsiteY67" fmla="*/ 884260 h 1823349"/>
              <a:gd name="connsiteX68" fmla="*/ 1129132 w 2989628"/>
              <a:gd name="connsiteY68" fmla="*/ 858954 h 1823349"/>
              <a:gd name="connsiteX69" fmla="*/ 1143391 w 2989628"/>
              <a:gd name="connsiteY69" fmla="*/ 845820 h 1823349"/>
              <a:gd name="connsiteX70" fmla="*/ 1135771 w 2989628"/>
              <a:gd name="connsiteY70" fmla="*/ 784860 h 1823349"/>
              <a:gd name="connsiteX71" fmla="*/ 1108485 w 2989628"/>
              <a:gd name="connsiteY71" fmla="*/ 734928 h 1823349"/>
              <a:gd name="connsiteX72" fmla="*/ 1136931 w 2989628"/>
              <a:gd name="connsiteY72" fmla="*/ 564709 h 1823349"/>
              <a:gd name="connsiteX73" fmla="*/ 1158631 w 2989628"/>
              <a:gd name="connsiteY73" fmla="*/ 518519 h 1823349"/>
              <a:gd name="connsiteX74" fmla="*/ 1159366 w 2989628"/>
              <a:gd name="connsiteY74" fmla="*/ 683534 h 1823349"/>
              <a:gd name="connsiteX75" fmla="*/ 1196731 w 2989628"/>
              <a:gd name="connsiteY75" fmla="*/ 723900 h 1823349"/>
              <a:gd name="connsiteX76" fmla="*/ 1204351 w 2989628"/>
              <a:gd name="connsiteY76" fmla="*/ 738659 h 1823349"/>
              <a:gd name="connsiteX77" fmla="*/ 1239502 w 2989628"/>
              <a:gd name="connsiteY77" fmla="*/ 751954 h 1823349"/>
              <a:gd name="connsiteX78" fmla="*/ 1299972 w 2989628"/>
              <a:gd name="connsiteY78" fmla="*/ 745797 h 1823349"/>
              <a:gd name="connsiteX79" fmla="*/ 1234831 w 2989628"/>
              <a:gd name="connsiteY79" fmla="*/ 876300 h 1823349"/>
              <a:gd name="connsiteX80" fmla="*/ 1250011 w 2989628"/>
              <a:gd name="connsiteY80" fmla="*/ 877874 h 1823349"/>
              <a:gd name="connsiteX81" fmla="*/ 1277602 w 2989628"/>
              <a:gd name="connsiteY81" fmla="*/ 875177 h 1823349"/>
              <a:gd name="connsiteX82" fmla="*/ 1380347 w 2989628"/>
              <a:gd name="connsiteY82" fmla="*/ 899500 h 1823349"/>
              <a:gd name="connsiteX83" fmla="*/ 1425331 w 2989628"/>
              <a:gd name="connsiteY83" fmla="*/ 876300 h 1823349"/>
              <a:gd name="connsiteX84" fmla="*/ 1476212 w 2989628"/>
              <a:gd name="connsiteY84" fmla="*/ 772708 h 1823349"/>
              <a:gd name="connsiteX85" fmla="*/ 1517016 w 2989628"/>
              <a:gd name="connsiteY85" fmla="*/ 720671 h 1823349"/>
              <a:gd name="connsiteX86" fmla="*/ 1580190 w 2989628"/>
              <a:gd name="connsiteY86" fmla="*/ 717262 h 1823349"/>
              <a:gd name="connsiteX87" fmla="*/ 1641639 w 2989628"/>
              <a:gd name="connsiteY87" fmla="*/ 654839 h 1823349"/>
              <a:gd name="connsiteX88" fmla="*/ 1653931 w 2989628"/>
              <a:gd name="connsiteY88" fmla="*/ 259080 h 1823349"/>
              <a:gd name="connsiteX89" fmla="*/ 1623451 w 2989628"/>
              <a:gd name="connsiteY89" fmla="*/ 213360 h 1823349"/>
              <a:gd name="connsiteX90" fmla="*/ 1608211 w 2989628"/>
              <a:gd name="connsiteY90" fmla="*/ 190500 h 1823349"/>
              <a:gd name="connsiteX91" fmla="*/ 1577731 w 2989628"/>
              <a:gd name="connsiteY91" fmla="*/ 137160 h 1823349"/>
              <a:gd name="connsiteX92" fmla="*/ 1585351 w 2989628"/>
              <a:gd name="connsiteY92" fmla="*/ 114300 h 1823349"/>
              <a:gd name="connsiteX93" fmla="*/ 1608211 w 2989628"/>
              <a:gd name="connsiteY93" fmla="*/ 121920 h 1823349"/>
              <a:gd name="connsiteX94" fmla="*/ 1653931 w 2989628"/>
              <a:gd name="connsiteY94" fmla="*/ 144780 h 1823349"/>
              <a:gd name="connsiteX95" fmla="*/ 1669171 w 2989628"/>
              <a:gd name="connsiteY95" fmla="*/ 121920 h 1823349"/>
              <a:gd name="connsiteX96" fmla="*/ 1661551 w 2989628"/>
              <a:gd name="connsiteY96" fmla="*/ 53340 h 1823349"/>
              <a:gd name="connsiteX97" fmla="*/ 1638691 w 2989628"/>
              <a:gd name="connsiteY97" fmla="*/ 38100 h 1823349"/>
              <a:gd name="connsiteX98" fmla="*/ 1615831 w 2989628"/>
              <a:gd name="connsiteY98" fmla="*/ 30480 h 1823349"/>
              <a:gd name="connsiteX99" fmla="*/ 1592971 w 2989628"/>
              <a:gd name="connsiteY99" fmla="*/ 15240 h 1823349"/>
              <a:gd name="connsiteX100" fmla="*/ 1562491 w 2989628"/>
              <a:gd name="connsiteY100" fmla="*/ 0 h 1823349"/>
              <a:gd name="connsiteX101" fmla="*/ 1737751 w 2989628"/>
              <a:gd name="connsiteY101" fmla="*/ 30480 h 1823349"/>
              <a:gd name="connsiteX102" fmla="*/ 1760611 w 2989628"/>
              <a:gd name="connsiteY102" fmla="*/ 53340 h 1823349"/>
              <a:gd name="connsiteX103" fmla="*/ 1768231 w 2989628"/>
              <a:gd name="connsiteY103" fmla="*/ 76200 h 1823349"/>
              <a:gd name="connsiteX104" fmla="*/ 1791091 w 2989628"/>
              <a:gd name="connsiteY104" fmla="*/ 99060 h 1823349"/>
              <a:gd name="connsiteX105" fmla="*/ 1806331 w 2989628"/>
              <a:gd name="connsiteY105" fmla="*/ 121920 h 1823349"/>
              <a:gd name="connsiteX106" fmla="*/ 1829191 w 2989628"/>
              <a:gd name="connsiteY106" fmla="*/ 129540 h 1823349"/>
              <a:gd name="connsiteX107" fmla="*/ 1882531 w 2989628"/>
              <a:gd name="connsiteY107" fmla="*/ 152400 h 1823349"/>
              <a:gd name="connsiteX108" fmla="*/ 1905391 w 2989628"/>
              <a:gd name="connsiteY108" fmla="*/ 167640 h 1823349"/>
              <a:gd name="connsiteX109" fmla="*/ 1928251 w 2989628"/>
              <a:gd name="connsiteY109" fmla="*/ 175260 h 1823349"/>
              <a:gd name="connsiteX110" fmla="*/ 2233051 w 2989628"/>
              <a:gd name="connsiteY110" fmla="*/ 198120 h 1823349"/>
              <a:gd name="connsiteX111" fmla="*/ 2278771 w 2989628"/>
              <a:gd name="connsiteY111" fmla="*/ 236220 h 1823349"/>
              <a:gd name="connsiteX112" fmla="*/ 2301631 w 2989628"/>
              <a:gd name="connsiteY112" fmla="*/ 243840 h 1823349"/>
              <a:gd name="connsiteX113" fmla="*/ 2324491 w 2989628"/>
              <a:gd name="connsiteY113" fmla="*/ 266700 h 1823349"/>
              <a:gd name="connsiteX114" fmla="*/ 2332111 w 2989628"/>
              <a:gd name="connsiteY114" fmla="*/ 297180 h 1823349"/>
              <a:gd name="connsiteX115" fmla="*/ 2347351 w 2989628"/>
              <a:gd name="connsiteY115" fmla="*/ 342900 h 1823349"/>
              <a:gd name="connsiteX116" fmla="*/ 2362591 w 2989628"/>
              <a:gd name="connsiteY116" fmla="*/ 381000 h 1823349"/>
              <a:gd name="connsiteX117" fmla="*/ 2370211 w 2989628"/>
              <a:gd name="connsiteY117" fmla="*/ 411480 h 1823349"/>
              <a:gd name="connsiteX118" fmla="*/ 2415931 w 2989628"/>
              <a:gd name="connsiteY118" fmla="*/ 487680 h 1823349"/>
              <a:gd name="connsiteX119" fmla="*/ 2431171 w 2989628"/>
              <a:gd name="connsiteY119" fmla="*/ 518160 h 1823349"/>
              <a:gd name="connsiteX120" fmla="*/ 2476891 w 2989628"/>
              <a:gd name="connsiteY120" fmla="*/ 541020 h 1823349"/>
              <a:gd name="connsiteX121" fmla="*/ 2499751 w 2989628"/>
              <a:gd name="connsiteY121" fmla="*/ 556260 h 1823349"/>
              <a:gd name="connsiteX122" fmla="*/ 2537851 w 2989628"/>
              <a:gd name="connsiteY122" fmla="*/ 563880 h 1823349"/>
              <a:gd name="connsiteX123" fmla="*/ 2560711 w 2989628"/>
              <a:gd name="connsiteY123" fmla="*/ 571500 h 1823349"/>
              <a:gd name="connsiteX124" fmla="*/ 2591191 w 2989628"/>
              <a:gd name="connsiteY124" fmla="*/ 617220 h 1823349"/>
              <a:gd name="connsiteX125" fmla="*/ 2583571 w 2989628"/>
              <a:gd name="connsiteY125" fmla="*/ 640080 h 1823349"/>
              <a:gd name="connsiteX126" fmla="*/ 2575951 w 2989628"/>
              <a:gd name="connsiteY126" fmla="*/ 693420 h 1823349"/>
              <a:gd name="connsiteX127" fmla="*/ 2560711 w 2989628"/>
              <a:gd name="connsiteY127" fmla="*/ 739140 h 1823349"/>
              <a:gd name="connsiteX128" fmla="*/ 2568331 w 2989628"/>
              <a:gd name="connsiteY128" fmla="*/ 868680 h 1823349"/>
              <a:gd name="connsiteX129" fmla="*/ 2583571 w 2989628"/>
              <a:gd name="connsiteY129" fmla="*/ 922020 h 1823349"/>
              <a:gd name="connsiteX130" fmla="*/ 2614051 w 2989628"/>
              <a:gd name="connsiteY130" fmla="*/ 967740 h 1823349"/>
              <a:gd name="connsiteX131" fmla="*/ 2621671 w 2989628"/>
              <a:gd name="connsiteY131" fmla="*/ 990600 h 1823349"/>
              <a:gd name="connsiteX132" fmla="*/ 2636911 w 2989628"/>
              <a:gd name="connsiteY132" fmla="*/ 1013460 h 1823349"/>
              <a:gd name="connsiteX133" fmla="*/ 2682631 w 2989628"/>
              <a:gd name="connsiteY133" fmla="*/ 1066800 h 1823349"/>
              <a:gd name="connsiteX134" fmla="*/ 2690251 w 2989628"/>
              <a:gd name="connsiteY134" fmla="*/ 1089660 h 1823349"/>
              <a:gd name="connsiteX135" fmla="*/ 2667391 w 2989628"/>
              <a:gd name="connsiteY135" fmla="*/ 1135380 h 1823349"/>
              <a:gd name="connsiteX136" fmla="*/ 2659771 w 2989628"/>
              <a:gd name="connsiteY136" fmla="*/ 1158240 h 1823349"/>
              <a:gd name="connsiteX137" fmla="*/ 2644531 w 2989628"/>
              <a:gd name="connsiteY137" fmla="*/ 1188720 h 1823349"/>
              <a:gd name="connsiteX138" fmla="*/ 2636911 w 2989628"/>
              <a:gd name="connsiteY138" fmla="*/ 1272540 h 1823349"/>
              <a:gd name="connsiteX139" fmla="*/ 2644531 w 2989628"/>
              <a:gd name="connsiteY139" fmla="*/ 1386840 h 1823349"/>
              <a:gd name="connsiteX140" fmla="*/ 2652151 w 2989628"/>
              <a:gd name="connsiteY140" fmla="*/ 1409700 h 1823349"/>
              <a:gd name="connsiteX141" fmla="*/ 2667391 w 2989628"/>
              <a:gd name="connsiteY141" fmla="*/ 1447800 h 1823349"/>
              <a:gd name="connsiteX142" fmla="*/ 2675011 w 2989628"/>
              <a:gd name="connsiteY142" fmla="*/ 1470660 h 1823349"/>
              <a:gd name="connsiteX143" fmla="*/ 2690251 w 2989628"/>
              <a:gd name="connsiteY143" fmla="*/ 1493520 h 1823349"/>
              <a:gd name="connsiteX144" fmla="*/ 2751211 w 2989628"/>
              <a:gd name="connsiteY144" fmla="*/ 1569720 h 1823349"/>
              <a:gd name="connsiteX145" fmla="*/ 2766451 w 2989628"/>
              <a:gd name="connsiteY145" fmla="*/ 1592580 h 1823349"/>
              <a:gd name="connsiteX146" fmla="*/ 2865511 w 2989628"/>
              <a:gd name="connsiteY146" fmla="*/ 1706880 h 1823349"/>
              <a:gd name="connsiteX147" fmla="*/ 2880751 w 2989628"/>
              <a:gd name="connsiteY147" fmla="*/ 1729740 h 1823349"/>
              <a:gd name="connsiteX148" fmla="*/ 2926471 w 2989628"/>
              <a:gd name="connsiteY148" fmla="*/ 1775460 h 1823349"/>
              <a:gd name="connsiteX149" fmla="*/ 2949331 w 2989628"/>
              <a:gd name="connsiteY149" fmla="*/ 1821180 h 1823349"/>
              <a:gd name="connsiteX0" fmla="*/ 2949331 w 2989628"/>
              <a:gd name="connsiteY0" fmla="*/ 1805940 h 1808109"/>
              <a:gd name="connsiteX1" fmla="*/ 2354971 w 2989628"/>
              <a:gd name="connsiteY1" fmla="*/ 1798320 h 1808109"/>
              <a:gd name="connsiteX2" fmla="*/ 2324491 w 2989628"/>
              <a:gd name="connsiteY2" fmla="*/ 1790700 h 1808109"/>
              <a:gd name="connsiteX3" fmla="*/ 1806331 w 2989628"/>
              <a:gd name="connsiteY3" fmla="*/ 1783080 h 1808109"/>
              <a:gd name="connsiteX4" fmla="*/ 1387231 w 2989628"/>
              <a:gd name="connsiteY4" fmla="*/ 1775460 h 1808109"/>
              <a:gd name="connsiteX5" fmla="*/ 1211971 w 2989628"/>
              <a:gd name="connsiteY5" fmla="*/ 1760220 h 1808109"/>
              <a:gd name="connsiteX6" fmla="*/ 808111 w 2989628"/>
              <a:gd name="connsiteY6" fmla="*/ 1767840 h 1808109"/>
              <a:gd name="connsiteX7" fmla="*/ 777631 w 2989628"/>
              <a:gd name="connsiteY7" fmla="*/ 1775460 h 1808109"/>
              <a:gd name="connsiteX8" fmla="*/ 716671 w 2989628"/>
              <a:gd name="connsiteY8" fmla="*/ 1783080 h 1808109"/>
              <a:gd name="connsiteX9" fmla="*/ 678571 w 2989628"/>
              <a:gd name="connsiteY9" fmla="*/ 1790700 h 1808109"/>
              <a:gd name="connsiteX10" fmla="*/ 274711 w 2989628"/>
              <a:gd name="connsiteY10" fmla="*/ 1783080 h 1808109"/>
              <a:gd name="connsiteX11" fmla="*/ 251851 w 2989628"/>
              <a:gd name="connsiteY11" fmla="*/ 1775460 h 1808109"/>
              <a:gd name="connsiteX12" fmla="*/ 198511 w 2989628"/>
              <a:gd name="connsiteY12" fmla="*/ 1760220 h 1808109"/>
              <a:gd name="connsiteX13" fmla="*/ 61351 w 2989628"/>
              <a:gd name="connsiteY13" fmla="*/ 1752600 h 1808109"/>
              <a:gd name="connsiteX14" fmla="*/ 391 w 2989628"/>
              <a:gd name="connsiteY14" fmla="*/ 1737360 h 1808109"/>
              <a:gd name="connsiteX15" fmla="*/ 15631 w 2989628"/>
              <a:gd name="connsiteY15" fmla="*/ 1684020 h 1808109"/>
              <a:gd name="connsiteX16" fmla="*/ 46111 w 2989628"/>
              <a:gd name="connsiteY16" fmla="*/ 1638300 h 1808109"/>
              <a:gd name="connsiteX17" fmla="*/ 61351 w 2989628"/>
              <a:gd name="connsiteY17" fmla="*/ 1615440 h 1808109"/>
              <a:gd name="connsiteX18" fmla="*/ 68971 w 2989628"/>
              <a:gd name="connsiteY18" fmla="*/ 1592580 h 1808109"/>
              <a:gd name="connsiteX19" fmla="*/ 61351 w 2989628"/>
              <a:gd name="connsiteY19" fmla="*/ 1524000 h 1808109"/>
              <a:gd name="connsiteX20" fmla="*/ 68971 w 2989628"/>
              <a:gd name="connsiteY20" fmla="*/ 1493520 h 1808109"/>
              <a:gd name="connsiteX21" fmla="*/ 84211 w 2989628"/>
              <a:gd name="connsiteY21" fmla="*/ 1470660 h 1808109"/>
              <a:gd name="connsiteX22" fmla="*/ 99451 w 2989628"/>
              <a:gd name="connsiteY22" fmla="*/ 1394460 h 1808109"/>
              <a:gd name="connsiteX23" fmla="*/ 107071 w 2989628"/>
              <a:gd name="connsiteY23" fmla="*/ 1371600 h 1808109"/>
              <a:gd name="connsiteX24" fmla="*/ 122311 w 2989628"/>
              <a:gd name="connsiteY24" fmla="*/ 1348740 h 1808109"/>
              <a:gd name="connsiteX25" fmla="*/ 168031 w 2989628"/>
              <a:gd name="connsiteY25" fmla="*/ 1318260 h 1808109"/>
              <a:gd name="connsiteX26" fmla="*/ 221371 w 2989628"/>
              <a:gd name="connsiteY26" fmla="*/ 1310640 h 1808109"/>
              <a:gd name="connsiteX27" fmla="*/ 244231 w 2989628"/>
              <a:gd name="connsiteY27" fmla="*/ 1303020 h 1808109"/>
              <a:gd name="connsiteX28" fmla="*/ 289951 w 2989628"/>
              <a:gd name="connsiteY28" fmla="*/ 1264920 h 1808109"/>
              <a:gd name="connsiteX29" fmla="*/ 305191 w 2989628"/>
              <a:gd name="connsiteY29" fmla="*/ 1242060 h 1808109"/>
              <a:gd name="connsiteX30" fmla="*/ 328051 w 2989628"/>
              <a:gd name="connsiteY30" fmla="*/ 1219200 h 1808109"/>
              <a:gd name="connsiteX31" fmla="*/ 343291 w 2989628"/>
              <a:gd name="connsiteY31" fmla="*/ 1196340 h 1808109"/>
              <a:gd name="connsiteX32" fmla="*/ 389011 w 2989628"/>
              <a:gd name="connsiteY32" fmla="*/ 1173480 h 1808109"/>
              <a:gd name="connsiteX33" fmla="*/ 442351 w 2989628"/>
              <a:gd name="connsiteY33" fmla="*/ 1135380 h 1808109"/>
              <a:gd name="connsiteX34" fmla="*/ 449971 w 2989628"/>
              <a:gd name="connsiteY34" fmla="*/ 1112520 h 1808109"/>
              <a:gd name="connsiteX35" fmla="*/ 488071 w 2989628"/>
              <a:gd name="connsiteY35" fmla="*/ 1066800 h 1808109"/>
              <a:gd name="connsiteX36" fmla="*/ 503311 w 2989628"/>
              <a:gd name="connsiteY36" fmla="*/ 952500 h 1808109"/>
              <a:gd name="connsiteX37" fmla="*/ 510931 w 2989628"/>
              <a:gd name="connsiteY37" fmla="*/ 929640 h 1808109"/>
              <a:gd name="connsiteX38" fmla="*/ 549031 w 2989628"/>
              <a:gd name="connsiteY38" fmla="*/ 914400 h 1808109"/>
              <a:gd name="connsiteX39" fmla="*/ 602371 w 2989628"/>
              <a:gd name="connsiteY39" fmla="*/ 922020 h 1808109"/>
              <a:gd name="connsiteX40" fmla="*/ 617611 w 2989628"/>
              <a:gd name="connsiteY40" fmla="*/ 944880 h 1808109"/>
              <a:gd name="connsiteX41" fmla="*/ 619824 w 2989628"/>
              <a:gd name="connsiteY41" fmla="*/ 1008607 h 1808109"/>
              <a:gd name="connsiteX42" fmla="*/ 652762 w 2989628"/>
              <a:gd name="connsiteY42" fmla="*/ 990138 h 1808109"/>
              <a:gd name="connsiteX43" fmla="*/ 679307 w 2989628"/>
              <a:gd name="connsiteY43" fmla="*/ 981857 h 1808109"/>
              <a:gd name="connsiteX44" fmla="*/ 693811 w 2989628"/>
              <a:gd name="connsiteY44" fmla="*/ 906780 h 1808109"/>
              <a:gd name="connsiteX45" fmla="*/ 687074 w 2989628"/>
              <a:gd name="connsiteY45" fmla="*/ 868469 h 1808109"/>
              <a:gd name="connsiteX46" fmla="*/ 752068 w 2989628"/>
              <a:gd name="connsiteY46" fmla="*/ 792499 h 1808109"/>
              <a:gd name="connsiteX47" fmla="*/ 747151 w 2989628"/>
              <a:gd name="connsiteY47" fmla="*/ 906780 h 1808109"/>
              <a:gd name="connsiteX48" fmla="*/ 775570 w 2989628"/>
              <a:gd name="connsiteY48" fmla="*/ 922933 h 1808109"/>
              <a:gd name="connsiteX49" fmla="*/ 808111 w 2989628"/>
              <a:gd name="connsiteY49" fmla="*/ 922020 h 1808109"/>
              <a:gd name="connsiteX50" fmla="*/ 830971 w 2989628"/>
              <a:gd name="connsiteY50" fmla="*/ 853440 h 1808109"/>
              <a:gd name="connsiteX51" fmla="*/ 853831 w 2989628"/>
              <a:gd name="connsiteY51" fmla="*/ 838200 h 1808109"/>
              <a:gd name="connsiteX52" fmla="*/ 832109 w 2989628"/>
              <a:gd name="connsiteY52" fmla="*/ 629220 h 1808109"/>
              <a:gd name="connsiteX53" fmla="*/ 853831 w 2989628"/>
              <a:gd name="connsiteY53" fmla="*/ 579120 h 1808109"/>
              <a:gd name="connsiteX54" fmla="*/ 876691 w 2989628"/>
              <a:gd name="connsiteY54" fmla="*/ 571500 h 1808109"/>
              <a:gd name="connsiteX55" fmla="*/ 914791 w 2989628"/>
              <a:gd name="connsiteY55" fmla="*/ 579120 h 1808109"/>
              <a:gd name="connsiteX56" fmla="*/ 907171 w 2989628"/>
              <a:gd name="connsiteY56" fmla="*/ 624840 h 1808109"/>
              <a:gd name="connsiteX57" fmla="*/ 909138 w 2989628"/>
              <a:gd name="connsiteY57" fmla="*/ 674290 h 1808109"/>
              <a:gd name="connsiteX58" fmla="*/ 906435 w 2989628"/>
              <a:gd name="connsiteY58" fmla="*/ 726006 h 1808109"/>
              <a:gd name="connsiteX59" fmla="*/ 898815 w 2989628"/>
              <a:gd name="connsiteY59" fmla="*/ 791838 h 1808109"/>
              <a:gd name="connsiteX60" fmla="*/ 878904 w 2989628"/>
              <a:gd name="connsiteY60" fmla="*/ 849710 h 1808109"/>
              <a:gd name="connsiteX61" fmla="*/ 891440 w 2989628"/>
              <a:gd name="connsiteY61" fmla="*/ 958676 h 1808109"/>
              <a:gd name="connsiteX62" fmla="*/ 930025 w 2989628"/>
              <a:gd name="connsiteY62" fmla="*/ 950394 h 1808109"/>
              <a:gd name="connsiteX63" fmla="*/ 937651 w 2989628"/>
              <a:gd name="connsiteY63" fmla="*/ 929640 h 1808109"/>
              <a:gd name="connsiteX64" fmla="*/ 930031 w 2989628"/>
              <a:gd name="connsiteY64" fmla="*/ 906780 h 1808109"/>
              <a:gd name="connsiteX65" fmla="*/ 977223 w 2989628"/>
              <a:gd name="connsiteY65" fmla="*/ 841127 h 1808109"/>
              <a:gd name="connsiteX66" fmla="*/ 1049984 w 2989628"/>
              <a:gd name="connsiteY66" fmla="*/ 877603 h 1808109"/>
              <a:gd name="connsiteX67" fmla="*/ 1096684 w 2989628"/>
              <a:gd name="connsiteY67" fmla="*/ 869020 h 1808109"/>
              <a:gd name="connsiteX68" fmla="*/ 1129132 w 2989628"/>
              <a:gd name="connsiteY68" fmla="*/ 843714 h 1808109"/>
              <a:gd name="connsiteX69" fmla="*/ 1143391 w 2989628"/>
              <a:gd name="connsiteY69" fmla="*/ 830580 h 1808109"/>
              <a:gd name="connsiteX70" fmla="*/ 1135771 w 2989628"/>
              <a:gd name="connsiteY70" fmla="*/ 769620 h 1808109"/>
              <a:gd name="connsiteX71" fmla="*/ 1108485 w 2989628"/>
              <a:gd name="connsiteY71" fmla="*/ 719688 h 1808109"/>
              <a:gd name="connsiteX72" fmla="*/ 1136931 w 2989628"/>
              <a:gd name="connsiteY72" fmla="*/ 549469 h 1808109"/>
              <a:gd name="connsiteX73" fmla="*/ 1158631 w 2989628"/>
              <a:gd name="connsiteY73" fmla="*/ 503279 h 1808109"/>
              <a:gd name="connsiteX74" fmla="*/ 1159366 w 2989628"/>
              <a:gd name="connsiteY74" fmla="*/ 668294 h 1808109"/>
              <a:gd name="connsiteX75" fmla="*/ 1196731 w 2989628"/>
              <a:gd name="connsiteY75" fmla="*/ 708660 h 1808109"/>
              <a:gd name="connsiteX76" fmla="*/ 1204351 w 2989628"/>
              <a:gd name="connsiteY76" fmla="*/ 723419 h 1808109"/>
              <a:gd name="connsiteX77" fmla="*/ 1239502 w 2989628"/>
              <a:gd name="connsiteY77" fmla="*/ 736714 h 1808109"/>
              <a:gd name="connsiteX78" fmla="*/ 1299972 w 2989628"/>
              <a:gd name="connsiteY78" fmla="*/ 730557 h 1808109"/>
              <a:gd name="connsiteX79" fmla="*/ 1234831 w 2989628"/>
              <a:gd name="connsiteY79" fmla="*/ 861060 h 1808109"/>
              <a:gd name="connsiteX80" fmla="*/ 1250011 w 2989628"/>
              <a:gd name="connsiteY80" fmla="*/ 862634 h 1808109"/>
              <a:gd name="connsiteX81" fmla="*/ 1277602 w 2989628"/>
              <a:gd name="connsiteY81" fmla="*/ 859937 h 1808109"/>
              <a:gd name="connsiteX82" fmla="*/ 1380347 w 2989628"/>
              <a:gd name="connsiteY82" fmla="*/ 884260 h 1808109"/>
              <a:gd name="connsiteX83" fmla="*/ 1425331 w 2989628"/>
              <a:gd name="connsiteY83" fmla="*/ 861060 h 1808109"/>
              <a:gd name="connsiteX84" fmla="*/ 1476212 w 2989628"/>
              <a:gd name="connsiteY84" fmla="*/ 757468 h 1808109"/>
              <a:gd name="connsiteX85" fmla="*/ 1517016 w 2989628"/>
              <a:gd name="connsiteY85" fmla="*/ 705431 h 1808109"/>
              <a:gd name="connsiteX86" fmla="*/ 1580190 w 2989628"/>
              <a:gd name="connsiteY86" fmla="*/ 702022 h 1808109"/>
              <a:gd name="connsiteX87" fmla="*/ 1641639 w 2989628"/>
              <a:gd name="connsiteY87" fmla="*/ 639599 h 1808109"/>
              <a:gd name="connsiteX88" fmla="*/ 1653931 w 2989628"/>
              <a:gd name="connsiteY88" fmla="*/ 243840 h 1808109"/>
              <a:gd name="connsiteX89" fmla="*/ 1623451 w 2989628"/>
              <a:gd name="connsiteY89" fmla="*/ 198120 h 1808109"/>
              <a:gd name="connsiteX90" fmla="*/ 1608211 w 2989628"/>
              <a:gd name="connsiteY90" fmla="*/ 175260 h 1808109"/>
              <a:gd name="connsiteX91" fmla="*/ 1577731 w 2989628"/>
              <a:gd name="connsiteY91" fmla="*/ 121920 h 1808109"/>
              <a:gd name="connsiteX92" fmla="*/ 1585351 w 2989628"/>
              <a:gd name="connsiteY92" fmla="*/ 99060 h 1808109"/>
              <a:gd name="connsiteX93" fmla="*/ 1608211 w 2989628"/>
              <a:gd name="connsiteY93" fmla="*/ 106680 h 1808109"/>
              <a:gd name="connsiteX94" fmla="*/ 1653931 w 2989628"/>
              <a:gd name="connsiteY94" fmla="*/ 129540 h 1808109"/>
              <a:gd name="connsiteX95" fmla="*/ 1669171 w 2989628"/>
              <a:gd name="connsiteY95" fmla="*/ 106680 h 1808109"/>
              <a:gd name="connsiteX96" fmla="*/ 1661551 w 2989628"/>
              <a:gd name="connsiteY96" fmla="*/ 38100 h 1808109"/>
              <a:gd name="connsiteX97" fmla="*/ 1638691 w 2989628"/>
              <a:gd name="connsiteY97" fmla="*/ 22860 h 1808109"/>
              <a:gd name="connsiteX98" fmla="*/ 1615831 w 2989628"/>
              <a:gd name="connsiteY98" fmla="*/ 15240 h 1808109"/>
              <a:gd name="connsiteX99" fmla="*/ 1592971 w 2989628"/>
              <a:gd name="connsiteY99" fmla="*/ 0 h 1808109"/>
              <a:gd name="connsiteX100" fmla="*/ 1737751 w 2989628"/>
              <a:gd name="connsiteY100" fmla="*/ 15240 h 1808109"/>
              <a:gd name="connsiteX101" fmla="*/ 1760611 w 2989628"/>
              <a:gd name="connsiteY101" fmla="*/ 38100 h 1808109"/>
              <a:gd name="connsiteX102" fmla="*/ 1768231 w 2989628"/>
              <a:gd name="connsiteY102" fmla="*/ 60960 h 1808109"/>
              <a:gd name="connsiteX103" fmla="*/ 1791091 w 2989628"/>
              <a:gd name="connsiteY103" fmla="*/ 83820 h 1808109"/>
              <a:gd name="connsiteX104" fmla="*/ 1806331 w 2989628"/>
              <a:gd name="connsiteY104" fmla="*/ 106680 h 1808109"/>
              <a:gd name="connsiteX105" fmla="*/ 1829191 w 2989628"/>
              <a:gd name="connsiteY105" fmla="*/ 114300 h 1808109"/>
              <a:gd name="connsiteX106" fmla="*/ 1882531 w 2989628"/>
              <a:gd name="connsiteY106" fmla="*/ 137160 h 1808109"/>
              <a:gd name="connsiteX107" fmla="*/ 1905391 w 2989628"/>
              <a:gd name="connsiteY107" fmla="*/ 152400 h 1808109"/>
              <a:gd name="connsiteX108" fmla="*/ 1928251 w 2989628"/>
              <a:gd name="connsiteY108" fmla="*/ 160020 h 1808109"/>
              <a:gd name="connsiteX109" fmla="*/ 2233051 w 2989628"/>
              <a:gd name="connsiteY109" fmla="*/ 182880 h 1808109"/>
              <a:gd name="connsiteX110" fmla="*/ 2278771 w 2989628"/>
              <a:gd name="connsiteY110" fmla="*/ 220980 h 1808109"/>
              <a:gd name="connsiteX111" fmla="*/ 2301631 w 2989628"/>
              <a:gd name="connsiteY111" fmla="*/ 228600 h 1808109"/>
              <a:gd name="connsiteX112" fmla="*/ 2324491 w 2989628"/>
              <a:gd name="connsiteY112" fmla="*/ 251460 h 1808109"/>
              <a:gd name="connsiteX113" fmla="*/ 2332111 w 2989628"/>
              <a:gd name="connsiteY113" fmla="*/ 281940 h 1808109"/>
              <a:gd name="connsiteX114" fmla="*/ 2347351 w 2989628"/>
              <a:gd name="connsiteY114" fmla="*/ 327660 h 1808109"/>
              <a:gd name="connsiteX115" fmla="*/ 2362591 w 2989628"/>
              <a:gd name="connsiteY115" fmla="*/ 365760 h 1808109"/>
              <a:gd name="connsiteX116" fmla="*/ 2370211 w 2989628"/>
              <a:gd name="connsiteY116" fmla="*/ 396240 h 1808109"/>
              <a:gd name="connsiteX117" fmla="*/ 2415931 w 2989628"/>
              <a:gd name="connsiteY117" fmla="*/ 472440 h 1808109"/>
              <a:gd name="connsiteX118" fmla="*/ 2431171 w 2989628"/>
              <a:gd name="connsiteY118" fmla="*/ 502920 h 1808109"/>
              <a:gd name="connsiteX119" fmla="*/ 2476891 w 2989628"/>
              <a:gd name="connsiteY119" fmla="*/ 525780 h 1808109"/>
              <a:gd name="connsiteX120" fmla="*/ 2499751 w 2989628"/>
              <a:gd name="connsiteY120" fmla="*/ 541020 h 1808109"/>
              <a:gd name="connsiteX121" fmla="*/ 2537851 w 2989628"/>
              <a:gd name="connsiteY121" fmla="*/ 548640 h 1808109"/>
              <a:gd name="connsiteX122" fmla="*/ 2560711 w 2989628"/>
              <a:gd name="connsiteY122" fmla="*/ 556260 h 1808109"/>
              <a:gd name="connsiteX123" fmla="*/ 2591191 w 2989628"/>
              <a:gd name="connsiteY123" fmla="*/ 601980 h 1808109"/>
              <a:gd name="connsiteX124" fmla="*/ 2583571 w 2989628"/>
              <a:gd name="connsiteY124" fmla="*/ 624840 h 1808109"/>
              <a:gd name="connsiteX125" fmla="*/ 2575951 w 2989628"/>
              <a:gd name="connsiteY125" fmla="*/ 678180 h 1808109"/>
              <a:gd name="connsiteX126" fmla="*/ 2560711 w 2989628"/>
              <a:gd name="connsiteY126" fmla="*/ 723900 h 1808109"/>
              <a:gd name="connsiteX127" fmla="*/ 2568331 w 2989628"/>
              <a:gd name="connsiteY127" fmla="*/ 853440 h 1808109"/>
              <a:gd name="connsiteX128" fmla="*/ 2583571 w 2989628"/>
              <a:gd name="connsiteY128" fmla="*/ 906780 h 1808109"/>
              <a:gd name="connsiteX129" fmla="*/ 2614051 w 2989628"/>
              <a:gd name="connsiteY129" fmla="*/ 952500 h 1808109"/>
              <a:gd name="connsiteX130" fmla="*/ 2621671 w 2989628"/>
              <a:gd name="connsiteY130" fmla="*/ 975360 h 1808109"/>
              <a:gd name="connsiteX131" fmla="*/ 2636911 w 2989628"/>
              <a:gd name="connsiteY131" fmla="*/ 998220 h 1808109"/>
              <a:gd name="connsiteX132" fmla="*/ 2682631 w 2989628"/>
              <a:gd name="connsiteY132" fmla="*/ 1051560 h 1808109"/>
              <a:gd name="connsiteX133" fmla="*/ 2690251 w 2989628"/>
              <a:gd name="connsiteY133" fmla="*/ 1074420 h 1808109"/>
              <a:gd name="connsiteX134" fmla="*/ 2667391 w 2989628"/>
              <a:gd name="connsiteY134" fmla="*/ 1120140 h 1808109"/>
              <a:gd name="connsiteX135" fmla="*/ 2659771 w 2989628"/>
              <a:gd name="connsiteY135" fmla="*/ 1143000 h 1808109"/>
              <a:gd name="connsiteX136" fmla="*/ 2644531 w 2989628"/>
              <a:gd name="connsiteY136" fmla="*/ 1173480 h 1808109"/>
              <a:gd name="connsiteX137" fmla="*/ 2636911 w 2989628"/>
              <a:gd name="connsiteY137" fmla="*/ 1257300 h 1808109"/>
              <a:gd name="connsiteX138" fmla="*/ 2644531 w 2989628"/>
              <a:gd name="connsiteY138" fmla="*/ 1371600 h 1808109"/>
              <a:gd name="connsiteX139" fmla="*/ 2652151 w 2989628"/>
              <a:gd name="connsiteY139" fmla="*/ 1394460 h 1808109"/>
              <a:gd name="connsiteX140" fmla="*/ 2667391 w 2989628"/>
              <a:gd name="connsiteY140" fmla="*/ 1432560 h 1808109"/>
              <a:gd name="connsiteX141" fmla="*/ 2675011 w 2989628"/>
              <a:gd name="connsiteY141" fmla="*/ 1455420 h 1808109"/>
              <a:gd name="connsiteX142" fmla="*/ 2690251 w 2989628"/>
              <a:gd name="connsiteY142" fmla="*/ 1478280 h 1808109"/>
              <a:gd name="connsiteX143" fmla="*/ 2751211 w 2989628"/>
              <a:gd name="connsiteY143" fmla="*/ 1554480 h 1808109"/>
              <a:gd name="connsiteX144" fmla="*/ 2766451 w 2989628"/>
              <a:gd name="connsiteY144" fmla="*/ 1577340 h 1808109"/>
              <a:gd name="connsiteX145" fmla="*/ 2865511 w 2989628"/>
              <a:gd name="connsiteY145" fmla="*/ 1691640 h 1808109"/>
              <a:gd name="connsiteX146" fmla="*/ 2880751 w 2989628"/>
              <a:gd name="connsiteY146" fmla="*/ 1714500 h 1808109"/>
              <a:gd name="connsiteX147" fmla="*/ 2926471 w 2989628"/>
              <a:gd name="connsiteY147" fmla="*/ 1760220 h 1808109"/>
              <a:gd name="connsiteX148" fmla="*/ 2949331 w 2989628"/>
              <a:gd name="connsiteY148" fmla="*/ 1805940 h 1808109"/>
              <a:gd name="connsiteX0" fmla="*/ 2949331 w 2989628"/>
              <a:gd name="connsiteY0" fmla="*/ 1806555 h 1808724"/>
              <a:gd name="connsiteX1" fmla="*/ 2354971 w 2989628"/>
              <a:gd name="connsiteY1" fmla="*/ 1798935 h 1808724"/>
              <a:gd name="connsiteX2" fmla="*/ 2324491 w 2989628"/>
              <a:gd name="connsiteY2" fmla="*/ 1791315 h 1808724"/>
              <a:gd name="connsiteX3" fmla="*/ 1806331 w 2989628"/>
              <a:gd name="connsiteY3" fmla="*/ 1783695 h 1808724"/>
              <a:gd name="connsiteX4" fmla="*/ 1387231 w 2989628"/>
              <a:gd name="connsiteY4" fmla="*/ 1776075 h 1808724"/>
              <a:gd name="connsiteX5" fmla="*/ 1211971 w 2989628"/>
              <a:gd name="connsiteY5" fmla="*/ 1760835 h 1808724"/>
              <a:gd name="connsiteX6" fmla="*/ 808111 w 2989628"/>
              <a:gd name="connsiteY6" fmla="*/ 1768455 h 1808724"/>
              <a:gd name="connsiteX7" fmla="*/ 777631 w 2989628"/>
              <a:gd name="connsiteY7" fmla="*/ 1776075 h 1808724"/>
              <a:gd name="connsiteX8" fmla="*/ 716671 w 2989628"/>
              <a:gd name="connsiteY8" fmla="*/ 1783695 h 1808724"/>
              <a:gd name="connsiteX9" fmla="*/ 678571 w 2989628"/>
              <a:gd name="connsiteY9" fmla="*/ 1791315 h 1808724"/>
              <a:gd name="connsiteX10" fmla="*/ 274711 w 2989628"/>
              <a:gd name="connsiteY10" fmla="*/ 1783695 h 1808724"/>
              <a:gd name="connsiteX11" fmla="*/ 251851 w 2989628"/>
              <a:gd name="connsiteY11" fmla="*/ 1776075 h 1808724"/>
              <a:gd name="connsiteX12" fmla="*/ 198511 w 2989628"/>
              <a:gd name="connsiteY12" fmla="*/ 1760835 h 1808724"/>
              <a:gd name="connsiteX13" fmla="*/ 61351 w 2989628"/>
              <a:gd name="connsiteY13" fmla="*/ 1753215 h 1808724"/>
              <a:gd name="connsiteX14" fmla="*/ 391 w 2989628"/>
              <a:gd name="connsiteY14" fmla="*/ 1737975 h 1808724"/>
              <a:gd name="connsiteX15" fmla="*/ 15631 w 2989628"/>
              <a:gd name="connsiteY15" fmla="*/ 1684635 h 1808724"/>
              <a:gd name="connsiteX16" fmla="*/ 46111 w 2989628"/>
              <a:gd name="connsiteY16" fmla="*/ 1638915 h 1808724"/>
              <a:gd name="connsiteX17" fmla="*/ 61351 w 2989628"/>
              <a:gd name="connsiteY17" fmla="*/ 1616055 h 1808724"/>
              <a:gd name="connsiteX18" fmla="*/ 68971 w 2989628"/>
              <a:gd name="connsiteY18" fmla="*/ 1593195 h 1808724"/>
              <a:gd name="connsiteX19" fmla="*/ 61351 w 2989628"/>
              <a:gd name="connsiteY19" fmla="*/ 1524615 h 1808724"/>
              <a:gd name="connsiteX20" fmla="*/ 68971 w 2989628"/>
              <a:gd name="connsiteY20" fmla="*/ 1494135 h 1808724"/>
              <a:gd name="connsiteX21" fmla="*/ 84211 w 2989628"/>
              <a:gd name="connsiteY21" fmla="*/ 1471275 h 1808724"/>
              <a:gd name="connsiteX22" fmla="*/ 99451 w 2989628"/>
              <a:gd name="connsiteY22" fmla="*/ 1395075 h 1808724"/>
              <a:gd name="connsiteX23" fmla="*/ 107071 w 2989628"/>
              <a:gd name="connsiteY23" fmla="*/ 1372215 h 1808724"/>
              <a:gd name="connsiteX24" fmla="*/ 122311 w 2989628"/>
              <a:gd name="connsiteY24" fmla="*/ 1349355 h 1808724"/>
              <a:gd name="connsiteX25" fmla="*/ 168031 w 2989628"/>
              <a:gd name="connsiteY25" fmla="*/ 1318875 h 1808724"/>
              <a:gd name="connsiteX26" fmla="*/ 221371 w 2989628"/>
              <a:gd name="connsiteY26" fmla="*/ 1311255 h 1808724"/>
              <a:gd name="connsiteX27" fmla="*/ 244231 w 2989628"/>
              <a:gd name="connsiteY27" fmla="*/ 1303635 h 1808724"/>
              <a:gd name="connsiteX28" fmla="*/ 289951 w 2989628"/>
              <a:gd name="connsiteY28" fmla="*/ 1265535 h 1808724"/>
              <a:gd name="connsiteX29" fmla="*/ 305191 w 2989628"/>
              <a:gd name="connsiteY29" fmla="*/ 1242675 h 1808724"/>
              <a:gd name="connsiteX30" fmla="*/ 328051 w 2989628"/>
              <a:gd name="connsiteY30" fmla="*/ 1219815 h 1808724"/>
              <a:gd name="connsiteX31" fmla="*/ 343291 w 2989628"/>
              <a:gd name="connsiteY31" fmla="*/ 1196955 h 1808724"/>
              <a:gd name="connsiteX32" fmla="*/ 389011 w 2989628"/>
              <a:gd name="connsiteY32" fmla="*/ 1174095 h 1808724"/>
              <a:gd name="connsiteX33" fmla="*/ 442351 w 2989628"/>
              <a:gd name="connsiteY33" fmla="*/ 1135995 h 1808724"/>
              <a:gd name="connsiteX34" fmla="*/ 449971 w 2989628"/>
              <a:gd name="connsiteY34" fmla="*/ 1113135 h 1808724"/>
              <a:gd name="connsiteX35" fmla="*/ 488071 w 2989628"/>
              <a:gd name="connsiteY35" fmla="*/ 1067415 h 1808724"/>
              <a:gd name="connsiteX36" fmla="*/ 503311 w 2989628"/>
              <a:gd name="connsiteY36" fmla="*/ 953115 h 1808724"/>
              <a:gd name="connsiteX37" fmla="*/ 510931 w 2989628"/>
              <a:gd name="connsiteY37" fmla="*/ 930255 h 1808724"/>
              <a:gd name="connsiteX38" fmla="*/ 549031 w 2989628"/>
              <a:gd name="connsiteY38" fmla="*/ 915015 h 1808724"/>
              <a:gd name="connsiteX39" fmla="*/ 602371 w 2989628"/>
              <a:gd name="connsiteY39" fmla="*/ 922635 h 1808724"/>
              <a:gd name="connsiteX40" fmla="*/ 617611 w 2989628"/>
              <a:gd name="connsiteY40" fmla="*/ 945495 h 1808724"/>
              <a:gd name="connsiteX41" fmla="*/ 619824 w 2989628"/>
              <a:gd name="connsiteY41" fmla="*/ 1009222 h 1808724"/>
              <a:gd name="connsiteX42" fmla="*/ 652762 w 2989628"/>
              <a:gd name="connsiteY42" fmla="*/ 990753 h 1808724"/>
              <a:gd name="connsiteX43" fmla="*/ 679307 w 2989628"/>
              <a:gd name="connsiteY43" fmla="*/ 982472 h 1808724"/>
              <a:gd name="connsiteX44" fmla="*/ 693811 w 2989628"/>
              <a:gd name="connsiteY44" fmla="*/ 907395 h 1808724"/>
              <a:gd name="connsiteX45" fmla="*/ 687074 w 2989628"/>
              <a:gd name="connsiteY45" fmla="*/ 869084 h 1808724"/>
              <a:gd name="connsiteX46" fmla="*/ 752068 w 2989628"/>
              <a:gd name="connsiteY46" fmla="*/ 793114 h 1808724"/>
              <a:gd name="connsiteX47" fmla="*/ 747151 w 2989628"/>
              <a:gd name="connsiteY47" fmla="*/ 907395 h 1808724"/>
              <a:gd name="connsiteX48" fmla="*/ 775570 w 2989628"/>
              <a:gd name="connsiteY48" fmla="*/ 923548 h 1808724"/>
              <a:gd name="connsiteX49" fmla="*/ 808111 w 2989628"/>
              <a:gd name="connsiteY49" fmla="*/ 922635 h 1808724"/>
              <a:gd name="connsiteX50" fmla="*/ 830971 w 2989628"/>
              <a:gd name="connsiteY50" fmla="*/ 854055 h 1808724"/>
              <a:gd name="connsiteX51" fmla="*/ 853831 w 2989628"/>
              <a:gd name="connsiteY51" fmla="*/ 838815 h 1808724"/>
              <a:gd name="connsiteX52" fmla="*/ 832109 w 2989628"/>
              <a:gd name="connsiteY52" fmla="*/ 629835 h 1808724"/>
              <a:gd name="connsiteX53" fmla="*/ 853831 w 2989628"/>
              <a:gd name="connsiteY53" fmla="*/ 579735 h 1808724"/>
              <a:gd name="connsiteX54" fmla="*/ 876691 w 2989628"/>
              <a:gd name="connsiteY54" fmla="*/ 572115 h 1808724"/>
              <a:gd name="connsiteX55" fmla="*/ 914791 w 2989628"/>
              <a:gd name="connsiteY55" fmla="*/ 579735 h 1808724"/>
              <a:gd name="connsiteX56" fmla="*/ 907171 w 2989628"/>
              <a:gd name="connsiteY56" fmla="*/ 625455 h 1808724"/>
              <a:gd name="connsiteX57" fmla="*/ 909138 w 2989628"/>
              <a:gd name="connsiteY57" fmla="*/ 674905 h 1808724"/>
              <a:gd name="connsiteX58" fmla="*/ 906435 w 2989628"/>
              <a:gd name="connsiteY58" fmla="*/ 726621 h 1808724"/>
              <a:gd name="connsiteX59" fmla="*/ 898815 w 2989628"/>
              <a:gd name="connsiteY59" fmla="*/ 792453 h 1808724"/>
              <a:gd name="connsiteX60" fmla="*/ 878904 w 2989628"/>
              <a:gd name="connsiteY60" fmla="*/ 850325 h 1808724"/>
              <a:gd name="connsiteX61" fmla="*/ 891440 w 2989628"/>
              <a:gd name="connsiteY61" fmla="*/ 959291 h 1808724"/>
              <a:gd name="connsiteX62" fmla="*/ 930025 w 2989628"/>
              <a:gd name="connsiteY62" fmla="*/ 951009 h 1808724"/>
              <a:gd name="connsiteX63" fmla="*/ 937651 w 2989628"/>
              <a:gd name="connsiteY63" fmla="*/ 930255 h 1808724"/>
              <a:gd name="connsiteX64" fmla="*/ 930031 w 2989628"/>
              <a:gd name="connsiteY64" fmla="*/ 907395 h 1808724"/>
              <a:gd name="connsiteX65" fmla="*/ 977223 w 2989628"/>
              <a:gd name="connsiteY65" fmla="*/ 841742 h 1808724"/>
              <a:gd name="connsiteX66" fmla="*/ 1049984 w 2989628"/>
              <a:gd name="connsiteY66" fmla="*/ 878218 h 1808724"/>
              <a:gd name="connsiteX67" fmla="*/ 1096684 w 2989628"/>
              <a:gd name="connsiteY67" fmla="*/ 869635 h 1808724"/>
              <a:gd name="connsiteX68" fmla="*/ 1129132 w 2989628"/>
              <a:gd name="connsiteY68" fmla="*/ 844329 h 1808724"/>
              <a:gd name="connsiteX69" fmla="*/ 1143391 w 2989628"/>
              <a:gd name="connsiteY69" fmla="*/ 831195 h 1808724"/>
              <a:gd name="connsiteX70" fmla="*/ 1135771 w 2989628"/>
              <a:gd name="connsiteY70" fmla="*/ 770235 h 1808724"/>
              <a:gd name="connsiteX71" fmla="*/ 1108485 w 2989628"/>
              <a:gd name="connsiteY71" fmla="*/ 720303 h 1808724"/>
              <a:gd name="connsiteX72" fmla="*/ 1136931 w 2989628"/>
              <a:gd name="connsiteY72" fmla="*/ 550084 h 1808724"/>
              <a:gd name="connsiteX73" fmla="*/ 1158631 w 2989628"/>
              <a:gd name="connsiteY73" fmla="*/ 503894 h 1808724"/>
              <a:gd name="connsiteX74" fmla="*/ 1159366 w 2989628"/>
              <a:gd name="connsiteY74" fmla="*/ 668909 h 1808724"/>
              <a:gd name="connsiteX75" fmla="*/ 1196731 w 2989628"/>
              <a:gd name="connsiteY75" fmla="*/ 709275 h 1808724"/>
              <a:gd name="connsiteX76" fmla="*/ 1204351 w 2989628"/>
              <a:gd name="connsiteY76" fmla="*/ 724034 h 1808724"/>
              <a:gd name="connsiteX77" fmla="*/ 1239502 w 2989628"/>
              <a:gd name="connsiteY77" fmla="*/ 737329 h 1808724"/>
              <a:gd name="connsiteX78" fmla="*/ 1299972 w 2989628"/>
              <a:gd name="connsiteY78" fmla="*/ 731172 h 1808724"/>
              <a:gd name="connsiteX79" fmla="*/ 1234831 w 2989628"/>
              <a:gd name="connsiteY79" fmla="*/ 861675 h 1808724"/>
              <a:gd name="connsiteX80" fmla="*/ 1250011 w 2989628"/>
              <a:gd name="connsiteY80" fmla="*/ 863249 h 1808724"/>
              <a:gd name="connsiteX81" fmla="*/ 1277602 w 2989628"/>
              <a:gd name="connsiteY81" fmla="*/ 860552 h 1808724"/>
              <a:gd name="connsiteX82" fmla="*/ 1380347 w 2989628"/>
              <a:gd name="connsiteY82" fmla="*/ 884875 h 1808724"/>
              <a:gd name="connsiteX83" fmla="*/ 1425331 w 2989628"/>
              <a:gd name="connsiteY83" fmla="*/ 861675 h 1808724"/>
              <a:gd name="connsiteX84" fmla="*/ 1476212 w 2989628"/>
              <a:gd name="connsiteY84" fmla="*/ 758083 h 1808724"/>
              <a:gd name="connsiteX85" fmla="*/ 1517016 w 2989628"/>
              <a:gd name="connsiteY85" fmla="*/ 706046 h 1808724"/>
              <a:gd name="connsiteX86" fmla="*/ 1580190 w 2989628"/>
              <a:gd name="connsiteY86" fmla="*/ 702637 h 1808724"/>
              <a:gd name="connsiteX87" fmla="*/ 1641639 w 2989628"/>
              <a:gd name="connsiteY87" fmla="*/ 640214 h 1808724"/>
              <a:gd name="connsiteX88" fmla="*/ 1653931 w 2989628"/>
              <a:gd name="connsiteY88" fmla="*/ 244455 h 1808724"/>
              <a:gd name="connsiteX89" fmla="*/ 1623451 w 2989628"/>
              <a:gd name="connsiteY89" fmla="*/ 198735 h 1808724"/>
              <a:gd name="connsiteX90" fmla="*/ 1608211 w 2989628"/>
              <a:gd name="connsiteY90" fmla="*/ 175875 h 1808724"/>
              <a:gd name="connsiteX91" fmla="*/ 1577731 w 2989628"/>
              <a:gd name="connsiteY91" fmla="*/ 122535 h 1808724"/>
              <a:gd name="connsiteX92" fmla="*/ 1585351 w 2989628"/>
              <a:gd name="connsiteY92" fmla="*/ 99675 h 1808724"/>
              <a:gd name="connsiteX93" fmla="*/ 1608211 w 2989628"/>
              <a:gd name="connsiteY93" fmla="*/ 107295 h 1808724"/>
              <a:gd name="connsiteX94" fmla="*/ 1653931 w 2989628"/>
              <a:gd name="connsiteY94" fmla="*/ 130155 h 1808724"/>
              <a:gd name="connsiteX95" fmla="*/ 1669171 w 2989628"/>
              <a:gd name="connsiteY95" fmla="*/ 107295 h 1808724"/>
              <a:gd name="connsiteX96" fmla="*/ 1661551 w 2989628"/>
              <a:gd name="connsiteY96" fmla="*/ 38715 h 1808724"/>
              <a:gd name="connsiteX97" fmla="*/ 1638691 w 2989628"/>
              <a:gd name="connsiteY97" fmla="*/ 23475 h 1808724"/>
              <a:gd name="connsiteX98" fmla="*/ 1615831 w 2989628"/>
              <a:gd name="connsiteY98" fmla="*/ 15855 h 1808724"/>
              <a:gd name="connsiteX99" fmla="*/ 1592971 w 2989628"/>
              <a:gd name="connsiteY99" fmla="*/ 615 h 1808724"/>
              <a:gd name="connsiteX100" fmla="*/ 1760611 w 2989628"/>
              <a:gd name="connsiteY100" fmla="*/ 38715 h 1808724"/>
              <a:gd name="connsiteX101" fmla="*/ 1768231 w 2989628"/>
              <a:gd name="connsiteY101" fmla="*/ 61575 h 1808724"/>
              <a:gd name="connsiteX102" fmla="*/ 1791091 w 2989628"/>
              <a:gd name="connsiteY102" fmla="*/ 84435 h 1808724"/>
              <a:gd name="connsiteX103" fmla="*/ 1806331 w 2989628"/>
              <a:gd name="connsiteY103" fmla="*/ 107295 h 1808724"/>
              <a:gd name="connsiteX104" fmla="*/ 1829191 w 2989628"/>
              <a:gd name="connsiteY104" fmla="*/ 114915 h 1808724"/>
              <a:gd name="connsiteX105" fmla="*/ 1882531 w 2989628"/>
              <a:gd name="connsiteY105" fmla="*/ 137775 h 1808724"/>
              <a:gd name="connsiteX106" fmla="*/ 1905391 w 2989628"/>
              <a:gd name="connsiteY106" fmla="*/ 153015 h 1808724"/>
              <a:gd name="connsiteX107" fmla="*/ 1928251 w 2989628"/>
              <a:gd name="connsiteY107" fmla="*/ 160635 h 1808724"/>
              <a:gd name="connsiteX108" fmla="*/ 2233051 w 2989628"/>
              <a:gd name="connsiteY108" fmla="*/ 183495 h 1808724"/>
              <a:gd name="connsiteX109" fmla="*/ 2278771 w 2989628"/>
              <a:gd name="connsiteY109" fmla="*/ 221595 h 1808724"/>
              <a:gd name="connsiteX110" fmla="*/ 2301631 w 2989628"/>
              <a:gd name="connsiteY110" fmla="*/ 229215 h 1808724"/>
              <a:gd name="connsiteX111" fmla="*/ 2324491 w 2989628"/>
              <a:gd name="connsiteY111" fmla="*/ 252075 h 1808724"/>
              <a:gd name="connsiteX112" fmla="*/ 2332111 w 2989628"/>
              <a:gd name="connsiteY112" fmla="*/ 282555 h 1808724"/>
              <a:gd name="connsiteX113" fmla="*/ 2347351 w 2989628"/>
              <a:gd name="connsiteY113" fmla="*/ 328275 h 1808724"/>
              <a:gd name="connsiteX114" fmla="*/ 2362591 w 2989628"/>
              <a:gd name="connsiteY114" fmla="*/ 366375 h 1808724"/>
              <a:gd name="connsiteX115" fmla="*/ 2370211 w 2989628"/>
              <a:gd name="connsiteY115" fmla="*/ 396855 h 1808724"/>
              <a:gd name="connsiteX116" fmla="*/ 2415931 w 2989628"/>
              <a:gd name="connsiteY116" fmla="*/ 473055 h 1808724"/>
              <a:gd name="connsiteX117" fmla="*/ 2431171 w 2989628"/>
              <a:gd name="connsiteY117" fmla="*/ 503535 h 1808724"/>
              <a:gd name="connsiteX118" fmla="*/ 2476891 w 2989628"/>
              <a:gd name="connsiteY118" fmla="*/ 526395 h 1808724"/>
              <a:gd name="connsiteX119" fmla="*/ 2499751 w 2989628"/>
              <a:gd name="connsiteY119" fmla="*/ 541635 h 1808724"/>
              <a:gd name="connsiteX120" fmla="*/ 2537851 w 2989628"/>
              <a:gd name="connsiteY120" fmla="*/ 549255 h 1808724"/>
              <a:gd name="connsiteX121" fmla="*/ 2560711 w 2989628"/>
              <a:gd name="connsiteY121" fmla="*/ 556875 h 1808724"/>
              <a:gd name="connsiteX122" fmla="*/ 2591191 w 2989628"/>
              <a:gd name="connsiteY122" fmla="*/ 602595 h 1808724"/>
              <a:gd name="connsiteX123" fmla="*/ 2583571 w 2989628"/>
              <a:gd name="connsiteY123" fmla="*/ 625455 h 1808724"/>
              <a:gd name="connsiteX124" fmla="*/ 2575951 w 2989628"/>
              <a:gd name="connsiteY124" fmla="*/ 678795 h 1808724"/>
              <a:gd name="connsiteX125" fmla="*/ 2560711 w 2989628"/>
              <a:gd name="connsiteY125" fmla="*/ 724515 h 1808724"/>
              <a:gd name="connsiteX126" fmla="*/ 2568331 w 2989628"/>
              <a:gd name="connsiteY126" fmla="*/ 854055 h 1808724"/>
              <a:gd name="connsiteX127" fmla="*/ 2583571 w 2989628"/>
              <a:gd name="connsiteY127" fmla="*/ 907395 h 1808724"/>
              <a:gd name="connsiteX128" fmla="*/ 2614051 w 2989628"/>
              <a:gd name="connsiteY128" fmla="*/ 953115 h 1808724"/>
              <a:gd name="connsiteX129" fmla="*/ 2621671 w 2989628"/>
              <a:gd name="connsiteY129" fmla="*/ 975975 h 1808724"/>
              <a:gd name="connsiteX130" fmla="*/ 2636911 w 2989628"/>
              <a:gd name="connsiteY130" fmla="*/ 998835 h 1808724"/>
              <a:gd name="connsiteX131" fmla="*/ 2682631 w 2989628"/>
              <a:gd name="connsiteY131" fmla="*/ 1052175 h 1808724"/>
              <a:gd name="connsiteX132" fmla="*/ 2690251 w 2989628"/>
              <a:gd name="connsiteY132" fmla="*/ 1075035 h 1808724"/>
              <a:gd name="connsiteX133" fmla="*/ 2667391 w 2989628"/>
              <a:gd name="connsiteY133" fmla="*/ 1120755 h 1808724"/>
              <a:gd name="connsiteX134" fmla="*/ 2659771 w 2989628"/>
              <a:gd name="connsiteY134" fmla="*/ 1143615 h 1808724"/>
              <a:gd name="connsiteX135" fmla="*/ 2644531 w 2989628"/>
              <a:gd name="connsiteY135" fmla="*/ 1174095 h 1808724"/>
              <a:gd name="connsiteX136" fmla="*/ 2636911 w 2989628"/>
              <a:gd name="connsiteY136" fmla="*/ 1257915 h 1808724"/>
              <a:gd name="connsiteX137" fmla="*/ 2644531 w 2989628"/>
              <a:gd name="connsiteY137" fmla="*/ 1372215 h 1808724"/>
              <a:gd name="connsiteX138" fmla="*/ 2652151 w 2989628"/>
              <a:gd name="connsiteY138" fmla="*/ 1395075 h 1808724"/>
              <a:gd name="connsiteX139" fmla="*/ 2667391 w 2989628"/>
              <a:gd name="connsiteY139" fmla="*/ 1433175 h 1808724"/>
              <a:gd name="connsiteX140" fmla="*/ 2675011 w 2989628"/>
              <a:gd name="connsiteY140" fmla="*/ 1456035 h 1808724"/>
              <a:gd name="connsiteX141" fmla="*/ 2690251 w 2989628"/>
              <a:gd name="connsiteY141" fmla="*/ 1478895 h 1808724"/>
              <a:gd name="connsiteX142" fmla="*/ 2751211 w 2989628"/>
              <a:gd name="connsiteY142" fmla="*/ 1555095 h 1808724"/>
              <a:gd name="connsiteX143" fmla="*/ 2766451 w 2989628"/>
              <a:gd name="connsiteY143" fmla="*/ 1577955 h 1808724"/>
              <a:gd name="connsiteX144" fmla="*/ 2865511 w 2989628"/>
              <a:gd name="connsiteY144" fmla="*/ 1692255 h 1808724"/>
              <a:gd name="connsiteX145" fmla="*/ 2880751 w 2989628"/>
              <a:gd name="connsiteY145" fmla="*/ 1715115 h 1808724"/>
              <a:gd name="connsiteX146" fmla="*/ 2926471 w 2989628"/>
              <a:gd name="connsiteY146" fmla="*/ 1760835 h 1808724"/>
              <a:gd name="connsiteX147" fmla="*/ 2949331 w 2989628"/>
              <a:gd name="connsiteY147" fmla="*/ 1806555 h 1808724"/>
              <a:gd name="connsiteX0" fmla="*/ 2949331 w 2989628"/>
              <a:gd name="connsiteY0" fmla="*/ 1791270 h 1793439"/>
              <a:gd name="connsiteX1" fmla="*/ 2354971 w 2989628"/>
              <a:gd name="connsiteY1" fmla="*/ 1783650 h 1793439"/>
              <a:gd name="connsiteX2" fmla="*/ 2324491 w 2989628"/>
              <a:gd name="connsiteY2" fmla="*/ 1776030 h 1793439"/>
              <a:gd name="connsiteX3" fmla="*/ 1806331 w 2989628"/>
              <a:gd name="connsiteY3" fmla="*/ 1768410 h 1793439"/>
              <a:gd name="connsiteX4" fmla="*/ 1387231 w 2989628"/>
              <a:gd name="connsiteY4" fmla="*/ 1760790 h 1793439"/>
              <a:gd name="connsiteX5" fmla="*/ 1211971 w 2989628"/>
              <a:gd name="connsiteY5" fmla="*/ 1745550 h 1793439"/>
              <a:gd name="connsiteX6" fmla="*/ 808111 w 2989628"/>
              <a:gd name="connsiteY6" fmla="*/ 1753170 h 1793439"/>
              <a:gd name="connsiteX7" fmla="*/ 777631 w 2989628"/>
              <a:gd name="connsiteY7" fmla="*/ 1760790 h 1793439"/>
              <a:gd name="connsiteX8" fmla="*/ 716671 w 2989628"/>
              <a:gd name="connsiteY8" fmla="*/ 1768410 h 1793439"/>
              <a:gd name="connsiteX9" fmla="*/ 678571 w 2989628"/>
              <a:gd name="connsiteY9" fmla="*/ 1776030 h 1793439"/>
              <a:gd name="connsiteX10" fmla="*/ 274711 w 2989628"/>
              <a:gd name="connsiteY10" fmla="*/ 1768410 h 1793439"/>
              <a:gd name="connsiteX11" fmla="*/ 251851 w 2989628"/>
              <a:gd name="connsiteY11" fmla="*/ 1760790 h 1793439"/>
              <a:gd name="connsiteX12" fmla="*/ 198511 w 2989628"/>
              <a:gd name="connsiteY12" fmla="*/ 1745550 h 1793439"/>
              <a:gd name="connsiteX13" fmla="*/ 61351 w 2989628"/>
              <a:gd name="connsiteY13" fmla="*/ 1737930 h 1793439"/>
              <a:gd name="connsiteX14" fmla="*/ 391 w 2989628"/>
              <a:gd name="connsiteY14" fmla="*/ 1722690 h 1793439"/>
              <a:gd name="connsiteX15" fmla="*/ 15631 w 2989628"/>
              <a:gd name="connsiteY15" fmla="*/ 1669350 h 1793439"/>
              <a:gd name="connsiteX16" fmla="*/ 46111 w 2989628"/>
              <a:gd name="connsiteY16" fmla="*/ 1623630 h 1793439"/>
              <a:gd name="connsiteX17" fmla="*/ 61351 w 2989628"/>
              <a:gd name="connsiteY17" fmla="*/ 1600770 h 1793439"/>
              <a:gd name="connsiteX18" fmla="*/ 68971 w 2989628"/>
              <a:gd name="connsiteY18" fmla="*/ 1577910 h 1793439"/>
              <a:gd name="connsiteX19" fmla="*/ 61351 w 2989628"/>
              <a:gd name="connsiteY19" fmla="*/ 1509330 h 1793439"/>
              <a:gd name="connsiteX20" fmla="*/ 68971 w 2989628"/>
              <a:gd name="connsiteY20" fmla="*/ 1478850 h 1793439"/>
              <a:gd name="connsiteX21" fmla="*/ 84211 w 2989628"/>
              <a:gd name="connsiteY21" fmla="*/ 1455990 h 1793439"/>
              <a:gd name="connsiteX22" fmla="*/ 99451 w 2989628"/>
              <a:gd name="connsiteY22" fmla="*/ 1379790 h 1793439"/>
              <a:gd name="connsiteX23" fmla="*/ 107071 w 2989628"/>
              <a:gd name="connsiteY23" fmla="*/ 1356930 h 1793439"/>
              <a:gd name="connsiteX24" fmla="*/ 122311 w 2989628"/>
              <a:gd name="connsiteY24" fmla="*/ 1334070 h 1793439"/>
              <a:gd name="connsiteX25" fmla="*/ 168031 w 2989628"/>
              <a:gd name="connsiteY25" fmla="*/ 1303590 h 1793439"/>
              <a:gd name="connsiteX26" fmla="*/ 221371 w 2989628"/>
              <a:gd name="connsiteY26" fmla="*/ 1295970 h 1793439"/>
              <a:gd name="connsiteX27" fmla="*/ 244231 w 2989628"/>
              <a:gd name="connsiteY27" fmla="*/ 1288350 h 1793439"/>
              <a:gd name="connsiteX28" fmla="*/ 289951 w 2989628"/>
              <a:gd name="connsiteY28" fmla="*/ 1250250 h 1793439"/>
              <a:gd name="connsiteX29" fmla="*/ 305191 w 2989628"/>
              <a:gd name="connsiteY29" fmla="*/ 1227390 h 1793439"/>
              <a:gd name="connsiteX30" fmla="*/ 328051 w 2989628"/>
              <a:gd name="connsiteY30" fmla="*/ 1204530 h 1793439"/>
              <a:gd name="connsiteX31" fmla="*/ 343291 w 2989628"/>
              <a:gd name="connsiteY31" fmla="*/ 1181670 h 1793439"/>
              <a:gd name="connsiteX32" fmla="*/ 389011 w 2989628"/>
              <a:gd name="connsiteY32" fmla="*/ 1158810 h 1793439"/>
              <a:gd name="connsiteX33" fmla="*/ 442351 w 2989628"/>
              <a:gd name="connsiteY33" fmla="*/ 1120710 h 1793439"/>
              <a:gd name="connsiteX34" fmla="*/ 449971 w 2989628"/>
              <a:gd name="connsiteY34" fmla="*/ 1097850 h 1793439"/>
              <a:gd name="connsiteX35" fmla="*/ 488071 w 2989628"/>
              <a:gd name="connsiteY35" fmla="*/ 1052130 h 1793439"/>
              <a:gd name="connsiteX36" fmla="*/ 503311 w 2989628"/>
              <a:gd name="connsiteY36" fmla="*/ 937830 h 1793439"/>
              <a:gd name="connsiteX37" fmla="*/ 510931 w 2989628"/>
              <a:gd name="connsiteY37" fmla="*/ 914970 h 1793439"/>
              <a:gd name="connsiteX38" fmla="*/ 549031 w 2989628"/>
              <a:gd name="connsiteY38" fmla="*/ 899730 h 1793439"/>
              <a:gd name="connsiteX39" fmla="*/ 602371 w 2989628"/>
              <a:gd name="connsiteY39" fmla="*/ 907350 h 1793439"/>
              <a:gd name="connsiteX40" fmla="*/ 617611 w 2989628"/>
              <a:gd name="connsiteY40" fmla="*/ 930210 h 1793439"/>
              <a:gd name="connsiteX41" fmla="*/ 619824 w 2989628"/>
              <a:gd name="connsiteY41" fmla="*/ 993937 h 1793439"/>
              <a:gd name="connsiteX42" fmla="*/ 652762 w 2989628"/>
              <a:gd name="connsiteY42" fmla="*/ 975468 h 1793439"/>
              <a:gd name="connsiteX43" fmla="*/ 679307 w 2989628"/>
              <a:gd name="connsiteY43" fmla="*/ 967187 h 1793439"/>
              <a:gd name="connsiteX44" fmla="*/ 693811 w 2989628"/>
              <a:gd name="connsiteY44" fmla="*/ 892110 h 1793439"/>
              <a:gd name="connsiteX45" fmla="*/ 687074 w 2989628"/>
              <a:gd name="connsiteY45" fmla="*/ 853799 h 1793439"/>
              <a:gd name="connsiteX46" fmla="*/ 752068 w 2989628"/>
              <a:gd name="connsiteY46" fmla="*/ 777829 h 1793439"/>
              <a:gd name="connsiteX47" fmla="*/ 747151 w 2989628"/>
              <a:gd name="connsiteY47" fmla="*/ 892110 h 1793439"/>
              <a:gd name="connsiteX48" fmla="*/ 775570 w 2989628"/>
              <a:gd name="connsiteY48" fmla="*/ 908263 h 1793439"/>
              <a:gd name="connsiteX49" fmla="*/ 808111 w 2989628"/>
              <a:gd name="connsiteY49" fmla="*/ 907350 h 1793439"/>
              <a:gd name="connsiteX50" fmla="*/ 830971 w 2989628"/>
              <a:gd name="connsiteY50" fmla="*/ 838770 h 1793439"/>
              <a:gd name="connsiteX51" fmla="*/ 853831 w 2989628"/>
              <a:gd name="connsiteY51" fmla="*/ 823530 h 1793439"/>
              <a:gd name="connsiteX52" fmla="*/ 832109 w 2989628"/>
              <a:gd name="connsiteY52" fmla="*/ 614550 h 1793439"/>
              <a:gd name="connsiteX53" fmla="*/ 853831 w 2989628"/>
              <a:gd name="connsiteY53" fmla="*/ 564450 h 1793439"/>
              <a:gd name="connsiteX54" fmla="*/ 876691 w 2989628"/>
              <a:gd name="connsiteY54" fmla="*/ 556830 h 1793439"/>
              <a:gd name="connsiteX55" fmla="*/ 914791 w 2989628"/>
              <a:gd name="connsiteY55" fmla="*/ 564450 h 1793439"/>
              <a:gd name="connsiteX56" fmla="*/ 907171 w 2989628"/>
              <a:gd name="connsiteY56" fmla="*/ 610170 h 1793439"/>
              <a:gd name="connsiteX57" fmla="*/ 909138 w 2989628"/>
              <a:gd name="connsiteY57" fmla="*/ 659620 h 1793439"/>
              <a:gd name="connsiteX58" fmla="*/ 906435 w 2989628"/>
              <a:gd name="connsiteY58" fmla="*/ 711336 h 1793439"/>
              <a:gd name="connsiteX59" fmla="*/ 898815 w 2989628"/>
              <a:gd name="connsiteY59" fmla="*/ 777168 h 1793439"/>
              <a:gd name="connsiteX60" fmla="*/ 878904 w 2989628"/>
              <a:gd name="connsiteY60" fmla="*/ 835040 h 1793439"/>
              <a:gd name="connsiteX61" fmla="*/ 891440 w 2989628"/>
              <a:gd name="connsiteY61" fmla="*/ 944006 h 1793439"/>
              <a:gd name="connsiteX62" fmla="*/ 930025 w 2989628"/>
              <a:gd name="connsiteY62" fmla="*/ 935724 h 1793439"/>
              <a:gd name="connsiteX63" fmla="*/ 937651 w 2989628"/>
              <a:gd name="connsiteY63" fmla="*/ 914970 h 1793439"/>
              <a:gd name="connsiteX64" fmla="*/ 930031 w 2989628"/>
              <a:gd name="connsiteY64" fmla="*/ 892110 h 1793439"/>
              <a:gd name="connsiteX65" fmla="*/ 977223 w 2989628"/>
              <a:gd name="connsiteY65" fmla="*/ 826457 h 1793439"/>
              <a:gd name="connsiteX66" fmla="*/ 1049984 w 2989628"/>
              <a:gd name="connsiteY66" fmla="*/ 862933 h 1793439"/>
              <a:gd name="connsiteX67" fmla="*/ 1096684 w 2989628"/>
              <a:gd name="connsiteY67" fmla="*/ 854350 h 1793439"/>
              <a:gd name="connsiteX68" fmla="*/ 1129132 w 2989628"/>
              <a:gd name="connsiteY68" fmla="*/ 829044 h 1793439"/>
              <a:gd name="connsiteX69" fmla="*/ 1143391 w 2989628"/>
              <a:gd name="connsiteY69" fmla="*/ 815910 h 1793439"/>
              <a:gd name="connsiteX70" fmla="*/ 1135771 w 2989628"/>
              <a:gd name="connsiteY70" fmla="*/ 754950 h 1793439"/>
              <a:gd name="connsiteX71" fmla="*/ 1108485 w 2989628"/>
              <a:gd name="connsiteY71" fmla="*/ 705018 h 1793439"/>
              <a:gd name="connsiteX72" fmla="*/ 1136931 w 2989628"/>
              <a:gd name="connsiteY72" fmla="*/ 534799 h 1793439"/>
              <a:gd name="connsiteX73" fmla="*/ 1158631 w 2989628"/>
              <a:gd name="connsiteY73" fmla="*/ 488609 h 1793439"/>
              <a:gd name="connsiteX74" fmla="*/ 1159366 w 2989628"/>
              <a:gd name="connsiteY74" fmla="*/ 653624 h 1793439"/>
              <a:gd name="connsiteX75" fmla="*/ 1196731 w 2989628"/>
              <a:gd name="connsiteY75" fmla="*/ 693990 h 1793439"/>
              <a:gd name="connsiteX76" fmla="*/ 1204351 w 2989628"/>
              <a:gd name="connsiteY76" fmla="*/ 708749 h 1793439"/>
              <a:gd name="connsiteX77" fmla="*/ 1239502 w 2989628"/>
              <a:gd name="connsiteY77" fmla="*/ 722044 h 1793439"/>
              <a:gd name="connsiteX78" fmla="*/ 1299972 w 2989628"/>
              <a:gd name="connsiteY78" fmla="*/ 715887 h 1793439"/>
              <a:gd name="connsiteX79" fmla="*/ 1234831 w 2989628"/>
              <a:gd name="connsiteY79" fmla="*/ 846390 h 1793439"/>
              <a:gd name="connsiteX80" fmla="*/ 1250011 w 2989628"/>
              <a:gd name="connsiteY80" fmla="*/ 847964 h 1793439"/>
              <a:gd name="connsiteX81" fmla="*/ 1277602 w 2989628"/>
              <a:gd name="connsiteY81" fmla="*/ 845267 h 1793439"/>
              <a:gd name="connsiteX82" fmla="*/ 1380347 w 2989628"/>
              <a:gd name="connsiteY82" fmla="*/ 869590 h 1793439"/>
              <a:gd name="connsiteX83" fmla="*/ 1425331 w 2989628"/>
              <a:gd name="connsiteY83" fmla="*/ 846390 h 1793439"/>
              <a:gd name="connsiteX84" fmla="*/ 1476212 w 2989628"/>
              <a:gd name="connsiteY84" fmla="*/ 742798 h 1793439"/>
              <a:gd name="connsiteX85" fmla="*/ 1517016 w 2989628"/>
              <a:gd name="connsiteY85" fmla="*/ 690761 h 1793439"/>
              <a:gd name="connsiteX86" fmla="*/ 1580190 w 2989628"/>
              <a:gd name="connsiteY86" fmla="*/ 687352 h 1793439"/>
              <a:gd name="connsiteX87" fmla="*/ 1641639 w 2989628"/>
              <a:gd name="connsiteY87" fmla="*/ 624929 h 1793439"/>
              <a:gd name="connsiteX88" fmla="*/ 1653931 w 2989628"/>
              <a:gd name="connsiteY88" fmla="*/ 229170 h 1793439"/>
              <a:gd name="connsiteX89" fmla="*/ 1623451 w 2989628"/>
              <a:gd name="connsiteY89" fmla="*/ 183450 h 1793439"/>
              <a:gd name="connsiteX90" fmla="*/ 1608211 w 2989628"/>
              <a:gd name="connsiteY90" fmla="*/ 160590 h 1793439"/>
              <a:gd name="connsiteX91" fmla="*/ 1577731 w 2989628"/>
              <a:gd name="connsiteY91" fmla="*/ 107250 h 1793439"/>
              <a:gd name="connsiteX92" fmla="*/ 1585351 w 2989628"/>
              <a:gd name="connsiteY92" fmla="*/ 84390 h 1793439"/>
              <a:gd name="connsiteX93" fmla="*/ 1608211 w 2989628"/>
              <a:gd name="connsiteY93" fmla="*/ 92010 h 1793439"/>
              <a:gd name="connsiteX94" fmla="*/ 1653931 w 2989628"/>
              <a:gd name="connsiteY94" fmla="*/ 114870 h 1793439"/>
              <a:gd name="connsiteX95" fmla="*/ 1669171 w 2989628"/>
              <a:gd name="connsiteY95" fmla="*/ 92010 h 1793439"/>
              <a:gd name="connsiteX96" fmla="*/ 1661551 w 2989628"/>
              <a:gd name="connsiteY96" fmla="*/ 23430 h 1793439"/>
              <a:gd name="connsiteX97" fmla="*/ 1638691 w 2989628"/>
              <a:gd name="connsiteY97" fmla="*/ 8190 h 1793439"/>
              <a:gd name="connsiteX98" fmla="*/ 1615831 w 2989628"/>
              <a:gd name="connsiteY98" fmla="*/ 570 h 1793439"/>
              <a:gd name="connsiteX99" fmla="*/ 1760611 w 2989628"/>
              <a:gd name="connsiteY99" fmla="*/ 23430 h 1793439"/>
              <a:gd name="connsiteX100" fmla="*/ 1768231 w 2989628"/>
              <a:gd name="connsiteY100" fmla="*/ 46290 h 1793439"/>
              <a:gd name="connsiteX101" fmla="*/ 1791091 w 2989628"/>
              <a:gd name="connsiteY101" fmla="*/ 69150 h 1793439"/>
              <a:gd name="connsiteX102" fmla="*/ 1806331 w 2989628"/>
              <a:gd name="connsiteY102" fmla="*/ 92010 h 1793439"/>
              <a:gd name="connsiteX103" fmla="*/ 1829191 w 2989628"/>
              <a:gd name="connsiteY103" fmla="*/ 99630 h 1793439"/>
              <a:gd name="connsiteX104" fmla="*/ 1882531 w 2989628"/>
              <a:gd name="connsiteY104" fmla="*/ 122490 h 1793439"/>
              <a:gd name="connsiteX105" fmla="*/ 1905391 w 2989628"/>
              <a:gd name="connsiteY105" fmla="*/ 137730 h 1793439"/>
              <a:gd name="connsiteX106" fmla="*/ 1928251 w 2989628"/>
              <a:gd name="connsiteY106" fmla="*/ 145350 h 1793439"/>
              <a:gd name="connsiteX107" fmla="*/ 2233051 w 2989628"/>
              <a:gd name="connsiteY107" fmla="*/ 168210 h 1793439"/>
              <a:gd name="connsiteX108" fmla="*/ 2278771 w 2989628"/>
              <a:gd name="connsiteY108" fmla="*/ 206310 h 1793439"/>
              <a:gd name="connsiteX109" fmla="*/ 2301631 w 2989628"/>
              <a:gd name="connsiteY109" fmla="*/ 213930 h 1793439"/>
              <a:gd name="connsiteX110" fmla="*/ 2324491 w 2989628"/>
              <a:gd name="connsiteY110" fmla="*/ 236790 h 1793439"/>
              <a:gd name="connsiteX111" fmla="*/ 2332111 w 2989628"/>
              <a:gd name="connsiteY111" fmla="*/ 267270 h 1793439"/>
              <a:gd name="connsiteX112" fmla="*/ 2347351 w 2989628"/>
              <a:gd name="connsiteY112" fmla="*/ 312990 h 1793439"/>
              <a:gd name="connsiteX113" fmla="*/ 2362591 w 2989628"/>
              <a:gd name="connsiteY113" fmla="*/ 351090 h 1793439"/>
              <a:gd name="connsiteX114" fmla="*/ 2370211 w 2989628"/>
              <a:gd name="connsiteY114" fmla="*/ 381570 h 1793439"/>
              <a:gd name="connsiteX115" fmla="*/ 2415931 w 2989628"/>
              <a:gd name="connsiteY115" fmla="*/ 457770 h 1793439"/>
              <a:gd name="connsiteX116" fmla="*/ 2431171 w 2989628"/>
              <a:gd name="connsiteY116" fmla="*/ 488250 h 1793439"/>
              <a:gd name="connsiteX117" fmla="*/ 2476891 w 2989628"/>
              <a:gd name="connsiteY117" fmla="*/ 511110 h 1793439"/>
              <a:gd name="connsiteX118" fmla="*/ 2499751 w 2989628"/>
              <a:gd name="connsiteY118" fmla="*/ 526350 h 1793439"/>
              <a:gd name="connsiteX119" fmla="*/ 2537851 w 2989628"/>
              <a:gd name="connsiteY119" fmla="*/ 533970 h 1793439"/>
              <a:gd name="connsiteX120" fmla="*/ 2560711 w 2989628"/>
              <a:gd name="connsiteY120" fmla="*/ 541590 h 1793439"/>
              <a:gd name="connsiteX121" fmla="*/ 2591191 w 2989628"/>
              <a:gd name="connsiteY121" fmla="*/ 587310 h 1793439"/>
              <a:gd name="connsiteX122" fmla="*/ 2583571 w 2989628"/>
              <a:gd name="connsiteY122" fmla="*/ 610170 h 1793439"/>
              <a:gd name="connsiteX123" fmla="*/ 2575951 w 2989628"/>
              <a:gd name="connsiteY123" fmla="*/ 663510 h 1793439"/>
              <a:gd name="connsiteX124" fmla="*/ 2560711 w 2989628"/>
              <a:gd name="connsiteY124" fmla="*/ 709230 h 1793439"/>
              <a:gd name="connsiteX125" fmla="*/ 2568331 w 2989628"/>
              <a:gd name="connsiteY125" fmla="*/ 838770 h 1793439"/>
              <a:gd name="connsiteX126" fmla="*/ 2583571 w 2989628"/>
              <a:gd name="connsiteY126" fmla="*/ 892110 h 1793439"/>
              <a:gd name="connsiteX127" fmla="*/ 2614051 w 2989628"/>
              <a:gd name="connsiteY127" fmla="*/ 937830 h 1793439"/>
              <a:gd name="connsiteX128" fmla="*/ 2621671 w 2989628"/>
              <a:gd name="connsiteY128" fmla="*/ 960690 h 1793439"/>
              <a:gd name="connsiteX129" fmla="*/ 2636911 w 2989628"/>
              <a:gd name="connsiteY129" fmla="*/ 983550 h 1793439"/>
              <a:gd name="connsiteX130" fmla="*/ 2682631 w 2989628"/>
              <a:gd name="connsiteY130" fmla="*/ 1036890 h 1793439"/>
              <a:gd name="connsiteX131" fmla="*/ 2690251 w 2989628"/>
              <a:gd name="connsiteY131" fmla="*/ 1059750 h 1793439"/>
              <a:gd name="connsiteX132" fmla="*/ 2667391 w 2989628"/>
              <a:gd name="connsiteY132" fmla="*/ 1105470 h 1793439"/>
              <a:gd name="connsiteX133" fmla="*/ 2659771 w 2989628"/>
              <a:gd name="connsiteY133" fmla="*/ 1128330 h 1793439"/>
              <a:gd name="connsiteX134" fmla="*/ 2644531 w 2989628"/>
              <a:gd name="connsiteY134" fmla="*/ 1158810 h 1793439"/>
              <a:gd name="connsiteX135" fmla="*/ 2636911 w 2989628"/>
              <a:gd name="connsiteY135" fmla="*/ 1242630 h 1793439"/>
              <a:gd name="connsiteX136" fmla="*/ 2644531 w 2989628"/>
              <a:gd name="connsiteY136" fmla="*/ 1356930 h 1793439"/>
              <a:gd name="connsiteX137" fmla="*/ 2652151 w 2989628"/>
              <a:gd name="connsiteY137" fmla="*/ 1379790 h 1793439"/>
              <a:gd name="connsiteX138" fmla="*/ 2667391 w 2989628"/>
              <a:gd name="connsiteY138" fmla="*/ 1417890 h 1793439"/>
              <a:gd name="connsiteX139" fmla="*/ 2675011 w 2989628"/>
              <a:gd name="connsiteY139" fmla="*/ 1440750 h 1793439"/>
              <a:gd name="connsiteX140" fmla="*/ 2690251 w 2989628"/>
              <a:gd name="connsiteY140" fmla="*/ 1463610 h 1793439"/>
              <a:gd name="connsiteX141" fmla="*/ 2751211 w 2989628"/>
              <a:gd name="connsiteY141" fmla="*/ 1539810 h 1793439"/>
              <a:gd name="connsiteX142" fmla="*/ 2766451 w 2989628"/>
              <a:gd name="connsiteY142" fmla="*/ 1562670 h 1793439"/>
              <a:gd name="connsiteX143" fmla="*/ 2865511 w 2989628"/>
              <a:gd name="connsiteY143" fmla="*/ 1676970 h 1793439"/>
              <a:gd name="connsiteX144" fmla="*/ 2880751 w 2989628"/>
              <a:gd name="connsiteY144" fmla="*/ 1699830 h 1793439"/>
              <a:gd name="connsiteX145" fmla="*/ 2926471 w 2989628"/>
              <a:gd name="connsiteY145" fmla="*/ 1745550 h 1793439"/>
              <a:gd name="connsiteX146" fmla="*/ 2949331 w 2989628"/>
              <a:gd name="connsiteY146" fmla="*/ 1791270 h 1793439"/>
              <a:gd name="connsiteX0" fmla="*/ 2949331 w 2989628"/>
              <a:gd name="connsiteY0" fmla="*/ 1791432 h 1793601"/>
              <a:gd name="connsiteX1" fmla="*/ 2354971 w 2989628"/>
              <a:gd name="connsiteY1" fmla="*/ 1783812 h 1793601"/>
              <a:gd name="connsiteX2" fmla="*/ 2324491 w 2989628"/>
              <a:gd name="connsiteY2" fmla="*/ 1776192 h 1793601"/>
              <a:gd name="connsiteX3" fmla="*/ 1806331 w 2989628"/>
              <a:gd name="connsiteY3" fmla="*/ 1768572 h 1793601"/>
              <a:gd name="connsiteX4" fmla="*/ 1387231 w 2989628"/>
              <a:gd name="connsiteY4" fmla="*/ 1760952 h 1793601"/>
              <a:gd name="connsiteX5" fmla="*/ 1211971 w 2989628"/>
              <a:gd name="connsiteY5" fmla="*/ 1745712 h 1793601"/>
              <a:gd name="connsiteX6" fmla="*/ 808111 w 2989628"/>
              <a:gd name="connsiteY6" fmla="*/ 1753332 h 1793601"/>
              <a:gd name="connsiteX7" fmla="*/ 777631 w 2989628"/>
              <a:gd name="connsiteY7" fmla="*/ 1760952 h 1793601"/>
              <a:gd name="connsiteX8" fmla="*/ 716671 w 2989628"/>
              <a:gd name="connsiteY8" fmla="*/ 1768572 h 1793601"/>
              <a:gd name="connsiteX9" fmla="*/ 678571 w 2989628"/>
              <a:gd name="connsiteY9" fmla="*/ 1776192 h 1793601"/>
              <a:gd name="connsiteX10" fmla="*/ 274711 w 2989628"/>
              <a:gd name="connsiteY10" fmla="*/ 1768572 h 1793601"/>
              <a:gd name="connsiteX11" fmla="*/ 251851 w 2989628"/>
              <a:gd name="connsiteY11" fmla="*/ 1760952 h 1793601"/>
              <a:gd name="connsiteX12" fmla="*/ 198511 w 2989628"/>
              <a:gd name="connsiteY12" fmla="*/ 1745712 h 1793601"/>
              <a:gd name="connsiteX13" fmla="*/ 61351 w 2989628"/>
              <a:gd name="connsiteY13" fmla="*/ 1738092 h 1793601"/>
              <a:gd name="connsiteX14" fmla="*/ 391 w 2989628"/>
              <a:gd name="connsiteY14" fmla="*/ 1722852 h 1793601"/>
              <a:gd name="connsiteX15" fmla="*/ 15631 w 2989628"/>
              <a:gd name="connsiteY15" fmla="*/ 1669512 h 1793601"/>
              <a:gd name="connsiteX16" fmla="*/ 46111 w 2989628"/>
              <a:gd name="connsiteY16" fmla="*/ 1623792 h 1793601"/>
              <a:gd name="connsiteX17" fmla="*/ 61351 w 2989628"/>
              <a:gd name="connsiteY17" fmla="*/ 1600932 h 1793601"/>
              <a:gd name="connsiteX18" fmla="*/ 68971 w 2989628"/>
              <a:gd name="connsiteY18" fmla="*/ 1578072 h 1793601"/>
              <a:gd name="connsiteX19" fmla="*/ 61351 w 2989628"/>
              <a:gd name="connsiteY19" fmla="*/ 1509492 h 1793601"/>
              <a:gd name="connsiteX20" fmla="*/ 68971 w 2989628"/>
              <a:gd name="connsiteY20" fmla="*/ 1479012 h 1793601"/>
              <a:gd name="connsiteX21" fmla="*/ 84211 w 2989628"/>
              <a:gd name="connsiteY21" fmla="*/ 1456152 h 1793601"/>
              <a:gd name="connsiteX22" fmla="*/ 99451 w 2989628"/>
              <a:gd name="connsiteY22" fmla="*/ 1379952 h 1793601"/>
              <a:gd name="connsiteX23" fmla="*/ 107071 w 2989628"/>
              <a:gd name="connsiteY23" fmla="*/ 1357092 h 1793601"/>
              <a:gd name="connsiteX24" fmla="*/ 122311 w 2989628"/>
              <a:gd name="connsiteY24" fmla="*/ 1334232 h 1793601"/>
              <a:gd name="connsiteX25" fmla="*/ 168031 w 2989628"/>
              <a:gd name="connsiteY25" fmla="*/ 1303752 h 1793601"/>
              <a:gd name="connsiteX26" fmla="*/ 221371 w 2989628"/>
              <a:gd name="connsiteY26" fmla="*/ 1296132 h 1793601"/>
              <a:gd name="connsiteX27" fmla="*/ 244231 w 2989628"/>
              <a:gd name="connsiteY27" fmla="*/ 1288512 h 1793601"/>
              <a:gd name="connsiteX28" fmla="*/ 289951 w 2989628"/>
              <a:gd name="connsiteY28" fmla="*/ 1250412 h 1793601"/>
              <a:gd name="connsiteX29" fmla="*/ 305191 w 2989628"/>
              <a:gd name="connsiteY29" fmla="*/ 1227552 h 1793601"/>
              <a:gd name="connsiteX30" fmla="*/ 328051 w 2989628"/>
              <a:gd name="connsiteY30" fmla="*/ 1204692 h 1793601"/>
              <a:gd name="connsiteX31" fmla="*/ 343291 w 2989628"/>
              <a:gd name="connsiteY31" fmla="*/ 1181832 h 1793601"/>
              <a:gd name="connsiteX32" fmla="*/ 389011 w 2989628"/>
              <a:gd name="connsiteY32" fmla="*/ 1158972 h 1793601"/>
              <a:gd name="connsiteX33" fmla="*/ 442351 w 2989628"/>
              <a:gd name="connsiteY33" fmla="*/ 1120872 h 1793601"/>
              <a:gd name="connsiteX34" fmla="*/ 449971 w 2989628"/>
              <a:gd name="connsiteY34" fmla="*/ 1098012 h 1793601"/>
              <a:gd name="connsiteX35" fmla="*/ 488071 w 2989628"/>
              <a:gd name="connsiteY35" fmla="*/ 1052292 h 1793601"/>
              <a:gd name="connsiteX36" fmla="*/ 503311 w 2989628"/>
              <a:gd name="connsiteY36" fmla="*/ 937992 h 1793601"/>
              <a:gd name="connsiteX37" fmla="*/ 510931 w 2989628"/>
              <a:gd name="connsiteY37" fmla="*/ 915132 h 1793601"/>
              <a:gd name="connsiteX38" fmla="*/ 549031 w 2989628"/>
              <a:gd name="connsiteY38" fmla="*/ 899892 h 1793601"/>
              <a:gd name="connsiteX39" fmla="*/ 602371 w 2989628"/>
              <a:gd name="connsiteY39" fmla="*/ 907512 h 1793601"/>
              <a:gd name="connsiteX40" fmla="*/ 617611 w 2989628"/>
              <a:gd name="connsiteY40" fmla="*/ 930372 h 1793601"/>
              <a:gd name="connsiteX41" fmla="*/ 619824 w 2989628"/>
              <a:gd name="connsiteY41" fmla="*/ 994099 h 1793601"/>
              <a:gd name="connsiteX42" fmla="*/ 652762 w 2989628"/>
              <a:gd name="connsiteY42" fmla="*/ 975630 h 1793601"/>
              <a:gd name="connsiteX43" fmla="*/ 679307 w 2989628"/>
              <a:gd name="connsiteY43" fmla="*/ 967349 h 1793601"/>
              <a:gd name="connsiteX44" fmla="*/ 693811 w 2989628"/>
              <a:gd name="connsiteY44" fmla="*/ 892272 h 1793601"/>
              <a:gd name="connsiteX45" fmla="*/ 687074 w 2989628"/>
              <a:gd name="connsiteY45" fmla="*/ 853961 h 1793601"/>
              <a:gd name="connsiteX46" fmla="*/ 752068 w 2989628"/>
              <a:gd name="connsiteY46" fmla="*/ 777991 h 1793601"/>
              <a:gd name="connsiteX47" fmla="*/ 747151 w 2989628"/>
              <a:gd name="connsiteY47" fmla="*/ 892272 h 1793601"/>
              <a:gd name="connsiteX48" fmla="*/ 775570 w 2989628"/>
              <a:gd name="connsiteY48" fmla="*/ 908425 h 1793601"/>
              <a:gd name="connsiteX49" fmla="*/ 808111 w 2989628"/>
              <a:gd name="connsiteY49" fmla="*/ 907512 h 1793601"/>
              <a:gd name="connsiteX50" fmla="*/ 830971 w 2989628"/>
              <a:gd name="connsiteY50" fmla="*/ 838932 h 1793601"/>
              <a:gd name="connsiteX51" fmla="*/ 853831 w 2989628"/>
              <a:gd name="connsiteY51" fmla="*/ 823692 h 1793601"/>
              <a:gd name="connsiteX52" fmla="*/ 832109 w 2989628"/>
              <a:gd name="connsiteY52" fmla="*/ 614712 h 1793601"/>
              <a:gd name="connsiteX53" fmla="*/ 853831 w 2989628"/>
              <a:gd name="connsiteY53" fmla="*/ 564612 h 1793601"/>
              <a:gd name="connsiteX54" fmla="*/ 876691 w 2989628"/>
              <a:gd name="connsiteY54" fmla="*/ 556992 h 1793601"/>
              <a:gd name="connsiteX55" fmla="*/ 914791 w 2989628"/>
              <a:gd name="connsiteY55" fmla="*/ 564612 h 1793601"/>
              <a:gd name="connsiteX56" fmla="*/ 907171 w 2989628"/>
              <a:gd name="connsiteY56" fmla="*/ 610332 h 1793601"/>
              <a:gd name="connsiteX57" fmla="*/ 909138 w 2989628"/>
              <a:gd name="connsiteY57" fmla="*/ 659782 h 1793601"/>
              <a:gd name="connsiteX58" fmla="*/ 906435 w 2989628"/>
              <a:gd name="connsiteY58" fmla="*/ 711498 h 1793601"/>
              <a:gd name="connsiteX59" fmla="*/ 898815 w 2989628"/>
              <a:gd name="connsiteY59" fmla="*/ 777330 h 1793601"/>
              <a:gd name="connsiteX60" fmla="*/ 878904 w 2989628"/>
              <a:gd name="connsiteY60" fmla="*/ 835202 h 1793601"/>
              <a:gd name="connsiteX61" fmla="*/ 891440 w 2989628"/>
              <a:gd name="connsiteY61" fmla="*/ 944168 h 1793601"/>
              <a:gd name="connsiteX62" fmla="*/ 930025 w 2989628"/>
              <a:gd name="connsiteY62" fmla="*/ 935886 h 1793601"/>
              <a:gd name="connsiteX63" fmla="*/ 937651 w 2989628"/>
              <a:gd name="connsiteY63" fmla="*/ 915132 h 1793601"/>
              <a:gd name="connsiteX64" fmla="*/ 930031 w 2989628"/>
              <a:gd name="connsiteY64" fmla="*/ 892272 h 1793601"/>
              <a:gd name="connsiteX65" fmla="*/ 977223 w 2989628"/>
              <a:gd name="connsiteY65" fmla="*/ 826619 h 1793601"/>
              <a:gd name="connsiteX66" fmla="*/ 1049984 w 2989628"/>
              <a:gd name="connsiteY66" fmla="*/ 863095 h 1793601"/>
              <a:gd name="connsiteX67" fmla="*/ 1096684 w 2989628"/>
              <a:gd name="connsiteY67" fmla="*/ 854512 h 1793601"/>
              <a:gd name="connsiteX68" fmla="*/ 1129132 w 2989628"/>
              <a:gd name="connsiteY68" fmla="*/ 829206 h 1793601"/>
              <a:gd name="connsiteX69" fmla="*/ 1143391 w 2989628"/>
              <a:gd name="connsiteY69" fmla="*/ 816072 h 1793601"/>
              <a:gd name="connsiteX70" fmla="*/ 1135771 w 2989628"/>
              <a:gd name="connsiteY70" fmla="*/ 755112 h 1793601"/>
              <a:gd name="connsiteX71" fmla="*/ 1108485 w 2989628"/>
              <a:gd name="connsiteY71" fmla="*/ 705180 h 1793601"/>
              <a:gd name="connsiteX72" fmla="*/ 1136931 w 2989628"/>
              <a:gd name="connsiteY72" fmla="*/ 534961 h 1793601"/>
              <a:gd name="connsiteX73" fmla="*/ 1158631 w 2989628"/>
              <a:gd name="connsiteY73" fmla="*/ 488771 h 1793601"/>
              <a:gd name="connsiteX74" fmla="*/ 1159366 w 2989628"/>
              <a:gd name="connsiteY74" fmla="*/ 653786 h 1793601"/>
              <a:gd name="connsiteX75" fmla="*/ 1196731 w 2989628"/>
              <a:gd name="connsiteY75" fmla="*/ 694152 h 1793601"/>
              <a:gd name="connsiteX76" fmla="*/ 1204351 w 2989628"/>
              <a:gd name="connsiteY76" fmla="*/ 708911 h 1793601"/>
              <a:gd name="connsiteX77" fmla="*/ 1239502 w 2989628"/>
              <a:gd name="connsiteY77" fmla="*/ 722206 h 1793601"/>
              <a:gd name="connsiteX78" fmla="*/ 1299972 w 2989628"/>
              <a:gd name="connsiteY78" fmla="*/ 716049 h 1793601"/>
              <a:gd name="connsiteX79" fmla="*/ 1234831 w 2989628"/>
              <a:gd name="connsiteY79" fmla="*/ 846552 h 1793601"/>
              <a:gd name="connsiteX80" fmla="*/ 1250011 w 2989628"/>
              <a:gd name="connsiteY80" fmla="*/ 848126 h 1793601"/>
              <a:gd name="connsiteX81" fmla="*/ 1277602 w 2989628"/>
              <a:gd name="connsiteY81" fmla="*/ 845429 h 1793601"/>
              <a:gd name="connsiteX82" fmla="*/ 1380347 w 2989628"/>
              <a:gd name="connsiteY82" fmla="*/ 869752 h 1793601"/>
              <a:gd name="connsiteX83" fmla="*/ 1425331 w 2989628"/>
              <a:gd name="connsiteY83" fmla="*/ 846552 h 1793601"/>
              <a:gd name="connsiteX84" fmla="*/ 1476212 w 2989628"/>
              <a:gd name="connsiteY84" fmla="*/ 742960 h 1793601"/>
              <a:gd name="connsiteX85" fmla="*/ 1517016 w 2989628"/>
              <a:gd name="connsiteY85" fmla="*/ 690923 h 1793601"/>
              <a:gd name="connsiteX86" fmla="*/ 1580190 w 2989628"/>
              <a:gd name="connsiteY86" fmla="*/ 687514 h 1793601"/>
              <a:gd name="connsiteX87" fmla="*/ 1641639 w 2989628"/>
              <a:gd name="connsiteY87" fmla="*/ 625091 h 1793601"/>
              <a:gd name="connsiteX88" fmla="*/ 1653931 w 2989628"/>
              <a:gd name="connsiteY88" fmla="*/ 229332 h 1793601"/>
              <a:gd name="connsiteX89" fmla="*/ 1623451 w 2989628"/>
              <a:gd name="connsiteY89" fmla="*/ 183612 h 1793601"/>
              <a:gd name="connsiteX90" fmla="*/ 1608211 w 2989628"/>
              <a:gd name="connsiteY90" fmla="*/ 160752 h 1793601"/>
              <a:gd name="connsiteX91" fmla="*/ 1577731 w 2989628"/>
              <a:gd name="connsiteY91" fmla="*/ 107412 h 1793601"/>
              <a:gd name="connsiteX92" fmla="*/ 1585351 w 2989628"/>
              <a:gd name="connsiteY92" fmla="*/ 84552 h 1793601"/>
              <a:gd name="connsiteX93" fmla="*/ 1608211 w 2989628"/>
              <a:gd name="connsiteY93" fmla="*/ 92172 h 1793601"/>
              <a:gd name="connsiteX94" fmla="*/ 1653931 w 2989628"/>
              <a:gd name="connsiteY94" fmla="*/ 115032 h 1793601"/>
              <a:gd name="connsiteX95" fmla="*/ 1669171 w 2989628"/>
              <a:gd name="connsiteY95" fmla="*/ 92172 h 1793601"/>
              <a:gd name="connsiteX96" fmla="*/ 1661551 w 2989628"/>
              <a:gd name="connsiteY96" fmla="*/ 23592 h 1793601"/>
              <a:gd name="connsiteX97" fmla="*/ 1638691 w 2989628"/>
              <a:gd name="connsiteY97" fmla="*/ 8352 h 1793601"/>
              <a:gd name="connsiteX98" fmla="*/ 1635955 w 2989628"/>
              <a:gd name="connsiteY98" fmla="*/ 5888 h 1793601"/>
              <a:gd name="connsiteX99" fmla="*/ 1615831 w 2989628"/>
              <a:gd name="connsiteY99" fmla="*/ 732 h 1793601"/>
              <a:gd name="connsiteX100" fmla="*/ 1760611 w 2989628"/>
              <a:gd name="connsiteY100" fmla="*/ 23592 h 1793601"/>
              <a:gd name="connsiteX101" fmla="*/ 1768231 w 2989628"/>
              <a:gd name="connsiteY101" fmla="*/ 46452 h 1793601"/>
              <a:gd name="connsiteX102" fmla="*/ 1791091 w 2989628"/>
              <a:gd name="connsiteY102" fmla="*/ 69312 h 1793601"/>
              <a:gd name="connsiteX103" fmla="*/ 1806331 w 2989628"/>
              <a:gd name="connsiteY103" fmla="*/ 92172 h 1793601"/>
              <a:gd name="connsiteX104" fmla="*/ 1829191 w 2989628"/>
              <a:gd name="connsiteY104" fmla="*/ 99792 h 1793601"/>
              <a:gd name="connsiteX105" fmla="*/ 1882531 w 2989628"/>
              <a:gd name="connsiteY105" fmla="*/ 122652 h 1793601"/>
              <a:gd name="connsiteX106" fmla="*/ 1905391 w 2989628"/>
              <a:gd name="connsiteY106" fmla="*/ 137892 h 1793601"/>
              <a:gd name="connsiteX107" fmla="*/ 1928251 w 2989628"/>
              <a:gd name="connsiteY107" fmla="*/ 145512 h 1793601"/>
              <a:gd name="connsiteX108" fmla="*/ 2233051 w 2989628"/>
              <a:gd name="connsiteY108" fmla="*/ 168372 h 1793601"/>
              <a:gd name="connsiteX109" fmla="*/ 2278771 w 2989628"/>
              <a:gd name="connsiteY109" fmla="*/ 206472 h 1793601"/>
              <a:gd name="connsiteX110" fmla="*/ 2301631 w 2989628"/>
              <a:gd name="connsiteY110" fmla="*/ 214092 h 1793601"/>
              <a:gd name="connsiteX111" fmla="*/ 2324491 w 2989628"/>
              <a:gd name="connsiteY111" fmla="*/ 236952 h 1793601"/>
              <a:gd name="connsiteX112" fmla="*/ 2332111 w 2989628"/>
              <a:gd name="connsiteY112" fmla="*/ 267432 h 1793601"/>
              <a:gd name="connsiteX113" fmla="*/ 2347351 w 2989628"/>
              <a:gd name="connsiteY113" fmla="*/ 313152 h 1793601"/>
              <a:gd name="connsiteX114" fmla="*/ 2362591 w 2989628"/>
              <a:gd name="connsiteY114" fmla="*/ 351252 h 1793601"/>
              <a:gd name="connsiteX115" fmla="*/ 2370211 w 2989628"/>
              <a:gd name="connsiteY115" fmla="*/ 381732 h 1793601"/>
              <a:gd name="connsiteX116" fmla="*/ 2415931 w 2989628"/>
              <a:gd name="connsiteY116" fmla="*/ 457932 h 1793601"/>
              <a:gd name="connsiteX117" fmla="*/ 2431171 w 2989628"/>
              <a:gd name="connsiteY117" fmla="*/ 488412 h 1793601"/>
              <a:gd name="connsiteX118" fmla="*/ 2476891 w 2989628"/>
              <a:gd name="connsiteY118" fmla="*/ 511272 h 1793601"/>
              <a:gd name="connsiteX119" fmla="*/ 2499751 w 2989628"/>
              <a:gd name="connsiteY119" fmla="*/ 526512 h 1793601"/>
              <a:gd name="connsiteX120" fmla="*/ 2537851 w 2989628"/>
              <a:gd name="connsiteY120" fmla="*/ 534132 h 1793601"/>
              <a:gd name="connsiteX121" fmla="*/ 2560711 w 2989628"/>
              <a:gd name="connsiteY121" fmla="*/ 541752 h 1793601"/>
              <a:gd name="connsiteX122" fmla="*/ 2591191 w 2989628"/>
              <a:gd name="connsiteY122" fmla="*/ 587472 h 1793601"/>
              <a:gd name="connsiteX123" fmla="*/ 2583571 w 2989628"/>
              <a:gd name="connsiteY123" fmla="*/ 610332 h 1793601"/>
              <a:gd name="connsiteX124" fmla="*/ 2575951 w 2989628"/>
              <a:gd name="connsiteY124" fmla="*/ 663672 h 1793601"/>
              <a:gd name="connsiteX125" fmla="*/ 2560711 w 2989628"/>
              <a:gd name="connsiteY125" fmla="*/ 709392 h 1793601"/>
              <a:gd name="connsiteX126" fmla="*/ 2568331 w 2989628"/>
              <a:gd name="connsiteY126" fmla="*/ 838932 h 1793601"/>
              <a:gd name="connsiteX127" fmla="*/ 2583571 w 2989628"/>
              <a:gd name="connsiteY127" fmla="*/ 892272 h 1793601"/>
              <a:gd name="connsiteX128" fmla="*/ 2614051 w 2989628"/>
              <a:gd name="connsiteY128" fmla="*/ 937992 h 1793601"/>
              <a:gd name="connsiteX129" fmla="*/ 2621671 w 2989628"/>
              <a:gd name="connsiteY129" fmla="*/ 960852 h 1793601"/>
              <a:gd name="connsiteX130" fmla="*/ 2636911 w 2989628"/>
              <a:gd name="connsiteY130" fmla="*/ 983712 h 1793601"/>
              <a:gd name="connsiteX131" fmla="*/ 2682631 w 2989628"/>
              <a:gd name="connsiteY131" fmla="*/ 1037052 h 1793601"/>
              <a:gd name="connsiteX132" fmla="*/ 2690251 w 2989628"/>
              <a:gd name="connsiteY132" fmla="*/ 1059912 h 1793601"/>
              <a:gd name="connsiteX133" fmla="*/ 2667391 w 2989628"/>
              <a:gd name="connsiteY133" fmla="*/ 1105632 h 1793601"/>
              <a:gd name="connsiteX134" fmla="*/ 2659771 w 2989628"/>
              <a:gd name="connsiteY134" fmla="*/ 1128492 h 1793601"/>
              <a:gd name="connsiteX135" fmla="*/ 2644531 w 2989628"/>
              <a:gd name="connsiteY135" fmla="*/ 1158972 h 1793601"/>
              <a:gd name="connsiteX136" fmla="*/ 2636911 w 2989628"/>
              <a:gd name="connsiteY136" fmla="*/ 1242792 h 1793601"/>
              <a:gd name="connsiteX137" fmla="*/ 2644531 w 2989628"/>
              <a:gd name="connsiteY137" fmla="*/ 1357092 h 1793601"/>
              <a:gd name="connsiteX138" fmla="*/ 2652151 w 2989628"/>
              <a:gd name="connsiteY138" fmla="*/ 1379952 h 1793601"/>
              <a:gd name="connsiteX139" fmla="*/ 2667391 w 2989628"/>
              <a:gd name="connsiteY139" fmla="*/ 1418052 h 1793601"/>
              <a:gd name="connsiteX140" fmla="*/ 2675011 w 2989628"/>
              <a:gd name="connsiteY140" fmla="*/ 1440912 h 1793601"/>
              <a:gd name="connsiteX141" fmla="*/ 2690251 w 2989628"/>
              <a:gd name="connsiteY141" fmla="*/ 1463772 h 1793601"/>
              <a:gd name="connsiteX142" fmla="*/ 2751211 w 2989628"/>
              <a:gd name="connsiteY142" fmla="*/ 1539972 h 1793601"/>
              <a:gd name="connsiteX143" fmla="*/ 2766451 w 2989628"/>
              <a:gd name="connsiteY143" fmla="*/ 1562832 h 1793601"/>
              <a:gd name="connsiteX144" fmla="*/ 2865511 w 2989628"/>
              <a:gd name="connsiteY144" fmla="*/ 1677132 h 1793601"/>
              <a:gd name="connsiteX145" fmla="*/ 2880751 w 2989628"/>
              <a:gd name="connsiteY145" fmla="*/ 1699992 h 1793601"/>
              <a:gd name="connsiteX146" fmla="*/ 2926471 w 2989628"/>
              <a:gd name="connsiteY146" fmla="*/ 1745712 h 1793601"/>
              <a:gd name="connsiteX147" fmla="*/ 2949331 w 2989628"/>
              <a:gd name="connsiteY147" fmla="*/ 1791432 h 1793601"/>
              <a:gd name="connsiteX0" fmla="*/ 2949331 w 2989628"/>
              <a:gd name="connsiteY0" fmla="*/ 1791284 h 1793453"/>
              <a:gd name="connsiteX1" fmla="*/ 2354971 w 2989628"/>
              <a:gd name="connsiteY1" fmla="*/ 1783664 h 1793453"/>
              <a:gd name="connsiteX2" fmla="*/ 2324491 w 2989628"/>
              <a:gd name="connsiteY2" fmla="*/ 1776044 h 1793453"/>
              <a:gd name="connsiteX3" fmla="*/ 1806331 w 2989628"/>
              <a:gd name="connsiteY3" fmla="*/ 1768424 h 1793453"/>
              <a:gd name="connsiteX4" fmla="*/ 1387231 w 2989628"/>
              <a:gd name="connsiteY4" fmla="*/ 1760804 h 1793453"/>
              <a:gd name="connsiteX5" fmla="*/ 1211971 w 2989628"/>
              <a:gd name="connsiteY5" fmla="*/ 1745564 h 1793453"/>
              <a:gd name="connsiteX6" fmla="*/ 808111 w 2989628"/>
              <a:gd name="connsiteY6" fmla="*/ 1753184 h 1793453"/>
              <a:gd name="connsiteX7" fmla="*/ 777631 w 2989628"/>
              <a:gd name="connsiteY7" fmla="*/ 1760804 h 1793453"/>
              <a:gd name="connsiteX8" fmla="*/ 716671 w 2989628"/>
              <a:gd name="connsiteY8" fmla="*/ 1768424 h 1793453"/>
              <a:gd name="connsiteX9" fmla="*/ 678571 w 2989628"/>
              <a:gd name="connsiteY9" fmla="*/ 1776044 h 1793453"/>
              <a:gd name="connsiteX10" fmla="*/ 274711 w 2989628"/>
              <a:gd name="connsiteY10" fmla="*/ 1768424 h 1793453"/>
              <a:gd name="connsiteX11" fmla="*/ 251851 w 2989628"/>
              <a:gd name="connsiteY11" fmla="*/ 1760804 h 1793453"/>
              <a:gd name="connsiteX12" fmla="*/ 198511 w 2989628"/>
              <a:gd name="connsiteY12" fmla="*/ 1745564 h 1793453"/>
              <a:gd name="connsiteX13" fmla="*/ 61351 w 2989628"/>
              <a:gd name="connsiteY13" fmla="*/ 1737944 h 1793453"/>
              <a:gd name="connsiteX14" fmla="*/ 391 w 2989628"/>
              <a:gd name="connsiteY14" fmla="*/ 1722704 h 1793453"/>
              <a:gd name="connsiteX15" fmla="*/ 15631 w 2989628"/>
              <a:gd name="connsiteY15" fmla="*/ 1669364 h 1793453"/>
              <a:gd name="connsiteX16" fmla="*/ 46111 w 2989628"/>
              <a:gd name="connsiteY16" fmla="*/ 1623644 h 1793453"/>
              <a:gd name="connsiteX17" fmla="*/ 61351 w 2989628"/>
              <a:gd name="connsiteY17" fmla="*/ 1600784 h 1793453"/>
              <a:gd name="connsiteX18" fmla="*/ 68971 w 2989628"/>
              <a:gd name="connsiteY18" fmla="*/ 1577924 h 1793453"/>
              <a:gd name="connsiteX19" fmla="*/ 61351 w 2989628"/>
              <a:gd name="connsiteY19" fmla="*/ 1509344 h 1793453"/>
              <a:gd name="connsiteX20" fmla="*/ 68971 w 2989628"/>
              <a:gd name="connsiteY20" fmla="*/ 1478864 h 1793453"/>
              <a:gd name="connsiteX21" fmla="*/ 84211 w 2989628"/>
              <a:gd name="connsiteY21" fmla="*/ 1456004 h 1793453"/>
              <a:gd name="connsiteX22" fmla="*/ 99451 w 2989628"/>
              <a:gd name="connsiteY22" fmla="*/ 1379804 h 1793453"/>
              <a:gd name="connsiteX23" fmla="*/ 107071 w 2989628"/>
              <a:gd name="connsiteY23" fmla="*/ 1356944 h 1793453"/>
              <a:gd name="connsiteX24" fmla="*/ 122311 w 2989628"/>
              <a:gd name="connsiteY24" fmla="*/ 1334084 h 1793453"/>
              <a:gd name="connsiteX25" fmla="*/ 168031 w 2989628"/>
              <a:gd name="connsiteY25" fmla="*/ 1303604 h 1793453"/>
              <a:gd name="connsiteX26" fmla="*/ 221371 w 2989628"/>
              <a:gd name="connsiteY26" fmla="*/ 1295984 h 1793453"/>
              <a:gd name="connsiteX27" fmla="*/ 244231 w 2989628"/>
              <a:gd name="connsiteY27" fmla="*/ 1288364 h 1793453"/>
              <a:gd name="connsiteX28" fmla="*/ 289951 w 2989628"/>
              <a:gd name="connsiteY28" fmla="*/ 1250264 h 1793453"/>
              <a:gd name="connsiteX29" fmla="*/ 305191 w 2989628"/>
              <a:gd name="connsiteY29" fmla="*/ 1227404 h 1793453"/>
              <a:gd name="connsiteX30" fmla="*/ 328051 w 2989628"/>
              <a:gd name="connsiteY30" fmla="*/ 1204544 h 1793453"/>
              <a:gd name="connsiteX31" fmla="*/ 343291 w 2989628"/>
              <a:gd name="connsiteY31" fmla="*/ 1181684 h 1793453"/>
              <a:gd name="connsiteX32" fmla="*/ 389011 w 2989628"/>
              <a:gd name="connsiteY32" fmla="*/ 1158824 h 1793453"/>
              <a:gd name="connsiteX33" fmla="*/ 442351 w 2989628"/>
              <a:gd name="connsiteY33" fmla="*/ 1120724 h 1793453"/>
              <a:gd name="connsiteX34" fmla="*/ 449971 w 2989628"/>
              <a:gd name="connsiteY34" fmla="*/ 1097864 h 1793453"/>
              <a:gd name="connsiteX35" fmla="*/ 488071 w 2989628"/>
              <a:gd name="connsiteY35" fmla="*/ 1052144 h 1793453"/>
              <a:gd name="connsiteX36" fmla="*/ 503311 w 2989628"/>
              <a:gd name="connsiteY36" fmla="*/ 937844 h 1793453"/>
              <a:gd name="connsiteX37" fmla="*/ 510931 w 2989628"/>
              <a:gd name="connsiteY37" fmla="*/ 914984 h 1793453"/>
              <a:gd name="connsiteX38" fmla="*/ 549031 w 2989628"/>
              <a:gd name="connsiteY38" fmla="*/ 899744 h 1793453"/>
              <a:gd name="connsiteX39" fmla="*/ 602371 w 2989628"/>
              <a:gd name="connsiteY39" fmla="*/ 907364 h 1793453"/>
              <a:gd name="connsiteX40" fmla="*/ 617611 w 2989628"/>
              <a:gd name="connsiteY40" fmla="*/ 930224 h 1793453"/>
              <a:gd name="connsiteX41" fmla="*/ 619824 w 2989628"/>
              <a:gd name="connsiteY41" fmla="*/ 993951 h 1793453"/>
              <a:gd name="connsiteX42" fmla="*/ 652762 w 2989628"/>
              <a:gd name="connsiteY42" fmla="*/ 975482 h 1793453"/>
              <a:gd name="connsiteX43" fmla="*/ 679307 w 2989628"/>
              <a:gd name="connsiteY43" fmla="*/ 967201 h 1793453"/>
              <a:gd name="connsiteX44" fmla="*/ 693811 w 2989628"/>
              <a:gd name="connsiteY44" fmla="*/ 892124 h 1793453"/>
              <a:gd name="connsiteX45" fmla="*/ 687074 w 2989628"/>
              <a:gd name="connsiteY45" fmla="*/ 853813 h 1793453"/>
              <a:gd name="connsiteX46" fmla="*/ 752068 w 2989628"/>
              <a:gd name="connsiteY46" fmla="*/ 777843 h 1793453"/>
              <a:gd name="connsiteX47" fmla="*/ 747151 w 2989628"/>
              <a:gd name="connsiteY47" fmla="*/ 892124 h 1793453"/>
              <a:gd name="connsiteX48" fmla="*/ 775570 w 2989628"/>
              <a:gd name="connsiteY48" fmla="*/ 908277 h 1793453"/>
              <a:gd name="connsiteX49" fmla="*/ 808111 w 2989628"/>
              <a:gd name="connsiteY49" fmla="*/ 907364 h 1793453"/>
              <a:gd name="connsiteX50" fmla="*/ 830971 w 2989628"/>
              <a:gd name="connsiteY50" fmla="*/ 838784 h 1793453"/>
              <a:gd name="connsiteX51" fmla="*/ 853831 w 2989628"/>
              <a:gd name="connsiteY51" fmla="*/ 823544 h 1793453"/>
              <a:gd name="connsiteX52" fmla="*/ 832109 w 2989628"/>
              <a:gd name="connsiteY52" fmla="*/ 614564 h 1793453"/>
              <a:gd name="connsiteX53" fmla="*/ 853831 w 2989628"/>
              <a:gd name="connsiteY53" fmla="*/ 564464 h 1793453"/>
              <a:gd name="connsiteX54" fmla="*/ 876691 w 2989628"/>
              <a:gd name="connsiteY54" fmla="*/ 556844 h 1793453"/>
              <a:gd name="connsiteX55" fmla="*/ 914791 w 2989628"/>
              <a:gd name="connsiteY55" fmla="*/ 564464 h 1793453"/>
              <a:gd name="connsiteX56" fmla="*/ 907171 w 2989628"/>
              <a:gd name="connsiteY56" fmla="*/ 610184 h 1793453"/>
              <a:gd name="connsiteX57" fmla="*/ 909138 w 2989628"/>
              <a:gd name="connsiteY57" fmla="*/ 659634 h 1793453"/>
              <a:gd name="connsiteX58" fmla="*/ 906435 w 2989628"/>
              <a:gd name="connsiteY58" fmla="*/ 711350 h 1793453"/>
              <a:gd name="connsiteX59" fmla="*/ 898815 w 2989628"/>
              <a:gd name="connsiteY59" fmla="*/ 777182 h 1793453"/>
              <a:gd name="connsiteX60" fmla="*/ 878904 w 2989628"/>
              <a:gd name="connsiteY60" fmla="*/ 835054 h 1793453"/>
              <a:gd name="connsiteX61" fmla="*/ 891440 w 2989628"/>
              <a:gd name="connsiteY61" fmla="*/ 944020 h 1793453"/>
              <a:gd name="connsiteX62" fmla="*/ 930025 w 2989628"/>
              <a:gd name="connsiteY62" fmla="*/ 935738 h 1793453"/>
              <a:gd name="connsiteX63" fmla="*/ 937651 w 2989628"/>
              <a:gd name="connsiteY63" fmla="*/ 914984 h 1793453"/>
              <a:gd name="connsiteX64" fmla="*/ 930031 w 2989628"/>
              <a:gd name="connsiteY64" fmla="*/ 892124 h 1793453"/>
              <a:gd name="connsiteX65" fmla="*/ 977223 w 2989628"/>
              <a:gd name="connsiteY65" fmla="*/ 826471 h 1793453"/>
              <a:gd name="connsiteX66" fmla="*/ 1049984 w 2989628"/>
              <a:gd name="connsiteY66" fmla="*/ 862947 h 1793453"/>
              <a:gd name="connsiteX67" fmla="*/ 1096684 w 2989628"/>
              <a:gd name="connsiteY67" fmla="*/ 854364 h 1793453"/>
              <a:gd name="connsiteX68" fmla="*/ 1129132 w 2989628"/>
              <a:gd name="connsiteY68" fmla="*/ 829058 h 1793453"/>
              <a:gd name="connsiteX69" fmla="*/ 1143391 w 2989628"/>
              <a:gd name="connsiteY69" fmla="*/ 815924 h 1793453"/>
              <a:gd name="connsiteX70" fmla="*/ 1135771 w 2989628"/>
              <a:gd name="connsiteY70" fmla="*/ 754964 h 1793453"/>
              <a:gd name="connsiteX71" fmla="*/ 1108485 w 2989628"/>
              <a:gd name="connsiteY71" fmla="*/ 705032 h 1793453"/>
              <a:gd name="connsiteX72" fmla="*/ 1136931 w 2989628"/>
              <a:gd name="connsiteY72" fmla="*/ 534813 h 1793453"/>
              <a:gd name="connsiteX73" fmla="*/ 1158631 w 2989628"/>
              <a:gd name="connsiteY73" fmla="*/ 488623 h 1793453"/>
              <a:gd name="connsiteX74" fmla="*/ 1159366 w 2989628"/>
              <a:gd name="connsiteY74" fmla="*/ 653638 h 1793453"/>
              <a:gd name="connsiteX75" fmla="*/ 1196731 w 2989628"/>
              <a:gd name="connsiteY75" fmla="*/ 694004 h 1793453"/>
              <a:gd name="connsiteX76" fmla="*/ 1204351 w 2989628"/>
              <a:gd name="connsiteY76" fmla="*/ 708763 h 1793453"/>
              <a:gd name="connsiteX77" fmla="*/ 1239502 w 2989628"/>
              <a:gd name="connsiteY77" fmla="*/ 722058 h 1793453"/>
              <a:gd name="connsiteX78" fmla="*/ 1299972 w 2989628"/>
              <a:gd name="connsiteY78" fmla="*/ 715901 h 1793453"/>
              <a:gd name="connsiteX79" fmla="*/ 1234831 w 2989628"/>
              <a:gd name="connsiteY79" fmla="*/ 846404 h 1793453"/>
              <a:gd name="connsiteX80" fmla="*/ 1250011 w 2989628"/>
              <a:gd name="connsiteY80" fmla="*/ 847978 h 1793453"/>
              <a:gd name="connsiteX81" fmla="*/ 1277602 w 2989628"/>
              <a:gd name="connsiteY81" fmla="*/ 845281 h 1793453"/>
              <a:gd name="connsiteX82" fmla="*/ 1380347 w 2989628"/>
              <a:gd name="connsiteY82" fmla="*/ 869604 h 1793453"/>
              <a:gd name="connsiteX83" fmla="*/ 1425331 w 2989628"/>
              <a:gd name="connsiteY83" fmla="*/ 846404 h 1793453"/>
              <a:gd name="connsiteX84" fmla="*/ 1476212 w 2989628"/>
              <a:gd name="connsiteY84" fmla="*/ 742812 h 1793453"/>
              <a:gd name="connsiteX85" fmla="*/ 1517016 w 2989628"/>
              <a:gd name="connsiteY85" fmla="*/ 690775 h 1793453"/>
              <a:gd name="connsiteX86" fmla="*/ 1580190 w 2989628"/>
              <a:gd name="connsiteY86" fmla="*/ 687366 h 1793453"/>
              <a:gd name="connsiteX87" fmla="*/ 1641639 w 2989628"/>
              <a:gd name="connsiteY87" fmla="*/ 624943 h 1793453"/>
              <a:gd name="connsiteX88" fmla="*/ 1653931 w 2989628"/>
              <a:gd name="connsiteY88" fmla="*/ 229184 h 1793453"/>
              <a:gd name="connsiteX89" fmla="*/ 1623451 w 2989628"/>
              <a:gd name="connsiteY89" fmla="*/ 183464 h 1793453"/>
              <a:gd name="connsiteX90" fmla="*/ 1608211 w 2989628"/>
              <a:gd name="connsiteY90" fmla="*/ 160604 h 1793453"/>
              <a:gd name="connsiteX91" fmla="*/ 1577731 w 2989628"/>
              <a:gd name="connsiteY91" fmla="*/ 107264 h 1793453"/>
              <a:gd name="connsiteX92" fmla="*/ 1585351 w 2989628"/>
              <a:gd name="connsiteY92" fmla="*/ 84404 h 1793453"/>
              <a:gd name="connsiteX93" fmla="*/ 1608211 w 2989628"/>
              <a:gd name="connsiteY93" fmla="*/ 92024 h 1793453"/>
              <a:gd name="connsiteX94" fmla="*/ 1653931 w 2989628"/>
              <a:gd name="connsiteY94" fmla="*/ 114884 h 1793453"/>
              <a:gd name="connsiteX95" fmla="*/ 1669171 w 2989628"/>
              <a:gd name="connsiteY95" fmla="*/ 92024 h 1793453"/>
              <a:gd name="connsiteX96" fmla="*/ 1661551 w 2989628"/>
              <a:gd name="connsiteY96" fmla="*/ 23444 h 1793453"/>
              <a:gd name="connsiteX97" fmla="*/ 1638691 w 2989628"/>
              <a:gd name="connsiteY97" fmla="*/ 8204 h 1793453"/>
              <a:gd name="connsiteX98" fmla="*/ 1615831 w 2989628"/>
              <a:gd name="connsiteY98" fmla="*/ 584 h 1793453"/>
              <a:gd name="connsiteX99" fmla="*/ 1760611 w 2989628"/>
              <a:gd name="connsiteY99" fmla="*/ 23444 h 1793453"/>
              <a:gd name="connsiteX100" fmla="*/ 1768231 w 2989628"/>
              <a:gd name="connsiteY100" fmla="*/ 46304 h 1793453"/>
              <a:gd name="connsiteX101" fmla="*/ 1791091 w 2989628"/>
              <a:gd name="connsiteY101" fmla="*/ 69164 h 1793453"/>
              <a:gd name="connsiteX102" fmla="*/ 1806331 w 2989628"/>
              <a:gd name="connsiteY102" fmla="*/ 92024 h 1793453"/>
              <a:gd name="connsiteX103" fmla="*/ 1829191 w 2989628"/>
              <a:gd name="connsiteY103" fmla="*/ 99644 h 1793453"/>
              <a:gd name="connsiteX104" fmla="*/ 1882531 w 2989628"/>
              <a:gd name="connsiteY104" fmla="*/ 122504 h 1793453"/>
              <a:gd name="connsiteX105" fmla="*/ 1905391 w 2989628"/>
              <a:gd name="connsiteY105" fmla="*/ 137744 h 1793453"/>
              <a:gd name="connsiteX106" fmla="*/ 1928251 w 2989628"/>
              <a:gd name="connsiteY106" fmla="*/ 145364 h 1793453"/>
              <a:gd name="connsiteX107" fmla="*/ 2233051 w 2989628"/>
              <a:gd name="connsiteY107" fmla="*/ 168224 h 1793453"/>
              <a:gd name="connsiteX108" fmla="*/ 2278771 w 2989628"/>
              <a:gd name="connsiteY108" fmla="*/ 206324 h 1793453"/>
              <a:gd name="connsiteX109" fmla="*/ 2301631 w 2989628"/>
              <a:gd name="connsiteY109" fmla="*/ 213944 h 1793453"/>
              <a:gd name="connsiteX110" fmla="*/ 2324491 w 2989628"/>
              <a:gd name="connsiteY110" fmla="*/ 236804 h 1793453"/>
              <a:gd name="connsiteX111" fmla="*/ 2332111 w 2989628"/>
              <a:gd name="connsiteY111" fmla="*/ 267284 h 1793453"/>
              <a:gd name="connsiteX112" fmla="*/ 2347351 w 2989628"/>
              <a:gd name="connsiteY112" fmla="*/ 313004 h 1793453"/>
              <a:gd name="connsiteX113" fmla="*/ 2362591 w 2989628"/>
              <a:gd name="connsiteY113" fmla="*/ 351104 h 1793453"/>
              <a:gd name="connsiteX114" fmla="*/ 2370211 w 2989628"/>
              <a:gd name="connsiteY114" fmla="*/ 381584 h 1793453"/>
              <a:gd name="connsiteX115" fmla="*/ 2415931 w 2989628"/>
              <a:gd name="connsiteY115" fmla="*/ 457784 h 1793453"/>
              <a:gd name="connsiteX116" fmla="*/ 2431171 w 2989628"/>
              <a:gd name="connsiteY116" fmla="*/ 488264 h 1793453"/>
              <a:gd name="connsiteX117" fmla="*/ 2476891 w 2989628"/>
              <a:gd name="connsiteY117" fmla="*/ 511124 h 1793453"/>
              <a:gd name="connsiteX118" fmla="*/ 2499751 w 2989628"/>
              <a:gd name="connsiteY118" fmla="*/ 526364 h 1793453"/>
              <a:gd name="connsiteX119" fmla="*/ 2537851 w 2989628"/>
              <a:gd name="connsiteY119" fmla="*/ 533984 h 1793453"/>
              <a:gd name="connsiteX120" fmla="*/ 2560711 w 2989628"/>
              <a:gd name="connsiteY120" fmla="*/ 541604 h 1793453"/>
              <a:gd name="connsiteX121" fmla="*/ 2591191 w 2989628"/>
              <a:gd name="connsiteY121" fmla="*/ 587324 h 1793453"/>
              <a:gd name="connsiteX122" fmla="*/ 2583571 w 2989628"/>
              <a:gd name="connsiteY122" fmla="*/ 610184 h 1793453"/>
              <a:gd name="connsiteX123" fmla="*/ 2575951 w 2989628"/>
              <a:gd name="connsiteY123" fmla="*/ 663524 h 1793453"/>
              <a:gd name="connsiteX124" fmla="*/ 2560711 w 2989628"/>
              <a:gd name="connsiteY124" fmla="*/ 709244 h 1793453"/>
              <a:gd name="connsiteX125" fmla="*/ 2568331 w 2989628"/>
              <a:gd name="connsiteY125" fmla="*/ 838784 h 1793453"/>
              <a:gd name="connsiteX126" fmla="*/ 2583571 w 2989628"/>
              <a:gd name="connsiteY126" fmla="*/ 892124 h 1793453"/>
              <a:gd name="connsiteX127" fmla="*/ 2614051 w 2989628"/>
              <a:gd name="connsiteY127" fmla="*/ 937844 h 1793453"/>
              <a:gd name="connsiteX128" fmla="*/ 2621671 w 2989628"/>
              <a:gd name="connsiteY128" fmla="*/ 960704 h 1793453"/>
              <a:gd name="connsiteX129" fmla="*/ 2636911 w 2989628"/>
              <a:gd name="connsiteY129" fmla="*/ 983564 h 1793453"/>
              <a:gd name="connsiteX130" fmla="*/ 2682631 w 2989628"/>
              <a:gd name="connsiteY130" fmla="*/ 1036904 h 1793453"/>
              <a:gd name="connsiteX131" fmla="*/ 2690251 w 2989628"/>
              <a:gd name="connsiteY131" fmla="*/ 1059764 h 1793453"/>
              <a:gd name="connsiteX132" fmla="*/ 2667391 w 2989628"/>
              <a:gd name="connsiteY132" fmla="*/ 1105484 h 1793453"/>
              <a:gd name="connsiteX133" fmla="*/ 2659771 w 2989628"/>
              <a:gd name="connsiteY133" fmla="*/ 1128344 h 1793453"/>
              <a:gd name="connsiteX134" fmla="*/ 2644531 w 2989628"/>
              <a:gd name="connsiteY134" fmla="*/ 1158824 h 1793453"/>
              <a:gd name="connsiteX135" fmla="*/ 2636911 w 2989628"/>
              <a:gd name="connsiteY135" fmla="*/ 1242644 h 1793453"/>
              <a:gd name="connsiteX136" fmla="*/ 2644531 w 2989628"/>
              <a:gd name="connsiteY136" fmla="*/ 1356944 h 1793453"/>
              <a:gd name="connsiteX137" fmla="*/ 2652151 w 2989628"/>
              <a:gd name="connsiteY137" fmla="*/ 1379804 h 1793453"/>
              <a:gd name="connsiteX138" fmla="*/ 2667391 w 2989628"/>
              <a:gd name="connsiteY138" fmla="*/ 1417904 h 1793453"/>
              <a:gd name="connsiteX139" fmla="*/ 2675011 w 2989628"/>
              <a:gd name="connsiteY139" fmla="*/ 1440764 h 1793453"/>
              <a:gd name="connsiteX140" fmla="*/ 2690251 w 2989628"/>
              <a:gd name="connsiteY140" fmla="*/ 1463624 h 1793453"/>
              <a:gd name="connsiteX141" fmla="*/ 2751211 w 2989628"/>
              <a:gd name="connsiteY141" fmla="*/ 1539824 h 1793453"/>
              <a:gd name="connsiteX142" fmla="*/ 2766451 w 2989628"/>
              <a:gd name="connsiteY142" fmla="*/ 1562684 h 1793453"/>
              <a:gd name="connsiteX143" fmla="*/ 2865511 w 2989628"/>
              <a:gd name="connsiteY143" fmla="*/ 1676984 h 1793453"/>
              <a:gd name="connsiteX144" fmla="*/ 2880751 w 2989628"/>
              <a:gd name="connsiteY144" fmla="*/ 1699844 h 1793453"/>
              <a:gd name="connsiteX145" fmla="*/ 2926471 w 2989628"/>
              <a:gd name="connsiteY145" fmla="*/ 1745564 h 1793453"/>
              <a:gd name="connsiteX146" fmla="*/ 2949331 w 2989628"/>
              <a:gd name="connsiteY146" fmla="*/ 1791284 h 1793453"/>
              <a:gd name="connsiteX0" fmla="*/ 2949331 w 2989628"/>
              <a:gd name="connsiteY0" fmla="*/ 1790700 h 1792869"/>
              <a:gd name="connsiteX1" fmla="*/ 2354971 w 2989628"/>
              <a:gd name="connsiteY1" fmla="*/ 1783080 h 1792869"/>
              <a:gd name="connsiteX2" fmla="*/ 2324491 w 2989628"/>
              <a:gd name="connsiteY2" fmla="*/ 1775460 h 1792869"/>
              <a:gd name="connsiteX3" fmla="*/ 1806331 w 2989628"/>
              <a:gd name="connsiteY3" fmla="*/ 1767840 h 1792869"/>
              <a:gd name="connsiteX4" fmla="*/ 1387231 w 2989628"/>
              <a:gd name="connsiteY4" fmla="*/ 1760220 h 1792869"/>
              <a:gd name="connsiteX5" fmla="*/ 1211971 w 2989628"/>
              <a:gd name="connsiteY5" fmla="*/ 1744980 h 1792869"/>
              <a:gd name="connsiteX6" fmla="*/ 808111 w 2989628"/>
              <a:gd name="connsiteY6" fmla="*/ 1752600 h 1792869"/>
              <a:gd name="connsiteX7" fmla="*/ 777631 w 2989628"/>
              <a:gd name="connsiteY7" fmla="*/ 1760220 h 1792869"/>
              <a:gd name="connsiteX8" fmla="*/ 716671 w 2989628"/>
              <a:gd name="connsiteY8" fmla="*/ 1767840 h 1792869"/>
              <a:gd name="connsiteX9" fmla="*/ 678571 w 2989628"/>
              <a:gd name="connsiteY9" fmla="*/ 1775460 h 1792869"/>
              <a:gd name="connsiteX10" fmla="*/ 274711 w 2989628"/>
              <a:gd name="connsiteY10" fmla="*/ 1767840 h 1792869"/>
              <a:gd name="connsiteX11" fmla="*/ 251851 w 2989628"/>
              <a:gd name="connsiteY11" fmla="*/ 1760220 h 1792869"/>
              <a:gd name="connsiteX12" fmla="*/ 198511 w 2989628"/>
              <a:gd name="connsiteY12" fmla="*/ 1744980 h 1792869"/>
              <a:gd name="connsiteX13" fmla="*/ 61351 w 2989628"/>
              <a:gd name="connsiteY13" fmla="*/ 1737360 h 1792869"/>
              <a:gd name="connsiteX14" fmla="*/ 391 w 2989628"/>
              <a:gd name="connsiteY14" fmla="*/ 1722120 h 1792869"/>
              <a:gd name="connsiteX15" fmla="*/ 15631 w 2989628"/>
              <a:gd name="connsiteY15" fmla="*/ 1668780 h 1792869"/>
              <a:gd name="connsiteX16" fmla="*/ 46111 w 2989628"/>
              <a:gd name="connsiteY16" fmla="*/ 1623060 h 1792869"/>
              <a:gd name="connsiteX17" fmla="*/ 61351 w 2989628"/>
              <a:gd name="connsiteY17" fmla="*/ 1600200 h 1792869"/>
              <a:gd name="connsiteX18" fmla="*/ 68971 w 2989628"/>
              <a:gd name="connsiteY18" fmla="*/ 1577340 h 1792869"/>
              <a:gd name="connsiteX19" fmla="*/ 61351 w 2989628"/>
              <a:gd name="connsiteY19" fmla="*/ 1508760 h 1792869"/>
              <a:gd name="connsiteX20" fmla="*/ 68971 w 2989628"/>
              <a:gd name="connsiteY20" fmla="*/ 1478280 h 1792869"/>
              <a:gd name="connsiteX21" fmla="*/ 84211 w 2989628"/>
              <a:gd name="connsiteY21" fmla="*/ 1455420 h 1792869"/>
              <a:gd name="connsiteX22" fmla="*/ 99451 w 2989628"/>
              <a:gd name="connsiteY22" fmla="*/ 1379220 h 1792869"/>
              <a:gd name="connsiteX23" fmla="*/ 107071 w 2989628"/>
              <a:gd name="connsiteY23" fmla="*/ 1356360 h 1792869"/>
              <a:gd name="connsiteX24" fmla="*/ 122311 w 2989628"/>
              <a:gd name="connsiteY24" fmla="*/ 1333500 h 1792869"/>
              <a:gd name="connsiteX25" fmla="*/ 168031 w 2989628"/>
              <a:gd name="connsiteY25" fmla="*/ 1303020 h 1792869"/>
              <a:gd name="connsiteX26" fmla="*/ 221371 w 2989628"/>
              <a:gd name="connsiteY26" fmla="*/ 1295400 h 1792869"/>
              <a:gd name="connsiteX27" fmla="*/ 244231 w 2989628"/>
              <a:gd name="connsiteY27" fmla="*/ 1287780 h 1792869"/>
              <a:gd name="connsiteX28" fmla="*/ 289951 w 2989628"/>
              <a:gd name="connsiteY28" fmla="*/ 1249680 h 1792869"/>
              <a:gd name="connsiteX29" fmla="*/ 305191 w 2989628"/>
              <a:gd name="connsiteY29" fmla="*/ 1226820 h 1792869"/>
              <a:gd name="connsiteX30" fmla="*/ 328051 w 2989628"/>
              <a:gd name="connsiteY30" fmla="*/ 1203960 h 1792869"/>
              <a:gd name="connsiteX31" fmla="*/ 343291 w 2989628"/>
              <a:gd name="connsiteY31" fmla="*/ 1181100 h 1792869"/>
              <a:gd name="connsiteX32" fmla="*/ 389011 w 2989628"/>
              <a:gd name="connsiteY32" fmla="*/ 1158240 h 1792869"/>
              <a:gd name="connsiteX33" fmla="*/ 442351 w 2989628"/>
              <a:gd name="connsiteY33" fmla="*/ 1120140 h 1792869"/>
              <a:gd name="connsiteX34" fmla="*/ 449971 w 2989628"/>
              <a:gd name="connsiteY34" fmla="*/ 1097280 h 1792869"/>
              <a:gd name="connsiteX35" fmla="*/ 488071 w 2989628"/>
              <a:gd name="connsiteY35" fmla="*/ 1051560 h 1792869"/>
              <a:gd name="connsiteX36" fmla="*/ 503311 w 2989628"/>
              <a:gd name="connsiteY36" fmla="*/ 937260 h 1792869"/>
              <a:gd name="connsiteX37" fmla="*/ 510931 w 2989628"/>
              <a:gd name="connsiteY37" fmla="*/ 914400 h 1792869"/>
              <a:gd name="connsiteX38" fmla="*/ 549031 w 2989628"/>
              <a:gd name="connsiteY38" fmla="*/ 899160 h 1792869"/>
              <a:gd name="connsiteX39" fmla="*/ 602371 w 2989628"/>
              <a:gd name="connsiteY39" fmla="*/ 906780 h 1792869"/>
              <a:gd name="connsiteX40" fmla="*/ 617611 w 2989628"/>
              <a:gd name="connsiteY40" fmla="*/ 929640 h 1792869"/>
              <a:gd name="connsiteX41" fmla="*/ 619824 w 2989628"/>
              <a:gd name="connsiteY41" fmla="*/ 993367 h 1792869"/>
              <a:gd name="connsiteX42" fmla="*/ 652762 w 2989628"/>
              <a:gd name="connsiteY42" fmla="*/ 974898 h 1792869"/>
              <a:gd name="connsiteX43" fmla="*/ 679307 w 2989628"/>
              <a:gd name="connsiteY43" fmla="*/ 966617 h 1792869"/>
              <a:gd name="connsiteX44" fmla="*/ 693811 w 2989628"/>
              <a:gd name="connsiteY44" fmla="*/ 891540 h 1792869"/>
              <a:gd name="connsiteX45" fmla="*/ 687074 w 2989628"/>
              <a:gd name="connsiteY45" fmla="*/ 853229 h 1792869"/>
              <a:gd name="connsiteX46" fmla="*/ 752068 w 2989628"/>
              <a:gd name="connsiteY46" fmla="*/ 777259 h 1792869"/>
              <a:gd name="connsiteX47" fmla="*/ 747151 w 2989628"/>
              <a:gd name="connsiteY47" fmla="*/ 891540 h 1792869"/>
              <a:gd name="connsiteX48" fmla="*/ 775570 w 2989628"/>
              <a:gd name="connsiteY48" fmla="*/ 907693 h 1792869"/>
              <a:gd name="connsiteX49" fmla="*/ 808111 w 2989628"/>
              <a:gd name="connsiteY49" fmla="*/ 906780 h 1792869"/>
              <a:gd name="connsiteX50" fmla="*/ 830971 w 2989628"/>
              <a:gd name="connsiteY50" fmla="*/ 838200 h 1792869"/>
              <a:gd name="connsiteX51" fmla="*/ 853831 w 2989628"/>
              <a:gd name="connsiteY51" fmla="*/ 822960 h 1792869"/>
              <a:gd name="connsiteX52" fmla="*/ 832109 w 2989628"/>
              <a:gd name="connsiteY52" fmla="*/ 613980 h 1792869"/>
              <a:gd name="connsiteX53" fmla="*/ 853831 w 2989628"/>
              <a:gd name="connsiteY53" fmla="*/ 563880 h 1792869"/>
              <a:gd name="connsiteX54" fmla="*/ 876691 w 2989628"/>
              <a:gd name="connsiteY54" fmla="*/ 556260 h 1792869"/>
              <a:gd name="connsiteX55" fmla="*/ 914791 w 2989628"/>
              <a:gd name="connsiteY55" fmla="*/ 563880 h 1792869"/>
              <a:gd name="connsiteX56" fmla="*/ 907171 w 2989628"/>
              <a:gd name="connsiteY56" fmla="*/ 609600 h 1792869"/>
              <a:gd name="connsiteX57" fmla="*/ 909138 w 2989628"/>
              <a:gd name="connsiteY57" fmla="*/ 659050 h 1792869"/>
              <a:gd name="connsiteX58" fmla="*/ 906435 w 2989628"/>
              <a:gd name="connsiteY58" fmla="*/ 710766 h 1792869"/>
              <a:gd name="connsiteX59" fmla="*/ 898815 w 2989628"/>
              <a:gd name="connsiteY59" fmla="*/ 776598 h 1792869"/>
              <a:gd name="connsiteX60" fmla="*/ 878904 w 2989628"/>
              <a:gd name="connsiteY60" fmla="*/ 834470 h 1792869"/>
              <a:gd name="connsiteX61" fmla="*/ 891440 w 2989628"/>
              <a:gd name="connsiteY61" fmla="*/ 943436 h 1792869"/>
              <a:gd name="connsiteX62" fmla="*/ 930025 w 2989628"/>
              <a:gd name="connsiteY62" fmla="*/ 935154 h 1792869"/>
              <a:gd name="connsiteX63" fmla="*/ 937651 w 2989628"/>
              <a:gd name="connsiteY63" fmla="*/ 914400 h 1792869"/>
              <a:gd name="connsiteX64" fmla="*/ 930031 w 2989628"/>
              <a:gd name="connsiteY64" fmla="*/ 891540 h 1792869"/>
              <a:gd name="connsiteX65" fmla="*/ 977223 w 2989628"/>
              <a:gd name="connsiteY65" fmla="*/ 825887 h 1792869"/>
              <a:gd name="connsiteX66" fmla="*/ 1049984 w 2989628"/>
              <a:gd name="connsiteY66" fmla="*/ 862363 h 1792869"/>
              <a:gd name="connsiteX67" fmla="*/ 1096684 w 2989628"/>
              <a:gd name="connsiteY67" fmla="*/ 853780 h 1792869"/>
              <a:gd name="connsiteX68" fmla="*/ 1129132 w 2989628"/>
              <a:gd name="connsiteY68" fmla="*/ 828474 h 1792869"/>
              <a:gd name="connsiteX69" fmla="*/ 1143391 w 2989628"/>
              <a:gd name="connsiteY69" fmla="*/ 815340 h 1792869"/>
              <a:gd name="connsiteX70" fmla="*/ 1135771 w 2989628"/>
              <a:gd name="connsiteY70" fmla="*/ 754380 h 1792869"/>
              <a:gd name="connsiteX71" fmla="*/ 1108485 w 2989628"/>
              <a:gd name="connsiteY71" fmla="*/ 704448 h 1792869"/>
              <a:gd name="connsiteX72" fmla="*/ 1136931 w 2989628"/>
              <a:gd name="connsiteY72" fmla="*/ 534229 h 1792869"/>
              <a:gd name="connsiteX73" fmla="*/ 1158631 w 2989628"/>
              <a:gd name="connsiteY73" fmla="*/ 488039 h 1792869"/>
              <a:gd name="connsiteX74" fmla="*/ 1159366 w 2989628"/>
              <a:gd name="connsiteY74" fmla="*/ 653054 h 1792869"/>
              <a:gd name="connsiteX75" fmla="*/ 1196731 w 2989628"/>
              <a:gd name="connsiteY75" fmla="*/ 693420 h 1792869"/>
              <a:gd name="connsiteX76" fmla="*/ 1204351 w 2989628"/>
              <a:gd name="connsiteY76" fmla="*/ 708179 h 1792869"/>
              <a:gd name="connsiteX77" fmla="*/ 1239502 w 2989628"/>
              <a:gd name="connsiteY77" fmla="*/ 721474 h 1792869"/>
              <a:gd name="connsiteX78" fmla="*/ 1299972 w 2989628"/>
              <a:gd name="connsiteY78" fmla="*/ 715317 h 1792869"/>
              <a:gd name="connsiteX79" fmla="*/ 1234831 w 2989628"/>
              <a:gd name="connsiteY79" fmla="*/ 845820 h 1792869"/>
              <a:gd name="connsiteX80" fmla="*/ 1250011 w 2989628"/>
              <a:gd name="connsiteY80" fmla="*/ 847394 h 1792869"/>
              <a:gd name="connsiteX81" fmla="*/ 1277602 w 2989628"/>
              <a:gd name="connsiteY81" fmla="*/ 844697 h 1792869"/>
              <a:gd name="connsiteX82" fmla="*/ 1380347 w 2989628"/>
              <a:gd name="connsiteY82" fmla="*/ 869020 h 1792869"/>
              <a:gd name="connsiteX83" fmla="*/ 1425331 w 2989628"/>
              <a:gd name="connsiteY83" fmla="*/ 845820 h 1792869"/>
              <a:gd name="connsiteX84" fmla="*/ 1476212 w 2989628"/>
              <a:gd name="connsiteY84" fmla="*/ 742228 h 1792869"/>
              <a:gd name="connsiteX85" fmla="*/ 1517016 w 2989628"/>
              <a:gd name="connsiteY85" fmla="*/ 690191 h 1792869"/>
              <a:gd name="connsiteX86" fmla="*/ 1580190 w 2989628"/>
              <a:gd name="connsiteY86" fmla="*/ 686782 h 1792869"/>
              <a:gd name="connsiteX87" fmla="*/ 1641639 w 2989628"/>
              <a:gd name="connsiteY87" fmla="*/ 624359 h 1792869"/>
              <a:gd name="connsiteX88" fmla="*/ 1653931 w 2989628"/>
              <a:gd name="connsiteY88" fmla="*/ 228600 h 1792869"/>
              <a:gd name="connsiteX89" fmla="*/ 1623451 w 2989628"/>
              <a:gd name="connsiteY89" fmla="*/ 182880 h 1792869"/>
              <a:gd name="connsiteX90" fmla="*/ 1608211 w 2989628"/>
              <a:gd name="connsiteY90" fmla="*/ 160020 h 1792869"/>
              <a:gd name="connsiteX91" fmla="*/ 1577731 w 2989628"/>
              <a:gd name="connsiteY91" fmla="*/ 106680 h 1792869"/>
              <a:gd name="connsiteX92" fmla="*/ 1585351 w 2989628"/>
              <a:gd name="connsiteY92" fmla="*/ 83820 h 1792869"/>
              <a:gd name="connsiteX93" fmla="*/ 1608211 w 2989628"/>
              <a:gd name="connsiteY93" fmla="*/ 91440 h 1792869"/>
              <a:gd name="connsiteX94" fmla="*/ 1653931 w 2989628"/>
              <a:gd name="connsiteY94" fmla="*/ 114300 h 1792869"/>
              <a:gd name="connsiteX95" fmla="*/ 1669171 w 2989628"/>
              <a:gd name="connsiteY95" fmla="*/ 91440 h 1792869"/>
              <a:gd name="connsiteX96" fmla="*/ 1661551 w 2989628"/>
              <a:gd name="connsiteY96" fmla="*/ 22860 h 1792869"/>
              <a:gd name="connsiteX97" fmla="*/ 1615831 w 2989628"/>
              <a:gd name="connsiteY97" fmla="*/ 0 h 1792869"/>
              <a:gd name="connsiteX98" fmla="*/ 1760611 w 2989628"/>
              <a:gd name="connsiteY98" fmla="*/ 22860 h 1792869"/>
              <a:gd name="connsiteX99" fmla="*/ 1768231 w 2989628"/>
              <a:gd name="connsiteY99" fmla="*/ 45720 h 1792869"/>
              <a:gd name="connsiteX100" fmla="*/ 1791091 w 2989628"/>
              <a:gd name="connsiteY100" fmla="*/ 68580 h 1792869"/>
              <a:gd name="connsiteX101" fmla="*/ 1806331 w 2989628"/>
              <a:gd name="connsiteY101" fmla="*/ 91440 h 1792869"/>
              <a:gd name="connsiteX102" fmla="*/ 1829191 w 2989628"/>
              <a:gd name="connsiteY102" fmla="*/ 99060 h 1792869"/>
              <a:gd name="connsiteX103" fmla="*/ 1882531 w 2989628"/>
              <a:gd name="connsiteY103" fmla="*/ 121920 h 1792869"/>
              <a:gd name="connsiteX104" fmla="*/ 1905391 w 2989628"/>
              <a:gd name="connsiteY104" fmla="*/ 137160 h 1792869"/>
              <a:gd name="connsiteX105" fmla="*/ 1928251 w 2989628"/>
              <a:gd name="connsiteY105" fmla="*/ 144780 h 1792869"/>
              <a:gd name="connsiteX106" fmla="*/ 2233051 w 2989628"/>
              <a:gd name="connsiteY106" fmla="*/ 167640 h 1792869"/>
              <a:gd name="connsiteX107" fmla="*/ 2278771 w 2989628"/>
              <a:gd name="connsiteY107" fmla="*/ 205740 h 1792869"/>
              <a:gd name="connsiteX108" fmla="*/ 2301631 w 2989628"/>
              <a:gd name="connsiteY108" fmla="*/ 213360 h 1792869"/>
              <a:gd name="connsiteX109" fmla="*/ 2324491 w 2989628"/>
              <a:gd name="connsiteY109" fmla="*/ 236220 h 1792869"/>
              <a:gd name="connsiteX110" fmla="*/ 2332111 w 2989628"/>
              <a:gd name="connsiteY110" fmla="*/ 266700 h 1792869"/>
              <a:gd name="connsiteX111" fmla="*/ 2347351 w 2989628"/>
              <a:gd name="connsiteY111" fmla="*/ 312420 h 1792869"/>
              <a:gd name="connsiteX112" fmla="*/ 2362591 w 2989628"/>
              <a:gd name="connsiteY112" fmla="*/ 350520 h 1792869"/>
              <a:gd name="connsiteX113" fmla="*/ 2370211 w 2989628"/>
              <a:gd name="connsiteY113" fmla="*/ 381000 h 1792869"/>
              <a:gd name="connsiteX114" fmla="*/ 2415931 w 2989628"/>
              <a:gd name="connsiteY114" fmla="*/ 457200 h 1792869"/>
              <a:gd name="connsiteX115" fmla="*/ 2431171 w 2989628"/>
              <a:gd name="connsiteY115" fmla="*/ 487680 h 1792869"/>
              <a:gd name="connsiteX116" fmla="*/ 2476891 w 2989628"/>
              <a:gd name="connsiteY116" fmla="*/ 510540 h 1792869"/>
              <a:gd name="connsiteX117" fmla="*/ 2499751 w 2989628"/>
              <a:gd name="connsiteY117" fmla="*/ 525780 h 1792869"/>
              <a:gd name="connsiteX118" fmla="*/ 2537851 w 2989628"/>
              <a:gd name="connsiteY118" fmla="*/ 533400 h 1792869"/>
              <a:gd name="connsiteX119" fmla="*/ 2560711 w 2989628"/>
              <a:gd name="connsiteY119" fmla="*/ 541020 h 1792869"/>
              <a:gd name="connsiteX120" fmla="*/ 2591191 w 2989628"/>
              <a:gd name="connsiteY120" fmla="*/ 586740 h 1792869"/>
              <a:gd name="connsiteX121" fmla="*/ 2583571 w 2989628"/>
              <a:gd name="connsiteY121" fmla="*/ 609600 h 1792869"/>
              <a:gd name="connsiteX122" fmla="*/ 2575951 w 2989628"/>
              <a:gd name="connsiteY122" fmla="*/ 662940 h 1792869"/>
              <a:gd name="connsiteX123" fmla="*/ 2560711 w 2989628"/>
              <a:gd name="connsiteY123" fmla="*/ 708660 h 1792869"/>
              <a:gd name="connsiteX124" fmla="*/ 2568331 w 2989628"/>
              <a:gd name="connsiteY124" fmla="*/ 838200 h 1792869"/>
              <a:gd name="connsiteX125" fmla="*/ 2583571 w 2989628"/>
              <a:gd name="connsiteY125" fmla="*/ 891540 h 1792869"/>
              <a:gd name="connsiteX126" fmla="*/ 2614051 w 2989628"/>
              <a:gd name="connsiteY126" fmla="*/ 937260 h 1792869"/>
              <a:gd name="connsiteX127" fmla="*/ 2621671 w 2989628"/>
              <a:gd name="connsiteY127" fmla="*/ 960120 h 1792869"/>
              <a:gd name="connsiteX128" fmla="*/ 2636911 w 2989628"/>
              <a:gd name="connsiteY128" fmla="*/ 982980 h 1792869"/>
              <a:gd name="connsiteX129" fmla="*/ 2682631 w 2989628"/>
              <a:gd name="connsiteY129" fmla="*/ 1036320 h 1792869"/>
              <a:gd name="connsiteX130" fmla="*/ 2690251 w 2989628"/>
              <a:gd name="connsiteY130" fmla="*/ 1059180 h 1792869"/>
              <a:gd name="connsiteX131" fmla="*/ 2667391 w 2989628"/>
              <a:gd name="connsiteY131" fmla="*/ 1104900 h 1792869"/>
              <a:gd name="connsiteX132" fmla="*/ 2659771 w 2989628"/>
              <a:gd name="connsiteY132" fmla="*/ 1127760 h 1792869"/>
              <a:gd name="connsiteX133" fmla="*/ 2644531 w 2989628"/>
              <a:gd name="connsiteY133" fmla="*/ 1158240 h 1792869"/>
              <a:gd name="connsiteX134" fmla="*/ 2636911 w 2989628"/>
              <a:gd name="connsiteY134" fmla="*/ 1242060 h 1792869"/>
              <a:gd name="connsiteX135" fmla="*/ 2644531 w 2989628"/>
              <a:gd name="connsiteY135" fmla="*/ 1356360 h 1792869"/>
              <a:gd name="connsiteX136" fmla="*/ 2652151 w 2989628"/>
              <a:gd name="connsiteY136" fmla="*/ 1379220 h 1792869"/>
              <a:gd name="connsiteX137" fmla="*/ 2667391 w 2989628"/>
              <a:gd name="connsiteY137" fmla="*/ 1417320 h 1792869"/>
              <a:gd name="connsiteX138" fmla="*/ 2675011 w 2989628"/>
              <a:gd name="connsiteY138" fmla="*/ 1440180 h 1792869"/>
              <a:gd name="connsiteX139" fmla="*/ 2690251 w 2989628"/>
              <a:gd name="connsiteY139" fmla="*/ 1463040 h 1792869"/>
              <a:gd name="connsiteX140" fmla="*/ 2751211 w 2989628"/>
              <a:gd name="connsiteY140" fmla="*/ 1539240 h 1792869"/>
              <a:gd name="connsiteX141" fmla="*/ 2766451 w 2989628"/>
              <a:gd name="connsiteY141" fmla="*/ 1562100 h 1792869"/>
              <a:gd name="connsiteX142" fmla="*/ 2865511 w 2989628"/>
              <a:gd name="connsiteY142" fmla="*/ 1676400 h 1792869"/>
              <a:gd name="connsiteX143" fmla="*/ 2880751 w 2989628"/>
              <a:gd name="connsiteY143" fmla="*/ 1699260 h 1792869"/>
              <a:gd name="connsiteX144" fmla="*/ 2926471 w 2989628"/>
              <a:gd name="connsiteY144" fmla="*/ 1744980 h 1792869"/>
              <a:gd name="connsiteX145" fmla="*/ 2949331 w 2989628"/>
              <a:gd name="connsiteY145" fmla="*/ 1790700 h 1792869"/>
              <a:gd name="connsiteX0" fmla="*/ 2949331 w 2989628"/>
              <a:gd name="connsiteY0" fmla="*/ 1773877 h 1776046"/>
              <a:gd name="connsiteX1" fmla="*/ 2354971 w 2989628"/>
              <a:gd name="connsiteY1" fmla="*/ 1766257 h 1776046"/>
              <a:gd name="connsiteX2" fmla="*/ 2324491 w 2989628"/>
              <a:gd name="connsiteY2" fmla="*/ 1758637 h 1776046"/>
              <a:gd name="connsiteX3" fmla="*/ 1806331 w 2989628"/>
              <a:gd name="connsiteY3" fmla="*/ 1751017 h 1776046"/>
              <a:gd name="connsiteX4" fmla="*/ 1387231 w 2989628"/>
              <a:gd name="connsiteY4" fmla="*/ 1743397 h 1776046"/>
              <a:gd name="connsiteX5" fmla="*/ 1211971 w 2989628"/>
              <a:gd name="connsiteY5" fmla="*/ 1728157 h 1776046"/>
              <a:gd name="connsiteX6" fmla="*/ 808111 w 2989628"/>
              <a:gd name="connsiteY6" fmla="*/ 1735777 h 1776046"/>
              <a:gd name="connsiteX7" fmla="*/ 777631 w 2989628"/>
              <a:gd name="connsiteY7" fmla="*/ 1743397 h 1776046"/>
              <a:gd name="connsiteX8" fmla="*/ 716671 w 2989628"/>
              <a:gd name="connsiteY8" fmla="*/ 1751017 h 1776046"/>
              <a:gd name="connsiteX9" fmla="*/ 678571 w 2989628"/>
              <a:gd name="connsiteY9" fmla="*/ 1758637 h 1776046"/>
              <a:gd name="connsiteX10" fmla="*/ 274711 w 2989628"/>
              <a:gd name="connsiteY10" fmla="*/ 1751017 h 1776046"/>
              <a:gd name="connsiteX11" fmla="*/ 251851 w 2989628"/>
              <a:gd name="connsiteY11" fmla="*/ 1743397 h 1776046"/>
              <a:gd name="connsiteX12" fmla="*/ 198511 w 2989628"/>
              <a:gd name="connsiteY12" fmla="*/ 1728157 h 1776046"/>
              <a:gd name="connsiteX13" fmla="*/ 61351 w 2989628"/>
              <a:gd name="connsiteY13" fmla="*/ 1720537 h 1776046"/>
              <a:gd name="connsiteX14" fmla="*/ 391 w 2989628"/>
              <a:gd name="connsiteY14" fmla="*/ 1705297 h 1776046"/>
              <a:gd name="connsiteX15" fmla="*/ 15631 w 2989628"/>
              <a:gd name="connsiteY15" fmla="*/ 1651957 h 1776046"/>
              <a:gd name="connsiteX16" fmla="*/ 46111 w 2989628"/>
              <a:gd name="connsiteY16" fmla="*/ 1606237 h 1776046"/>
              <a:gd name="connsiteX17" fmla="*/ 61351 w 2989628"/>
              <a:gd name="connsiteY17" fmla="*/ 1583377 h 1776046"/>
              <a:gd name="connsiteX18" fmla="*/ 68971 w 2989628"/>
              <a:gd name="connsiteY18" fmla="*/ 1560517 h 1776046"/>
              <a:gd name="connsiteX19" fmla="*/ 61351 w 2989628"/>
              <a:gd name="connsiteY19" fmla="*/ 1491937 h 1776046"/>
              <a:gd name="connsiteX20" fmla="*/ 68971 w 2989628"/>
              <a:gd name="connsiteY20" fmla="*/ 1461457 h 1776046"/>
              <a:gd name="connsiteX21" fmla="*/ 84211 w 2989628"/>
              <a:gd name="connsiteY21" fmla="*/ 1438597 h 1776046"/>
              <a:gd name="connsiteX22" fmla="*/ 99451 w 2989628"/>
              <a:gd name="connsiteY22" fmla="*/ 1362397 h 1776046"/>
              <a:gd name="connsiteX23" fmla="*/ 107071 w 2989628"/>
              <a:gd name="connsiteY23" fmla="*/ 1339537 h 1776046"/>
              <a:gd name="connsiteX24" fmla="*/ 122311 w 2989628"/>
              <a:gd name="connsiteY24" fmla="*/ 1316677 h 1776046"/>
              <a:gd name="connsiteX25" fmla="*/ 168031 w 2989628"/>
              <a:gd name="connsiteY25" fmla="*/ 1286197 h 1776046"/>
              <a:gd name="connsiteX26" fmla="*/ 221371 w 2989628"/>
              <a:gd name="connsiteY26" fmla="*/ 1278577 h 1776046"/>
              <a:gd name="connsiteX27" fmla="*/ 244231 w 2989628"/>
              <a:gd name="connsiteY27" fmla="*/ 1270957 h 1776046"/>
              <a:gd name="connsiteX28" fmla="*/ 289951 w 2989628"/>
              <a:gd name="connsiteY28" fmla="*/ 1232857 h 1776046"/>
              <a:gd name="connsiteX29" fmla="*/ 305191 w 2989628"/>
              <a:gd name="connsiteY29" fmla="*/ 1209997 h 1776046"/>
              <a:gd name="connsiteX30" fmla="*/ 328051 w 2989628"/>
              <a:gd name="connsiteY30" fmla="*/ 1187137 h 1776046"/>
              <a:gd name="connsiteX31" fmla="*/ 343291 w 2989628"/>
              <a:gd name="connsiteY31" fmla="*/ 1164277 h 1776046"/>
              <a:gd name="connsiteX32" fmla="*/ 389011 w 2989628"/>
              <a:gd name="connsiteY32" fmla="*/ 1141417 h 1776046"/>
              <a:gd name="connsiteX33" fmla="*/ 442351 w 2989628"/>
              <a:gd name="connsiteY33" fmla="*/ 1103317 h 1776046"/>
              <a:gd name="connsiteX34" fmla="*/ 449971 w 2989628"/>
              <a:gd name="connsiteY34" fmla="*/ 1080457 h 1776046"/>
              <a:gd name="connsiteX35" fmla="*/ 488071 w 2989628"/>
              <a:gd name="connsiteY35" fmla="*/ 1034737 h 1776046"/>
              <a:gd name="connsiteX36" fmla="*/ 503311 w 2989628"/>
              <a:gd name="connsiteY36" fmla="*/ 920437 h 1776046"/>
              <a:gd name="connsiteX37" fmla="*/ 510931 w 2989628"/>
              <a:gd name="connsiteY37" fmla="*/ 897577 h 1776046"/>
              <a:gd name="connsiteX38" fmla="*/ 549031 w 2989628"/>
              <a:gd name="connsiteY38" fmla="*/ 882337 h 1776046"/>
              <a:gd name="connsiteX39" fmla="*/ 602371 w 2989628"/>
              <a:gd name="connsiteY39" fmla="*/ 889957 h 1776046"/>
              <a:gd name="connsiteX40" fmla="*/ 617611 w 2989628"/>
              <a:gd name="connsiteY40" fmla="*/ 912817 h 1776046"/>
              <a:gd name="connsiteX41" fmla="*/ 619824 w 2989628"/>
              <a:gd name="connsiteY41" fmla="*/ 976544 h 1776046"/>
              <a:gd name="connsiteX42" fmla="*/ 652762 w 2989628"/>
              <a:gd name="connsiteY42" fmla="*/ 958075 h 1776046"/>
              <a:gd name="connsiteX43" fmla="*/ 679307 w 2989628"/>
              <a:gd name="connsiteY43" fmla="*/ 949794 h 1776046"/>
              <a:gd name="connsiteX44" fmla="*/ 693811 w 2989628"/>
              <a:gd name="connsiteY44" fmla="*/ 874717 h 1776046"/>
              <a:gd name="connsiteX45" fmla="*/ 687074 w 2989628"/>
              <a:gd name="connsiteY45" fmla="*/ 836406 h 1776046"/>
              <a:gd name="connsiteX46" fmla="*/ 752068 w 2989628"/>
              <a:gd name="connsiteY46" fmla="*/ 760436 h 1776046"/>
              <a:gd name="connsiteX47" fmla="*/ 747151 w 2989628"/>
              <a:gd name="connsiteY47" fmla="*/ 874717 h 1776046"/>
              <a:gd name="connsiteX48" fmla="*/ 775570 w 2989628"/>
              <a:gd name="connsiteY48" fmla="*/ 890870 h 1776046"/>
              <a:gd name="connsiteX49" fmla="*/ 808111 w 2989628"/>
              <a:gd name="connsiteY49" fmla="*/ 889957 h 1776046"/>
              <a:gd name="connsiteX50" fmla="*/ 830971 w 2989628"/>
              <a:gd name="connsiteY50" fmla="*/ 821377 h 1776046"/>
              <a:gd name="connsiteX51" fmla="*/ 853831 w 2989628"/>
              <a:gd name="connsiteY51" fmla="*/ 806137 h 1776046"/>
              <a:gd name="connsiteX52" fmla="*/ 832109 w 2989628"/>
              <a:gd name="connsiteY52" fmla="*/ 597157 h 1776046"/>
              <a:gd name="connsiteX53" fmla="*/ 853831 w 2989628"/>
              <a:gd name="connsiteY53" fmla="*/ 547057 h 1776046"/>
              <a:gd name="connsiteX54" fmla="*/ 876691 w 2989628"/>
              <a:gd name="connsiteY54" fmla="*/ 539437 h 1776046"/>
              <a:gd name="connsiteX55" fmla="*/ 914791 w 2989628"/>
              <a:gd name="connsiteY55" fmla="*/ 547057 h 1776046"/>
              <a:gd name="connsiteX56" fmla="*/ 907171 w 2989628"/>
              <a:gd name="connsiteY56" fmla="*/ 592777 h 1776046"/>
              <a:gd name="connsiteX57" fmla="*/ 909138 w 2989628"/>
              <a:gd name="connsiteY57" fmla="*/ 642227 h 1776046"/>
              <a:gd name="connsiteX58" fmla="*/ 906435 w 2989628"/>
              <a:gd name="connsiteY58" fmla="*/ 693943 h 1776046"/>
              <a:gd name="connsiteX59" fmla="*/ 898815 w 2989628"/>
              <a:gd name="connsiteY59" fmla="*/ 759775 h 1776046"/>
              <a:gd name="connsiteX60" fmla="*/ 878904 w 2989628"/>
              <a:gd name="connsiteY60" fmla="*/ 817647 h 1776046"/>
              <a:gd name="connsiteX61" fmla="*/ 891440 w 2989628"/>
              <a:gd name="connsiteY61" fmla="*/ 926613 h 1776046"/>
              <a:gd name="connsiteX62" fmla="*/ 930025 w 2989628"/>
              <a:gd name="connsiteY62" fmla="*/ 918331 h 1776046"/>
              <a:gd name="connsiteX63" fmla="*/ 937651 w 2989628"/>
              <a:gd name="connsiteY63" fmla="*/ 897577 h 1776046"/>
              <a:gd name="connsiteX64" fmla="*/ 930031 w 2989628"/>
              <a:gd name="connsiteY64" fmla="*/ 874717 h 1776046"/>
              <a:gd name="connsiteX65" fmla="*/ 977223 w 2989628"/>
              <a:gd name="connsiteY65" fmla="*/ 809064 h 1776046"/>
              <a:gd name="connsiteX66" fmla="*/ 1049984 w 2989628"/>
              <a:gd name="connsiteY66" fmla="*/ 845540 h 1776046"/>
              <a:gd name="connsiteX67" fmla="*/ 1096684 w 2989628"/>
              <a:gd name="connsiteY67" fmla="*/ 836957 h 1776046"/>
              <a:gd name="connsiteX68" fmla="*/ 1129132 w 2989628"/>
              <a:gd name="connsiteY68" fmla="*/ 811651 h 1776046"/>
              <a:gd name="connsiteX69" fmla="*/ 1143391 w 2989628"/>
              <a:gd name="connsiteY69" fmla="*/ 798517 h 1776046"/>
              <a:gd name="connsiteX70" fmla="*/ 1135771 w 2989628"/>
              <a:gd name="connsiteY70" fmla="*/ 737557 h 1776046"/>
              <a:gd name="connsiteX71" fmla="*/ 1108485 w 2989628"/>
              <a:gd name="connsiteY71" fmla="*/ 687625 h 1776046"/>
              <a:gd name="connsiteX72" fmla="*/ 1136931 w 2989628"/>
              <a:gd name="connsiteY72" fmla="*/ 517406 h 1776046"/>
              <a:gd name="connsiteX73" fmla="*/ 1158631 w 2989628"/>
              <a:gd name="connsiteY73" fmla="*/ 471216 h 1776046"/>
              <a:gd name="connsiteX74" fmla="*/ 1159366 w 2989628"/>
              <a:gd name="connsiteY74" fmla="*/ 636231 h 1776046"/>
              <a:gd name="connsiteX75" fmla="*/ 1196731 w 2989628"/>
              <a:gd name="connsiteY75" fmla="*/ 676597 h 1776046"/>
              <a:gd name="connsiteX76" fmla="*/ 1204351 w 2989628"/>
              <a:gd name="connsiteY76" fmla="*/ 691356 h 1776046"/>
              <a:gd name="connsiteX77" fmla="*/ 1239502 w 2989628"/>
              <a:gd name="connsiteY77" fmla="*/ 704651 h 1776046"/>
              <a:gd name="connsiteX78" fmla="*/ 1299972 w 2989628"/>
              <a:gd name="connsiteY78" fmla="*/ 698494 h 1776046"/>
              <a:gd name="connsiteX79" fmla="*/ 1234831 w 2989628"/>
              <a:gd name="connsiteY79" fmla="*/ 828997 h 1776046"/>
              <a:gd name="connsiteX80" fmla="*/ 1250011 w 2989628"/>
              <a:gd name="connsiteY80" fmla="*/ 830571 h 1776046"/>
              <a:gd name="connsiteX81" fmla="*/ 1277602 w 2989628"/>
              <a:gd name="connsiteY81" fmla="*/ 827874 h 1776046"/>
              <a:gd name="connsiteX82" fmla="*/ 1380347 w 2989628"/>
              <a:gd name="connsiteY82" fmla="*/ 852197 h 1776046"/>
              <a:gd name="connsiteX83" fmla="*/ 1425331 w 2989628"/>
              <a:gd name="connsiteY83" fmla="*/ 828997 h 1776046"/>
              <a:gd name="connsiteX84" fmla="*/ 1476212 w 2989628"/>
              <a:gd name="connsiteY84" fmla="*/ 725405 h 1776046"/>
              <a:gd name="connsiteX85" fmla="*/ 1517016 w 2989628"/>
              <a:gd name="connsiteY85" fmla="*/ 673368 h 1776046"/>
              <a:gd name="connsiteX86" fmla="*/ 1580190 w 2989628"/>
              <a:gd name="connsiteY86" fmla="*/ 669959 h 1776046"/>
              <a:gd name="connsiteX87" fmla="*/ 1641639 w 2989628"/>
              <a:gd name="connsiteY87" fmla="*/ 607536 h 1776046"/>
              <a:gd name="connsiteX88" fmla="*/ 1653931 w 2989628"/>
              <a:gd name="connsiteY88" fmla="*/ 211777 h 1776046"/>
              <a:gd name="connsiteX89" fmla="*/ 1623451 w 2989628"/>
              <a:gd name="connsiteY89" fmla="*/ 166057 h 1776046"/>
              <a:gd name="connsiteX90" fmla="*/ 1608211 w 2989628"/>
              <a:gd name="connsiteY90" fmla="*/ 143197 h 1776046"/>
              <a:gd name="connsiteX91" fmla="*/ 1577731 w 2989628"/>
              <a:gd name="connsiteY91" fmla="*/ 89857 h 1776046"/>
              <a:gd name="connsiteX92" fmla="*/ 1585351 w 2989628"/>
              <a:gd name="connsiteY92" fmla="*/ 66997 h 1776046"/>
              <a:gd name="connsiteX93" fmla="*/ 1608211 w 2989628"/>
              <a:gd name="connsiteY93" fmla="*/ 74617 h 1776046"/>
              <a:gd name="connsiteX94" fmla="*/ 1653931 w 2989628"/>
              <a:gd name="connsiteY94" fmla="*/ 97477 h 1776046"/>
              <a:gd name="connsiteX95" fmla="*/ 1669171 w 2989628"/>
              <a:gd name="connsiteY95" fmla="*/ 74617 h 1776046"/>
              <a:gd name="connsiteX96" fmla="*/ 1661551 w 2989628"/>
              <a:gd name="connsiteY96" fmla="*/ 6037 h 1776046"/>
              <a:gd name="connsiteX97" fmla="*/ 1760611 w 2989628"/>
              <a:gd name="connsiteY97" fmla="*/ 6037 h 1776046"/>
              <a:gd name="connsiteX98" fmla="*/ 1768231 w 2989628"/>
              <a:gd name="connsiteY98" fmla="*/ 28897 h 1776046"/>
              <a:gd name="connsiteX99" fmla="*/ 1791091 w 2989628"/>
              <a:gd name="connsiteY99" fmla="*/ 51757 h 1776046"/>
              <a:gd name="connsiteX100" fmla="*/ 1806331 w 2989628"/>
              <a:gd name="connsiteY100" fmla="*/ 74617 h 1776046"/>
              <a:gd name="connsiteX101" fmla="*/ 1829191 w 2989628"/>
              <a:gd name="connsiteY101" fmla="*/ 82237 h 1776046"/>
              <a:gd name="connsiteX102" fmla="*/ 1882531 w 2989628"/>
              <a:gd name="connsiteY102" fmla="*/ 105097 h 1776046"/>
              <a:gd name="connsiteX103" fmla="*/ 1905391 w 2989628"/>
              <a:gd name="connsiteY103" fmla="*/ 120337 h 1776046"/>
              <a:gd name="connsiteX104" fmla="*/ 1928251 w 2989628"/>
              <a:gd name="connsiteY104" fmla="*/ 127957 h 1776046"/>
              <a:gd name="connsiteX105" fmla="*/ 2233051 w 2989628"/>
              <a:gd name="connsiteY105" fmla="*/ 150817 h 1776046"/>
              <a:gd name="connsiteX106" fmla="*/ 2278771 w 2989628"/>
              <a:gd name="connsiteY106" fmla="*/ 188917 h 1776046"/>
              <a:gd name="connsiteX107" fmla="*/ 2301631 w 2989628"/>
              <a:gd name="connsiteY107" fmla="*/ 196537 h 1776046"/>
              <a:gd name="connsiteX108" fmla="*/ 2324491 w 2989628"/>
              <a:gd name="connsiteY108" fmla="*/ 219397 h 1776046"/>
              <a:gd name="connsiteX109" fmla="*/ 2332111 w 2989628"/>
              <a:gd name="connsiteY109" fmla="*/ 249877 h 1776046"/>
              <a:gd name="connsiteX110" fmla="*/ 2347351 w 2989628"/>
              <a:gd name="connsiteY110" fmla="*/ 295597 h 1776046"/>
              <a:gd name="connsiteX111" fmla="*/ 2362591 w 2989628"/>
              <a:gd name="connsiteY111" fmla="*/ 333697 h 1776046"/>
              <a:gd name="connsiteX112" fmla="*/ 2370211 w 2989628"/>
              <a:gd name="connsiteY112" fmla="*/ 364177 h 1776046"/>
              <a:gd name="connsiteX113" fmla="*/ 2415931 w 2989628"/>
              <a:gd name="connsiteY113" fmla="*/ 440377 h 1776046"/>
              <a:gd name="connsiteX114" fmla="*/ 2431171 w 2989628"/>
              <a:gd name="connsiteY114" fmla="*/ 470857 h 1776046"/>
              <a:gd name="connsiteX115" fmla="*/ 2476891 w 2989628"/>
              <a:gd name="connsiteY115" fmla="*/ 493717 h 1776046"/>
              <a:gd name="connsiteX116" fmla="*/ 2499751 w 2989628"/>
              <a:gd name="connsiteY116" fmla="*/ 508957 h 1776046"/>
              <a:gd name="connsiteX117" fmla="*/ 2537851 w 2989628"/>
              <a:gd name="connsiteY117" fmla="*/ 516577 h 1776046"/>
              <a:gd name="connsiteX118" fmla="*/ 2560711 w 2989628"/>
              <a:gd name="connsiteY118" fmla="*/ 524197 h 1776046"/>
              <a:gd name="connsiteX119" fmla="*/ 2591191 w 2989628"/>
              <a:gd name="connsiteY119" fmla="*/ 569917 h 1776046"/>
              <a:gd name="connsiteX120" fmla="*/ 2583571 w 2989628"/>
              <a:gd name="connsiteY120" fmla="*/ 592777 h 1776046"/>
              <a:gd name="connsiteX121" fmla="*/ 2575951 w 2989628"/>
              <a:gd name="connsiteY121" fmla="*/ 646117 h 1776046"/>
              <a:gd name="connsiteX122" fmla="*/ 2560711 w 2989628"/>
              <a:gd name="connsiteY122" fmla="*/ 691837 h 1776046"/>
              <a:gd name="connsiteX123" fmla="*/ 2568331 w 2989628"/>
              <a:gd name="connsiteY123" fmla="*/ 821377 h 1776046"/>
              <a:gd name="connsiteX124" fmla="*/ 2583571 w 2989628"/>
              <a:gd name="connsiteY124" fmla="*/ 874717 h 1776046"/>
              <a:gd name="connsiteX125" fmla="*/ 2614051 w 2989628"/>
              <a:gd name="connsiteY125" fmla="*/ 920437 h 1776046"/>
              <a:gd name="connsiteX126" fmla="*/ 2621671 w 2989628"/>
              <a:gd name="connsiteY126" fmla="*/ 943297 h 1776046"/>
              <a:gd name="connsiteX127" fmla="*/ 2636911 w 2989628"/>
              <a:gd name="connsiteY127" fmla="*/ 966157 h 1776046"/>
              <a:gd name="connsiteX128" fmla="*/ 2682631 w 2989628"/>
              <a:gd name="connsiteY128" fmla="*/ 1019497 h 1776046"/>
              <a:gd name="connsiteX129" fmla="*/ 2690251 w 2989628"/>
              <a:gd name="connsiteY129" fmla="*/ 1042357 h 1776046"/>
              <a:gd name="connsiteX130" fmla="*/ 2667391 w 2989628"/>
              <a:gd name="connsiteY130" fmla="*/ 1088077 h 1776046"/>
              <a:gd name="connsiteX131" fmla="*/ 2659771 w 2989628"/>
              <a:gd name="connsiteY131" fmla="*/ 1110937 h 1776046"/>
              <a:gd name="connsiteX132" fmla="*/ 2644531 w 2989628"/>
              <a:gd name="connsiteY132" fmla="*/ 1141417 h 1776046"/>
              <a:gd name="connsiteX133" fmla="*/ 2636911 w 2989628"/>
              <a:gd name="connsiteY133" fmla="*/ 1225237 h 1776046"/>
              <a:gd name="connsiteX134" fmla="*/ 2644531 w 2989628"/>
              <a:gd name="connsiteY134" fmla="*/ 1339537 h 1776046"/>
              <a:gd name="connsiteX135" fmla="*/ 2652151 w 2989628"/>
              <a:gd name="connsiteY135" fmla="*/ 1362397 h 1776046"/>
              <a:gd name="connsiteX136" fmla="*/ 2667391 w 2989628"/>
              <a:gd name="connsiteY136" fmla="*/ 1400497 h 1776046"/>
              <a:gd name="connsiteX137" fmla="*/ 2675011 w 2989628"/>
              <a:gd name="connsiteY137" fmla="*/ 1423357 h 1776046"/>
              <a:gd name="connsiteX138" fmla="*/ 2690251 w 2989628"/>
              <a:gd name="connsiteY138" fmla="*/ 1446217 h 1776046"/>
              <a:gd name="connsiteX139" fmla="*/ 2751211 w 2989628"/>
              <a:gd name="connsiteY139" fmla="*/ 1522417 h 1776046"/>
              <a:gd name="connsiteX140" fmla="*/ 2766451 w 2989628"/>
              <a:gd name="connsiteY140" fmla="*/ 1545277 h 1776046"/>
              <a:gd name="connsiteX141" fmla="*/ 2865511 w 2989628"/>
              <a:gd name="connsiteY141" fmla="*/ 1659577 h 1776046"/>
              <a:gd name="connsiteX142" fmla="*/ 2880751 w 2989628"/>
              <a:gd name="connsiteY142" fmla="*/ 1682437 h 1776046"/>
              <a:gd name="connsiteX143" fmla="*/ 2926471 w 2989628"/>
              <a:gd name="connsiteY143" fmla="*/ 1728157 h 1776046"/>
              <a:gd name="connsiteX144" fmla="*/ 2949331 w 2989628"/>
              <a:gd name="connsiteY144" fmla="*/ 1773877 h 1776046"/>
              <a:gd name="connsiteX0" fmla="*/ 2949331 w 2989628"/>
              <a:gd name="connsiteY0" fmla="*/ 1771010 h 1773179"/>
              <a:gd name="connsiteX1" fmla="*/ 2354971 w 2989628"/>
              <a:gd name="connsiteY1" fmla="*/ 1763390 h 1773179"/>
              <a:gd name="connsiteX2" fmla="*/ 2324491 w 2989628"/>
              <a:gd name="connsiteY2" fmla="*/ 1755770 h 1773179"/>
              <a:gd name="connsiteX3" fmla="*/ 1806331 w 2989628"/>
              <a:gd name="connsiteY3" fmla="*/ 1748150 h 1773179"/>
              <a:gd name="connsiteX4" fmla="*/ 1387231 w 2989628"/>
              <a:gd name="connsiteY4" fmla="*/ 1740530 h 1773179"/>
              <a:gd name="connsiteX5" fmla="*/ 1211971 w 2989628"/>
              <a:gd name="connsiteY5" fmla="*/ 1725290 h 1773179"/>
              <a:gd name="connsiteX6" fmla="*/ 808111 w 2989628"/>
              <a:gd name="connsiteY6" fmla="*/ 1732910 h 1773179"/>
              <a:gd name="connsiteX7" fmla="*/ 777631 w 2989628"/>
              <a:gd name="connsiteY7" fmla="*/ 1740530 h 1773179"/>
              <a:gd name="connsiteX8" fmla="*/ 716671 w 2989628"/>
              <a:gd name="connsiteY8" fmla="*/ 1748150 h 1773179"/>
              <a:gd name="connsiteX9" fmla="*/ 678571 w 2989628"/>
              <a:gd name="connsiteY9" fmla="*/ 1755770 h 1773179"/>
              <a:gd name="connsiteX10" fmla="*/ 274711 w 2989628"/>
              <a:gd name="connsiteY10" fmla="*/ 1748150 h 1773179"/>
              <a:gd name="connsiteX11" fmla="*/ 251851 w 2989628"/>
              <a:gd name="connsiteY11" fmla="*/ 1740530 h 1773179"/>
              <a:gd name="connsiteX12" fmla="*/ 198511 w 2989628"/>
              <a:gd name="connsiteY12" fmla="*/ 1725290 h 1773179"/>
              <a:gd name="connsiteX13" fmla="*/ 61351 w 2989628"/>
              <a:gd name="connsiteY13" fmla="*/ 1717670 h 1773179"/>
              <a:gd name="connsiteX14" fmla="*/ 391 w 2989628"/>
              <a:gd name="connsiteY14" fmla="*/ 1702430 h 1773179"/>
              <a:gd name="connsiteX15" fmla="*/ 15631 w 2989628"/>
              <a:gd name="connsiteY15" fmla="*/ 1649090 h 1773179"/>
              <a:gd name="connsiteX16" fmla="*/ 46111 w 2989628"/>
              <a:gd name="connsiteY16" fmla="*/ 1603370 h 1773179"/>
              <a:gd name="connsiteX17" fmla="*/ 61351 w 2989628"/>
              <a:gd name="connsiteY17" fmla="*/ 1580510 h 1773179"/>
              <a:gd name="connsiteX18" fmla="*/ 68971 w 2989628"/>
              <a:gd name="connsiteY18" fmla="*/ 1557650 h 1773179"/>
              <a:gd name="connsiteX19" fmla="*/ 61351 w 2989628"/>
              <a:gd name="connsiteY19" fmla="*/ 1489070 h 1773179"/>
              <a:gd name="connsiteX20" fmla="*/ 68971 w 2989628"/>
              <a:gd name="connsiteY20" fmla="*/ 1458590 h 1773179"/>
              <a:gd name="connsiteX21" fmla="*/ 84211 w 2989628"/>
              <a:gd name="connsiteY21" fmla="*/ 1435730 h 1773179"/>
              <a:gd name="connsiteX22" fmla="*/ 99451 w 2989628"/>
              <a:gd name="connsiteY22" fmla="*/ 1359530 h 1773179"/>
              <a:gd name="connsiteX23" fmla="*/ 107071 w 2989628"/>
              <a:gd name="connsiteY23" fmla="*/ 1336670 h 1773179"/>
              <a:gd name="connsiteX24" fmla="*/ 122311 w 2989628"/>
              <a:gd name="connsiteY24" fmla="*/ 1313810 h 1773179"/>
              <a:gd name="connsiteX25" fmla="*/ 168031 w 2989628"/>
              <a:gd name="connsiteY25" fmla="*/ 1283330 h 1773179"/>
              <a:gd name="connsiteX26" fmla="*/ 221371 w 2989628"/>
              <a:gd name="connsiteY26" fmla="*/ 1275710 h 1773179"/>
              <a:gd name="connsiteX27" fmla="*/ 244231 w 2989628"/>
              <a:gd name="connsiteY27" fmla="*/ 1268090 h 1773179"/>
              <a:gd name="connsiteX28" fmla="*/ 289951 w 2989628"/>
              <a:gd name="connsiteY28" fmla="*/ 1229990 h 1773179"/>
              <a:gd name="connsiteX29" fmla="*/ 305191 w 2989628"/>
              <a:gd name="connsiteY29" fmla="*/ 1207130 h 1773179"/>
              <a:gd name="connsiteX30" fmla="*/ 328051 w 2989628"/>
              <a:gd name="connsiteY30" fmla="*/ 1184270 h 1773179"/>
              <a:gd name="connsiteX31" fmla="*/ 343291 w 2989628"/>
              <a:gd name="connsiteY31" fmla="*/ 1161410 h 1773179"/>
              <a:gd name="connsiteX32" fmla="*/ 389011 w 2989628"/>
              <a:gd name="connsiteY32" fmla="*/ 1138550 h 1773179"/>
              <a:gd name="connsiteX33" fmla="*/ 442351 w 2989628"/>
              <a:gd name="connsiteY33" fmla="*/ 1100450 h 1773179"/>
              <a:gd name="connsiteX34" fmla="*/ 449971 w 2989628"/>
              <a:gd name="connsiteY34" fmla="*/ 1077590 h 1773179"/>
              <a:gd name="connsiteX35" fmla="*/ 488071 w 2989628"/>
              <a:gd name="connsiteY35" fmla="*/ 1031870 h 1773179"/>
              <a:gd name="connsiteX36" fmla="*/ 503311 w 2989628"/>
              <a:gd name="connsiteY36" fmla="*/ 917570 h 1773179"/>
              <a:gd name="connsiteX37" fmla="*/ 510931 w 2989628"/>
              <a:gd name="connsiteY37" fmla="*/ 894710 h 1773179"/>
              <a:gd name="connsiteX38" fmla="*/ 549031 w 2989628"/>
              <a:gd name="connsiteY38" fmla="*/ 879470 h 1773179"/>
              <a:gd name="connsiteX39" fmla="*/ 602371 w 2989628"/>
              <a:gd name="connsiteY39" fmla="*/ 887090 h 1773179"/>
              <a:gd name="connsiteX40" fmla="*/ 617611 w 2989628"/>
              <a:gd name="connsiteY40" fmla="*/ 909950 h 1773179"/>
              <a:gd name="connsiteX41" fmla="*/ 619824 w 2989628"/>
              <a:gd name="connsiteY41" fmla="*/ 973677 h 1773179"/>
              <a:gd name="connsiteX42" fmla="*/ 652762 w 2989628"/>
              <a:gd name="connsiteY42" fmla="*/ 955208 h 1773179"/>
              <a:gd name="connsiteX43" fmla="*/ 679307 w 2989628"/>
              <a:gd name="connsiteY43" fmla="*/ 946927 h 1773179"/>
              <a:gd name="connsiteX44" fmla="*/ 693811 w 2989628"/>
              <a:gd name="connsiteY44" fmla="*/ 871850 h 1773179"/>
              <a:gd name="connsiteX45" fmla="*/ 687074 w 2989628"/>
              <a:gd name="connsiteY45" fmla="*/ 833539 h 1773179"/>
              <a:gd name="connsiteX46" fmla="*/ 752068 w 2989628"/>
              <a:gd name="connsiteY46" fmla="*/ 757569 h 1773179"/>
              <a:gd name="connsiteX47" fmla="*/ 747151 w 2989628"/>
              <a:gd name="connsiteY47" fmla="*/ 871850 h 1773179"/>
              <a:gd name="connsiteX48" fmla="*/ 775570 w 2989628"/>
              <a:gd name="connsiteY48" fmla="*/ 888003 h 1773179"/>
              <a:gd name="connsiteX49" fmla="*/ 808111 w 2989628"/>
              <a:gd name="connsiteY49" fmla="*/ 887090 h 1773179"/>
              <a:gd name="connsiteX50" fmla="*/ 830971 w 2989628"/>
              <a:gd name="connsiteY50" fmla="*/ 818510 h 1773179"/>
              <a:gd name="connsiteX51" fmla="*/ 853831 w 2989628"/>
              <a:gd name="connsiteY51" fmla="*/ 803270 h 1773179"/>
              <a:gd name="connsiteX52" fmla="*/ 832109 w 2989628"/>
              <a:gd name="connsiteY52" fmla="*/ 594290 h 1773179"/>
              <a:gd name="connsiteX53" fmla="*/ 853831 w 2989628"/>
              <a:gd name="connsiteY53" fmla="*/ 544190 h 1773179"/>
              <a:gd name="connsiteX54" fmla="*/ 876691 w 2989628"/>
              <a:gd name="connsiteY54" fmla="*/ 536570 h 1773179"/>
              <a:gd name="connsiteX55" fmla="*/ 914791 w 2989628"/>
              <a:gd name="connsiteY55" fmla="*/ 544190 h 1773179"/>
              <a:gd name="connsiteX56" fmla="*/ 907171 w 2989628"/>
              <a:gd name="connsiteY56" fmla="*/ 589910 h 1773179"/>
              <a:gd name="connsiteX57" fmla="*/ 909138 w 2989628"/>
              <a:gd name="connsiteY57" fmla="*/ 639360 h 1773179"/>
              <a:gd name="connsiteX58" fmla="*/ 906435 w 2989628"/>
              <a:gd name="connsiteY58" fmla="*/ 691076 h 1773179"/>
              <a:gd name="connsiteX59" fmla="*/ 898815 w 2989628"/>
              <a:gd name="connsiteY59" fmla="*/ 756908 h 1773179"/>
              <a:gd name="connsiteX60" fmla="*/ 878904 w 2989628"/>
              <a:gd name="connsiteY60" fmla="*/ 814780 h 1773179"/>
              <a:gd name="connsiteX61" fmla="*/ 891440 w 2989628"/>
              <a:gd name="connsiteY61" fmla="*/ 923746 h 1773179"/>
              <a:gd name="connsiteX62" fmla="*/ 930025 w 2989628"/>
              <a:gd name="connsiteY62" fmla="*/ 915464 h 1773179"/>
              <a:gd name="connsiteX63" fmla="*/ 937651 w 2989628"/>
              <a:gd name="connsiteY63" fmla="*/ 894710 h 1773179"/>
              <a:gd name="connsiteX64" fmla="*/ 930031 w 2989628"/>
              <a:gd name="connsiteY64" fmla="*/ 871850 h 1773179"/>
              <a:gd name="connsiteX65" fmla="*/ 977223 w 2989628"/>
              <a:gd name="connsiteY65" fmla="*/ 806197 h 1773179"/>
              <a:gd name="connsiteX66" fmla="*/ 1049984 w 2989628"/>
              <a:gd name="connsiteY66" fmla="*/ 842673 h 1773179"/>
              <a:gd name="connsiteX67" fmla="*/ 1096684 w 2989628"/>
              <a:gd name="connsiteY67" fmla="*/ 834090 h 1773179"/>
              <a:gd name="connsiteX68" fmla="*/ 1129132 w 2989628"/>
              <a:gd name="connsiteY68" fmla="*/ 808784 h 1773179"/>
              <a:gd name="connsiteX69" fmla="*/ 1143391 w 2989628"/>
              <a:gd name="connsiteY69" fmla="*/ 795650 h 1773179"/>
              <a:gd name="connsiteX70" fmla="*/ 1135771 w 2989628"/>
              <a:gd name="connsiteY70" fmla="*/ 734690 h 1773179"/>
              <a:gd name="connsiteX71" fmla="*/ 1108485 w 2989628"/>
              <a:gd name="connsiteY71" fmla="*/ 684758 h 1773179"/>
              <a:gd name="connsiteX72" fmla="*/ 1136931 w 2989628"/>
              <a:gd name="connsiteY72" fmla="*/ 514539 h 1773179"/>
              <a:gd name="connsiteX73" fmla="*/ 1158631 w 2989628"/>
              <a:gd name="connsiteY73" fmla="*/ 468349 h 1773179"/>
              <a:gd name="connsiteX74" fmla="*/ 1159366 w 2989628"/>
              <a:gd name="connsiteY74" fmla="*/ 633364 h 1773179"/>
              <a:gd name="connsiteX75" fmla="*/ 1196731 w 2989628"/>
              <a:gd name="connsiteY75" fmla="*/ 673730 h 1773179"/>
              <a:gd name="connsiteX76" fmla="*/ 1204351 w 2989628"/>
              <a:gd name="connsiteY76" fmla="*/ 688489 h 1773179"/>
              <a:gd name="connsiteX77" fmla="*/ 1239502 w 2989628"/>
              <a:gd name="connsiteY77" fmla="*/ 701784 h 1773179"/>
              <a:gd name="connsiteX78" fmla="*/ 1299972 w 2989628"/>
              <a:gd name="connsiteY78" fmla="*/ 695627 h 1773179"/>
              <a:gd name="connsiteX79" fmla="*/ 1234831 w 2989628"/>
              <a:gd name="connsiteY79" fmla="*/ 826130 h 1773179"/>
              <a:gd name="connsiteX80" fmla="*/ 1250011 w 2989628"/>
              <a:gd name="connsiteY80" fmla="*/ 827704 h 1773179"/>
              <a:gd name="connsiteX81" fmla="*/ 1277602 w 2989628"/>
              <a:gd name="connsiteY81" fmla="*/ 825007 h 1773179"/>
              <a:gd name="connsiteX82" fmla="*/ 1380347 w 2989628"/>
              <a:gd name="connsiteY82" fmla="*/ 849330 h 1773179"/>
              <a:gd name="connsiteX83" fmla="*/ 1425331 w 2989628"/>
              <a:gd name="connsiteY83" fmla="*/ 826130 h 1773179"/>
              <a:gd name="connsiteX84" fmla="*/ 1476212 w 2989628"/>
              <a:gd name="connsiteY84" fmla="*/ 722538 h 1773179"/>
              <a:gd name="connsiteX85" fmla="*/ 1517016 w 2989628"/>
              <a:gd name="connsiteY85" fmla="*/ 670501 h 1773179"/>
              <a:gd name="connsiteX86" fmla="*/ 1580190 w 2989628"/>
              <a:gd name="connsiteY86" fmla="*/ 667092 h 1773179"/>
              <a:gd name="connsiteX87" fmla="*/ 1641639 w 2989628"/>
              <a:gd name="connsiteY87" fmla="*/ 604669 h 1773179"/>
              <a:gd name="connsiteX88" fmla="*/ 1653931 w 2989628"/>
              <a:gd name="connsiteY88" fmla="*/ 208910 h 1773179"/>
              <a:gd name="connsiteX89" fmla="*/ 1623451 w 2989628"/>
              <a:gd name="connsiteY89" fmla="*/ 163190 h 1773179"/>
              <a:gd name="connsiteX90" fmla="*/ 1608211 w 2989628"/>
              <a:gd name="connsiteY90" fmla="*/ 140330 h 1773179"/>
              <a:gd name="connsiteX91" fmla="*/ 1577731 w 2989628"/>
              <a:gd name="connsiteY91" fmla="*/ 86990 h 1773179"/>
              <a:gd name="connsiteX92" fmla="*/ 1585351 w 2989628"/>
              <a:gd name="connsiteY92" fmla="*/ 64130 h 1773179"/>
              <a:gd name="connsiteX93" fmla="*/ 1608211 w 2989628"/>
              <a:gd name="connsiteY93" fmla="*/ 71750 h 1773179"/>
              <a:gd name="connsiteX94" fmla="*/ 1653931 w 2989628"/>
              <a:gd name="connsiteY94" fmla="*/ 94610 h 1773179"/>
              <a:gd name="connsiteX95" fmla="*/ 1595424 w 2989628"/>
              <a:gd name="connsiteY95" fmla="*/ 30902 h 1773179"/>
              <a:gd name="connsiteX96" fmla="*/ 1661551 w 2989628"/>
              <a:gd name="connsiteY96" fmla="*/ 3170 h 1773179"/>
              <a:gd name="connsiteX97" fmla="*/ 1760611 w 2989628"/>
              <a:gd name="connsiteY97" fmla="*/ 3170 h 1773179"/>
              <a:gd name="connsiteX98" fmla="*/ 1768231 w 2989628"/>
              <a:gd name="connsiteY98" fmla="*/ 26030 h 1773179"/>
              <a:gd name="connsiteX99" fmla="*/ 1791091 w 2989628"/>
              <a:gd name="connsiteY99" fmla="*/ 48890 h 1773179"/>
              <a:gd name="connsiteX100" fmla="*/ 1806331 w 2989628"/>
              <a:gd name="connsiteY100" fmla="*/ 71750 h 1773179"/>
              <a:gd name="connsiteX101" fmla="*/ 1829191 w 2989628"/>
              <a:gd name="connsiteY101" fmla="*/ 79370 h 1773179"/>
              <a:gd name="connsiteX102" fmla="*/ 1882531 w 2989628"/>
              <a:gd name="connsiteY102" fmla="*/ 102230 h 1773179"/>
              <a:gd name="connsiteX103" fmla="*/ 1905391 w 2989628"/>
              <a:gd name="connsiteY103" fmla="*/ 117470 h 1773179"/>
              <a:gd name="connsiteX104" fmla="*/ 1928251 w 2989628"/>
              <a:gd name="connsiteY104" fmla="*/ 125090 h 1773179"/>
              <a:gd name="connsiteX105" fmla="*/ 2233051 w 2989628"/>
              <a:gd name="connsiteY105" fmla="*/ 147950 h 1773179"/>
              <a:gd name="connsiteX106" fmla="*/ 2278771 w 2989628"/>
              <a:gd name="connsiteY106" fmla="*/ 186050 h 1773179"/>
              <a:gd name="connsiteX107" fmla="*/ 2301631 w 2989628"/>
              <a:gd name="connsiteY107" fmla="*/ 193670 h 1773179"/>
              <a:gd name="connsiteX108" fmla="*/ 2324491 w 2989628"/>
              <a:gd name="connsiteY108" fmla="*/ 216530 h 1773179"/>
              <a:gd name="connsiteX109" fmla="*/ 2332111 w 2989628"/>
              <a:gd name="connsiteY109" fmla="*/ 247010 h 1773179"/>
              <a:gd name="connsiteX110" fmla="*/ 2347351 w 2989628"/>
              <a:gd name="connsiteY110" fmla="*/ 292730 h 1773179"/>
              <a:gd name="connsiteX111" fmla="*/ 2362591 w 2989628"/>
              <a:gd name="connsiteY111" fmla="*/ 330830 h 1773179"/>
              <a:gd name="connsiteX112" fmla="*/ 2370211 w 2989628"/>
              <a:gd name="connsiteY112" fmla="*/ 361310 h 1773179"/>
              <a:gd name="connsiteX113" fmla="*/ 2415931 w 2989628"/>
              <a:gd name="connsiteY113" fmla="*/ 437510 h 1773179"/>
              <a:gd name="connsiteX114" fmla="*/ 2431171 w 2989628"/>
              <a:gd name="connsiteY114" fmla="*/ 467990 h 1773179"/>
              <a:gd name="connsiteX115" fmla="*/ 2476891 w 2989628"/>
              <a:gd name="connsiteY115" fmla="*/ 490850 h 1773179"/>
              <a:gd name="connsiteX116" fmla="*/ 2499751 w 2989628"/>
              <a:gd name="connsiteY116" fmla="*/ 506090 h 1773179"/>
              <a:gd name="connsiteX117" fmla="*/ 2537851 w 2989628"/>
              <a:gd name="connsiteY117" fmla="*/ 513710 h 1773179"/>
              <a:gd name="connsiteX118" fmla="*/ 2560711 w 2989628"/>
              <a:gd name="connsiteY118" fmla="*/ 521330 h 1773179"/>
              <a:gd name="connsiteX119" fmla="*/ 2591191 w 2989628"/>
              <a:gd name="connsiteY119" fmla="*/ 567050 h 1773179"/>
              <a:gd name="connsiteX120" fmla="*/ 2583571 w 2989628"/>
              <a:gd name="connsiteY120" fmla="*/ 589910 h 1773179"/>
              <a:gd name="connsiteX121" fmla="*/ 2575951 w 2989628"/>
              <a:gd name="connsiteY121" fmla="*/ 643250 h 1773179"/>
              <a:gd name="connsiteX122" fmla="*/ 2560711 w 2989628"/>
              <a:gd name="connsiteY122" fmla="*/ 688970 h 1773179"/>
              <a:gd name="connsiteX123" fmla="*/ 2568331 w 2989628"/>
              <a:gd name="connsiteY123" fmla="*/ 818510 h 1773179"/>
              <a:gd name="connsiteX124" fmla="*/ 2583571 w 2989628"/>
              <a:gd name="connsiteY124" fmla="*/ 871850 h 1773179"/>
              <a:gd name="connsiteX125" fmla="*/ 2614051 w 2989628"/>
              <a:gd name="connsiteY125" fmla="*/ 917570 h 1773179"/>
              <a:gd name="connsiteX126" fmla="*/ 2621671 w 2989628"/>
              <a:gd name="connsiteY126" fmla="*/ 940430 h 1773179"/>
              <a:gd name="connsiteX127" fmla="*/ 2636911 w 2989628"/>
              <a:gd name="connsiteY127" fmla="*/ 963290 h 1773179"/>
              <a:gd name="connsiteX128" fmla="*/ 2682631 w 2989628"/>
              <a:gd name="connsiteY128" fmla="*/ 1016630 h 1773179"/>
              <a:gd name="connsiteX129" fmla="*/ 2690251 w 2989628"/>
              <a:gd name="connsiteY129" fmla="*/ 1039490 h 1773179"/>
              <a:gd name="connsiteX130" fmla="*/ 2667391 w 2989628"/>
              <a:gd name="connsiteY130" fmla="*/ 1085210 h 1773179"/>
              <a:gd name="connsiteX131" fmla="*/ 2659771 w 2989628"/>
              <a:gd name="connsiteY131" fmla="*/ 1108070 h 1773179"/>
              <a:gd name="connsiteX132" fmla="*/ 2644531 w 2989628"/>
              <a:gd name="connsiteY132" fmla="*/ 1138550 h 1773179"/>
              <a:gd name="connsiteX133" fmla="*/ 2636911 w 2989628"/>
              <a:gd name="connsiteY133" fmla="*/ 1222370 h 1773179"/>
              <a:gd name="connsiteX134" fmla="*/ 2644531 w 2989628"/>
              <a:gd name="connsiteY134" fmla="*/ 1336670 h 1773179"/>
              <a:gd name="connsiteX135" fmla="*/ 2652151 w 2989628"/>
              <a:gd name="connsiteY135" fmla="*/ 1359530 h 1773179"/>
              <a:gd name="connsiteX136" fmla="*/ 2667391 w 2989628"/>
              <a:gd name="connsiteY136" fmla="*/ 1397630 h 1773179"/>
              <a:gd name="connsiteX137" fmla="*/ 2675011 w 2989628"/>
              <a:gd name="connsiteY137" fmla="*/ 1420490 h 1773179"/>
              <a:gd name="connsiteX138" fmla="*/ 2690251 w 2989628"/>
              <a:gd name="connsiteY138" fmla="*/ 1443350 h 1773179"/>
              <a:gd name="connsiteX139" fmla="*/ 2751211 w 2989628"/>
              <a:gd name="connsiteY139" fmla="*/ 1519550 h 1773179"/>
              <a:gd name="connsiteX140" fmla="*/ 2766451 w 2989628"/>
              <a:gd name="connsiteY140" fmla="*/ 1542410 h 1773179"/>
              <a:gd name="connsiteX141" fmla="*/ 2865511 w 2989628"/>
              <a:gd name="connsiteY141" fmla="*/ 1656710 h 1773179"/>
              <a:gd name="connsiteX142" fmla="*/ 2880751 w 2989628"/>
              <a:gd name="connsiteY142" fmla="*/ 1679570 h 1773179"/>
              <a:gd name="connsiteX143" fmla="*/ 2926471 w 2989628"/>
              <a:gd name="connsiteY143" fmla="*/ 1725290 h 1773179"/>
              <a:gd name="connsiteX144" fmla="*/ 2949331 w 2989628"/>
              <a:gd name="connsiteY144" fmla="*/ 1771010 h 1773179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653931 w 2989628"/>
              <a:gd name="connsiteY94" fmla="*/ 91818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653931 w 2989628"/>
              <a:gd name="connsiteY94" fmla="*/ 91818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653931 w 2989628"/>
              <a:gd name="connsiteY94" fmla="*/ 91818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653931 w 2989628"/>
              <a:gd name="connsiteY94" fmla="*/ 91818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5434 w 2989628"/>
              <a:gd name="connsiteY94" fmla="*/ 58751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5434 w 2989628"/>
              <a:gd name="connsiteY94" fmla="*/ 58751 h 1770387"/>
              <a:gd name="connsiteX95" fmla="*/ 1590508 w 2989628"/>
              <a:gd name="connsiteY95" fmla="*/ 14495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8063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8063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580184 w 2989628"/>
              <a:gd name="connsiteY88" fmla="*/ 21000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580184 w 2989628"/>
              <a:gd name="connsiteY88" fmla="*/ 21000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580184 w 2989628"/>
              <a:gd name="connsiteY88" fmla="*/ 21000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580184 w 2989628"/>
              <a:gd name="connsiteY88" fmla="*/ 21000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26891 w 2989628"/>
              <a:gd name="connsiteY88" fmla="*/ 256691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26891 w 2989628"/>
              <a:gd name="connsiteY88" fmla="*/ 256691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02328 w 2989628"/>
              <a:gd name="connsiteY88" fmla="*/ 334740 h 1770387"/>
              <a:gd name="connsiteX89" fmla="*/ 1626891 w 2989628"/>
              <a:gd name="connsiteY89" fmla="*/ 256691 h 1770387"/>
              <a:gd name="connsiteX90" fmla="*/ 1623451 w 2989628"/>
              <a:gd name="connsiteY90" fmla="*/ 160398 h 1770387"/>
              <a:gd name="connsiteX91" fmla="*/ 1608211 w 2989628"/>
              <a:gd name="connsiteY91" fmla="*/ 137538 h 1770387"/>
              <a:gd name="connsiteX92" fmla="*/ 1577731 w 2989628"/>
              <a:gd name="connsiteY92" fmla="*/ 84198 h 1770387"/>
              <a:gd name="connsiteX93" fmla="*/ 1585351 w 2989628"/>
              <a:gd name="connsiteY93" fmla="*/ 61338 h 1770387"/>
              <a:gd name="connsiteX94" fmla="*/ 1608211 w 2989628"/>
              <a:gd name="connsiteY94" fmla="*/ 68958 h 1770387"/>
              <a:gd name="connsiteX95" fmla="*/ 1562976 w 2989628"/>
              <a:gd name="connsiteY95" fmla="*/ 52916 h 1770387"/>
              <a:gd name="connsiteX96" fmla="*/ 1590508 w 2989628"/>
              <a:gd name="connsiteY96" fmla="*/ 14495 h 1770387"/>
              <a:gd name="connsiteX97" fmla="*/ 1654176 w 2989628"/>
              <a:gd name="connsiteY97" fmla="*/ 43171 h 1770387"/>
              <a:gd name="connsiteX98" fmla="*/ 1760611 w 2989628"/>
              <a:gd name="connsiteY98" fmla="*/ 378 h 1770387"/>
              <a:gd name="connsiteX99" fmla="*/ 1768231 w 2989628"/>
              <a:gd name="connsiteY99" fmla="*/ 23238 h 1770387"/>
              <a:gd name="connsiteX100" fmla="*/ 1791091 w 2989628"/>
              <a:gd name="connsiteY100" fmla="*/ 46098 h 1770387"/>
              <a:gd name="connsiteX101" fmla="*/ 1806331 w 2989628"/>
              <a:gd name="connsiteY101" fmla="*/ 68958 h 1770387"/>
              <a:gd name="connsiteX102" fmla="*/ 1829191 w 2989628"/>
              <a:gd name="connsiteY102" fmla="*/ 76578 h 1770387"/>
              <a:gd name="connsiteX103" fmla="*/ 1882531 w 2989628"/>
              <a:gd name="connsiteY103" fmla="*/ 99438 h 1770387"/>
              <a:gd name="connsiteX104" fmla="*/ 1905391 w 2989628"/>
              <a:gd name="connsiteY104" fmla="*/ 114678 h 1770387"/>
              <a:gd name="connsiteX105" fmla="*/ 1928251 w 2989628"/>
              <a:gd name="connsiteY105" fmla="*/ 122298 h 1770387"/>
              <a:gd name="connsiteX106" fmla="*/ 2233051 w 2989628"/>
              <a:gd name="connsiteY106" fmla="*/ 145158 h 1770387"/>
              <a:gd name="connsiteX107" fmla="*/ 2278771 w 2989628"/>
              <a:gd name="connsiteY107" fmla="*/ 183258 h 1770387"/>
              <a:gd name="connsiteX108" fmla="*/ 2301631 w 2989628"/>
              <a:gd name="connsiteY108" fmla="*/ 190878 h 1770387"/>
              <a:gd name="connsiteX109" fmla="*/ 2324491 w 2989628"/>
              <a:gd name="connsiteY109" fmla="*/ 213738 h 1770387"/>
              <a:gd name="connsiteX110" fmla="*/ 2332111 w 2989628"/>
              <a:gd name="connsiteY110" fmla="*/ 244218 h 1770387"/>
              <a:gd name="connsiteX111" fmla="*/ 2347351 w 2989628"/>
              <a:gd name="connsiteY111" fmla="*/ 289938 h 1770387"/>
              <a:gd name="connsiteX112" fmla="*/ 2362591 w 2989628"/>
              <a:gd name="connsiteY112" fmla="*/ 328038 h 1770387"/>
              <a:gd name="connsiteX113" fmla="*/ 2370211 w 2989628"/>
              <a:gd name="connsiteY113" fmla="*/ 358518 h 1770387"/>
              <a:gd name="connsiteX114" fmla="*/ 2415931 w 2989628"/>
              <a:gd name="connsiteY114" fmla="*/ 434718 h 1770387"/>
              <a:gd name="connsiteX115" fmla="*/ 2431171 w 2989628"/>
              <a:gd name="connsiteY115" fmla="*/ 465198 h 1770387"/>
              <a:gd name="connsiteX116" fmla="*/ 2476891 w 2989628"/>
              <a:gd name="connsiteY116" fmla="*/ 488058 h 1770387"/>
              <a:gd name="connsiteX117" fmla="*/ 2499751 w 2989628"/>
              <a:gd name="connsiteY117" fmla="*/ 503298 h 1770387"/>
              <a:gd name="connsiteX118" fmla="*/ 2537851 w 2989628"/>
              <a:gd name="connsiteY118" fmla="*/ 510918 h 1770387"/>
              <a:gd name="connsiteX119" fmla="*/ 2560711 w 2989628"/>
              <a:gd name="connsiteY119" fmla="*/ 518538 h 1770387"/>
              <a:gd name="connsiteX120" fmla="*/ 2591191 w 2989628"/>
              <a:gd name="connsiteY120" fmla="*/ 564258 h 1770387"/>
              <a:gd name="connsiteX121" fmla="*/ 2583571 w 2989628"/>
              <a:gd name="connsiteY121" fmla="*/ 587118 h 1770387"/>
              <a:gd name="connsiteX122" fmla="*/ 2575951 w 2989628"/>
              <a:gd name="connsiteY122" fmla="*/ 640458 h 1770387"/>
              <a:gd name="connsiteX123" fmla="*/ 2560711 w 2989628"/>
              <a:gd name="connsiteY123" fmla="*/ 686178 h 1770387"/>
              <a:gd name="connsiteX124" fmla="*/ 2568331 w 2989628"/>
              <a:gd name="connsiteY124" fmla="*/ 815718 h 1770387"/>
              <a:gd name="connsiteX125" fmla="*/ 2583571 w 2989628"/>
              <a:gd name="connsiteY125" fmla="*/ 869058 h 1770387"/>
              <a:gd name="connsiteX126" fmla="*/ 2614051 w 2989628"/>
              <a:gd name="connsiteY126" fmla="*/ 914778 h 1770387"/>
              <a:gd name="connsiteX127" fmla="*/ 2621671 w 2989628"/>
              <a:gd name="connsiteY127" fmla="*/ 937638 h 1770387"/>
              <a:gd name="connsiteX128" fmla="*/ 2636911 w 2989628"/>
              <a:gd name="connsiteY128" fmla="*/ 960498 h 1770387"/>
              <a:gd name="connsiteX129" fmla="*/ 2682631 w 2989628"/>
              <a:gd name="connsiteY129" fmla="*/ 1013838 h 1770387"/>
              <a:gd name="connsiteX130" fmla="*/ 2690251 w 2989628"/>
              <a:gd name="connsiteY130" fmla="*/ 1036698 h 1770387"/>
              <a:gd name="connsiteX131" fmla="*/ 2667391 w 2989628"/>
              <a:gd name="connsiteY131" fmla="*/ 1082418 h 1770387"/>
              <a:gd name="connsiteX132" fmla="*/ 2659771 w 2989628"/>
              <a:gd name="connsiteY132" fmla="*/ 1105278 h 1770387"/>
              <a:gd name="connsiteX133" fmla="*/ 2644531 w 2989628"/>
              <a:gd name="connsiteY133" fmla="*/ 1135758 h 1770387"/>
              <a:gd name="connsiteX134" fmla="*/ 2636911 w 2989628"/>
              <a:gd name="connsiteY134" fmla="*/ 1219578 h 1770387"/>
              <a:gd name="connsiteX135" fmla="*/ 2644531 w 2989628"/>
              <a:gd name="connsiteY135" fmla="*/ 1333878 h 1770387"/>
              <a:gd name="connsiteX136" fmla="*/ 2652151 w 2989628"/>
              <a:gd name="connsiteY136" fmla="*/ 1356738 h 1770387"/>
              <a:gd name="connsiteX137" fmla="*/ 2667391 w 2989628"/>
              <a:gd name="connsiteY137" fmla="*/ 1394838 h 1770387"/>
              <a:gd name="connsiteX138" fmla="*/ 2675011 w 2989628"/>
              <a:gd name="connsiteY138" fmla="*/ 1417698 h 1770387"/>
              <a:gd name="connsiteX139" fmla="*/ 2690251 w 2989628"/>
              <a:gd name="connsiteY139" fmla="*/ 1440558 h 1770387"/>
              <a:gd name="connsiteX140" fmla="*/ 2751211 w 2989628"/>
              <a:gd name="connsiteY140" fmla="*/ 1516758 h 1770387"/>
              <a:gd name="connsiteX141" fmla="*/ 2766451 w 2989628"/>
              <a:gd name="connsiteY141" fmla="*/ 1539618 h 1770387"/>
              <a:gd name="connsiteX142" fmla="*/ 2865511 w 2989628"/>
              <a:gd name="connsiteY142" fmla="*/ 1653918 h 1770387"/>
              <a:gd name="connsiteX143" fmla="*/ 2880751 w 2989628"/>
              <a:gd name="connsiteY143" fmla="*/ 1676778 h 1770387"/>
              <a:gd name="connsiteX144" fmla="*/ 2926471 w 2989628"/>
              <a:gd name="connsiteY144" fmla="*/ 1722498 h 1770387"/>
              <a:gd name="connsiteX145" fmla="*/ 2949331 w 2989628"/>
              <a:gd name="connsiteY145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02328 w 2989628"/>
              <a:gd name="connsiteY88" fmla="*/ 334740 h 1770387"/>
              <a:gd name="connsiteX89" fmla="*/ 1667912 w 2989628"/>
              <a:gd name="connsiteY89" fmla="*/ 288057 h 1770387"/>
              <a:gd name="connsiteX90" fmla="*/ 1626891 w 2989628"/>
              <a:gd name="connsiteY90" fmla="*/ 256691 h 1770387"/>
              <a:gd name="connsiteX91" fmla="*/ 1623451 w 2989628"/>
              <a:gd name="connsiteY91" fmla="*/ 160398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02328 w 2989628"/>
              <a:gd name="connsiteY88" fmla="*/ 334740 h 1770387"/>
              <a:gd name="connsiteX89" fmla="*/ 1667912 w 2989628"/>
              <a:gd name="connsiteY89" fmla="*/ 288057 h 1770387"/>
              <a:gd name="connsiteX90" fmla="*/ 1626891 w 2989628"/>
              <a:gd name="connsiteY90" fmla="*/ 256691 h 1770387"/>
              <a:gd name="connsiteX91" fmla="*/ 1623451 w 2989628"/>
              <a:gd name="connsiteY91" fmla="*/ 160398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12161 w 2989628"/>
              <a:gd name="connsiteY88" fmla="*/ 365862 h 1770387"/>
              <a:gd name="connsiteX89" fmla="*/ 1667912 w 2989628"/>
              <a:gd name="connsiteY89" fmla="*/ 288057 h 1770387"/>
              <a:gd name="connsiteX90" fmla="*/ 1626891 w 2989628"/>
              <a:gd name="connsiteY90" fmla="*/ 256691 h 1770387"/>
              <a:gd name="connsiteX91" fmla="*/ 1623451 w 2989628"/>
              <a:gd name="connsiteY91" fmla="*/ 160398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12161 w 2989628"/>
              <a:gd name="connsiteY88" fmla="*/ 365862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623451 w 2989628"/>
              <a:gd name="connsiteY91" fmla="*/ 160398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12161 w 2989628"/>
              <a:gd name="connsiteY88" fmla="*/ 365862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89036 w 2989628"/>
              <a:gd name="connsiteY91" fmla="*/ 164289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12161 w 2989628"/>
              <a:gd name="connsiteY88" fmla="*/ 365862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67807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67807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67807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67807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83368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83368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83368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485749 w 2989628"/>
              <a:gd name="connsiteY115" fmla="*/ 376024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409298 w 2989628"/>
              <a:gd name="connsiteY114" fmla="*/ 316368 h 1770387"/>
              <a:gd name="connsiteX115" fmla="*/ 2485749 w 2989628"/>
              <a:gd name="connsiteY115" fmla="*/ 376024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09298 w 2989628"/>
              <a:gd name="connsiteY114" fmla="*/ 316368 h 1770387"/>
              <a:gd name="connsiteX115" fmla="*/ 2485749 w 2989628"/>
              <a:gd name="connsiteY115" fmla="*/ 376024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09298 w 2989628"/>
              <a:gd name="connsiteY114" fmla="*/ 316368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15931 w 2989628"/>
              <a:gd name="connsiteY117" fmla="*/ 434718 h 1770387"/>
              <a:gd name="connsiteX118" fmla="*/ 2431171 w 2989628"/>
              <a:gd name="connsiteY118" fmla="*/ 465198 h 1770387"/>
              <a:gd name="connsiteX119" fmla="*/ 2476891 w 2989628"/>
              <a:gd name="connsiteY119" fmla="*/ 488058 h 1770387"/>
              <a:gd name="connsiteX120" fmla="*/ 2499751 w 2989628"/>
              <a:gd name="connsiteY120" fmla="*/ 503298 h 1770387"/>
              <a:gd name="connsiteX121" fmla="*/ 2537851 w 2989628"/>
              <a:gd name="connsiteY121" fmla="*/ 510918 h 1770387"/>
              <a:gd name="connsiteX122" fmla="*/ 2560711 w 2989628"/>
              <a:gd name="connsiteY122" fmla="*/ 518538 h 1770387"/>
              <a:gd name="connsiteX123" fmla="*/ 2591191 w 2989628"/>
              <a:gd name="connsiteY123" fmla="*/ 564258 h 1770387"/>
              <a:gd name="connsiteX124" fmla="*/ 2583571 w 2989628"/>
              <a:gd name="connsiteY124" fmla="*/ 587118 h 1770387"/>
              <a:gd name="connsiteX125" fmla="*/ 2575951 w 2989628"/>
              <a:gd name="connsiteY125" fmla="*/ 640458 h 1770387"/>
              <a:gd name="connsiteX126" fmla="*/ 2560711 w 2989628"/>
              <a:gd name="connsiteY126" fmla="*/ 686178 h 1770387"/>
              <a:gd name="connsiteX127" fmla="*/ 2568331 w 2989628"/>
              <a:gd name="connsiteY127" fmla="*/ 815718 h 1770387"/>
              <a:gd name="connsiteX128" fmla="*/ 2583571 w 2989628"/>
              <a:gd name="connsiteY128" fmla="*/ 869058 h 1770387"/>
              <a:gd name="connsiteX129" fmla="*/ 2614051 w 2989628"/>
              <a:gd name="connsiteY129" fmla="*/ 914778 h 1770387"/>
              <a:gd name="connsiteX130" fmla="*/ 2621671 w 2989628"/>
              <a:gd name="connsiteY130" fmla="*/ 937638 h 1770387"/>
              <a:gd name="connsiteX131" fmla="*/ 2636911 w 2989628"/>
              <a:gd name="connsiteY131" fmla="*/ 960498 h 1770387"/>
              <a:gd name="connsiteX132" fmla="*/ 2682631 w 2989628"/>
              <a:gd name="connsiteY132" fmla="*/ 1013838 h 1770387"/>
              <a:gd name="connsiteX133" fmla="*/ 2690251 w 2989628"/>
              <a:gd name="connsiteY133" fmla="*/ 1036698 h 1770387"/>
              <a:gd name="connsiteX134" fmla="*/ 2667391 w 2989628"/>
              <a:gd name="connsiteY134" fmla="*/ 1082418 h 1770387"/>
              <a:gd name="connsiteX135" fmla="*/ 2659771 w 2989628"/>
              <a:gd name="connsiteY135" fmla="*/ 1105278 h 1770387"/>
              <a:gd name="connsiteX136" fmla="*/ 2644531 w 2989628"/>
              <a:gd name="connsiteY136" fmla="*/ 1135758 h 1770387"/>
              <a:gd name="connsiteX137" fmla="*/ 2636911 w 2989628"/>
              <a:gd name="connsiteY137" fmla="*/ 1219578 h 1770387"/>
              <a:gd name="connsiteX138" fmla="*/ 2644531 w 2989628"/>
              <a:gd name="connsiteY138" fmla="*/ 1333878 h 1770387"/>
              <a:gd name="connsiteX139" fmla="*/ 2652151 w 2989628"/>
              <a:gd name="connsiteY139" fmla="*/ 1356738 h 1770387"/>
              <a:gd name="connsiteX140" fmla="*/ 2667391 w 2989628"/>
              <a:gd name="connsiteY140" fmla="*/ 1394838 h 1770387"/>
              <a:gd name="connsiteX141" fmla="*/ 2675011 w 2989628"/>
              <a:gd name="connsiteY141" fmla="*/ 1417698 h 1770387"/>
              <a:gd name="connsiteX142" fmla="*/ 2690251 w 2989628"/>
              <a:gd name="connsiteY142" fmla="*/ 1440558 h 1770387"/>
              <a:gd name="connsiteX143" fmla="*/ 2751211 w 2989628"/>
              <a:gd name="connsiteY143" fmla="*/ 1516758 h 1770387"/>
              <a:gd name="connsiteX144" fmla="*/ 2766451 w 2989628"/>
              <a:gd name="connsiteY144" fmla="*/ 1539618 h 1770387"/>
              <a:gd name="connsiteX145" fmla="*/ 2865511 w 2989628"/>
              <a:gd name="connsiteY145" fmla="*/ 1653918 h 1770387"/>
              <a:gd name="connsiteX146" fmla="*/ 2880751 w 2989628"/>
              <a:gd name="connsiteY146" fmla="*/ 1676778 h 1770387"/>
              <a:gd name="connsiteX147" fmla="*/ 2926471 w 2989628"/>
              <a:gd name="connsiteY147" fmla="*/ 1722498 h 1770387"/>
              <a:gd name="connsiteX148" fmla="*/ 2949331 w 2989628"/>
              <a:gd name="connsiteY148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15931 w 2989628"/>
              <a:gd name="connsiteY117" fmla="*/ 434718 h 1770387"/>
              <a:gd name="connsiteX118" fmla="*/ 2431171 w 2989628"/>
              <a:gd name="connsiteY118" fmla="*/ 465198 h 1770387"/>
              <a:gd name="connsiteX119" fmla="*/ 2476891 w 2989628"/>
              <a:gd name="connsiteY119" fmla="*/ 488058 h 1770387"/>
              <a:gd name="connsiteX120" fmla="*/ 2499751 w 2989628"/>
              <a:gd name="connsiteY120" fmla="*/ 503298 h 1770387"/>
              <a:gd name="connsiteX121" fmla="*/ 2537851 w 2989628"/>
              <a:gd name="connsiteY121" fmla="*/ 510918 h 1770387"/>
              <a:gd name="connsiteX122" fmla="*/ 2560711 w 2989628"/>
              <a:gd name="connsiteY122" fmla="*/ 518538 h 1770387"/>
              <a:gd name="connsiteX123" fmla="*/ 2591191 w 2989628"/>
              <a:gd name="connsiteY123" fmla="*/ 564258 h 1770387"/>
              <a:gd name="connsiteX124" fmla="*/ 2583571 w 2989628"/>
              <a:gd name="connsiteY124" fmla="*/ 587118 h 1770387"/>
              <a:gd name="connsiteX125" fmla="*/ 2575951 w 2989628"/>
              <a:gd name="connsiteY125" fmla="*/ 640458 h 1770387"/>
              <a:gd name="connsiteX126" fmla="*/ 2560711 w 2989628"/>
              <a:gd name="connsiteY126" fmla="*/ 686178 h 1770387"/>
              <a:gd name="connsiteX127" fmla="*/ 2568331 w 2989628"/>
              <a:gd name="connsiteY127" fmla="*/ 815718 h 1770387"/>
              <a:gd name="connsiteX128" fmla="*/ 2583571 w 2989628"/>
              <a:gd name="connsiteY128" fmla="*/ 869058 h 1770387"/>
              <a:gd name="connsiteX129" fmla="*/ 2614051 w 2989628"/>
              <a:gd name="connsiteY129" fmla="*/ 914778 h 1770387"/>
              <a:gd name="connsiteX130" fmla="*/ 2621671 w 2989628"/>
              <a:gd name="connsiteY130" fmla="*/ 937638 h 1770387"/>
              <a:gd name="connsiteX131" fmla="*/ 2636911 w 2989628"/>
              <a:gd name="connsiteY131" fmla="*/ 960498 h 1770387"/>
              <a:gd name="connsiteX132" fmla="*/ 2682631 w 2989628"/>
              <a:gd name="connsiteY132" fmla="*/ 1013838 h 1770387"/>
              <a:gd name="connsiteX133" fmla="*/ 2690251 w 2989628"/>
              <a:gd name="connsiteY133" fmla="*/ 1036698 h 1770387"/>
              <a:gd name="connsiteX134" fmla="*/ 2667391 w 2989628"/>
              <a:gd name="connsiteY134" fmla="*/ 1082418 h 1770387"/>
              <a:gd name="connsiteX135" fmla="*/ 2659771 w 2989628"/>
              <a:gd name="connsiteY135" fmla="*/ 1105278 h 1770387"/>
              <a:gd name="connsiteX136" fmla="*/ 2644531 w 2989628"/>
              <a:gd name="connsiteY136" fmla="*/ 1135758 h 1770387"/>
              <a:gd name="connsiteX137" fmla="*/ 2636911 w 2989628"/>
              <a:gd name="connsiteY137" fmla="*/ 1219578 h 1770387"/>
              <a:gd name="connsiteX138" fmla="*/ 2644531 w 2989628"/>
              <a:gd name="connsiteY138" fmla="*/ 1333878 h 1770387"/>
              <a:gd name="connsiteX139" fmla="*/ 2652151 w 2989628"/>
              <a:gd name="connsiteY139" fmla="*/ 1356738 h 1770387"/>
              <a:gd name="connsiteX140" fmla="*/ 2667391 w 2989628"/>
              <a:gd name="connsiteY140" fmla="*/ 1394838 h 1770387"/>
              <a:gd name="connsiteX141" fmla="*/ 2675011 w 2989628"/>
              <a:gd name="connsiteY141" fmla="*/ 1417698 h 1770387"/>
              <a:gd name="connsiteX142" fmla="*/ 2690251 w 2989628"/>
              <a:gd name="connsiteY142" fmla="*/ 1440558 h 1770387"/>
              <a:gd name="connsiteX143" fmla="*/ 2751211 w 2989628"/>
              <a:gd name="connsiteY143" fmla="*/ 1516758 h 1770387"/>
              <a:gd name="connsiteX144" fmla="*/ 2766451 w 2989628"/>
              <a:gd name="connsiteY144" fmla="*/ 1539618 h 1770387"/>
              <a:gd name="connsiteX145" fmla="*/ 2865511 w 2989628"/>
              <a:gd name="connsiteY145" fmla="*/ 1653918 h 1770387"/>
              <a:gd name="connsiteX146" fmla="*/ 2880751 w 2989628"/>
              <a:gd name="connsiteY146" fmla="*/ 1676778 h 1770387"/>
              <a:gd name="connsiteX147" fmla="*/ 2926471 w 2989628"/>
              <a:gd name="connsiteY147" fmla="*/ 1722498 h 1770387"/>
              <a:gd name="connsiteX148" fmla="*/ 2949331 w 2989628"/>
              <a:gd name="connsiteY148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15931 w 2989628"/>
              <a:gd name="connsiteY117" fmla="*/ 434718 h 1770387"/>
              <a:gd name="connsiteX118" fmla="*/ 2431171 w 2989628"/>
              <a:gd name="connsiteY118" fmla="*/ 46519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15931 w 2989628"/>
              <a:gd name="connsiteY117" fmla="*/ 43471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666660 w 2989628"/>
              <a:gd name="connsiteY125" fmla="*/ 825443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646749 w 2989628"/>
              <a:gd name="connsiteY124" fmla="*/ 715355 h 1770387"/>
              <a:gd name="connsiteX125" fmla="*/ 2666660 w 2989628"/>
              <a:gd name="connsiteY125" fmla="*/ 825443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66660 w 2989628"/>
              <a:gd name="connsiteY125" fmla="*/ 825443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66660 w 2989628"/>
              <a:gd name="connsiteY125" fmla="*/ 825443 h 1770387"/>
              <a:gd name="connsiteX126" fmla="*/ 2772856 w 2989628"/>
              <a:gd name="connsiteY126" fmla="*/ 935192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66660 w 2989628"/>
              <a:gd name="connsiteY125" fmla="*/ 825443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1577 w 2989628"/>
              <a:gd name="connsiteY125" fmla="*/ 786541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1577 w 2989628"/>
              <a:gd name="connsiteY125" fmla="*/ 786541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1577 w 2989628"/>
              <a:gd name="connsiteY125" fmla="*/ 786541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18967 w 2989628"/>
              <a:gd name="connsiteY127" fmla="*/ 90699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18967 w 2989628"/>
              <a:gd name="connsiteY127" fmla="*/ 906998 h 1770387"/>
              <a:gd name="connsiteX128" fmla="*/ 2621671 w 2989628"/>
              <a:gd name="connsiteY128" fmla="*/ 937638 h 1770387"/>
              <a:gd name="connsiteX129" fmla="*/ 2682631 w 2989628"/>
              <a:gd name="connsiteY129" fmla="*/ 1013838 h 1770387"/>
              <a:gd name="connsiteX130" fmla="*/ 2690251 w 2989628"/>
              <a:gd name="connsiteY130" fmla="*/ 1036698 h 1770387"/>
              <a:gd name="connsiteX131" fmla="*/ 2667391 w 2989628"/>
              <a:gd name="connsiteY131" fmla="*/ 1082418 h 1770387"/>
              <a:gd name="connsiteX132" fmla="*/ 2659771 w 2989628"/>
              <a:gd name="connsiteY132" fmla="*/ 1105278 h 1770387"/>
              <a:gd name="connsiteX133" fmla="*/ 2644531 w 2989628"/>
              <a:gd name="connsiteY133" fmla="*/ 1135758 h 1770387"/>
              <a:gd name="connsiteX134" fmla="*/ 2636911 w 2989628"/>
              <a:gd name="connsiteY134" fmla="*/ 1219578 h 1770387"/>
              <a:gd name="connsiteX135" fmla="*/ 2644531 w 2989628"/>
              <a:gd name="connsiteY135" fmla="*/ 1333878 h 1770387"/>
              <a:gd name="connsiteX136" fmla="*/ 2652151 w 2989628"/>
              <a:gd name="connsiteY136" fmla="*/ 1356738 h 1770387"/>
              <a:gd name="connsiteX137" fmla="*/ 2667391 w 2989628"/>
              <a:gd name="connsiteY137" fmla="*/ 1394838 h 1770387"/>
              <a:gd name="connsiteX138" fmla="*/ 2675011 w 2989628"/>
              <a:gd name="connsiteY138" fmla="*/ 1417698 h 1770387"/>
              <a:gd name="connsiteX139" fmla="*/ 2690251 w 2989628"/>
              <a:gd name="connsiteY139" fmla="*/ 1440558 h 1770387"/>
              <a:gd name="connsiteX140" fmla="*/ 2751211 w 2989628"/>
              <a:gd name="connsiteY140" fmla="*/ 1516758 h 1770387"/>
              <a:gd name="connsiteX141" fmla="*/ 2766451 w 2989628"/>
              <a:gd name="connsiteY141" fmla="*/ 1539618 h 1770387"/>
              <a:gd name="connsiteX142" fmla="*/ 2865511 w 2989628"/>
              <a:gd name="connsiteY142" fmla="*/ 1653918 h 1770387"/>
              <a:gd name="connsiteX143" fmla="*/ 2880751 w 2989628"/>
              <a:gd name="connsiteY143" fmla="*/ 1676778 h 1770387"/>
              <a:gd name="connsiteX144" fmla="*/ 2926471 w 2989628"/>
              <a:gd name="connsiteY144" fmla="*/ 1722498 h 1770387"/>
              <a:gd name="connsiteX145" fmla="*/ 2949331 w 2989628"/>
              <a:gd name="connsiteY145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18967 w 2989628"/>
              <a:gd name="connsiteY127" fmla="*/ 9069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48466 w 2989628"/>
              <a:gd name="connsiteY127" fmla="*/ 908944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48466 w 2989628"/>
              <a:gd name="connsiteY127" fmla="*/ 908944 h 1770387"/>
              <a:gd name="connsiteX128" fmla="*/ 2776043 w 2989628"/>
              <a:gd name="connsiteY128" fmla="*/ 972990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09923 w 2989628"/>
              <a:gd name="connsiteY127" fmla="*/ 926450 h 1770387"/>
              <a:gd name="connsiteX128" fmla="*/ 2776043 w 2989628"/>
              <a:gd name="connsiteY128" fmla="*/ 972990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67391 w 2989628"/>
              <a:gd name="connsiteY130" fmla="*/ 1082418 h 1770387"/>
              <a:gd name="connsiteX131" fmla="*/ 2667146 w 2989628"/>
              <a:gd name="connsiteY131" fmla="*/ 1105278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6890 w 2989628"/>
              <a:gd name="connsiteY130" fmla="*/ 1059076 h 1770387"/>
              <a:gd name="connsiteX131" fmla="*/ 2667146 w 2989628"/>
              <a:gd name="connsiteY131" fmla="*/ 1105278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6890 w 2989628"/>
              <a:gd name="connsiteY130" fmla="*/ 1059076 h 1770387"/>
              <a:gd name="connsiteX131" fmla="*/ 2667146 w 2989628"/>
              <a:gd name="connsiteY131" fmla="*/ 1105278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6890 w 2989628"/>
              <a:gd name="connsiteY130" fmla="*/ 1059076 h 1770387"/>
              <a:gd name="connsiteX131" fmla="*/ 2694187 w 2989628"/>
              <a:gd name="connsiteY131" fmla="*/ 1111114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6890 w 2989628"/>
              <a:gd name="connsiteY130" fmla="*/ 1059076 h 1770387"/>
              <a:gd name="connsiteX131" fmla="*/ 2694187 w 2989628"/>
              <a:gd name="connsiteY131" fmla="*/ 1111114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4187 w 2989628"/>
              <a:gd name="connsiteY130" fmla="*/ 1111114 h 1770387"/>
              <a:gd name="connsiteX131" fmla="*/ 2737945 w 2989628"/>
              <a:gd name="connsiteY131" fmla="*/ 1240794 h 1770387"/>
              <a:gd name="connsiteX132" fmla="*/ 2636911 w 2989628"/>
              <a:gd name="connsiteY132" fmla="*/ 1219578 h 1770387"/>
              <a:gd name="connsiteX133" fmla="*/ 2644531 w 2989628"/>
              <a:gd name="connsiteY133" fmla="*/ 1333878 h 1770387"/>
              <a:gd name="connsiteX134" fmla="*/ 2652151 w 2989628"/>
              <a:gd name="connsiteY134" fmla="*/ 1356738 h 1770387"/>
              <a:gd name="connsiteX135" fmla="*/ 2667391 w 2989628"/>
              <a:gd name="connsiteY135" fmla="*/ 1394838 h 1770387"/>
              <a:gd name="connsiteX136" fmla="*/ 2675011 w 2989628"/>
              <a:gd name="connsiteY136" fmla="*/ 1417698 h 1770387"/>
              <a:gd name="connsiteX137" fmla="*/ 2690251 w 2989628"/>
              <a:gd name="connsiteY137" fmla="*/ 1440558 h 1770387"/>
              <a:gd name="connsiteX138" fmla="*/ 2751211 w 2989628"/>
              <a:gd name="connsiteY138" fmla="*/ 1516758 h 1770387"/>
              <a:gd name="connsiteX139" fmla="*/ 2766451 w 2989628"/>
              <a:gd name="connsiteY139" fmla="*/ 1539618 h 1770387"/>
              <a:gd name="connsiteX140" fmla="*/ 2865511 w 2989628"/>
              <a:gd name="connsiteY140" fmla="*/ 1653918 h 1770387"/>
              <a:gd name="connsiteX141" fmla="*/ 2880751 w 2989628"/>
              <a:gd name="connsiteY141" fmla="*/ 1676778 h 1770387"/>
              <a:gd name="connsiteX142" fmla="*/ 2926471 w 2989628"/>
              <a:gd name="connsiteY142" fmla="*/ 1722498 h 1770387"/>
              <a:gd name="connsiteX143" fmla="*/ 2949331 w 2989628"/>
              <a:gd name="connsiteY143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4188 w 2989628"/>
              <a:gd name="connsiteY130" fmla="*/ 1111114 h 1770387"/>
              <a:gd name="connsiteX131" fmla="*/ 2737945 w 2989628"/>
              <a:gd name="connsiteY131" fmla="*/ 1240794 h 1770387"/>
              <a:gd name="connsiteX132" fmla="*/ 2636911 w 2989628"/>
              <a:gd name="connsiteY132" fmla="*/ 1219578 h 1770387"/>
              <a:gd name="connsiteX133" fmla="*/ 2644531 w 2989628"/>
              <a:gd name="connsiteY133" fmla="*/ 1333878 h 1770387"/>
              <a:gd name="connsiteX134" fmla="*/ 2652151 w 2989628"/>
              <a:gd name="connsiteY134" fmla="*/ 1356738 h 1770387"/>
              <a:gd name="connsiteX135" fmla="*/ 2667391 w 2989628"/>
              <a:gd name="connsiteY135" fmla="*/ 1394838 h 1770387"/>
              <a:gd name="connsiteX136" fmla="*/ 2675011 w 2989628"/>
              <a:gd name="connsiteY136" fmla="*/ 1417698 h 1770387"/>
              <a:gd name="connsiteX137" fmla="*/ 2690251 w 2989628"/>
              <a:gd name="connsiteY137" fmla="*/ 1440558 h 1770387"/>
              <a:gd name="connsiteX138" fmla="*/ 2751211 w 2989628"/>
              <a:gd name="connsiteY138" fmla="*/ 1516758 h 1770387"/>
              <a:gd name="connsiteX139" fmla="*/ 2766451 w 2989628"/>
              <a:gd name="connsiteY139" fmla="*/ 1539618 h 1770387"/>
              <a:gd name="connsiteX140" fmla="*/ 2865511 w 2989628"/>
              <a:gd name="connsiteY140" fmla="*/ 1653918 h 1770387"/>
              <a:gd name="connsiteX141" fmla="*/ 2880751 w 2989628"/>
              <a:gd name="connsiteY141" fmla="*/ 1676778 h 1770387"/>
              <a:gd name="connsiteX142" fmla="*/ 2926471 w 2989628"/>
              <a:gd name="connsiteY142" fmla="*/ 1722498 h 1770387"/>
              <a:gd name="connsiteX143" fmla="*/ 2949331 w 2989628"/>
              <a:gd name="connsiteY143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4188 w 2989628"/>
              <a:gd name="connsiteY130" fmla="*/ 1111114 h 1770387"/>
              <a:gd name="connsiteX131" fmla="*/ 2737945 w 2989628"/>
              <a:gd name="connsiteY131" fmla="*/ 1240794 h 1770387"/>
              <a:gd name="connsiteX132" fmla="*/ 2636911 w 2989628"/>
              <a:gd name="connsiteY132" fmla="*/ 1219578 h 1770387"/>
              <a:gd name="connsiteX133" fmla="*/ 2644531 w 2989628"/>
              <a:gd name="connsiteY133" fmla="*/ 1333878 h 1770387"/>
              <a:gd name="connsiteX134" fmla="*/ 2652151 w 2989628"/>
              <a:gd name="connsiteY134" fmla="*/ 1356738 h 1770387"/>
              <a:gd name="connsiteX135" fmla="*/ 2667391 w 2989628"/>
              <a:gd name="connsiteY135" fmla="*/ 1394838 h 1770387"/>
              <a:gd name="connsiteX136" fmla="*/ 2675011 w 2989628"/>
              <a:gd name="connsiteY136" fmla="*/ 1417698 h 1770387"/>
              <a:gd name="connsiteX137" fmla="*/ 2690251 w 2989628"/>
              <a:gd name="connsiteY137" fmla="*/ 1440558 h 1770387"/>
              <a:gd name="connsiteX138" fmla="*/ 2751211 w 2989628"/>
              <a:gd name="connsiteY138" fmla="*/ 1516758 h 1770387"/>
              <a:gd name="connsiteX139" fmla="*/ 2766451 w 2989628"/>
              <a:gd name="connsiteY139" fmla="*/ 1539618 h 1770387"/>
              <a:gd name="connsiteX140" fmla="*/ 2865511 w 2989628"/>
              <a:gd name="connsiteY140" fmla="*/ 1653918 h 1770387"/>
              <a:gd name="connsiteX141" fmla="*/ 2880751 w 2989628"/>
              <a:gd name="connsiteY141" fmla="*/ 1676778 h 1770387"/>
              <a:gd name="connsiteX142" fmla="*/ 2926471 w 2989628"/>
              <a:gd name="connsiteY142" fmla="*/ 1722498 h 1770387"/>
              <a:gd name="connsiteX143" fmla="*/ 2949331 w 2989628"/>
              <a:gd name="connsiteY143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17291 w 2989628"/>
              <a:gd name="connsiteY129" fmla="*/ 1061986 h 1770387"/>
              <a:gd name="connsiteX130" fmla="*/ 2694188 w 2989628"/>
              <a:gd name="connsiteY130" fmla="*/ 1111114 h 1770387"/>
              <a:gd name="connsiteX131" fmla="*/ 2737945 w 2989628"/>
              <a:gd name="connsiteY131" fmla="*/ 1240794 h 1770387"/>
              <a:gd name="connsiteX132" fmla="*/ 2636911 w 2989628"/>
              <a:gd name="connsiteY132" fmla="*/ 1219578 h 1770387"/>
              <a:gd name="connsiteX133" fmla="*/ 2644531 w 2989628"/>
              <a:gd name="connsiteY133" fmla="*/ 1333878 h 1770387"/>
              <a:gd name="connsiteX134" fmla="*/ 2652151 w 2989628"/>
              <a:gd name="connsiteY134" fmla="*/ 1356738 h 1770387"/>
              <a:gd name="connsiteX135" fmla="*/ 2667391 w 2989628"/>
              <a:gd name="connsiteY135" fmla="*/ 1394838 h 1770387"/>
              <a:gd name="connsiteX136" fmla="*/ 2675011 w 2989628"/>
              <a:gd name="connsiteY136" fmla="*/ 1417698 h 1770387"/>
              <a:gd name="connsiteX137" fmla="*/ 2690251 w 2989628"/>
              <a:gd name="connsiteY137" fmla="*/ 1440558 h 1770387"/>
              <a:gd name="connsiteX138" fmla="*/ 2751211 w 2989628"/>
              <a:gd name="connsiteY138" fmla="*/ 1516758 h 1770387"/>
              <a:gd name="connsiteX139" fmla="*/ 2766451 w 2989628"/>
              <a:gd name="connsiteY139" fmla="*/ 1539618 h 1770387"/>
              <a:gd name="connsiteX140" fmla="*/ 2865511 w 2989628"/>
              <a:gd name="connsiteY140" fmla="*/ 1653918 h 1770387"/>
              <a:gd name="connsiteX141" fmla="*/ 2880751 w 2989628"/>
              <a:gd name="connsiteY141" fmla="*/ 1676778 h 1770387"/>
              <a:gd name="connsiteX142" fmla="*/ 2926471 w 2989628"/>
              <a:gd name="connsiteY142" fmla="*/ 1722498 h 1770387"/>
              <a:gd name="connsiteX143" fmla="*/ 2949331 w 2989628"/>
              <a:gd name="connsiteY143" fmla="*/ 1768218 h 1770387"/>
              <a:gd name="connsiteX0" fmla="*/ 2949331 w 3030796"/>
              <a:gd name="connsiteY0" fmla="*/ 1768218 h 1770387"/>
              <a:gd name="connsiteX1" fmla="*/ 2354971 w 3030796"/>
              <a:gd name="connsiteY1" fmla="*/ 1760598 h 1770387"/>
              <a:gd name="connsiteX2" fmla="*/ 2324491 w 3030796"/>
              <a:gd name="connsiteY2" fmla="*/ 1752978 h 1770387"/>
              <a:gd name="connsiteX3" fmla="*/ 1806331 w 3030796"/>
              <a:gd name="connsiteY3" fmla="*/ 1745358 h 1770387"/>
              <a:gd name="connsiteX4" fmla="*/ 1387231 w 3030796"/>
              <a:gd name="connsiteY4" fmla="*/ 1737738 h 1770387"/>
              <a:gd name="connsiteX5" fmla="*/ 1211971 w 3030796"/>
              <a:gd name="connsiteY5" fmla="*/ 1722498 h 1770387"/>
              <a:gd name="connsiteX6" fmla="*/ 808111 w 3030796"/>
              <a:gd name="connsiteY6" fmla="*/ 1730118 h 1770387"/>
              <a:gd name="connsiteX7" fmla="*/ 777631 w 3030796"/>
              <a:gd name="connsiteY7" fmla="*/ 1737738 h 1770387"/>
              <a:gd name="connsiteX8" fmla="*/ 716671 w 3030796"/>
              <a:gd name="connsiteY8" fmla="*/ 1745358 h 1770387"/>
              <a:gd name="connsiteX9" fmla="*/ 678571 w 3030796"/>
              <a:gd name="connsiteY9" fmla="*/ 1752978 h 1770387"/>
              <a:gd name="connsiteX10" fmla="*/ 274711 w 3030796"/>
              <a:gd name="connsiteY10" fmla="*/ 1745358 h 1770387"/>
              <a:gd name="connsiteX11" fmla="*/ 251851 w 3030796"/>
              <a:gd name="connsiteY11" fmla="*/ 1737738 h 1770387"/>
              <a:gd name="connsiteX12" fmla="*/ 198511 w 3030796"/>
              <a:gd name="connsiteY12" fmla="*/ 1722498 h 1770387"/>
              <a:gd name="connsiteX13" fmla="*/ 61351 w 3030796"/>
              <a:gd name="connsiteY13" fmla="*/ 1714878 h 1770387"/>
              <a:gd name="connsiteX14" fmla="*/ 391 w 3030796"/>
              <a:gd name="connsiteY14" fmla="*/ 1699638 h 1770387"/>
              <a:gd name="connsiteX15" fmla="*/ 15631 w 3030796"/>
              <a:gd name="connsiteY15" fmla="*/ 1646298 h 1770387"/>
              <a:gd name="connsiteX16" fmla="*/ 46111 w 3030796"/>
              <a:gd name="connsiteY16" fmla="*/ 1600578 h 1770387"/>
              <a:gd name="connsiteX17" fmla="*/ 61351 w 3030796"/>
              <a:gd name="connsiteY17" fmla="*/ 1577718 h 1770387"/>
              <a:gd name="connsiteX18" fmla="*/ 68971 w 3030796"/>
              <a:gd name="connsiteY18" fmla="*/ 1554858 h 1770387"/>
              <a:gd name="connsiteX19" fmla="*/ 61351 w 3030796"/>
              <a:gd name="connsiteY19" fmla="*/ 1486278 h 1770387"/>
              <a:gd name="connsiteX20" fmla="*/ 68971 w 3030796"/>
              <a:gd name="connsiteY20" fmla="*/ 1455798 h 1770387"/>
              <a:gd name="connsiteX21" fmla="*/ 84211 w 3030796"/>
              <a:gd name="connsiteY21" fmla="*/ 1432938 h 1770387"/>
              <a:gd name="connsiteX22" fmla="*/ 99451 w 3030796"/>
              <a:gd name="connsiteY22" fmla="*/ 1356738 h 1770387"/>
              <a:gd name="connsiteX23" fmla="*/ 107071 w 3030796"/>
              <a:gd name="connsiteY23" fmla="*/ 1333878 h 1770387"/>
              <a:gd name="connsiteX24" fmla="*/ 122311 w 3030796"/>
              <a:gd name="connsiteY24" fmla="*/ 1311018 h 1770387"/>
              <a:gd name="connsiteX25" fmla="*/ 168031 w 3030796"/>
              <a:gd name="connsiteY25" fmla="*/ 1280538 h 1770387"/>
              <a:gd name="connsiteX26" fmla="*/ 221371 w 3030796"/>
              <a:gd name="connsiteY26" fmla="*/ 1272918 h 1770387"/>
              <a:gd name="connsiteX27" fmla="*/ 244231 w 3030796"/>
              <a:gd name="connsiteY27" fmla="*/ 1265298 h 1770387"/>
              <a:gd name="connsiteX28" fmla="*/ 289951 w 3030796"/>
              <a:gd name="connsiteY28" fmla="*/ 1227198 h 1770387"/>
              <a:gd name="connsiteX29" fmla="*/ 305191 w 3030796"/>
              <a:gd name="connsiteY29" fmla="*/ 1204338 h 1770387"/>
              <a:gd name="connsiteX30" fmla="*/ 328051 w 3030796"/>
              <a:gd name="connsiteY30" fmla="*/ 1181478 h 1770387"/>
              <a:gd name="connsiteX31" fmla="*/ 343291 w 3030796"/>
              <a:gd name="connsiteY31" fmla="*/ 1158618 h 1770387"/>
              <a:gd name="connsiteX32" fmla="*/ 389011 w 3030796"/>
              <a:gd name="connsiteY32" fmla="*/ 1135758 h 1770387"/>
              <a:gd name="connsiteX33" fmla="*/ 442351 w 3030796"/>
              <a:gd name="connsiteY33" fmla="*/ 1097658 h 1770387"/>
              <a:gd name="connsiteX34" fmla="*/ 449971 w 3030796"/>
              <a:gd name="connsiteY34" fmla="*/ 1074798 h 1770387"/>
              <a:gd name="connsiteX35" fmla="*/ 488071 w 3030796"/>
              <a:gd name="connsiteY35" fmla="*/ 1029078 h 1770387"/>
              <a:gd name="connsiteX36" fmla="*/ 503311 w 3030796"/>
              <a:gd name="connsiteY36" fmla="*/ 914778 h 1770387"/>
              <a:gd name="connsiteX37" fmla="*/ 510931 w 3030796"/>
              <a:gd name="connsiteY37" fmla="*/ 891918 h 1770387"/>
              <a:gd name="connsiteX38" fmla="*/ 549031 w 3030796"/>
              <a:gd name="connsiteY38" fmla="*/ 876678 h 1770387"/>
              <a:gd name="connsiteX39" fmla="*/ 602371 w 3030796"/>
              <a:gd name="connsiteY39" fmla="*/ 884298 h 1770387"/>
              <a:gd name="connsiteX40" fmla="*/ 617611 w 3030796"/>
              <a:gd name="connsiteY40" fmla="*/ 907158 h 1770387"/>
              <a:gd name="connsiteX41" fmla="*/ 619824 w 3030796"/>
              <a:gd name="connsiteY41" fmla="*/ 970885 h 1770387"/>
              <a:gd name="connsiteX42" fmla="*/ 652762 w 3030796"/>
              <a:gd name="connsiteY42" fmla="*/ 952416 h 1770387"/>
              <a:gd name="connsiteX43" fmla="*/ 679307 w 3030796"/>
              <a:gd name="connsiteY43" fmla="*/ 944135 h 1770387"/>
              <a:gd name="connsiteX44" fmla="*/ 693811 w 3030796"/>
              <a:gd name="connsiteY44" fmla="*/ 869058 h 1770387"/>
              <a:gd name="connsiteX45" fmla="*/ 687074 w 3030796"/>
              <a:gd name="connsiteY45" fmla="*/ 830747 h 1770387"/>
              <a:gd name="connsiteX46" fmla="*/ 752068 w 3030796"/>
              <a:gd name="connsiteY46" fmla="*/ 754777 h 1770387"/>
              <a:gd name="connsiteX47" fmla="*/ 747151 w 3030796"/>
              <a:gd name="connsiteY47" fmla="*/ 869058 h 1770387"/>
              <a:gd name="connsiteX48" fmla="*/ 775570 w 3030796"/>
              <a:gd name="connsiteY48" fmla="*/ 885211 h 1770387"/>
              <a:gd name="connsiteX49" fmla="*/ 808111 w 3030796"/>
              <a:gd name="connsiteY49" fmla="*/ 884298 h 1770387"/>
              <a:gd name="connsiteX50" fmla="*/ 830971 w 3030796"/>
              <a:gd name="connsiteY50" fmla="*/ 815718 h 1770387"/>
              <a:gd name="connsiteX51" fmla="*/ 853831 w 3030796"/>
              <a:gd name="connsiteY51" fmla="*/ 800478 h 1770387"/>
              <a:gd name="connsiteX52" fmla="*/ 832109 w 3030796"/>
              <a:gd name="connsiteY52" fmla="*/ 591498 h 1770387"/>
              <a:gd name="connsiteX53" fmla="*/ 853831 w 3030796"/>
              <a:gd name="connsiteY53" fmla="*/ 541398 h 1770387"/>
              <a:gd name="connsiteX54" fmla="*/ 876691 w 3030796"/>
              <a:gd name="connsiteY54" fmla="*/ 533778 h 1770387"/>
              <a:gd name="connsiteX55" fmla="*/ 914791 w 3030796"/>
              <a:gd name="connsiteY55" fmla="*/ 541398 h 1770387"/>
              <a:gd name="connsiteX56" fmla="*/ 907171 w 3030796"/>
              <a:gd name="connsiteY56" fmla="*/ 587118 h 1770387"/>
              <a:gd name="connsiteX57" fmla="*/ 909138 w 3030796"/>
              <a:gd name="connsiteY57" fmla="*/ 636568 h 1770387"/>
              <a:gd name="connsiteX58" fmla="*/ 906435 w 3030796"/>
              <a:gd name="connsiteY58" fmla="*/ 688284 h 1770387"/>
              <a:gd name="connsiteX59" fmla="*/ 898815 w 3030796"/>
              <a:gd name="connsiteY59" fmla="*/ 754116 h 1770387"/>
              <a:gd name="connsiteX60" fmla="*/ 878904 w 3030796"/>
              <a:gd name="connsiteY60" fmla="*/ 811988 h 1770387"/>
              <a:gd name="connsiteX61" fmla="*/ 891440 w 3030796"/>
              <a:gd name="connsiteY61" fmla="*/ 920954 h 1770387"/>
              <a:gd name="connsiteX62" fmla="*/ 930025 w 3030796"/>
              <a:gd name="connsiteY62" fmla="*/ 912672 h 1770387"/>
              <a:gd name="connsiteX63" fmla="*/ 937651 w 3030796"/>
              <a:gd name="connsiteY63" fmla="*/ 891918 h 1770387"/>
              <a:gd name="connsiteX64" fmla="*/ 930031 w 3030796"/>
              <a:gd name="connsiteY64" fmla="*/ 869058 h 1770387"/>
              <a:gd name="connsiteX65" fmla="*/ 977223 w 3030796"/>
              <a:gd name="connsiteY65" fmla="*/ 803405 h 1770387"/>
              <a:gd name="connsiteX66" fmla="*/ 1049984 w 3030796"/>
              <a:gd name="connsiteY66" fmla="*/ 839881 h 1770387"/>
              <a:gd name="connsiteX67" fmla="*/ 1096684 w 3030796"/>
              <a:gd name="connsiteY67" fmla="*/ 831298 h 1770387"/>
              <a:gd name="connsiteX68" fmla="*/ 1129132 w 3030796"/>
              <a:gd name="connsiteY68" fmla="*/ 805992 h 1770387"/>
              <a:gd name="connsiteX69" fmla="*/ 1143391 w 3030796"/>
              <a:gd name="connsiteY69" fmla="*/ 792858 h 1770387"/>
              <a:gd name="connsiteX70" fmla="*/ 1135771 w 3030796"/>
              <a:gd name="connsiteY70" fmla="*/ 731898 h 1770387"/>
              <a:gd name="connsiteX71" fmla="*/ 1108485 w 3030796"/>
              <a:gd name="connsiteY71" fmla="*/ 681966 h 1770387"/>
              <a:gd name="connsiteX72" fmla="*/ 1136931 w 3030796"/>
              <a:gd name="connsiteY72" fmla="*/ 511747 h 1770387"/>
              <a:gd name="connsiteX73" fmla="*/ 1158631 w 3030796"/>
              <a:gd name="connsiteY73" fmla="*/ 465557 h 1770387"/>
              <a:gd name="connsiteX74" fmla="*/ 1159366 w 3030796"/>
              <a:gd name="connsiteY74" fmla="*/ 630572 h 1770387"/>
              <a:gd name="connsiteX75" fmla="*/ 1196731 w 3030796"/>
              <a:gd name="connsiteY75" fmla="*/ 670938 h 1770387"/>
              <a:gd name="connsiteX76" fmla="*/ 1204351 w 3030796"/>
              <a:gd name="connsiteY76" fmla="*/ 685697 h 1770387"/>
              <a:gd name="connsiteX77" fmla="*/ 1239502 w 3030796"/>
              <a:gd name="connsiteY77" fmla="*/ 698992 h 1770387"/>
              <a:gd name="connsiteX78" fmla="*/ 1299972 w 3030796"/>
              <a:gd name="connsiteY78" fmla="*/ 692835 h 1770387"/>
              <a:gd name="connsiteX79" fmla="*/ 1234831 w 3030796"/>
              <a:gd name="connsiteY79" fmla="*/ 823338 h 1770387"/>
              <a:gd name="connsiteX80" fmla="*/ 1250011 w 3030796"/>
              <a:gd name="connsiteY80" fmla="*/ 824912 h 1770387"/>
              <a:gd name="connsiteX81" fmla="*/ 1277602 w 3030796"/>
              <a:gd name="connsiteY81" fmla="*/ 822215 h 1770387"/>
              <a:gd name="connsiteX82" fmla="*/ 1380347 w 3030796"/>
              <a:gd name="connsiteY82" fmla="*/ 846538 h 1770387"/>
              <a:gd name="connsiteX83" fmla="*/ 1425331 w 3030796"/>
              <a:gd name="connsiteY83" fmla="*/ 823338 h 1770387"/>
              <a:gd name="connsiteX84" fmla="*/ 1476212 w 3030796"/>
              <a:gd name="connsiteY84" fmla="*/ 719746 h 1770387"/>
              <a:gd name="connsiteX85" fmla="*/ 1517016 w 3030796"/>
              <a:gd name="connsiteY85" fmla="*/ 667709 h 1770387"/>
              <a:gd name="connsiteX86" fmla="*/ 1580190 w 3030796"/>
              <a:gd name="connsiteY86" fmla="*/ 664300 h 1770387"/>
              <a:gd name="connsiteX87" fmla="*/ 1641639 w 3030796"/>
              <a:gd name="connsiteY87" fmla="*/ 601877 h 1770387"/>
              <a:gd name="connsiteX88" fmla="*/ 1665454 w 3030796"/>
              <a:gd name="connsiteY88" fmla="*/ 365861 h 1770387"/>
              <a:gd name="connsiteX89" fmla="*/ 1633497 w 3030796"/>
              <a:gd name="connsiteY89" fmla="*/ 297782 h 1770387"/>
              <a:gd name="connsiteX90" fmla="*/ 1619516 w 3030796"/>
              <a:gd name="connsiteY90" fmla="*/ 256691 h 1770387"/>
              <a:gd name="connsiteX91" fmla="*/ 1594165 w 3030796"/>
              <a:gd name="connsiteY91" fmla="*/ 233594 h 1770387"/>
              <a:gd name="connsiteX92" fmla="*/ 1589036 w 3030796"/>
              <a:gd name="connsiteY92" fmla="*/ 164289 h 1770387"/>
              <a:gd name="connsiteX93" fmla="*/ 1608211 w 3030796"/>
              <a:gd name="connsiteY93" fmla="*/ 137538 h 1770387"/>
              <a:gd name="connsiteX94" fmla="*/ 1577731 w 3030796"/>
              <a:gd name="connsiteY94" fmla="*/ 84198 h 1770387"/>
              <a:gd name="connsiteX95" fmla="*/ 1585351 w 3030796"/>
              <a:gd name="connsiteY95" fmla="*/ 61338 h 1770387"/>
              <a:gd name="connsiteX96" fmla="*/ 1608211 w 3030796"/>
              <a:gd name="connsiteY96" fmla="*/ 68958 h 1770387"/>
              <a:gd name="connsiteX97" fmla="*/ 1562976 w 3030796"/>
              <a:gd name="connsiteY97" fmla="*/ 52916 h 1770387"/>
              <a:gd name="connsiteX98" fmla="*/ 1590508 w 3030796"/>
              <a:gd name="connsiteY98" fmla="*/ 14495 h 1770387"/>
              <a:gd name="connsiteX99" fmla="*/ 1654176 w 3030796"/>
              <a:gd name="connsiteY99" fmla="*/ 43171 h 1770387"/>
              <a:gd name="connsiteX100" fmla="*/ 1760611 w 3030796"/>
              <a:gd name="connsiteY100" fmla="*/ 378 h 1770387"/>
              <a:gd name="connsiteX101" fmla="*/ 1768231 w 3030796"/>
              <a:gd name="connsiteY101" fmla="*/ 23238 h 1770387"/>
              <a:gd name="connsiteX102" fmla="*/ 1791091 w 3030796"/>
              <a:gd name="connsiteY102" fmla="*/ 46098 h 1770387"/>
              <a:gd name="connsiteX103" fmla="*/ 1806331 w 3030796"/>
              <a:gd name="connsiteY103" fmla="*/ 68958 h 1770387"/>
              <a:gd name="connsiteX104" fmla="*/ 1829191 w 3030796"/>
              <a:gd name="connsiteY104" fmla="*/ 76578 h 1770387"/>
              <a:gd name="connsiteX105" fmla="*/ 1882531 w 3030796"/>
              <a:gd name="connsiteY105" fmla="*/ 99438 h 1770387"/>
              <a:gd name="connsiteX106" fmla="*/ 1905391 w 3030796"/>
              <a:gd name="connsiteY106" fmla="*/ 114678 h 1770387"/>
              <a:gd name="connsiteX107" fmla="*/ 1928251 w 3030796"/>
              <a:gd name="connsiteY107" fmla="*/ 122298 h 1770387"/>
              <a:gd name="connsiteX108" fmla="*/ 2233051 w 3030796"/>
              <a:gd name="connsiteY108" fmla="*/ 145158 h 1770387"/>
              <a:gd name="connsiteX109" fmla="*/ 2278771 w 3030796"/>
              <a:gd name="connsiteY109" fmla="*/ 183258 h 1770387"/>
              <a:gd name="connsiteX110" fmla="*/ 2301631 w 3030796"/>
              <a:gd name="connsiteY110" fmla="*/ 190878 h 1770387"/>
              <a:gd name="connsiteX111" fmla="*/ 2324491 w 3030796"/>
              <a:gd name="connsiteY111" fmla="*/ 213738 h 1770387"/>
              <a:gd name="connsiteX112" fmla="*/ 2332111 w 3030796"/>
              <a:gd name="connsiteY112" fmla="*/ 244218 h 1770387"/>
              <a:gd name="connsiteX113" fmla="*/ 2374392 w 3030796"/>
              <a:gd name="connsiteY113" fmla="*/ 270486 h 1770387"/>
              <a:gd name="connsiteX114" fmla="*/ 2416673 w 3030796"/>
              <a:gd name="connsiteY114" fmla="*/ 304697 h 1770387"/>
              <a:gd name="connsiteX115" fmla="*/ 2454550 w 3030796"/>
              <a:gd name="connsiteY115" fmla="*/ 332795 h 1770387"/>
              <a:gd name="connsiteX116" fmla="*/ 2485749 w 3030796"/>
              <a:gd name="connsiteY116" fmla="*/ 376024 h 1770387"/>
              <a:gd name="connsiteX117" fmla="*/ 2499512 w 3030796"/>
              <a:gd name="connsiteY117" fmla="*/ 450279 h 1770387"/>
              <a:gd name="connsiteX118" fmla="*/ 2524333 w 3030796"/>
              <a:gd name="connsiteY118" fmla="*/ 493572 h 1770387"/>
              <a:gd name="connsiteX119" fmla="*/ 2537851 w 3030796"/>
              <a:gd name="connsiteY119" fmla="*/ 510918 h 1770387"/>
              <a:gd name="connsiteX120" fmla="*/ 2560711 w 3030796"/>
              <a:gd name="connsiteY120" fmla="*/ 518538 h 1770387"/>
              <a:gd name="connsiteX121" fmla="*/ 2591191 w 3030796"/>
              <a:gd name="connsiteY121" fmla="*/ 564258 h 1770387"/>
              <a:gd name="connsiteX122" fmla="*/ 2583571 w 3030796"/>
              <a:gd name="connsiteY122" fmla="*/ 587118 h 1770387"/>
              <a:gd name="connsiteX123" fmla="*/ 2590701 w 3030796"/>
              <a:gd name="connsiteY123" fmla="*/ 632678 h 1770387"/>
              <a:gd name="connsiteX124" fmla="*/ 2646749 w 3030796"/>
              <a:gd name="connsiteY124" fmla="*/ 715355 h 1770387"/>
              <a:gd name="connsiteX125" fmla="*/ 2678952 w 3030796"/>
              <a:gd name="connsiteY125" fmla="*/ 804047 h 1770387"/>
              <a:gd name="connsiteX126" fmla="*/ 2772856 w 3030796"/>
              <a:gd name="connsiteY126" fmla="*/ 935192 h 1770387"/>
              <a:gd name="connsiteX127" fmla="*/ 2714839 w 3030796"/>
              <a:gd name="connsiteY127" fmla="*/ 922559 h 1770387"/>
              <a:gd name="connsiteX128" fmla="*/ 2776043 w 3030796"/>
              <a:gd name="connsiteY128" fmla="*/ 972990 h 1770387"/>
              <a:gd name="connsiteX129" fmla="*/ 2717291 w 3030796"/>
              <a:gd name="connsiteY129" fmla="*/ 1061986 h 1770387"/>
              <a:gd name="connsiteX130" fmla="*/ 2694188 w 3030796"/>
              <a:gd name="connsiteY130" fmla="*/ 1111114 h 1770387"/>
              <a:gd name="connsiteX131" fmla="*/ 2737945 w 3030796"/>
              <a:gd name="connsiteY131" fmla="*/ 1240794 h 1770387"/>
              <a:gd name="connsiteX132" fmla="*/ 3030230 w 3030796"/>
              <a:gd name="connsiteY132" fmla="*/ 1581371 h 1770387"/>
              <a:gd name="connsiteX133" fmla="*/ 2644531 w 3030796"/>
              <a:gd name="connsiteY133" fmla="*/ 1333878 h 1770387"/>
              <a:gd name="connsiteX134" fmla="*/ 2652151 w 3030796"/>
              <a:gd name="connsiteY134" fmla="*/ 1356738 h 1770387"/>
              <a:gd name="connsiteX135" fmla="*/ 2667391 w 3030796"/>
              <a:gd name="connsiteY135" fmla="*/ 1394838 h 1770387"/>
              <a:gd name="connsiteX136" fmla="*/ 2675011 w 3030796"/>
              <a:gd name="connsiteY136" fmla="*/ 1417698 h 1770387"/>
              <a:gd name="connsiteX137" fmla="*/ 2690251 w 3030796"/>
              <a:gd name="connsiteY137" fmla="*/ 1440558 h 1770387"/>
              <a:gd name="connsiteX138" fmla="*/ 2751211 w 3030796"/>
              <a:gd name="connsiteY138" fmla="*/ 1516758 h 1770387"/>
              <a:gd name="connsiteX139" fmla="*/ 2766451 w 3030796"/>
              <a:gd name="connsiteY139" fmla="*/ 1539618 h 1770387"/>
              <a:gd name="connsiteX140" fmla="*/ 2865511 w 3030796"/>
              <a:gd name="connsiteY140" fmla="*/ 1653918 h 1770387"/>
              <a:gd name="connsiteX141" fmla="*/ 2880751 w 3030796"/>
              <a:gd name="connsiteY141" fmla="*/ 1676778 h 1770387"/>
              <a:gd name="connsiteX142" fmla="*/ 2926471 w 3030796"/>
              <a:gd name="connsiteY142" fmla="*/ 1722498 h 1770387"/>
              <a:gd name="connsiteX143" fmla="*/ 2949331 w 3030796"/>
              <a:gd name="connsiteY143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694188 w 3035025"/>
              <a:gd name="connsiteY130" fmla="*/ 1111114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67391 w 3035025"/>
              <a:gd name="connsiteY136" fmla="*/ 1394838 h 1770387"/>
              <a:gd name="connsiteX137" fmla="*/ 2675011 w 3035025"/>
              <a:gd name="connsiteY137" fmla="*/ 1417698 h 1770387"/>
              <a:gd name="connsiteX138" fmla="*/ 2690251 w 3035025"/>
              <a:gd name="connsiteY138" fmla="*/ 1440558 h 1770387"/>
              <a:gd name="connsiteX139" fmla="*/ 2751211 w 3035025"/>
              <a:gd name="connsiteY139" fmla="*/ 1516758 h 1770387"/>
              <a:gd name="connsiteX140" fmla="*/ 2766451 w 3035025"/>
              <a:gd name="connsiteY140" fmla="*/ 1539618 h 1770387"/>
              <a:gd name="connsiteX141" fmla="*/ 2865511 w 3035025"/>
              <a:gd name="connsiteY141" fmla="*/ 1653918 h 1770387"/>
              <a:gd name="connsiteX142" fmla="*/ 2880751 w 3035025"/>
              <a:gd name="connsiteY142" fmla="*/ 1676778 h 1770387"/>
              <a:gd name="connsiteX143" fmla="*/ 2926471 w 3035025"/>
              <a:gd name="connsiteY143" fmla="*/ 1722498 h 1770387"/>
              <a:gd name="connsiteX144" fmla="*/ 2949331 w 3035025"/>
              <a:gd name="connsiteY144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701562 w 3035025"/>
              <a:gd name="connsiteY130" fmla="*/ 1113059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67391 w 3035025"/>
              <a:gd name="connsiteY136" fmla="*/ 1394838 h 1770387"/>
              <a:gd name="connsiteX137" fmla="*/ 2675011 w 3035025"/>
              <a:gd name="connsiteY137" fmla="*/ 1417698 h 1770387"/>
              <a:gd name="connsiteX138" fmla="*/ 2690251 w 3035025"/>
              <a:gd name="connsiteY138" fmla="*/ 1440558 h 1770387"/>
              <a:gd name="connsiteX139" fmla="*/ 2751211 w 3035025"/>
              <a:gd name="connsiteY139" fmla="*/ 1516758 h 1770387"/>
              <a:gd name="connsiteX140" fmla="*/ 2766451 w 3035025"/>
              <a:gd name="connsiteY140" fmla="*/ 1539618 h 1770387"/>
              <a:gd name="connsiteX141" fmla="*/ 2865511 w 3035025"/>
              <a:gd name="connsiteY141" fmla="*/ 1653918 h 1770387"/>
              <a:gd name="connsiteX142" fmla="*/ 2880751 w 3035025"/>
              <a:gd name="connsiteY142" fmla="*/ 1676778 h 1770387"/>
              <a:gd name="connsiteX143" fmla="*/ 2926471 w 3035025"/>
              <a:gd name="connsiteY143" fmla="*/ 1722498 h 1770387"/>
              <a:gd name="connsiteX144" fmla="*/ 2949331 w 3035025"/>
              <a:gd name="connsiteY144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701562 w 3035025"/>
              <a:gd name="connsiteY130" fmla="*/ 1113059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75011 w 3035025"/>
              <a:gd name="connsiteY136" fmla="*/ 1417698 h 1770387"/>
              <a:gd name="connsiteX137" fmla="*/ 2690251 w 3035025"/>
              <a:gd name="connsiteY137" fmla="*/ 1440558 h 1770387"/>
              <a:gd name="connsiteX138" fmla="*/ 2751211 w 3035025"/>
              <a:gd name="connsiteY138" fmla="*/ 1516758 h 1770387"/>
              <a:gd name="connsiteX139" fmla="*/ 2766451 w 3035025"/>
              <a:gd name="connsiteY139" fmla="*/ 1539618 h 1770387"/>
              <a:gd name="connsiteX140" fmla="*/ 2865511 w 3035025"/>
              <a:gd name="connsiteY140" fmla="*/ 1653918 h 1770387"/>
              <a:gd name="connsiteX141" fmla="*/ 2880751 w 3035025"/>
              <a:gd name="connsiteY141" fmla="*/ 1676778 h 1770387"/>
              <a:gd name="connsiteX142" fmla="*/ 2926471 w 3035025"/>
              <a:gd name="connsiteY142" fmla="*/ 1722498 h 1770387"/>
              <a:gd name="connsiteX143" fmla="*/ 2949331 w 3035025"/>
              <a:gd name="connsiteY143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701562 w 3035025"/>
              <a:gd name="connsiteY130" fmla="*/ 1113059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90251 w 3035025"/>
              <a:gd name="connsiteY136" fmla="*/ 1440558 h 1770387"/>
              <a:gd name="connsiteX137" fmla="*/ 2751211 w 3035025"/>
              <a:gd name="connsiteY137" fmla="*/ 1516758 h 1770387"/>
              <a:gd name="connsiteX138" fmla="*/ 2766451 w 3035025"/>
              <a:gd name="connsiteY138" fmla="*/ 1539618 h 1770387"/>
              <a:gd name="connsiteX139" fmla="*/ 2865511 w 3035025"/>
              <a:gd name="connsiteY139" fmla="*/ 1653918 h 1770387"/>
              <a:gd name="connsiteX140" fmla="*/ 2880751 w 3035025"/>
              <a:gd name="connsiteY140" fmla="*/ 1676778 h 1770387"/>
              <a:gd name="connsiteX141" fmla="*/ 2926471 w 3035025"/>
              <a:gd name="connsiteY141" fmla="*/ 1722498 h 1770387"/>
              <a:gd name="connsiteX142" fmla="*/ 2949331 w 3035025"/>
              <a:gd name="connsiteY142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701562 w 3035025"/>
              <a:gd name="connsiteY130" fmla="*/ 1113059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90251 w 3035025"/>
              <a:gd name="connsiteY136" fmla="*/ 1440558 h 1770387"/>
              <a:gd name="connsiteX137" fmla="*/ 2766451 w 3035025"/>
              <a:gd name="connsiteY137" fmla="*/ 1539618 h 1770387"/>
              <a:gd name="connsiteX138" fmla="*/ 2865511 w 3035025"/>
              <a:gd name="connsiteY138" fmla="*/ 1653918 h 1770387"/>
              <a:gd name="connsiteX139" fmla="*/ 2880751 w 3035025"/>
              <a:gd name="connsiteY139" fmla="*/ 1676778 h 1770387"/>
              <a:gd name="connsiteX140" fmla="*/ 2926471 w 3035025"/>
              <a:gd name="connsiteY140" fmla="*/ 1722498 h 1770387"/>
              <a:gd name="connsiteX141" fmla="*/ 2949331 w 3035025"/>
              <a:gd name="connsiteY141" fmla="*/ 1768218 h 1770387"/>
              <a:gd name="connsiteX0" fmla="*/ 2949331 w 3034732"/>
              <a:gd name="connsiteY0" fmla="*/ 1768218 h 1770387"/>
              <a:gd name="connsiteX1" fmla="*/ 2354971 w 3034732"/>
              <a:gd name="connsiteY1" fmla="*/ 1760598 h 1770387"/>
              <a:gd name="connsiteX2" fmla="*/ 2324491 w 3034732"/>
              <a:gd name="connsiteY2" fmla="*/ 1752978 h 1770387"/>
              <a:gd name="connsiteX3" fmla="*/ 1806331 w 3034732"/>
              <a:gd name="connsiteY3" fmla="*/ 1745358 h 1770387"/>
              <a:gd name="connsiteX4" fmla="*/ 1387231 w 3034732"/>
              <a:gd name="connsiteY4" fmla="*/ 1737738 h 1770387"/>
              <a:gd name="connsiteX5" fmla="*/ 1211971 w 3034732"/>
              <a:gd name="connsiteY5" fmla="*/ 1722498 h 1770387"/>
              <a:gd name="connsiteX6" fmla="*/ 808111 w 3034732"/>
              <a:gd name="connsiteY6" fmla="*/ 1730118 h 1770387"/>
              <a:gd name="connsiteX7" fmla="*/ 777631 w 3034732"/>
              <a:gd name="connsiteY7" fmla="*/ 1737738 h 1770387"/>
              <a:gd name="connsiteX8" fmla="*/ 716671 w 3034732"/>
              <a:gd name="connsiteY8" fmla="*/ 1745358 h 1770387"/>
              <a:gd name="connsiteX9" fmla="*/ 678571 w 3034732"/>
              <a:gd name="connsiteY9" fmla="*/ 1752978 h 1770387"/>
              <a:gd name="connsiteX10" fmla="*/ 274711 w 3034732"/>
              <a:gd name="connsiteY10" fmla="*/ 1745358 h 1770387"/>
              <a:gd name="connsiteX11" fmla="*/ 251851 w 3034732"/>
              <a:gd name="connsiteY11" fmla="*/ 1737738 h 1770387"/>
              <a:gd name="connsiteX12" fmla="*/ 198511 w 3034732"/>
              <a:gd name="connsiteY12" fmla="*/ 1722498 h 1770387"/>
              <a:gd name="connsiteX13" fmla="*/ 61351 w 3034732"/>
              <a:gd name="connsiteY13" fmla="*/ 1714878 h 1770387"/>
              <a:gd name="connsiteX14" fmla="*/ 391 w 3034732"/>
              <a:gd name="connsiteY14" fmla="*/ 1699638 h 1770387"/>
              <a:gd name="connsiteX15" fmla="*/ 15631 w 3034732"/>
              <a:gd name="connsiteY15" fmla="*/ 1646298 h 1770387"/>
              <a:gd name="connsiteX16" fmla="*/ 46111 w 3034732"/>
              <a:gd name="connsiteY16" fmla="*/ 1600578 h 1770387"/>
              <a:gd name="connsiteX17" fmla="*/ 61351 w 3034732"/>
              <a:gd name="connsiteY17" fmla="*/ 1577718 h 1770387"/>
              <a:gd name="connsiteX18" fmla="*/ 68971 w 3034732"/>
              <a:gd name="connsiteY18" fmla="*/ 1554858 h 1770387"/>
              <a:gd name="connsiteX19" fmla="*/ 61351 w 3034732"/>
              <a:gd name="connsiteY19" fmla="*/ 1486278 h 1770387"/>
              <a:gd name="connsiteX20" fmla="*/ 68971 w 3034732"/>
              <a:gd name="connsiteY20" fmla="*/ 1455798 h 1770387"/>
              <a:gd name="connsiteX21" fmla="*/ 84211 w 3034732"/>
              <a:gd name="connsiteY21" fmla="*/ 1432938 h 1770387"/>
              <a:gd name="connsiteX22" fmla="*/ 99451 w 3034732"/>
              <a:gd name="connsiteY22" fmla="*/ 1356738 h 1770387"/>
              <a:gd name="connsiteX23" fmla="*/ 107071 w 3034732"/>
              <a:gd name="connsiteY23" fmla="*/ 1333878 h 1770387"/>
              <a:gd name="connsiteX24" fmla="*/ 122311 w 3034732"/>
              <a:gd name="connsiteY24" fmla="*/ 1311018 h 1770387"/>
              <a:gd name="connsiteX25" fmla="*/ 168031 w 3034732"/>
              <a:gd name="connsiteY25" fmla="*/ 1280538 h 1770387"/>
              <a:gd name="connsiteX26" fmla="*/ 221371 w 3034732"/>
              <a:gd name="connsiteY26" fmla="*/ 1272918 h 1770387"/>
              <a:gd name="connsiteX27" fmla="*/ 244231 w 3034732"/>
              <a:gd name="connsiteY27" fmla="*/ 1265298 h 1770387"/>
              <a:gd name="connsiteX28" fmla="*/ 289951 w 3034732"/>
              <a:gd name="connsiteY28" fmla="*/ 1227198 h 1770387"/>
              <a:gd name="connsiteX29" fmla="*/ 305191 w 3034732"/>
              <a:gd name="connsiteY29" fmla="*/ 1204338 h 1770387"/>
              <a:gd name="connsiteX30" fmla="*/ 328051 w 3034732"/>
              <a:gd name="connsiteY30" fmla="*/ 1181478 h 1770387"/>
              <a:gd name="connsiteX31" fmla="*/ 343291 w 3034732"/>
              <a:gd name="connsiteY31" fmla="*/ 1158618 h 1770387"/>
              <a:gd name="connsiteX32" fmla="*/ 389011 w 3034732"/>
              <a:gd name="connsiteY32" fmla="*/ 1135758 h 1770387"/>
              <a:gd name="connsiteX33" fmla="*/ 442351 w 3034732"/>
              <a:gd name="connsiteY33" fmla="*/ 1097658 h 1770387"/>
              <a:gd name="connsiteX34" fmla="*/ 449971 w 3034732"/>
              <a:gd name="connsiteY34" fmla="*/ 1074798 h 1770387"/>
              <a:gd name="connsiteX35" fmla="*/ 488071 w 3034732"/>
              <a:gd name="connsiteY35" fmla="*/ 1029078 h 1770387"/>
              <a:gd name="connsiteX36" fmla="*/ 503311 w 3034732"/>
              <a:gd name="connsiteY36" fmla="*/ 914778 h 1770387"/>
              <a:gd name="connsiteX37" fmla="*/ 510931 w 3034732"/>
              <a:gd name="connsiteY37" fmla="*/ 891918 h 1770387"/>
              <a:gd name="connsiteX38" fmla="*/ 549031 w 3034732"/>
              <a:gd name="connsiteY38" fmla="*/ 876678 h 1770387"/>
              <a:gd name="connsiteX39" fmla="*/ 602371 w 3034732"/>
              <a:gd name="connsiteY39" fmla="*/ 884298 h 1770387"/>
              <a:gd name="connsiteX40" fmla="*/ 617611 w 3034732"/>
              <a:gd name="connsiteY40" fmla="*/ 907158 h 1770387"/>
              <a:gd name="connsiteX41" fmla="*/ 619824 w 3034732"/>
              <a:gd name="connsiteY41" fmla="*/ 970885 h 1770387"/>
              <a:gd name="connsiteX42" fmla="*/ 652762 w 3034732"/>
              <a:gd name="connsiteY42" fmla="*/ 952416 h 1770387"/>
              <a:gd name="connsiteX43" fmla="*/ 679307 w 3034732"/>
              <a:gd name="connsiteY43" fmla="*/ 944135 h 1770387"/>
              <a:gd name="connsiteX44" fmla="*/ 693811 w 3034732"/>
              <a:gd name="connsiteY44" fmla="*/ 869058 h 1770387"/>
              <a:gd name="connsiteX45" fmla="*/ 687074 w 3034732"/>
              <a:gd name="connsiteY45" fmla="*/ 830747 h 1770387"/>
              <a:gd name="connsiteX46" fmla="*/ 752068 w 3034732"/>
              <a:gd name="connsiteY46" fmla="*/ 754777 h 1770387"/>
              <a:gd name="connsiteX47" fmla="*/ 747151 w 3034732"/>
              <a:gd name="connsiteY47" fmla="*/ 869058 h 1770387"/>
              <a:gd name="connsiteX48" fmla="*/ 775570 w 3034732"/>
              <a:gd name="connsiteY48" fmla="*/ 885211 h 1770387"/>
              <a:gd name="connsiteX49" fmla="*/ 808111 w 3034732"/>
              <a:gd name="connsiteY49" fmla="*/ 884298 h 1770387"/>
              <a:gd name="connsiteX50" fmla="*/ 830971 w 3034732"/>
              <a:gd name="connsiteY50" fmla="*/ 815718 h 1770387"/>
              <a:gd name="connsiteX51" fmla="*/ 853831 w 3034732"/>
              <a:gd name="connsiteY51" fmla="*/ 800478 h 1770387"/>
              <a:gd name="connsiteX52" fmla="*/ 832109 w 3034732"/>
              <a:gd name="connsiteY52" fmla="*/ 591498 h 1770387"/>
              <a:gd name="connsiteX53" fmla="*/ 853831 w 3034732"/>
              <a:gd name="connsiteY53" fmla="*/ 541398 h 1770387"/>
              <a:gd name="connsiteX54" fmla="*/ 876691 w 3034732"/>
              <a:gd name="connsiteY54" fmla="*/ 533778 h 1770387"/>
              <a:gd name="connsiteX55" fmla="*/ 914791 w 3034732"/>
              <a:gd name="connsiteY55" fmla="*/ 541398 h 1770387"/>
              <a:gd name="connsiteX56" fmla="*/ 907171 w 3034732"/>
              <a:gd name="connsiteY56" fmla="*/ 587118 h 1770387"/>
              <a:gd name="connsiteX57" fmla="*/ 909138 w 3034732"/>
              <a:gd name="connsiteY57" fmla="*/ 636568 h 1770387"/>
              <a:gd name="connsiteX58" fmla="*/ 906435 w 3034732"/>
              <a:gd name="connsiteY58" fmla="*/ 688284 h 1770387"/>
              <a:gd name="connsiteX59" fmla="*/ 898815 w 3034732"/>
              <a:gd name="connsiteY59" fmla="*/ 754116 h 1770387"/>
              <a:gd name="connsiteX60" fmla="*/ 878904 w 3034732"/>
              <a:gd name="connsiteY60" fmla="*/ 811988 h 1770387"/>
              <a:gd name="connsiteX61" fmla="*/ 891440 w 3034732"/>
              <a:gd name="connsiteY61" fmla="*/ 920954 h 1770387"/>
              <a:gd name="connsiteX62" fmla="*/ 930025 w 3034732"/>
              <a:gd name="connsiteY62" fmla="*/ 912672 h 1770387"/>
              <a:gd name="connsiteX63" fmla="*/ 937651 w 3034732"/>
              <a:gd name="connsiteY63" fmla="*/ 891918 h 1770387"/>
              <a:gd name="connsiteX64" fmla="*/ 930031 w 3034732"/>
              <a:gd name="connsiteY64" fmla="*/ 869058 h 1770387"/>
              <a:gd name="connsiteX65" fmla="*/ 977223 w 3034732"/>
              <a:gd name="connsiteY65" fmla="*/ 803405 h 1770387"/>
              <a:gd name="connsiteX66" fmla="*/ 1049984 w 3034732"/>
              <a:gd name="connsiteY66" fmla="*/ 839881 h 1770387"/>
              <a:gd name="connsiteX67" fmla="*/ 1096684 w 3034732"/>
              <a:gd name="connsiteY67" fmla="*/ 831298 h 1770387"/>
              <a:gd name="connsiteX68" fmla="*/ 1129132 w 3034732"/>
              <a:gd name="connsiteY68" fmla="*/ 805992 h 1770387"/>
              <a:gd name="connsiteX69" fmla="*/ 1143391 w 3034732"/>
              <a:gd name="connsiteY69" fmla="*/ 792858 h 1770387"/>
              <a:gd name="connsiteX70" fmla="*/ 1135771 w 3034732"/>
              <a:gd name="connsiteY70" fmla="*/ 731898 h 1770387"/>
              <a:gd name="connsiteX71" fmla="*/ 1108485 w 3034732"/>
              <a:gd name="connsiteY71" fmla="*/ 681966 h 1770387"/>
              <a:gd name="connsiteX72" fmla="*/ 1136931 w 3034732"/>
              <a:gd name="connsiteY72" fmla="*/ 511747 h 1770387"/>
              <a:gd name="connsiteX73" fmla="*/ 1158631 w 3034732"/>
              <a:gd name="connsiteY73" fmla="*/ 465557 h 1770387"/>
              <a:gd name="connsiteX74" fmla="*/ 1159366 w 3034732"/>
              <a:gd name="connsiteY74" fmla="*/ 630572 h 1770387"/>
              <a:gd name="connsiteX75" fmla="*/ 1196731 w 3034732"/>
              <a:gd name="connsiteY75" fmla="*/ 670938 h 1770387"/>
              <a:gd name="connsiteX76" fmla="*/ 1204351 w 3034732"/>
              <a:gd name="connsiteY76" fmla="*/ 685697 h 1770387"/>
              <a:gd name="connsiteX77" fmla="*/ 1239502 w 3034732"/>
              <a:gd name="connsiteY77" fmla="*/ 698992 h 1770387"/>
              <a:gd name="connsiteX78" fmla="*/ 1299972 w 3034732"/>
              <a:gd name="connsiteY78" fmla="*/ 692835 h 1770387"/>
              <a:gd name="connsiteX79" fmla="*/ 1234831 w 3034732"/>
              <a:gd name="connsiteY79" fmla="*/ 823338 h 1770387"/>
              <a:gd name="connsiteX80" fmla="*/ 1250011 w 3034732"/>
              <a:gd name="connsiteY80" fmla="*/ 824912 h 1770387"/>
              <a:gd name="connsiteX81" fmla="*/ 1277602 w 3034732"/>
              <a:gd name="connsiteY81" fmla="*/ 822215 h 1770387"/>
              <a:gd name="connsiteX82" fmla="*/ 1380347 w 3034732"/>
              <a:gd name="connsiteY82" fmla="*/ 846538 h 1770387"/>
              <a:gd name="connsiteX83" fmla="*/ 1425331 w 3034732"/>
              <a:gd name="connsiteY83" fmla="*/ 823338 h 1770387"/>
              <a:gd name="connsiteX84" fmla="*/ 1476212 w 3034732"/>
              <a:gd name="connsiteY84" fmla="*/ 719746 h 1770387"/>
              <a:gd name="connsiteX85" fmla="*/ 1517016 w 3034732"/>
              <a:gd name="connsiteY85" fmla="*/ 667709 h 1770387"/>
              <a:gd name="connsiteX86" fmla="*/ 1580190 w 3034732"/>
              <a:gd name="connsiteY86" fmla="*/ 664300 h 1770387"/>
              <a:gd name="connsiteX87" fmla="*/ 1641639 w 3034732"/>
              <a:gd name="connsiteY87" fmla="*/ 601877 h 1770387"/>
              <a:gd name="connsiteX88" fmla="*/ 1665454 w 3034732"/>
              <a:gd name="connsiteY88" fmla="*/ 365861 h 1770387"/>
              <a:gd name="connsiteX89" fmla="*/ 1633497 w 3034732"/>
              <a:gd name="connsiteY89" fmla="*/ 297782 h 1770387"/>
              <a:gd name="connsiteX90" fmla="*/ 1619516 w 3034732"/>
              <a:gd name="connsiteY90" fmla="*/ 256691 h 1770387"/>
              <a:gd name="connsiteX91" fmla="*/ 1594165 w 3034732"/>
              <a:gd name="connsiteY91" fmla="*/ 233594 h 1770387"/>
              <a:gd name="connsiteX92" fmla="*/ 1589036 w 3034732"/>
              <a:gd name="connsiteY92" fmla="*/ 164289 h 1770387"/>
              <a:gd name="connsiteX93" fmla="*/ 1608211 w 3034732"/>
              <a:gd name="connsiteY93" fmla="*/ 137538 h 1770387"/>
              <a:gd name="connsiteX94" fmla="*/ 1577731 w 3034732"/>
              <a:gd name="connsiteY94" fmla="*/ 84198 h 1770387"/>
              <a:gd name="connsiteX95" fmla="*/ 1585351 w 3034732"/>
              <a:gd name="connsiteY95" fmla="*/ 61338 h 1770387"/>
              <a:gd name="connsiteX96" fmla="*/ 1608211 w 3034732"/>
              <a:gd name="connsiteY96" fmla="*/ 68958 h 1770387"/>
              <a:gd name="connsiteX97" fmla="*/ 1562976 w 3034732"/>
              <a:gd name="connsiteY97" fmla="*/ 52916 h 1770387"/>
              <a:gd name="connsiteX98" fmla="*/ 1590508 w 3034732"/>
              <a:gd name="connsiteY98" fmla="*/ 14495 h 1770387"/>
              <a:gd name="connsiteX99" fmla="*/ 1654176 w 3034732"/>
              <a:gd name="connsiteY99" fmla="*/ 43171 h 1770387"/>
              <a:gd name="connsiteX100" fmla="*/ 1760611 w 3034732"/>
              <a:gd name="connsiteY100" fmla="*/ 378 h 1770387"/>
              <a:gd name="connsiteX101" fmla="*/ 1768231 w 3034732"/>
              <a:gd name="connsiteY101" fmla="*/ 23238 h 1770387"/>
              <a:gd name="connsiteX102" fmla="*/ 1791091 w 3034732"/>
              <a:gd name="connsiteY102" fmla="*/ 46098 h 1770387"/>
              <a:gd name="connsiteX103" fmla="*/ 1806331 w 3034732"/>
              <a:gd name="connsiteY103" fmla="*/ 68958 h 1770387"/>
              <a:gd name="connsiteX104" fmla="*/ 1829191 w 3034732"/>
              <a:gd name="connsiteY104" fmla="*/ 76578 h 1770387"/>
              <a:gd name="connsiteX105" fmla="*/ 1882531 w 3034732"/>
              <a:gd name="connsiteY105" fmla="*/ 99438 h 1770387"/>
              <a:gd name="connsiteX106" fmla="*/ 1905391 w 3034732"/>
              <a:gd name="connsiteY106" fmla="*/ 114678 h 1770387"/>
              <a:gd name="connsiteX107" fmla="*/ 1928251 w 3034732"/>
              <a:gd name="connsiteY107" fmla="*/ 122298 h 1770387"/>
              <a:gd name="connsiteX108" fmla="*/ 2233051 w 3034732"/>
              <a:gd name="connsiteY108" fmla="*/ 145158 h 1770387"/>
              <a:gd name="connsiteX109" fmla="*/ 2278771 w 3034732"/>
              <a:gd name="connsiteY109" fmla="*/ 183258 h 1770387"/>
              <a:gd name="connsiteX110" fmla="*/ 2301631 w 3034732"/>
              <a:gd name="connsiteY110" fmla="*/ 190878 h 1770387"/>
              <a:gd name="connsiteX111" fmla="*/ 2324491 w 3034732"/>
              <a:gd name="connsiteY111" fmla="*/ 213738 h 1770387"/>
              <a:gd name="connsiteX112" fmla="*/ 2332111 w 3034732"/>
              <a:gd name="connsiteY112" fmla="*/ 244218 h 1770387"/>
              <a:gd name="connsiteX113" fmla="*/ 2374392 w 3034732"/>
              <a:gd name="connsiteY113" fmla="*/ 270486 h 1770387"/>
              <a:gd name="connsiteX114" fmla="*/ 2416673 w 3034732"/>
              <a:gd name="connsiteY114" fmla="*/ 304697 h 1770387"/>
              <a:gd name="connsiteX115" fmla="*/ 2454550 w 3034732"/>
              <a:gd name="connsiteY115" fmla="*/ 332795 h 1770387"/>
              <a:gd name="connsiteX116" fmla="*/ 2485749 w 3034732"/>
              <a:gd name="connsiteY116" fmla="*/ 376024 h 1770387"/>
              <a:gd name="connsiteX117" fmla="*/ 2499512 w 3034732"/>
              <a:gd name="connsiteY117" fmla="*/ 450279 h 1770387"/>
              <a:gd name="connsiteX118" fmla="*/ 2524333 w 3034732"/>
              <a:gd name="connsiteY118" fmla="*/ 493572 h 1770387"/>
              <a:gd name="connsiteX119" fmla="*/ 2537851 w 3034732"/>
              <a:gd name="connsiteY119" fmla="*/ 510918 h 1770387"/>
              <a:gd name="connsiteX120" fmla="*/ 2560711 w 3034732"/>
              <a:gd name="connsiteY120" fmla="*/ 518538 h 1770387"/>
              <a:gd name="connsiteX121" fmla="*/ 2591191 w 3034732"/>
              <a:gd name="connsiteY121" fmla="*/ 564258 h 1770387"/>
              <a:gd name="connsiteX122" fmla="*/ 2583571 w 3034732"/>
              <a:gd name="connsiteY122" fmla="*/ 587118 h 1770387"/>
              <a:gd name="connsiteX123" fmla="*/ 2590701 w 3034732"/>
              <a:gd name="connsiteY123" fmla="*/ 632678 h 1770387"/>
              <a:gd name="connsiteX124" fmla="*/ 2646749 w 3034732"/>
              <a:gd name="connsiteY124" fmla="*/ 715355 h 1770387"/>
              <a:gd name="connsiteX125" fmla="*/ 2678952 w 3034732"/>
              <a:gd name="connsiteY125" fmla="*/ 804047 h 1770387"/>
              <a:gd name="connsiteX126" fmla="*/ 2772856 w 3034732"/>
              <a:gd name="connsiteY126" fmla="*/ 935192 h 1770387"/>
              <a:gd name="connsiteX127" fmla="*/ 2714839 w 3034732"/>
              <a:gd name="connsiteY127" fmla="*/ 922559 h 1770387"/>
              <a:gd name="connsiteX128" fmla="*/ 2776043 w 3034732"/>
              <a:gd name="connsiteY128" fmla="*/ 972990 h 1770387"/>
              <a:gd name="connsiteX129" fmla="*/ 2717291 w 3034732"/>
              <a:gd name="connsiteY129" fmla="*/ 1061986 h 1770387"/>
              <a:gd name="connsiteX130" fmla="*/ 2701562 w 3034732"/>
              <a:gd name="connsiteY130" fmla="*/ 1113059 h 1770387"/>
              <a:gd name="connsiteX131" fmla="*/ 2737945 w 3034732"/>
              <a:gd name="connsiteY131" fmla="*/ 1240794 h 1770387"/>
              <a:gd name="connsiteX132" fmla="*/ 2852785 w 3034732"/>
              <a:gd name="connsiteY132" fmla="*/ 1353983 h 1770387"/>
              <a:gd name="connsiteX133" fmla="*/ 3030230 w 3034732"/>
              <a:gd name="connsiteY133" fmla="*/ 1581371 h 1770387"/>
              <a:gd name="connsiteX134" fmla="*/ 2652151 w 3034732"/>
              <a:gd name="connsiteY134" fmla="*/ 1356738 h 1770387"/>
              <a:gd name="connsiteX135" fmla="*/ 2690251 w 3034732"/>
              <a:gd name="connsiteY135" fmla="*/ 1440558 h 1770387"/>
              <a:gd name="connsiteX136" fmla="*/ 2766451 w 3034732"/>
              <a:gd name="connsiteY136" fmla="*/ 1539618 h 1770387"/>
              <a:gd name="connsiteX137" fmla="*/ 2865511 w 3034732"/>
              <a:gd name="connsiteY137" fmla="*/ 1653918 h 1770387"/>
              <a:gd name="connsiteX138" fmla="*/ 2880751 w 3034732"/>
              <a:gd name="connsiteY138" fmla="*/ 1676778 h 1770387"/>
              <a:gd name="connsiteX139" fmla="*/ 2926471 w 3034732"/>
              <a:gd name="connsiteY139" fmla="*/ 1722498 h 1770387"/>
              <a:gd name="connsiteX140" fmla="*/ 2949331 w 3034732"/>
              <a:gd name="connsiteY140" fmla="*/ 1768218 h 1770387"/>
              <a:gd name="connsiteX0" fmla="*/ 2949331 w 3034732"/>
              <a:gd name="connsiteY0" fmla="*/ 1768218 h 1770387"/>
              <a:gd name="connsiteX1" fmla="*/ 2354971 w 3034732"/>
              <a:gd name="connsiteY1" fmla="*/ 1760598 h 1770387"/>
              <a:gd name="connsiteX2" fmla="*/ 2324491 w 3034732"/>
              <a:gd name="connsiteY2" fmla="*/ 1752978 h 1770387"/>
              <a:gd name="connsiteX3" fmla="*/ 1806331 w 3034732"/>
              <a:gd name="connsiteY3" fmla="*/ 1745358 h 1770387"/>
              <a:gd name="connsiteX4" fmla="*/ 1387231 w 3034732"/>
              <a:gd name="connsiteY4" fmla="*/ 1737738 h 1770387"/>
              <a:gd name="connsiteX5" fmla="*/ 1211971 w 3034732"/>
              <a:gd name="connsiteY5" fmla="*/ 1722498 h 1770387"/>
              <a:gd name="connsiteX6" fmla="*/ 808111 w 3034732"/>
              <a:gd name="connsiteY6" fmla="*/ 1730118 h 1770387"/>
              <a:gd name="connsiteX7" fmla="*/ 777631 w 3034732"/>
              <a:gd name="connsiteY7" fmla="*/ 1737738 h 1770387"/>
              <a:gd name="connsiteX8" fmla="*/ 716671 w 3034732"/>
              <a:gd name="connsiteY8" fmla="*/ 1745358 h 1770387"/>
              <a:gd name="connsiteX9" fmla="*/ 678571 w 3034732"/>
              <a:gd name="connsiteY9" fmla="*/ 1752978 h 1770387"/>
              <a:gd name="connsiteX10" fmla="*/ 274711 w 3034732"/>
              <a:gd name="connsiteY10" fmla="*/ 1745358 h 1770387"/>
              <a:gd name="connsiteX11" fmla="*/ 251851 w 3034732"/>
              <a:gd name="connsiteY11" fmla="*/ 1737738 h 1770387"/>
              <a:gd name="connsiteX12" fmla="*/ 198511 w 3034732"/>
              <a:gd name="connsiteY12" fmla="*/ 1722498 h 1770387"/>
              <a:gd name="connsiteX13" fmla="*/ 61351 w 3034732"/>
              <a:gd name="connsiteY13" fmla="*/ 1714878 h 1770387"/>
              <a:gd name="connsiteX14" fmla="*/ 391 w 3034732"/>
              <a:gd name="connsiteY14" fmla="*/ 1699638 h 1770387"/>
              <a:gd name="connsiteX15" fmla="*/ 15631 w 3034732"/>
              <a:gd name="connsiteY15" fmla="*/ 1646298 h 1770387"/>
              <a:gd name="connsiteX16" fmla="*/ 46111 w 3034732"/>
              <a:gd name="connsiteY16" fmla="*/ 1600578 h 1770387"/>
              <a:gd name="connsiteX17" fmla="*/ 61351 w 3034732"/>
              <a:gd name="connsiteY17" fmla="*/ 1577718 h 1770387"/>
              <a:gd name="connsiteX18" fmla="*/ 68971 w 3034732"/>
              <a:gd name="connsiteY18" fmla="*/ 1554858 h 1770387"/>
              <a:gd name="connsiteX19" fmla="*/ 61351 w 3034732"/>
              <a:gd name="connsiteY19" fmla="*/ 1486278 h 1770387"/>
              <a:gd name="connsiteX20" fmla="*/ 68971 w 3034732"/>
              <a:gd name="connsiteY20" fmla="*/ 1455798 h 1770387"/>
              <a:gd name="connsiteX21" fmla="*/ 84211 w 3034732"/>
              <a:gd name="connsiteY21" fmla="*/ 1432938 h 1770387"/>
              <a:gd name="connsiteX22" fmla="*/ 99451 w 3034732"/>
              <a:gd name="connsiteY22" fmla="*/ 1356738 h 1770387"/>
              <a:gd name="connsiteX23" fmla="*/ 107071 w 3034732"/>
              <a:gd name="connsiteY23" fmla="*/ 1333878 h 1770387"/>
              <a:gd name="connsiteX24" fmla="*/ 122311 w 3034732"/>
              <a:gd name="connsiteY24" fmla="*/ 1311018 h 1770387"/>
              <a:gd name="connsiteX25" fmla="*/ 168031 w 3034732"/>
              <a:gd name="connsiteY25" fmla="*/ 1280538 h 1770387"/>
              <a:gd name="connsiteX26" fmla="*/ 221371 w 3034732"/>
              <a:gd name="connsiteY26" fmla="*/ 1272918 h 1770387"/>
              <a:gd name="connsiteX27" fmla="*/ 244231 w 3034732"/>
              <a:gd name="connsiteY27" fmla="*/ 1265298 h 1770387"/>
              <a:gd name="connsiteX28" fmla="*/ 289951 w 3034732"/>
              <a:gd name="connsiteY28" fmla="*/ 1227198 h 1770387"/>
              <a:gd name="connsiteX29" fmla="*/ 305191 w 3034732"/>
              <a:gd name="connsiteY29" fmla="*/ 1204338 h 1770387"/>
              <a:gd name="connsiteX30" fmla="*/ 328051 w 3034732"/>
              <a:gd name="connsiteY30" fmla="*/ 1181478 h 1770387"/>
              <a:gd name="connsiteX31" fmla="*/ 343291 w 3034732"/>
              <a:gd name="connsiteY31" fmla="*/ 1158618 h 1770387"/>
              <a:gd name="connsiteX32" fmla="*/ 389011 w 3034732"/>
              <a:gd name="connsiteY32" fmla="*/ 1135758 h 1770387"/>
              <a:gd name="connsiteX33" fmla="*/ 442351 w 3034732"/>
              <a:gd name="connsiteY33" fmla="*/ 1097658 h 1770387"/>
              <a:gd name="connsiteX34" fmla="*/ 449971 w 3034732"/>
              <a:gd name="connsiteY34" fmla="*/ 1074798 h 1770387"/>
              <a:gd name="connsiteX35" fmla="*/ 488071 w 3034732"/>
              <a:gd name="connsiteY35" fmla="*/ 1029078 h 1770387"/>
              <a:gd name="connsiteX36" fmla="*/ 503311 w 3034732"/>
              <a:gd name="connsiteY36" fmla="*/ 914778 h 1770387"/>
              <a:gd name="connsiteX37" fmla="*/ 510931 w 3034732"/>
              <a:gd name="connsiteY37" fmla="*/ 891918 h 1770387"/>
              <a:gd name="connsiteX38" fmla="*/ 549031 w 3034732"/>
              <a:gd name="connsiteY38" fmla="*/ 876678 h 1770387"/>
              <a:gd name="connsiteX39" fmla="*/ 602371 w 3034732"/>
              <a:gd name="connsiteY39" fmla="*/ 884298 h 1770387"/>
              <a:gd name="connsiteX40" fmla="*/ 617611 w 3034732"/>
              <a:gd name="connsiteY40" fmla="*/ 907158 h 1770387"/>
              <a:gd name="connsiteX41" fmla="*/ 619824 w 3034732"/>
              <a:gd name="connsiteY41" fmla="*/ 970885 h 1770387"/>
              <a:gd name="connsiteX42" fmla="*/ 652762 w 3034732"/>
              <a:gd name="connsiteY42" fmla="*/ 952416 h 1770387"/>
              <a:gd name="connsiteX43" fmla="*/ 679307 w 3034732"/>
              <a:gd name="connsiteY43" fmla="*/ 944135 h 1770387"/>
              <a:gd name="connsiteX44" fmla="*/ 693811 w 3034732"/>
              <a:gd name="connsiteY44" fmla="*/ 869058 h 1770387"/>
              <a:gd name="connsiteX45" fmla="*/ 687074 w 3034732"/>
              <a:gd name="connsiteY45" fmla="*/ 830747 h 1770387"/>
              <a:gd name="connsiteX46" fmla="*/ 752068 w 3034732"/>
              <a:gd name="connsiteY46" fmla="*/ 754777 h 1770387"/>
              <a:gd name="connsiteX47" fmla="*/ 747151 w 3034732"/>
              <a:gd name="connsiteY47" fmla="*/ 869058 h 1770387"/>
              <a:gd name="connsiteX48" fmla="*/ 775570 w 3034732"/>
              <a:gd name="connsiteY48" fmla="*/ 885211 h 1770387"/>
              <a:gd name="connsiteX49" fmla="*/ 808111 w 3034732"/>
              <a:gd name="connsiteY49" fmla="*/ 884298 h 1770387"/>
              <a:gd name="connsiteX50" fmla="*/ 830971 w 3034732"/>
              <a:gd name="connsiteY50" fmla="*/ 815718 h 1770387"/>
              <a:gd name="connsiteX51" fmla="*/ 853831 w 3034732"/>
              <a:gd name="connsiteY51" fmla="*/ 800478 h 1770387"/>
              <a:gd name="connsiteX52" fmla="*/ 832109 w 3034732"/>
              <a:gd name="connsiteY52" fmla="*/ 591498 h 1770387"/>
              <a:gd name="connsiteX53" fmla="*/ 853831 w 3034732"/>
              <a:gd name="connsiteY53" fmla="*/ 541398 h 1770387"/>
              <a:gd name="connsiteX54" fmla="*/ 876691 w 3034732"/>
              <a:gd name="connsiteY54" fmla="*/ 533778 h 1770387"/>
              <a:gd name="connsiteX55" fmla="*/ 914791 w 3034732"/>
              <a:gd name="connsiteY55" fmla="*/ 541398 h 1770387"/>
              <a:gd name="connsiteX56" fmla="*/ 907171 w 3034732"/>
              <a:gd name="connsiteY56" fmla="*/ 587118 h 1770387"/>
              <a:gd name="connsiteX57" fmla="*/ 909138 w 3034732"/>
              <a:gd name="connsiteY57" fmla="*/ 636568 h 1770387"/>
              <a:gd name="connsiteX58" fmla="*/ 906435 w 3034732"/>
              <a:gd name="connsiteY58" fmla="*/ 688284 h 1770387"/>
              <a:gd name="connsiteX59" fmla="*/ 898815 w 3034732"/>
              <a:gd name="connsiteY59" fmla="*/ 754116 h 1770387"/>
              <a:gd name="connsiteX60" fmla="*/ 878904 w 3034732"/>
              <a:gd name="connsiteY60" fmla="*/ 811988 h 1770387"/>
              <a:gd name="connsiteX61" fmla="*/ 891440 w 3034732"/>
              <a:gd name="connsiteY61" fmla="*/ 920954 h 1770387"/>
              <a:gd name="connsiteX62" fmla="*/ 930025 w 3034732"/>
              <a:gd name="connsiteY62" fmla="*/ 912672 h 1770387"/>
              <a:gd name="connsiteX63" fmla="*/ 937651 w 3034732"/>
              <a:gd name="connsiteY63" fmla="*/ 891918 h 1770387"/>
              <a:gd name="connsiteX64" fmla="*/ 930031 w 3034732"/>
              <a:gd name="connsiteY64" fmla="*/ 869058 h 1770387"/>
              <a:gd name="connsiteX65" fmla="*/ 977223 w 3034732"/>
              <a:gd name="connsiteY65" fmla="*/ 803405 h 1770387"/>
              <a:gd name="connsiteX66" fmla="*/ 1049984 w 3034732"/>
              <a:gd name="connsiteY66" fmla="*/ 839881 h 1770387"/>
              <a:gd name="connsiteX67" fmla="*/ 1096684 w 3034732"/>
              <a:gd name="connsiteY67" fmla="*/ 831298 h 1770387"/>
              <a:gd name="connsiteX68" fmla="*/ 1129132 w 3034732"/>
              <a:gd name="connsiteY68" fmla="*/ 805992 h 1770387"/>
              <a:gd name="connsiteX69" fmla="*/ 1143391 w 3034732"/>
              <a:gd name="connsiteY69" fmla="*/ 792858 h 1770387"/>
              <a:gd name="connsiteX70" fmla="*/ 1135771 w 3034732"/>
              <a:gd name="connsiteY70" fmla="*/ 731898 h 1770387"/>
              <a:gd name="connsiteX71" fmla="*/ 1108485 w 3034732"/>
              <a:gd name="connsiteY71" fmla="*/ 681966 h 1770387"/>
              <a:gd name="connsiteX72" fmla="*/ 1136931 w 3034732"/>
              <a:gd name="connsiteY72" fmla="*/ 511747 h 1770387"/>
              <a:gd name="connsiteX73" fmla="*/ 1158631 w 3034732"/>
              <a:gd name="connsiteY73" fmla="*/ 465557 h 1770387"/>
              <a:gd name="connsiteX74" fmla="*/ 1159366 w 3034732"/>
              <a:gd name="connsiteY74" fmla="*/ 630572 h 1770387"/>
              <a:gd name="connsiteX75" fmla="*/ 1196731 w 3034732"/>
              <a:gd name="connsiteY75" fmla="*/ 670938 h 1770387"/>
              <a:gd name="connsiteX76" fmla="*/ 1204351 w 3034732"/>
              <a:gd name="connsiteY76" fmla="*/ 685697 h 1770387"/>
              <a:gd name="connsiteX77" fmla="*/ 1239502 w 3034732"/>
              <a:gd name="connsiteY77" fmla="*/ 698992 h 1770387"/>
              <a:gd name="connsiteX78" fmla="*/ 1299972 w 3034732"/>
              <a:gd name="connsiteY78" fmla="*/ 692835 h 1770387"/>
              <a:gd name="connsiteX79" fmla="*/ 1234831 w 3034732"/>
              <a:gd name="connsiteY79" fmla="*/ 823338 h 1770387"/>
              <a:gd name="connsiteX80" fmla="*/ 1250011 w 3034732"/>
              <a:gd name="connsiteY80" fmla="*/ 824912 h 1770387"/>
              <a:gd name="connsiteX81" fmla="*/ 1277602 w 3034732"/>
              <a:gd name="connsiteY81" fmla="*/ 822215 h 1770387"/>
              <a:gd name="connsiteX82" fmla="*/ 1380347 w 3034732"/>
              <a:gd name="connsiteY82" fmla="*/ 846538 h 1770387"/>
              <a:gd name="connsiteX83" fmla="*/ 1425331 w 3034732"/>
              <a:gd name="connsiteY83" fmla="*/ 823338 h 1770387"/>
              <a:gd name="connsiteX84" fmla="*/ 1476212 w 3034732"/>
              <a:gd name="connsiteY84" fmla="*/ 719746 h 1770387"/>
              <a:gd name="connsiteX85" fmla="*/ 1517016 w 3034732"/>
              <a:gd name="connsiteY85" fmla="*/ 667709 h 1770387"/>
              <a:gd name="connsiteX86" fmla="*/ 1580190 w 3034732"/>
              <a:gd name="connsiteY86" fmla="*/ 664300 h 1770387"/>
              <a:gd name="connsiteX87" fmla="*/ 1641639 w 3034732"/>
              <a:gd name="connsiteY87" fmla="*/ 601877 h 1770387"/>
              <a:gd name="connsiteX88" fmla="*/ 1665454 w 3034732"/>
              <a:gd name="connsiteY88" fmla="*/ 365861 h 1770387"/>
              <a:gd name="connsiteX89" fmla="*/ 1633497 w 3034732"/>
              <a:gd name="connsiteY89" fmla="*/ 297782 h 1770387"/>
              <a:gd name="connsiteX90" fmla="*/ 1619516 w 3034732"/>
              <a:gd name="connsiteY90" fmla="*/ 256691 h 1770387"/>
              <a:gd name="connsiteX91" fmla="*/ 1594165 w 3034732"/>
              <a:gd name="connsiteY91" fmla="*/ 233594 h 1770387"/>
              <a:gd name="connsiteX92" fmla="*/ 1589036 w 3034732"/>
              <a:gd name="connsiteY92" fmla="*/ 164289 h 1770387"/>
              <a:gd name="connsiteX93" fmla="*/ 1608211 w 3034732"/>
              <a:gd name="connsiteY93" fmla="*/ 137538 h 1770387"/>
              <a:gd name="connsiteX94" fmla="*/ 1577731 w 3034732"/>
              <a:gd name="connsiteY94" fmla="*/ 84198 h 1770387"/>
              <a:gd name="connsiteX95" fmla="*/ 1585351 w 3034732"/>
              <a:gd name="connsiteY95" fmla="*/ 61338 h 1770387"/>
              <a:gd name="connsiteX96" fmla="*/ 1608211 w 3034732"/>
              <a:gd name="connsiteY96" fmla="*/ 68958 h 1770387"/>
              <a:gd name="connsiteX97" fmla="*/ 1562976 w 3034732"/>
              <a:gd name="connsiteY97" fmla="*/ 52916 h 1770387"/>
              <a:gd name="connsiteX98" fmla="*/ 1590508 w 3034732"/>
              <a:gd name="connsiteY98" fmla="*/ 14495 h 1770387"/>
              <a:gd name="connsiteX99" fmla="*/ 1654176 w 3034732"/>
              <a:gd name="connsiteY99" fmla="*/ 43171 h 1770387"/>
              <a:gd name="connsiteX100" fmla="*/ 1760611 w 3034732"/>
              <a:gd name="connsiteY100" fmla="*/ 378 h 1770387"/>
              <a:gd name="connsiteX101" fmla="*/ 1768231 w 3034732"/>
              <a:gd name="connsiteY101" fmla="*/ 23238 h 1770387"/>
              <a:gd name="connsiteX102" fmla="*/ 1791091 w 3034732"/>
              <a:gd name="connsiteY102" fmla="*/ 46098 h 1770387"/>
              <a:gd name="connsiteX103" fmla="*/ 1806331 w 3034732"/>
              <a:gd name="connsiteY103" fmla="*/ 68958 h 1770387"/>
              <a:gd name="connsiteX104" fmla="*/ 1829191 w 3034732"/>
              <a:gd name="connsiteY104" fmla="*/ 76578 h 1770387"/>
              <a:gd name="connsiteX105" fmla="*/ 1882531 w 3034732"/>
              <a:gd name="connsiteY105" fmla="*/ 99438 h 1770387"/>
              <a:gd name="connsiteX106" fmla="*/ 1905391 w 3034732"/>
              <a:gd name="connsiteY106" fmla="*/ 114678 h 1770387"/>
              <a:gd name="connsiteX107" fmla="*/ 1928251 w 3034732"/>
              <a:gd name="connsiteY107" fmla="*/ 122298 h 1770387"/>
              <a:gd name="connsiteX108" fmla="*/ 2233051 w 3034732"/>
              <a:gd name="connsiteY108" fmla="*/ 145158 h 1770387"/>
              <a:gd name="connsiteX109" fmla="*/ 2278771 w 3034732"/>
              <a:gd name="connsiteY109" fmla="*/ 183258 h 1770387"/>
              <a:gd name="connsiteX110" fmla="*/ 2301631 w 3034732"/>
              <a:gd name="connsiteY110" fmla="*/ 190878 h 1770387"/>
              <a:gd name="connsiteX111" fmla="*/ 2324491 w 3034732"/>
              <a:gd name="connsiteY111" fmla="*/ 213738 h 1770387"/>
              <a:gd name="connsiteX112" fmla="*/ 2332111 w 3034732"/>
              <a:gd name="connsiteY112" fmla="*/ 244218 h 1770387"/>
              <a:gd name="connsiteX113" fmla="*/ 2374392 w 3034732"/>
              <a:gd name="connsiteY113" fmla="*/ 270486 h 1770387"/>
              <a:gd name="connsiteX114" fmla="*/ 2416673 w 3034732"/>
              <a:gd name="connsiteY114" fmla="*/ 304697 h 1770387"/>
              <a:gd name="connsiteX115" fmla="*/ 2454550 w 3034732"/>
              <a:gd name="connsiteY115" fmla="*/ 332795 h 1770387"/>
              <a:gd name="connsiteX116" fmla="*/ 2485749 w 3034732"/>
              <a:gd name="connsiteY116" fmla="*/ 376024 h 1770387"/>
              <a:gd name="connsiteX117" fmla="*/ 2499512 w 3034732"/>
              <a:gd name="connsiteY117" fmla="*/ 450279 h 1770387"/>
              <a:gd name="connsiteX118" fmla="*/ 2524333 w 3034732"/>
              <a:gd name="connsiteY118" fmla="*/ 493572 h 1770387"/>
              <a:gd name="connsiteX119" fmla="*/ 2537851 w 3034732"/>
              <a:gd name="connsiteY119" fmla="*/ 510918 h 1770387"/>
              <a:gd name="connsiteX120" fmla="*/ 2560711 w 3034732"/>
              <a:gd name="connsiteY120" fmla="*/ 518538 h 1770387"/>
              <a:gd name="connsiteX121" fmla="*/ 2591191 w 3034732"/>
              <a:gd name="connsiteY121" fmla="*/ 564258 h 1770387"/>
              <a:gd name="connsiteX122" fmla="*/ 2583571 w 3034732"/>
              <a:gd name="connsiteY122" fmla="*/ 587118 h 1770387"/>
              <a:gd name="connsiteX123" fmla="*/ 2590701 w 3034732"/>
              <a:gd name="connsiteY123" fmla="*/ 632678 h 1770387"/>
              <a:gd name="connsiteX124" fmla="*/ 2646749 w 3034732"/>
              <a:gd name="connsiteY124" fmla="*/ 715355 h 1770387"/>
              <a:gd name="connsiteX125" fmla="*/ 2678952 w 3034732"/>
              <a:gd name="connsiteY125" fmla="*/ 804047 h 1770387"/>
              <a:gd name="connsiteX126" fmla="*/ 2772856 w 3034732"/>
              <a:gd name="connsiteY126" fmla="*/ 935192 h 1770387"/>
              <a:gd name="connsiteX127" fmla="*/ 2714839 w 3034732"/>
              <a:gd name="connsiteY127" fmla="*/ 922559 h 1770387"/>
              <a:gd name="connsiteX128" fmla="*/ 2776043 w 3034732"/>
              <a:gd name="connsiteY128" fmla="*/ 972990 h 1770387"/>
              <a:gd name="connsiteX129" fmla="*/ 2717291 w 3034732"/>
              <a:gd name="connsiteY129" fmla="*/ 1061986 h 1770387"/>
              <a:gd name="connsiteX130" fmla="*/ 2701562 w 3034732"/>
              <a:gd name="connsiteY130" fmla="*/ 1113059 h 1770387"/>
              <a:gd name="connsiteX131" fmla="*/ 2737945 w 3034732"/>
              <a:gd name="connsiteY131" fmla="*/ 1240794 h 1770387"/>
              <a:gd name="connsiteX132" fmla="*/ 2852785 w 3034732"/>
              <a:gd name="connsiteY132" fmla="*/ 1353983 h 1770387"/>
              <a:gd name="connsiteX133" fmla="*/ 3030230 w 3034732"/>
              <a:gd name="connsiteY133" fmla="*/ 1581371 h 1770387"/>
              <a:gd name="connsiteX134" fmla="*/ 2652151 w 3034732"/>
              <a:gd name="connsiteY134" fmla="*/ 1356738 h 1770387"/>
              <a:gd name="connsiteX135" fmla="*/ 2690251 w 3034732"/>
              <a:gd name="connsiteY135" fmla="*/ 1440558 h 1770387"/>
              <a:gd name="connsiteX136" fmla="*/ 2766451 w 3034732"/>
              <a:gd name="connsiteY136" fmla="*/ 1539618 h 1770387"/>
              <a:gd name="connsiteX137" fmla="*/ 2865511 w 3034732"/>
              <a:gd name="connsiteY137" fmla="*/ 1653918 h 1770387"/>
              <a:gd name="connsiteX138" fmla="*/ 2880751 w 3034732"/>
              <a:gd name="connsiteY138" fmla="*/ 1676778 h 1770387"/>
              <a:gd name="connsiteX139" fmla="*/ 2926471 w 3034732"/>
              <a:gd name="connsiteY139" fmla="*/ 1722498 h 1770387"/>
              <a:gd name="connsiteX140" fmla="*/ 2949331 w 3034732"/>
              <a:gd name="connsiteY140" fmla="*/ 1768218 h 1770387"/>
              <a:gd name="connsiteX0" fmla="*/ 2949331 w 3035698"/>
              <a:gd name="connsiteY0" fmla="*/ 1768218 h 1770387"/>
              <a:gd name="connsiteX1" fmla="*/ 2354971 w 3035698"/>
              <a:gd name="connsiteY1" fmla="*/ 1760598 h 1770387"/>
              <a:gd name="connsiteX2" fmla="*/ 2324491 w 3035698"/>
              <a:gd name="connsiteY2" fmla="*/ 1752978 h 1770387"/>
              <a:gd name="connsiteX3" fmla="*/ 1806331 w 3035698"/>
              <a:gd name="connsiteY3" fmla="*/ 1745358 h 1770387"/>
              <a:gd name="connsiteX4" fmla="*/ 1387231 w 3035698"/>
              <a:gd name="connsiteY4" fmla="*/ 1737738 h 1770387"/>
              <a:gd name="connsiteX5" fmla="*/ 1211971 w 3035698"/>
              <a:gd name="connsiteY5" fmla="*/ 1722498 h 1770387"/>
              <a:gd name="connsiteX6" fmla="*/ 808111 w 3035698"/>
              <a:gd name="connsiteY6" fmla="*/ 1730118 h 1770387"/>
              <a:gd name="connsiteX7" fmla="*/ 777631 w 3035698"/>
              <a:gd name="connsiteY7" fmla="*/ 1737738 h 1770387"/>
              <a:gd name="connsiteX8" fmla="*/ 716671 w 3035698"/>
              <a:gd name="connsiteY8" fmla="*/ 1745358 h 1770387"/>
              <a:gd name="connsiteX9" fmla="*/ 678571 w 3035698"/>
              <a:gd name="connsiteY9" fmla="*/ 1752978 h 1770387"/>
              <a:gd name="connsiteX10" fmla="*/ 274711 w 3035698"/>
              <a:gd name="connsiteY10" fmla="*/ 1745358 h 1770387"/>
              <a:gd name="connsiteX11" fmla="*/ 251851 w 3035698"/>
              <a:gd name="connsiteY11" fmla="*/ 1737738 h 1770387"/>
              <a:gd name="connsiteX12" fmla="*/ 198511 w 3035698"/>
              <a:gd name="connsiteY12" fmla="*/ 1722498 h 1770387"/>
              <a:gd name="connsiteX13" fmla="*/ 61351 w 3035698"/>
              <a:gd name="connsiteY13" fmla="*/ 1714878 h 1770387"/>
              <a:gd name="connsiteX14" fmla="*/ 391 w 3035698"/>
              <a:gd name="connsiteY14" fmla="*/ 1699638 h 1770387"/>
              <a:gd name="connsiteX15" fmla="*/ 15631 w 3035698"/>
              <a:gd name="connsiteY15" fmla="*/ 1646298 h 1770387"/>
              <a:gd name="connsiteX16" fmla="*/ 46111 w 3035698"/>
              <a:gd name="connsiteY16" fmla="*/ 1600578 h 1770387"/>
              <a:gd name="connsiteX17" fmla="*/ 61351 w 3035698"/>
              <a:gd name="connsiteY17" fmla="*/ 1577718 h 1770387"/>
              <a:gd name="connsiteX18" fmla="*/ 68971 w 3035698"/>
              <a:gd name="connsiteY18" fmla="*/ 1554858 h 1770387"/>
              <a:gd name="connsiteX19" fmla="*/ 61351 w 3035698"/>
              <a:gd name="connsiteY19" fmla="*/ 1486278 h 1770387"/>
              <a:gd name="connsiteX20" fmla="*/ 68971 w 3035698"/>
              <a:gd name="connsiteY20" fmla="*/ 1455798 h 1770387"/>
              <a:gd name="connsiteX21" fmla="*/ 84211 w 3035698"/>
              <a:gd name="connsiteY21" fmla="*/ 1432938 h 1770387"/>
              <a:gd name="connsiteX22" fmla="*/ 99451 w 3035698"/>
              <a:gd name="connsiteY22" fmla="*/ 1356738 h 1770387"/>
              <a:gd name="connsiteX23" fmla="*/ 107071 w 3035698"/>
              <a:gd name="connsiteY23" fmla="*/ 1333878 h 1770387"/>
              <a:gd name="connsiteX24" fmla="*/ 122311 w 3035698"/>
              <a:gd name="connsiteY24" fmla="*/ 1311018 h 1770387"/>
              <a:gd name="connsiteX25" fmla="*/ 168031 w 3035698"/>
              <a:gd name="connsiteY25" fmla="*/ 1280538 h 1770387"/>
              <a:gd name="connsiteX26" fmla="*/ 221371 w 3035698"/>
              <a:gd name="connsiteY26" fmla="*/ 1272918 h 1770387"/>
              <a:gd name="connsiteX27" fmla="*/ 244231 w 3035698"/>
              <a:gd name="connsiteY27" fmla="*/ 1265298 h 1770387"/>
              <a:gd name="connsiteX28" fmla="*/ 289951 w 3035698"/>
              <a:gd name="connsiteY28" fmla="*/ 1227198 h 1770387"/>
              <a:gd name="connsiteX29" fmla="*/ 305191 w 3035698"/>
              <a:gd name="connsiteY29" fmla="*/ 1204338 h 1770387"/>
              <a:gd name="connsiteX30" fmla="*/ 328051 w 3035698"/>
              <a:gd name="connsiteY30" fmla="*/ 1181478 h 1770387"/>
              <a:gd name="connsiteX31" fmla="*/ 343291 w 3035698"/>
              <a:gd name="connsiteY31" fmla="*/ 1158618 h 1770387"/>
              <a:gd name="connsiteX32" fmla="*/ 389011 w 3035698"/>
              <a:gd name="connsiteY32" fmla="*/ 1135758 h 1770387"/>
              <a:gd name="connsiteX33" fmla="*/ 442351 w 3035698"/>
              <a:gd name="connsiteY33" fmla="*/ 1097658 h 1770387"/>
              <a:gd name="connsiteX34" fmla="*/ 449971 w 3035698"/>
              <a:gd name="connsiteY34" fmla="*/ 1074798 h 1770387"/>
              <a:gd name="connsiteX35" fmla="*/ 488071 w 3035698"/>
              <a:gd name="connsiteY35" fmla="*/ 1029078 h 1770387"/>
              <a:gd name="connsiteX36" fmla="*/ 503311 w 3035698"/>
              <a:gd name="connsiteY36" fmla="*/ 914778 h 1770387"/>
              <a:gd name="connsiteX37" fmla="*/ 510931 w 3035698"/>
              <a:gd name="connsiteY37" fmla="*/ 891918 h 1770387"/>
              <a:gd name="connsiteX38" fmla="*/ 549031 w 3035698"/>
              <a:gd name="connsiteY38" fmla="*/ 876678 h 1770387"/>
              <a:gd name="connsiteX39" fmla="*/ 602371 w 3035698"/>
              <a:gd name="connsiteY39" fmla="*/ 884298 h 1770387"/>
              <a:gd name="connsiteX40" fmla="*/ 617611 w 3035698"/>
              <a:gd name="connsiteY40" fmla="*/ 907158 h 1770387"/>
              <a:gd name="connsiteX41" fmla="*/ 619824 w 3035698"/>
              <a:gd name="connsiteY41" fmla="*/ 970885 h 1770387"/>
              <a:gd name="connsiteX42" fmla="*/ 652762 w 3035698"/>
              <a:gd name="connsiteY42" fmla="*/ 952416 h 1770387"/>
              <a:gd name="connsiteX43" fmla="*/ 679307 w 3035698"/>
              <a:gd name="connsiteY43" fmla="*/ 944135 h 1770387"/>
              <a:gd name="connsiteX44" fmla="*/ 693811 w 3035698"/>
              <a:gd name="connsiteY44" fmla="*/ 869058 h 1770387"/>
              <a:gd name="connsiteX45" fmla="*/ 687074 w 3035698"/>
              <a:gd name="connsiteY45" fmla="*/ 830747 h 1770387"/>
              <a:gd name="connsiteX46" fmla="*/ 752068 w 3035698"/>
              <a:gd name="connsiteY46" fmla="*/ 754777 h 1770387"/>
              <a:gd name="connsiteX47" fmla="*/ 747151 w 3035698"/>
              <a:gd name="connsiteY47" fmla="*/ 869058 h 1770387"/>
              <a:gd name="connsiteX48" fmla="*/ 775570 w 3035698"/>
              <a:gd name="connsiteY48" fmla="*/ 885211 h 1770387"/>
              <a:gd name="connsiteX49" fmla="*/ 808111 w 3035698"/>
              <a:gd name="connsiteY49" fmla="*/ 884298 h 1770387"/>
              <a:gd name="connsiteX50" fmla="*/ 830971 w 3035698"/>
              <a:gd name="connsiteY50" fmla="*/ 815718 h 1770387"/>
              <a:gd name="connsiteX51" fmla="*/ 853831 w 3035698"/>
              <a:gd name="connsiteY51" fmla="*/ 800478 h 1770387"/>
              <a:gd name="connsiteX52" fmla="*/ 832109 w 3035698"/>
              <a:gd name="connsiteY52" fmla="*/ 591498 h 1770387"/>
              <a:gd name="connsiteX53" fmla="*/ 853831 w 3035698"/>
              <a:gd name="connsiteY53" fmla="*/ 541398 h 1770387"/>
              <a:gd name="connsiteX54" fmla="*/ 876691 w 3035698"/>
              <a:gd name="connsiteY54" fmla="*/ 533778 h 1770387"/>
              <a:gd name="connsiteX55" fmla="*/ 914791 w 3035698"/>
              <a:gd name="connsiteY55" fmla="*/ 541398 h 1770387"/>
              <a:gd name="connsiteX56" fmla="*/ 907171 w 3035698"/>
              <a:gd name="connsiteY56" fmla="*/ 587118 h 1770387"/>
              <a:gd name="connsiteX57" fmla="*/ 909138 w 3035698"/>
              <a:gd name="connsiteY57" fmla="*/ 636568 h 1770387"/>
              <a:gd name="connsiteX58" fmla="*/ 906435 w 3035698"/>
              <a:gd name="connsiteY58" fmla="*/ 688284 h 1770387"/>
              <a:gd name="connsiteX59" fmla="*/ 898815 w 3035698"/>
              <a:gd name="connsiteY59" fmla="*/ 754116 h 1770387"/>
              <a:gd name="connsiteX60" fmla="*/ 878904 w 3035698"/>
              <a:gd name="connsiteY60" fmla="*/ 811988 h 1770387"/>
              <a:gd name="connsiteX61" fmla="*/ 891440 w 3035698"/>
              <a:gd name="connsiteY61" fmla="*/ 920954 h 1770387"/>
              <a:gd name="connsiteX62" fmla="*/ 930025 w 3035698"/>
              <a:gd name="connsiteY62" fmla="*/ 912672 h 1770387"/>
              <a:gd name="connsiteX63" fmla="*/ 937651 w 3035698"/>
              <a:gd name="connsiteY63" fmla="*/ 891918 h 1770387"/>
              <a:gd name="connsiteX64" fmla="*/ 930031 w 3035698"/>
              <a:gd name="connsiteY64" fmla="*/ 869058 h 1770387"/>
              <a:gd name="connsiteX65" fmla="*/ 977223 w 3035698"/>
              <a:gd name="connsiteY65" fmla="*/ 803405 h 1770387"/>
              <a:gd name="connsiteX66" fmla="*/ 1049984 w 3035698"/>
              <a:gd name="connsiteY66" fmla="*/ 839881 h 1770387"/>
              <a:gd name="connsiteX67" fmla="*/ 1096684 w 3035698"/>
              <a:gd name="connsiteY67" fmla="*/ 831298 h 1770387"/>
              <a:gd name="connsiteX68" fmla="*/ 1129132 w 3035698"/>
              <a:gd name="connsiteY68" fmla="*/ 805992 h 1770387"/>
              <a:gd name="connsiteX69" fmla="*/ 1143391 w 3035698"/>
              <a:gd name="connsiteY69" fmla="*/ 792858 h 1770387"/>
              <a:gd name="connsiteX70" fmla="*/ 1135771 w 3035698"/>
              <a:gd name="connsiteY70" fmla="*/ 731898 h 1770387"/>
              <a:gd name="connsiteX71" fmla="*/ 1108485 w 3035698"/>
              <a:gd name="connsiteY71" fmla="*/ 681966 h 1770387"/>
              <a:gd name="connsiteX72" fmla="*/ 1136931 w 3035698"/>
              <a:gd name="connsiteY72" fmla="*/ 511747 h 1770387"/>
              <a:gd name="connsiteX73" fmla="*/ 1158631 w 3035698"/>
              <a:gd name="connsiteY73" fmla="*/ 465557 h 1770387"/>
              <a:gd name="connsiteX74" fmla="*/ 1159366 w 3035698"/>
              <a:gd name="connsiteY74" fmla="*/ 630572 h 1770387"/>
              <a:gd name="connsiteX75" fmla="*/ 1196731 w 3035698"/>
              <a:gd name="connsiteY75" fmla="*/ 670938 h 1770387"/>
              <a:gd name="connsiteX76" fmla="*/ 1204351 w 3035698"/>
              <a:gd name="connsiteY76" fmla="*/ 685697 h 1770387"/>
              <a:gd name="connsiteX77" fmla="*/ 1239502 w 3035698"/>
              <a:gd name="connsiteY77" fmla="*/ 698992 h 1770387"/>
              <a:gd name="connsiteX78" fmla="*/ 1299972 w 3035698"/>
              <a:gd name="connsiteY78" fmla="*/ 692835 h 1770387"/>
              <a:gd name="connsiteX79" fmla="*/ 1234831 w 3035698"/>
              <a:gd name="connsiteY79" fmla="*/ 823338 h 1770387"/>
              <a:gd name="connsiteX80" fmla="*/ 1250011 w 3035698"/>
              <a:gd name="connsiteY80" fmla="*/ 824912 h 1770387"/>
              <a:gd name="connsiteX81" fmla="*/ 1277602 w 3035698"/>
              <a:gd name="connsiteY81" fmla="*/ 822215 h 1770387"/>
              <a:gd name="connsiteX82" fmla="*/ 1380347 w 3035698"/>
              <a:gd name="connsiteY82" fmla="*/ 846538 h 1770387"/>
              <a:gd name="connsiteX83" fmla="*/ 1425331 w 3035698"/>
              <a:gd name="connsiteY83" fmla="*/ 823338 h 1770387"/>
              <a:gd name="connsiteX84" fmla="*/ 1476212 w 3035698"/>
              <a:gd name="connsiteY84" fmla="*/ 719746 h 1770387"/>
              <a:gd name="connsiteX85" fmla="*/ 1517016 w 3035698"/>
              <a:gd name="connsiteY85" fmla="*/ 667709 h 1770387"/>
              <a:gd name="connsiteX86" fmla="*/ 1580190 w 3035698"/>
              <a:gd name="connsiteY86" fmla="*/ 664300 h 1770387"/>
              <a:gd name="connsiteX87" fmla="*/ 1641639 w 3035698"/>
              <a:gd name="connsiteY87" fmla="*/ 601877 h 1770387"/>
              <a:gd name="connsiteX88" fmla="*/ 1665454 w 3035698"/>
              <a:gd name="connsiteY88" fmla="*/ 365861 h 1770387"/>
              <a:gd name="connsiteX89" fmla="*/ 1633497 w 3035698"/>
              <a:gd name="connsiteY89" fmla="*/ 297782 h 1770387"/>
              <a:gd name="connsiteX90" fmla="*/ 1619516 w 3035698"/>
              <a:gd name="connsiteY90" fmla="*/ 256691 h 1770387"/>
              <a:gd name="connsiteX91" fmla="*/ 1594165 w 3035698"/>
              <a:gd name="connsiteY91" fmla="*/ 233594 h 1770387"/>
              <a:gd name="connsiteX92" fmla="*/ 1589036 w 3035698"/>
              <a:gd name="connsiteY92" fmla="*/ 164289 h 1770387"/>
              <a:gd name="connsiteX93" fmla="*/ 1608211 w 3035698"/>
              <a:gd name="connsiteY93" fmla="*/ 137538 h 1770387"/>
              <a:gd name="connsiteX94" fmla="*/ 1577731 w 3035698"/>
              <a:gd name="connsiteY94" fmla="*/ 84198 h 1770387"/>
              <a:gd name="connsiteX95" fmla="*/ 1585351 w 3035698"/>
              <a:gd name="connsiteY95" fmla="*/ 61338 h 1770387"/>
              <a:gd name="connsiteX96" fmla="*/ 1608211 w 3035698"/>
              <a:gd name="connsiteY96" fmla="*/ 68958 h 1770387"/>
              <a:gd name="connsiteX97" fmla="*/ 1562976 w 3035698"/>
              <a:gd name="connsiteY97" fmla="*/ 52916 h 1770387"/>
              <a:gd name="connsiteX98" fmla="*/ 1590508 w 3035698"/>
              <a:gd name="connsiteY98" fmla="*/ 14495 h 1770387"/>
              <a:gd name="connsiteX99" fmla="*/ 1654176 w 3035698"/>
              <a:gd name="connsiteY99" fmla="*/ 43171 h 1770387"/>
              <a:gd name="connsiteX100" fmla="*/ 1760611 w 3035698"/>
              <a:gd name="connsiteY100" fmla="*/ 378 h 1770387"/>
              <a:gd name="connsiteX101" fmla="*/ 1768231 w 3035698"/>
              <a:gd name="connsiteY101" fmla="*/ 23238 h 1770387"/>
              <a:gd name="connsiteX102" fmla="*/ 1791091 w 3035698"/>
              <a:gd name="connsiteY102" fmla="*/ 46098 h 1770387"/>
              <a:gd name="connsiteX103" fmla="*/ 1806331 w 3035698"/>
              <a:gd name="connsiteY103" fmla="*/ 68958 h 1770387"/>
              <a:gd name="connsiteX104" fmla="*/ 1829191 w 3035698"/>
              <a:gd name="connsiteY104" fmla="*/ 76578 h 1770387"/>
              <a:gd name="connsiteX105" fmla="*/ 1882531 w 3035698"/>
              <a:gd name="connsiteY105" fmla="*/ 99438 h 1770387"/>
              <a:gd name="connsiteX106" fmla="*/ 1905391 w 3035698"/>
              <a:gd name="connsiteY106" fmla="*/ 114678 h 1770387"/>
              <a:gd name="connsiteX107" fmla="*/ 1928251 w 3035698"/>
              <a:gd name="connsiteY107" fmla="*/ 122298 h 1770387"/>
              <a:gd name="connsiteX108" fmla="*/ 2233051 w 3035698"/>
              <a:gd name="connsiteY108" fmla="*/ 145158 h 1770387"/>
              <a:gd name="connsiteX109" fmla="*/ 2278771 w 3035698"/>
              <a:gd name="connsiteY109" fmla="*/ 183258 h 1770387"/>
              <a:gd name="connsiteX110" fmla="*/ 2301631 w 3035698"/>
              <a:gd name="connsiteY110" fmla="*/ 190878 h 1770387"/>
              <a:gd name="connsiteX111" fmla="*/ 2324491 w 3035698"/>
              <a:gd name="connsiteY111" fmla="*/ 213738 h 1770387"/>
              <a:gd name="connsiteX112" fmla="*/ 2332111 w 3035698"/>
              <a:gd name="connsiteY112" fmla="*/ 244218 h 1770387"/>
              <a:gd name="connsiteX113" fmla="*/ 2374392 w 3035698"/>
              <a:gd name="connsiteY113" fmla="*/ 270486 h 1770387"/>
              <a:gd name="connsiteX114" fmla="*/ 2416673 w 3035698"/>
              <a:gd name="connsiteY114" fmla="*/ 304697 h 1770387"/>
              <a:gd name="connsiteX115" fmla="*/ 2454550 w 3035698"/>
              <a:gd name="connsiteY115" fmla="*/ 332795 h 1770387"/>
              <a:gd name="connsiteX116" fmla="*/ 2485749 w 3035698"/>
              <a:gd name="connsiteY116" fmla="*/ 376024 h 1770387"/>
              <a:gd name="connsiteX117" fmla="*/ 2499512 w 3035698"/>
              <a:gd name="connsiteY117" fmla="*/ 450279 h 1770387"/>
              <a:gd name="connsiteX118" fmla="*/ 2524333 w 3035698"/>
              <a:gd name="connsiteY118" fmla="*/ 493572 h 1770387"/>
              <a:gd name="connsiteX119" fmla="*/ 2537851 w 3035698"/>
              <a:gd name="connsiteY119" fmla="*/ 510918 h 1770387"/>
              <a:gd name="connsiteX120" fmla="*/ 2560711 w 3035698"/>
              <a:gd name="connsiteY120" fmla="*/ 518538 h 1770387"/>
              <a:gd name="connsiteX121" fmla="*/ 2591191 w 3035698"/>
              <a:gd name="connsiteY121" fmla="*/ 564258 h 1770387"/>
              <a:gd name="connsiteX122" fmla="*/ 2583571 w 3035698"/>
              <a:gd name="connsiteY122" fmla="*/ 587118 h 1770387"/>
              <a:gd name="connsiteX123" fmla="*/ 2590701 w 3035698"/>
              <a:gd name="connsiteY123" fmla="*/ 632678 h 1770387"/>
              <a:gd name="connsiteX124" fmla="*/ 2646749 w 3035698"/>
              <a:gd name="connsiteY124" fmla="*/ 715355 h 1770387"/>
              <a:gd name="connsiteX125" fmla="*/ 2678952 w 3035698"/>
              <a:gd name="connsiteY125" fmla="*/ 804047 h 1770387"/>
              <a:gd name="connsiteX126" fmla="*/ 2772856 w 3035698"/>
              <a:gd name="connsiteY126" fmla="*/ 935192 h 1770387"/>
              <a:gd name="connsiteX127" fmla="*/ 2714839 w 3035698"/>
              <a:gd name="connsiteY127" fmla="*/ 922559 h 1770387"/>
              <a:gd name="connsiteX128" fmla="*/ 2776043 w 3035698"/>
              <a:gd name="connsiteY128" fmla="*/ 972990 h 1770387"/>
              <a:gd name="connsiteX129" fmla="*/ 2717291 w 3035698"/>
              <a:gd name="connsiteY129" fmla="*/ 1061986 h 1770387"/>
              <a:gd name="connsiteX130" fmla="*/ 2701562 w 3035698"/>
              <a:gd name="connsiteY130" fmla="*/ 1113059 h 1770387"/>
              <a:gd name="connsiteX131" fmla="*/ 2737945 w 3035698"/>
              <a:gd name="connsiteY131" fmla="*/ 1240794 h 1770387"/>
              <a:gd name="connsiteX132" fmla="*/ 2852785 w 3035698"/>
              <a:gd name="connsiteY132" fmla="*/ 1353983 h 1770387"/>
              <a:gd name="connsiteX133" fmla="*/ 3030230 w 3035698"/>
              <a:gd name="connsiteY133" fmla="*/ 1581371 h 1770387"/>
              <a:gd name="connsiteX134" fmla="*/ 2627568 w 3035698"/>
              <a:gd name="connsiteY134" fmla="*/ 1323671 h 1770387"/>
              <a:gd name="connsiteX135" fmla="*/ 2690251 w 3035698"/>
              <a:gd name="connsiteY135" fmla="*/ 1440558 h 1770387"/>
              <a:gd name="connsiteX136" fmla="*/ 2766451 w 3035698"/>
              <a:gd name="connsiteY136" fmla="*/ 1539618 h 1770387"/>
              <a:gd name="connsiteX137" fmla="*/ 2865511 w 3035698"/>
              <a:gd name="connsiteY137" fmla="*/ 1653918 h 1770387"/>
              <a:gd name="connsiteX138" fmla="*/ 2880751 w 3035698"/>
              <a:gd name="connsiteY138" fmla="*/ 1676778 h 1770387"/>
              <a:gd name="connsiteX139" fmla="*/ 2926471 w 3035698"/>
              <a:gd name="connsiteY139" fmla="*/ 1722498 h 1770387"/>
              <a:gd name="connsiteX140" fmla="*/ 2949331 w 3035698"/>
              <a:gd name="connsiteY140" fmla="*/ 1768218 h 1770387"/>
              <a:gd name="connsiteX0" fmla="*/ 2949331 w 3035698"/>
              <a:gd name="connsiteY0" fmla="*/ 1768218 h 1771960"/>
              <a:gd name="connsiteX1" fmla="*/ 2354971 w 3035698"/>
              <a:gd name="connsiteY1" fmla="*/ 1760598 h 1771960"/>
              <a:gd name="connsiteX2" fmla="*/ 2324491 w 3035698"/>
              <a:gd name="connsiteY2" fmla="*/ 1752978 h 1771960"/>
              <a:gd name="connsiteX3" fmla="*/ 1806331 w 3035698"/>
              <a:gd name="connsiteY3" fmla="*/ 1745358 h 1771960"/>
              <a:gd name="connsiteX4" fmla="*/ 1387231 w 3035698"/>
              <a:gd name="connsiteY4" fmla="*/ 1737738 h 1771960"/>
              <a:gd name="connsiteX5" fmla="*/ 1211971 w 3035698"/>
              <a:gd name="connsiteY5" fmla="*/ 1722498 h 1771960"/>
              <a:gd name="connsiteX6" fmla="*/ 808111 w 3035698"/>
              <a:gd name="connsiteY6" fmla="*/ 1730118 h 1771960"/>
              <a:gd name="connsiteX7" fmla="*/ 777631 w 3035698"/>
              <a:gd name="connsiteY7" fmla="*/ 1737738 h 1771960"/>
              <a:gd name="connsiteX8" fmla="*/ 716671 w 3035698"/>
              <a:gd name="connsiteY8" fmla="*/ 1745358 h 1771960"/>
              <a:gd name="connsiteX9" fmla="*/ 678571 w 3035698"/>
              <a:gd name="connsiteY9" fmla="*/ 1752978 h 1771960"/>
              <a:gd name="connsiteX10" fmla="*/ 274711 w 3035698"/>
              <a:gd name="connsiteY10" fmla="*/ 1745358 h 1771960"/>
              <a:gd name="connsiteX11" fmla="*/ 251851 w 3035698"/>
              <a:gd name="connsiteY11" fmla="*/ 1737738 h 1771960"/>
              <a:gd name="connsiteX12" fmla="*/ 198511 w 3035698"/>
              <a:gd name="connsiteY12" fmla="*/ 1722498 h 1771960"/>
              <a:gd name="connsiteX13" fmla="*/ 61351 w 3035698"/>
              <a:gd name="connsiteY13" fmla="*/ 1714878 h 1771960"/>
              <a:gd name="connsiteX14" fmla="*/ 391 w 3035698"/>
              <a:gd name="connsiteY14" fmla="*/ 1699638 h 1771960"/>
              <a:gd name="connsiteX15" fmla="*/ 15631 w 3035698"/>
              <a:gd name="connsiteY15" fmla="*/ 1646298 h 1771960"/>
              <a:gd name="connsiteX16" fmla="*/ 46111 w 3035698"/>
              <a:gd name="connsiteY16" fmla="*/ 1600578 h 1771960"/>
              <a:gd name="connsiteX17" fmla="*/ 61351 w 3035698"/>
              <a:gd name="connsiteY17" fmla="*/ 1577718 h 1771960"/>
              <a:gd name="connsiteX18" fmla="*/ 68971 w 3035698"/>
              <a:gd name="connsiteY18" fmla="*/ 1554858 h 1771960"/>
              <a:gd name="connsiteX19" fmla="*/ 61351 w 3035698"/>
              <a:gd name="connsiteY19" fmla="*/ 1486278 h 1771960"/>
              <a:gd name="connsiteX20" fmla="*/ 68971 w 3035698"/>
              <a:gd name="connsiteY20" fmla="*/ 1455798 h 1771960"/>
              <a:gd name="connsiteX21" fmla="*/ 84211 w 3035698"/>
              <a:gd name="connsiteY21" fmla="*/ 1432938 h 1771960"/>
              <a:gd name="connsiteX22" fmla="*/ 99451 w 3035698"/>
              <a:gd name="connsiteY22" fmla="*/ 1356738 h 1771960"/>
              <a:gd name="connsiteX23" fmla="*/ 107071 w 3035698"/>
              <a:gd name="connsiteY23" fmla="*/ 1333878 h 1771960"/>
              <a:gd name="connsiteX24" fmla="*/ 122311 w 3035698"/>
              <a:gd name="connsiteY24" fmla="*/ 1311018 h 1771960"/>
              <a:gd name="connsiteX25" fmla="*/ 168031 w 3035698"/>
              <a:gd name="connsiteY25" fmla="*/ 1280538 h 1771960"/>
              <a:gd name="connsiteX26" fmla="*/ 221371 w 3035698"/>
              <a:gd name="connsiteY26" fmla="*/ 1272918 h 1771960"/>
              <a:gd name="connsiteX27" fmla="*/ 244231 w 3035698"/>
              <a:gd name="connsiteY27" fmla="*/ 1265298 h 1771960"/>
              <a:gd name="connsiteX28" fmla="*/ 289951 w 3035698"/>
              <a:gd name="connsiteY28" fmla="*/ 1227198 h 1771960"/>
              <a:gd name="connsiteX29" fmla="*/ 305191 w 3035698"/>
              <a:gd name="connsiteY29" fmla="*/ 1204338 h 1771960"/>
              <a:gd name="connsiteX30" fmla="*/ 328051 w 3035698"/>
              <a:gd name="connsiteY30" fmla="*/ 1181478 h 1771960"/>
              <a:gd name="connsiteX31" fmla="*/ 343291 w 3035698"/>
              <a:gd name="connsiteY31" fmla="*/ 1158618 h 1771960"/>
              <a:gd name="connsiteX32" fmla="*/ 389011 w 3035698"/>
              <a:gd name="connsiteY32" fmla="*/ 1135758 h 1771960"/>
              <a:gd name="connsiteX33" fmla="*/ 442351 w 3035698"/>
              <a:gd name="connsiteY33" fmla="*/ 1097658 h 1771960"/>
              <a:gd name="connsiteX34" fmla="*/ 449971 w 3035698"/>
              <a:gd name="connsiteY34" fmla="*/ 1074798 h 1771960"/>
              <a:gd name="connsiteX35" fmla="*/ 488071 w 3035698"/>
              <a:gd name="connsiteY35" fmla="*/ 1029078 h 1771960"/>
              <a:gd name="connsiteX36" fmla="*/ 503311 w 3035698"/>
              <a:gd name="connsiteY36" fmla="*/ 914778 h 1771960"/>
              <a:gd name="connsiteX37" fmla="*/ 510931 w 3035698"/>
              <a:gd name="connsiteY37" fmla="*/ 891918 h 1771960"/>
              <a:gd name="connsiteX38" fmla="*/ 549031 w 3035698"/>
              <a:gd name="connsiteY38" fmla="*/ 876678 h 1771960"/>
              <a:gd name="connsiteX39" fmla="*/ 602371 w 3035698"/>
              <a:gd name="connsiteY39" fmla="*/ 884298 h 1771960"/>
              <a:gd name="connsiteX40" fmla="*/ 617611 w 3035698"/>
              <a:gd name="connsiteY40" fmla="*/ 907158 h 1771960"/>
              <a:gd name="connsiteX41" fmla="*/ 619824 w 3035698"/>
              <a:gd name="connsiteY41" fmla="*/ 970885 h 1771960"/>
              <a:gd name="connsiteX42" fmla="*/ 652762 w 3035698"/>
              <a:gd name="connsiteY42" fmla="*/ 952416 h 1771960"/>
              <a:gd name="connsiteX43" fmla="*/ 679307 w 3035698"/>
              <a:gd name="connsiteY43" fmla="*/ 944135 h 1771960"/>
              <a:gd name="connsiteX44" fmla="*/ 693811 w 3035698"/>
              <a:gd name="connsiteY44" fmla="*/ 869058 h 1771960"/>
              <a:gd name="connsiteX45" fmla="*/ 687074 w 3035698"/>
              <a:gd name="connsiteY45" fmla="*/ 830747 h 1771960"/>
              <a:gd name="connsiteX46" fmla="*/ 752068 w 3035698"/>
              <a:gd name="connsiteY46" fmla="*/ 754777 h 1771960"/>
              <a:gd name="connsiteX47" fmla="*/ 747151 w 3035698"/>
              <a:gd name="connsiteY47" fmla="*/ 869058 h 1771960"/>
              <a:gd name="connsiteX48" fmla="*/ 775570 w 3035698"/>
              <a:gd name="connsiteY48" fmla="*/ 885211 h 1771960"/>
              <a:gd name="connsiteX49" fmla="*/ 808111 w 3035698"/>
              <a:gd name="connsiteY49" fmla="*/ 884298 h 1771960"/>
              <a:gd name="connsiteX50" fmla="*/ 830971 w 3035698"/>
              <a:gd name="connsiteY50" fmla="*/ 815718 h 1771960"/>
              <a:gd name="connsiteX51" fmla="*/ 853831 w 3035698"/>
              <a:gd name="connsiteY51" fmla="*/ 800478 h 1771960"/>
              <a:gd name="connsiteX52" fmla="*/ 832109 w 3035698"/>
              <a:gd name="connsiteY52" fmla="*/ 591498 h 1771960"/>
              <a:gd name="connsiteX53" fmla="*/ 853831 w 3035698"/>
              <a:gd name="connsiteY53" fmla="*/ 541398 h 1771960"/>
              <a:gd name="connsiteX54" fmla="*/ 876691 w 3035698"/>
              <a:gd name="connsiteY54" fmla="*/ 533778 h 1771960"/>
              <a:gd name="connsiteX55" fmla="*/ 914791 w 3035698"/>
              <a:gd name="connsiteY55" fmla="*/ 541398 h 1771960"/>
              <a:gd name="connsiteX56" fmla="*/ 907171 w 3035698"/>
              <a:gd name="connsiteY56" fmla="*/ 587118 h 1771960"/>
              <a:gd name="connsiteX57" fmla="*/ 909138 w 3035698"/>
              <a:gd name="connsiteY57" fmla="*/ 636568 h 1771960"/>
              <a:gd name="connsiteX58" fmla="*/ 906435 w 3035698"/>
              <a:gd name="connsiteY58" fmla="*/ 688284 h 1771960"/>
              <a:gd name="connsiteX59" fmla="*/ 898815 w 3035698"/>
              <a:gd name="connsiteY59" fmla="*/ 754116 h 1771960"/>
              <a:gd name="connsiteX60" fmla="*/ 878904 w 3035698"/>
              <a:gd name="connsiteY60" fmla="*/ 811988 h 1771960"/>
              <a:gd name="connsiteX61" fmla="*/ 891440 w 3035698"/>
              <a:gd name="connsiteY61" fmla="*/ 920954 h 1771960"/>
              <a:gd name="connsiteX62" fmla="*/ 930025 w 3035698"/>
              <a:gd name="connsiteY62" fmla="*/ 912672 h 1771960"/>
              <a:gd name="connsiteX63" fmla="*/ 937651 w 3035698"/>
              <a:gd name="connsiteY63" fmla="*/ 891918 h 1771960"/>
              <a:gd name="connsiteX64" fmla="*/ 930031 w 3035698"/>
              <a:gd name="connsiteY64" fmla="*/ 869058 h 1771960"/>
              <a:gd name="connsiteX65" fmla="*/ 977223 w 3035698"/>
              <a:gd name="connsiteY65" fmla="*/ 803405 h 1771960"/>
              <a:gd name="connsiteX66" fmla="*/ 1049984 w 3035698"/>
              <a:gd name="connsiteY66" fmla="*/ 839881 h 1771960"/>
              <a:gd name="connsiteX67" fmla="*/ 1096684 w 3035698"/>
              <a:gd name="connsiteY67" fmla="*/ 831298 h 1771960"/>
              <a:gd name="connsiteX68" fmla="*/ 1129132 w 3035698"/>
              <a:gd name="connsiteY68" fmla="*/ 805992 h 1771960"/>
              <a:gd name="connsiteX69" fmla="*/ 1143391 w 3035698"/>
              <a:gd name="connsiteY69" fmla="*/ 792858 h 1771960"/>
              <a:gd name="connsiteX70" fmla="*/ 1135771 w 3035698"/>
              <a:gd name="connsiteY70" fmla="*/ 731898 h 1771960"/>
              <a:gd name="connsiteX71" fmla="*/ 1108485 w 3035698"/>
              <a:gd name="connsiteY71" fmla="*/ 681966 h 1771960"/>
              <a:gd name="connsiteX72" fmla="*/ 1136931 w 3035698"/>
              <a:gd name="connsiteY72" fmla="*/ 511747 h 1771960"/>
              <a:gd name="connsiteX73" fmla="*/ 1158631 w 3035698"/>
              <a:gd name="connsiteY73" fmla="*/ 465557 h 1771960"/>
              <a:gd name="connsiteX74" fmla="*/ 1159366 w 3035698"/>
              <a:gd name="connsiteY74" fmla="*/ 630572 h 1771960"/>
              <a:gd name="connsiteX75" fmla="*/ 1196731 w 3035698"/>
              <a:gd name="connsiteY75" fmla="*/ 670938 h 1771960"/>
              <a:gd name="connsiteX76" fmla="*/ 1204351 w 3035698"/>
              <a:gd name="connsiteY76" fmla="*/ 685697 h 1771960"/>
              <a:gd name="connsiteX77" fmla="*/ 1239502 w 3035698"/>
              <a:gd name="connsiteY77" fmla="*/ 698992 h 1771960"/>
              <a:gd name="connsiteX78" fmla="*/ 1299972 w 3035698"/>
              <a:gd name="connsiteY78" fmla="*/ 692835 h 1771960"/>
              <a:gd name="connsiteX79" fmla="*/ 1234831 w 3035698"/>
              <a:gd name="connsiteY79" fmla="*/ 823338 h 1771960"/>
              <a:gd name="connsiteX80" fmla="*/ 1250011 w 3035698"/>
              <a:gd name="connsiteY80" fmla="*/ 824912 h 1771960"/>
              <a:gd name="connsiteX81" fmla="*/ 1277602 w 3035698"/>
              <a:gd name="connsiteY81" fmla="*/ 822215 h 1771960"/>
              <a:gd name="connsiteX82" fmla="*/ 1380347 w 3035698"/>
              <a:gd name="connsiteY82" fmla="*/ 846538 h 1771960"/>
              <a:gd name="connsiteX83" fmla="*/ 1425331 w 3035698"/>
              <a:gd name="connsiteY83" fmla="*/ 823338 h 1771960"/>
              <a:gd name="connsiteX84" fmla="*/ 1476212 w 3035698"/>
              <a:gd name="connsiteY84" fmla="*/ 719746 h 1771960"/>
              <a:gd name="connsiteX85" fmla="*/ 1517016 w 3035698"/>
              <a:gd name="connsiteY85" fmla="*/ 667709 h 1771960"/>
              <a:gd name="connsiteX86" fmla="*/ 1580190 w 3035698"/>
              <a:gd name="connsiteY86" fmla="*/ 664300 h 1771960"/>
              <a:gd name="connsiteX87" fmla="*/ 1641639 w 3035698"/>
              <a:gd name="connsiteY87" fmla="*/ 601877 h 1771960"/>
              <a:gd name="connsiteX88" fmla="*/ 1665454 w 3035698"/>
              <a:gd name="connsiteY88" fmla="*/ 365861 h 1771960"/>
              <a:gd name="connsiteX89" fmla="*/ 1633497 w 3035698"/>
              <a:gd name="connsiteY89" fmla="*/ 297782 h 1771960"/>
              <a:gd name="connsiteX90" fmla="*/ 1619516 w 3035698"/>
              <a:gd name="connsiteY90" fmla="*/ 256691 h 1771960"/>
              <a:gd name="connsiteX91" fmla="*/ 1594165 w 3035698"/>
              <a:gd name="connsiteY91" fmla="*/ 233594 h 1771960"/>
              <a:gd name="connsiteX92" fmla="*/ 1589036 w 3035698"/>
              <a:gd name="connsiteY92" fmla="*/ 164289 h 1771960"/>
              <a:gd name="connsiteX93" fmla="*/ 1608211 w 3035698"/>
              <a:gd name="connsiteY93" fmla="*/ 137538 h 1771960"/>
              <a:gd name="connsiteX94" fmla="*/ 1577731 w 3035698"/>
              <a:gd name="connsiteY94" fmla="*/ 84198 h 1771960"/>
              <a:gd name="connsiteX95" fmla="*/ 1585351 w 3035698"/>
              <a:gd name="connsiteY95" fmla="*/ 61338 h 1771960"/>
              <a:gd name="connsiteX96" fmla="*/ 1608211 w 3035698"/>
              <a:gd name="connsiteY96" fmla="*/ 68958 h 1771960"/>
              <a:gd name="connsiteX97" fmla="*/ 1562976 w 3035698"/>
              <a:gd name="connsiteY97" fmla="*/ 52916 h 1771960"/>
              <a:gd name="connsiteX98" fmla="*/ 1590508 w 3035698"/>
              <a:gd name="connsiteY98" fmla="*/ 14495 h 1771960"/>
              <a:gd name="connsiteX99" fmla="*/ 1654176 w 3035698"/>
              <a:gd name="connsiteY99" fmla="*/ 43171 h 1771960"/>
              <a:gd name="connsiteX100" fmla="*/ 1760611 w 3035698"/>
              <a:gd name="connsiteY100" fmla="*/ 378 h 1771960"/>
              <a:gd name="connsiteX101" fmla="*/ 1768231 w 3035698"/>
              <a:gd name="connsiteY101" fmla="*/ 23238 h 1771960"/>
              <a:gd name="connsiteX102" fmla="*/ 1791091 w 3035698"/>
              <a:gd name="connsiteY102" fmla="*/ 46098 h 1771960"/>
              <a:gd name="connsiteX103" fmla="*/ 1806331 w 3035698"/>
              <a:gd name="connsiteY103" fmla="*/ 68958 h 1771960"/>
              <a:gd name="connsiteX104" fmla="*/ 1829191 w 3035698"/>
              <a:gd name="connsiteY104" fmla="*/ 76578 h 1771960"/>
              <a:gd name="connsiteX105" fmla="*/ 1882531 w 3035698"/>
              <a:gd name="connsiteY105" fmla="*/ 99438 h 1771960"/>
              <a:gd name="connsiteX106" fmla="*/ 1905391 w 3035698"/>
              <a:gd name="connsiteY106" fmla="*/ 114678 h 1771960"/>
              <a:gd name="connsiteX107" fmla="*/ 1928251 w 3035698"/>
              <a:gd name="connsiteY107" fmla="*/ 122298 h 1771960"/>
              <a:gd name="connsiteX108" fmla="*/ 2233051 w 3035698"/>
              <a:gd name="connsiteY108" fmla="*/ 145158 h 1771960"/>
              <a:gd name="connsiteX109" fmla="*/ 2278771 w 3035698"/>
              <a:gd name="connsiteY109" fmla="*/ 183258 h 1771960"/>
              <a:gd name="connsiteX110" fmla="*/ 2301631 w 3035698"/>
              <a:gd name="connsiteY110" fmla="*/ 190878 h 1771960"/>
              <a:gd name="connsiteX111" fmla="*/ 2324491 w 3035698"/>
              <a:gd name="connsiteY111" fmla="*/ 213738 h 1771960"/>
              <a:gd name="connsiteX112" fmla="*/ 2332111 w 3035698"/>
              <a:gd name="connsiteY112" fmla="*/ 244218 h 1771960"/>
              <a:gd name="connsiteX113" fmla="*/ 2374392 w 3035698"/>
              <a:gd name="connsiteY113" fmla="*/ 270486 h 1771960"/>
              <a:gd name="connsiteX114" fmla="*/ 2416673 w 3035698"/>
              <a:gd name="connsiteY114" fmla="*/ 304697 h 1771960"/>
              <a:gd name="connsiteX115" fmla="*/ 2454550 w 3035698"/>
              <a:gd name="connsiteY115" fmla="*/ 332795 h 1771960"/>
              <a:gd name="connsiteX116" fmla="*/ 2485749 w 3035698"/>
              <a:gd name="connsiteY116" fmla="*/ 376024 h 1771960"/>
              <a:gd name="connsiteX117" fmla="*/ 2499512 w 3035698"/>
              <a:gd name="connsiteY117" fmla="*/ 450279 h 1771960"/>
              <a:gd name="connsiteX118" fmla="*/ 2524333 w 3035698"/>
              <a:gd name="connsiteY118" fmla="*/ 493572 h 1771960"/>
              <a:gd name="connsiteX119" fmla="*/ 2537851 w 3035698"/>
              <a:gd name="connsiteY119" fmla="*/ 510918 h 1771960"/>
              <a:gd name="connsiteX120" fmla="*/ 2560711 w 3035698"/>
              <a:gd name="connsiteY120" fmla="*/ 518538 h 1771960"/>
              <a:gd name="connsiteX121" fmla="*/ 2591191 w 3035698"/>
              <a:gd name="connsiteY121" fmla="*/ 564258 h 1771960"/>
              <a:gd name="connsiteX122" fmla="*/ 2583571 w 3035698"/>
              <a:gd name="connsiteY122" fmla="*/ 587118 h 1771960"/>
              <a:gd name="connsiteX123" fmla="*/ 2590701 w 3035698"/>
              <a:gd name="connsiteY123" fmla="*/ 632678 h 1771960"/>
              <a:gd name="connsiteX124" fmla="*/ 2646749 w 3035698"/>
              <a:gd name="connsiteY124" fmla="*/ 715355 h 1771960"/>
              <a:gd name="connsiteX125" fmla="*/ 2678952 w 3035698"/>
              <a:gd name="connsiteY125" fmla="*/ 804047 h 1771960"/>
              <a:gd name="connsiteX126" fmla="*/ 2772856 w 3035698"/>
              <a:gd name="connsiteY126" fmla="*/ 935192 h 1771960"/>
              <a:gd name="connsiteX127" fmla="*/ 2714839 w 3035698"/>
              <a:gd name="connsiteY127" fmla="*/ 922559 h 1771960"/>
              <a:gd name="connsiteX128" fmla="*/ 2776043 w 3035698"/>
              <a:gd name="connsiteY128" fmla="*/ 972990 h 1771960"/>
              <a:gd name="connsiteX129" fmla="*/ 2717291 w 3035698"/>
              <a:gd name="connsiteY129" fmla="*/ 1061986 h 1771960"/>
              <a:gd name="connsiteX130" fmla="*/ 2701562 w 3035698"/>
              <a:gd name="connsiteY130" fmla="*/ 1113059 h 1771960"/>
              <a:gd name="connsiteX131" fmla="*/ 2737945 w 3035698"/>
              <a:gd name="connsiteY131" fmla="*/ 1240794 h 1771960"/>
              <a:gd name="connsiteX132" fmla="*/ 2852785 w 3035698"/>
              <a:gd name="connsiteY132" fmla="*/ 1353983 h 1771960"/>
              <a:gd name="connsiteX133" fmla="*/ 3030230 w 3035698"/>
              <a:gd name="connsiteY133" fmla="*/ 1581371 h 1771960"/>
              <a:gd name="connsiteX134" fmla="*/ 2627568 w 3035698"/>
              <a:gd name="connsiteY134" fmla="*/ 1323671 h 1771960"/>
              <a:gd name="connsiteX135" fmla="*/ 2690251 w 3035698"/>
              <a:gd name="connsiteY135" fmla="*/ 1440558 h 1771960"/>
              <a:gd name="connsiteX136" fmla="*/ 2766451 w 3035698"/>
              <a:gd name="connsiteY136" fmla="*/ 1539618 h 1771960"/>
              <a:gd name="connsiteX137" fmla="*/ 2865511 w 3035698"/>
              <a:gd name="connsiteY137" fmla="*/ 1653918 h 1771960"/>
              <a:gd name="connsiteX138" fmla="*/ 2880751 w 3035698"/>
              <a:gd name="connsiteY138" fmla="*/ 1676778 h 1771960"/>
              <a:gd name="connsiteX139" fmla="*/ 2926471 w 3035698"/>
              <a:gd name="connsiteY139" fmla="*/ 1722498 h 1771960"/>
              <a:gd name="connsiteX140" fmla="*/ 2987988 w 3035698"/>
              <a:gd name="connsiteY140" fmla="*/ 1768293 h 1771960"/>
              <a:gd name="connsiteX141" fmla="*/ 2949331 w 3035698"/>
              <a:gd name="connsiteY141" fmla="*/ 1768218 h 1771960"/>
              <a:gd name="connsiteX0" fmla="*/ 2949331 w 3035698"/>
              <a:gd name="connsiteY0" fmla="*/ 1768218 h 1768854"/>
              <a:gd name="connsiteX1" fmla="*/ 2354971 w 3035698"/>
              <a:gd name="connsiteY1" fmla="*/ 1760598 h 1768854"/>
              <a:gd name="connsiteX2" fmla="*/ 2324491 w 3035698"/>
              <a:gd name="connsiteY2" fmla="*/ 1752978 h 1768854"/>
              <a:gd name="connsiteX3" fmla="*/ 1806331 w 3035698"/>
              <a:gd name="connsiteY3" fmla="*/ 1745358 h 1768854"/>
              <a:gd name="connsiteX4" fmla="*/ 1387231 w 3035698"/>
              <a:gd name="connsiteY4" fmla="*/ 1737738 h 1768854"/>
              <a:gd name="connsiteX5" fmla="*/ 1211971 w 3035698"/>
              <a:gd name="connsiteY5" fmla="*/ 1722498 h 1768854"/>
              <a:gd name="connsiteX6" fmla="*/ 808111 w 3035698"/>
              <a:gd name="connsiteY6" fmla="*/ 1730118 h 1768854"/>
              <a:gd name="connsiteX7" fmla="*/ 777631 w 3035698"/>
              <a:gd name="connsiteY7" fmla="*/ 1737738 h 1768854"/>
              <a:gd name="connsiteX8" fmla="*/ 716671 w 3035698"/>
              <a:gd name="connsiteY8" fmla="*/ 1745358 h 1768854"/>
              <a:gd name="connsiteX9" fmla="*/ 678571 w 3035698"/>
              <a:gd name="connsiteY9" fmla="*/ 1752978 h 1768854"/>
              <a:gd name="connsiteX10" fmla="*/ 274711 w 3035698"/>
              <a:gd name="connsiteY10" fmla="*/ 1745358 h 1768854"/>
              <a:gd name="connsiteX11" fmla="*/ 251851 w 3035698"/>
              <a:gd name="connsiteY11" fmla="*/ 1737738 h 1768854"/>
              <a:gd name="connsiteX12" fmla="*/ 198511 w 3035698"/>
              <a:gd name="connsiteY12" fmla="*/ 1722498 h 1768854"/>
              <a:gd name="connsiteX13" fmla="*/ 61351 w 3035698"/>
              <a:gd name="connsiteY13" fmla="*/ 1714878 h 1768854"/>
              <a:gd name="connsiteX14" fmla="*/ 391 w 3035698"/>
              <a:gd name="connsiteY14" fmla="*/ 1699638 h 1768854"/>
              <a:gd name="connsiteX15" fmla="*/ 15631 w 3035698"/>
              <a:gd name="connsiteY15" fmla="*/ 1646298 h 1768854"/>
              <a:gd name="connsiteX16" fmla="*/ 46111 w 3035698"/>
              <a:gd name="connsiteY16" fmla="*/ 1600578 h 1768854"/>
              <a:gd name="connsiteX17" fmla="*/ 61351 w 3035698"/>
              <a:gd name="connsiteY17" fmla="*/ 1577718 h 1768854"/>
              <a:gd name="connsiteX18" fmla="*/ 68971 w 3035698"/>
              <a:gd name="connsiteY18" fmla="*/ 1554858 h 1768854"/>
              <a:gd name="connsiteX19" fmla="*/ 61351 w 3035698"/>
              <a:gd name="connsiteY19" fmla="*/ 1486278 h 1768854"/>
              <a:gd name="connsiteX20" fmla="*/ 68971 w 3035698"/>
              <a:gd name="connsiteY20" fmla="*/ 1455798 h 1768854"/>
              <a:gd name="connsiteX21" fmla="*/ 84211 w 3035698"/>
              <a:gd name="connsiteY21" fmla="*/ 1432938 h 1768854"/>
              <a:gd name="connsiteX22" fmla="*/ 99451 w 3035698"/>
              <a:gd name="connsiteY22" fmla="*/ 1356738 h 1768854"/>
              <a:gd name="connsiteX23" fmla="*/ 107071 w 3035698"/>
              <a:gd name="connsiteY23" fmla="*/ 1333878 h 1768854"/>
              <a:gd name="connsiteX24" fmla="*/ 122311 w 3035698"/>
              <a:gd name="connsiteY24" fmla="*/ 1311018 h 1768854"/>
              <a:gd name="connsiteX25" fmla="*/ 168031 w 3035698"/>
              <a:gd name="connsiteY25" fmla="*/ 1280538 h 1768854"/>
              <a:gd name="connsiteX26" fmla="*/ 221371 w 3035698"/>
              <a:gd name="connsiteY26" fmla="*/ 1272918 h 1768854"/>
              <a:gd name="connsiteX27" fmla="*/ 244231 w 3035698"/>
              <a:gd name="connsiteY27" fmla="*/ 1265298 h 1768854"/>
              <a:gd name="connsiteX28" fmla="*/ 289951 w 3035698"/>
              <a:gd name="connsiteY28" fmla="*/ 1227198 h 1768854"/>
              <a:gd name="connsiteX29" fmla="*/ 305191 w 3035698"/>
              <a:gd name="connsiteY29" fmla="*/ 1204338 h 1768854"/>
              <a:gd name="connsiteX30" fmla="*/ 328051 w 3035698"/>
              <a:gd name="connsiteY30" fmla="*/ 1181478 h 1768854"/>
              <a:gd name="connsiteX31" fmla="*/ 343291 w 3035698"/>
              <a:gd name="connsiteY31" fmla="*/ 1158618 h 1768854"/>
              <a:gd name="connsiteX32" fmla="*/ 389011 w 3035698"/>
              <a:gd name="connsiteY32" fmla="*/ 1135758 h 1768854"/>
              <a:gd name="connsiteX33" fmla="*/ 442351 w 3035698"/>
              <a:gd name="connsiteY33" fmla="*/ 1097658 h 1768854"/>
              <a:gd name="connsiteX34" fmla="*/ 449971 w 3035698"/>
              <a:gd name="connsiteY34" fmla="*/ 1074798 h 1768854"/>
              <a:gd name="connsiteX35" fmla="*/ 488071 w 3035698"/>
              <a:gd name="connsiteY35" fmla="*/ 1029078 h 1768854"/>
              <a:gd name="connsiteX36" fmla="*/ 503311 w 3035698"/>
              <a:gd name="connsiteY36" fmla="*/ 914778 h 1768854"/>
              <a:gd name="connsiteX37" fmla="*/ 510931 w 3035698"/>
              <a:gd name="connsiteY37" fmla="*/ 891918 h 1768854"/>
              <a:gd name="connsiteX38" fmla="*/ 549031 w 3035698"/>
              <a:gd name="connsiteY38" fmla="*/ 876678 h 1768854"/>
              <a:gd name="connsiteX39" fmla="*/ 602371 w 3035698"/>
              <a:gd name="connsiteY39" fmla="*/ 884298 h 1768854"/>
              <a:gd name="connsiteX40" fmla="*/ 617611 w 3035698"/>
              <a:gd name="connsiteY40" fmla="*/ 907158 h 1768854"/>
              <a:gd name="connsiteX41" fmla="*/ 619824 w 3035698"/>
              <a:gd name="connsiteY41" fmla="*/ 970885 h 1768854"/>
              <a:gd name="connsiteX42" fmla="*/ 652762 w 3035698"/>
              <a:gd name="connsiteY42" fmla="*/ 952416 h 1768854"/>
              <a:gd name="connsiteX43" fmla="*/ 679307 w 3035698"/>
              <a:gd name="connsiteY43" fmla="*/ 944135 h 1768854"/>
              <a:gd name="connsiteX44" fmla="*/ 693811 w 3035698"/>
              <a:gd name="connsiteY44" fmla="*/ 869058 h 1768854"/>
              <a:gd name="connsiteX45" fmla="*/ 687074 w 3035698"/>
              <a:gd name="connsiteY45" fmla="*/ 830747 h 1768854"/>
              <a:gd name="connsiteX46" fmla="*/ 752068 w 3035698"/>
              <a:gd name="connsiteY46" fmla="*/ 754777 h 1768854"/>
              <a:gd name="connsiteX47" fmla="*/ 747151 w 3035698"/>
              <a:gd name="connsiteY47" fmla="*/ 869058 h 1768854"/>
              <a:gd name="connsiteX48" fmla="*/ 775570 w 3035698"/>
              <a:gd name="connsiteY48" fmla="*/ 885211 h 1768854"/>
              <a:gd name="connsiteX49" fmla="*/ 808111 w 3035698"/>
              <a:gd name="connsiteY49" fmla="*/ 884298 h 1768854"/>
              <a:gd name="connsiteX50" fmla="*/ 830971 w 3035698"/>
              <a:gd name="connsiteY50" fmla="*/ 815718 h 1768854"/>
              <a:gd name="connsiteX51" fmla="*/ 853831 w 3035698"/>
              <a:gd name="connsiteY51" fmla="*/ 800478 h 1768854"/>
              <a:gd name="connsiteX52" fmla="*/ 832109 w 3035698"/>
              <a:gd name="connsiteY52" fmla="*/ 591498 h 1768854"/>
              <a:gd name="connsiteX53" fmla="*/ 853831 w 3035698"/>
              <a:gd name="connsiteY53" fmla="*/ 541398 h 1768854"/>
              <a:gd name="connsiteX54" fmla="*/ 876691 w 3035698"/>
              <a:gd name="connsiteY54" fmla="*/ 533778 h 1768854"/>
              <a:gd name="connsiteX55" fmla="*/ 914791 w 3035698"/>
              <a:gd name="connsiteY55" fmla="*/ 541398 h 1768854"/>
              <a:gd name="connsiteX56" fmla="*/ 907171 w 3035698"/>
              <a:gd name="connsiteY56" fmla="*/ 587118 h 1768854"/>
              <a:gd name="connsiteX57" fmla="*/ 909138 w 3035698"/>
              <a:gd name="connsiteY57" fmla="*/ 636568 h 1768854"/>
              <a:gd name="connsiteX58" fmla="*/ 906435 w 3035698"/>
              <a:gd name="connsiteY58" fmla="*/ 688284 h 1768854"/>
              <a:gd name="connsiteX59" fmla="*/ 898815 w 3035698"/>
              <a:gd name="connsiteY59" fmla="*/ 754116 h 1768854"/>
              <a:gd name="connsiteX60" fmla="*/ 878904 w 3035698"/>
              <a:gd name="connsiteY60" fmla="*/ 811988 h 1768854"/>
              <a:gd name="connsiteX61" fmla="*/ 891440 w 3035698"/>
              <a:gd name="connsiteY61" fmla="*/ 920954 h 1768854"/>
              <a:gd name="connsiteX62" fmla="*/ 930025 w 3035698"/>
              <a:gd name="connsiteY62" fmla="*/ 912672 h 1768854"/>
              <a:gd name="connsiteX63" fmla="*/ 937651 w 3035698"/>
              <a:gd name="connsiteY63" fmla="*/ 891918 h 1768854"/>
              <a:gd name="connsiteX64" fmla="*/ 930031 w 3035698"/>
              <a:gd name="connsiteY64" fmla="*/ 869058 h 1768854"/>
              <a:gd name="connsiteX65" fmla="*/ 977223 w 3035698"/>
              <a:gd name="connsiteY65" fmla="*/ 803405 h 1768854"/>
              <a:gd name="connsiteX66" fmla="*/ 1049984 w 3035698"/>
              <a:gd name="connsiteY66" fmla="*/ 839881 h 1768854"/>
              <a:gd name="connsiteX67" fmla="*/ 1096684 w 3035698"/>
              <a:gd name="connsiteY67" fmla="*/ 831298 h 1768854"/>
              <a:gd name="connsiteX68" fmla="*/ 1129132 w 3035698"/>
              <a:gd name="connsiteY68" fmla="*/ 805992 h 1768854"/>
              <a:gd name="connsiteX69" fmla="*/ 1143391 w 3035698"/>
              <a:gd name="connsiteY69" fmla="*/ 792858 h 1768854"/>
              <a:gd name="connsiteX70" fmla="*/ 1135771 w 3035698"/>
              <a:gd name="connsiteY70" fmla="*/ 731898 h 1768854"/>
              <a:gd name="connsiteX71" fmla="*/ 1108485 w 3035698"/>
              <a:gd name="connsiteY71" fmla="*/ 681966 h 1768854"/>
              <a:gd name="connsiteX72" fmla="*/ 1136931 w 3035698"/>
              <a:gd name="connsiteY72" fmla="*/ 511747 h 1768854"/>
              <a:gd name="connsiteX73" fmla="*/ 1158631 w 3035698"/>
              <a:gd name="connsiteY73" fmla="*/ 465557 h 1768854"/>
              <a:gd name="connsiteX74" fmla="*/ 1159366 w 3035698"/>
              <a:gd name="connsiteY74" fmla="*/ 630572 h 1768854"/>
              <a:gd name="connsiteX75" fmla="*/ 1196731 w 3035698"/>
              <a:gd name="connsiteY75" fmla="*/ 670938 h 1768854"/>
              <a:gd name="connsiteX76" fmla="*/ 1204351 w 3035698"/>
              <a:gd name="connsiteY76" fmla="*/ 685697 h 1768854"/>
              <a:gd name="connsiteX77" fmla="*/ 1239502 w 3035698"/>
              <a:gd name="connsiteY77" fmla="*/ 698992 h 1768854"/>
              <a:gd name="connsiteX78" fmla="*/ 1299972 w 3035698"/>
              <a:gd name="connsiteY78" fmla="*/ 692835 h 1768854"/>
              <a:gd name="connsiteX79" fmla="*/ 1234831 w 3035698"/>
              <a:gd name="connsiteY79" fmla="*/ 823338 h 1768854"/>
              <a:gd name="connsiteX80" fmla="*/ 1250011 w 3035698"/>
              <a:gd name="connsiteY80" fmla="*/ 824912 h 1768854"/>
              <a:gd name="connsiteX81" fmla="*/ 1277602 w 3035698"/>
              <a:gd name="connsiteY81" fmla="*/ 822215 h 1768854"/>
              <a:gd name="connsiteX82" fmla="*/ 1380347 w 3035698"/>
              <a:gd name="connsiteY82" fmla="*/ 846538 h 1768854"/>
              <a:gd name="connsiteX83" fmla="*/ 1425331 w 3035698"/>
              <a:gd name="connsiteY83" fmla="*/ 823338 h 1768854"/>
              <a:gd name="connsiteX84" fmla="*/ 1476212 w 3035698"/>
              <a:gd name="connsiteY84" fmla="*/ 719746 h 1768854"/>
              <a:gd name="connsiteX85" fmla="*/ 1517016 w 3035698"/>
              <a:gd name="connsiteY85" fmla="*/ 667709 h 1768854"/>
              <a:gd name="connsiteX86" fmla="*/ 1580190 w 3035698"/>
              <a:gd name="connsiteY86" fmla="*/ 664300 h 1768854"/>
              <a:gd name="connsiteX87" fmla="*/ 1641639 w 3035698"/>
              <a:gd name="connsiteY87" fmla="*/ 601877 h 1768854"/>
              <a:gd name="connsiteX88" fmla="*/ 1665454 w 3035698"/>
              <a:gd name="connsiteY88" fmla="*/ 365861 h 1768854"/>
              <a:gd name="connsiteX89" fmla="*/ 1633497 w 3035698"/>
              <a:gd name="connsiteY89" fmla="*/ 297782 h 1768854"/>
              <a:gd name="connsiteX90" fmla="*/ 1619516 w 3035698"/>
              <a:gd name="connsiteY90" fmla="*/ 256691 h 1768854"/>
              <a:gd name="connsiteX91" fmla="*/ 1594165 w 3035698"/>
              <a:gd name="connsiteY91" fmla="*/ 233594 h 1768854"/>
              <a:gd name="connsiteX92" fmla="*/ 1589036 w 3035698"/>
              <a:gd name="connsiteY92" fmla="*/ 164289 h 1768854"/>
              <a:gd name="connsiteX93" fmla="*/ 1608211 w 3035698"/>
              <a:gd name="connsiteY93" fmla="*/ 137538 h 1768854"/>
              <a:gd name="connsiteX94" fmla="*/ 1577731 w 3035698"/>
              <a:gd name="connsiteY94" fmla="*/ 84198 h 1768854"/>
              <a:gd name="connsiteX95" fmla="*/ 1585351 w 3035698"/>
              <a:gd name="connsiteY95" fmla="*/ 61338 h 1768854"/>
              <a:gd name="connsiteX96" fmla="*/ 1608211 w 3035698"/>
              <a:gd name="connsiteY96" fmla="*/ 68958 h 1768854"/>
              <a:gd name="connsiteX97" fmla="*/ 1562976 w 3035698"/>
              <a:gd name="connsiteY97" fmla="*/ 52916 h 1768854"/>
              <a:gd name="connsiteX98" fmla="*/ 1590508 w 3035698"/>
              <a:gd name="connsiteY98" fmla="*/ 14495 h 1768854"/>
              <a:gd name="connsiteX99" fmla="*/ 1654176 w 3035698"/>
              <a:gd name="connsiteY99" fmla="*/ 43171 h 1768854"/>
              <a:gd name="connsiteX100" fmla="*/ 1760611 w 3035698"/>
              <a:gd name="connsiteY100" fmla="*/ 378 h 1768854"/>
              <a:gd name="connsiteX101" fmla="*/ 1768231 w 3035698"/>
              <a:gd name="connsiteY101" fmla="*/ 23238 h 1768854"/>
              <a:gd name="connsiteX102" fmla="*/ 1791091 w 3035698"/>
              <a:gd name="connsiteY102" fmla="*/ 46098 h 1768854"/>
              <a:gd name="connsiteX103" fmla="*/ 1806331 w 3035698"/>
              <a:gd name="connsiteY103" fmla="*/ 68958 h 1768854"/>
              <a:gd name="connsiteX104" fmla="*/ 1829191 w 3035698"/>
              <a:gd name="connsiteY104" fmla="*/ 76578 h 1768854"/>
              <a:gd name="connsiteX105" fmla="*/ 1882531 w 3035698"/>
              <a:gd name="connsiteY105" fmla="*/ 99438 h 1768854"/>
              <a:gd name="connsiteX106" fmla="*/ 1905391 w 3035698"/>
              <a:gd name="connsiteY106" fmla="*/ 114678 h 1768854"/>
              <a:gd name="connsiteX107" fmla="*/ 1928251 w 3035698"/>
              <a:gd name="connsiteY107" fmla="*/ 122298 h 1768854"/>
              <a:gd name="connsiteX108" fmla="*/ 2233051 w 3035698"/>
              <a:gd name="connsiteY108" fmla="*/ 145158 h 1768854"/>
              <a:gd name="connsiteX109" fmla="*/ 2278771 w 3035698"/>
              <a:gd name="connsiteY109" fmla="*/ 183258 h 1768854"/>
              <a:gd name="connsiteX110" fmla="*/ 2301631 w 3035698"/>
              <a:gd name="connsiteY110" fmla="*/ 190878 h 1768854"/>
              <a:gd name="connsiteX111" fmla="*/ 2324491 w 3035698"/>
              <a:gd name="connsiteY111" fmla="*/ 213738 h 1768854"/>
              <a:gd name="connsiteX112" fmla="*/ 2332111 w 3035698"/>
              <a:gd name="connsiteY112" fmla="*/ 244218 h 1768854"/>
              <a:gd name="connsiteX113" fmla="*/ 2374392 w 3035698"/>
              <a:gd name="connsiteY113" fmla="*/ 270486 h 1768854"/>
              <a:gd name="connsiteX114" fmla="*/ 2416673 w 3035698"/>
              <a:gd name="connsiteY114" fmla="*/ 304697 h 1768854"/>
              <a:gd name="connsiteX115" fmla="*/ 2454550 w 3035698"/>
              <a:gd name="connsiteY115" fmla="*/ 332795 h 1768854"/>
              <a:gd name="connsiteX116" fmla="*/ 2485749 w 3035698"/>
              <a:gd name="connsiteY116" fmla="*/ 376024 h 1768854"/>
              <a:gd name="connsiteX117" fmla="*/ 2499512 w 3035698"/>
              <a:gd name="connsiteY117" fmla="*/ 450279 h 1768854"/>
              <a:gd name="connsiteX118" fmla="*/ 2524333 w 3035698"/>
              <a:gd name="connsiteY118" fmla="*/ 493572 h 1768854"/>
              <a:gd name="connsiteX119" fmla="*/ 2537851 w 3035698"/>
              <a:gd name="connsiteY119" fmla="*/ 510918 h 1768854"/>
              <a:gd name="connsiteX120" fmla="*/ 2560711 w 3035698"/>
              <a:gd name="connsiteY120" fmla="*/ 518538 h 1768854"/>
              <a:gd name="connsiteX121" fmla="*/ 2591191 w 3035698"/>
              <a:gd name="connsiteY121" fmla="*/ 564258 h 1768854"/>
              <a:gd name="connsiteX122" fmla="*/ 2583571 w 3035698"/>
              <a:gd name="connsiteY122" fmla="*/ 587118 h 1768854"/>
              <a:gd name="connsiteX123" fmla="*/ 2590701 w 3035698"/>
              <a:gd name="connsiteY123" fmla="*/ 632678 h 1768854"/>
              <a:gd name="connsiteX124" fmla="*/ 2646749 w 3035698"/>
              <a:gd name="connsiteY124" fmla="*/ 715355 h 1768854"/>
              <a:gd name="connsiteX125" fmla="*/ 2678952 w 3035698"/>
              <a:gd name="connsiteY125" fmla="*/ 804047 h 1768854"/>
              <a:gd name="connsiteX126" fmla="*/ 2772856 w 3035698"/>
              <a:gd name="connsiteY126" fmla="*/ 935192 h 1768854"/>
              <a:gd name="connsiteX127" fmla="*/ 2714839 w 3035698"/>
              <a:gd name="connsiteY127" fmla="*/ 922559 h 1768854"/>
              <a:gd name="connsiteX128" fmla="*/ 2776043 w 3035698"/>
              <a:gd name="connsiteY128" fmla="*/ 972990 h 1768854"/>
              <a:gd name="connsiteX129" fmla="*/ 2717291 w 3035698"/>
              <a:gd name="connsiteY129" fmla="*/ 1061986 h 1768854"/>
              <a:gd name="connsiteX130" fmla="*/ 2701562 w 3035698"/>
              <a:gd name="connsiteY130" fmla="*/ 1113059 h 1768854"/>
              <a:gd name="connsiteX131" fmla="*/ 2737945 w 3035698"/>
              <a:gd name="connsiteY131" fmla="*/ 1240794 h 1768854"/>
              <a:gd name="connsiteX132" fmla="*/ 2852785 w 3035698"/>
              <a:gd name="connsiteY132" fmla="*/ 1353983 h 1768854"/>
              <a:gd name="connsiteX133" fmla="*/ 3030230 w 3035698"/>
              <a:gd name="connsiteY133" fmla="*/ 1581371 h 1768854"/>
              <a:gd name="connsiteX134" fmla="*/ 2627568 w 3035698"/>
              <a:gd name="connsiteY134" fmla="*/ 1323671 h 1768854"/>
              <a:gd name="connsiteX135" fmla="*/ 2690251 w 3035698"/>
              <a:gd name="connsiteY135" fmla="*/ 1440558 h 1768854"/>
              <a:gd name="connsiteX136" fmla="*/ 2766451 w 3035698"/>
              <a:gd name="connsiteY136" fmla="*/ 1539618 h 1768854"/>
              <a:gd name="connsiteX137" fmla="*/ 2865511 w 3035698"/>
              <a:gd name="connsiteY137" fmla="*/ 1653918 h 1768854"/>
              <a:gd name="connsiteX138" fmla="*/ 2880751 w 3035698"/>
              <a:gd name="connsiteY138" fmla="*/ 1676778 h 1768854"/>
              <a:gd name="connsiteX139" fmla="*/ 2926471 w 3035698"/>
              <a:gd name="connsiteY139" fmla="*/ 1722498 h 1768854"/>
              <a:gd name="connsiteX140" fmla="*/ 2906865 w 3035698"/>
              <a:gd name="connsiteY140" fmla="*/ 1743007 h 1768854"/>
              <a:gd name="connsiteX141" fmla="*/ 2949331 w 3035698"/>
              <a:gd name="connsiteY141" fmla="*/ 1768218 h 1768854"/>
              <a:gd name="connsiteX0" fmla="*/ 2789545 w 3035698"/>
              <a:gd name="connsiteY0" fmla="*/ 1774054 h 1774054"/>
              <a:gd name="connsiteX1" fmla="*/ 2354971 w 3035698"/>
              <a:gd name="connsiteY1" fmla="*/ 1760598 h 1774054"/>
              <a:gd name="connsiteX2" fmla="*/ 2324491 w 3035698"/>
              <a:gd name="connsiteY2" fmla="*/ 1752978 h 1774054"/>
              <a:gd name="connsiteX3" fmla="*/ 1806331 w 3035698"/>
              <a:gd name="connsiteY3" fmla="*/ 1745358 h 1774054"/>
              <a:gd name="connsiteX4" fmla="*/ 1387231 w 3035698"/>
              <a:gd name="connsiteY4" fmla="*/ 1737738 h 1774054"/>
              <a:gd name="connsiteX5" fmla="*/ 1211971 w 3035698"/>
              <a:gd name="connsiteY5" fmla="*/ 1722498 h 1774054"/>
              <a:gd name="connsiteX6" fmla="*/ 808111 w 3035698"/>
              <a:gd name="connsiteY6" fmla="*/ 1730118 h 1774054"/>
              <a:gd name="connsiteX7" fmla="*/ 777631 w 3035698"/>
              <a:gd name="connsiteY7" fmla="*/ 1737738 h 1774054"/>
              <a:gd name="connsiteX8" fmla="*/ 716671 w 3035698"/>
              <a:gd name="connsiteY8" fmla="*/ 1745358 h 1774054"/>
              <a:gd name="connsiteX9" fmla="*/ 678571 w 3035698"/>
              <a:gd name="connsiteY9" fmla="*/ 1752978 h 1774054"/>
              <a:gd name="connsiteX10" fmla="*/ 274711 w 3035698"/>
              <a:gd name="connsiteY10" fmla="*/ 1745358 h 1774054"/>
              <a:gd name="connsiteX11" fmla="*/ 251851 w 3035698"/>
              <a:gd name="connsiteY11" fmla="*/ 1737738 h 1774054"/>
              <a:gd name="connsiteX12" fmla="*/ 198511 w 3035698"/>
              <a:gd name="connsiteY12" fmla="*/ 1722498 h 1774054"/>
              <a:gd name="connsiteX13" fmla="*/ 61351 w 3035698"/>
              <a:gd name="connsiteY13" fmla="*/ 1714878 h 1774054"/>
              <a:gd name="connsiteX14" fmla="*/ 391 w 3035698"/>
              <a:gd name="connsiteY14" fmla="*/ 1699638 h 1774054"/>
              <a:gd name="connsiteX15" fmla="*/ 15631 w 3035698"/>
              <a:gd name="connsiteY15" fmla="*/ 1646298 h 1774054"/>
              <a:gd name="connsiteX16" fmla="*/ 46111 w 3035698"/>
              <a:gd name="connsiteY16" fmla="*/ 1600578 h 1774054"/>
              <a:gd name="connsiteX17" fmla="*/ 61351 w 3035698"/>
              <a:gd name="connsiteY17" fmla="*/ 1577718 h 1774054"/>
              <a:gd name="connsiteX18" fmla="*/ 68971 w 3035698"/>
              <a:gd name="connsiteY18" fmla="*/ 1554858 h 1774054"/>
              <a:gd name="connsiteX19" fmla="*/ 61351 w 3035698"/>
              <a:gd name="connsiteY19" fmla="*/ 1486278 h 1774054"/>
              <a:gd name="connsiteX20" fmla="*/ 68971 w 3035698"/>
              <a:gd name="connsiteY20" fmla="*/ 1455798 h 1774054"/>
              <a:gd name="connsiteX21" fmla="*/ 84211 w 3035698"/>
              <a:gd name="connsiteY21" fmla="*/ 1432938 h 1774054"/>
              <a:gd name="connsiteX22" fmla="*/ 99451 w 3035698"/>
              <a:gd name="connsiteY22" fmla="*/ 1356738 h 1774054"/>
              <a:gd name="connsiteX23" fmla="*/ 107071 w 3035698"/>
              <a:gd name="connsiteY23" fmla="*/ 1333878 h 1774054"/>
              <a:gd name="connsiteX24" fmla="*/ 122311 w 3035698"/>
              <a:gd name="connsiteY24" fmla="*/ 1311018 h 1774054"/>
              <a:gd name="connsiteX25" fmla="*/ 168031 w 3035698"/>
              <a:gd name="connsiteY25" fmla="*/ 1280538 h 1774054"/>
              <a:gd name="connsiteX26" fmla="*/ 221371 w 3035698"/>
              <a:gd name="connsiteY26" fmla="*/ 1272918 h 1774054"/>
              <a:gd name="connsiteX27" fmla="*/ 244231 w 3035698"/>
              <a:gd name="connsiteY27" fmla="*/ 1265298 h 1774054"/>
              <a:gd name="connsiteX28" fmla="*/ 289951 w 3035698"/>
              <a:gd name="connsiteY28" fmla="*/ 1227198 h 1774054"/>
              <a:gd name="connsiteX29" fmla="*/ 305191 w 3035698"/>
              <a:gd name="connsiteY29" fmla="*/ 1204338 h 1774054"/>
              <a:gd name="connsiteX30" fmla="*/ 328051 w 3035698"/>
              <a:gd name="connsiteY30" fmla="*/ 1181478 h 1774054"/>
              <a:gd name="connsiteX31" fmla="*/ 343291 w 3035698"/>
              <a:gd name="connsiteY31" fmla="*/ 1158618 h 1774054"/>
              <a:gd name="connsiteX32" fmla="*/ 389011 w 3035698"/>
              <a:gd name="connsiteY32" fmla="*/ 1135758 h 1774054"/>
              <a:gd name="connsiteX33" fmla="*/ 442351 w 3035698"/>
              <a:gd name="connsiteY33" fmla="*/ 1097658 h 1774054"/>
              <a:gd name="connsiteX34" fmla="*/ 449971 w 3035698"/>
              <a:gd name="connsiteY34" fmla="*/ 1074798 h 1774054"/>
              <a:gd name="connsiteX35" fmla="*/ 488071 w 3035698"/>
              <a:gd name="connsiteY35" fmla="*/ 1029078 h 1774054"/>
              <a:gd name="connsiteX36" fmla="*/ 503311 w 3035698"/>
              <a:gd name="connsiteY36" fmla="*/ 914778 h 1774054"/>
              <a:gd name="connsiteX37" fmla="*/ 510931 w 3035698"/>
              <a:gd name="connsiteY37" fmla="*/ 891918 h 1774054"/>
              <a:gd name="connsiteX38" fmla="*/ 549031 w 3035698"/>
              <a:gd name="connsiteY38" fmla="*/ 876678 h 1774054"/>
              <a:gd name="connsiteX39" fmla="*/ 602371 w 3035698"/>
              <a:gd name="connsiteY39" fmla="*/ 884298 h 1774054"/>
              <a:gd name="connsiteX40" fmla="*/ 617611 w 3035698"/>
              <a:gd name="connsiteY40" fmla="*/ 907158 h 1774054"/>
              <a:gd name="connsiteX41" fmla="*/ 619824 w 3035698"/>
              <a:gd name="connsiteY41" fmla="*/ 970885 h 1774054"/>
              <a:gd name="connsiteX42" fmla="*/ 652762 w 3035698"/>
              <a:gd name="connsiteY42" fmla="*/ 952416 h 1774054"/>
              <a:gd name="connsiteX43" fmla="*/ 679307 w 3035698"/>
              <a:gd name="connsiteY43" fmla="*/ 944135 h 1774054"/>
              <a:gd name="connsiteX44" fmla="*/ 693811 w 3035698"/>
              <a:gd name="connsiteY44" fmla="*/ 869058 h 1774054"/>
              <a:gd name="connsiteX45" fmla="*/ 687074 w 3035698"/>
              <a:gd name="connsiteY45" fmla="*/ 830747 h 1774054"/>
              <a:gd name="connsiteX46" fmla="*/ 752068 w 3035698"/>
              <a:gd name="connsiteY46" fmla="*/ 754777 h 1774054"/>
              <a:gd name="connsiteX47" fmla="*/ 747151 w 3035698"/>
              <a:gd name="connsiteY47" fmla="*/ 869058 h 1774054"/>
              <a:gd name="connsiteX48" fmla="*/ 775570 w 3035698"/>
              <a:gd name="connsiteY48" fmla="*/ 885211 h 1774054"/>
              <a:gd name="connsiteX49" fmla="*/ 808111 w 3035698"/>
              <a:gd name="connsiteY49" fmla="*/ 884298 h 1774054"/>
              <a:gd name="connsiteX50" fmla="*/ 830971 w 3035698"/>
              <a:gd name="connsiteY50" fmla="*/ 815718 h 1774054"/>
              <a:gd name="connsiteX51" fmla="*/ 853831 w 3035698"/>
              <a:gd name="connsiteY51" fmla="*/ 800478 h 1774054"/>
              <a:gd name="connsiteX52" fmla="*/ 832109 w 3035698"/>
              <a:gd name="connsiteY52" fmla="*/ 591498 h 1774054"/>
              <a:gd name="connsiteX53" fmla="*/ 853831 w 3035698"/>
              <a:gd name="connsiteY53" fmla="*/ 541398 h 1774054"/>
              <a:gd name="connsiteX54" fmla="*/ 876691 w 3035698"/>
              <a:gd name="connsiteY54" fmla="*/ 533778 h 1774054"/>
              <a:gd name="connsiteX55" fmla="*/ 914791 w 3035698"/>
              <a:gd name="connsiteY55" fmla="*/ 541398 h 1774054"/>
              <a:gd name="connsiteX56" fmla="*/ 907171 w 3035698"/>
              <a:gd name="connsiteY56" fmla="*/ 587118 h 1774054"/>
              <a:gd name="connsiteX57" fmla="*/ 909138 w 3035698"/>
              <a:gd name="connsiteY57" fmla="*/ 636568 h 1774054"/>
              <a:gd name="connsiteX58" fmla="*/ 906435 w 3035698"/>
              <a:gd name="connsiteY58" fmla="*/ 688284 h 1774054"/>
              <a:gd name="connsiteX59" fmla="*/ 898815 w 3035698"/>
              <a:gd name="connsiteY59" fmla="*/ 754116 h 1774054"/>
              <a:gd name="connsiteX60" fmla="*/ 878904 w 3035698"/>
              <a:gd name="connsiteY60" fmla="*/ 811988 h 1774054"/>
              <a:gd name="connsiteX61" fmla="*/ 891440 w 3035698"/>
              <a:gd name="connsiteY61" fmla="*/ 920954 h 1774054"/>
              <a:gd name="connsiteX62" fmla="*/ 930025 w 3035698"/>
              <a:gd name="connsiteY62" fmla="*/ 912672 h 1774054"/>
              <a:gd name="connsiteX63" fmla="*/ 937651 w 3035698"/>
              <a:gd name="connsiteY63" fmla="*/ 891918 h 1774054"/>
              <a:gd name="connsiteX64" fmla="*/ 930031 w 3035698"/>
              <a:gd name="connsiteY64" fmla="*/ 869058 h 1774054"/>
              <a:gd name="connsiteX65" fmla="*/ 977223 w 3035698"/>
              <a:gd name="connsiteY65" fmla="*/ 803405 h 1774054"/>
              <a:gd name="connsiteX66" fmla="*/ 1049984 w 3035698"/>
              <a:gd name="connsiteY66" fmla="*/ 839881 h 1774054"/>
              <a:gd name="connsiteX67" fmla="*/ 1096684 w 3035698"/>
              <a:gd name="connsiteY67" fmla="*/ 831298 h 1774054"/>
              <a:gd name="connsiteX68" fmla="*/ 1129132 w 3035698"/>
              <a:gd name="connsiteY68" fmla="*/ 805992 h 1774054"/>
              <a:gd name="connsiteX69" fmla="*/ 1143391 w 3035698"/>
              <a:gd name="connsiteY69" fmla="*/ 792858 h 1774054"/>
              <a:gd name="connsiteX70" fmla="*/ 1135771 w 3035698"/>
              <a:gd name="connsiteY70" fmla="*/ 731898 h 1774054"/>
              <a:gd name="connsiteX71" fmla="*/ 1108485 w 3035698"/>
              <a:gd name="connsiteY71" fmla="*/ 681966 h 1774054"/>
              <a:gd name="connsiteX72" fmla="*/ 1136931 w 3035698"/>
              <a:gd name="connsiteY72" fmla="*/ 511747 h 1774054"/>
              <a:gd name="connsiteX73" fmla="*/ 1158631 w 3035698"/>
              <a:gd name="connsiteY73" fmla="*/ 465557 h 1774054"/>
              <a:gd name="connsiteX74" fmla="*/ 1159366 w 3035698"/>
              <a:gd name="connsiteY74" fmla="*/ 630572 h 1774054"/>
              <a:gd name="connsiteX75" fmla="*/ 1196731 w 3035698"/>
              <a:gd name="connsiteY75" fmla="*/ 670938 h 1774054"/>
              <a:gd name="connsiteX76" fmla="*/ 1204351 w 3035698"/>
              <a:gd name="connsiteY76" fmla="*/ 685697 h 1774054"/>
              <a:gd name="connsiteX77" fmla="*/ 1239502 w 3035698"/>
              <a:gd name="connsiteY77" fmla="*/ 698992 h 1774054"/>
              <a:gd name="connsiteX78" fmla="*/ 1299972 w 3035698"/>
              <a:gd name="connsiteY78" fmla="*/ 692835 h 1774054"/>
              <a:gd name="connsiteX79" fmla="*/ 1234831 w 3035698"/>
              <a:gd name="connsiteY79" fmla="*/ 823338 h 1774054"/>
              <a:gd name="connsiteX80" fmla="*/ 1250011 w 3035698"/>
              <a:gd name="connsiteY80" fmla="*/ 824912 h 1774054"/>
              <a:gd name="connsiteX81" fmla="*/ 1277602 w 3035698"/>
              <a:gd name="connsiteY81" fmla="*/ 822215 h 1774054"/>
              <a:gd name="connsiteX82" fmla="*/ 1380347 w 3035698"/>
              <a:gd name="connsiteY82" fmla="*/ 846538 h 1774054"/>
              <a:gd name="connsiteX83" fmla="*/ 1425331 w 3035698"/>
              <a:gd name="connsiteY83" fmla="*/ 823338 h 1774054"/>
              <a:gd name="connsiteX84" fmla="*/ 1476212 w 3035698"/>
              <a:gd name="connsiteY84" fmla="*/ 719746 h 1774054"/>
              <a:gd name="connsiteX85" fmla="*/ 1517016 w 3035698"/>
              <a:gd name="connsiteY85" fmla="*/ 667709 h 1774054"/>
              <a:gd name="connsiteX86" fmla="*/ 1580190 w 3035698"/>
              <a:gd name="connsiteY86" fmla="*/ 664300 h 1774054"/>
              <a:gd name="connsiteX87" fmla="*/ 1641639 w 3035698"/>
              <a:gd name="connsiteY87" fmla="*/ 601877 h 1774054"/>
              <a:gd name="connsiteX88" fmla="*/ 1665454 w 3035698"/>
              <a:gd name="connsiteY88" fmla="*/ 365861 h 1774054"/>
              <a:gd name="connsiteX89" fmla="*/ 1633497 w 3035698"/>
              <a:gd name="connsiteY89" fmla="*/ 297782 h 1774054"/>
              <a:gd name="connsiteX90" fmla="*/ 1619516 w 3035698"/>
              <a:gd name="connsiteY90" fmla="*/ 256691 h 1774054"/>
              <a:gd name="connsiteX91" fmla="*/ 1594165 w 3035698"/>
              <a:gd name="connsiteY91" fmla="*/ 233594 h 1774054"/>
              <a:gd name="connsiteX92" fmla="*/ 1589036 w 3035698"/>
              <a:gd name="connsiteY92" fmla="*/ 164289 h 1774054"/>
              <a:gd name="connsiteX93" fmla="*/ 1608211 w 3035698"/>
              <a:gd name="connsiteY93" fmla="*/ 137538 h 1774054"/>
              <a:gd name="connsiteX94" fmla="*/ 1577731 w 3035698"/>
              <a:gd name="connsiteY94" fmla="*/ 84198 h 1774054"/>
              <a:gd name="connsiteX95" fmla="*/ 1585351 w 3035698"/>
              <a:gd name="connsiteY95" fmla="*/ 61338 h 1774054"/>
              <a:gd name="connsiteX96" fmla="*/ 1608211 w 3035698"/>
              <a:gd name="connsiteY96" fmla="*/ 68958 h 1774054"/>
              <a:gd name="connsiteX97" fmla="*/ 1562976 w 3035698"/>
              <a:gd name="connsiteY97" fmla="*/ 52916 h 1774054"/>
              <a:gd name="connsiteX98" fmla="*/ 1590508 w 3035698"/>
              <a:gd name="connsiteY98" fmla="*/ 14495 h 1774054"/>
              <a:gd name="connsiteX99" fmla="*/ 1654176 w 3035698"/>
              <a:gd name="connsiteY99" fmla="*/ 43171 h 1774054"/>
              <a:gd name="connsiteX100" fmla="*/ 1760611 w 3035698"/>
              <a:gd name="connsiteY100" fmla="*/ 378 h 1774054"/>
              <a:gd name="connsiteX101" fmla="*/ 1768231 w 3035698"/>
              <a:gd name="connsiteY101" fmla="*/ 23238 h 1774054"/>
              <a:gd name="connsiteX102" fmla="*/ 1791091 w 3035698"/>
              <a:gd name="connsiteY102" fmla="*/ 46098 h 1774054"/>
              <a:gd name="connsiteX103" fmla="*/ 1806331 w 3035698"/>
              <a:gd name="connsiteY103" fmla="*/ 68958 h 1774054"/>
              <a:gd name="connsiteX104" fmla="*/ 1829191 w 3035698"/>
              <a:gd name="connsiteY104" fmla="*/ 76578 h 1774054"/>
              <a:gd name="connsiteX105" fmla="*/ 1882531 w 3035698"/>
              <a:gd name="connsiteY105" fmla="*/ 99438 h 1774054"/>
              <a:gd name="connsiteX106" fmla="*/ 1905391 w 3035698"/>
              <a:gd name="connsiteY106" fmla="*/ 114678 h 1774054"/>
              <a:gd name="connsiteX107" fmla="*/ 1928251 w 3035698"/>
              <a:gd name="connsiteY107" fmla="*/ 122298 h 1774054"/>
              <a:gd name="connsiteX108" fmla="*/ 2233051 w 3035698"/>
              <a:gd name="connsiteY108" fmla="*/ 145158 h 1774054"/>
              <a:gd name="connsiteX109" fmla="*/ 2278771 w 3035698"/>
              <a:gd name="connsiteY109" fmla="*/ 183258 h 1774054"/>
              <a:gd name="connsiteX110" fmla="*/ 2301631 w 3035698"/>
              <a:gd name="connsiteY110" fmla="*/ 190878 h 1774054"/>
              <a:gd name="connsiteX111" fmla="*/ 2324491 w 3035698"/>
              <a:gd name="connsiteY111" fmla="*/ 213738 h 1774054"/>
              <a:gd name="connsiteX112" fmla="*/ 2332111 w 3035698"/>
              <a:gd name="connsiteY112" fmla="*/ 244218 h 1774054"/>
              <a:gd name="connsiteX113" fmla="*/ 2374392 w 3035698"/>
              <a:gd name="connsiteY113" fmla="*/ 270486 h 1774054"/>
              <a:gd name="connsiteX114" fmla="*/ 2416673 w 3035698"/>
              <a:gd name="connsiteY114" fmla="*/ 304697 h 1774054"/>
              <a:gd name="connsiteX115" fmla="*/ 2454550 w 3035698"/>
              <a:gd name="connsiteY115" fmla="*/ 332795 h 1774054"/>
              <a:gd name="connsiteX116" fmla="*/ 2485749 w 3035698"/>
              <a:gd name="connsiteY116" fmla="*/ 376024 h 1774054"/>
              <a:gd name="connsiteX117" fmla="*/ 2499512 w 3035698"/>
              <a:gd name="connsiteY117" fmla="*/ 450279 h 1774054"/>
              <a:gd name="connsiteX118" fmla="*/ 2524333 w 3035698"/>
              <a:gd name="connsiteY118" fmla="*/ 493572 h 1774054"/>
              <a:gd name="connsiteX119" fmla="*/ 2537851 w 3035698"/>
              <a:gd name="connsiteY119" fmla="*/ 510918 h 1774054"/>
              <a:gd name="connsiteX120" fmla="*/ 2560711 w 3035698"/>
              <a:gd name="connsiteY120" fmla="*/ 518538 h 1774054"/>
              <a:gd name="connsiteX121" fmla="*/ 2591191 w 3035698"/>
              <a:gd name="connsiteY121" fmla="*/ 564258 h 1774054"/>
              <a:gd name="connsiteX122" fmla="*/ 2583571 w 3035698"/>
              <a:gd name="connsiteY122" fmla="*/ 587118 h 1774054"/>
              <a:gd name="connsiteX123" fmla="*/ 2590701 w 3035698"/>
              <a:gd name="connsiteY123" fmla="*/ 632678 h 1774054"/>
              <a:gd name="connsiteX124" fmla="*/ 2646749 w 3035698"/>
              <a:gd name="connsiteY124" fmla="*/ 715355 h 1774054"/>
              <a:gd name="connsiteX125" fmla="*/ 2678952 w 3035698"/>
              <a:gd name="connsiteY125" fmla="*/ 804047 h 1774054"/>
              <a:gd name="connsiteX126" fmla="*/ 2772856 w 3035698"/>
              <a:gd name="connsiteY126" fmla="*/ 935192 h 1774054"/>
              <a:gd name="connsiteX127" fmla="*/ 2714839 w 3035698"/>
              <a:gd name="connsiteY127" fmla="*/ 922559 h 1774054"/>
              <a:gd name="connsiteX128" fmla="*/ 2776043 w 3035698"/>
              <a:gd name="connsiteY128" fmla="*/ 972990 h 1774054"/>
              <a:gd name="connsiteX129" fmla="*/ 2717291 w 3035698"/>
              <a:gd name="connsiteY129" fmla="*/ 1061986 h 1774054"/>
              <a:gd name="connsiteX130" fmla="*/ 2701562 w 3035698"/>
              <a:gd name="connsiteY130" fmla="*/ 1113059 h 1774054"/>
              <a:gd name="connsiteX131" fmla="*/ 2737945 w 3035698"/>
              <a:gd name="connsiteY131" fmla="*/ 1240794 h 1774054"/>
              <a:gd name="connsiteX132" fmla="*/ 2852785 w 3035698"/>
              <a:gd name="connsiteY132" fmla="*/ 1353983 h 1774054"/>
              <a:gd name="connsiteX133" fmla="*/ 3030230 w 3035698"/>
              <a:gd name="connsiteY133" fmla="*/ 1581371 h 1774054"/>
              <a:gd name="connsiteX134" fmla="*/ 2627568 w 3035698"/>
              <a:gd name="connsiteY134" fmla="*/ 1323671 h 1774054"/>
              <a:gd name="connsiteX135" fmla="*/ 2690251 w 3035698"/>
              <a:gd name="connsiteY135" fmla="*/ 1440558 h 1774054"/>
              <a:gd name="connsiteX136" fmla="*/ 2766451 w 3035698"/>
              <a:gd name="connsiteY136" fmla="*/ 1539618 h 1774054"/>
              <a:gd name="connsiteX137" fmla="*/ 2865511 w 3035698"/>
              <a:gd name="connsiteY137" fmla="*/ 1653918 h 1774054"/>
              <a:gd name="connsiteX138" fmla="*/ 2880751 w 3035698"/>
              <a:gd name="connsiteY138" fmla="*/ 1676778 h 1774054"/>
              <a:gd name="connsiteX139" fmla="*/ 2926471 w 3035698"/>
              <a:gd name="connsiteY139" fmla="*/ 1722498 h 1774054"/>
              <a:gd name="connsiteX140" fmla="*/ 2906865 w 3035698"/>
              <a:gd name="connsiteY140" fmla="*/ 1743007 h 1774054"/>
              <a:gd name="connsiteX141" fmla="*/ 2789545 w 3035698"/>
              <a:gd name="connsiteY141" fmla="*/ 1774054 h 1774054"/>
              <a:gd name="connsiteX0" fmla="*/ 2789545 w 3035698"/>
              <a:gd name="connsiteY0" fmla="*/ 1774054 h 1774054"/>
              <a:gd name="connsiteX1" fmla="*/ 2354971 w 3035698"/>
              <a:gd name="connsiteY1" fmla="*/ 1760598 h 1774054"/>
              <a:gd name="connsiteX2" fmla="*/ 1806331 w 3035698"/>
              <a:gd name="connsiteY2" fmla="*/ 1745358 h 1774054"/>
              <a:gd name="connsiteX3" fmla="*/ 1387231 w 3035698"/>
              <a:gd name="connsiteY3" fmla="*/ 1737738 h 1774054"/>
              <a:gd name="connsiteX4" fmla="*/ 1211971 w 3035698"/>
              <a:gd name="connsiteY4" fmla="*/ 1722498 h 1774054"/>
              <a:gd name="connsiteX5" fmla="*/ 808111 w 3035698"/>
              <a:gd name="connsiteY5" fmla="*/ 1730118 h 1774054"/>
              <a:gd name="connsiteX6" fmla="*/ 777631 w 3035698"/>
              <a:gd name="connsiteY6" fmla="*/ 1737738 h 1774054"/>
              <a:gd name="connsiteX7" fmla="*/ 716671 w 3035698"/>
              <a:gd name="connsiteY7" fmla="*/ 1745358 h 1774054"/>
              <a:gd name="connsiteX8" fmla="*/ 678571 w 3035698"/>
              <a:gd name="connsiteY8" fmla="*/ 1752978 h 1774054"/>
              <a:gd name="connsiteX9" fmla="*/ 274711 w 3035698"/>
              <a:gd name="connsiteY9" fmla="*/ 1745358 h 1774054"/>
              <a:gd name="connsiteX10" fmla="*/ 251851 w 3035698"/>
              <a:gd name="connsiteY10" fmla="*/ 1737738 h 1774054"/>
              <a:gd name="connsiteX11" fmla="*/ 198511 w 3035698"/>
              <a:gd name="connsiteY11" fmla="*/ 1722498 h 1774054"/>
              <a:gd name="connsiteX12" fmla="*/ 61351 w 3035698"/>
              <a:gd name="connsiteY12" fmla="*/ 1714878 h 1774054"/>
              <a:gd name="connsiteX13" fmla="*/ 391 w 3035698"/>
              <a:gd name="connsiteY13" fmla="*/ 1699638 h 1774054"/>
              <a:gd name="connsiteX14" fmla="*/ 15631 w 3035698"/>
              <a:gd name="connsiteY14" fmla="*/ 1646298 h 1774054"/>
              <a:gd name="connsiteX15" fmla="*/ 46111 w 3035698"/>
              <a:gd name="connsiteY15" fmla="*/ 1600578 h 1774054"/>
              <a:gd name="connsiteX16" fmla="*/ 61351 w 3035698"/>
              <a:gd name="connsiteY16" fmla="*/ 1577718 h 1774054"/>
              <a:gd name="connsiteX17" fmla="*/ 68971 w 3035698"/>
              <a:gd name="connsiteY17" fmla="*/ 1554858 h 1774054"/>
              <a:gd name="connsiteX18" fmla="*/ 61351 w 3035698"/>
              <a:gd name="connsiteY18" fmla="*/ 1486278 h 1774054"/>
              <a:gd name="connsiteX19" fmla="*/ 68971 w 3035698"/>
              <a:gd name="connsiteY19" fmla="*/ 1455798 h 1774054"/>
              <a:gd name="connsiteX20" fmla="*/ 84211 w 3035698"/>
              <a:gd name="connsiteY20" fmla="*/ 1432938 h 1774054"/>
              <a:gd name="connsiteX21" fmla="*/ 99451 w 3035698"/>
              <a:gd name="connsiteY21" fmla="*/ 1356738 h 1774054"/>
              <a:gd name="connsiteX22" fmla="*/ 107071 w 3035698"/>
              <a:gd name="connsiteY22" fmla="*/ 1333878 h 1774054"/>
              <a:gd name="connsiteX23" fmla="*/ 122311 w 3035698"/>
              <a:gd name="connsiteY23" fmla="*/ 1311018 h 1774054"/>
              <a:gd name="connsiteX24" fmla="*/ 168031 w 3035698"/>
              <a:gd name="connsiteY24" fmla="*/ 1280538 h 1774054"/>
              <a:gd name="connsiteX25" fmla="*/ 221371 w 3035698"/>
              <a:gd name="connsiteY25" fmla="*/ 1272918 h 1774054"/>
              <a:gd name="connsiteX26" fmla="*/ 244231 w 3035698"/>
              <a:gd name="connsiteY26" fmla="*/ 1265298 h 1774054"/>
              <a:gd name="connsiteX27" fmla="*/ 289951 w 3035698"/>
              <a:gd name="connsiteY27" fmla="*/ 1227198 h 1774054"/>
              <a:gd name="connsiteX28" fmla="*/ 305191 w 3035698"/>
              <a:gd name="connsiteY28" fmla="*/ 1204338 h 1774054"/>
              <a:gd name="connsiteX29" fmla="*/ 328051 w 3035698"/>
              <a:gd name="connsiteY29" fmla="*/ 1181478 h 1774054"/>
              <a:gd name="connsiteX30" fmla="*/ 343291 w 3035698"/>
              <a:gd name="connsiteY30" fmla="*/ 1158618 h 1774054"/>
              <a:gd name="connsiteX31" fmla="*/ 389011 w 3035698"/>
              <a:gd name="connsiteY31" fmla="*/ 1135758 h 1774054"/>
              <a:gd name="connsiteX32" fmla="*/ 442351 w 3035698"/>
              <a:gd name="connsiteY32" fmla="*/ 1097658 h 1774054"/>
              <a:gd name="connsiteX33" fmla="*/ 449971 w 3035698"/>
              <a:gd name="connsiteY33" fmla="*/ 1074798 h 1774054"/>
              <a:gd name="connsiteX34" fmla="*/ 488071 w 3035698"/>
              <a:gd name="connsiteY34" fmla="*/ 1029078 h 1774054"/>
              <a:gd name="connsiteX35" fmla="*/ 503311 w 3035698"/>
              <a:gd name="connsiteY35" fmla="*/ 914778 h 1774054"/>
              <a:gd name="connsiteX36" fmla="*/ 510931 w 3035698"/>
              <a:gd name="connsiteY36" fmla="*/ 891918 h 1774054"/>
              <a:gd name="connsiteX37" fmla="*/ 549031 w 3035698"/>
              <a:gd name="connsiteY37" fmla="*/ 876678 h 1774054"/>
              <a:gd name="connsiteX38" fmla="*/ 602371 w 3035698"/>
              <a:gd name="connsiteY38" fmla="*/ 884298 h 1774054"/>
              <a:gd name="connsiteX39" fmla="*/ 617611 w 3035698"/>
              <a:gd name="connsiteY39" fmla="*/ 907158 h 1774054"/>
              <a:gd name="connsiteX40" fmla="*/ 619824 w 3035698"/>
              <a:gd name="connsiteY40" fmla="*/ 970885 h 1774054"/>
              <a:gd name="connsiteX41" fmla="*/ 652762 w 3035698"/>
              <a:gd name="connsiteY41" fmla="*/ 952416 h 1774054"/>
              <a:gd name="connsiteX42" fmla="*/ 679307 w 3035698"/>
              <a:gd name="connsiteY42" fmla="*/ 944135 h 1774054"/>
              <a:gd name="connsiteX43" fmla="*/ 693811 w 3035698"/>
              <a:gd name="connsiteY43" fmla="*/ 869058 h 1774054"/>
              <a:gd name="connsiteX44" fmla="*/ 687074 w 3035698"/>
              <a:gd name="connsiteY44" fmla="*/ 830747 h 1774054"/>
              <a:gd name="connsiteX45" fmla="*/ 752068 w 3035698"/>
              <a:gd name="connsiteY45" fmla="*/ 754777 h 1774054"/>
              <a:gd name="connsiteX46" fmla="*/ 747151 w 3035698"/>
              <a:gd name="connsiteY46" fmla="*/ 869058 h 1774054"/>
              <a:gd name="connsiteX47" fmla="*/ 775570 w 3035698"/>
              <a:gd name="connsiteY47" fmla="*/ 885211 h 1774054"/>
              <a:gd name="connsiteX48" fmla="*/ 808111 w 3035698"/>
              <a:gd name="connsiteY48" fmla="*/ 884298 h 1774054"/>
              <a:gd name="connsiteX49" fmla="*/ 830971 w 3035698"/>
              <a:gd name="connsiteY49" fmla="*/ 815718 h 1774054"/>
              <a:gd name="connsiteX50" fmla="*/ 853831 w 3035698"/>
              <a:gd name="connsiteY50" fmla="*/ 800478 h 1774054"/>
              <a:gd name="connsiteX51" fmla="*/ 832109 w 3035698"/>
              <a:gd name="connsiteY51" fmla="*/ 591498 h 1774054"/>
              <a:gd name="connsiteX52" fmla="*/ 853831 w 3035698"/>
              <a:gd name="connsiteY52" fmla="*/ 541398 h 1774054"/>
              <a:gd name="connsiteX53" fmla="*/ 876691 w 3035698"/>
              <a:gd name="connsiteY53" fmla="*/ 533778 h 1774054"/>
              <a:gd name="connsiteX54" fmla="*/ 914791 w 3035698"/>
              <a:gd name="connsiteY54" fmla="*/ 541398 h 1774054"/>
              <a:gd name="connsiteX55" fmla="*/ 907171 w 3035698"/>
              <a:gd name="connsiteY55" fmla="*/ 587118 h 1774054"/>
              <a:gd name="connsiteX56" fmla="*/ 909138 w 3035698"/>
              <a:gd name="connsiteY56" fmla="*/ 636568 h 1774054"/>
              <a:gd name="connsiteX57" fmla="*/ 906435 w 3035698"/>
              <a:gd name="connsiteY57" fmla="*/ 688284 h 1774054"/>
              <a:gd name="connsiteX58" fmla="*/ 898815 w 3035698"/>
              <a:gd name="connsiteY58" fmla="*/ 754116 h 1774054"/>
              <a:gd name="connsiteX59" fmla="*/ 878904 w 3035698"/>
              <a:gd name="connsiteY59" fmla="*/ 811988 h 1774054"/>
              <a:gd name="connsiteX60" fmla="*/ 891440 w 3035698"/>
              <a:gd name="connsiteY60" fmla="*/ 920954 h 1774054"/>
              <a:gd name="connsiteX61" fmla="*/ 930025 w 3035698"/>
              <a:gd name="connsiteY61" fmla="*/ 912672 h 1774054"/>
              <a:gd name="connsiteX62" fmla="*/ 937651 w 3035698"/>
              <a:gd name="connsiteY62" fmla="*/ 891918 h 1774054"/>
              <a:gd name="connsiteX63" fmla="*/ 930031 w 3035698"/>
              <a:gd name="connsiteY63" fmla="*/ 869058 h 1774054"/>
              <a:gd name="connsiteX64" fmla="*/ 977223 w 3035698"/>
              <a:gd name="connsiteY64" fmla="*/ 803405 h 1774054"/>
              <a:gd name="connsiteX65" fmla="*/ 1049984 w 3035698"/>
              <a:gd name="connsiteY65" fmla="*/ 839881 h 1774054"/>
              <a:gd name="connsiteX66" fmla="*/ 1096684 w 3035698"/>
              <a:gd name="connsiteY66" fmla="*/ 831298 h 1774054"/>
              <a:gd name="connsiteX67" fmla="*/ 1129132 w 3035698"/>
              <a:gd name="connsiteY67" fmla="*/ 805992 h 1774054"/>
              <a:gd name="connsiteX68" fmla="*/ 1143391 w 3035698"/>
              <a:gd name="connsiteY68" fmla="*/ 792858 h 1774054"/>
              <a:gd name="connsiteX69" fmla="*/ 1135771 w 3035698"/>
              <a:gd name="connsiteY69" fmla="*/ 731898 h 1774054"/>
              <a:gd name="connsiteX70" fmla="*/ 1108485 w 3035698"/>
              <a:gd name="connsiteY70" fmla="*/ 681966 h 1774054"/>
              <a:gd name="connsiteX71" fmla="*/ 1136931 w 3035698"/>
              <a:gd name="connsiteY71" fmla="*/ 511747 h 1774054"/>
              <a:gd name="connsiteX72" fmla="*/ 1158631 w 3035698"/>
              <a:gd name="connsiteY72" fmla="*/ 465557 h 1774054"/>
              <a:gd name="connsiteX73" fmla="*/ 1159366 w 3035698"/>
              <a:gd name="connsiteY73" fmla="*/ 630572 h 1774054"/>
              <a:gd name="connsiteX74" fmla="*/ 1196731 w 3035698"/>
              <a:gd name="connsiteY74" fmla="*/ 670938 h 1774054"/>
              <a:gd name="connsiteX75" fmla="*/ 1204351 w 3035698"/>
              <a:gd name="connsiteY75" fmla="*/ 685697 h 1774054"/>
              <a:gd name="connsiteX76" fmla="*/ 1239502 w 3035698"/>
              <a:gd name="connsiteY76" fmla="*/ 698992 h 1774054"/>
              <a:gd name="connsiteX77" fmla="*/ 1299972 w 3035698"/>
              <a:gd name="connsiteY77" fmla="*/ 692835 h 1774054"/>
              <a:gd name="connsiteX78" fmla="*/ 1234831 w 3035698"/>
              <a:gd name="connsiteY78" fmla="*/ 823338 h 1774054"/>
              <a:gd name="connsiteX79" fmla="*/ 1250011 w 3035698"/>
              <a:gd name="connsiteY79" fmla="*/ 824912 h 1774054"/>
              <a:gd name="connsiteX80" fmla="*/ 1277602 w 3035698"/>
              <a:gd name="connsiteY80" fmla="*/ 822215 h 1774054"/>
              <a:gd name="connsiteX81" fmla="*/ 1380347 w 3035698"/>
              <a:gd name="connsiteY81" fmla="*/ 846538 h 1774054"/>
              <a:gd name="connsiteX82" fmla="*/ 1425331 w 3035698"/>
              <a:gd name="connsiteY82" fmla="*/ 823338 h 1774054"/>
              <a:gd name="connsiteX83" fmla="*/ 1476212 w 3035698"/>
              <a:gd name="connsiteY83" fmla="*/ 719746 h 1774054"/>
              <a:gd name="connsiteX84" fmla="*/ 1517016 w 3035698"/>
              <a:gd name="connsiteY84" fmla="*/ 667709 h 1774054"/>
              <a:gd name="connsiteX85" fmla="*/ 1580190 w 3035698"/>
              <a:gd name="connsiteY85" fmla="*/ 664300 h 1774054"/>
              <a:gd name="connsiteX86" fmla="*/ 1641639 w 3035698"/>
              <a:gd name="connsiteY86" fmla="*/ 601877 h 1774054"/>
              <a:gd name="connsiteX87" fmla="*/ 1665454 w 3035698"/>
              <a:gd name="connsiteY87" fmla="*/ 365861 h 1774054"/>
              <a:gd name="connsiteX88" fmla="*/ 1633497 w 3035698"/>
              <a:gd name="connsiteY88" fmla="*/ 297782 h 1774054"/>
              <a:gd name="connsiteX89" fmla="*/ 1619516 w 3035698"/>
              <a:gd name="connsiteY89" fmla="*/ 256691 h 1774054"/>
              <a:gd name="connsiteX90" fmla="*/ 1594165 w 3035698"/>
              <a:gd name="connsiteY90" fmla="*/ 233594 h 1774054"/>
              <a:gd name="connsiteX91" fmla="*/ 1589036 w 3035698"/>
              <a:gd name="connsiteY91" fmla="*/ 164289 h 1774054"/>
              <a:gd name="connsiteX92" fmla="*/ 1608211 w 3035698"/>
              <a:gd name="connsiteY92" fmla="*/ 137538 h 1774054"/>
              <a:gd name="connsiteX93" fmla="*/ 1577731 w 3035698"/>
              <a:gd name="connsiteY93" fmla="*/ 84198 h 1774054"/>
              <a:gd name="connsiteX94" fmla="*/ 1585351 w 3035698"/>
              <a:gd name="connsiteY94" fmla="*/ 61338 h 1774054"/>
              <a:gd name="connsiteX95" fmla="*/ 1608211 w 3035698"/>
              <a:gd name="connsiteY95" fmla="*/ 68958 h 1774054"/>
              <a:gd name="connsiteX96" fmla="*/ 1562976 w 3035698"/>
              <a:gd name="connsiteY96" fmla="*/ 52916 h 1774054"/>
              <a:gd name="connsiteX97" fmla="*/ 1590508 w 3035698"/>
              <a:gd name="connsiteY97" fmla="*/ 14495 h 1774054"/>
              <a:gd name="connsiteX98" fmla="*/ 1654176 w 3035698"/>
              <a:gd name="connsiteY98" fmla="*/ 43171 h 1774054"/>
              <a:gd name="connsiteX99" fmla="*/ 1760611 w 3035698"/>
              <a:gd name="connsiteY99" fmla="*/ 378 h 1774054"/>
              <a:gd name="connsiteX100" fmla="*/ 1768231 w 3035698"/>
              <a:gd name="connsiteY100" fmla="*/ 23238 h 1774054"/>
              <a:gd name="connsiteX101" fmla="*/ 1791091 w 3035698"/>
              <a:gd name="connsiteY101" fmla="*/ 46098 h 1774054"/>
              <a:gd name="connsiteX102" fmla="*/ 1806331 w 3035698"/>
              <a:gd name="connsiteY102" fmla="*/ 68958 h 1774054"/>
              <a:gd name="connsiteX103" fmla="*/ 1829191 w 3035698"/>
              <a:gd name="connsiteY103" fmla="*/ 76578 h 1774054"/>
              <a:gd name="connsiteX104" fmla="*/ 1882531 w 3035698"/>
              <a:gd name="connsiteY104" fmla="*/ 99438 h 1774054"/>
              <a:gd name="connsiteX105" fmla="*/ 1905391 w 3035698"/>
              <a:gd name="connsiteY105" fmla="*/ 114678 h 1774054"/>
              <a:gd name="connsiteX106" fmla="*/ 1928251 w 3035698"/>
              <a:gd name="connsiteY106" fmla="*/ 122298 h 1774054"/>
              <a:gd name="connsiteX107" fmla="*/ 2233051 w 3035698"/>
              <a:gd name="connsiteY107" fmla="*/ 145158 h 1774054"/>
              <a:gd name="connsiteX108" fmla="*/ 2278771 w 3035698"/>
              <a:gd name="connsiteY108" fmla="*/ 183258 h 1774054"/>
              <a:gd name="connsiteX109" fmla="*/ 2301631 w 3035698"/>
              <a:gd name="connsiteY109" fmla="*/ 190878 h 1774054"/>
              <a:gd name="connsiteX110" fmla="*/ 2324491 w 3035698"/>
              <a:gd name="connsiteY110" fmla="*/ 213738 h 1774054"/>
              <a:gd name="connsiteX111" fmla="*/ 2332111 w 3035698"/>
              <a:gd name="connsiteY111" fmla="*/ 244218 h 1774054"/>
              <a:gd name="connsiteX112" fmla="*/ 2374392 w 3035698"/>
              <a:gd name="connsiteY112" fmla="*/ 270486 h 1774054"/>
              <a:gd name="connsiteX113" fmla="*/ 2416673 w 3035698"/>
              <a:gd name="connsiteY113" fmla="*/ 304697 h 1774054"/>
              <a:gd name="connsiteX114" fmla="*/ 2454550 w 3035698"/>
              <a:gd name="connsiteY114" fmla="*/ 332795 h 1774054"/>
              <a:gd name="connsiteX115" fmla="*/ 2485749 w 3035698"/>
              <a:gd name="connsiteY115" fmla="*/ 376024 h 1774054"/>
              <a:gd name="connsiteX116" fmla="*/ 2499512 w 3035698"/>
              <a:gd name="connsiteY116" fmla="*/ 450279 h 1774054"/>
              <a:gd name="connsiteX117" fmla="*/ 2524333 w 3035698"/>
              <a:gd name="connsiteY117" fmla="*/ 493572 h 1774054"/>
              <a:gd name="connsiteX118" fmla="*/ 2537851 w 3035698"/>
              <a:gd name="connsiteY118" fmla="*/ 510918 h 1774054"/>
              <a:gd name="connsiteX119" fmla="*/ 2560711 w 3035698"/>
              <a:gd name="connsiteY119" fmla="*/ 518538 h 1774054"/>
              <a:gd name="connsiteX120" fmla="*/ 2591191 w 3035698"/>
              <a:gd name="connsiteY120" fmla="*/ 564258 h 1774054"/>
              <a:gd name="connsiteX121" fmla="*/ 2583571 w 3035698"/>
              <a:gd name="connsiteY121" fmla="*/ 587118 h 1774054"/>
              <a:gd name="connsiteX122" fmla="*/ 2590701 w 3035698"/>
              <a:gd name="connsiteY122" fmla="*/ 632678 h 1774054"/>
              <a:gd name="connsiteX123" fmla="*/ 2646749 w 3035698"/>
              <a:gd name="connsiteY123" fmla="*/ 715355 h 1774054"/>
              <a:gd name="connsiteX124" fmla="*/ 2678952 w 3035698"/>
              <a:gd name="connsiteY124" fmla="*/ 804047 h 1774054"/>
              <a:gd name="connsiteX125" fmla="*/ 2772856 w 3035698"/>
              <a:gd name="connsiteY125" fmla="*/ 935192 h 1774054"/>
              <a:gd name="connsiteX126" fmla="*/ 2714839 w 3035698"/>
              <a:gd name="connsiteY126" fmla="*/ 922559 h 1774054"/>
              <a:gd name="connsiteX127" fmla="*/ 2776043 w 3035698"/>
              <a:gd name="connsiteY127" fmla="*/ 972990 h 1774054"/>
              <a:gd name="connsiteX128" fmla="*/ 2717291 w 3035698"/>
              <a:gd name="connsiteY128" fmla="*/ 1061986 h 1774054"/>
              <a:gd name="connsiteX129" fmla="*/ 2701562 w 3035698"/>
              <a:gd name="connsiteY129" fmla="*/ 1113059 h 1774054"/>
              <a:gd name="connsiteX130" fmla="*/ 2737945 w 3035698"/>
              <a:gd name="connsiteY130" fmla="*/ 1240794 h 1774054"/>
              <a:gd name="connsiteX131" fmla="*/ 2852785 w 3035698"/>
              <a:gd name="connsiteY131" fmla="*/ 1353983 h 1774054"/>
              <a:gd name="connsiteX132" fmla="*/ 3030230 w 3035698"/>
              <a:gd name="connsiteY132" fmla="*/ 1581371 h 1774054"/>
              <a:gd name="connsiteX133" fmla="*/ 2627568 w 3035698"/>
              <a:gd name="connsiteY133" fmla="*/ 1323671 h 1774054"/>
              <a:gd name="connsiteX134" fmla="*/ 2690251 w 3035698"/>
              <a:gd name="connsiteY134" fmla="*/ 1440558 h 1774054"/>
              <a:gd name="connsiteX135" fmla="*/ 2766451 w 3035698"/>
              <a:gd name="connsiteY135" fmla="*/ 1539618 h 1774054"/>
              <a:gd name="connsiteX136" fmla="*/ 2865511 w 3035698"/>
              <a:gd name="connsiteY136" fmla="*/ 1653918 h 1774054"/>
              <a:gd name="connsiteX137" fmla="*/ 2880751 w 3035698"/>
              <a:gd name="connsiteY137" fmla="*/ 1676778 h 1774054"/>
              <a:gd name="connsiteX138" fmla="*/ 2926471 w 3035698"/>
              <a:gd name="connsiteY138" fmla="*/ 1722498 h 1774054"/>
              <a:gd name="connsiteX139" fmla="*/ 2906865 w 3035698"/>
              <a:gd name="connsiteY139" fmla="*/ 1743007 h 1774054"/>
              <a:gd name="connsiteX140" fmla="*/ 2789545 w 3035698"/>
              <a:gd name="connsiteY140" fmla="*/ 1774054 h 1774054"/>
              <a:gd name="connsiteX0" fmla="*/ 2789545 w 3035698"/>
              <a:gd name="connsiteY0" fmla="*/ 1774054 h 1774054"/>
              <a:gd name="connsiteX1" fmla="*/ 1806331 w 3035698"/>
              <a:gd name="connsiteY1" fmla="*/ 1745358 h 1774054"/>
              <a:gd name="connsiteX2" fmla="*/ 1387231 w 3035698"/>
              <a:gd name="connsiteY2" fmla="*/ 1737738 h 1774054"/>
              <a:gd name="connsiteX3" fmla="*/ 1211971 w 3035698"/>
              <a:gd name="connsiteY3" fmla="*/ 1722498 h 1774054"/>
              <a:gd name="connsiteX4" fmla="*/ 808111 w 3035698"/>
              <a:gd name="connsiteY4" fmla="*/ 1730118 h 1774054"/>
              <a:gd name="connsiteX5" fmla="*/ 777631 w 3035698"/>
              <a:gd name="connsiteY5" fmla="*/ 1737738 h 1774054"/>
              <a:gd name="connsiteX6" fmla="*/ 716671 w 3035698"/>
              <a:gd name="connsiteY6" fmla="*/ 1745358 h 1774054"/>
              <a:gd name="connsiteX7" fmla="*/ 678571 w 3035698"/>
              <a:gd name="connsiteY7" fmla="*/ 1752978 h 1774054"/>
              <a:gd name="connsiteX8" fmla="*/ 274711 w 3035698"/>
              <a:gd name="connsiteY8" fmla="*/ 1745358 h 1774054"/>
              <a:gd name="connsiteX9" fmla="*/ 251851 w 3035698"/>
              <a:gd name="connsiteY9" fmla="*/ 1737738 h 1774054"/>
              <a:gd name="connsiteX10" fmla="*/ 198511 w 3035698"/>
              <a:gd name="connsiteY10" fmla="*/ 1722498 h 1774054"/>
              <a:gd name="connsiteX11" fmla="*/ 61351 w 3035698"/>
              <a:gd name="connsiteY11" fmla="*/ 1714878 h 1774054"/>
              <a:gd name="connsiteX12" fmla="*/ 391 w 3035698"/>
              <a:gd name="connsiteY12" fmla="*/ 1699638 h 1774054"/>
              <a:gd name="connsiteX13" fmla="*/ 15631 w 3035698"/>
              <a:gd name="connsiteY13" fmla="*/ 1646298 h 1774054"/>
              <a:gd name="connsiteX14" fmla="*/ 46111 w 3035698"/>
              <a:gd name="connsiteY14" fmla="*/ 1600578 h 1774054"/>
              <a:gd name="connsiteX15" fmla="*/ 61351 w 3035698"/>
              <a:gd name="connsiteY15" fmla="*/ 1577718 h 1774054"/>
              <a:gd name="connsiteX16" fmla="*/ 68971 w 3035698"/>
              <a:gd name="connsiteY16" fmla="*/ 1554858 h 1774054"/>
              <a:gd name="connsiteX17" fmla="*/ 61351 w 3035698"/>
              <a:gd name="connsiteY17" fmla="*/ 1486278 h 1774054"/>
              <a:gd name="connsiteX18" fmla="*/ 68971 w 3035698"/>
              <a:gd name="connsiteY18" fmla="*/ 1455798 h 1774054"/>
              <a:gd name="connsiteX19" fmla="*/ 84211 w 3035698"/>
              <a:gd name="connsiteY19" fmla="*/ 1432938 h 1774054"/>
              <a:gd name="connsiteX20" fmla="*/ 99451 w 3035698"/>
              <a:gd name="connsiteY20" fmla="*/ 1356738 h 1774054"/>
              <a:gd name="connsiteX21" fmla="*/ 107071 w 3035698"/>
              <a:gd name="connsiteY21" fmla="*/ 1333878 h 1774054"/>
              <a:gd name="connsiteX22" fmla="*/ 122311 w 3035698"/>
              <a:gd name="connsiteY22" fmla="*/ 1311018 h 1774054"/>
              <a:gd name="connsiteX23" fmla="*/ 168031 w 3035698"/>
              <a:gd name="connsiteY23" fmla="*/ 1280538 h 1774054"/>
              <a:gd name="connsiteX24" fmla="*/ 221371 w 3035698"/>
              <a:gd name="connsiteY24" fmla="*/ 1272918 h 1774054"/>
              <a:gd name="connsiteX25" fmla="*/ 244231 w 3035698"/>
              <a:gd name="connsiteY25" fmla="*/ 1265298 h 1774054"/>
              <a:gd name="connsiteX26" fmla="*/ 289951 w 3035698"/>
              <a:gd name="connsiteY26" fmla="*/ 1227198 h 1774054"/>
              <a:gd name="connsiteX27" fmla="*/ 305191 w 3035698"/>
              <a:gd name="connsiteY27" fmla="*/ 1204338 h 1774054"/>
              <a:gd name="connsiteX28" fmla="*/ 328051 w 3035698"/>
              <a:gd name="connsiteY28" fmla="*/ 1181478 h 1774054"/>
              <a:gd name="connsiteX29" fmla="*/ 343291 w 3035698"/>
              <a:gd name="connsiteY29" fmla="*/ 1158618 h 1774054"/>
              <a:gd name="connsiteX30" fmla="*/ 389011 w 3035698"/>
              <a:gd name="connsiteY30" fmla="*/ 1135758 h 1774054"/>
              <a:gd name="connsiteX31" fmla="*/ 442351 w 3035698"/>
              <a:gd name="connsiteY31" fmla="*/ 1097658 h 1774054"/>
              <a:gd name="connsiteX32" fmla="*/ 449971 w 3035698"/>
              <a:gd name="connsiteY32" fmla="*/ 1074798 h 1774054"/>
              <a:gd name="connsiteX33" fmla="*/ 488071 w 3035698"/>
              <a:gd name="connsiteY33" fmla="*/ 1029078 h 1774054"/>
              <a:gd name="connsiteX34" fmla="*/ 503311 w 3035698"/>
              <a:gd name="connsiteY34" fmla="*/ 914778 h 1774054"/>
              <a:gd name="connsiteX35" fmla="*/ 510931 w 3035698"/>
              <a:gd name="connsiteY35" fmla="*/ 891918 h 1774054"/>
              <a:gd name="connsiteX36" fmla="*/ 549031 w 3035698"/>
              <a:gd name="connsiteY36" fmla="*/ 876678 h 1774054"/>
              <a:gd name="connsiteX37" fmla="*/ 602371 w 3035698"/>
              <a:gd name="connsiteY37" fmla="*/ 884298 h 1774054"/>
              <a:gd name="connsiteX38" fmla="*/ 617611 w 3035698"/>
              <a:gd name="connsiteY38" fmla="*/ 907158 h 1774054"/>
              <a:gd name="connsiteX39" fmla="*/ 619824 w 3035698"/>
              <a:gd name="connsiteY39" fmla="*/ 970885 h 1774054"/>
              <a:gd name="connsiteX40" fmla="*/ 652762 w 3035698"/>
              <a:gd name="connsiteY40" fmla="*/ 952416 h 1774054"/>
              <a:gd name="connsiteX41" fmla="*/ 679307 w 3035698"/>
              <a:gd name="connsiteY41" fmla="*/ 944135 h 1774054"/>
              <a:gd name="connsiteX42" fmla="*/ 693811 w 3035698"/>
              <a:gd name="connsiteY42" fmla="*/ 869058 h 1774054"/>
              <a:gd name="connsiteX43" fmla="*/ 687074 w 3035698"/>
              <a:gd name="connsiteY43" fmla="*/ 830747 h 1774054"/>
              <a:gd name="connsiteX44" fmla="*/ 752068 w 3035698"/>
              <a:gd name="connsiteY44" fmla="*/ 754777 h 1774054"/>
              <a:gd name="connsiteX45" fmla="*/ 747151 w 3035698"/>
              <a:gd name="connsiteY45" fmla="*/ 869058 h 1774054"/>
              <a:gd name="connsiteX46" fmla="*/ 775570 w 3035698"/>
              <a:gd name="connsiteY46" fmla="*/ 885211 h 1774054"/>
              <a:gd name="connsiteX47" fmla="*/ 808111 w 3035698"/>
              <a:gd name="connsiteY47" fmla="*/ 884298 h 1774054"/>
              <a:gd name="connsiteX48" fmla="*/ 830971 w 3035698"/>
              <a:gd name="connsiteY48" fmla="*/ 815718 h 1774054"/>
              <a:gd name="connsiteX49" fmla="*/ 853831 w 3035698"/>
              <a:gd name="connsiteY49" fmla="*/ 800478 h 1774054"/>
              <a:gd name="connsiteX50" fmla="*/ 832109 w 3035698"/>
              <a:gd name="connsiteY50" fmla="*/ 591498 h 1774054"/>
              <a:gd name="connsiteX51" fmla="*/ 853831 w 3035698"/>
              <a:gd name="connsiteY51" fmla="*/ 541398 h 1774054"/>
              <a:gd name="connsiteX52" fmla="*/ 876691 w 3035698"/>
              <a:gd name="connsiteY52" fmla="*/ 533778 h 1774054"/>
              <a:gd name="connsiteX53" fmla="*/ 914791 w 3035698"/>
              <a:gd name="connsiteY53" fmla="*/ 541398 h 1774054"/>
              <a:gd name="connsiteX54" fmla="*/ 907171 w 3035698"/>
              <a:gd name="connsiteY54" fmla="*/ 587118 h 1774054"/>
              <a:gd name="connsiteX55" fmla="*/ 909138 w 3035698"/>
              <a:gd name="connsiteY55" fmla="*/ 636568 h 1774054"/>
              <a:gd name="connsiteX56" fmla="*/ 906435 w 3035698"/>
              <a:gd name="connsiteY56" fmla="*/ 688284 h 1774054"/>
              <a:gd name="connsiteX57" fmla="*/ 898815 w 3035698"/>
              <a:gd name="connsiteY57" fmla="*/ 754116 h 1774054"/>
              <a:gd name="connsiteX58" fmla="*/ 878904 w 3035698"/>
              <a:gd name="connsiteY58" fmla="*/ 811988 h 1774054"/>
              <a:gd name="connsiteX59" fmla="*/ 891440 w 3035698"/>
              <a:gd name="connsiteY59" fmla="*/ 920954 h 1774054"/>
              <a:gd name="connsiteX60" fmla="*/ 930025 w 3035698"/>
              <a:gd name="connsiteY60" fmla="*/ 912672 h 1774054"/>
              <a:gd name="connsiteX61" fmla="*/ 937651 w 3035698"/>
              <a:gd name="connsiteY61" fmla="*/ 891918 h 1774054"/>
              <a:gd name="connsiteX62" fmla="*/ 930031 w 3035698"/>
              <a:gd name="connsiteY62" fmla="*/ 869058 h 1774054"/>
              <a:gd name="connsiteX63" fmla="*/ 977223 w 3035698"/>
              <a:gd name="connsiteY63" fmla="*/ 803405 h 1774054"/>
              <a:gd name="connsiteX64" fmla="*/ 1049984 w 3035698"/>
              <a:gd name="connsiteY64" fmla="*/ 839881 h 1774054"/>
              <a:gd name="connsiteX65" fmla="*/ 1096684 w 3035698"/>
              <a:gd name="connsiteY65" fmla="*/ 831298 h 1774054"/>
              <a:gd name="connsiteX66" fmla="*/ 1129132 w 3035698"/>
              <a:gd name="connsiteY66" fmla="*/ 805992 h 1774054"/>
              <a:gd name="connsiteX67" fmla="*/ 1143391 w 3035698"/>
              <a:gd name="connsiteY67" fmla="*/ 792858 h 1774054"/>
              <a:gd name="connsiteX68" fmla="*/ 1135771 w 3035698"/>
              <a:gd name="connsiteY68" fmla="*/ 731898 h 1774054"/>
              <a:gd name="connsiteX69" fmla="*/ 1108485 w 3035698"/>
              <a:gd name="connsiteY69" fmla="*/ 681966 h 1774054"/>
              <a:gd name="connsiteX70" fmla="*/ 1136931 w 3035698"/>
              <a:gd name="connsiteY70" fmla="*/ 511747 h 1774054"/>
              <a:gd name="connsiteX71" fmla="*/ 1158631 w 3035698"/>
              <a:gd name="connsiteY71" fmla="*/ 465557 h 1774054"/>
              <a:gd name="connsiteX72" fmla="*/ 1159366 w 3035698"/>
              <a:gd name="connsiteY72" fmla="*/ 630572 h 1774054"/>
              <a:gd name="connsiteX73" fmla="*/ 1196731 w 3035698"/>
              <a:gd name="connsiteY73" fmla="*/ 670938 h 1774054"/>
              <a:gd name="connsiteX74" fmla="*/ 1204351 w 3035698"/>
              <a:gd name="connsiteY74" fmla="*/ 685697 h 1774054"/>
              <a:gd name="connsiteX75" fmla="*/ 1239502 w 3035698"/>
              <a:gd name="connsiteY75" fmla="*/ 698992 h 1774054"/>
              <a:gd name="connsiteX76" fmla="*/ 1299972 w 3035698"/>
              <a:gd name="connsiteY76" fmla="*/ 692835 h 1774054"/>
              <a:gd name="connsiteX77" fmla="*/ 1234831 w 3035698"/>
              <a:gd name="connsiteY77" fmla="*/ 823338 h 1774054"/>
              <a:gd name="connsiteX78" fmla="*/ 1250011 w 3035698"/>
              <a:gd name="connsiteY78" fmla="*/ 824912 h 1774054"/>
              <a:gd name="connsiteX79" fmla="*/ 1277602 w 3035698"/>
              <a:gd name="connsiteY79" fmla="*/ 822215 h 1774054"/>
              <a:gd name="connsiteX80" fmla="*/ 1380347 w 3035698"/>
              <a:gd name="connsiteY80" fmla="*/ 846538 h 1774054"/>
              <a:gd name="connsiteX81" fmla="*/ 1425331 w 3035698"/>
              <a:gd name="connsiteY81" fmla="*/ 823338 h 1774054"/>
              <a:gd name="connsiteX82" fmla="*/ 1476212 w 3035698"/>
              <a:gd name="connsiteY82" fmla="*/ 719746 h 1774054"/>
              <a:gd name="connsiteX83" fmla="*/ 1517016 w 3035698"/>
              <a:gd name="connsiteY83" fmla="*/ 667709 h 1774054"/>
              <a:gd name="connsiteX84" fmla="*/ 1580190 w 3035698"/>
              <a:gd name="connsiteY84" fmla="*/ 664300 h 1774054"/>
              <a:gd name="connsiteX85" fmla="*/ 1641639 w 3035698"/>
              <a:gd name="connsiteY85" fmla="*/ 601877 h 1774054"/>
              <a:gd name="connsiteX86" fmla="*/ 1665454 w 3035698"/>
              <a:gd name="connsiteY86" fmla="*/ 365861 h 1774054"/>
              <a:gd name="connsiteX87" fmla="*/ 1633497 w 3035698"/>
              <a:gd name="connsiteY87" fmla="*/ 297782 h 1774054"/>
              <a:gd name="connsiteX88" fmla="*/ 1619516 w 3035698"/>
              <a:gd name="connsiteY88" fmla="*/ 256691 h 1774054"/>
              <a:gd name="connsiteX89" fmla="*/ 1594165 w 3035698"/>
              <a:gd name="connsiteY89" fmla="*/ 233594 h 1774054"/>
              <a:gd name="connsiteX90" fmla="*/ 1589036 w 3035698"/>
              <a:gd name="connsiteY90" fmla="*/ 164289 h 1774054"/>
              <a:gd name="connsiteX91" fmla="*/ 1608211 w 3035698"/>
              <a:gd name="connsiteY91" fmla="*/ 137538 h 1774054"/>
              <a:gd name="connsiteX92" fmla="*/ 1577731 w 3035698"/>
              <a:gd name="connsiteY92" fmla="*/ 84198 h 1774054"/>
              <a:gd name="connsiteX93" fmla="*/ 1585351 w 3035698"/>
              <a:gd name="connsiteY93" fmla="*/ 61338 h 1774054"/>
              <a:gd name="connsiteX94" fmla="*/ 1608211 w 3035698"/>
              <a:gd name="connsiteY94" fmla="*/ 68958 h 1774054"/>
              <a:gd name="connsiteX95" fmla="*/ 1562976 w 3035698"/>
              <a:gd name="connsiteY95" fmla="*/ 52916 h 1774054"/>
              <a:gd name="connsiteX96" fmla="*/ 1590508 w 3035698"/>
              <a:gd name="connsiteY96" fmla="*/ 14495 h 1774054"/>
              <a:gd name="connsiteX97" fmla="*/ 1654176 w 3035698"/>
              <a:gd name="connsiteY97" fmla="*/ 43171 h 1774054"/>
              <a:gd name="connsiteX98" fmla="*/ 1760611 w 3035698"/>
              <a:gd name="connsiteY98" fmla="*/ 378 h 1774054"/>
              <a:gd name="connsiteX99" fmla="*/ 1768231 w 3035698"/>
              <a:gd name="connsiteY99" fmla="*/ 23238 h 1774054"/>
              <a:gd name="connsiteX100" fmla="*/ 1791091 w 3035698"/>
              <a:gd name="connsiteY100" fmla="*/ 46098 h 1774054"/>
              <a:gd name="connsiteX101" fmla="*/ 1806331 w 3035698"/>
              <a:gd name="connsiteY101" fmla="*/ 68958 h 1774054"/>
              <a:gd name="connsiteX102" fmla="*/ 1829191 w 3035698"/>
              <a:gd name="connsiteY102" fmla="*/ 76578 h 1774054"/>
              <a:gd name="connsiteX103" fmla="*/ 1882531 w 3035698"/>
              <a:gd name="connsiteY103" fmla="*/ 99438 h 1774054"/>
              <a:gd name="connsiteX104" fmla="*/ 1905391 w 3035698"/>
              <a:gd name="connsiteY104" fmla="*/ 114678 h 1774054"/>
              <a:gd name="connsiteX105" fmla="*/ 1928251 w 3035698"/>
              <a:gd name="connsiteY105" fmla="*/ 122298 h 1774054"/>
              <a:gd name="connsiteX106" fmla="*/ 2233051 w 3035698"/>
              <a:gd name="connsiteY106" fmla="*/ 145158 h 1774054"/>
              <a:gd name="connsiteX107" fmla="*/ 2278771 w 3035698"/>
              <a:gd name="connsiteY107" fmla="*/ 183258 h 1774054"/>
              <a:gd name="connsiteX108" fmla="*/ 2301631 w 3035698"/>
              <a:gd name="connsiteY108" fmla="*/ 190878 h 1774054"/>
              <a:gd name="connsiteX109" fmla="*/ 2324491 w 3035698"/>
              <a:gd name="connsiteY109" fmla="*/ 213738 h 1774054"/>
              <a:gd name="connsiteX110" fmla="*/ 2332111 w 3035698"/>
              <a:gd name="connsiteY110" fmla="*/ 244218 h 1774054"/>
              <a:gd name="connsiteX111" fmla="*/ 2374392 w 3035698"/>
              <a:gd name="connsiteY111" fmla="*/ 270486 h 1774054"/>
              <a:gd name="connsiteX112" fmla="*/ 2416673 w 3035698"/>
              <a:gd name="connsiteY112" fmla="*/ 304697 h 1774054"/>
              <a:gd name="connsiteX113" fmla="*/ 2454550 w 3035698"/>
              <a:gd name="connsiteY113" fmla="*/ 332795 h 1774054"/>
              <a:gd name="connsiteX114" fmla="*/ 2485749 w 3035698"/>
              <a:gd name="connsiteY114" fmla="*/ 376024 h 1774054"/>
              <a:gd name="connsiteX115" fmla="*/ 2499512 w 3035698"/>
              <a:gd name="connsiteY115" fmla="*/ 450279 h 1774054"/>
              <a:gd name="connsiteX116" fmla="*/ 2524333 w 3035698"/>
              <a:gd name="connsiteY116" fmla="*/ 493572 h 1774054"/>
              <a:gd name="connsiteX117" fmla="*/ 2537851 w 3035698"/>
              <a:gd name="connsiteY117" fmla="*/ 510918 h 1774054"/>
              <a:gd name="connsiteX118" fmla="*/ 2560711 w 3035698"/>
              <a:gd name="connsiteY118" fmla="*/ 518538 h 1774054"/>
              <a:gd name="connsiteX119" fmla="*/ 2591191 w 3035698"/>
              <a:gd name="connsiteY119" fmla="*/ 564258 h 1774054"/>
              <a:gd name="connsiteX120" fmla="*/ 2583571 w 3035698"/>
              <a:gd name="connsiteY120" fmla="*/ 587118 h 1774054"/>
              <a:gd name="connsiteX121" fmla="*/ 2590701 w 3035698"/>
              <a:gd name="connsiteY121" fmla="*/ 632678 h 1774054"/>
              <a:gd name="connsiteX122" fmla="*/ 2646749 w 3035698"/>
              <a:gd name="connsiteY122" fmla="*/ 715355 h 1774054"/>
              <a:gd name="connsiteX123" fmla="*/ 2678952 w 3035698"/>
              <a:gd name="connsiteY123" fmla="*/ 804047 h 1774054"/>
              <a:gd name="connsiteX124" fmla="*/ 2772856 w 3035698"/>
              <a:gd name="connsiteY124" fmla="*/ 935192 h 1774054"/>
              <a:gd name="connsiteX125" fmla="*/ 2714839 w 3035698"/>
              <a:gd name="connsiteY125" fmla="*/ 922559 h 1774054"/>
              <a:gd name="connsiteX126" fmla="*/ 2776043 w 3035698"/>
              <a:gd name="connsiteY126" fmla="*/ 972990 h 1774054"/>
              <a:gd name="connsiteX127" fmla="*/ 2717291 w 3035698"/>
              <a:gd name="connsiteY127" fmla="*/ 1061986 h 1774054"/>
              <a:gd name="connsiteX128" fmla="*/ 2701562 w 3035698"/>
              <a:gd name="connsiteY128" fmla="*/ 1113059 h 1774054"/>
              <a:gd name="connsiteX129" fmla="*/ 2737945 w 3035698"/>
              <a:gd name="connsiteY129" fmla="*/ 1240794 h 1774054"/>
              <a:gd name="connsiteX130" fmla="*/ 2852785 w 3035698"/>
              <a:gd name="connsiteY130" fmla="*/ 1353983 h 1774054"/>
              <a:gd name="connsiteX131" fmla="*/ 3030230 w 3035698"/>
              <a:gd name="connsiteY131" fmla="*/ 1581371 h 1774054"/>
              <a:gd name="connsiteX132" fmla="*/ 2627568 w 3035698"/>
              <a:gd name="connsiteY132" fmla="*/ 1323671 h 1774054"/>
              <a:gd name="connsiteX133" fmla="*/ 2690251 w 3035698"/>
              <a:gd name="connsiteY133" fmla="*/ 1440558 h 1774054"/>
              <a:gd name="connsiteX134" fmla="*/ 2766451 w 3035698"/>
              <a:gd name="connsiteY134" fmla="*/ 1539618 h 1774054"/>
              <a:gd name="connsiteX135" fmla="*/ 2865511 w 3035698"/>
              <a:gd name="connsiteY135" fmla="*/ 1653918 h 1774054"/>
              <a:gd name="connsiteX136" fmla="*/ 2880751 w 3035698"/>
              <a:gd name="connsiteY136" fmla="*/ 1676778 h 1774054"/>
              <a:gd name="connsiteX137" fmla="*/ 2926471 w 3035698"/>
              <a:gd name="connsiteY137" fmla="*/ 1722498 h 1774054"/>
              <a:gd name="connsiteX138" fmla="*/ 2906865 w 3035698"/>
              <a:gd name="connsiteY138" fmla="*/ 1743007 h 1774054"/>
              <a:gd name="connsiteX139" fmla="*/ 2789545 w 3035698"/>
              <a:gd name="connsiteY139" fmla="*/ 1774054 h 1774054"/>
              <a:gd name="connsiteX0" fmla="*/ 1650583 w 3035698"/>
              <a:gd name="connsiteY0" fmla="*/ 1591707 h 1752978"/>
              <a:gd name="connsiteX1" fmla="*/ 1806331 w 3035698"/>
              <a:gd name="connsiteY1" fmla="*/ 1745358 h 1752978"/>
              <a:gd name="connsiteX2" fmla="*/ 1387231 w 3035698"/>
              <a:gd name="connsiteY2" fmla="*/ 1737738 h 1752978"/>
              <a:gd name="connsiteX3" fmla="*/ 1211971 w 3035698"/>
              <a:gd name="connsiteY3" fmla="*/ 1722498 h 1752978"/>
              <a:gd name="connsiteX4" fmla="*/ 808111 w 3035698"/>
              <a:gd name="connsiteY4" fmla="*/ 1730118 h 1752978"/>
              <a:gd name="connsiteX5" fmla="*/ 777631 w 3035698"/>
              <a:gd name="connsiteY5" fmla="*/ 1737738 h 1752978"/>
              <a:gd name="connsiteX6" fmla="*/ 716671 w 3035698"/>
              <a:gd name="connsiteY6" fmla="*/ 1745358 h 1752978"/>
              <a:gd name="connsiteX7" fmla="*/ 678571 w 3035698"/>
              <a:gd name="connsiteY7" fmla="*/ 1752978 h 1752978"/>
              <a:gd name="connsiteX8" fmla="*/ 274711 w 3035698"/>
              <a:gd name="connsiteY8" fmla="*/ 1745358 h 1752978"/>
              <a:gd name="connsiteX9" fmla="*/ 251851 w 3035698"/>
              <a:gd name="connsiteY9" fmla="*/ 1737738 h 1752978"/>
              <a:gd name="connsiteX10" fmla="*/ 198511 w 3035698"/>
              <a:gd name="connsiteY10" fmla="*/ 1722498 h 1752978"/>
              <a:gd name="connsiteX11" fmla="*/ 61351 w 3035698"/>
              <a:gd name="connsiteY11" fmla="*/ 1714878 h 1752978"/>
              <a:gd name="connsiteX12" fmla="*/ 391 w 3035698"/>
              <a:gd name="connsiteY12" fmla="*/ 1699638 h 1752978"/>
              <a:gd name="connsiteX13" fmla="*/ 15631 w 3035698"/>
              <a:gd name="connsiteY13" fmla="*/ 1646298 h 1752978"/>
              <a:gd name="connsiteX14" fmla="*/ 46111 w 3035698"/>
              <a:gd name="connsiteY14" fmla="*/ 1600578 h 1752978"/>
              <a:gd name="connsiteX15" fmla="*/ 61351 w 3035698"/>
              <a:gd name="connsiteY15" fmla="*/ 1577718 h 1752978"/>
              <a:gd name="connsiteX16" fmla="*/ 68971 w 3035698"/>
              <a:gd name="connsiteY16" fmla="*/ 1554858 h 1752978"/>
              <a:gd name="connsiteX17" fmla="*/ 61351 w 3035698"/>
              <a:gd name="connsiteY17" fmla="*/ 1486278 h 1752978"/>
              <a:gd name="connsiteX18" fmla="*/ 68971 w 3035698"/>
              <a:gd name="connsiteY18" fmla="*/ 1455798 h 1752978"/>
              <a:gd name="connsiteX19" fmla="*/ 84211 w 3035698"/>
              <a:gd name="connsiteY19" fmla="*/ 1432938 h 1752978"/>
              <a:gd name="connsiteX20" fmla="*/ 99451 w 3035698"/>
              <a:gd name="connsiteY20" fmla="*/ 1356738 h 1752978"/>
              <a:gd name="connsiteX21" fmla="*/ 107071 w 3035698"/>
              <a:gd name="connsiteY21" fmla="*/ 1333878 h 1752978"/>
              <a:gd name="connsiteX22" fmla="*/ 122311 w 3035698"/>
              <a:gd name="connsiteY22" fmla="*/ 1311018 h 1752978"/>
              <a:gd name="connsiteX23" fmla="*/ 168031 w 3035698"/>
              <a:gd name="connsiteY23" fmla="*/ 1280538 h 1752978"/>
              <a:gd name="connsiteX24" fmla="*/ 221371 w 3035698"/>
              <a:gd name="connsiteY24" fmla="*/ 1272918 h 1752978"/>
              <a:gd name="connsiteX25" fmla="*/ 244231 w 3035698"/>
              <a:gd name="connsiteY25" fmla="*/ 1265298 h 1752978"/>
              <a:gd name="connsiteX26" fmla="*/ 289951 w 3035698"/>
              <a:gd name="connsiteY26" fmla="*/ 1227198 h 1752978"/>
              <a:gd name="connsiteX27" fmla="*/ 305191 w 3035698"/>
              <a:gd name="connsiteY27" fmla="*/ 1204338 h 1752978"/>
              <a:gd name="connsiteX28" fmla="*/ 328051 w 3035698"/>
              <a:gd name="connsiteY28" fmla="*/ 1181478 h 1752978"/>
              <a:gd name="connsiteX29" fmla="*/ 343291 w 3035698"/>
              <a:gd name="connsiteY29" fmla="*/ 1158618 h 1752978"/>
              <a:gd name="connsiteX30" fmla="*/ 389011 w 3035698"/>
              <a:gd name="connsiteY30" fmla="*/ 1135758 h 1752978"/>
              <a:gd name="connsiteX31" fmla="*/ 442351 w 3035698"/>
              <a:gd name="connsiteY31" fmla="*/ 1097658 h 1752978"/>
              <a:gd name="connsiteX32" fmla="*/ 449971 w 3035698"/>
              <a:gd name="connsiteY32" fmla="*/ 1074798 h 1752978"/>
              <a:gd name="connsiteX33" fmla="*/ 488071 w 3035698"/>
              <a:gd name="connsiteY33" fmla="*/ 1029078 h 1752978"/>
              <a:gd name="connsiteX34" fmla="*/ 503311 w 3035698"/>
              <a:gd name="connsiteY34" fmla="*/ 914778 h 1752978"/>
              <a:gd name="connsiteX35" fmla="*/ 510931 w 3035698"/>
              <a:gd name="connsiteY35" fmla="*/ 891918 h 1752978"/>
              <a:gd name="connsiteX36" fmla="*/ 549031 w 3035698"/>
              <a:gd name="connsiteY36" fmla="*/ 876678 h 1752978"/>
              <a:gd name="connsiteX37" fmla="*/ 602371 w 3035698"/>
              <a:gd name="connsiteY37" fmla="*/ 884298 h 1752978"/>
              <a:gd name="connsiteX38" fmla="*/ 617611 w 3035698"/>
              <a:gd name="connsiteY38" fmla="*/ 907158 h 1752978"/>
              <a:gd name="connsiteX39" fmla="*/ 619824 w 3035698"/>
              <a:gd name="connsiteY39" fmla="*/ 970885 h 1752978"/>
              <a:gd name="connsiteX40" fmla="*/ 652762 w 3035698"/>
              <a:gd name="connsiteY40" fmla="*/ 952416 h 1752978"/>
              <a:gd name="connsiteX41" fmla="*/ 679307 w 3035698"/>
              <a:gd name="connsiteY41" fmla="*/ 944135 h 1752978"/>
              <a:gd name="connsiteX42" fmla="*/ 693811 w 3035698"/>
              <a:gd name="connsiteY42" fmla="*/ 869058 h 1752978"/>
              <a:gd name="connsiteX43" fmla="*/ 687074 w 3035698"/>
              <a:gd name="connsiteY43" fmla="*/ 830747 h 1752978"/>
              <a:gd name="connsiteX44" fmla="*/ 752068 w 3035698"/>
              <a:gd name="connsiteY44" fmla="*/ 754777 h 1752978"/>
              <a:gd name="connsiteX45" fmla="*/ 747151 w 3035698"/>
              <a:gd name="connsiteY45" fmla="*/ 869058 h 1752978"/>
              <a:gd name="connsiteX46" fmla="*/ 775570 w 3035698"/>
              <a:gd name="connsiteY46" fmla="*/ 885211 h 1752978"/>
              <a:gd name="connsiteX47" fmla="*/ 808111 w 3035698"/>
              <a:gd name="connsiteY47" fmla="*/ 884298 h 1752978"/>
              <a:gd name="connsiteX48" fmla="*/ 830971 w 3035698"/>
              <a:gd name="connsiteY48" fmla="*/ 815718 h 1752978"/>
              <a:gd name="connsiteX49" fmla="*/ 853831 w 3035698"/>
              <a:gd name="connsiteY49" fmla="*/ 800478 h 1752978"/>
              <a:gd name="connsiteX50" fmla="*/ 832109 w 3035698"/>
              <a:gd name="connsiteY50" fmla="*/ 591498 h 1752978"/>
              <a:gd name="connsiteX51" fmla="*/ 853831 w 3035698"/>
              <a:gd name="connsiteY51" fmla="*/ 541398 h 1752978"/>
              <a:gd name="connsiteX52" fmla="*/ 876691 w 3035698"/>
              <a:gd name="connsiteY52" fmla="*/ 533778 h 1752978"/>
              <a:gd name="connsiteX53" fmla="*/ 914791 w 3035698"/>
              <a:gd name="connsiteY53" fmla="*/ 541398 h 1752978"/>
              <a:gd name="connsiteX54" fmla="*/ 907171 w 3035698"/>
              <a:gd name="connsiteY54" fmla="*/ 587118 h 1752978"/>
              <a:gd name="connsiteX55" fmla="*/ 909138 w 3035698"/>
              <a:gd name="connsiteY55" fmla="*/ 636568 h 1752978"/>
              <a:gd name="connsiteX56" fmla="*/ 906435 w 3035698"/>
              <a:gd name="connsiteY56" fmla="*/ 688284 h 1752978"/>
              <a:gd name="connsiteX57" fmla="*/ 898815 w 3035698"/>
              <a:gd name="connsiteY57" fmla="*/ 754116 h 1752978"/>
              <a:gd name="connsiteX58" fmla="*/ 878904 w 3035698"/>
              <a:gd name="connsiteY58" fmla="*/ 811988 h 1752978"/>
              <a:gd name="connsiteX59" fmla="*/ 891440 w 3035698"/>
              <a:gd name="connsiteY59" fmla="*/ 920954 h 1752978"/>
              <a:gd name="connsiteX60" fmla="*/ 930025 w 3035698"/>
              <a:gd name="connsiteY60" fmla="*/ 912672 h 1752978"/>
              <a:gd name="connsiteX61" fmla="*/ 937651 w 3035698"/>
              <a:gd name="connsiteY61" fmla="*/ 891918 h 1752978"/>
              <a:gd name="connsiteX62" fmla="*/ 930031 w 3035698"/>
              <a:gd name="connsiteY62" fmla="*/ 869058 h 1752978"/>
              <a:gd name="connsiteX63" fmla="*/ 977223 w 3035698"/>
              <a:gd name="connsiteY63" fmla="*/ 803405 h 1752978"/>
              <a:gd name="connsiteX64" fmla="*/ 1049984 w 3035698"/>
              <a:gd name="connsiteY64" fmla="*/ 839881 h 1752978"/>
              <a:gd name="connsiteX65" fmla="*/ 1096684 w 3035698"/>
              <a:gd name="connsiteY65" fmla="*/ 831298 h 1752978"/>
              <a:gd name="connsiteX66" fmla="*/ 1129132 w 3035698"/>
              <a:gd name="connsiteY66" fmla="*/ 805992 h 1752978"/>
              <a:gd name="connsiteX67" fmla="*/ 1143391 w 3035698"/>
              <a:gd name="connsiteY67" fmla="*/ 792858 h 1752978"/>
              <a:gd name="connsiteX68" fmla="*/ 1135771 w 3035698"/>
              <a:gd name="connsiteY68" fmla="*/ 731898 h 1752978"/>
              <a:gd name="connsiteX69" fmla="*/ 1108485 w 3035698"/>
              <a:gd name="connsiteY69" fmla="*/ 681966 h 1752978"/>
              <a:gd name="connsiteX70" fmla="*/ 1136931 w 3035698"/>
              <a:gd name="connsiteY70" fmla="*/ 511747 h 1752978"/>
              <a:gd name="connsiteX71" fmla="*/ 1158631 w 3035698"/>
              <a:gd name="connsiteY71" fmla="*/ 465557 h 1752978"/>
              <a:gd name="connsiteX72" fmla="*/ 1159366 w 3035698"/>
              <a:gd name="connsiteY72" fmla="*/ 630572 h 1752978"/>
              <a:gd name="connsiteX73" fmla="*/ 1196731 w 3035698"/>
              <a:gd name="connsiteY73" fmla="*/ 670938 h 1752978"/>
              <a:gd name="connsiteX74" fmla="*/ 1204351 w 3035698"/>
              <a:gd name="connsiteY74" fmla="*/ 685697 h 1752978"/>
              <a:gd name="connsiteX75" fmla="*/ 1239502 w 3035698"/>
              <a:gd name="connsiteY75" fmla="*/ 698992 h 1752978"/>
              <a:gd name="connsiteX76" fmla="*/ 1299972 w 3035698"/>
              <a:gd name="connsiteY76" fmla="*/ 692835 h 1752978"/>
              <a:gd name="connsiteX77" fmla="*/ 1234831 w 3035698"/>
              <a:gd name="connsiteY77" fmla="*/ 823338 h 1752978"/>
              <a:gd name="connsiteX78" fmla="*/ 1250011 w 3035698"/>
              <a:gd name="connsiteY78" fmla="*/ 824912 h 1752978"/>
              <a:gd name="connsiteX79" fmla="*/ 1277602 w 3035698"/>
              <a:gd name="connsiteY79" fmla="*/ 822215 h 1752978"/>
              <a:gd name="connsiteX80" fmla="*/ 1380347 w 3035698"/>
              <a:gd name="connsiteY80" fmla="*/ 846538 h 1752978"/>
              <a:gd name="connsiteX81" fmla="*/ 1425331 w 3035698"/>
              <a:gd name="connsiteY81" fmla="*/ 823338 h 1752978"/>
              <a:gd name="connsiteX82" fmla="*/ 1476212 w 3035698"/>
              <a:gd name="connsiteY82" fmla="*/ 719746 h 1752978"/>
              <a:gd name="connsiteX83" fmla="*/ 1517016 w 3035698"/>
              <a:gd name="connsiteY83" fmla="*/ 667709 h 1752978"/>
              <a:gd name="connsiteX84" fmla="*/ 1580190 w 3035698"/>
              <a:gd name="connsiteY84" fmla="*/ 664300 h 1752978"/>
              <a:gd name="connsiteX85" fmla="*/ 1641639 w 3035698"/>
              <a:gd name="connsiteY85" fmla="*/ 601877 h 1752978"/>
              <a:gd name="connsiteX86" fmla="*/ 1665454 w 3035698"/>
              <a:gd name="connsiteY86" fmla="*/ 365861 h 1752978"/>
              <a:gd name="connsiteX87" fmla="*/ 1633497 w 3035698"/>
              <a:gd name="connsiteY87" fmla="*/ 297782 h 1752978"/>
              <a:gd name="connsiteX88" fmla="*/ 1619516 w 3035698"/>
              <a:gd name="connsiteY88" fmla="*/ 256691 h 1752978"/>
              <a:gd name="connsiteX89" fmla="*/ 1594165 w 3035698"/>
              <a:gd name="connsiteY89" fmla="*/ 233594 h 1752978"/>
              <a:gd name="connsiteX90" fmla="*/ 1589036 w 3035698"/>
              <a:gd name="connsiteY90" fmla="*/ 164289 h 1752978"/>
              <a:gd name="connsiteX91" fmla="*/ 1608211 w 3035698"/>
              <a:gd name="connsiteY91" fmla="*/ 137538 h 1752978"/>
              <a:gd name="connsiteX92" fmla="*/ 1577731 w 3035698"/>
              <a:gd name="connsiteY92" fmla="*/ 84198 h 1752978"/>
              <a:gd name="connsiteX93" fmla="*/ 1585351 w 3035698"/>
              <a:gd name="connsiteY93" fmla="*/ 61338 h 1752978"/>
              <a:gd name="connsiteX94" fmla="*/ 1608211 w 3035698"/>
              <a:gd name="connsiteY94" fmla="*/ 68958 h 1752978"/>
              <a:gd name="connsiteX95" fmla="*/ 1562976 w 3035698"/>
              <a:gd name="connsiteY95" fmla="*/ 52916 h 1752978"/>
              <a:gd name="connsiteX96" fmla="*/ 1590508 w 3035698"/>
              <a:gd name="connsiteY96" fmla="*/ 14495 h 1752978"/>
              <a:gd name="connsiteX97" fmla="*/ 1654176 w 3035698"/>
              <a:gd name="connsiteY97" fmla="*/ 43171 h 1752978"/>
              <a:gd name="connsiteX98" fmla="*/ 1760611 w 3035698"/>
              <a:gd name="connsiteY98" fmla="*/ 378 h 1752978"/>
              <a:gd name="connsiteX99" fmla="*/ 1768231 w 3035698"/>
              <a:gd name="connsiteY99" fmla="*/ 23238 h 1752978"/>
              <a:gd name="connsiteX100" fmla="*/ 1791091 w 3035698"/>
              <a:gd name="connsiteY100" fmla="*/ 46098 h 1752978"/>
              <a:gd name="connsiteX101" fmla="*/ 1806331 w 3035698"/>
              <a:gd name="connsiteY101" fmla="*/ 68958 h 1752978"/>
              <a:gd name="connsiteX102" fmla="*/ 1829191 w 3035698"/>
              <a:gd name="connsiteY102" fmla="*/ 76578 h 1752978"/>
              <a:gd name="connsiteX103" fmla="*/ 1882531 w 3035698"/>
              <a:gd name="connsiteY103" fmla="*/ 99438 h 1752978"/>
              <a:gd name="connsiteX104" fmla="*/ 1905391 w 3035698"/>
              <a:gd name="connsiteY104" fmla="*/ 114678 h 1752978"/>
              <a:gd name="connsiteX105" fmla="*/ 1928251 w 3035698"/>
              <a:gd name="connsiteY105" fmla="*/ 122298 h 1752978"/>
              <a:gd name="connsiteX106" fmla="*/ 2233051 w 3035698"/>
              <a:gd name="connsiteY106" fmla="*/ 145158 h 1752978"/>
              <a:gd name="connsiteX107" fmla="*/ 2278771 w 3035698"/>
              <a:gd name="connsiteY107" fmla="*/ 183258 h 1752978"/>
              <a:gd name="connsiteX108" fmla="*/ 2301631 w 3035698"/>
              <a:gd name="connsiteY108" fmla="*/ 190878 h 1752978"/>
              <a:gd name="connsiteX109" fmla="*/ 2324491 w 3035698"/>
              <a:gd name="connsiteY109" fmla="*/ 213738 h 1752978"/>
              <a:gd name="connsiteX110" fmla="*/ 2332111 w 3035698"/>
              <a:gd name="connsiteY110" fmla="*/ 244218 h 1752978"/>
              <a:gd name="connsiteX111" fmla="*/ 2374392 w 3035698"/>
              <a:gd name="connsiteY111" fmla="*/ 270486 h 1752978"/>
              <a:gd name="connsiteX112" fmla="*/ 2416673 w 3035698"/>
              <a:gd name="connsiteY112" fmla="*/ 304697 h 1752978"/>
              <a:gd name="connsiteX113" fmla="*/ 2454550 w 3035698"/>
              <a:gd name="connsiteY113" fmla="*/ 332795 h 1752978"/>
              <a:gd name="connsiteX114" fmla="*/ 2485749 w 3035698"/>
              <a:gd name="connsiteY114" fmla="*/ 376024 h 1752978"/>
              <a:gd name="connsiteX115" fmla="*/ 2499512 w 3035698"/>
              <a:gd name="connsiteY115" fmla="*/ 450279 h 1752978"/>
              <a:gd name="connsiteX116" fmla="*/ 2524333 w 3035698"/>
              <a:gd name="connsiteY116" fmla="*/ 493572 h 1752978"/>
              <a:gd name="connsiteX117" fmla="*/ 2537851 w 3035698"/>
              <a:gd name="connsiteY117" fmla="*/ 510918 h 1752978"/>
              <a:gd name="connsiteX118" fmla="*/ 2560711 w 3035698"/>
              <a:gd name="connsiteY118" fmla="*/ 518538 h 1752978"/>
              <a:gd name="connsiteX119" fmla="*/ 2591191 w 3035698"/>
              <a:gd name="connsiteY119" fmla="*/ 564258 h 1752978"/>
              <a:gd name="connsiteX120" fmla="*/ 2583571 w 3035698"/>
              <a:gd name="connsiteY120" fmla="*/ 587118 h 1752978"/>
              <a:gd name="connsiteX121" fmla="*/ 2590701 w 3035698"/>
              <a:gd name="connsiteY121" fmla="*/ 632678 h 1752978"/>
              <a:gd name="connsiteX122" fmla="*/ 2646749 w 3035698"/>
              <a:gd name="connsiteY122" fmla="*/ 715355 h 1752978"/>
              <a:gd name="connsiteX123" fmla="*/ 2678952 w 3035698"/>
              <a:gd name="connsiteY123" fmla="*/ 804047 h 1752978"/>
              <a:gd name="connsiteX124" fmla="*/ 2772856 w 3035698"/>
              <a:gd name="connsiteY124" fmla="*/ 935192 h 1752978"/>
              <a:gd name="connsiteX125" fmla="*/ 2714839 w 3035698"/>
              <a:gd name="connsiteY125" fmla="*/ 922559 h 1752978"/>
              <a:gd name="connsiteX126" fmla="*/ 2776043 w 3035698"/>
              <a:gd name="connsiteY126" fmla="*/ 972990 h 1752978"/>
              <a:gd name="connsiteX127" fmla="*/ 2717291 w 3035698"/>
              <a:gd name="connsiteY127" fmla="*/ 1061986 h 1752978"/>
              <a:gd name="connsiteX128" fmla="*/ 2701562 w 3035698"/>
              <a:gd name="connsiteY128" fmla="*/ 1113059 h 1752978"/>
              <a:gd name="connsiteX129" fmla="*/ 2737945 w 3035698"/>
              <a:gd name="connsiteY129" fmla="*/ 1240794 h 1752978"/>
              <a:gd name="connsiteX130" fmla="*/ 2852785 w 3035698"/>
              <a:gd name="connsiteY130" fmla="*/ 1353983 h 1752978"/>
              <a:gd name="connsiteX131" fmla="*/ 3030230 w 3035698"/>
              <a:gd name="connsiteY131" fmla="*/ 1581371 h 1752978"/>
              <a:gd name="connsiteX132" fmla="*/ 2627568 w 3035698"/>
              <a:gd name="connsiteY132" fmla="*/ 1323671 h 1752978"/>
              <a:gd name="connsiteX133" fmla="*/ 2690251 w 3035698"/>
              <a:gd name="connsiteY133" fmla="*/ 1440558 h 1752978"/>
              <a:gd name="connsiteX134" fmla="*/ 2766451 w 3035698"/>
              <a:gd name="connsiteY134" fmla="*/ 1539618 h 1752978"/>
              <a:gd name="connsiteX135" fmla="*/ 2865511 w 3035698"/>
              <a:gd name="connsiteY135" fmla="*/ 1653918 h 1752978"/>
              <a:gd name="connsiteX136" fmla="*/ 2880751 w 3035698"/>
              <a:gd name="connsiteY136" fmla="*/ 1676778 h 1752978"/>
              <a:gd name="connsiteX137" fmla="*/ 2926471 w 3035698"/>
              <a:gd name="connsiteY137" fmla="*/ 1722498 h 1752978"/>
              <a:gd name="connsiteX138" fmla="*/ 2906865 w 3035698"/>
              <a:gd name="connsiteY138" fmla="*/ 1743007 h 1752978"/>
              <a:gd name="connsiteX139" fmla="*/ 1650583 w 3035698"/>
              <a:gd name="connsiteY139" fmla="*/ 1591707 h 1752978"/>
              <a:gd name="connsiteX0" fmla="*/ 1650583 w 3035698"/>
              <a:gd name="connsiteY0" fmla="*/ 1591707 h 1752978"/>
              <a:gd name="connsiteX1" fmla="*/ 1806331 w 3035698"/>
              <a:gd name="connsiteY1" fmla="*/ 1745358 h 1752978"/>
              <a:gd name="connsiteX2" fmla="*/ 1211971 w 3035698"/>
              <a:gd name="connsiteY2" fmla="*/ 1722498 h 1752978"/>
              <a:gd name="connsiteX3" fmla="*/ 808111 w 3035698"/>
              <a:gd name="connsiteY3" fmla="*/ 1730118 h 1752978"/>
              <a:gd name="connsiteX4" fmla="*/ 777631 w 3035698"/>
              <a:gd name="connsiteY4" fmla="*/ 1737738 h 1752978"/>
              <a:gd name="connsiteX5" fmla="*/ 716671 w 3035698"/>
              <a:gd name="connsiteY5" fmla="*/ 1745358 h 1752978"/>
              <a:gd name="connsiteX6" fmla="*/ 678571 w 3035698"/>
              <a:gd name="connsiteY6" fmla="*/ 1752978 h 1752978"/>
              <a:gd name="connsiteX7" fmla="*/ 274711 w 3035698"/>
              <a:gd name="connsiteY7" fmla="*/ 1745358 h 1752978"/>
              <a:gd name="connsiteX8" fmla="*/ 251851 w 3035698"/>
              <a:gd name="connsiteY8" fmla="*/ 1737738 h 1752978"/>
              <a:gd name="connsiteX9" fmla="*/ 198511 w 3035698"/>
              <a:gd name="connsiteY9" fmla="*/ 1722498 h 1752978"/>
              <a:gd name="connsiteX10" fmla="*/ 61351 w 3035698"/>
              <a:gd name="connsiteY10" fmla="*/ 1714878 h 1752978"/>
              <a:gd name="connsiteX11" fmla="*/ 391 w 3035698"/>
              <a:gd name="connsiteY11" fmla="*/ 1699638 h 1752978"/>
              <a:gd name="connsiteX12" fmla="*/ 15631 w 3035698"/>
              <a:gd name="connsiteY12" fmla="*/ 1646298 h 1752978"/>
              <a:gd name="connsiteX13" fmla="*/ 46111 w 3035698"/>
              <a:gd name="connsiteY13" fmla="*/ 1600578 h 1752978"/>
              <a:gd name="connsiteX14" fmla="*/ 61351 w 3035698"/>
              <a:gd name="connsiteY14" fmla="*/ 1577718 h 1752978"/>
              <a:gd name="connsiteX15" fmla="*/ 68971 w 3035698"/>
              <a:gd name="connsiteY15" fmla="*/ 1554858 h 1752978"/>
              <a:gd name="connsiteX16" fmla="*/ 61351 w 3035698"/>
              <a:gd name="connsiteY16" fmla="*/ 1486278 h 1752978"/>
              <a:gd name="connsiteX17" fmla="*/ 68971 w 3035698"/>
              <a:gd name="connsiteY17" fmla="*/ 1455798 h 1752978"/>
              <a:gd name="connsiteX18" fmla="*/ 84211 w 3035698"/>
              <a:gd name="connsiteY18" fmla="*/ 1432938 h 1752978"/>
              <a:gd name="connsiteX19" fmla="*/ 99451 w 3035698"/>
              <a:gd name="connsiteY19" fmla="*/ 1356738 h 1752978"/>
              <a:gd name="connsiteX20" fmla="*/ 107071 w 3035698"/>
              <a:gd name="connsiteY20" fmla="*/ 1333878 h 1752978"/>
              <a:gd name="connsiteX21" fmla="*/ 122311 w 3035698"/>
              <a:gd name="connsiteY21" fmla="*/ 1311018 h 1752978"/>
              <a:gd name="connsiteX22" fmla="*/ 168031 w 3035698"/>
              <a:gd name="connsiteY22" fmla="*/ 1280538 h 1752978"/>
              <a:gd name="connsiteX23" fmla="*/ 221371 w 3035698"/>
              <a:gd name="connsiteY23" fmla="*/ 1272918 h 1752978"/>
              <a:gd name="connsiteX24" fmla="*/ 244231 w 3035698"/>
              <a:gd name="connsiteY24" fmla="*/ 1265298 h 1752978"/>
              <a:gd name="connsiteX25" fmla="*/ 289951 w 3035698"/>
              <a:gd name="connsiteY25" fmla="*/ 1227198 h 1752978"/>
              <a:gd name="connsiteX26" fmla="*/ 305191 w 3035698"/>
              <a:gd name="connsiteY26" fmla="*/ 1204338 h 1752978"/>
              <a:gd name="connsiteX27" fmla="*/ 328051 w 3035698"/>
              <a:gd name="connsiteY27" fmla="*/ 1181478 h 1752978"/>
              <a:gd name="connsiteX28" fmla="*/ 343291 w 3035698"/>
              <a:gd name="connsiteY28" fmla="*/ 1158618 h 1752978"/>
              <a:gd name="connsiteX29" fmla="*/ 389011 w 3035698"/>
              <a:gd name="connsiteY29" fmla="*/ 1135758 h 1752978"/>
              <a:gd name="connsiteX30" fmla="*/ 442351 w 3035698"/>
              <a:gd name="connsiteY30" fmla="*/ 1097658 h 1752978"/>
              <a:gd name="connsiteX31" fmla="*/ 449971 w 3035698"/>
              <a:gd name="connsiteY31" fmla="*/ 1074798 h 1752978"/>
              <a:gd name="connsiteX32" fmla="*/ 488071 w 3035698"/>
              <a:gd name="connsiteY32" fmla="*/ 1029078 h 1752978"/>
              <a:gd name="connsiteX33" fmla="*/ 503311 w 3035698"/>
              <a:gd name="connsiteY33" fmla="*/ 914778 h 1752978"/>
              <a:gd name="connsiteX34" fmla="*/ 510931 w 3035698"/>
              <a:gd name="connsiteY34" fmla="*/ 891918 h 1752978"/>
              <a:gd name="connsiteX35" fmla="*/ 549031 w 3035698"/>
              <a:gd name="connsiteY35" fmla="*/ 876678 h 1752978"/>
              <a:gd name="connsiteX36" fmla="*/ 602371 w 3035698"/>
              <a:gd name="connsiteY36" fmla="*/ 884298 h 1752978"/>
              <a:gd name="connsiteX37" fmla="*/ 617611 w 3035698"/>
              <a:gd name="connsiteY37" fmla="*/ 907158 h 1752978"/>
              <a:gd name="connsiteX38" fmla="*/ 619824 w 3035698"/>
              <a:gd name="connsiteY38" fmla="*/ 970885 h 1752978"/>
              <a:gd name="connsiteX39" fmla="*/ 652762 w 3035698"/>
              <a:gd name="connsiteY39" fmla="*/ 952416 h 1752978"/>
              <a:gd name="connsiteX40" fmla="*/ 679307 w 3035698"/>
              <a:gd name="connsiteY40" fmla="*/ 944135 h 1752978"/>
              <a:gd name="connsiteX41" fmla="*/ 693811 w 3035698"/>
              <a:gd name="connsiteY41" fmla="*/ 869058 h 1752978"/>
              <a:gd name="connsiteX42" fmla="*/ 687074 w 3035698"/>
              <a:gd name="connsiteY42" fmla="*/ 830747 h 1752978"/>
              <a:gd name="connsiteX43" fmla="*/ 752068 w 3035698"/>
              <a:gd name="connsiteY43" fmla="*/ 754777 h 1752978"/>
              <a:gd name="connsiteX44" fmla="*/ 747151 w 3035698"/>
              <a:gd name="connsiteY44" fmla="*/ 869058 h 1752978"/>
              <a:gd name="connsiteX45" fmla="*/ 775570 w 3035698"/>
              <a:gd name="connsiteY45" fmla="*/ 885211 h 1752978"/>
              <a:gd name="connsiteX46" fmla="*/ 808111 w 3035698"/>
              <a:gd name="connsiteY46" fmla="*/ 884298 h 1752978"/>
              <a:gd name="connsiteX47" fmla="*/ 830971 w 3035698"/>
              <a:gd name="connsiteY47" fmla="*/ 815718 h 1752978"/>
              <a:gd name="connsiteX48" fmla="*/ 853831 w 3035698"/>
              <a:gd name="connsiteY48" fmla="*/ 800478 h 1752978"/>
              <a:gd name="connsiteX49" fmla="*/ 832109 w 3035698"/>
              <a:gd name="connsiteY49" fmla="*/ 591498 h 1752978"/>
              <a:gd name="connsiteX50" fmla="*/ 853831 w 3035698"/>
              <a:gd name="connsiteY50" fmla="*/ 541398 h 1752978"/>
              <a:gd name="connsiteX51" fmla="*/ 876691 w 3035698"/>
              <a:gd name="connsiteY51" fmla="*/ 533778 h 1752978"/>
              <a:gd name="connsiteX52" fmla="*/ 914791 w 3035698"/>
              <a:gd name="connsiteY52" fmla="*/ 541398 h 1752978"/>
              <a:gd name="connsiteX53" fmla="*/ 907171 w 3035698"/>
              <a:gd name="connsiteY53" fmla="*/ 587118 h 1752978"/>
              <a:gd name="connsiteX54" fmla="*/ 909138 w 3035698"/>
              <a:gd name="connsiteY54" fmla="*/ 636568 h 1752978"/>
              <a:gd name="connsiteX55" fmla="*/ 906435 w 3035698"/>
              <a:gd name="connsiteY55" fmla="*/ 688284 h 1752978"/>
              <a:gd name="connsiteX56" fmla="*/ 898815 w 3035698"/>
              <a:gd name="connsiteY56" fmla="*/ 754116 h 1752978"/>
              <a:gd name="connsiteX57" fmla="*/ 878904 w 3035698"/>
              <a:gd name="connsiteY57" fmla="*/ 811988 h 1752978"/>
              <a:gd name="connsiteX58" fmla="*/ 891440 w 3035698"/>
              <a:gd name="connsiteY58" fmla="*/ 920954 h 1752978"/>
              <a:gd name="connsiteX59" fmla="*/ 930025 w 3035698"/>
              <a:gd name="connsiteY59" fmla="*/ 912672 h 1752978"/>
              <a:gd name="connsiteX60" fmla="*/ 937651 w 3035698"/>
              <a:gd name="connsiteY60" fmla="*/ 891918 h 1752978"/>
              <a:gd name="connsiteX61" fmla="*/ 930031 w 3035698"/>
              <a:gd name="connsiteY61" fmla="*/ 869058 h 1752978"/>
              <a:gd name="connsiteX62" fmla="*/ 977223 w 3035698"/>
              <a:gd name="connsiteY62" fmla="*/ 803405 h 1752978"/>
              <a:gd name="connsiteX63" fmla="*/ 1049984 w 3035698"/>
              <a:gd name="connsiteY63" fmla="*/ 839881 h 1752978"/>
              <a:gd name="connsiteX64" fmla="*/ 1096684 w 3035698"/>
              <a:gd name="connsiteY64" fmla="*/ 831298 h 1752978"/>
              <a:gd name="connsiteX65" fmla="*/ 1129132 w 3035698"/>
              <a:gd name="connsiteY65" fmla="*/ 805992 h 1752978"/>
              <a:gd name="connsiteX66" fmla="*/ 1143391 w 3035698"/>
              <a:gd name="connsiteY66" fmla="*/ 792858 h 1752978"/>
              <a:gd name="connsiteX67" fmla="*/ 1135771 w 3035698"/>
              <a:gd name="connsiteY67" fmla="*/ 731898 h 1752978"/>
              <a:gd name="connsiteX68" fmla="*/ 1108485 w 3035698"/>
              <a:gd name="connsiteY68" fmla="*/ 681966 h 1752978"/>
              <a:gd name="connsiteX69" fmla="*/ 1136931 w 3035698"/>
              <a:gd name="connsiteY69" fmla="*/ 511747 h 1752978"/>
              <a:gd name="connsiteX70" fmla="*/ 1158631 w 3035698"/>
              <a:gd name="connsiteY70" fmla="*/ 465557 h 1752978"/>
              <a:gd name="connsiteX71" fmla="*/ 1159366 w 3035698"/>
              <a:gd name="connsiteY71" fmla="*/ 630572 h 1752978"/>
              <a:gd name="connsiteX72" fmla="*/ 1196731 w 3035698"/>
              <a:gd name="connsiteY72" fmla="*/ 670938 h 1752978"/>
              <a:gd name="connsiteX73" fmla="*/ 1204351 w 3035698"/>
              <a:gd name="connsiteY73" fmla="*/ 685697 h 1752978"/>
              <a:gd name="connsiteX74" fmla="*/ 1239502 w 3035698"/>
              <a:gd name="connsiteY74" fmla="*/ 698992 h 1752978"/>
              <a:gd name="connsiteX75" fmla="*/ 1299972 w 3035698"/>
              <a:gd name="connsiteY75" fmla="*/ 692835 h 1752978"/>
              <a:gd name="connsiteX76" fmla="*/ 1234831 w 3035698"/>
              <a:gd name="connsiteY76" fmla="*/ 823338 h 1752978"/>
              <a:gd name="connsiteX77" fmla="*/ 1250011 w 3035698"/>
              <a:gd name="connsiteY77" fmla="*/ 824912 h 1752978"/>
              <a:gd name="connsiteX78" fmla="*/ 1277602 w 3035698"/>
              <a:gd name="connsiteY78" fmla="*/ 822215 h 1752978"/>
              <a:gd name="connsiteX79" fmla="*/ 1380347 w 3035698"/>
              <a:gd name="connsiteY79" fmla="*/ 846538 h 1752978"/>
              <a:gd name="connsiteX80" fmla="*/ 1425331 w 3035698"/>
              <a:gd name="connsiteY80" fmla="*/ 823338 h 1752978"/>
              <a:gd name="connsiteX81" fmla="*/ 1476212 w 3035698"/>
              <a:gd name="connsiteY81" fmla="*/ 719746 h 1752978"/>
              <a:gd name="connsiteX82" fmla="*/ 1517016 w 3035698"/>
              <a:gd name="connsiteY82" fmla="*/ 667709 h 1752978"/>
              <a:gd name="connsiteX83" fmla="*/ 1580190 w 3035698"/>
              <a:gd name="connsiteY83" fmla="*/ 664300 h 1752978"/>
              <a:gd name="connsiteX84" fmla="*/ 1641639 w 3035698"/>
              <a:gd name="connsiteY84" fmla="*/ 601877 h 1752978"/>
              <a:gd name="connsiteX85" fmla="*/ 1665454 w 3035698"/>
              <a:gd name="connsiteY85" fmla="*/ 365861 h 1752978"/>
              <a:gd name="connsiteX86" fmla="*/ 1633497 w 3035698"/>
              <a:gd name="connsiteY86" fmla="*/ 297782 h 1752978"/>
              <a:gd name="connsiteX87" fmla="*/ 1619516 w 3035698"/>
              <a:gd name="connsiteY87" fmla="*/ 256691 h 1752978"/>
              <a:gd name="connsiteX88" fmla="*/ 1594165 w 3035698"/>
              <a:gd name="connsiteY88" fmla="*/ 233594 h 1752978"/>
              <a:gd name="connsiteX89" fmla="*/ 1589036 w 3035698"/>
              <a:gd name="connsiteY89" fmla="*/ 164289 h 1752978"/>
              <a:gd name="connsiteX90" fmla="*/ 1608211 w 3035698"/>
              <a:gd name="connsiteY90" fmla="*/ 137538 h 1752978"/>
              <a:gd name="connsiteX91" fmla="*/ 1577731 w 3035698"/>
              <a:gd name="connsiteY91" fmla="*/ 84198 h 1752978"/>
              <a:gd name="connsiteX92" fmla="*/ 1585351 w 3035698"/>
              <a:gd name="connsiteY92" fmla="*/ 61338 h 1752978"/>
              <a:gd name="connsiteX93" fmla="*/ 1608211 w 3035698"/>
              <a:gd name="connsiteY93" fmla="*/ 68958 h 1752978"/>
              <a:gd name="connsiteX94" fmla="*/ 1562976 w 3035698"/>
              <a:gd name="connsiteY94" fmla="*/ 52916 h 1752978"/>
              <a:gd name="connsiteX95" fmla="*/ 1590508 w 3035698"/>
              <a:gd name="connsiteY95" fmla="*/ 14495 h 1752978"/>
              <a:gd name="connsiteX96" fmla="*/ 1654176 w 3035698"/>
              <a:gd name="connsiteY96" fmla="*/ 43171 h 1752978"/>
              <a:gd name="connsiteX97" fmla="*/ 1760611 w 3035698"/>
              <a:gd name="connsiteY97" fmla="*/ 378 h 1752978"/>
              <a:gd name="connsiteX98" fmla="*/ 1768231 w 3035698"/>
              <a:gd name="connsiteY98" fmla="*/ 23238 h 1752978"/>
              <a:gd name="connsiteX99" fmla="*/ 1791091 w 3035698"/>
              <a:gd name="connsiteY99" fmla="*/ 46098 h 1752978"/>
              <a:gd name="connsiteX100" fmla="*/ 1806331 w 3035698"/>
              <a:gd name="connsiteY100" fmla="*/ 68958 h 1752978"/>
              <a:gd name="connsiteX101" fmla="*/ 1829191 w 3035698"/>
              <a:gd name="connsiteY101" fmla="*/ 76578 h 1752978"/>
              <a:gd name="connsiteX102" fmla="*/ 1882531 w 3035698"/>
              <a:gd name="connsiteY102" fmla="*/ 99438 h 1752978"/>
              <a:gd name="connsiteX103" fmla="*/ 1905391 w 3035698"/>
              <a:gd name="connsiteY103" fmla="*/ 114678 h 1752978"/>
              <a:gd name="connsiteX104" fmla="*/ 1928251 w 3035698"/>
              <a:gd name="connsiteY104" fmla="*/ 122298 h 1752978"/>
              <a:gd name="connsiteX105" fmla="*/ 2233051 w 3035698"/>
              <a:gd name="connsiteY105" fmla="*/ 145158 h 1752978"/>
              <a:gd name="connsiteX106" fmla="*/ 2278771 w 3035698"/>
              <a:gd name="connsiteY106" fmla="*/ 183258 h 1752978"/>
              <a:gd name="connsiteX107" fmla="*/ 2301631 w 3035698"/>
              <a:gd name="connsiteY107" fmla="*/ 190878 h 1752978"/>
              <a:gd name="connsiteX108" fmla="*/ 2324491 w 3035698"/>
              <a:gd name="connsiteY108" fmla="*/ 213738 h 1752978"/>
              <a:gd name="connsiteX109" fmla="*/ 2332111 w 3035698"/>
              <a:gd name="connsiteY109" fmla="*/ 244218 h 1752978"/>
              <a:gd name="connsiteX110" fmla="*/ 2374392 w 3035698"/>
              <a:gd name="connsiteY110" fmla="*/ 270486 h 1752978"/>
              <a:gd name="connsiteX111" fmla="*/ 2416673 w 3035698"/>
              <a:gd name="connsiteY111" fmla="*/ 304697 h 1752978"/>
              <a:gd name="connsiteX112" fmla="*/ 2454550 w 3035698"/>
              <a:gd name="connsiteY112" fmla="*/ 332795 h 1752978"/>
              <a:gd name="connsiteX113" fmla="*/ 2485749 w 3035698"/>
              <a:gd name="connsiteY113" fmla="*/ 376024 h 1752978"/>
              <a:gd name="connsiteX114" fmla="*/ 2499512 w 3035698"/>
              <a:gd name="connsiteY114" fmla="*/ 450279 h 1752978"/>
              <a:gd name="connsiteX115" fmla="*/ 2524333 w 3035698"/>
              <a:gd name="connsiteY115" fmla="*/ 493572 h 1752978"/>
              <a:gd name="connsiteX116" fmla="*/ 2537851 w 3035698"/>
              <a:gd name="connsiteY116" fmla="*/ 510918 h 1752978"/>
              <a:gd name="connsiteX117" fmla="*/ 2560711 w 3035698"/>
              <a:gd name="connsiteY117" fmla="*/ 518538 h 1752978"/>
              <a:gd name="connsiteX118" fmla="*/ 2591191 w 3035698"/>
              <a:gd name="connsiteY118" fmla="*/ 564258 h 1752978"/>
              <a:gd name="connsiteX119" fmla="*/ 2583571 w 3035698"/>
              <a:gd name="connsiteY119" fmla="*/ 587118 h 1752978"/>
              <a:gd name="connsiteX120" fmla="*/ 2590701 w 3035698"/>
              <a:gd name="connsiteY120" fmla="*/ 632678 h 1752978"/>
              <a:gd name="connsiteX121" fmla="*/ 2646749 w 3035698"/>
              <a:gd name="connsiteY121" fmla="*/ 715355 h 1752978"/>
              <a:gd name="connsiteX122" fmla="*/ 2678952 w 3035698"/>
              <a:gd name="connsiteY122" fmla="*/ 804047 h 1752978"/>
              <a:gd name="connsiteX123" fmla="*/ 2772856 w 3035698"/>
              <a:gd name="connsiteY123" fmla="*/ 935192 h 1752978"/>
              <a:gd name="connsiteX124" fmla="*/ 2714839 w 3035698"/>
              <a:gd name="connsiteY124" fmla="*/ 922559 h 1752978"/>
              <a:gd name="connsiteX125" fmla="*/ 2776043 w 3035698"/>
              <a:gd name="connsiteY125" fmla="*/ 972990 h 1752978"/>
              <a:gd name="connsiteX126" fmla="*/ 2717291 w 3035698"/>
              <a:gd name="connsiteY126" fmla="*/ 1061986 h 1752978"/>
              <a:gd name="connsiteX127" fmla="*/ 2701562 w 3035698"/>
              <a:gd name="connsiteY127" fmla="*/ 1113059 h 1752978"/>
              <a:gd name="connsiteX128" fmla="*/ 2737945 w 3035698"/>
              <a:gd name="connsiteY128" fmla="*/ 1240794 h 1752978"/>
              <a:gd name="connsiteX129" fmla="*/ 2852785 w 3035698"/>
              <a:gd name="connsiteY129" fmla="*/ 1353983 h 1752978"/>
              <a:gd name="connsiteX130" fmla="*/ 3030230 w 3035698"/>
              <a:gd name="connsiteY130" fmla="*/ 1581371 h 1752978"/>
              <a:gd name="connsiteX131" fmla="*/ 2627568 w 3035698"/>
              <a:gd name="connsiteY131" fmla="*/ 1323671 h 1752978"/>
              <a:gd name="connsiteX132" fmla="*/ 2690251 w 3035698"/>
              <a:gd name="connsiteY132" fmla="*/ 1440558 h 1752978"/>
              <a:gd name="connsiteX133" fmla="*/ 2766451 w 3035698"/>
              <a:gd name="connsiteY133" fmla="*/ 1539618 h 1752978"/>
              <a:gd name="connsiteX134" fmla="*/ 2865511 w 3035698"/>
              <a:gd name="connsiteY134" fmla="*/ 1653918 h 1752978"/>
              <a:gd name="connsiteX135" fmla="*/ 2880751 w 3035698"/>
              <a:gd name="connsiteY135" fmla="*/ 1676778 h 1752978"/>
              <a:gd name="connsiteX136" fmla="*/ 2926471 w 3035698"/>
              <a:gd name="connsiteY136" fmla="*/ 1722498 h 1752978"/>
              <a:gd name="connsiteX137" fmla="*/ 2906865 w 3035698"/>
              <a:gd name="connsiteY137" fmla="*/ 1743007 h 1752978"/>
              <a:gd name="connsiteX138" fmla="*/ 1650583 w 3035698"/>
              <a:gd name="connsiteY138" fmla="*/ 1591707 h 1752978"/>
              <a:gd name="connsiteX0" fmla="*/ 1650583 w 3035698"/>
              <a:gd name="connsiteY0" fmla="*/ 1591707 h 1752978"/>
              <a:gd name="connsiteX1" fmla="*/ 1211971 w 3035698"/>
              <a:gd name="connsiteY1" fmla="*/ 1722498 h 1752978"/>
              <a:gd name="connsiteX2" fmla="*/ 808111 w 3035698"/>
              <a:gd name="connsiteY2" fmla="*/ 1730118 h 1752978"/>
              <a:gd name="connsiteX3" fmla="*/ 777631 w 3035698"/>
              <a:gd name="connsiteY3" fmla="*/ 1737738 h 1752978"/>
              <a:gd name="connsiteX4" fmla="*/ 716671 w 3035698"/>
              <a:gd name="connsiteY4" fmla="*/ 1745358 h 1752978"/>
              <a:gd name="connsiteX5" fmla="*/ 678571 w 3035698"/>
              <a:gd name="connsiteY5" fmla="*/ 1752978 h 1752978"/>
              <a:gd name="connsiteX6" fmla="*/ 274711 w 3035698"/>
              <a:gd name="connsiteY6" fmla="*/ 1745358 h 1752978"/>
              <a:gd name="connsiteX7" fmla="*/ 251851 w 3035698"/>
              <a:gd name="connsiteY7" fmla="*/ 1737738 h 1752978"/>
              <a:gd name="connsiteX8" fmla="*/ 198511 w 3035698"/>
              <a:gd name="connsiteY8" fmla="*/ 1722498 h 1752978"/>
              <a:gd name="connsiteX9" fmla="*/ 61351 w 3035698"/>
              <a:gd name="connsiteY9" fmla="*/ 1714878 h 1752978"/>
              <a:gd name="connsiteX10" fmla="*/ 391 w 3035698"/>
              <a:gd name="connsiteY10" fmla="*/ 1699638 h 1752978"/>
              <a:gd name="connsiteX11" fmla="*/ 15631 w 3035698"/>
              <a:gd name="connsiteY11" fmla="*/ 1646298 h 1752978"/>
              <a:gd name="connsiteX12" fmla="*/ 46111 w 3035698"/>
              <a:gd name="connsiteY12" fmla="*/ 1600578 h 1752978"/>
              <a:gd name="connsiteX13" fmla="*/ 61351 w 3035698"/>
              <a:gd name="connsiteY13" fmla="*/ 1577718 h 1752978"/>
              <a:gd name="connsiteX14" fmla="*/ 68971 w 3035698"/>
              <a:gd name="connsiteY14" fmla="*/ 1554858 h 1752978"/>
              <a:gd name="connsiteX15" fmla="*/ 61351 w 3035698"/>
              <a:gd name="connsiteY15" fmla="*/ 1486278 h 1752978"/>
              <a:gd name="connsiteX16" fmla="*/ 68971 w 3035698"/>
              <a:gd name="connsiteY16" fmla="*/ 1455798 h 1752978"/>
              <a:gd name="connsiteX17" fmla="*/ 84211 w 3035698"/>
              <a:gd name="connsiteY17" fmla="*/ 1432938 h 1752978"/>
              <a:gd name="connsiteX18" fmla="*/ 99451 w 3035698"/>
              <a:gd name="connsiteY18" fmla="*/ 1356738 h 1752978"/>
              <a:gd name="connsiteX19" fmla="*/ 107071 w 3035698"/>
              <a:gd name="connsiteY19" fmla="*/ 1333878 h 1752978"/>
              <a:gd name="connsiteX20" fmla="*/ 122311 w 3035698"/>
              <a:gd name="connsiteY20" fmla="*/ 1311018 h 1752978"/>
              <a:gd name="connsiteX21" fmla="*/ 168031 w 3035698"/>
              <a:gd name="connsiteY21" fmla="*/ 1280538 h 1752978"/>
              <a:gd name="connsiteX22" fmla="*/ 221371 w 3035698"/>
              <a:gd name="connsiteY22" fmla="*/ 1272918 h 1752978"/>
              <a:gd name="connsiteX23" fmla="*/ 244231 w 3035698"/>
              <a:gd name="connsiteY23" fmla="*/ 1265298 h 1752978"/>
              <a:gd name="connsiteX24" fmla="*/ 289951 w 3035698"/>
              <a:gd name="connsiteY24" fmla="*/ 1227198 h 1752978"/>
              <a:gd name="connsiteX25" fmla="*/ 305191 w 3035698"/>
              <a:gd name="connsiteY25" fmla="*/ 1204338 h 1752978"/>
              <a:gd name="connsiteX26" fmla="*/ 328051 w 3035698"/>
              <a:gd name="connsiteY26" fmla="*/ 1181478 h 1752978"/>
              <a:gd name="connsiteX27" fmla="*/ 343291 w 3035698"/>
              <a:gd name="connsiteY27" fmla="*/ 1158618 h 1752978"/>
              <a:gd name="connsiteX28" fmla="*/ 389011 w 3035698"/>
              <a:gd name="connsiteY28" fmla="*/ 1135758 h 1752978"/>
              <a:gd name="connsiteX29" fmla="*/ 442351 w 3035698"/>
              <a:gd name="connsiteY29" fmla="*/ 1097658 h 1752978"/>
              <a:gd name="connsiteX30" fmla="*/ 449971 w 3035698"/>
              <a:gd name="connsiteY30" fmla="*/ 1074798 h 1752978"/>
              <a:gd name="connsiteX31" fmla="*/ 488071 w 3035698"/>
              <a:gd name="connsiteY31" fmla="*/ 1029078 h 1752978"/>
              <a:gd name="connsiteX32" fmla="*/ 503311 w 3035698"/>
              <a:gd name="connsiteY32" fmla="*/ 914778 h 1752978"/>
              <a:gd name="connsiteX33" fmla="*/ 510931 w 3035698"/>
              <a:gd name="connsiteY33" fmla="*/ 891918 h 1752978"/>
              <a:gd name="connsiteX34" fmla="*/ 549031 w 3035698"/>
              <a:gd name="connsiteY34" fmla="*/ 876678 h 1752978"/>
              <a:gd name="connsiteX35" fmla="*/ 602371 w 3035698"/>
              <a:gd name="connsiteY35" fmla="*/ 884298 h 1752978"/>
              <a:gd name="connsiteX36" fmla="*/ 617611 w 3035698"/>
              <a:gd name="connsiteY36" fmla="*/ 907158 h 1752978"/>
              <a:gd name="connsiteX37" fmla="*/ 619824 w 3035698"/>
              <a:gd name="connsiteY37" fmla="*/ 970885 h 1752978"/>
              <a:gd name="connsiteX38" fmla="*/ 652762 w 3035698"/>
              <a:gd name="connsiteY38" fmla="*/ 952416 h 1752978"/>
              <a:gd name="connsiteX39" fmla="*/ 679307 w 3035698"/>
              <a:gd name="connsiteY39" fmla="*/ 944135 h 1752978"/>
              <a:gd name="connsiteX40" fmla="*/ 693811 w 3035698"/>
              <a:gd name="connsiteY40" fmla="*/ 869058 h 1752978"/>
              <a:gd name="connsiteX41" fmla="*/ 687074 w 3035698"/>
              <a:gd name="connsiteY41" fmla="*/ 830747 h 1752978"/>
              <a:gd name="connsiteX42" fmla="*/ 752068 w 3035698"/>
              <a:gd name="connsiteY42" fmla="*/ 754777 h 1752978"/>
              <a:gd name="connsiteX43" fmla="*/ 747151 w 3035698"/>
              <a:gd name="connsiteY43" fmla="*/ 869058 h 1752978"/>
              <a:gd name="connsiteX44" fmla="*/ 775570 w 3035698"/>
              <a:gd name="connsiteY44" fmla="*/ 885211 h 1752978"/>
              <a:gd name="connsiteX45" fmla="*/ 808111 w 3035698"/>
              <a:gd name="connsiteY45" fmla="*/ 884298 h 1752978"/>
              <a:gd name="connsiteX46" fmla="*/ 830971 w 3035698"/>
              <a:gd name="connsiteY46" fmla="*/ 815718 h 1752978"/>
              <a:gd name="connsiteX47" fmla="*/ 853831 w 3035698"/>
              <a:gd name="connsiteY47" fmla="*/ 800478 h 1752978"/>
              <a:gd name="connsiteX48" fmla="*/ 832109 w 3035698"/>
              <a:gd name="connsiteY48" fmla="*/ 591498 h 1752978"/>
              <a:gd name="connsiteX49" fmla="*/ 853831 w 3035698"/>
              <a:gd name="connsiteY49" fmla="*/ 541398 h 1752978"/>
              <a:gd name="connsiteX50" fmla="*/ 876691 w 3035698"/>
              <a:gd name="connsiteY50" fmla="*/ 533778 h 1752978"/>
              <a:gd name="connsiteX51" fmla="*/ 914791 w 3035698"/>
              <a:gd name="connsiteY51" fmla="*/ 541398 h 1752978"/>
              <a:gd name="connsiteX52" fmla="*/ 907171 w 3035698"/>
              <a:gd name="connsiteY52" fmla="*/ 587118 h 1752978"/>
              <a:gd name="connsiteX53" fmla="*/ 909138 w 3035698"/>
              <a:gd name="connsiteY53" fmla="*/ 636568 h 1752978"/>
              <a:gd name="connsiteX54" fmla="*/ 906435 w 3035698"/>
              <a:gd name="connsiteY54" fmla="*/ 688284 h 1752978"/>
              <a:gd name="connsiteX55" fmla="*/ 898815 w 3035698"/>
              <a:gd name="connsiteY55" fmla="*/ 754116 h 1752978"/>
              <a:gd name="connsiteX56" fmla="*/ 878904 w 3035698"/>
              <a:gd name="connsiteY56" fmla="*/ 811988 h 1752978"/>
              <a:gd name="connsiteX57" fmla="*/ 891440 w 3035698"/>
              <a:gd name="connsiteY57" fmla="*/ 920954 h 1752978"/>
              <a:gd name="connsiteX58" fmla="*/ 930025 w 3035698"/>
              <a:gd name="connsiteY58" fmla="*/ 912672 h 1752978"/>
              <a:gd name="connsiteX59" fmla="*/ 937651 w 3035698"/>
              <a:gd name="connsiteY59" fmla="*/ 891918 h 1752978"/>
              <a:gd name="connsiteX60" fmla="*/ 930031 w 3035698"/>
              <a:gd name="connsiteY60" fmla="*/ 869058 h 1752978"/>
              <a:gd name="connsiteX61" fmla="*/ 977223 w 3035698"/>
              <a:gd name="connsiteY61" fmla="*/ 803405 h 1752978"/>
              <a:gd name="connsiteX62" fmla="*/ 1049984 w 3035698"/>
              <a:gd name="connsiteY62" fmla="*/ 839881 h 1752978"/>
              <a:gd name="connsiteX63" fmla="*/ 1096684 w 3035698"/>
              <a:gd name="connsiteY63" fmla="*/ 831298 h 1752978"/>
              <a:gd name="connsiteX64" fmla="*/ 1129132 w 3035698"/>
              <a:gd name="connsiteY64" fmla="*/ 805992 h 1752978"/>
              <a:gd name="connsiteX65" fmla="*/ 1143391 w 3035698"/>
              <a:gd name="connsiteY65" fmla="*/ 792858 h 1752978"/>
              <a:gd name="connsiteX66" fmla="*/ 1135771 w 3035698"/>
              <a:gd name="connsiteY66" fmla="*/ 731898 h 1752978"/>
              <a:gd name="connsiteX67" fmla="*/ 1108485 w 3035698"/>
              <a:gd name="connsiteY67" fmla="*/ 681966 h 1752978"/>
              <a:gd name="connsiteX68" fmla="*/ 1136931 w 3035698"/>
              <a:gd name="connsiteY68" fmla="*/ 511747 h 1752978"/>
              <a:gd name="connsiteX69" fmla="*/ 1158631 w 3035698"/>
              <a:gd name="connsiteY69" fmla="*/ 465557 h 1752978"/>
              <a:gd name="connsiteX70" fmla="*/ 1159366 w 3035698"/>
              <a:gd name="connsiteY70" fmla="*/ 630572 h 1752978"/>
              <a:gd name="connsiteX71" fmla="*/ 1196731 w 3035698"/>
              <a:gd name="connsiteY71" fmla="*/ 670938 h 1752978"/>
              <a:gd name="connsiteX72" fmla="*/ 1204351 w 3035698"/>
              <a:gd name="connsiteY72" fmla="*/ 685697 h 1752978"/>
              <a:gd name="connsiteX73" fmla="*/ 1239502 w 3035698"/>
              <a:gd name="connsiteY73" fmla="*/ 698992 h 1752978"/>
              <a:gd name="connsiteX74" fmla="*/ 1299972 w 3035698"/>
              <a:gd name="connsiteY74" fmla="*/ 692835 h 1752978"/>
              <a:gd name="connsiteX75" fmla="*/ 1234831 w 3035698"/>
              <a:gd name="connsiteY75" fmla="*/ 823338 h 1752978"/>
              <a:gd name="connsiteX76" fmla="*/ 1250011 w 3035698"/>
              <a:gd name="connsiteY76" fmla="*/ 824912 h 1752978"/>
              <a:gd name="connsiteX77" fmla="*/ 1277602 w 3035698"/>
              <a:gd name="connsiteY77" fmla="*/ 822215 h 1752978"/>
              <a:gd name="connsiteX78" fmla="*/ 1380347 w 3035698"/>
              <a:gd name="connsiteY78" fmla="*/ 846538 h 1752978"/>
              <a:gd name="connsiteX79" fmla="*/ 1425331 w 3035698"/>
              <a:gd name="connsiteY79" fmla="*/ 823338 h 1752978"/>
              <a:gd name="connsiteX80" fmla="*/ 1476212 w 3035698"/>
              <a:gd name="connsiteY80" fmla="*/ 719746 h 1752978"/>
              <a:gd name="connsiteX81" fmla="*/ 1517016 w 3035698"/>
              <a:gd name="connsiteY81" fmla="*/ 667709 h 1752978"/>
              <a:gd name="connsiteX82" fmla="*/ 1580190 w 3035698"/>
              <a:gd name="connsiteY82" fmla="*/ 664300 h 1752978"/>
              <a:gd name="connsiteX83" fmla="*/ 1641639 w 3035698"/>
              <a:gd name="connsiteY83" fmla="*/ 601877 h 1752978"/>
              <a:gd name="connsiteX84" fmla="*/ 1665454 w 3035698"/>
              <a:gd name="connsiteY84" fmla="*/ 365861 h 1752978"/>
              <a:gd name="connsiteX85" fmla="*/ 1633497 w 3035698"/>
              <a:gd name="connsiteY85" fmla="*/ 297782 h 1752978"/>
              <a:gd name="connsiteX86" fmla="*/ 1619516 w 3035698"/>
              <a:gd name="connsiteY86" fmla="*/ 256691 h 1752978"/>
              <a:gd name="connsiteX87" fmla="*/ 1594165 w 3035698"/>
              <a:gd name="connsiteY87" fmla="*/ 233594 h 1752978"/>
              <a:gd name="connsiteX88" fmla="*/ 1589036 w 3035698"/>
              <a:gd name="connsiteY88" fmla="*/ 164289 h 1752978"/>
              <a:gd name="connsiteX89" fmla="*/ 1608211 w 3035698"/>
              <a:gd name="connsiteY89" fmla="*/ 137538 h 1752978"/>
              <a:gd name="connsiteX90" fmla="*/ 1577731 w 3035698"/>
              <a:gd name="connsiteY90" fmla="*/ 84198 h 1752978"/>
              <a:gd name="connsiteX91" fmla="*/ 1585351 w 3035698"/>
              <a:gd name="connsiteY91" fmla="*/ 61338 h 1752978"/>
              <a:gd name="connsiteX92" fmla="*/ 1608211 w 3035698"/>
              <a:gd name="connsiteY92" fmla="*/ 68958 h 1752978"/>
              <a:gd name="connsiteX93" fmla="*/ 1562976 w 3035698"/>
              <a:gd name="connsiteY93" fmla="*/ 52916 h 1752978"/>
              <a:gd name="connsiteX94" fmla="*/ 1590508 w 3035698"/>
              <a:gd name="connsiteY94" fmla="*/ 14495 h 1752978"/>
              <a:gd name="connsiteX95" fmla="*/ 1654176 w 3035698"/>
              <a:gd name="connsiteY95" fmla="*/ 43171 h 1752978"/>
              <a:gd name="connsiteX96" fmla="*/ 1760611 w 3035698"/>
              <a:gd name="connsiteY96" fmla="*/ 378 h 1752978"/>
              <a:gd name="connsiteX97" fmla="*/ 1768231 w 3035698"/>
              <a:gd name="connsiteY97" fmla="*/ 23238 h 1752978"/>
              <a:gd name="connsiteX98" fmla="*/ 1791091 w 3035698"/>
              <a:gd name="connsiteY98" fmla="*/ 46098 h 1752978"/>
              <a:gd name="connsiteX99" fmla="*/ 1806331 w 3035698"/>
              <a:gd name="connsiteY99" fmla="*/ 68958 h 1752978"/>
              <a:gd name="connsiteX100" fmla="*/ 1829191 w 3035698"/>
              <a:gd name="connsiteY100" fmla="*/ 76578 h 1752978"/>
              <a:gd name="connsiteX101" fmla="*/ 1882531 w 3035698"/>
              <a:gd name="connsiteY101" fmla="*/ 99438 h 1752978"/>
              <a:gd name="connsiteX102" fmla="*/ 1905391 w 3035698"/>
              <a:gd name="connsiteY102" fmla="*/ 114678 h 1752978"/>
              <a:gd name="connsiteX103" fmla="*/ 1928251 w 3035698"/>
              <a:gd name="connsiteY103" fmla="*/ 122298 h 1752978"/>
              <a:gd name="connsiteX104" fmla="*/ 2233051 w 3035698"/>
              <a:gd name="connsiteY104" fmla="*/ 145158 h 1752978"/>
              <a:gd name="connsiteX105" fmla="*/ 2278771 w 3035698"/>
              <a:gd name="connsiteY105" fmla="*/ 183258 h 1752978"/>
              <a:gd name="connsiteX106" fmla="*/ 2301631 w 3035698"/>
              <a:gd name="connsiteY106" fmla="*/ 190878 h 1752978"/>
              <a:gd name="connsiteX107" fmla="*/ 2324491 w 3035698"/>
              <a:gd name="connsiteY107" fmla="*/ 213738 h 1752978"/>
              <a:gd name="connsiteX108" fmla="*/ 2332111 w 3035698"/>
              <a:gd name="connsiteY108" fmla="*/ 244218 h 1752978"/>
              <a:gd name="connsiteX109" fmla="*/ 2374392 w 3035698"/>
              <a:gd name="connsiteY109" fmla="*/ 270486 h 1752978"/>
              <a:gd name="connsiteX110" fmla="*/ 2416673 w 3035698"/>
              <a:gd name="connsiteY110" fmla="*/ 304697 h 1752978"/>
              <a:gd name="connsiteX111" fmla="*/ 2454550 w 3035698"/>
              <a:gd name="connsiteY111" fmla="*/ 332795 h 1752978"/>
              <a:gd name="connsiteX112" fmla="*/ 2485749 w 3035698"/>
              <a:gd name="connsiteY112" fmla="*/ 376024 h 1752978"/>
              <a:gd name="connsiteX113" fmla="*/ 2499512 w 3035698"/>
              <a:gd name="connsiteY113" fmla="*/ 450279 h 1752978"/>
              <a:gd name="connsiteX114" fmla="*/ 2524333 w 3035698"/>
              <a:gd name="connsiteY114" fmla="*/ 493572 h 1752978"/>
              <a:gd name="connsiteX115" fmla="*/ 2537851 w 3035698"/>
              <a:gd name="connsiteY115" fmla="*/ 510918 h 1752978"/>
              <a:gd name="connsiteX116" fmla="*/ 2560711 w 3035698"/>
              <a:gd name="connsiteY116" fmla="*/ 518538 h 1752978"/>
              <a:gd name="connsiteX117" fmla="*/ 2591191 w 3035698"/>
              <a:gd name="connsiteY117" fmla="*/ 564258 h 1752978"/>
              <a:gd name="connsiteX118" fmla="*/ 2583571 w 3035698"/>
              <a:gd name="connsiteY118" fmla="*/ 587118 h 1752978"/>
              <a:gd name="connsiteX119" fmla="*/ 2590701 w 3035698"/>
              <a:gd name="connsiteY119" fmla="*/ 632678 h 1752978"/>
              <a:gd name="connsiteX120" fmla="*/ 2646749 w 3035698"/>
              <a:gd name="connsiteY120" fmla="*/ 715355 h 1752978"/>
              <a:gd name="connsiteX121" fmla="*/ 2678952 w 3035698"/>
              <a:gd name="connsiteY121" fmla="*/ 804047 h 1752978"/>
              <a:gd name="connsiteX122" fmla="*/ 2772856 w 3035698"/>
              <a:gd name="connsiteY122" fmla="*/ 935192 h 1752978"/>
              <a:gd name="connsiteX123" fmla="*/ 2714839 w 3035698"/>
              <a:gd name="connsiteY123" fmla="*/ 922559 h 1752978"/>
              <a:gd name="connsiteX124" fmla="*/ 2776043 w 3035698"/>
              <a:gd name="connsiteY124" fmla="*/ 972990 h 1752978"/>
              <a:gd name="connsiteX125" fmla="*/ 2717291 w 3035698"/>
              <a:gd name="connsiteY125" fmla="*/ 1061986 h 1752978"/>
              <a:gd name="connsiteX126" fmla="*/ 2701562 w 3035698"/>
              <a:gd name="connsiteY126" fmla="*/ 1113059 h 1752978"/>
              <a:gd name="connsiteX127" fmla="*/ 2737945 w 3035698"/>
              <a:gd name="connsiteY127" fmla="*/ 1240794 h 1752978"/>
              <a:gd name="connsiteX128" fmla="*/ 2852785 w 3035698"/>
              <a:gd name="connsiteY128" fmla="*/ 1353983 h 1752978"/>
              <a:gd name="connsiteX129" fmla="*/ 3030230 w 3035698"/>
              <a:gd name="connsiteY129" fmla="*/ 1581371 h 1752978"/>
              <a:gd name="connsiteX130" fmla="*/ 2627568 w 3035698"/>
              <a:gd name="connsiteY130" fmla="*/ 1323671 h 1752978"/>
              <a:gd name="connsiteX131" fmla="*/ 2690251 w 3035698"/>
              <a:gd name="connsiteY131" fmla="*/ 1440558 h 1752978"/>
              <a:gd name="connsiteX132" fmla="*/ 2766451 w 3035698"/>
              <a:gd name="connsiteY132" fmla="*/ 1539618 h 1752978"/>
              <a:gd name="connsiteX133" fmla="*/ 2865511 w 3035698"/>
              <a:gd name="connsiteY133" fmla="*/ 1653918 h 1752978"/>
              <a:gd name="connsiteX134" fmla="*/ 2880751 w 3035698"/>
              <a:gd name="connsiteY134" fmla="*/ 1676778 h 1752978"/>
              <a:gd name="connsiteX135" fmla="*/ 2926471 w 3035698"/>
              <a:gd name="connsiteY135" fmla="*/ 1722498 h 1752978"/>
              <a:gd name="connsiteX136" fmla="*/ 2906865 w 3035698"/>
              <a:gd name="connsiteY136" fmla="*/ 1743007 h 1752978"/>
              <a:gd name="connsiteX137" fmla="*/ 1650583 w 3035698"/>
              <a:gd name="connsiteY137" fmla="*/ 1591707 h 1752978"/>
              <a:gd name="connsiteX0" fmla="*/ 1650583 w 3035698"/>
              <a:gd name="connsiteY0" fmla="*/ 1591707 h 1754571"/>
              <a:gd name="connsiteX1" fmla="*/ 1211971 w 3035698"/>
              <a:gd name="connsiteY1" fmla="*/ 1722498 h 1754571"/>
              <a:gd name="connsiteX2" fmla="*/ 294027 w 3035698"/>
              <a:gd name="connsiteY2" fmla="*/ 1537250 h 1754571"/>
              <a:gd name="connsiteX3" fmla="*/ 777631 w 3035698"/>
              <a:gd name="connsiteY3" fmla="*/ 1737738 h 1754571"/>
              <a:gd name="connsiteX4" fmla="*/ 716671 w 3035698"/>
              <a:gd name="connsiteY4" fmla="*/ 1745358 h 1754571"/>
              <a:gd name="connsiteX5" fmla="*/ 678571 w 3035698"/>
              <a:gd name="connsiteY5" fmla="*/ 1752978 h 1754571"/>
              <a:gd name="connsiteX6" fmla="*/ 274711 w 3035698"/>
              <a:gd name="connsiteY6" fmla="*/ 1745358 h 1754571"/>
              <a:gd name="connsiteX7" fmla="*/ 251851 w 3035698"/>
              <a:gd name="connsiteY7" fmla="*/ 1737738 h 1754571"/>
              <a:gd name="connsiteX8" fmla="*/ 198511 w 3035698"/>
              <a:gd name="connsiteY8" fmla="*/ 1722498 h 1754571"/>
              <a:gd name="connsiteX9" fmla="*/ 61351 w 3035698"/>
              <a:gd name="connsiteY9" fmla="*/ 1714878 h 1754571"/>
              <a:gd name="connsiteX10" fmla="*/ 391 w 3035698"/>
              <a:gd name="connsiteY10" fmla="*/ 1699638 h 1754571"/>
              <a:gd name="connsiteX11" fmla="*/ 15631 w 3035698"/>
              <a:gd name="connsiteY11" fmla="*/ 1646298 h 1754571"/>
              <a:gd name="connsiteX12" fmla="*/ 46111 w 3035698"/>
              <a:gd name="connsiteY12" fmla="*/ 1600578 h 1754571"/>
              <a:gd name="connsiteX13" fmla="*/ 61351 w 3035698"/>
              <a:gd name="connsiteY13" fmla="*/ 1577718 h 1754571"/>
              <a:gd name="connsiteX14" fmla="*/ 68971 w 3035698"/>
              <a:gd name="connsiteY14" fmla="*/ 1554858 h 1754571"/>
              <a:gd name="connsiteX15" fmla="*/ 61351 w 3035698"/>
              <a:gd name="connsiteY15" fmla="*/ 1486278 h 1754571"/>
              <a:gd name="connsiteX16" fmla="*/ 68971 w 3035698"/>
              <a:gd name="connsiteY16" fmla="*/ 1455798 h 1754571"/>
              <a:gd name="connsiteX17" fmla="*/ 84211 w 3035698"/>
              <a:gd name="connsiteY17" fmla="*/ 1432938 h 1754571"/>
              <a:gd name="connsiteX18" fmla="*/ 99451 w 3035698"/>
              <a:gd name="connsiteY18" fmla="*/ 1356738 h 1754571"/>
              <a:gd name="connsiteX19" fmla="*/ 107071 w 3035698"/>
              <a:gd name="connsiteY19" fmla="*/ 1333878 h 1754571"/>
              <a:gd name="connsiteX20" fmla="*/ 122311 w 3035698"/>
              <a:gd name="connsiteY20" fmla="*/ 1311018 h 1754571"/>
              <a:gd name="connsiteX21" fmla="*/ 168031 w 3035698"/>
              <a:gd name="connsiteY21" fmla="*/ 1280538 h 1754571"/>
              <a:gd name="connsiteX22" fmla="*/ 221371 w 3035698"/>
              <a:gd name="connsiteY22" fmla="*/ 1272918 h 1754571"/>
              <a:gd name="connsiteX23" fmla="*/ 244231 w 3035698"/>
              <a:gd name="connsiteY23" fmla="*/ 1265298 h 1754571"/>
              <a:gd name="connsiteX24" fmla="*/ 289951 w 3035698"/>
              <a:gd name="connsiteY24" fmla="*/ 1227198 h 1754571"/>
              <a:gd name="connsiteX25" fmla="*/ 305191 w 3035698"/>
              <a:gd name="connsiteY25" fmla="*/ 1204338 h 1754571"/>
              <a:gd name="connsiteX26" fmla="*/ 328051 w 3035698"/>
              <a:gd name="connsiteY26" fmla="*/ 1181478 h 1754571"/>
              <a:gd name="connsiteX27" fmla="*/ 343291 w 3035698"/>
              <a:gd name="connsiteY27" fmla="*/ 1158618 h 1754571"/>
              <a:gd name="connsiteX28" fmla="*/ 389011 w 3035698"/>
              <a:gd name="connsiteY28" fmla="*/ 1135758 h 1754571"/>
              <a:gd name="connsiteX29" fmla="*/ 442351 w 3035698"/>
              <a:gd name="connsiteY29" fmla="*/ 1097658 h 1754571"/>
              <a:gd name="connsiteX30" fmla="*/ 449971 w 3035698"/>
              <a:gd name="connsiteY30" fmla="*/ 1074798 h 1754571"/>
              <a:gd name="connsiteX31" fmla="*/ 488071 w 3035698"/>
              <a:gd name="connsiteY31" fmla="*/ 1029078 h 1754571"/>
              <a:gd name="connsiteX32" fmla="*/ 503311 w 3035698"/>
              <a:gd name="connsiteY32" fmla="*/ 914778 h 1754571"/>
              <a:gd name="connsiteX33" fmla="*/ 510931 w 3035698"/>
              <a:gd name="connsiteY33" fmla="*/ 891918 h 1754571"/>
              <a:gd name="connsiteX34" fmla="*/ 549031 w 3035698"/>
              <a:gd name="connsiteY34" fmla="*/ 876678 h 1754571"/>
              <a:gd name="connsiteX35" fmla="*/ 602371 w 3035698"/>
              <a:gd name="connsiteY35" fmla="*/ 884298 h 1754571"/>
              <a:gd name="connsiteX36" fmla="*/ 617611 w 3035698"/>
              <a:gd name="connsiteY36" fmla="*/ 907158 h 1754571"/>
              <a:gd name="connsiteX37" fmla="*/ 619824 w 3035698"/>
              <a:gd name="connsiteY37" fmla="*/ 970885 h 1754571"/>
              <a:gd name="connsiteX38" fmla="*/ 652762 w 3035698"/>
              <a:gd name="connsiteY38" fmla="*/ 952416 h 1754571"/>
              <a:gd name="connsiteX39" fmla="*/ 679307 w 3035698"/>
              <a:gd name="connsiteY39" fmla="*/ 944135 h 1754571"/>
              <a:gd name="connsiteX40" fmla="*/ 693811 w 3035698"/>
              <a:gd name="connsiteY40" fmla="*/ 869058 h 1754571"/>
              <a:gd name="connsiteX41" fmla="*/ 687074 w 3035698"/>
              <a:gd name="connsiteY41" fmla="*/ 830747 h 1754571"/>
              <a:gd name="connsiteX42" fmla="*/ 752068 w 3035698"/>
              <a:gd name="connsiteY42" fmla="*/ 754777 h 1754571"/>
              <a:gd name="connsiteX43" fmla="*/ 747151 w 3035698"/>
              <a:gd name="connsiteY43" fmla="*/ 869058 h 1754571"/>
              <a:gd name="connsiteX44" fmla="*/ 775570 w 3035698"/>
              <a:gd name="connsiteY44" fmla="*/ 885211 h 1754571"/>
              <a:gd name="connsiteX45" fmla="*/ 808111 w 3035698"/>
              <a:gd name="connsiteY45" fmla="*/ 884298 h 1754571"/>
              <a:gd name="connsiteX46" fmla="*/ 830971 w 3035698"/>
              <a:gd name="connsiteY46" fmla="*/ 815718 h 1754571"/>
              <a:gd name="connsiteX47" fmla="*/ 853831 w 3035698"/>
              <a:gd name="connsiteY47" fmla="*/ 800478 h 1754571"/>
              <a:gd name="connsiteX48" fmla="*/ 832109 w 3035698"/>
              <a:gd name="connsiteY48" fmla="*/ 591498 h 1754571"/>
              <a:gd name="connsiteX49" fmla="*/ 853831 w 3035698"/>
              <a:gd name="connsiteY49" fmla="*/ 541398 h 1754571"/>
              <a:gd name="connsiteX50" fmla="*/ 876691 w 3035698"/>
              <a:gd name="connsiteY50" fmla="*/ 533778 h 1754571"/>
              <a:gd name="connsiteX51" fmla="*/ 914791 w 3035698"/>
              <a:gd name="connsiteY51" fmla="*/ 541398 h 1754571"/>
              <a:gd name="connsiteX52" fmla="*/ 907171 w 3035698"/>
              <a:gd name="connsiteY52" fmla="*/ 587118 h 1754571"/>
              <a:gd name="connsiteX53" fmla="*/ 909138 w 3035698"/>
              <a:gd name="connsiteY53" fmla="*/ 636568 h 1754571"/>
              <a:gd name="connsiteX54" fmla="*/ 906435 w 3035698"/>
              <a:gd name="connsiteY54" fmla="*/ 688284 h 1754571"/>
              <a:gd name="connsiteX55" fmla="*/ 898815 w 3035698"/>
              <a:gd name="connsiteY55" fmla="*/ 754116 h 1754571"/>
              <a:gd name="connsiteX56" fmla="*/ 878904 w 3035698"/>
              <a:gd name="connsiteY56" fmla="*/ 811988 h 1754571"/>
              <a:gd name="connsiteX57" fmla="*/ 891440 w 3035698"/>
              <a:gd name="connsiteY57" fmla="*/ 920954 h 1754571"/>
              <a:gd name="connsiteX58" fmla="*/ 930025 w 3035698"/>
              <a:gd name="connsiteY58" fmla="*/ 912672 h 1754571"/>
              <a:gd name="connsiteX59" fmla="*/ 937651 w 3035698"/>
              <a:gd name="connsiteY59" fmla="*/ 891918 h 1754571"/>
              <a:gd name="connsiteX60" fmla="*/ 930031 w 3035698"/>
              <a:gd name="connsiteY60" fmla="*/ 869058 h 1754571"/>
              <a:gd name="connsiteX61" fmla="*/ 977223 w 3035698"/>
              <a:gd name="connsiteY61" fmla="*/ 803405 h 1754571"/>
              <a:gd name="connsiteX62" fmla="*/ 1049984 w 3035698"/>
              <a:gd name="connsiteY62" fmla="*/ 839881 h 1754571"/>
              <a:gd name="connsiteX63" fmla="*/ 1096684 w 3035698"/>
              <a:gd name="connsiteY63" fmla="*/ 831298 h 1754571"/>
              <a:gd name="connsiteX64" fmla="*/ 1129132 w 3035698"/>
              <a:gd name="connsiteY64" fmla="*/ 805992 h 1754571"/>
              <a:gd name="connsiteX65" fmla="*/ 1143391 w 3035698"/>
              <a:gd name="connsiteY65" fmla="*/ 792858 h 1754571"/>
              <a:gd name="connsiteX66" fmla="*/ 1135771 w 3035698"/>
              <a:gd name="connsiteY66" fmla="*/ 731898 h 1754571"/>
              <a:gd name="connsiteX67" fmla="*/ 1108485 w 3035698"/>
              <a:gd name="connsiteY67" fmla="*/ 681966 h 1754571"/>
              <a:gd name="connsiteX68" fmla="*/ 1136931 w 3035698"/>
              <a:gd name="connsiteY68" fmla="*/ 511747 h 1754571"/>
              <a:gd name="connsiteX69" fmla="*/ 1158631 w 3035698"/>
              <a:gd name="connsiteY69" fmla="*/ 465557 h 1754571"/>
              <a:gd name="connsiteX70" fmla="*/ 1159366 w 3035698"/>
              <a:gd name="connsiteY70" fmla="*/ 630572 h 1754571"/>
              <a:gd name="connsiteX71" fmla="*/ 1196731 w 3035698"/>
              <a:gd name="connsiteY71" fmla="*/ 670938 h 1754571"/>
              <a:gd name="connsiteX72" fmla="*/ 1204351 w 3035698"/>
              <a:gd name="connsiteY72" fmla="*/ 685697 h 1754571"/>
              <a:gd name="connsiteX73" fmla="*/ 1239502 w 3035698"/>
              <a:gd name="connsiteY73" fmla="*/ 698992 h 1754571"/>
              <a:gd name="connsiteX74" fmla="*/ 1299972 w 3035698"/>
              <a:gd name="connsiteY74" fmla="*/ 692835 h 1754571"/>
              <a:gd name="connsiteX75" fmla="*/ 1234831 w 3035698"/>
              <a:gd name="connsiteY75" fmla="*/ 823338 h 1754571"/>
              <a:gd name="connsiteX76" fmla="*/ 1250011 w 3035698"/>
              <a:gd name="connsiteY76" fmla="*/ 824912 h 1754571"/>
              <a:gd name="connsiteX77" fmla="*/ 1277602 w 3035698"/>
              <a:gd name="connsiteY77" fmla="*/ 822215 h 1754571"/>
              <a:gd name="connsiteX78" fmla="*/ 1380347 w 3035698"/>
              <a:gd name="connsiteY78" fmla="*/ 846538 h 1754571"/>
              <a:gd name="connsiteX79" fmla="*/ 1425331 w 3035698"/>
              <a:gd name="connsiteY79" fmla="*/ 823338 h 1754571"/>
              <a:gd name="connsiteX80" fmla="*/ 1476212 w 3035698"/>
              <a:gd name="connsiteY80" fmla="*/ 719746 h 1754571"/>
              <a:gd name="connsiteX81" fmla="*/ 1517016 w 3035698"/>
              <a:gd name="connsiteY81" fmla="*/ 667709 h 1754571"/>
              <a:gd name="connsiteX82" fmla="*/ 1580190 w 3035698"/>
              <a:gd name="connsiteY82" fmla="*/ 664300 h 1754571"/>
              <a:gd name="connsiteX83" fmla="*/ 1641639 w 3035698"/>
              <a:gd name="connsiteY83" fmla="*/ 601877 h 1754571"/>
              <a:gd name="connsiteX84" fmla="*/ 1665454 w 3035698"/>
              <a:gd name="connsiteY84" fmla="*/ 365861 h 1754571"/>
              <a:gd name="connsiteX85" fmla="*/ 1633497 w 3035698"/>
              <a:gd name="connsiteY85" fmla="*/ 297782 h 1754571"/>
              <a:gd name="connsiteX86" fmla="*/ 1619516 w 3035698"/>
              <a:gd name="connsiteY86" fmla="*/ 256691 h 1754571"/>
              <a:gd name="connsiteX87" fmla="*/ 1594165 w 3035698"/>
              <a:gd name="connsiteY87" fmla="*/ 233594 h 1754571"/>
              <a:gd name="connsiteX88" fmla="*/ 1589036 w 3035698"/>
              <a:gd name="connsiteY88" fmla="*/ 164289 h 1754571"/>
              <a:gd name="connsiteX89" fmla="*/ 1608211 w 3035698"/>
              <a:gd name="connsiteY89" fmla="*/ 137538 h 1754571"/>
              <a:gd name="connsiteX90" fmla="*/ 1577731 w 3035698"/>
              <a:gd name="connsiteY90" fmla="*/ 84198 h 1754571"/>
              <a:gd name="connsiteX91" fmla="*/ 1585351 w 3035698"/>
              <a:gd name="connsiteY91" fmla="*/ 61338 h 1754571"/>
              <a:gd name="connsiteX92" fmla="*/ 1608211 w 3035698"/>
              <a:gd name="connsiteY92" fmla="*/ 68958 h 1754571"/>
              <a:gd name="connsiteX93" fmla="*/ 1562976 w 3035698"/>
              <a:gd name="connsiteY93" fmla="*/ 52916 h 1754571"/>
              <a:gd name="connsiteX94" fmla="*/ 1590508 w 3035698"/>
              <a:gd name="connsiteY94" fmla="*/ 14495 h 1754571"/>
              <a:gd name="connsiteX95" fmla="*/ 1654176 w 3035698"/>
              <a:gd name="connsiteY95" fmla="*/ 43171 h 1754571"/>
              <a:gd name="connsiteX96" fmla="*/ 1760611 w 3035698"/>
              <a:gd name="connsiteY96" fmla="*/ 378 h 1754571"/>
              <a:gd name="connsiteX97" fmla="*/ 1768231 w 3035698"/>
              <a:gd name="connsiteY97" fmla="*/ 23238 h 1754571"/>
              <a:gd name="connsiteX98" fmla="*/ 1791091 w 3035698"/>
              <a:gd name="connsiteY98" fmla="*/ 46098 h 1754571"/>
              <a:gd name="connsiteX99" fmla="*/ 1806331 w 3035698"/>
              <a:gd name="connsiteY99" fmla="*/ 68958 h 1754571"/>
              <a:gd name="connsiteX100" fmla="*/ 1829191 w 3035698"/>
              <a:gd name="connsiteY100" fmla="*/ 76578 h 1754571"/>
              <a:gd name="connsiteX101" fmla="*/ 1882531 w 3035698"/>
              <a:gd name="connsiteY101" fmla="*/ 99438 h 1754571"/>
              <a:gd name="connsiteX102" fmla="*/ 1905391 w 3035698"/>
              <a:gd name="connsiteY102" fmla="*/ 114678 h 1754571"/>
              <a:gd name="connsiteX103" fmla="*/ 1928251 w 3035698"/>
              <a:gd name="connsiteY103" fmla="*/ 122298 h 1754571"/>
              <a:gd name="connsiteX104" fmla="*/ 2233051 w 3035698"/>
              <a:gd name="connsiteY104" fmla="*/ 145158 h 1754571"/>
              <a:gd name="connsiteX105" fmla="*/ 2278771 w 3035698"/>
              <a:gd name="connsiteY105" fmla="*/ 183258 h 1754571"/>
              <a:gd name="connsiteX106" fmla="*/ 2301631 w 3035698"/>
              <a:gd name="connsiteY106" fmla="*/ 190878 h 1754571"/>
              <a:gd name="connsiteX107" fmla="*/ 2324491 w 3035698"/>
              <a:gd name="connsiteY107" fmla="*/ 213738 h 1754571"/>
              <a:gd name="connsiteX108" fmla="*/ 2332111 w 3035698"/>
              <a:gd name="connsiteY108" fmla="*/ 244218 h 1754571"/>
              <a:gd name="connsiteX109" fmla="*/ 2374392 w 3035698"/>
              <a:gd name="connsiteY109" fmla="*/ 270486 h 1754571"/>
              <a:gd name="connsiteX110" fmla="*/ 2416673 w 3035698"/>
              <a:gd name="connsiteY110" fmla="*/ 304697 h 1754571"/>
              <a:gd name="connsiteX111" fmla="*/ 2454550 w 3035698"/>
              <a:gd name="connsiteY111" fmla="*/ 332795 h 1754571"/>
              <a:gd name="connsiteX112" fmla="*/ 2485749 w 3035698"/>
              <a:gd name="connsiteY112" fmla="*/ 376024 h 1754571"/>
              <a:gd name="connsiteX113" fmla="*/ 2499512 w 3035698"/>
              <a:gd name="connsiteY113" fmla="*/ 450279 h 1754571"/>
              <a:gd name="connsiteX114" fmla="*/ 2524333 w 3035698"/>
              <a:gd name="connsiteY114" fmla="*/ 493572 h 1754571"/>
              <a:gd name="connsiteX115" fmla="*/ 2537851 w 3035698"/>
              <a:gd name="connsiteY115" fmla="*/ 510918 h 1754571"/>
              <a:gd name="connsiteX116" fmla="*/ 2560711 w 3035698"/>
              <a:gd name="connsiteY116" fmla="*/ 518538 h 1754571"/>
              <a:gd name="connsiteX117" fmla="*/ 2591191 w 3035698"/>
              <a:gd name="connsiteY117" fmla="*/ 564258 h 1754571"/>
              <a:gd name="connsiteX118" fmla="*/ 2583571 w 3035698"/>
              <a:gd name="connsiteY118" fmla="*/ 587118 h 1754571"/>
              <a:gd name="connsiteX119" fmla="*/ 2590701 w 3035698"/>
              <a:gd name="connsiteY119" fmla="*/ 632678 h 1754571"/>
              <a:gd name="connsiteX120" fmla="*/ 2646749 w 3035698"/>
              <a:gd name="connsiteY120" fmla="*/ 715355 h 1754571"/>
              <a:gd name="connsiteX121" fmla="*/ 2678952 w 3035698"/>
              <a:gd name="connsiteY121" fmla="*/ 804047 h 1754571"/>
              <a:gd name="connsiteX122" fmla="*/ 2772856 w 3035698"/>
              <a:gd name="connsiteY122" fmla="*/ 935192 h 1754571"/>
              <a:gd name="connsiteX123" fmla="*/ 2714839 w 3035698"/>
              <a:gd name="connsiteY123" fmla="*/ 922559 h 1754571"/>
              <a:gd name="connsiteX124" fmla="*/ 2776043 w 3035698"/>
              <a:gd name="connsiteY124" fmla="*/ 972990 h 1754571"/>
              <a:gd name="connsiteX125" fmla="*/ 2717291 w 3035698"/>
              <a:gd name="connsiteY125" fmla="*/ 1061986 h 1754571"/>
              <a:gd name="connsiteX126" fmla="*/ 2701562 w 3035698"/>
              <a:gd name="connsiteY126" fmla="*/ 1113059 h 1754571"/>
              <a:gd name="connsiteX127" fmla="*/ 2737945 w 3035698"/>
              <a:gd name="connsiteY127" fmla="*/ 1240794 h 1754571"/>
              <a:gd name="connsiteX128" fmla="*/ 2852785 w 3035698"/>
              <a:gd name="connsiteY128" fmla="*/ 1353983 h 1754571"/>
              <a:gd name="connsiteX129" fmla="*/ 3030230 w 3035698"/>
              <a:gd name="connsiteY129" fmla="*/ 1581371 h 1754571"/>
              <a:gd name="connsiteX130" fmla="*/ 2627568 w 3035698"/>
              <a:gd name="connsiteY130" fmla="*/ 1323671 h 1754571"/>
              <a:gd name="connsiteX131" fmla="*/ 2690251 w 3035698"/>
              <a:gd name="connsiteY131" fmla="*/ 1440558 h 1754571"/>
              <a:gd name="connsiteX132" fmla="*/ 2766451 w 3035698"/>
              <a:gd name="connsiteY132" fmla="*/ 1539618 h 1754571"/>
              <a:gd name="connsiteX133" fmla="*/ 2865511 w 3035698"/>
              <a:gd name="connsiteY133" fmla="*/ 1653918 h 1754571"/>
              <a:gd name="connsiteX134" fmla="*/ 2880751 w 3035698"/>
              <a:gd name="connsiteY134" fmla="*/ 1676778 h 1754571"/>
              <a:gd name="connsiteX135" fmla="*/ 2926471 w 3035698"/>
              <a:gd name="connsiteY135" fmla="*/ 1722498 h 1754571"/>
              <a:gd name="connsiteX136" fmla="*/ 2906865 w 3035698"/>
              <a:gd name="connsiteY136" fmla="*/ 1743007 h 1754571"/>
              <a:gd name="connsiteX137" fmla="*/ 1650583 w 3035698"/>
              <a:gd name="connsiteY137" fmla="*/ 1591707 h 1754571"/>
              <a:gd name="connsiteX0" fmla="*/ 1650583 w 3035698"/>
              <a:gd name="connsiteY0" fmla="*/ 1591707 h 1762899"/>
              <a:gd name="connsiteX1" fmla="*/ 1211971 w 3035698"/>
              <a:gd name="connsiteY1" fmla="*/ 1722498 h 1762899"/>
              <a:gd name="connsiteX2" fmla="*/ 294027 w 3035698"/>
              <a:gd name="connsiteY2" fmla="*/ 1537250 h 1762899"/>
              <a:gd name="connsiteX3" fmla="*/ 716671 w 3035698"/>
              <a:gd name="connsiteY3" fmla="*/ 1745358 h 1762899"/>
              <a:gd name="connsiteX4" fmla="*/ 678571 w 3035698"/>
              <a:gd name="connsiteY4" fmla="*/ 1752978 h 1762899"/>
              <a:gd name="connsiteX5" fmla="*/ 274711 w 3035698"/>
              <a:gd name="connsiteY5" fmla="*/ 1745358 h 1762899"/>
              <a:gd name="connsiteX6" fmla="*/ 251851 w 3035698"/>
              <a:gd name="connsiteY6" fmla="*/ 1737738 h 1762899"/>
              <a:gd name="connsiteX7" fmla="*/ 198511 w 3035698"/>
              <a:gd name="connsiteY7" fmla="*/ 1722498 h 1762899"/>
              <a:gd name="connsiteX8" fmla="*/ 61351 w 3035698"/>
              <a:gd name="connsiteY8" fmla="*/ 1714878 h 1762899"/>
              <a:gd name="connsiteX9" fmla="*/ 391 w 3035698"/>
              <a:gd name="connsiteY9" fmla="*/ 1699638 h 1762899"/>
              <a:gd name="connsiteX10" fmla="*/ 15631 w 3035698"/>
              <a:gd name="connsiteY10" fmla="*/ 1646298 h 1762899"/>
              <a:gd name="connsiteX11" fmla="*/ 46111 w 3035698"/>
              <a:gd name="connsiteY11" fmla="*/ 1600578 h 1762899"/>
              <a:gd name="connsiteX12" fmla="*/ 61351 w 3035698"/>
              <a:gd name="connsiteY12" fmla="*/ 1577718 h 1762899"/>
              <a:gd name="connsiteX13" fmla="*/ 68971 w 3035698"/>
              <a:gd name="connsiteY13" fmla="*/ 1554858 h 1762899"/>
              <a:gd name="connsiteX14" fmla="*/ 61351 w 3035698"/>
              <a:gd name="connsiteY14" fmla="*/ 1486278 h 1762899"/>
              <a:gd name="connsiteX15" fmla="*/ 68971 w 3035698"/>
              <a:gd name="connsiteY15" fmla="*/ 1455798 h 1762899"/>
              <a:gd name="connsiteX16" fmla="*/ 84211 w 3035698"/>
              <a:gd name="connsiteY16" fmla="*/ 1432938 h 1762899"/>
              <a:gd name="connsiteX17" fmla="*/ 99451 w 3035698"/>
              <a:gd name="connsiteY17" fmla="*/ 1356738 h 1762899"/>
              <a:gd name="connsiteX18" fmla="*/ 107071 w 3035698"/>
              <a:gd name="connsiteY18" fmla="*/ 1333878 h 1762899"/>
              <a:gd name="connsiteX19" fmla="*/ 122311 w 3035698"/>
              <a:gd name="connsiteY19" fmla="*/ 1311018 h 1762899"/>
              <a:gd name="connsiteX20" fmla="*/ 168031 w 3035698"/>
              <a:gd name="connsiteY20" fmla="*/ 1280538 h 1762899"/>
              <a:gd name="connsiteX21" fmla="*/ 221371 w 3035698"/>
              <a:gd name="connsiteY21" fmla="*/ 1272918 h 1762899"/>
              <a:gd name="connsiteX22" fmla="*/ 244231 w 3035698"/>
              <a:gd name="connsiteY22" fmla="*/ 1265298 h 1762899"/>
              <a:gd name="connsiteX23" fmla="*/ 289951 w 3035698"/>
              <a:gd name="connsiteY23" fmla="*/ 1227198 h 1762899"/>
              <a:gd name="connsiteX24" fmla="*/ 305191 w 3035698"/>
              <a:gd name="connsiteY24" fmla="*/ 1204338 h 1762899"/>
              <a:gd name="connsiteX25" fmla="*/ 328051 w 3035698"/>
              <a:gd name="connsiteY25" fmla="*/ 1181478 h 1762899"/>
              <a:gd name="connsiteX26" fmla="*/ 343291 w 3035698"/>
              <a:gd name="connsiteY26" fmla="*/ 1158618 h 1762899"/>
              <a:gd name="connsiteX27" fmla="*/ 389011 w 3035698"/>
              <a:gd name="connsiteY27" fmla="*/ 1135758 h 1762899"/>
              <a:gd name="connsiteX28" fmla="*/ 442351 w 3035698"/>
              <a:gd name="connsiteY28" fmla="*/ 1097658 h 1762899"/>
              <a:gd name="connsiteX29" fmla="*/ 449971 w 3035698"/>
              <a:gd name="connsiteY29" fmla="*/ 1074798 h 1762899"/>
              <a:gd name="connsiteX30" fmla="*/ 488071 w 3035698"/>
              <a:gd name="connsiteY30" fmla="*/ 1029078 h 1762899"/>
              <a:gd name="connsiteX31" fmla="*/ 503311 w 3035698"/>
              <a:gd name="connsiteY31" fmla="*/ 914778 h 1762899"/>
              <a:gd name="connsiteX32" fmla="*/ 510931 w 3035698"/>
              <a:gd name="connsiteY32" fmla="*/ 891918 h 1762899"/>
              <a:gd name="connsiteX33" fmla="*/ 549031 w 3035698"/>
              <a:gd name="connsiteY33" fmla="*/ 876678 h 1762899"/>
              <a:gd name="connsiteX34" fmla="*/ 602371 w 3035698"/>
              <a:gd name="connsiteY34" fmla="*/ 884298 h 1762899"/>
              <a:gd name="connsiteX35" fmla="*/ 617611 w 3035698"/>
              <a:gd name="connsiteY35" fmla="*/ 907158 h 1762899"/>
              <a:gd name="connsiteX36" fmla="*/ 619824 w 3035698"/>
              <a:gd name="connsiteY36" fmla="*/ 970885 h 1762899"/>
              <a:gd name="connsiteX37" fmla="*/ 652762 w 3035698"/>
              <a:gd name="connsiteY37" fmla="*/ 952416 h 1762899"/>
              <a:gd name="connsiteX38" fmla="*/ 679307 w 3035698"/>
              <a:gd name="connsiteY38" fmla="*/ 944135 h 1762899"/>
              <a:gd name="connsiteX39" fmla="*/ 693811 w 3035698"/>
              <a:gd name="connsiteY39" fmla="*/ 869058 h 1762899"/>
              <a:gd name="connsiteX40" fmla="*/ 687074 w 3035698"/>
              <a:gd name="connsiteY40" fmla="*/ 830747 h 1762899"/>
              <a:gd name="connsiteX41" fmla="*/ 752068 w 3035698"/>
              <a:gd name="connsiteY41" fmla="*/ 754777 h 1762899"/>
              <a:gd name="connsiteX42" fmla="*/ 747151 w 3035698"/>
              <a:gd name="connsiteY42" fmla="*/ 869058 h 1762899"/>
              <a:gd name="connsiteX43" fmla="*/ 775570 w 3035698"/>
              <a:gd name="connsiteY43" fmla="*/ 885211 h 1762899"/>
              <a:gd name="connsiteX44" fmla="*/ 808111 w 3035698"/>
              <a:gd name="connsiteY44" fmla="*/ 884298 h 1762899"/>
              <a:gd name="connsiteX45" fmla="*/ 830971 w 3035698"/>
              <a:gd name="connsiteY45" fmla="*/ 815718 h 1762899"/>
              <a:gd name="connsiteX46" fmla="*/ 853831 w 3035698"/>
              <a:gd name="connsiteY46" fmla="*/ 800478 h 1762899"/>
              <a:gd name="connsiteX47" fmla="*/ 832109 w 3035698"/>
              <a:gd name="connsiteY47" fmla="*/ 591498 h 1762899"/>
              <a:gd name="connsiteX48" fmla="*/ 853831 w 3035698"/>
              <a:gd name="connsiteY48" fmla="*/ 541398 h 1762899"/>
              <a:gd name="connsiteX49" fmla="*/ 876691 w 3035698"/>
              <a:gd name="connsiteY49" fmla="*/ 533778 h 1762899"/>
              <a:gd name="connsiteX50" fmla="*/ 914791 w 3035698"/>
              <a:gd name="connsiteY50" fmla="*/ 541398 h 1762899"/>
              <a:gd name="connsiteX51" fmla="*/ 907171 w 3035698"/>
              <a:gd name="connsiteY51" fmla="*/ 587118 h 1762899"/>
              <a:gd name="connsiteX52" fmla="*/ 909138 w 3035698"/>
              <a:gd name="connsiteY52" fmla="*/ 636568 h 1762899"/>
              <a:gd name="connsiteX53" fmla="*/ 906435 w 3035698"/>
              <a:gd name="connsiteY53" fmla="*/ 688284 h 1762899"/>
              <a:gd name="connsiteX54" fmla="*/ 898815 w 3035698"/>
              <a:gd name="connsiteY54" fmla="*/ 754116 h 1762899"/>
              <a:gd name="connsiteX55" fmla="*/ 878904 w 3035698"/>
              <a:gd name="connsiteY55" fmla="*/ 811988 h 1762899"/>
              <a:gd name="connsiteX56" fmla="*/ 891440 w 3035698"/>
              <a:gd name="connsiteY56" fmla="*/ 920954 h 1762899"/>
              <a:gd name="connsiteX57" fmla="*/ 930025 w 3035698"/>
              <a:gd name="connsiteY57" fmla="*/ 912672 h 1762899"/>
              <a:gd name="connsiteX58" fmla="*/ 937651 w 3035698"/>
              <a:gd name="connsiteY58" fmla="*/ 891918 h 1762899"/>
              <a:gd name="connsiteX59" fmla="*/ 930031 w 3035698"/>
              <a:gd name="connsiteY59" fmla="*/ 869058 h 1762899"/>
              <a:gd name="connsiteX60" fmla="*/ 977223 w 3035698"/>
              <a:gd name="connsiteY60" fmla="*/ 803405 h 1762899"/>
              <a:gd name="connsiteX61" fmla="*/ 1049984 w 3035698"/>
              <a:gd name="connsiteY61" fmla="*/ 839881 h 1762899"/>
              <a:gd name="connsiteX62" fmla="*/ 1096684 w 3035698"/>
              <a:gd name="connsiteY62" fmla="*/ 831298 h 1762899"/>
              <a:gd name="connsiteX63" fmla="*/ 1129132 w 3035698"/>
              <a:gd name="connsiteY63" fmla="*/ 805992 h 1762899"/>
              <a:gd name="connsiteX64" fmla="*/ 1143391 w 3035698"/>
              <a:gd name="connsiteY64" fmla="*/ 792858 h 1762899"/>
              <a:gd name="connsiteX65" fmla="*/ 1135771 w 3035698"/>
              <a:gd name="connsiteY65" fmla="*/ 731898 h 1762899"/>
              <a:gd name="connsiteX66" fmla="*/ 1108485 w 3035698"/>
              <a:gd name="connsiteY66" fmla="*/ 681966 h 1762899"/>
              <a:gd name="connsiteX67" fmla="*/ 1136931 w 3035698"/>
              <a:gd name="connsiteY67" fmla="*/ 511747 h 1762899"/>
              <a:gd name="connsiteX68" fmla="*/ 1158631 w 3035698"/>
              <a:gd name="connsiteY68" fmla="*/ 465557 h 1762899"/>
              <a:gd name="connsiteX69" fmla="*/ 1159366 w 3035698"/>
              <a:gd name="connsiteY69" fmla="*/ 630572 h 1762899"/>
              <a:gd name="connsiteX70" fmla="*/ 1196731 w 3035698"/>
              <a:gd name="connsiteY70" fmla="*/ 670938 h 1762899"/>
              <a:gd name="connsiteX71" fmla="*/ 1204351 w 3035698"/>
              <a:gd name="connsiteY71" fmla="*/ 685697 h 1762899"/>
              <a:gd name="connsiteX72" fmla="*/ 1239502 w 3035698"/>
              <a:gd name="connsiteY72" fmla="*/ 698992 h 1762899"/>
              <a:gd name="connsiteX73" fmla="*/ 1299972 w 3035698"/>
              <a:gd name="connsiteY73" fmla="*/ 692835 h 1762899"/>
              <a:gd name="connsiteX74" fmla="*/ 1234831 w 3035698"/>
              <a:gd name="connsiteY74" fmla="*/ 823338 h 1762899"/>
              <a:gd name="connsiteX75" fmla="*/ 1250011 w 3035698"/>
              <a:gd name="connsiteY75" fmla="*/ 824912 h 1762899"/>
              <a:gd name="connsiteX76" fmla="*/ 1277602 w 3035698"/>
              <a:gd name="connsiteY76" fmla="*/ 822215 h 1762899"/>
              <a:gd name="connsiteX77" fmla="*/ 1380347 w 3035698"/>
              <a:gd name="connsiteY77" fmla="*/ 846538 h 1762899"/>
              <a:gd name="connsiteX78" fmla="*/ 1425331 w 3035698"/>
              <a:gd name="connsiteY78" fmla="*/ 823338 h 1762899"/>
              <a:gd name="connsiteX79" fmla="*/ 1476212 w 3035698"/>
              <a:gd name="connsiteY79" fmla="*/ 719746 h 1762899"/>
              <a:gd name="connsiteX80" fmla="*/ 1517016 w 3035698"/>
              <a:gd name="connsiteY80" fmla="*/ 667709 h 1762899"/>
              <a:gd name="connsiteX81" fmla="*/ 1580190 w 3035698"/>
              <a:gd name="connsiteY81" fmla="*/ 664300 h 1762899"/>
              <a:gd name="connsiteX82" fmla="*/ 1641639 w 3035698"/>
              <a:gd name="connsiteY82" fmla="*/ 601877 h 1762899"/>
              <a:gd name="connsiteX83" fmla="*/ 1665454 w 3035698"/>
              <a:gd name="connsiteY83" fmla="*/ 365861 h 1762899"/>
              <a:gd name="connsiteX84" fmla="*/ 1633497 w 3035698"/>
              <a:gd name="connsiteY84" fmla="*/ 297782 h 1762899"/>
              <a:gd name="connsiteX85" fmla="*/ 1619516 w 3035698"/>
              <a:gd name="connsiteY85" fmla="*/ 256691 h 1762899"/>
              <a:gd name="connsiteX86" fmla="*/ 1594165 w 3035698"/>
              <a:gd name="connsiteY86" fmla="*/ 233594 h 1762899"/>
              <a:gd name="connsiteX87" fmla="*/ 1589036 w 3035698"/>
              <a:gd name="connsiteY87" fmla="*/ 164289 h 1762899"/>
              <a:gd name="connsiteX88" fmla="*/ 1608211 w 3035698"/>
              <a:gd name="connsiteY88" fmla="*/ 137538 h 1762899"/>
              <a:gd name="connsiteX89" fmla="*/ 1577731 w 3035698"/>
              <a:gd name="connsiteY89" fmla="*/ 84198 h 1762899"/>
              <a:gd name="connsiteX90" fmla="*/ 1585351 w 3035698"/>
              <a:gd name="connsiteY90" fmla="*/ 61338 h 1762899"/>
              <a:gd name="connsiteX91" fmla="*/ 1608211 w 3035698"/>
              <a:gd name="connsiteY91" fmla="*/ 68958 h 1762899"/>
              <a:gd name="connsiteX92" fmla="*/ 1562976 w 3035698"/>
              <a:gd name="connsiteY92" fmla="*/ 52916 h 1762899"/>
              <a:gd name="connsiteX93" fmla="*/ 1590508 w 3035698"/>
              <a:gd name="connsiteY93" fmla="*/ 14495 h 1762899"/>
              <a:gd name="connsiteX94" fmla="*/ 1654176 w 3035698"/>
              <a:gd name="connsiteY94" fmla="*/ 43171 h 1762899"/>
              <a:gd name="connsiteX95" fmla="*/ 1760611 w 3035698"/>
              <a:gd name="connsiteY95" fmla="*/ 378 h 1762899"/>
              <a:gd name="connsiteX96" fmla="*/ 1768231 w 3035698"/>
              <a:gd name="connsiteY96" fmla="*/ 23238 h 1762899"/>
              <a:gd name="connsiteX97" fmla="*/ 1791091 w 3035698"/>
              <a:gd name="connsiteY97" fmla="*/ 46098 h 1762899"/>
              <a:gd name="connsiteX98" fmla="*/ 1806331 w 3035698"/>
              <a:gd name="connsiteY98" fmla="*/ 68958 h 1762899"/>
              <a:gd name="connsiteX99" fmla="*/ 1829191 w 3035698"/>
              <a:gd name="connsiteY99" fmla="*/ 76578 h 1762899"/>
              <a:gd name="connsiteX100" fmla="*/ 1882531 w 3035698"/>
              <a:gd name="connsiteY100" fmla="*/ 99438 h 1762899"/>
              <a:gd name="connsiteX101" fmla="*/ 1905391 w 3035698"/>
              <a:gd name="connsiteY101" fmla="*/ 114678 h 1762899"/>
              <a:gd name="connsiteX102" fmla="*/ 1928251 w 3035698"/>
              <a:gd name="connsiteY102" fmla="*/ 122298 h 1762899"/>
              <a:gd name="connsiteX103" fmla="*/ 2233051 w 3035698"/>
              <a:gd name="connsiteY103" fmla="*/ 145158 h 1762899"/>
              <a:gd name="connsiteX104" fmla="*/ 2278771 w 3035698"/>
              <a:gd name="connsiteY104" fmla="*/ 183258 h 1762899"/>
              <a:gd name="connsiteX105" fmla="*/ 2301631 w 3035698"/>
              <a:gd name="connsiteY105" fmla="*/ 190878 h 1762899"/>
              <a:gd name="connsiteX106" fmla="*/ 2324491 w 3035698"/>
              <a:gd name="connsiteY106" fmla="*/ 213738 h 1762899"/>
              <a:gd name="connsiteX107" fmla="*/ 2332111 w 3035698"/>
              <a:gd name="connsiteY107" fmla="*/ 244218 h 1762899"/>
              <a:gd name="connsiteX108" fmla="*/ 2374392 w 3035698"/>
              <a:gd name="connsiteY108" fmla="*/ 270486 h 1762899"/>
              <a:gd name="connsiteX109" fmla="*/ 2416673 w 3035698"/>
              <a:gd name="connsiteY109" fmla="*/ 304697 h 1762899"/>
              <a:gd name="connsiteX110" fmla="*/ 2454550 w 3035698"/>
              <a:gd name="connsiteY110" fmla="*/ 332795 h 1762899"/>
              <a:gd name="connsiteX111" fmla="*/ 2485749 w 3035698"/>
              <a:gd name="connsiteY111" fmla="*/ 376024 h 1762899"/>
              <a:gd name="connsiteX112" fmla="*/ 2499512 w 3035698"/>
              <a:gd name="connsiteY112" fmla="*/ 450279 h 1762899"/>
              <a:gd name="connsiteX113" fmla="*/ 2524333 w 3035698"/>
              <a:gd name="connsiteY113" fmla="*/ 493572 h 1762899"/>
              <a:gd name="connsiteX114" fmla="*/ 2537851 w 3035698"/>
              <a:gd name="connsiteY114" fmla="*/ 510918 h 1762899"/>
              <a:gd name="connsiteX115" fmla="*/ 2560711 w 3035698"/>
              <a:gd name="connsiteY115" fmla="*/ 518538 h 1762899"/>
              <a:gd name="connsiteX116" fmla="*/ 2591191 w 3035698"/>
              <a:gd name="connsiteY116" fmla="*/ 564258 h 1762899"/>
              <a:gd name="connsiteX117" fmla="*/ 2583571 w 3035698"/>
              <a:gd name="connsiteY117" fmla="*/ 587118 h 1762899"/>
              <a:gd name="connsiteX118" fmla="*/ 2590701 w 3035698"/>
              <a:gd name="connsiteY118" fmla="*/ 632678 h 1762899"/>
              <a:gd name="connsiteX119" fmla="*/ 2646749 w 3035698"/>
              <a:gd name="connsiteY119" fmla="*/ 715355 h 1762899"/>
              <a:gd name="connsiteX120" fmla="*/ 2678952 w 3035698"/>
              <a:gd name="connsiteY120" fmla="*/ 804047 h 1762899"/>
              <a:gd name="connsiteX121" fmla="*/ 2772856 w 3035698"/>
              <a:gd name="connsiteY121" fmla="*/ 935192 h 1762899"/>
              <a:gd name="connsiteX122" fmla="*/ 2714839 w 3035698"/>
              <a:gd name="connsiteY122" fmla="*/ 922559 h 1762899"/>
              <a:gd name="connsiteX123" fmla="*/ 2776043 w 3035698"/>
              <a:gd name="connsiteY123" fmla="*/ 972990 h 1762899"/>
              <a:gd name="connsiteX124" fmla="*/ 2717291 w 3035698"/>
              <a:gd name="connsiteY124" fmla="*/ 1061986 h 1762899"/>
              <a:gd name="connsiteX125" fmla="*/ 2701562 w 3035698"/>
              <a:gd name="connsiteY125" fmla="*/ 1113059 h 1762899"/>
              <a:gd name="connsiteX126" fmla="*/ 2737945 w 3035698"/>
              <a:gd name="connsiteY126" fmla="*/ 1240794 h 1762899"/>
              <a:gd name="connsiteX127" fmla="*/ 2852785 w 3035698"/>
              <a:gd name="connsiteY127" fmla="*/ 1353983 h 1762899"/>
              <a:gd name="connsiteX128" fmla="*/ 3030230 w 3035698"/>
              <a:gd name="connsiteY128" fmla="*/ 1581371 h 1762899"/>
              <a:gd name="connsiteX129" fmla="*/ 2627568 w 3035698"/>
              <a:gd name="connsiteY129" fmla="*/ 1323671 h 1762899"/>
              <a:gd name="connsiteX130" fmla="*/ 2690251 w 3035698"/>
              <a:gd name="connsiteY130" fmla="*/ 1440558 h 1762899"/>
              <a:gd name="connsiteX131" fmla="*/ 2766451 w 3035698"/>
              <a:gd name="connsiteY131" fmla="*/ 1539618 h 1762899"/>
              <a:gd name="connsiteX132" fmla="*/ 2865511 w 3035698"/>
              <a:gd name="connsiteY132" fmla="*/ 1653918 h 1762899"/>
              <a:gd name="connsiteX133" fmla="*/ 2880751 w 3035698"/>
              <a:gd name="connsiteY133" fmla="*/ 1676778 h 1762899"/>
              <a:gd name="connsiteX134" fmla="*/ 2926471 w 3035698"/>
              <a:gd name="connsiteY134" fmla="*/ 1722498 h 1762899"/>
              <a:gd name="connsiteX135" fmla="*/ 2906865 w 3035698"/>
              <a:gd name="connsiteY135" fmla="*/ 1743007 h 1762899"/>
              <a:gd name="connsiteX136" fmla="*/ 1650583 w 3035698"/>
              <a:gd name="connsiteY136" fmla="*/ 1591707 h 1762899"/>
              <a:gd name="connsiteX0" fmla="*/ 1650583 w 3035698"/>
              <a:gd name="connsiteY0" fmla="*/ 1591707 h 1752978"/>
              <a:gd name="connsiteX1" fmla="*/ 1211971 w 3035698"/>
              <a:gd name="connsiteY1" fmla="*/ 1722498 h 1752978"/>
              <a:gd name="connsiteX2" fmla="*/ 294027 w 3035698"/>
              <a:gd name="connsiteY2" fmla="*/ 1537250 h 1752978"/>
              <a:gd name="connsiteX3" fmla="*/ 678571 w 3035698"/>
              <a:gd name="connsiteY3" fmla="*/ 1752978 h 1752978"/>
              <a:gd name="connsiteX4" fmla="*/ 274711 w 3035698"/>
              <a:gd name="connsiteY4" fmla="*/ 1745358 h 1752978"/>
              <a:gd name="connsiteX5" fmla="*/ 251851 w 3035698"/>
              <a:gd name="connsiteY5" fmla="*/ 1737738 h 1752978"/>
              <a:gd name="connsiteX6" fmla="*/ 198511 w 3035698"/>
              <a:gd name="connsiteY6" fmla="*/ 1722498 h 1752978"/>
              <a:gd name="connsiteX7" fmla="*/ 61351 w 3035698"/>
              <a:gd name="connsiteY7" fmla="*/ 1714878 h 1752978"/>
              <a:gd name="connsiteX8" fmla="*/ 391 w 3035698"/>
              <a:gd name="connsiteY8" fmla="*/ 1699638 h 1752978"/>
              <a:gd name="connsiteX9" fmla="*/ 15631 w 3035698"/>
              <a:gd name="connsiteY9" fmla="*/ 1646298 h 1752978"/>
              <a:gd name="connsiteX10" fmla="*/ 46111 w 3035698"/>
              <a:gd name="connsiteY10" fmla="*/ 1600578 h 1752978"/>
              <a:gd name="connsiteX11" fmla="*/ 61351 w 3035698"/>
              <a:gd name="connsiteY11" fmla="*/ 1577718 h 1752978"/>
              <a:gd name="connsiteX12" fmla="*/ 68971 w 3035698"/>
              <a:gd name="connsiteY12" fmla="*/ 1554858 h 1752978"/>
              <a:gd name="connsiteX13" fmla="*/ 61351 w 3035698"/>
              <a:gd name="connsiteY13" fmla="*/ 1486278 h 1752978"/>
              <a:gd name="connsiteX14" fmla="*/ 68971 w 3035698"/>
              <a:gd name="connsiteY14" fmla="*/ 1455798 h 1752978"/>
              <a:gd name="connsiteX15" fmla="*/ 84211 w 3035698"/>
              <a:gd name="connsiteY15" fmla="*/ 1432938 h 1752978"/>
              <a:gd name="connsiteX16" fmla="*/ 99451 w 3035698"/>
              <a:gd name="connsiteY16" fmla="*/ 1356738 h 1752978"/>
              <a:gd name="connsiteX17" fmla="*/ 107071 w 3035698"/>
              <a:gd name="connsiteY17" fmla="*/ 1333878 h 1752978"/>
              <a:gd name="connsiteX18" fmla="*/ 122311 w 3035698"/>
              <a:gd name="connsiteY18" fmla="*/ 1311018 h 1752978"/>
              <a:gd name="connsiteX19" fmla="*/ 168031 w 3035698"/>
              <a:gd name="connsiteY19" fmla="*/ 1280538 h 1752978"/>
              <a:gd name="connsiteX20" fmla="*/ 221371 w 3035698"/>
              <a:gd name="connsiteY20" fmla="*/ 1272918 h 1752978"/>
              <a:gd name="connsiteX21" fmla="*/ 244231 w 3035698"/>
              <a:gd name="connsiteY21" fmla="*/ 1265298 h 1752978"/>
              <a:gd name="connsiteX22" fmla="*/ 289951 w 3035698"/>
              <a:gd name="connsiteY22" fmla="*/ 1227198 h 1752978"/>
              <a:gd name="connsiteX23" fmla="*/ 305191 w 3035698"/>
              <a:gd name="connsiteY23" fmla="*/ 1204338 h 1752978"/>
              <a:gd name="connsiteX24" fmla="*/ 328051 w 3035698"/>
              <a:gd name="connsiteY24" fmla="*/ 1181478 h 1752978"/>
              <a:gd name="connsiteX25" fmla="*/ 343291 w 3035698"/>
              <a:gd name="connsiteY25" fmla="*/ 1158618 h 1752978"/>
              <a:gd name="connsiteX26" fmla="*/ 389011 w 3035698"/>
              <a:gd name="connsiteY26" fmla="*/ 1135758 h 1752978"/>
              <a:gd name="connsiteX27" fmla="*/ 442351 w 3035698"/>
              <a:gd name="connsiteY27" fmla="*/ 1097658 h 1752978"/>
              <a:gd name="connsiteX28" fmla="*/ 449971 w 3035698"/>
              <a:gd name="connsiteY28" fmla="*/ 1074798 h 1752978"/>
              <a:gd name="connsiteX29" fmla="*/ 488071 w 3035698"/>
              <a:gd name="connsiteY29" fmla="*/ 1029078 h 1752978"/>
              <a:gd name="connsiteX30" fmla="*/ 503311 w 3035698"/>
              <a:gd name="connsiteY30" fmla="*/ 914778 h 1752978"/>
              <a:gd name="connsiteX31" fmla="*/ 510931 w 3035698"/>
              <a:gd name="connsiteY31" fmla="*/ 891918 h 1752978"/>
              <a:gd name="connsiteX32" fmla="*/ 549031 w 3035698"/>
              <a:gd name="connsiteY32" fmla="*/ 876678 h 1752978"/>
              <a:gd name="connsiteX33" fmla="*/ 602371 w 3035698"/>
              <a:gd name="connsiteY33" fmla="*/ 884298 h 1752978"/>
              <a:gd name="connsiteX34" fmla="*/ 617611 w 3035698"/>
              <a:gd name="connsiteY34" fmla="*/ 907158 h 1752978"/>
              <a:gd name="connsiteX35" fmla="*/ 619824 w 3035698"/>
              <a:gd name="connsiteY35" fmla="*/ 970885 h 1752978"/>
              <a:gd name="connsiteX36" fmla="*/ 652762 w 3035698"/>
              <a:gd name="connsiteY36" fmla="*/ 952416 h 1752978"/>
              <a:gd name="connsiteX37" fmla="*/ 679307 w 3035698"/>
              <a:gd name="connsiteY37" fmla="*/ 944135 h 1752978"/>
              <a:gd name="connsiteX38" fmla="*/ 693811 w 3035698"/>
              <a:gd name="connsiteY38" fmla="*/ 869058 h 1752978"/>
              <a:gd name="connsiteX39" fmla="*/ 687074 w 3035698"/>
              <a:gd name="connsiteY39" fmla="*/ 830747 h 1752978"/>
              <a:gd name="connsiteX40" fmla="*/ 752068 w 3035698"/>
              <a:gd name="connsiteY40" fmla="*/ 754777 h 1752978"/>
              <a:gd name="connsiteX41" fmla="*/ 747151 w 3035698"/>
              <a:gd name="connsiteY41" fmla="*/ 869058 h 1752978"/>
              <a:gd name="connsiteX42" fmla="*/ 775570 w 3035698"/>
              <a:gd name="connsiteY42" fmla="*/ 885211 h 1752978"/>
              <a:gd name="connsiteX43" fmla="*/ 808111 w 3035698"/>
              <a:gd name="connsiteY43" fmla="*/ 884298 h 1752978"/>
              <a:gd name="connsiteX44" fmla="*/ 830971 w 3035698"/>
              <a:gd name="connsiteY44" fmla="*/ 815718 h 1752978"/>
              <a:gd name="connsiteX45" fmla="*/ 853831 w 3035698"/>
              <a:gd name="connsiteY45" fmla="*/ 800478 h 1752978"/>
              <a:gd name="connsiteX46" fmla="*/ 832109 w 3035698"/>
              <a:gd name="connsiteY46" fmla="*/ 591498 h 1752978"/>
              <a:gd name="connsiteX47" fmla="*/ 853831 w 3035698"/>
              <a:gd name="connsiteY47" fmla="*/ 541398 h 1752978"/>
              <a:gd name="connsiteX48" fmla="*/ 876691 w 3035698"/>
              <a:gd name="connsiteY48" fmla="*/ 533778 h 1752978"/>
              <a:gd name="connsiteX49" fmla="*/ 914791 w 3035698"/>
              <a:gd name="connsiteY49" fmla="*/ 541398 h 1752978"/>
              <a:gd name="connsiteX50" fmla="*/ 907171 w 3035698"/>
              <a:gd name="connsiteY50" fmla="*/ 587118 h 1752978"/>
              <a:gd name="connsiteX51" fmla="*/ 909138 w 3035698"/>
              <a:gd name="connsiteY51" fmla="*/ 636568 h 1752978"/>
              <a:gd name="connsiteX52" fmla="*/ 906435 w 3035698"/>
              <a:gd name="connsiteY52" fmla="*/ 688284 h 1752978"/>
              <a:gd name="connsiteX53" fmla="*/ 898815 w 3035698"/>
              <a:gd name="connsiteY53" fmla="*/ 754116 h 1752978"/>
              <a:gd name="connsiteX54" fmla="*/ 878904 w 3035698"/>
              <a:gd name="connsiteY54" fmla="*/ 811988 h 1752978"/>
              <a:gd name="connsiteX55" fmla="*/ 891440 w 3035698"/>
              <a:gd name="connsiteY55" fmla="*/ 920954 h 1752978"/>
              <a:gd name="connsiteX56" fmla="*/ 930025 w 3035698"/>
              <a:gd name="connsiteY56" fmla="*/ 912672 h 1752978"/>
              <a:gd name="connsiteX57" fmla="*/ 937651 w 3035698"/>
              <a:gd name="connsiteY57" fmla="*/ 891918 h 1752978"/>
              <a:gd name="connsiteX58" fmla="*/ 930031 w 3035698"/>
              <a:gd name="connsiteY58" fmla="*/ 869058 h 1752978"/>
              <a:gd name="connsiteX59" fmla="*/ 977223 w 3035698"/>
              <a:gd name="connsiteY59" fmla="*/ 803405 h 1752978"/>
              <a:gd name="connsiteX60" fmla="*/ 1049984 w 3035698"/>
              <a:gd name="connsiteY60" fmla="*/ 839881 h 1752978"/>
              <a:gd name="connsiteX61" fmla="*/ 1096684 w 3035698"/>
              <a:gd name="connsiteY61" fmla="*/ 831298 h 1752978"/>
              <a:gd name="connsiteX62" fmla="*/ 1129132 w 3035698"/>
              <a:gd name="connsiteY62" fmla="*/ 805992 h 1752978"/>
              <a:gd name="connsiteX63" fmla="*/ 1143391 w 3035698"/>
              <a:gd name="connsiteY63" fmla="*/ 792858 h 1752978"/>
              <a:gd name="connsiteX64" fmla="*/ 1135771 w 3035698"/>
              <a:gd name="connsiteY64" fmla="*/ 731898 h 1752978"/>
              <a:gd name="connsiteX65" fmla="*/ 1108485 w 3035698"/>
              <a:gd name="connsiteY65" fmla="*/ 681966 h 1752978"/>
              <a:gd name="connsiteX66" fmla="*/ 1136931 w 3035698"/>
              <a:gd name="connsiteY66" fmla="*/ 511747 h 1752978"/>
              <a:gd name="connsiteX67" fmla="*/ 1158631 w 3035698"/>
              <a:gd name="connsiteY67" fmla="*/ 465557 h 1752978"/>
              <a:gd name="connsiteX68" fmla="*/ 1159366 w 3035698"/>
              <a:gd name="connsiteY68" fmla="*/ 630572 h 1752978"/>
              <a:gd name="connsiteX69" fmla="*/ 1196731 w 3035698"/>
              <a:gd name="connsiteY69" fmla="*/ 670938 h 1752978"/>
              <a:gd name="connsiteX70" fmla="*/ 1204351 w 3035698"/>
              <a:gd name="connsiteY70" fmla="*/ 685697 h 1752978"/>
              <a:gd name="connsiteX71" fmla="*/ 1239502 w 3035698"/>
              <a:gd name="connsiteY71" fmla="*/ 698992 h 1752978"/>
              <a:gd name="connsiteX72" fmla="*/ 1299972 w 3035698"/>
              <a:gd name="connsiteY72" fmla="*/ 692835 h 1752978"/>
              <a:gd name="connsiteX73" fmla="*/ 1234831 w 3035698"/>
              <a:gd name="connsiteY73" fmla="*/ 823338 h 1752978"/>
              <a:gd name="connsiteX74" fmla="*/ 1250011 w 3035698"/>
              <a:gd name="connsiteY74" fmla="*/ 824912 h 1752978"/>
              <a:gd name="connsiteX75" fmla="*/ 1277602 w 3035698"/>
              <a:gd name="connsiteY75" fmla="*/ 822215 h 1752978"/>
              <a:gd name="connsiteX76" fmla="*/ 1380347 w 3035698"/>
              <a:gd name="connsiteY76" fmla="*/ 846538 h 1752978"/>
              <a:gd name="connsiteX77" fmla="*/ 1425331 w 3035698"/>
              <a:gd name="connsiteY77" fmla="*/ 823338 h 1752978"/>
              <a:gd name="connsiteX78" fmla="*/ 1476212 w 3035698"/>
              <a:gd name="connsiteY78" fmla="*/ 719746 h 1752978"/>
              <a:gd name="connsiteX79" fmla="*/ 1517016 w 3035698"/>
              <a:gd name="connsiteY79" fmla="*/ 667709 h 1752978"/>
              <a:gd name="connsiteX80" fmla="*/ 1580190 w 3035698"/>
              <a:gd name="connsiteY80" fmla="*/ 664300 h 1752978"/>
              <a:gd name="connsiteX81" fmla="*/ 1641639 w 3035698"/>
              <a:gd name="connsiteY81" fmla="*/ 601877 h 1752978"/>
              <a:gd name="connsiteX82" fmla="*/ 1665454 w 3035698"/>
              <a:gd name="connsiteY82" fmla="*/ 365861 h 1752978"/>
              <a:gd name="connsiteX83" fmla="*/ 1633497 w 3035698"/>
              <a:gd name="connsiteY83" fmla="*/ 297782 h 1752978"/>
              <a:gd name="connsiteX84" fmla="*/ 1619516 w 3035698"/>
              <a:gd name="connsiteY84" fmla="*/ 256691 h 1752978"/>
              <a:gd name="connsiteX85" fmla="*/ 1594165 w 3035698"/>
              <a:gd name="connsiteY85" fmla="*/ 233594 h 1752978"/>
              <a:gd name="connsiteX86" fmla="*/ 1589036 w 3035698"/>
              <a:gd name="connsiteY86" fmla="*/ 164289 h 1752978"/>
              <a:gd name="connsiteX87" fmla="*/ 1608211 w 3035698"/>
              <a:gd name="connsiteY87" fmla="*/ 137538 h 1752978"/>
              <a:gd name="connsiteX88" fmla="*/ 1577731 w 3035698"/>
              <a:gd name="connsiteY88" fmla="*/ 84198 h 1752978"/>
              <a:gd name="connsiteX89" fmla="*/ 1585351 w 3035698"/>
              <a:gd name="connsiteY89" fmla="*/ 61338 h 1752978"/>
              <a:gd name="connsiteX90" fmla="*/ 1608211 w 3035698"/>
              <a:gd name="connsiteY90" fmla="*/ 68958 h 1752978"/>
              <a:gd name="connsiteX91" fmla="*/ 1562976 w 3035698"/>
              <a:gd name="connsiteY91" fmla="*/ 52916 h 1752978"/>
              <a:gd name="connsiteX92" fmla="*/ 1590508 w 3035698"/>
              <a:gd name="connsiteY92" fmla="*/ 14495 h 1752978"/>
              <a:gd name="connsiteX93" fmla="*/ 1654176 w 3035698"/>
              <a:gd name="connsiteY93" fmla="*/ 43171 h 1752978"/>
              <a:gd name="connsiteX94" fmla="*/ 1760611 w 3035698"/>
              <a:gd name="connsiteY94" fmla="*/ 378 h 1752978"/>
              <a:gd name="connsiteX95" fmla="*/ 1768231 w 3035698"/>
              <a:gd name="connsiteY95" fmla="*/ 23238 h 1752978"/>
              <a:gd name="connsiteX96" fmla="*/ 1791091 w 3035698"/>
              <a:gd name="connsiteY96" fmla="*/ 46098 h 1752978"/>
              <a:gd name="connsiteX97" fmla="*/ 1806331 w 3035698"/>
              <a:gd name="connsiteY97" fmla="*/ 68958 h 1752978"/>
              <a:gd name="connsiteX98" fmla="*/ 1829191 w 3035698"/>
              <a:gd name="connsiteY98" fmla="*/ 76578 h 1752978"/>
              <a:gd name="connsiteX99" fmla="*/ 1882531 w 3035698"/>
              <a:gd name="connsiteY99" fmla="*/ 99438 h 1752978"/>
              <a:gd name="connsiteX100" fmla="*/ 1905391 w 3035698"/>
              <a:gd name="connsiteY100" fmla="*/ 114678 h 1752978"/>
              <a:gd name="connsiteX101" fmla="*/ 1928251 w 3035698"/>
              <a:gd name="connsiteY101" fmla="*/ 122298 h 1752978"/>
              <a:gd name="connsiteX102" fmla="*/ 2233051 w 3035698"/>
              <a:gd name="connsiteY102" fmla="*/ 145158 h 1752978"/>
              <a:gd name="connsiteX103" fmla="*/ 2278771 w 3035698"/>
              <a:gd name="connsiteY103" fmla="*/ 183258 h 1752978"/>
              <a:gd name="connsiteX104" fmla="*/ 2301631 w 3035698"/>
              <a:gd name="connsiteY104" fmla="*/ 190878 h 1752978"/>
              <a:gd name="connsiteX105" fmla="*/ 2324491 w 3035698"/>
              <a:gd name="connsiteY105" fmla="*/ 213738 h 1752978"/>
              <a:gd name="connsiteX106" fmla="*/ 2332111 w 3035698"/>
              <a:gd name="connsiteY106" fmla="*/ 244218 h 1752978"/>
              <a:gd name="connsiteX107" fmla="*/ 2374392 w 3035698"/>
              <a:gd name="connsiteY107" fmla="*/ 270486 h 1752978"/>
              <a:gd name="connsiteX108" fmla="*/ 2416673 w 3035698"/>
              <a:gd name="connsiteY108" fmla="*/ 304697 h 1752978"/>
              <a:gd name="connsiteX109" fmla="*/ 2454550 w 3035698"/>
              <a:gd name="connsiteY109" fmla="*/ 332795 h 1752978"/>
              <a:gd name="connsiteX110" fmla="*/ 2485749 w 3035698"/>
              <a:gd name="connsiteY110" fmla="*/ 376024 h 1752978"/>
              <a:gd name="connsiteX111" fmla="*/ 2499512 w 3035698"/>
              <a:gd name="connsiteY111" fmla="*/ 450279 h 1752978"/>
              <a:gd name="connsiteX112" fmla="*/ 2524333 w 3035698"/>
              <a:gd name="connsiteY112" fmla="*/ 493572 h 1752978"/>
              <a:gd name="connsiteX113" fmla="*/ 2537851 w 3035698"/>
              <a:gd name="connsiteY113" fmla="*/ 510918 h 1752978"/>
              <a:gd name="connsiteX114" fmla="*/ 2560711 w 3035698"/>
              <a:gd name="connsiteY114" fmla="*/ 518538 h 1752978"/>
              <a:gd name="connsiteX115" fmla="*/ 2591191 w 3035698"/>
              <a:gd name="connsiteY115" fmla="*/ 564258 h 1752978"/>
              <a:gd name="connsiteX116" fmla="*/ 2583571 w 3035698"/>
              <a:gd name="connsiteY116" fmla="*/ 587118 h 1752978"/>
              <a:gd name="connsiteX117" fmla="*/ 2590701 w 3035698"/>
              <a:gd name="connsiteY117" fmla="*/ 632678 h 1752978"/>
              <a:gd name="connsiteX118" fmla="*/ 2646749 w 3035698"/>
              <a:gd name="connsiteY118" fmla="*/ 715355 h 1752978"/>
              <a:gd name="connsiteX119" fmla="*/ 2678952 w 3035698"/>
              <a:gd name="connsiteY119" fmla="*/ 804047 h 1752978"/>
              <a:gd name="connsiteX120" fmla="*/ 2772856 w 3035698"/>
              <a:gd name="connsiteY120" fmla="*/ 935192 h 1752978"/>
              <a:gd name="connsiteX121" fmla="*/ 2714839 w 3035698"/>
              <a:gd name="connsiteY121" fmla="*/ 922559 h 1752978"/>
              <a:gd name="connsiteX122" fmla="*/ 2776043 w 3035698"/>
              <a:gd name="connsiteY122" fmla="*/ 972990 h 1752978"/>
              <a:gd name="connsiteX123" fmla="*/ 2717291 w 3035698"/>
              <a:gd name="connsiteY123" fmla="*/ 1061986 h 1752978"/>
              <a:gd name="connsiteX124" fmla="*/ 2701562 w 3035698"/>
              <a:gd name="connsiteY124" fmla="*/ 1113059 h 1752978"/>
              <a:gd name="connsiteX125" fmla="*/ 2737945 w 3035698"/>
              <a:gd name="connsiteY125" fmla="*/ 1240794 h 1752978"/>
              <a:gd name="connsiteX126" fmla="*/ 2852785 w 3035698"/>
              <a:gd name="connsiteY126" fmla="*/ 1353983 h 1752978"/>
              <a:gd name="connsiteX127" fmla="*/ 3030230 w 3035698"/>
              <a:gd name="connsiteY127" fmla="*/ 1581371 h 1752978"/>
              <a:gd name="connsiteX128" fmla="*/ 2627568 w 3035698"/>
              <a:gd name="connsiteY128" fmla="*/ 1323671 h 1752978"/>
              <a:gd name="connsiteX129" fmla="*/ 2690251 w 3035698"/>
              <a:gd name="connsiteY129" fmla="*/ 1440558 h 1752978"/>
              <a:gd name="connsiteX130" fmla="*/ 2766451 w 3035698"/>
              <a:gd name="connsiteY130" fmla="*/ 1539618 h 1752978"/>
              <a:gd name="connsiteX131" fmla="*/ 2865511 w 3035698"/>
              <a:gd name="connsiteY131" fmla="*/ 1653918 h 1752978"/>
              <a:gd name="connsiteX132" fmla="*/ 2880751 w 3035698"/>
              <a:gd name="connsiteY132" fmla="*/ 1676778 h 1752978"/>
              <a:gd name="connsiteX133" fmla="*/ 2926471 w 3035698"/>
              <a:gd name="connsiteY133" fmla="*/ 1722498 h 1752978"/>
              <a:gd name="connsiteX134" fmla="*/ 2906865 w 3035698"/>
              <a:gd name="connsiteY134" fmla="*/ 1743007 h 1752978"/>
              <a:gd name="connsiteX135" fmla="*/ 1650583 w 3035698"/>
              <a:gd name="connsiteY135" fmla="*/ 1591707 h 1752978"/>
              <a:gd name="connsiteX0" fmla="*/ 1650583 w 3035698"/>
              <a:gd name="connsiteY0" fmla="*/ 1591707 h 1745358"/>
              <a:gd name="connsiteX1" fmla="*/ 1211971 w 3035698"/>
              <a:gd name="connsiteY1" fmla="*/ 1722498 h 1745358"/>
              <a:gd name="connsiteX2" fmla="*/ 294027 w 3035698"/>
              <a:gd name="connsiteY2" fmla="*/ 1537250 h 1745358"/>
              <a:gd name="connsiteX3" fmla="*/ 274711 w 3035698"/>
              <a:gd name="connsiteY3" fmla="*/ 1745358 h 1745358"/>
              <a:gd name="connsiteX4" fmla="*/ 251851 w 3035698"/>
              <a:gd name="connsiteY4" fmla="*/ 1737738 h 1745358"/>
              <a:gd name="connsiteX5" fmla="*/ 198511 w 3035698"/>
              <a:gd name="connsiteY5" fmla="*/ 1722498 h 1745358"/>
              <a:gd name="connsiteX6" fmla="*/ 61351 w 3035698"/>
              <a:gd name="connsiteY6" fmla="*/ 1714878 h 1745358"/>
              <a:gd name="connsiteX7" fmla="*/ 391 w 3035698"/>
              <a:gd name="connsiteY7" fmla="*/ 1699638 h 1745358"/>
              <a:gd name="connsiteX8" fmla="*/ 15631 w 3035698"/>
              <a:gd name="connsiteY8" fmla="*/ 1646298 h 1745358"/>
              <a:gd name="connsiteX9" fmla="*/ 46111 w 3035698"/>
              <a:gd name="connsiteY9" fmla="*/ 1600578 h 1745358"/>
              <a:gd name="connsiteX10" fmla="*/ 61351 w 3035698"/>
              <a:gd name="connsiteY10" fmla="*/ 1577718 h 1745358"/>
              <a:gd name="connsiteX11" fmla="*/ 68971 w 3035698"/>
              <a:gd name="connsiteY11" fmla="*/ 1554858 h 1745358"/>
              <a:gd name="connsiteX12" fmla="*/ 61351 w 3035698"/>
              <a:gd name="connsiteY12" fmla="*/ 1486278 h 1745358"/>
              <a:gd name="connsiteX13" fmla="*/ 68971 w 3035698"/>
              <a:gd name="connsiteY13" fmla="*/ 1455798 h 1745358"/>
              <a:gd name="connsiteX14" fmla="*/ 84211 w 3035698"/>
              <a:gd name="connsiteY14" fmla="*/ 1432938 h 1745358"/>
              <a:gd name="connsiteX15" fmla="*/ 99451 w 3035698"/>
              <a:gd name="connsiteY15" fmla="*/ 1356738 h 1745358"/>
              <a:gd name="connsiteX16" fmla="*/ 107071 w 3035698"/>
              <a:gd name="connsiteY16" fmla="*/ 1333878 h 1745358"/>
              <a:gd name="connsiteX17" fmla="*/ 122311 w 3035698"/>
              <a:gd name="connsiteY17" fmla="*/ 1311018 h 1745358"/>
              <a:gd name="connsiteX18" fmla="*/ 168031 w 3035698"/>
              <a:gd name="connsiteY18" fmla="*/ 1280538 h 1745358"/>
              <a:gd name="connsiteX19" fmla="*/ 221371 w 3035698"/>
              <a:gd name="connsiteY19" fmla="*/ 1272918 h 1745358"/>
              <a:gd name="connsiteX20" fmla="*/ 244231 w 3035698"/>
              <a:gd name="connsiteY20" fmla="*/ 1265298 h 1745358"/>
              <a:gd name="connsiteX21" fmla="*/ 289951 w 3035698"/>
              <a:gd name="connsiteY21" fmla="*/ 1227198 h 1745358"/>
              <a:gd name="connsiteX22" fmla="*/ 305191 w 3035698"/>
              <a:gd name="connsiteY22" fmla="*/ 1204338 h 1745358"/>
              <a:gd name="connsiteX23" fmla="*/ 328051 w 3035698"/>
              <a:gd name="connsiteY23" fmla="*/ 1181478 h 1745358"/>
              <a:gd name="connsiteX24" fmla="*/ 343291 w 3035698"/>
              <a:gd name="connsiteY24" fmla="*/ 1158618 h 1745358"/>
              <a:gd name="connsiteX25" fmla="*/ 389011 w 3035698"/>
              <a:gd name="connsiteY25" fmla="*/ 1135758 h 1745358"/>
              <a:gd name="connsiteX26" fmla="*/ 442351 w 3035698"/>
              <a:gd name="connsiteY26" fmla="*/ 1097658 h 1745358"/>
              <a:gd name="connsiteX27" fmla="*/ 449971 w 3035698"/>
              <a:gd name="connsiteY27" fmla="*/ 1074798 h 1745358"/>
              <a:gd name="connsiteX28" fmla="*/ 488071 w 3035698"/>
              <a:gd name="connsiteY28" fmla="*/ 1029078 h 1745358"/>
              <a:gd name="connsiteX29" fmla="*/ 503311 w 3035698"/>
              <a:gd name="connsiteY29" fmla="*/ 914778 h 1745358"/>
              <a:gd name="connsiteX30" fmla="*/ 510931 w 3035698"/>
              <a:gd name="connsiteY30" fmla="*/ 891918 h 1745358"/>
              <a:gd name="connsiteX31" fmla="*/ 549031 w 3035698"/>
              <a:gd name="connsiteY31" fmla="*/ 876678 h 1745358"/>
              <a:gd name="connsiteX32" fmla="*/ 602371 w 3035698"/>
              <a:gd name="connsiteY32" fmla="*/ 884298 h 1745358"/>
              <a:gd name="connsiteX33" fmla="*/ 617611 w 3035698"/>
              <a:gd name="connsiteY33" fmla="*/ 907158 h 1745358"/>
              <a:gd name="connsiteX34" fmla="*/ 619824 w 3035698"/>
              <a:gd name="connsiteY34" fmla="*/ 970885 h 1745358"/>
              <a:gd name="connsiteX35" fmla="*/ 652762 w 3035698"/>
              <a:gd name="connsiteY35" fmla="*/ 952416 h 1745358"/>
              <a:gd name="connsiteX36" fmla="*/ 679307 w 3035698"/>
              <a:gd name="connsiteY36" fmla="*/ 944135 h 1745358"/>
              <a:gd name="connsiteX37" fmla="*/ 693811 w 3035698"/>
              <a:gd name="connsiteY37" fmla="*/ 869058 h 1745358"/>
              <a:gd name="connsiteX38" fmla="*/ 687074 w 3035698"/>
              <a:gd name="connsiteY38" fmla="*/ 830747 h 1745358"/>
              <a:gd name="connsiteX39" fmla="*/ 752068 w 3035698"/>
              <a:gd name="connsiteY39" fmla="*/ 754777 h 1745358"/>
              <a:gd name="connsiteX40" fmla="*/ 747151 w 3035698"/>
              <a:gd name="connsiteY40" fmla="*/ 869058 h 1745358"/>
              <a:gd name="connsiteX41" fmla="*/ 775570 w 3035698"/>
              <a:gd name="connsiteY41" fmla="*/ 885211 h 1745358"/>
              <a:gd name="connsiteX42" fmla="*/ 808111 w 3035698"/>
              <a:gd name="connsiteY42" fmla="*/ 884298 h 1745358"/>
              <a:gd name="connsiteX43" fmla="*/ 830971 w 3035698"/>
              <a:gd name="connsiteY43" fmla="*/ 815718 h 1745358"/>
              <a:gd name="connsiteX44" fmla="*/ 853831 w 3035698"/>
              <a:gd name="connsiteY44" fmla="*/ 800478 h 1745358"/>
              <a:gd name="connsiteX45" fmla="*/ 832109 w 3035698"/>
              <a:gd name="connsiteY45" fmla="*/ 591498 h 1745358"/>
              <a:gd name="connsiteX46" fmla="*/ 853831 w 3035698"/>
              <a:gd name="connsiteY46" fmla="*/ 541398 h 1745358"/>
              <a:gd name="connsiteX47" fmla="*/ 876691 w 3035698"/>
              <a:gd name="connsiteY47" fmla="*/ 533778 h 1745358"/>
              <a:gd name="connsiteX48" fmla="*/ 914791 w 3035698"/>
              <a:gd name="connsiteY48" fmla="*/ 541398 h 1745358"/>
              <a:gd name="connsiteX49" fmla="*/ 907171 w 3035698"/>
              <a:gd name="connsiteY49" fmla="*/ 587118 h 1745358"/>
              <a:gd name="connsiteX50" fmla="*/ 909138 w 3035698"/>
              <a:gd name="connsiteY50" fmla="*/ 636568 h 1745358"/>
              <a:gd name="connsiteX51" fmla="*/ 906435 w 3035698"/>
              <a:gd name="connsiteY51" fmla="*/ 688284 h 1745358"/>
              <a:gd name="connsiteX52" fmla="*/ 898815 w 3035698"/>
              <a:gd name="connsiteY52" fmla="*/ 754116 h 1745358"/>
              <a:gd name="connsiteX53" fmla="*/ 878904 w 3035698"/>
              <a:gd name="connsiteY53" fmla="*/ 811988 h 1745358"/>
              <a:gd name="connsiteX54" fmla="*/ 891440 w 3035698"/>
              <a:gd name="connsiteY54" fmla="*/ 920954 h 1745358"/>
              <a:gd name="connsiteX55" fmla="*/ 930025 w 3035698"/>
              <a:gd name="connsiteY55" fmla="*/ 912672 h 1745358"/>
              <a:gd name="connsiteX56" fmla="*/ 937651 w 3035698"/>
              <a:gd name="connsiteY56" fmla="*/ 891918 h 1745358"/>
              <a:gd name="connsiteX57" fmla="*/ 930031 w 3035698"/>
              <a:gd name="connsiteY57" fmla="*/ 869058 h 1745358"/>
              <a:gd name="connsiteX58" fmla="*/ 977223 w 3035698"/>
              <a:gd name="connsiteY58" fmla="*/ 803405 h 1745358"/>
              <a:gd name="connsiteX59" fmla="*/ 1049984 w 3035698"/>
              <a:gd name="connsiteY59" fmla="*/ 839881 h 1745358"/>
              <a:gd name="connsiteX60" fmla="*/ 1096684 w 3035698"/>
              <a:gd name="connsiteY60" fmla="*/ 831298 h 1745358"/>
              <a:gd name="connsiteX61" fmla="*/ 1129132 w 3035698"/>
              <a:gd name="connsiteY61" fmla="*/ 805992 h 1745358"/>
              <a:gd name="connsiteX62" fmla="*/ 1143391 w 3035698"/>
              <a:gd name="connsiteY62" fmla="*/ 792858 h 1745358"/>
              <a:gd name="connsiteX63" fmla="*/ 1135771 w 3035698"/>
              <a:gd name="connsiteY63" fmla="*/ 731898 h 1745358"/>
              <a:gd name="connsiteX64" fmla="*/ 1108485 w 3035698"/>
              <a:gd name="connsiteY64" fmla="*/ 681966 h 1745358"/>
              <a:gd name="connsiteX65" fmla="*/ 1136931 w 3035698"/>
              <a:gd name="connsiteY65" fmla="*/ 511747 h 1745358"/>
              <a:gd name="connsiteX66" fmla="*/ 1158631 w 3035698"/>
              <a:gd name="connsiteY66" fmla="*/ 465557 h 1745358"/>
              <a:gd name="connsiteX67" fmla="*/ 1159366 w 3035698"/>
              <a:gd name="connsiteY67" fmla="*/ 630572 h 1745358"/>
              <a:gd name="connsiteX68" fmla="*/ 1196731 w 3035698"/>
              <a:gd name="connsiteY68" fmla="*/ 670938 h 1745358"/>
              <a:gd name="connsiteX69" fmla="*/ 1204351 w 3035698"/>
              <a:gd name="connsiteY69" fmla="*/ 685697 h 1745358"/>
              <a:gd name="connsiteX70" fmla="*/ 1239502 w 3035698"/>
              <a:gd name="connsiteY70" fmla="*/ 698992 h 1745358"/>
              <a:gd name="connsiteX71" fmla="*/ 1299972 w 3035698"/>
              <a:gd name="connsiteY71" fmla="*/ 692835 h 1745358"/>
              <a:gd name="connsiteX72" fmla="*/ 1234831 w 3035698"/>
              <a:gd name="connsiteY72" fmla="*/ 823338 h 1745358"/>
              <a:gd name="connsiteX73" fmla="*/ 1250011 w 3035698"/>
              <a:gd name="connsiteY73" fmla="*/ 824912 h 1745358"/>
              <a:gd name="connsiteX74" fmla="*/ 1277602 w 3035698"/>
              <a:gd name="connsiteY74" fmla="*/ 822215 h 1745358"/>
              <a:gd name="connsiteX75" fmla="*/ 1380347 w 3035698"/>
              <a:gd name="connsiteY75" fmla="*/ 846538 h 1745358"/>
              <a:gd name="connsiteX76" fmla="*/ 1425331 w 3035698"/>
              <a:gd name="connsiteY76" fmla="*/ 823338 h 1745358"/>
              <a:gd name="connsiteX77" fmla="*/ 1476212 w 3035698"/>
              <a:gd name="connsiteY77" fmla="*/ 719746 h 1745358"/>
              <a:gd name="connsiteX78" fmla="*/ 1517016 w 3035698"/>
              <a:gd name="connsiteY78" fmla="*/ 667709 h 1745358"/>
              <a:gd name="connsiteX79" fmla="*/ 1580190 w 3035698"/>
              <a:gd name="connsiteY79" fmla="*/ 664300 h 1745358"/>
              <a:gd name="connsiteX80" fmla="*/ 1641639 w 3035698"/>
              <a:gd name="connsiteY80" fmla="*/ 601877 h 1745358"/>
              <a:gd name="connsiteX81" fmla="*/ 1665454 w 3035698"/>
              <a:gd name="connsiteY81" fmla="*/ 365861 h 1745358"/>
              <a:gd name="connsiteX82" fmla="*/ 1633497 w 3035698"/>
              <a:gd name="connsiteY82" fmla="*/ 297782 h 1745358"/>
              <a:gd name="connsiteX83" fmla="*/ 1619516 w 3035698"/>
              <a:gd name="connsiteY83" fmla="*/ 256691 h 1745358"/>
              <a:gd name="connsiteX84" fmla="*/ 1594165 w 3035698"/>
              <a:gd name="connsiteY84" fmla="*/ 233594 h 1745358"/>
              <a:gd name="connsiteX85" fmla="*/ 1589036 w 3035698"/>
              <a:gd name="connsiteY85" fmla="*/ 164289 h 1745358"/>
              <a:gd name="connsiteX86" fmla="*/ 1608211 w 3035698"/>
              <a:gd name="connsiteY86" fmla="*/ 137538 h 1745358"/>
              <a:gd name="connsiteX87" fmla="*/ 1577731 w 3035698"/>
              <a:gd name="connsiteY87" fmla="*/ 84198 h 1745358"/>
              <a:gd name="connsiteX88" fmla="*/ 1585351 w 3035698"/>
              <a:gd name="connsiteY88" fmla="*/ 61338 h 1745358"/>
              <a:gd name="connsiteX89" fmla="*/ 1608211 w 3035698"/>
              <a:gd name="connsiteY89" fmla="*/ 68958 h 1745358"/>
              <a:gd name="connsiteX90" fmla="*/ 1562976 w 3035698"/>
              <a:gd name="connsiteY90" fmla="*/ 52916 h 1745358"/>
              <a:gd name="connsiteX91" fmla="*/ 1590508 w 3035698"/>
              <a:gd name="connsiteY91" fmla="*/ 14495 h 1745358"/>
              <a:gd name="connsiteX92" fmla="*/ 1654176 w 3035698"/>
              <a:gd name="connsiteY92" fmla="*/ 43171 h 1745358"/>
              <a:gd name="connsiteX93" fmla="*/ 1760611 w 3035698"/>
              <a:gd name="connsiteY93" fmla="*/ 378 h 1745358"/>
              <a:gd name="connsiteX94" fmla="*/ 1768231 w 3035698"/>
              <a:gd name="connsiteY94" fmla="*/ 23238 h 1745358"/>
              <a:gd name="connsiteX95" fmla="*/ 1791091 w 3035698"/>
              <a:gd name="connsiteY95" fmla="*/ 46098 h 1745358"/>
              <a:gd name="connsiteX96" fmla="*/ 1806331 w 3035698"/>
              <a:gd name="connsiteY96" fmla="*/ 68958 h 1745358"/>
              <a:gd name="connsiteX97" fmla="*/ 1829191 w 3035698"/>
              <a:gd name="connsiteY97" fmla="*/ 76578 h 1745358"/>
              <a:gd name="connsiteX98" fmla="*/ 1882531 w 3035698"/>
              <a:gd name="connsiteY98" fmla="*/ 99438 h 1745358"/>
              <a:gd name="connsiteX99" fmla="*/ 1905391 w 3035698"/>
              <a:gd name="connsiteY99" fmla="*/ 114678 h 1745358"/>
              <a:gd name="connsiteX100" fmla="*/ 1928251 w 3035698"/>
              <a:gd name="connsiteY100" fmla="*/ 122298 h 1745358"/>
              <a:gd name="connsiteX101" fmla="*/ 2233051 w 3035698"/>
              <a:gd name="connsiteY101" fmla="*/ 145158 h 1745358"/>
              <a:gd name="connsiteX102" fmla="*/ 2278771 w 3035698"/>
              <a:gd name="connsiteY102" fmla="*/ 183258 h 1745358"/>
              <a:gd name="connsiteX103" fmla="*/ 2301631 w 3035698"/>
              <a:gd name="connsiteY103" fmla="*/ 190878 h 1745358"/>
              <a:gd name="connsiteX104" fmla="*/ 2324491 w 3035698"/>
              <a:gd name="connsiteY104" fmla="*/ 213738 h 1745358"/>
              <a:gd name="connsiteX105" fmla="*/ 2332111 w 3035698"/>
              <a:gd name="connsiteY105" fmla="*/ 244218 h 1745358"/>
              <a:gd name="connsiteX106" fmla="*/ 2374392 w 3035698"/>
              <a:gd name="connsiteY106" fmla="*/ 270486 h 1745358"/>
              <a:gd name="connsiteX107" fmla="*/ 2416673 w 3035698"/>
              <a:gd name="connsiteY107" fmla="*/ 304697 h 1745358"/>
              <a:gd name="connsiteX108" fmla="*/ 2454550 w 3035698"/>
              <a:gd name="connsiteY108" fmla="*/ 332795 h 1745358"/>
              <a:gd name="connsiteX109" fmla="*/ 2485749 w 3035698"/>
              <a:gd name="connsiteY109" fmla="*/ 376024 h 1745358"/>
              <a:gd name="connsiteX110" fmla="*/ 2499512 w 3035698"/>
              <a:gd name="connsiteY110" fmla="*/ 450279 h 1745358"/>
              <a:gd name="connsiteX111" fmla="*/ 2524333 w 3035698"/>
              <a:gd name="connsiteY111" fmla="*/ 493572 h 1745358"/>
              <a:gd name="connsiteX112" fmla="*/ 2537851 w 3035698"/>
              <a:gd name="connsiteY112" fmla="*/ 510918 h 1745358"/>
              <a:gd name="connsiteX113" fmla="*/ 2560711 w 3035698"/>
              <a:gd name="connsiteY113" fmla="*/ 518538 h 1745358"/>
              <a:gd name="connsiteX114" fmla="*/ 2591191 w 3035698"/>
              <a:gd name="connsiteY114" fmla="*/ 564258 h 1745358"/>
              <a:gd name="connsiteX115" fmla="*/ 2583571 w 3035698"/>
              <a:gd name="connsiteY115" fmla="*/ 587118 h 1745358"/>
              <a:gd name="connsiteX116" fmla="*/ 2590701 w 3035698"/>
              <a:gd name="connsiteY116" fmla="*/ 632678 h 1745358"/>
              <a:gd name="connsiteX117" fmla="*/ 2646749 w 3035698"/>
              <a:gd name="connsiteY117" fmla="*/ 715355 h 1745358"/>
              <a:gd name="connsiteX118" fmla="*/ 2678952 w 3035698"/>
              <a:gd name="connsiteY118" fmla="*/ 804047 h 1745358"/>
              <a:gd name="connsiteX119" fmla="*/ 2772856 w 3035698"/>
              <a:gd name="connsiteY119" fmla="*/ 935192 h 1745358"/>
              <a:gd name="connsiteX120" fmla="*/ 2714839 w 3035698"/>
              <a:gd name="connsiteY120" fmla="*/ 922559 h 1745358"/>
              <a:gd name="connsiteX121" fmla="*/ 2776043 w 3035698"/>
              <a:gd name="connsiteY121" fmla="*/ 972990 h 1745358"/>
              <a:gd name="connsiteX122" fmla="*/ 2717291 w 3035698"/>
              <a:gd name="connsiteY122" fmla="*/ 1061986 h 1745358"/>
              <a:gd name="connsiteX123" fmla="*/ 2701562 w 3035698"/>
              <a:gd name="connsiteY123" fmla="*/ 1113059 h 1745358"/>
              <a:gd name="connsiteX124" fmla="*/ 2737945 w 3035698"/>
              <a:gd name="connsiteY124" fmla="*/ 1240794 h 1745358"/>
              <a:gd name="connsiteX125" fmla="*/ 2852785 w 3035698"/>
              <a:gd name="connsiteY125" fmla="*/ 1353983 h 1745358"/>
              <a:gd name="connsiteX126" fmla="*/ 3030230 w 3035698"/>
              <a:gd name="connsiteY126" fmla="*/ 1581371 h 1745358"/>
              <a:gd name="connsiteX127" fmla="*/ 2627568 w 3035698"/>
              <a:gd name="connsiteY127" fmla="*/ 1323671 h 1745358"/>
              <a:gd name="connsiteX128" fmla="*/ 2690251 w 3035698"/>
              <a:gd name="connsiteY128" fmla="*/ 1440558 h 1745358"/>
              <a:gd name="connsiteX129" fmla="*/ 2766451 w 3035698"/>
              <a:gd name="connsiteY129" fmla="*/ 1539618 h 1745358"/>
              <a:gd name="connsiteX130" fmla="*/ 2865511 w 3035698"/>
              <a:gd name="connsiteY130" fmla="*/ 1653918 h 1745358"/>
              <a:gd name="connsiteX131" fmla="*/ 2880751 w 3035698"/>
              <a:gd name="connsiteY131" fmla="*/ 1676778 h 1745358"/>
              <a:gd name="connsiteX132" fmla="*/ 2926471 w 3035698"/>
              <a:gd name="connsiteY132" fmla="*/ 1722498 h 1745358"/>
              <a:gd name="connsiteX133" fmla="*/ 2906865 w 3035698"/>
              <a:gd name="connsiteY133" fmla="*/ 1743007 h 1745358"/>
              <a:gd name="connsiteX134" fmla="*/ 1650583 w 3035698"/>
              <a:gd name="connsiteY134" fmla="*/ 1591707 h 1745358"/>
              <a:gd name="connsiteX0" fmla="*/ 1650583 w 3035698"/>
              <a:gd name="connsiteY0" fmla="*/ 1591707 h 1748701"/>
              <a:gd name="connsiteX1" fmla="*/ 1211971 w 3035698"/>
              <a:gd name="connsiteY1" fmla="*/ 1722498 h 1748701"/>
              <a:gd name="connsiteX2" fmla="*/ 294027 w 3035698"/>
              <a:gd name="connsiteY2" fmla="*/ 1537250 h 1748701"/>
              <a:gd name="connsiteX3" fmla="*/ 251851 w 3035698"/>
              <a:gd name="connsiteY3" fmla="*/ 1737738 h 1748701"/>
              <a:gd name="connsiteX4" fmla="*/ 198511 w 3035698"/>
              <a:gd name="connsiteY4" fmla="*/ 1722498 h 1748701"/>
              <a:gd name="connsiteX5" fmla="*/ 61351 w 3035698"/>
              <a:gd name="connsiteY5" fmla="*/ 1714878 h 1748701"/>
              <a:gd name="connsiteX6" fmla="*/ 391 w 3035698"/>
              <a:gd name="connsiteY6" fmla="*/ 1699638 h 1748701"/>
              <a:gd name="connsiteX7" fmla="*/ 15631 w 3035698"/>
              <a:gd name="connsiteY7" fmla="*/ 1646298 h 1748701"/>
              <a:gd name="connsiteX8" fmla="*/ 46111 w 3035698"/>
              <a:gd name="connsiteY8" fmla="*/ 1600578 h 1748701"/>
              <a:gd name="connsiteX9" fmla="*/ 61351 w 3035698"/>
              <a:gd name="connsiteY9" fmla="*/ 1577718 h 1748701"/>
              <a:gd name="connsiteX10" fmla="*/ 68971 w 3035698"/>
              <a:gd name="connsiteY10" fmla="*/ 1554858 h 1748701"/>
              <a:gd name="connsiteX11" fmla="*/ 61351 w 3035698"/>
              <a:gd name="connsiteY11" fmla="*/ 1486278 h 1748701"/>
              <a:gd name="connsiteX12" fmla="*/ 68971 w 3035698"/>
              <a:gd name="connsiteY12" fmla="*/ 1455798 h 1748701"/>
              <a:gd name="connsiteX13" fmla="*/ 84211 w 3035698"/>
              <a:gd name="connsiteY13" fmla="*/ 1432938 h 1748701"/>
              <a:gd name="connsiteX14" fmla="*/ 99451 w 3035698"/>
              <a:gd name="connsiteY14" fmla="*/ 1356738 h 1748701"/>
              <a:gd name="connsiteX15" fmla="*/ 107071 w 3035698"/>
              <a:gd name="connsiteY15" fmla="*/ 1333878 h 1748701"/>
              <a:gd name="connsiteX16" fmla="*/ 122311 w 3035698"/>
              <a:gd name="connsiteY16" fmla="*/ 1311018 h 1748701"/>
              <a:gd name="connsiteX17" fmla="*/ 168031 w 3035698"/>
              <a:gd name="connsiteY17" fmla="*/ 1280538 h 1748701"/>
              <a:gd name="connsiteX18" fmla="*/ 221371 w 3035698"/>
              <a:gd name="connsiteY18" fmla="*/ 1272918 h 1748701"/>
              <a:gd name="connsiteX19" fmla="*/ 244231 w 3035698"/>
              <a:gd name="connsiteY19" fmla="*/ 1265298 h 1748701"/>
              <a:gd name="connsiteX20" fmla="*/ 289951 w 3035698"/>
              <a:gd name="connsiteY20" fmla="*/ 1227198 h 1748701"/>
              <a:gd name="connsiteX21" fmla="*/ 305191 w 3035698"/>
              <a:gd name="connsiteY21" fmla="*/ 1204338 h 1748701"/>
              <a:gd name="connsiteX22" fmla="*/ 328051 w 3035698"/>
              <a:gd name="connsiteY22" fmla="*/ 1181478 h 1748701"/>
              <a:gd name="connsiteX23" fmla="*/ 343291 w 3035698"/>
              <a:gd name="connsiteY23" fmla="*/ 1158618 h 1748701"/>
              <a:gd name="connsiteX24" fmla="*/ 389011 w 3035698"/>
              <a:gd name="connsiteY24" fmla="*/ 1135758 h 1748701"/>
              <a:gd name="connsiteX25" fmla="*/ 442351 w 3035698"/>
              <a:gd name="connsiteY25" fmla="*/ 1097658 h 1748701"/>
              <a:gd name="connsiteX26" fmla="*/ 449971 w 3035698"/>
              <a:gd name="connsiteY26" fmla="*/ 1074798 h 1748701"/>
              <a:gd name="connsiteX27" fmla="*/ 488071 w 3035698"/>
              <a:gd name="connsiteY27" fmla="*/ 1029078 h 1748701"/>
              <a:gd name="connsiteX28" fmla="*/ 503311 w 3035698"/>
              <a:gd name="connsiteY28" fmla="*/ 914778 h 1748701"/>
              <a:gd name="connsiteX29" fmla="*/ 510931 w 3035698"/>
              <a:gd name="connsiteY29" fmla="*/ 891918 h 1748701"/>
              <a:gd name="connsiteX30" fmla="*/ 549031 w 3035698"/>
              <a:gd name="connsiteY30" fmla="*/ 876678 h 1748701"/>
              <a:gd name="connsiteX31" fmla="*/ 602371 w 3035698"/>
              <a:gd name="connsiteY31" fmla="*/ 884298 h 1748701"/>
              <a:gd name="connsiteX32" fmla="*/ 617611 w 3035698"/>
              <a:gd name="connsiteY32" fmla="*/ 907158 h 1748701"/>
              <a:gd name="connsiteX33" fmla="*/ 619824 w 3035698"/>
              <a:gd name="connsiteY33" fmla="*/ 970885 h 1748701"/>
              <a:gd name="connsiteX34" fmla="*/ 652762 w 3035698"/>
              <a:gd name="connsiteY34" fmla="*/ 952416 h 1748701"/>
              <a:gd name="connsiteX35" fmla="*/ 679307 w 3035698"/>
              <a:gd name="connsiteY35" fmla="*/ 944135 h 1748701"/>
              <a:gd name="connsiteX36" fmla="*/ 693811 w 3035698"/>
              <a:gd name="connsiteY36" fmla="*/ 869058 h 1748701"/>
              <a:gd name="connsiteX37" fmla="*/ 687074 w 3035698"/>
              <a:gd name="connsiteY37" fmla="*/ 830747 h 1748701"/>
              <a:gd name="connsiteX38" fmla="*/ 752068 w 3035698"/>
              <a:gd name="connsiteY38" fmla="*/ 754777 h 1748701"/>
              <a:gd name="connsiteX39" fmla="*/ 747151 w 3035698"/>
              <a:gd name="connsiteY39" fmla="*/ 869058 h 1748701"/>
              <a:gd name="connsiteX40" fmla="*/ 775570 w 3035698"/>
              <a:gd name="connsiteY40" fmla="*/ 885211 h 1748701"/>
              <a:gd name="connsiteX41" fmla="*/ 808111 w 3035698"/>
              <a:gd name="connsiteY41" fmla="*/ 884298 h 1748701"/>
              <a:gd name="connsiteX42" fmla="*/ 830971 w 3035698"/>
              <a:gd name="connsiteY42" fmla="*/ 815718 h 1748701"/>
              <a:gd name="connsiteX43" fmla="*/ 853831 w 3035698"/>
              <a:gd name="connsiteY43" fmla="*/ 800478 h 1748701"/>
              <a:gd name="connsiteX44" fmla="*/ 832109 w 3035698"/>
              <a:gd name="connsiteY44" fmla="*/ 591498 h 1748701"/>
              <a:gd name="connsiteX45" fmla="*/ 853831 w 3035698"/>
              <a:gd name="connsiteY45" fmla="*/ 541398 h 1748701"/>
              <a:gd name="connsiteX46" fmla="*/ 876691 w 3035698"/>
              <a:gd name="connsiteY46" fmla="*/ 533778 h 1748701"/>
              <a:gd name="connsiteX47" fmla="*/ 914791 w 3035698"/>
              <a:gd name="connsiteY47" fmla="*/ 541398 h 1748701"/>
              <a:gd name="connsiteX48" fmla="*/ 907171 w 3035698"/>
              <a:gd name="connsiteY48" fmla="*/ 587118 h 1748701"/>
              <a:gd name="connsiteX49" fmla="*/ 909138 w 3035698"/>
              <a:gd name="connsiteY49" fmla="*/ 636568 h 1748701"/>
              <a:gd name="connsiteX50" fmla="*/ 906435 w 3035698"/>
              <a:gd name="connsiteY50" fmla="*/ 688284 h 1748701"/>
              <a:gd name="connsiteX51" fmla="*/ 898815 w 3035698"/>
              <a:gd name="connsiteY51" fmla="*/ 754116 h 1748701"/>
              <a:gd name="connsiteX52" fmla="*/ 878904 w 3035698"/>
              <a:gd name="connsiteY52" fmla="*/ 811988 h 1748701"/>
              <a:gd name="connsiteX53" fmla="*/ 891440 w 3035698"/>
              <a:gd name="connsiteY53" fmla="*/ 920954 h 1748701"/>
              <a:gd name="connsiteX54" fmla="*/ 930025 w 3035698"/>
              <a:gd name="connsiteY54" fmla="*/ 912672 h 1748701"/>
              <a:gd name="connsiteX55" fmla="*/ 937651 w 3035698"/>
              <a:gd name="connsiteY55" fmla="*/ 891918 h 1748701"/>
              <a:gd name="connsiteX56" fmla="*/ 930031 w 3035698"/>
              <a:gd name="connsiteY56" fmla="*/ 869058 h 1748701"/>
              <a:gd name="connsiteX57" fmla="*/ 977223 w 3035698"/>
              <a:gd name="connsiteY57" fmla="*/ 803405 h 1748701"/>
              <a:gd name="connsiteX58" fmla="*/ 1049984 w 3035698"/>
              <a:gd name="connsiteY58" fmla="*/ 839881 h 1748701"/>
              <a:gd name="connsiteX59" fmla="*/ 1096684 w 3035698"/>
              <a:gd name="connsiteY59" fmla="*/ 831298 h 1748701"/>
              <a:gd name="connsiteX60" fmla="*/ 1129132 w 3035698"/>
              <a:gd name="connsiteY60" fmla="*/ 805992 h 1748701"/>
              <a:gd name="connsiteX61" fmla="*/ 1143391 w 3035698"/>
              <a:gd name="connsiteY61" fmla="*/ 792858 h 1748701"/>
              <a:gd name="connsiteX62" fmla="*/ 1135771 w 3035698"/>
              <a:gd name="connsiteY62" fmla="*/ 731898 h 1748701"/>
              <a:gd name="connsiteX63" fmla="*/ 1108485 w 3035698"/>
              <a:gd name="connsiteY63" fmla="*/ 681966 h 1748701"/>
              <a:gd name="connsiteX64" fmla="*/ 1136931 w 3035698"/>
              <a:gd name="connsiteY64" fmla="*/ 511747 h 1748701"/>
              <a:gd name="connsiteX65" fmla="*/ 1158631 w 3035698"/>
              <a:gd name="connsiteY65" fmla="*/ 465557 h 1748701"/>
              <a:gd name="connsiteX66" fmla="*/ 1159366 w 3035698"/>
              <a:gd name="connsiteY66" fmla="*/ 630572 h 1748701"/>
              <a:gd name="connsiteX67" fmla="*/ 1196731 w 3035698"/>
              <a:gd name="connsiteY67" fmla="*/ 670938 h 1748701"/>
              <a:gd name="connsiteX68" fmla="*/ 1204351 w 3035698"/>
              <a:gd name="connsiteY68" fmla="*/ 685697 h 1748701"/>
              <a:gd name="connsiteX69" fmla="*/ 1239502 w 3035698"/>
              <a:gd name="connsiteY69" fmla="*/ 698992 h 1748701"/>
              <a:gd name="connsiteX70" fmla="*/ 1299972 w 3035698"/>
              <a:gd name="connsiteY70" fmla="*/ 692835 h 1748701"/>
              <a:gd name="connsiteX71" fmla="*/ 1234831 w 3035698"/>
              <a:gd name="connsiteY71" fmla="*/ 823338 h 1748701"/>
              <a:gd name="connsiteX72" fmla="*/ 1250011 w 3035698"/>
              <a:gd name="connsiteY72" fmla="*/ 824912 h 1748701"/>
              <a:gd name="connsiteX73" fmla="*/ 1277602 w 3035698"/>
              <a:gd name="connsiteY73" fmla="*/ 822215 h 1748701"/>
              <a:gd name="connsiteX74" fmla="*/ 1380347 w 3035698"/>
              <a:gd name="connsiteY74" fmla="*/ 846538 h 1748701"/>
              <a:gd name="connsiteX75" fmla="*/ 1425331 w 3035698"/>
              <a:gd name="connsiteY75" fmla="*/ 823338 h 1748701"/>
              <a:gd name="connsiteX76" fmla="*/ 1476212 w 3035698"/>
              <a:gd name="connsiteY76" fmla="*/ 719746 h 1748701"/>
              <a:gd name="connsiteX77" fmla="*/ 1517016 w 3035698"/>
              <a:gd name="connsiteY77" fmla="*/ 667709 h 1748701"/>
              <a:gd name="connsiteX78" fmla="*/ 1580190 w 3035698"/>
              <a:gd name="connsiteY78" fmla="*/ 664300 h 1748701"/>
              <a:gd name="connsiteX79" fmla="*/ 1641639 w 3035698"/>
              <a:gd name="connsiteY79" fmla="*/ 601877 h 1748701"/>
              <a:gd name="connsiteX80" fmla="*/ 1665454 w 3035698"/>
              <a:gd name="connsiteY80" fmla="*/ 365861 h 1748701"/>
              <a:gd name="connsiteX81" fmla="*/ 1633497 w 3035698"/>
              <a:gd name="connsiteY81" fmla="*/ 297782 h 1748701"/>
              <a:gd name="connsiteX82" fmla="*/ 1619516 w 3035698"/>
              <a:gd name="connsiteY82" fmla="*/ 256691 h 1748701"/>
              <a:gd name="connsiteX83" fmla="*/ 1594165 w 3035698"/>
              <a:gd name="connsiteY83" fmla="*/ 233594 h 1748701"/>
              <a:gd name="connsiteX84" fmla="*/ 1589036 w 3035698"/>
              <a:gd name="connsiteY84" fmla="*/ 164289 h 1748701"/>
              <a:gd name="connsiteX85" fmla="*/ 1608211 w 3035698"/>
              <a:gd name="connsiteY85" fmla="*/ 137538 h 1748701"/>
              <a:gd name="connsiteX86" fmla="*/ 1577731 w 3035698"/>
              <a:gd name="connsiteY86" fmla="*/ 84198 h 1748701"/>
              <a:gd name="connsiteX87" fmla="*/ 1585351 w 3035698"/>
              <a:gd name="connsiteY87" fmla="*/ 61338 h 1748701"/>
              <a:gd name="connsiteX88" fmla="*/ 1608211 w 3035698"/>
              <a:gd name="connsiteY88" fmla="*/ 68958 h 1748701"/>
              <a:gd name="connsiteX89" fmla="*/ 1562976 w 3035698"/>
              <a:gd name="connsiteY89" fmla="*/ 52916 h 1748701"/>
              <a:gd name="connsiteX90" fmla="*/ 1590508 w 3035698"/>
              <a:gd name="connsiteY90" fmla="*/ 14495 h 1748701"/>
              <a:gd name="connsiteX91" fmla="*/ 1654176 w 3035698"/>
              <a:gd name="connsiteY91" fmla="*/ 43171 h 1748701"/>
              <a:gd name="connsiteX92" fmla="*/ 1760611 w 3035698"/>
              <a:gd name="connsiteY92" fmla="*/ 378 h 1748701"/>
              <a:gd name="connsiteX93" fmla="*/ 1768231 w 3035698"/>
              <a:gd name="connsiteY93" fmla="*/ 23238 h 1748701"/>
              <a:gd name="connsiteX94" fmla="*/ 1791091 w 3035698"/>
              <a:gd name="connsiteY94" fmla="*/ 46098 h 1748701"/>
              <a:gd name="connsiteX95" fmla="*/ 1806331 w 3035698"/>
              <a:gd name="connsiteY95" fmla="*/ 68958 h 1748701"/>
              <a:gd name="connsiteX96" fmla="*/ 1829191 w 3035698"/>
              <a:gd name="connsiteY96" fmla="*/ 76578 h 1748701"/>
              <a:gd name="connsiteX97" fmla="*/ 1882531 w 3035698"/>
              <a:gd name="connsiteY97" fmla="*/ 99438 h 1748701"/>
              <a:gd name="connsiteX98" fmla="*/ 1905391 w 3035698"/>
              <a:gd name="connsiteY98" fmla="*/ 114678 h 1748701"/>
              <a:gd name="connsiteX99" fmla="*/ 1928251 w 3035698"/>
              <a:gd name="connsiteY99" fmla="*/ 122298 h 1748701"/>
              <a:gd name="connsiteX100" fmla="*/ 2233051 w 3035698"/>
              <a:gd name="connsiteY100" fmla="*/ 145158 h 1748701"/>
              <a:gd name="connsiteX101" fmla="*/ 2278771 w 3035698"/>
              <a:gd name="connsiteY101" fmla="*/ 183258 h 1748701"/>
              <a:gd name="connsiteX102" fmla="*/ 2301631 w 3035698"/>
              <a:gd name="connsiteY102" fmla="*/ 190878 h 1748701"/>
              <a:gd name="connsiteX103" fmla="*/ 2324491 w 3035698"/>
              <a:gd name="connsiteY103" fmla="*/ 213738 h 1748701"/>
              <a:gd name="connsiteX104" fmla="*/ 2332111 w 3035698"/>
              <a:gd name="connsiteY104" fmla="*/ 244218 h 1748701"/>
              <a:gd name="connsiteX105" fmla="*/ 2374392 w 3035698"/>
              <a:gd name="connsiteY105" fmla="*/ 270486 h 1748701"/>
              <a:gd name="connsiteX106" fmla="*/ 2416673 w 3035698"/>
              <a:gd name="connsiteY106" fmla="*/ 304697 h 1748701"/>
              <a:gd name="connsiteX107" fmla="*/ 2454550 w 3035698"/>
              <a:gd name="connsiteY107" fmla="*/ 332795 h 1748701"/>
              <a:gd name="connsiteX108" fmla="*/ 2485749 w 3035698"/>
              <a:gd name="connsiteY108" fmla="*/ 376024 h 1748701"/>
              <a:gd name="connsiteX109" fmla="*/ 2499512 w 3035698"/>
              <a:gd name="connsiteY109" fmla="*/ 450279 h 1748701"/>
              <a:gd name="connsiteX110" fmla="*/ 2524333 w 3035698"/>
              <a:gd name="connsiteY110" fmla="*/ 493572 h 1748701"/>
              <a:gd name="connsiteX111" fmla="*/ 2537851 w 3035698"/>
              <a:gd name="connsiteY111" fmla="*/ 510918 h 1748701"/>
              <a:gd name="connsiteX112" fmla="*/ 2560711 w 3035698"/>
              <a:gd name="connsiteY112" fmla="*/ 518538 h 1748701"/>
              <a:gd name="connsiteX113" fmla="*/ 2591191 w 3035698"/>
              <a:gd name="connsiteY113" fmla="*/ 564258 h 1748701"/>
              <a:gd name="connsiteX114" fmla="*/ 2583571 w 3035698"/>
              <a:gd name="connsiteY114" fmla="*/ 587118 h 1748701"/>
              <a:gd name="connsiteX115" fmla="*/ 2590701 w 3035698"/>
              <a:gd name="connsiteY115" fmla="*/ 632678 h 1748701"/>
              <a:gd name="connsiteX116" fmla="*/ 2646749 w 3035698"/>
              <a:gd name="connsiteY116" fmla="*/ 715355 h 1748701"/>
              <a:gd name="connsiteX117" fmla="*/ 2678952 w 3035698"/>
              <a:gd name="connsiteY117" fmla="*/ 804047 h 1748701"/>
              <a:gd name="connsiteX118" fmla="*/ 2772856 w 3035698"/>
              <a:gd name="connsiteY118" fmla="*/ 935192 h 1748701"/>
              <a:gd name="connsiteX119" fmla="*/ 2714839 w 3035698"/>
              <a:gd name="connsiteY119" fmla="*/ 922559 h 1748701"/>
              <a:gd name="connsiteX120" fmla="*/ 2776043 w 3035698"/>
              <a:gd name="connsiteY120" fmla="*/ 972990 h 1748701"/>
              <a:gd name="connsiteX121" fmla="*/ 2717291 w 3035698"/>
              <a:gd name="connsiteY121" fmla="*/ 1061986 h 1748701"/>
              <a:gd name="connsiteX122" fmla="*/ 2701562 w 3035698"/>
              <a:gd name="connsiteY122" fmla="*/ 1113059 h 1748701"/>
              <a:gd name="connsiteX123" fmla="*/ 2737945 w 3035698"/>
              <a:gd name="connsiteY123" fmla="*/ 1240794 h 1748701"/>
              <a:gd name="connsiteX124" fmla="*/ 2852785 w 3035698"/>
              <a:gd name="connsiteY124" fmla="*/ 1353983 h 1748701"/>
              <a:gd name="connsiteX125" fmla="*/ 3030230 w 3035698"/>
              <a:gd name="connsiteY125" fmla="*/ 1581371 h 1748701"/>
              <a:gd name="connsiteX126" fmla="*/ 2627568 w 3035698"/>
              <a:gd name="connsiteY126" fmla="*/ 1323671 h 1748701"/>
              <a:gd name="connsiteX127" fmla="*/ 2690251 w 3035698"/>
              <a:gd name="connsiteY127" fmla="*/ 1440558 h 1748701"/>
              <a:gd name="connsiteX128" fmla="*/ 2766451 w 3035698"/>
              <a:gd name="connsiteY128" fmla="*/ 1539618 h 1748701"/>
              <a:gd name="connsiteX129" fmla="*/ 2865511 w 3035698"/>
              <a:gd name="connsiteY129" fmla="*/ 1653918 h 1748701"/>
              <a:gd name="connsiteX130" fmla="*/ 2880751 w 3035698"/>
              <a:gd name="connsiteY130" fmla="*/ 1676778 h 1748701"/>
              <a:gd name="connsiteX131" fmla="*/ 2926471 w 3035698"/>
              <a:gd name="connsiteY131" fmla="*/ 1722498 h 1748701"/>
              <a:gd name="connsiteX132" fmla="*/ 2906865 w 3035698"/>
              <a:gd name="connsiteY132" fmla="*/ 1743007 h 1748701"/>
              <a:gd name="connsiteX133" fmla="*/ 1650583 w 3035698"/>
              <a:gd name="connsiteY133" fmla="*/ 1591707 h 1748701"/>
              <a:gd name="connsiteX0" fmla="*/ 1650583 w 3035698"/>
              <a:gd name="connsiteY0" fmla="*/ 1591707 h 1743267"/>
              <a:gd name="connsiteX1" fmla="*/ 1211971 w 3035698"/>
              <a:gd name="connsiteY1" fmla="*/ 1722498 h 1743267"/>
              <a:gd name="connsiteX2" fmla="*/ 294027 w 3035698"/>
              <a:gd name="connsiteY2" fmla="*/ 1537250 h 1743267"/>
              <a:gd name="connsiteX3" fmla="*/ 198511 w 3035698"/>
              <a:gd name="connsiteY3" fmla="*/ 1722498 h 1743267"/>
              <a:gd name="connsiteX4" fmla="*/ 61351 w 3035698"/>
              <a:gd name="connsiteY4" fmla="*/ 1714878 h 1743267"/>
              <a:gd name="connsiteX5" fmla="*/ 391 w 3035698"/>
              <a:gd name="connsiteY5" fmla="*/ 1699638 h 1743267"/>
              <a:gd name="connsiteX6" fmla="*/ 15631 w 3035698"/>
              <a:gd name="connsiteY6" fmla="*/ 1646298 h 1743267"/>
              <a:gd name="connsiteX7" fmla="*/ 46111 w 3035698"/>
              <a:gd name="connsiteY7" fmla="*/ 1600578 h 1743267"/>
              <a:gd name="connsiteX8" fmla="*/ 61351 w 3035698"/>
              <a:gd name="connsiteY8" fmla="*/ 1577718 h 1743267"/>
              <a:gd name="connsiteX9" fmla="*/ 68971 w 3035698"/>
              <a:gd name="connsiteY9" fmla="*/ 1554858 h 1743267"/>
              <a:gd name="connsiteX10" fmla="*/ 61351 w 3035698"/>
              <a:gd name="connsiteY10" fmla="*/ 1486278 h 1743267"/>
              <a:gd name="connsiteX11" fmla="*/ 68971 w 3035698"/>
              <a:gd name="connsiteY11" fmla="*/ 1455798 h 1743267"/>
              <a:gd name="connsiteX12" fmla="*/ 84211 w 3035698"/>
              <a:gd name="connsiteY12" fmla="*/ 1432938 h 1743267"/>
              <a:gd name="connsiteX13" fmla="*/ 99451 w 3035698"/>
              <a:gd name="connsiteY13" fmla="*/ 1356738 h 1743267"/>
              <a:gd name="connsiteX14" fmla="*/ 107071 w 3035698"/>
              <a:gd name="connsiteY14" fmla="*/ 1333878 h 1743267"/>
              <a:gd name="connsiteX15" fmla="*/ 122311 w 3035698"/>
              <a:gd name="connsiteY15" fmla="*/ 1311018 h 1743267"/>
              <a:gd name="connsiteX16" fmla="*/ 168031 w 3035698"/>
              <a:gd name="connsiteY16" fmla="*/ 1280538 h 1743267"/>
              <a:gd name="connsiteX17" fmla="*/ 221371 w 3035698"/>
              <a:gd name="connsiteY17" fmla="*/ 1272918 h 1743267"/>
              <a:gd name="connsiteX18" fmla="*/ 244231 w 3035698"/>
              <a:gd name="connsiteY18" fmla="*/ 1265298 h 1743267"/>
              <a:gd name="connsiteX19" fmla="*/ 289951 w 3035698"/>
              <a:gd name="connsiteY19" fmla="*/ 1227198 h 1743267"/>
              <a:gd name="connsiteX20" fmla="*/ 305191 w 3035698"/>
              <a:gd name="connsiteY20" fmla="*/ 1204338 h 1743267"/>
              <a:gd name="connsiteX21" fmla="*/ 328051 w 3035698"/>
              <a:gd name="connsiteY21" fmla="*/ 1181478 h 1743267"/>
              <a:gd name="connsiteX22" fmla="*/ 343291 w 3035698"/>
              <a:gd name="connsiteY22" fmla="*/ 1158618 h 1743267"/>
              <a:gd name="connsiteX23" fmla="*/ 389011 w 3035698"/>
              <a:gd name="connsiteY23" fmla="*/ 1135758 h 1743267"/>
              <a:gd name="connsiteX24" fmla="*/ 442351 w 3035698"/>
              <a:gd name="connsiteY24" fmla="*/ 1097658 h 1743267"/>
              <a:gd name="connsiteX25" fmla="*/ 449971 w 3035698"/>
              <a:gd name="connsiteY25" fmla="*/ 1074798 h 1743267"/>
              <a:gd name="connsiteX26" fmla="*/ 488071 w 3035698"/>
              <a:gd name="connsiteY26" fmla="*/ 1029078 h 1743267"/>
              <a:gd name="connsiteX27" fmla="*/ 503311 w 3035698"/>
              <a:gd name="connsiteY27" fmla="*/ 914778 h 1743267"/>
              <a:gd name="connsiteX28" fmla="*/ 510931 w 3035698"/>
              <a:gd name="connsiteY28" fmla="*/ 891918 h 1743267"/>
              <a:gd name="connsiteX29" fmla="*/ 549031 w 3035698"/>
              <a:gd name="connsiteY29" fmla="*/ 876678 h 1743267"/>
              <a:gd name="connsiteX30" fmla="*/ 602371 w 3035698"/>
              <a:gd name="connsiteY30" fmla="*/ 884298 h 1743267"/>
              <a:gd name="connsiteX31" fmla="*/ 617611 w 3035698"/>
              <a:gd name="connsiteY31" fmla="*/ 907158 h 1743267"/>
              <a:gd name="connsiteX32" fmla="*/ 619824 w 3035698"/>
              <a:gd name="connsiteY32" fmla="*/ 970885 h 1743267"/>
              <a:gd name="connsiteX33" fmla="*/ 652762 w 3035698"/>
              <a:gd name="connsiteY33" fmla="*/ 952416 h 1743267"/>
              <a:gd name="connsiteX34" fmla="*/ 679307 w 3035698"/>
              <a:gd name="connsiteY34" fmla="*/ 944135 h 1743267"/>
              <a:gd name="connsiteX35" fmla="*/ 693811 w 3035698"/>
              <a:gd name="connsiteY35" fmla="*/ 869058 h 1743267"/>
              <a:gd name="connsiteX36" fmla="*/ 687074 w 3035698"/>
              <a:gd name="connsiteY36" fmla="*/ 830747 h 1743267"/>
              <a:gd name="connsiteX37" fmla="*/ 752068 w 3035698"/>
              <a:gd name="connsiteY37" fmla="*/ 754777 h 1743267"/>
              <a:gd name="connsiteX38" fmla="*/ 747151 w 3035698"/>
              <a:gd name="connsiteY38" fmla="*/ 869058 h 1743267"/>
              <a:gd name="connsiteX39" fmla="*/ 775570 w 3035698"/>
              <a:gd name="connsiteY39" fmla="*/ 885211 h 1743267"/>
              <a:gd name="connsiteX40" fmla="*/ 808111 w 3035698"/>
              <a:gd name="connsiteY40" fmla="*/ 884298 h 1743267"/>
              <a:gd name="connsiteX41" fmla="*/ 830971 w 3035698"/>
              <a:gd name="connsiteY41" fmla="*/ 815718 h 1743267"/>
              <a:gd name="connsiteX42" fmla="*/ 853831 w 3035698"/>
              <a:gd name="connsiteY42" fmla="*/ 800478 h 1743267"/>
              <a:gd name="connsiteX43" fmla="*/ 832109 w 3035698"/>
              <a:gd name="connsiteY43" fmla="*/ 591498 h 1743267"/>
              <a:gd name="connsiteX44" fmla="*/ 853831 w 3035698"/>
              <a:gd name="connsiteY44" fmla="*/ 541398 h 1743267"/>
              <a:gd name="connsiteX45" fmla="*/ 876691 w 3035698"/>
              <a:gd name="connsiteY45" fmla="*/ 533778 h 1743267"/>
              <a:gd name="connsiteX46" fmla="*/ 914791 w 3035698"/>
              <a:gd name="connsiteY46" fmla="*/ 541398 h 1743267"/>
              <a:gd name="connsiteX47" fmla="*/ 907171 w 3035698"/>
              <a:gd name="connsiteY47" fmla="*/ 587118 h 1743267"/>
              <a:gd name="connsiteX48" fmla="*/ 909138 w 3035698"/>
              <a:gd name="connsiteY48" fmla="*/ 636568 h 1743267"/>
              <a:gd name="connsiteX49" fmla="*/ 906435 w 3035698"/>
              <a:gd name="connsiteY49" fmla="*/ 688284 h 1743267"/>
              <a:gd name="connsiteX50" fmla="*/ 898815 w 3035698"/>
              <a:gd name="connsiteY50" fmla="*/ 754116 h 1743267"/>
              <a:gd name="connsiteX51" fmla="*/ 878904 w 3035698"/>
              <a:gd name="connsiteY51" fmla="*/ 811988 h 1743267"/>
              <a:gd name="connsiteX52" fmla="*/ 891440 w 3035698"/>
              <a:gd name="connsiteY52" fmla="*/ 920954 h 1743267"/>
              <a:gd name="connsiteX53" fmla="*/ 930025 w 3035698"/>
              <a:gd name="connsiteY53" fmla="*/ 912672 h 1743267"/>
              <a:gd name="connsiteX54" fmla="*/ 937651 w 3035698"/>
              <a:gd name="connsiteY54" fmla="*/ 891918 h 1743267"/>
              <a:gd name="connsiteX55" fmla="*/ 930031 w 3035698"/>
              <a:gd name="connsiteY55" fmla="*/ 869058 h 1743267"/>
              <a:gd name="connsiteX56" fmla="*/ 977223 w 3035698"/>
              <a:gd name="connsiteY56" fmla="*/ 803405 h 1743267"/>
              <a:gd name="connsiteX57" fmla="*/ 1049984 w 3035698"/>
              <a:gd name="connsiteY57" fmla="*/ 839881 h 1743267"/>
              <a:gd name="connsiteX58" fmla="*/ 1096684 w 3035698"/>
              <a:gd name="connsiteY58" fmla="*/ 831298 h 1743267"/>
              <a:gd name="connsiteX59" fmla="*/ 1129132 w 3035698"/>
              <a:gd name="connsiteY59" fmla="*/ 805992 h 1743267"/>
              <a:gd name="connsiteX60" fmla="*/ 1143391 w 3035698"/>
              <a:gd name="connsiteY60" fmla="*/ 792858 h 1743267"/>
              <a:gd name="connsiteX61" fmla="*/ 1135771 w 3035698"/>
              <a:gd name="connsiteY61" fmla="*/ 731898 h 1743267"/>
              <a:gd name="connsiteX62" fmla="*/ 1108485 w 3035698"/>
              <a:gd name="connsiteY62" fmla="*/ 681966 h 1743267"/>
              <a:gd name="connsiteX63" fmla="*/ 1136931 w 3035698"/>
              <a:gd name="connsiteY63" fmla="*/ 511747 h 1743267"/>
              <a:gd name="connsiteX64" fmla="*/ 1158631 w 3035698"/>
              <a:gd name="connsiteY64" fmla="*/ 465557 h 1743267"/>
              <a:gd name="connsiteX65" fmla="*/ 1159366 w 3035698"/>
              <a:gd name="connsiteY65" fmla="*/ 630572 h 1743267"/>
              <a:gd name="connsiteX66" fmla="*/ 1196731 w 3035698"/>
              <a:gd name="connsiteY66" fmla="*/ 670938 h 1743267"/>
              <a:gd name="connsiteX67" fmla="*/ 1204351 w 3035698"/>
              <a:gd name="connsiteY67" fmla="*/ 685697 h 1743267"/>
              <a:gd name="connsiteX68" fmla="*/ 1239502 w 3035698"/>
              <a:gd name="connsiteY68" fmla="*/ 698992 h 1743267"/>
              <a:gd name="connsiteX69" fmla="*/ 1299972 w 3035698"/>
              <a:gd name="connsiteY69" fmla="*/ 692835 h 1743267"/>
              <a:gd name="connsiteX70" fmla="*/ 1234831 w 3035698"/>
              <a:gd name="connsiteY70" fmla="*/ 823338 h 1743267"/>
              <a:gd name="connsiteX71" fmla="*/ 1250011 w 3035698"/>
              <a:gd name="connsiteY71" fmla="*/ 824912 h 1743267"/>
              <a:gd name="connsiteX72" fmla="*/ 1277602 w 3035698"/>
              <a:gd name="connsiteY72" fmla="*/ 822215 h 1743267"/>
              <a:gd name="connsiteX73" fmla="*/ 1380347 w 3035698"/>
              <a:gd name="connsiteY73" fmla="*/ 846538 h 1743267"/>
              <a:gd name="connsiteX74" fmla="*/ 1425331 w 3035698"/>
              <a:gd name="connsiteY74" fmla="*/ 823338 h 1743267"/>
              <a:gd name="connsiteX75" fmla="*/ 1476212 w 3035698"/>
              <a:gd name="connsiteY75" fmla="*/ 719746 h 1743267"/>
              <a:gd name="connsiteX76" fmla="*/ 1517016 w 3035698"/>
              <a:gd name="connsiteY76" fmla="*/ 667709 h 1743267"/>
              <a:gd name="connsiteX77" fmla="*/ 1580190 w 3035698"/>
              <a:gd name="connsiteY77" fmla="*/ 664300 h 1743267"/>
              <a:gd name="connsiteX78" fmla="*/ 1641639 w 3035698"/>
              <a:gd name="connsiteY78" fmla="*/ 601877 h 1743267"/>
              <a:gd name="connsiteX79" fmla="*/ 1665454 w 3035698"/>
              <a:gd name="connsiteY79" fmla="*/ 365861 h 1743267"/>
              <a:gd name="connsiteX80" fmla="*/ 1633497 w 3035698"/>
              <a:gd name="connsiteY80" fmla="*/ 297782 h 1743267"/>
              <a:gd name="connsiteX81" fmla="*/ 1619516 w 3035698"/>
              <a:gd name="connsiteY81" fmla="*/ 256691 h 1743267"/>
              <a:gd name="connsiteX82" fmla="*/ 1594165 w 3035698"/>
              <a:gd name="connsiteY82" fmla="*/ 233594 h 1743267"/>
              <a:gd name="connsiteX83" fmla="*/ 1589036 w 3035698"/>
              <a:gd name="connsiteY83" fmla="*/ 164289 h 1743267"/>
              <a:gd name="connsiteX84" fmla="*/ 1608211 w 3035698"/>
              <a:gd name="connsiteY84" fmla="*/ 137538 h 1743267"/>
              <a:gd name="connsiteX85" fmla="*/ 1577731 w 3035698"/>
              <a:gd name="connsiteY85" fmla="*/ 84198 h 1743267"/>
              <a:gd name="connsiteX86" fmla="*/ 1585351 w 3035698"/>
              <a:gd name="connsiteY86" fmla="*/ 61338 h 1743267"/>
              <a:gd name="connsiteX87" fmla="*/ 1608211 w 3035698"/>
              <a:gd name="connsiteY87" fmla="*/ 68958 h 1743267"/>
              <a:gd name="connsiteX88" fmla="*/ 1562976 w 3035698"/>
              <a:gd name="connsiteY88" fmla="*/ 52916 h 1743267"/>
              <a:gd name="connsiteX89" fmla="*/ 1590508 w 3035698"/>
              <a:gd name="connsiteY89" fmla="*/ 14495 h 1743267"/>
              <a:gd name="connsiteX90" fmla="*/ 1654176 w 3035698"/>
              <a:gd name="connsiteY90" fmla="*/ 43171 h 1743267"/>
              <a:gd name="connsiteX91" fmla="*/ 1760611 w 3035698"/>
              <a:gd name="connsiteY91" fmla="*/ 378 h 1743267"/>
              <a:gd name="connsiteX92" fmla="*/ 1768231 w 3035698"/>
              <a:gd name="connsiteY92" fmla="*/ 23238 h 1743267"/>
              <a:gd name="connsiteX93" fmla="*/ 1791091 w 3035698"/>
              <a:gd name="connsiteY93" fmla="*/ 46098 h 1743267"/>
              <a:gd name="connsiteX94" fmla="*/ 1806331 w 3035698"/>
              <a:gd name="connsiteY94" fmla="*/ 68958 h 1743267"/>
              <a:gd name="connsiteX95" fmla="*/ 1829191 w 3035698"/>
              <a:gd name="connsiteY95" fmla="*/ 76578 h 1743267"/>
              <a:gd name="connsiteX96" fmla="*/ 1882531 w 3035698"/>
              <a:gd name="connsiteY96" fmla="*/ 99438 h 1743267"/>
              <a:gd name="connsiteX97" fmla="*/ 1905391 w 3035698"/>
              <a:gd name="connsiteY97" fmla="*/ 114678 h 1743267"/>
              <a:gd name="connsiteX98" fmla="*/ 1928251 w 3035698"/>
              <a:gd name="connsiteY98" fmla="*/ 122298 h 1743267"/>
              <a:gd name="connsiteX99" fmla="*/ 2233051 w 3035698"/>
              <a:gd name="connsiteY99" fmla="*/ 145158 h 1743267"/>
              <a:gd name="connsiteX100" fmla="*/ 2278771 w 3035698"/>
              <a:gd name="connsiteY100" fmla="*/ 183258 h 1743267"/>
              <a:gd name="connsiteX101" fmla="*/ 2301631 w 3035698"/>
              <a:gd name="connsiteY101" fmla="*/ 190878 h 1743267"/>
              <a:gd name="connsiteX102" fmla="*/ 2324491 w 3035698"/>
              <a:gd name="connsiteY102" fmla="*/ 213738 h 1743267"/>
              <a:gd name="connsiteX103" fmla="*/ 2332111 w 3035698"/>
              <a:gd name="connsiteY103" fmla="*/ 244218 h 1743267"/>
              <a:gd name="connsiteX104" fmla="*/ 2374392 w 3035698"/>
              <a:gd name="connsiteY104" fmla="*/ 270486 h 1743267"/>
              <a:gd name="connsiteX105" fmla="*/ 2416673 w 3035698"/>
              <a:gd name="connsiteY105" fmla="*/ 304697 h 1743267"/>
              <a:gd name="connsiteX106" fmla="*/ 2454550 w 3035698"/>
              <a:gd name="connsiteY106" fmla="*/ 332795 h 1743267"/>
              <a:gd name="connsiteX107" fmla="*/ 2485749 w 3035698"/>
              <a:gd name="connsiteY107" fmla="*/ 376024 h 1743267"/>
              <a:gd name="connsiteX108" fmla="*/ 2499512 w 3035698"/>
              <a:gd name="connsiteY108" fmla="*/ 450279 h 1743267"/>
              <a:gd name="connsiteX109" fmla="*/ 2524333 w 3035698"/>
              <a:gd name="connsiteY109" fmla="*/ 493572 h 1743267"/>
              <a:gd name="connsiteX110" fmla="*/ 2537851 w 3035698"/>
              <a:gd name="connsiteY110" fmla="*/ 510918 h 1743267"/>
              <a:gd name="connsiteX111" fmla="*/ 2560711 w 3035698"/>
              <a:gd name="connsiteY111" fmla="*/ 518538 h 1743267"/>
              <a:gd name="connsiteX112" fmla="*/ 2591191 w 3035698"/>
              <a:gd name="connsiteY112" fmla="*/ 564258 h 1743267"/>
              <a:gd name="connsiteX113" fmla="*/ 2583571 w 3035698"/>
              <a:gd name="connsiteY113" fmla="*/ 587118 h 1743267"/>
              <a:gd name="connsiteX114" fmla="*/ 2590701 w 3035698"/>
              <a:gd name="connsiteY114" fmla="*/ 632678 h 1743267"/>
              <a:gd name="connsiteX115" fmla="*/ 2646749 w 3035698"/>
              <a:gd name="connsiteY115" fmla="*/ 715355 h 1743267"/>
              <a:gd name="connsiteX116" fmla="*/ 2678952 w 3035698"/>
              <a:gd name="connsiteY116" fmla="*/ 804047 h 1743267"/>
              <a:gd name="connsiteX117" fmla="*/ 2772856 w 3035698"/>
              <a:gd name="connsiteY117" fmla="*/ 935192 h 1743267"/>
              <a:gd name="connsiteX118" fmla="*/ 2714839 w 3035698"/>
              <a:gd name="connsiteY118" fmla="*/ 922559 h 1743267"/>
              <a:gd name="connsiteX119" fmla="*/ 2776043 w 3035698"/>
              <a:gd name="connsiteY119" fmla="*/ 972990 h 1743267"/>
              <a:gd name="connsiteX120" fmla="*/ 2717291 w 3035698"/>
              <a:gd name="connsiteY120" fmla="*/ 1061986 h 1743267"/>
              <a:gd name="connsiteX121" fmla="*/ 2701562 w 3035698"/>
              <a:gd name="connsiteY121" fmla="*/ 1113059 h 1743267"/>
              <a:gd name="connsiteX122" fmla="*/ 2737945 w 3035698"/>
              <a:gd name="connsiteY122" fmla="*/ 1240794 h 1743267"/>
              <a:gd name="connsiteX123" fmla="*/ 2852785 w 3035698"/>
              <a:gd name="connsiteY123" fmla="*/ 1353983 h 1743267"/>
              <a:gd name="connsiteX124" fmla="*/ 3030230 w 3035698"/>
              <a:gd name="connsiteY124" fmla="*/ 1581371 h 1743267"/>
              <a:gd name="connsiteX125" fmla="*/ 2627568 w 3035698"/>
              <a:gd name="connsiteY125" fmla="*/ 1323671 h 1743267"/>
              <a:gd name="connsiteX126" fmla="*/ 2690251 w 3035698"/>
              <a:gd name="connsiteY126" fmla="*/ 1440558 h 1743267"/>
              <a:gd name="connsiteX127" fmla="*/ 2766451 w 3035698"/>
              <a:gd name="connsiteY127" fmla="*/ 1539618 h 1743267"/>
              <a:gd name="connsiteX128" fmla="*/ 2865511 w 3035698"/>
              <a:gd name="connsiteY128" fmla="*/ 1653918 h 1743267"/>
              <a:gd name="connsiteX129" fmla="*/ 2880751 w 3035698"/>
              <a:gd name="connsiteY129" fmla="*/ 1676778 h 1743267"/>
              <a:gd name="connsiteX130" fmla="*/ 2926471 w 3035698"/>
              <a:gd name="connsiteY130" fmla="*/ 1722498 h 1743267"/>
              <a:gd name="connsiteX131" fmla="*/ 2906865 w 3035698"/>
              <a:gd name="connsiteY131" fmla="*/ 1743007 h 1743267"/>
              <a:gd name="connsiteX132" fmla="*/ 1650583 w 3035698"/>
              <a:gd name="connsiteY132" fmla="*/ 1591707 h 1743267"/>
              <a:gd name="connsiteX0" fmla="*/ 1650583 w 3035698"/>
              <a:gd name="connsiteY0" fmla="*/ 1591707 h 1743267"/>
              <a:gd name="connsiteX1" fmla="*/ 1211971 w 3035698"/>
              <a:gd name="connsiteY1" fmla="*/ 1722498 h 1743267"/>
              <a:gd name="connsiteX2" fmla="*/ 294027 w 3035698"/>
              <a:gd name="connsiteY2" fmla="*/ 1537250 h 1743267"/>
              <a:gd name="connsiteX3" fmla="*/ 198511 w 3035698"/>
              <a:gd name="connsiteY3" fmla="*/ 1722498 h 1743267"/>
              <a:gd name="connsiteX4" fmla="*/ 61351 w 3035698"/>
              <a:gd name="connsiteY4" fmla="*/ 1714878 h 1743267"/>
              <a:gd name="connsiteX5" fmla="*/ 391 w 3035698"/>
              <a:gd name="connsiteY5" fmla="*/ 1699638 h 1743267"/>
              <a:gd name="connsiteX6" fmla="*/ 15631 w 3035698"/>
              <a:gd name="connsiteY6" fmla="*/ 1646298 h 1743267"/>
              <a:gd name="connsiteX7" fmla="*/ 46111 w 3035698"/>
              <a:gd name="connsiteY7" fmla="*/ 1600578 h 1743267"/>
              <a:gd name="connsiteX8" fmla="*/ 61351 w 3035698"/>
              <a:gd name="connsiteY8" fmla="*/ 1577718 h 1743267"/>
              <a:gd name="connsiteX9" fmla="*/ 68971 w 3035698"/>
              <a:gd name="connsiteY9" fmla="*/ 1554858 h 1743267"/>
              <a:gd name="connsiteX10" fmla="*/ 61351 w 3035698"/>
              <a:gd name="connsiteY10" fmla="*/ 1486278 h 1743267"/>
              <a:gd name="connsiteX11" fmla="*/ 68971 w 3035698"/>
              <a:gd name="connsiteY11" fmla="*/ 1455798 h 1743267"/>
              <a:gd name="connsiteX12" fmla="*/ 84211 w 3035698"/>
              <a:gd name="connsiteY12" fmla="*/ 1432938 h 1743267"/>
              <a:gd name="connsiteX13" fmla="*/ 99451 w 3035698"/>
              <a:gd name="connsiteY13" fmla="*/ 1356738 h 1743267"/>
              <a:gd name="connsiteX14" fmla="*/ 107071 w 3035698"/>
              <a:gd name="connsiteY14" fmla="*/ 1333878 h 1743267"/>
              <a:gd name="connsiteX15" fmla="*/ 122311 w 3035698"/>
              <a:gd name="connsiteY15" fmla="*/ 1311018 h 1743267"/>
              <a:gd name="connsiteX16" fmla="*/ 168031 w 3035698"/>
              <a:gd name="connsiteY16" fmla="*/ 1280538 h 1743267"/>
              <a:gd name="connsiteX17" fmla="*/ 221371 w 3035698"/>
              <a:gd name="connsiteY17" fmla="*/ 1272918 h 1743267"/>
              <a:gd name="connsiteX18" fmla="*/ 244231 w 3035698"/>
              <a:gd name="connsiteY18" fmla="*/ 1265298 h 1743267"/>
              <a:gd name="connsiteX19" fmla="*/ 289951 w 3035698"/>
              <a:gd name="connsiteY19" fmla="*/ 1227198 h 1743267"/>
              <a:gd name="connsiteX20" fmla="*/ 305191 w 3035698"/>
              <a:gd name="connsiteY20" fmla="*/ 1204338 h 1743267"/>
              <a:gd name="connsiteX21" fmla="*/ 328051 w 3035698"/>
              <a:gd name="connsiteY21" fmla="*/ 1181478 h 1743267"/>
              <a:gd name="connsiteX22" fmla="*/ 343291 w 3035698"/>
              <a:gd name="connsiteY22" fmla="*/ 1158618 h 1743267"/>
              <a:gd name="connsiteX23" fmla="*/ 389011 w 3035698"/>
              <a:gd name="connsiteY23" fmla="*/ 1135758 h 1743267"/>
              <a:gd name="connsiteX24" fmla="*/ 442351 w 3035698"/>
              <a:gd name="connsiteY24" fmla="*/ 1097658 h 1743267"/>
              <a:gd name="connsiteX25" fmla="*/ 449971 w 3035698"/>
              <a:gd name="connsiteY25" fmla="*/ 1074798 h 1743267"/>
              <a:gd name="connsiteX26" fmla="*/ 488071 w 3035698"/>
              <a:gd name="connsiteY26" fmla="*/ 1029078 h 1743267"/>
              <a:gd name="connsiteX27" fmla="*/ 503311 w 3035698"/>
              <a:gd name="connsiteY27" fmla="*/ 914778 h 1743267"/>
              <a:gd name="connsiteX28" fmla="*/ 510931 w 3035698"/>
              <a:gd name="connsiteY28" fmla="*/ 891918 h 1743267"/>
              <a:gd name="connsiteX29" fmla="*/ 549031 w 3035698"/>
              <a:gd name="connsiteY29" fmla="*/ 876678 h 1743267"/>
              <a:gd name="connsiteX30" fmla="*/ 602371 w 3035698"/>
              <a:gd name="connsiteY30" fmla="*/ 884298 h 1743267"/>
              <a:gd name="connsiteX31" fmla="*/ 617611 w 3035698"/>
              <a:gd name="connsiteY31" fmla="*/ 907158 h 1743267"/>
              <a:gd name="connsiteX32" fmla="*/ 619824 w 3035698"/>
              <a:gd name="connsiteY32" fmla="*/ 970885 h 1743267"/>
              <a:gd name="connsiteX33" fmla="*/ 652762 w 3035698"/>
              <a:gd name="connsiteY33" fmla="*/ 952416 h 1743267"/>
              <a:gd name="connsiteX34" fmla="*/ 679307 w 3035698"/>
              <a:gd name="connsiteY34" fmla="*/ 944135 h 1743267"/>
              <a:gd name="connsiteX35" fmla="*/ 693811 w 3035698"/>
              <a:gd name="connsiteY35" fmla="*/ 869058 h 1743267"/>
              <a:gd name="connsiteX36" fmla="*/ 687074 w 3035698"/>
              <a:gd name="connsiteY36" fmla="*/ 830747 h 1743267"/>
              <a:gd name="connsiteX37" fmla="*/ 752068 w 3035698"/>
              <a:gd name="connsiteY37" fmla="*/ 754777 h 1743267"/>
              <a:gd name="connsiteX38" fmla="*/ 747151 w 3035698"/>
              <a:gd name="connsiteY38" fmla="*/ 869058 h 1743267"/>
              <a:gd name="connsiteX39" fmla="*/ 775570 w 3035698"/>
              <a:gd name="connsiteY39" fmla="*/ 885211 h 1743267"/>
              <a:gd name="connsiteX40" fmla="*/ 808111 w 3035698"/>
              <a:gd name="connsiteY40" fmla="*/ 884298 h 1743267"/>
              <a:gd name="connsiteX41" fmla="*/ 830971 w 3035698"/>
              <a:gd name="connsiteY41" fmla="*/ 815718 h 1743267"/>
              <a:gd name="connsiteX42" fmla="*/ 853831 w 3035698"/>
              <a:gd name="connsiteY42" fmla="*/ 800478 h 1743267"/>
              <a:gd name="connsiteX43" fmla="*/ 832109 w 3035698"/>
              <a:gd name="connsiteY43" fmla="*/ 591498 h 1743267"/>
              <a:gd name="connsiteX44" fmla="*/ 853831 w 3035698"/>
              <a:gd name="connsiteY44" fmla="*/ 541398 h 1743267"/>
              <a:gd name="connsiteX45" fmla="*/ 876691 w 3035698"/>
              <a:gd name="connsiteY45" fmla="*/ 533778 h 1743267"/>
              <a:gd name="connsiteX46" fmla="*/ 914791 w 3035698"/>
              <a:gd name="connsiteY46" fmla="*/ 541398 h 1743267"/>
              <a:gd name="connsiteX47" fmla="*/ 907171 w 3035698"/>
              <a:gd name="connsiteY47" fmla="*/ 587118 h 1743267"/>
              <a:gd name="connsiteX48" fmla="*/ 909138 w 3035698"/>
              <a:gd name="connsiteY48" fmla="*/ 636568 h 1743267"/>
              <a:gd name="connsiteX49" fmla="*/ 906435 w 3035698"/>
              <a:gd name="connsiteY49" fmla="*/ 688284 h 1743267"/>
              <a:gd name="connsiteX50" fmla="*/ 898815 w 3035698"/>
              <a:gd name="connsiteY50" fmla="*/ 754116 h 1743267"/>
              <a:gd name="connsiteX51" fmla="*/ 878904 w 3035698"/>
              <a:gd name="connsiteY51" fmla="*/ 811988 h 1743267"/>
              <a:gd name="connsiteX52" fmla="*/ 891440 w 3035698"/>
              <a:gd name="connsiteY52" fmla="*/ 920954 h 1743267"/>
              <a:gd name="connsiteX53" fmla="*/ 930025 w 3035698"/>
              <a:gd name="connsiteY53" fmla="*/ 912672 h 1743267"/>
              <a:gd name="connsiteX54" fmla="*/ 937651 w 3035698"/>
              <a:gd name="connsiteY54" fmla="*/ 891918 h 1743267"/>
              <a:gd name="connsiteX55" fmla="*/ 930031 w 3035698"/>
              <a:gd name="connsiteY55" fmla="*/ 869058 h 1743267"/>
              <a:gd name="connsiteX56" fmla="*/ 977223 w 3035698"/>
              <a:gd name="connsiteY56" fmla="*/ 803405 h 1743267"/>
              <a:gd name="connsiteX57" fmla="*/ 1049984 w 3035698"/>
              <a:gd name="connsiteY57" fmla="*/ 839881 h 1743267"/>
              <a:gd name="connsiteX58" fmla="*/ 1096684 w 3035698"/>
              <a:gd name="connsiteY58" fmla="*/ 831298 h 1743267"/>
              <a:gd name="connsiteX59" fmla="*/ 1129132 w 3035698"/>
              <a:gd name="connsiteY59" fmla="*/ 805992 h 1743267"/>
              <a:gd name="connsiteX60" fmla="*/ 1143391 w 3035698"/>
              <a:gd name="connsiteY60" fmla="*/ 792858 h 1743267"/>
              <a:gd name="connsiteX61" fmla="*/ 1135771 w 3035698"/>
              <a:gd name="connsiteY61" fmla="*/ 731898 h 1743267"/>
              <a:gd name="connsiteX62" fmla="*/ 1108485 w 3035698"/>
              <a:gd name="connsiteY62" fmla="*/ 681966 h 1743267"/>
              <a:gd name="connsiteX63" fmla="*/ 1136931 w 3035698"/>
              <a:gd name="connsiteY63" fmla="*/ 511747 h 1743267"/>
              <a:gd name="connsiteX64" fmla="*/ 1158631 w 3035698"/>
              <a:gd name="connsiteY64" fmla="*/ 465557 h 1743267"/>
              <a:gd name="connsiteX65" fmla="*/ 1159366 w 3035698"/>
              <a:gd name="connsiteY65" fmla="*/ 630572 h 1743267"/>
              <a:gd name="connsiteX66" fmla="*/ 1196731 w 3035698"/>
              <a:gd name="connsiteY66" fmla="*/ 670938 h 1743267"/>
              <a:gd name="connsiteX67" fmla="*/ 1204351 w 3035698"/>
              <a:gd name="connsiteY67" fmla="*/ 685697 h 1743267"/>
              <a:gd name="connsiteX68" fmla="*/ 1239502 w 3035698"/>
              <a:gd name="connsiteY68" fmla="*/ 698992 h 1743267"/>
              <a:gd name="connsiteX69" fmla="*/ 1299972 w 3035698"/>
              <a:gd name="connsiteY69" fmla="*/ 692835 h 1743267"/>
              <a:gd name="connsiteX70" fmla="*/ 1234831 w 3035698"/>
              <a:gd name="connsiteY70" fmla="*/ 823338 h 1743267"/>
              <a:gd name="connsiteX71" fmla="*/ 1250011 w 3035698"/>
              <a:gd name="connsiteY71" fmla="*/ 824912 h 1743267"/>
              <a:gd name="connsiteX72" fmla="*/ 1277602 w 3035698"/>
              <a:gd name="connsiteY72" fmla="*/ 822215 h 1743267"/>
              <a:gd name="connsiteX73" fmla="*/ 1380347 w 3035698"/>
              <a:gd name="connsiteY73" fmla="*/ 846538 h 1743267"/>
              <a:gd name="connsiteX74" fmla="*/ 1425331 w 3035698"/>
              <a:gd name="connsiteY74" fmla="*/ 823338 h 1743267"/>
              <a:gd name="connsiteX75" fmla="*/ 1476212 w 3035698"/>
              <a:gd name="connsiteY75" fmla="*/ 719746 h 1743267"/>
              <a:gd name="connsiteX76" fmla="*/ 1517016 w 3035698"/>
              <a:gd name="connsiteY76" fmla="*/ 667709 h 1743267"/>
              <a:gd name="connsiteX77" fmla="*/ 1580190 w 3035698"/>
              <a:gd name="connsiteY77" fmla="*/ 664300 h 1743267"/>
              <a:gd name="connsiteX78" fmla="*/ 1641639 w 3035698"/>
              <a:gd name="connsiteY78" fmla="*/ 601877 h 1743267"/>
              <a:gd name="connsiteX79" fmla="*/ 1665454 w 3035698"/>
              <a:gd name="connsiteY79" fmla="*/ 365861 h 1743267"/>
              <a:gd name="connsiteX80" fmla="*/ 1633497 w 3035698"/>
              <a:gd name="connsiteY80" fmla="*/ 297782 h 1743267"/>
              <a:gd name="connsiteX81" fmla="*/ 1619516 w 3035698"/>
              <a:gd name="connsiteY81" fmla="*/ 256691 h 1743267"/>
              <a:gd name="connsiteX82" fmla="*/ 1594165 w 3035698"/>
              <a:gd name="connsiteY82" fmla="*/ 233594 h 1743267"/>
              <a:gd name="connsiteX83" fmla="*/ 1589036 w 3035698"/>
              <a:gd name="connsiteY83" fmla="*/ 164289 h 1743267"/>
              <a:gd name="connsiteX84" fmla="*/ 1608211 w 3035698"/>
              <a:gd name="connsiteY84" fmla="*/ 137538 h 1743267"/>
              <a:gd name="connsiteX85" fmla="*/ 1577731 w 3035698"/>
              <a:gd name="connsiteY85" fmla="*/ 84198 h 1743267"/>
              <a:gd name="connsiteX86" fmla="*/ 1585351 w 3035698"/>
              <a:gd name="connsiteY86" fmla="*/ 61338 h 1743267"/>
              <a:gd name="connsiteX87" fmla="*/ 1608211 w 3035698"/>
              <a:gd name="connsiteY87" fmla="*/ 68958 h 1743267"/>
              <a:gd name="connsiteX88" fmla="*/ 1562976 w 3035698"/>
              <a:gd name="connsiteY88" fmla="*/ 52916 h 1743267"/>
              <a:gd name="connsiteX89" fmla="*/ 1590508 w 3035698"/>
              <a:gd name="connsiteY89" fmla="*/ 14495 h 1743267"/>
              <a:gd name="connsiteX90" fmla="*/ 1654176 w 3035698"/>
              <a:gd name="connsiteY90" fmla="*/ 43171 h 1743267"/>
              <a:gd name="connsiteX91" fmla="*/ 1760611 w 3035698"/>
              <a:gd name="connsiteY91" fmla="*/ 378 h 1743267"/>
              <a:gd name="connsiteX92" fmla="*/ 1768231 w 3035698"/>
              <a:gd name="connsiteY92" fmla="*/ 23238 h 1743267"/>
              <a:gd name="connsiteX93" fmla="*/ 1791091 w 3035698"/>
              <a:gd name="connsiteY93" fmla="*/ 46098 h 1743267"/>
              <a:gd name="connsiteX94" fmla="*/ 1806331 w 3035698"/>
              <a:gd name="connsiteY94" fmla="*/ 68958 h 1743267"/>
              <a:gd name="connsiteX95" fmla="*/ 1829191 w 3035698"/>
              <a:gd name="connsiteY95" fmla="*/ 76578 h 1743267"/>
              <a:gd name="connsiteX96" fmla="*/ 1882531 w 3035698"/>
              <a:gd name="connsiteY96" fmla="*/ 99438 h 1743267"/>
              <a:gd name="connsiteX97" fmla="*/ 1905391 w 3035698"/>
              <a:gd name="connsiteY97" fmla="*/ 114678 h 1743267"/>
              <a:gd name="connsiteX98" fmla="*/ 1928251 w 3035698"/>
              <a:gd name="connsiteY98" fmla="*/ 122298 h 1743267"/>
              <a:gd name="connsiteX99" fmla="*/ 2233051 w 3035698"/>
              <a:gd name="connsiteY99" fmla="*/ 145158 h 1743267"/>
              <a:gd name="connsiteX100" fmla="*/ 2278771 w 3035698"/>
              <a:gd name="connsiteY100" fmla="*/ 183258 h 1743267"/>
              <a:gd name="connsiteX101" fmla="*/ 2301631 w 3035698"/>
              <a:gd name="connsiteY101" fmla="*/ 190878 h 1743267"/>
              <a:gd name="connsiteX102" fmla="*/ 2324491 w 3035698"/>
              <a:gd name="connsiteY102" fmla="*/ 213738 h 1743267"/>
              <a:gd name="connsiteX103" fmla="*/ 2332111 w 3035698"/>
              <a:gd name="connsiteY103" fmla="*/ 244218 h 1743267"/>
              <a:gd name="connsiteX104" fmla="*/ 2374392 w 3035698"/>
              <a:gd name="connsiteY104" fmla="*/ 270486 h 1743267"/>
              <a:gd name="connsiteX105" fmla="*/ 2416673 w 3035698"/>
              <a:gd name="connsiteY105" fmla="*/ 304697 h 1743267"/>
              <a:gd name="connsiteX106" fmla="*/ 2454550 w 3035698"/>
              <a:gd name="connsiteY106" fmla="*/ 332795 h 1743267"/>
              <a:gd name="connsiteX107" fmla="*/ 2485749 w 3035698"/>
              <a:gd name="connsiteY107" fmla="*/ 376024 h 1743267"/>
              <a:gd name="connsiteX108" fmla="*/ 2499512 w 3035698"/>
              <a:gd name="connsiteY108" fmla="*/ 450279 h 1743267"/>
              <a:gd name="connsiteX109" fmla="*/ 2524333 w 3035698"/>
              <a:gd name="connsiteY109" fmla="*/ 493572 h 1743267"/>
              <a:gd name="connsiteX110" fmla="*/ 2537851 w 3035698"/>
              <a:gd name="connsiteY110" fmla="*/ 510918 h 1743267"/>
              <a:gd name="connsiteX111" fmla="*/ 2560711 w 3035698"/>
              <a:gd name="connsiteY111" fmla="*/ 518538 h 1743267"/>
              <a:gd name="connsiteX112" fmla="*/ 2591191 w 3035698"/>
              <a:gd name="connsiteY112" fmla="*/ 564258 h 1743267"/>
              <a:gd name="connsiteX113" fmla="*/ 2583571 w 3035698"/>
              <a:gd name="connsiteY113" fmla="*/ 587118 h 1743267"/>
              <a:gd name="connsiteX114" fmla="*/ 2590701 w 3035698"/>
              <a:gd name="connsiteY114" fmla="*/ 632678 h 1743267"/>
              <a:gd name="connsiteX115" fmla="*/ 2646749 w 3035698"/>
              <a:gd name="connsiteY115" fmla="*/ 715355 h 1743267"/>
              <a:gd name="connsiteX116" fmla="*/ 2678952 w 3035698"/>
              <a:gd name="connsiteY116" fmla="*/ 804047 h 1743267"/>
              <a:gd name="connsiteX117" fmla="*/ 2772856 w 3035698"/>
              <a:gd name="connsiteY117" fmla="*/ 935192 h 1743267"/>
              <a:gd name="connsiteX118" fmla="*/ 2714839 w 3035698"/>
              <a:gd name="connsiteY118" fmla="*/ 922559 h 1743267"/>
              <a:gd name="connsiteX119" fmla="*/ 2776043 w 3035698"/>
              <a:gd name="connsiteY119" fmla="*/ 972990 h 1743267"/>
              <a:gd name="connsiteX120" fmla="*/ 2717291 w 3035698"/>
              <a:gd name="connsiteY120" fmla="*/ 1061986 h 1743267"/>
              <a:gd name="connsiteX121" fmla="*/ 2701562 w 3035698"/>
              <a:gd name="connsiteY121" fmla="*/ 1113059 h 1743267"/>
              <a:gd name="connsiteX122" fmla="*/ 2737945 w 3035698"/>
              <a:gd name="connsiteY122" fmla="*/ 1240794 h 1743267"/>
              <a:gd name="connsiteX123" fmla="*/ 2852785 w 3035698"/>
              <a:gd name="connsiteY123" fmla="*/ 1353983 h 1743267"/>
              <a:gd name="connsiteX124" fmla="*/ 3030230 w 3035698"/>
              <a:gd name="connsiteY124" fmla="*/ 1581371 h 1743267"/>
              <a:gd name="connsiteX125" fmla="*/ 2627568 w 3035698"/>
              <a:gd name="connsiteY125" fmla="*/ 1323671 h 1743267"/>
              <a:gd name="connsiteX126" fmla="*/ 2690251 w 3035698"/>
              <a:gd name="connsiteY126" fmla="*/ 1440558 h 1743267"/>
              <a:gd name="connsiteX127" fmla="*/ 2766451 w 3035698"/>
              <a:gd name="connsiteY127" fmla="*/ 1539618 h 1743267"/>
              <a:gd name="connsiteX128" fmla="*/ 2865511 w 3035698"/>
              <a:gd name="connsiteY128" fmla="*/ 1653918 h 1743267"/>
              <a:gd name="connsiteX129" fmla="*/ 2880751 w 3035698"/>
              <a:gd name="connsiteY129" fmla="*/ 1676778 h 1743267"/>
              <a:gd name="connsiteX130" fmla="*/ 2926471 w 3035698"/>
              <a:gd name="connsiteY130" fmla="*/ 1722498 h 1743267"/>
              <a:gd name="connsiteX131" fmla="*/ 2906865 w 3035698"/>
              <a:gd name="connsiteY131" fmla="*/ 1743007 h 1743267"/>
              <a:gd name="connsiteX132" fmla="*/ 1650583 w 3035698"/>
              <a:gd name="connsiteY132" fmla="*/ 1591707 h 1743267"/>
              <a:gd name="connsiteX0" fmla="*/ 1650870 w 3035985"/>
              <a:gd name="connsiteY0" fmla="*/ 1591707 h 1743267"/>
              <a:gd name="connsiteX1" fmla="*/ 1212258 w 3035985"/>
              <a:gd name="connsiteY1" fmla="*/ 1722498 h 1743267"/>
              <a:gd name="connsiteX2" fmla="*/ 294314 w 3035985"/>
              <a:gd name="connsiteY2" fmla="*/ 1537250 h 1743267"/>
              <a:gd name="connsiteX3" fmla="*/ 198798 w 3035985"/>
              <a:gd name="connsiteY3" fmla="*/ 1722498 h 1743267"/>
              <a:gd name="connsiteX4" fmla="*/ 39478 w 3035985"/>
              <a:gd name="connsiteY4" fmla="*/ 1522010 h 1743267"/>
              <a:gd name="connsiteX5" fmla="*/ 678 w 3035985"/>
              <a:gd name="connsiteY5" fmla="*/ 1699638 h 1743267"/>
              <a:gd name="connsiteX6" fmla="*/ 15918 w 3035985"/>
              <a:gd name="connsiteY6" fmla="*/ 1646298 h 1743267"/>
              <a:gd name="connsiteX7" fmla="*/ 46398 w 3035985"/>
              <a:gd name="connsiteY7" fmla="*/ 1600578 h 1743267"/>
              <a:gd name="connsiteX8" fmla="*/ 61638 w 3035985"/>
              <a:gd name="connsiteY8" fmla="*/ 1577718 h 1743267"/>
              <a:gd name="connsiteX9" fmla="*/ 69258 w 3035985"/>
              <a:gd name="connsiteY9" fmla="*/ 1554858 h 1743267"/>
              <a:gd name="connsiteX10" fmla="*/ 61638 w 3035985"/>
              <a:gd name="connsiteY10" fmla="*/ 1486278 h 1743267"/>
              <a:gd name="connsiteX11" fmla="*/ 69258 w 3035985"/>
              <a:gd name="connsiteY11" fmla="*/ 1455798 h 1743267"/>
              <a:gd name="connsiteX12" fmla="*/ 84498 w 3035985"/>
              <a:gd name="connsiteY12" fmla="*/ 1432938 h 1743267"/>
              <a:gd name="connsiteX13" fmla="*/ 99738 w 3035985"/>
              <a:gd name="connsiteY13" fmla="*/ 1356738 h 1743267"/>
              <a:gd name="connsiteX14" fmla="*/ 107358 w 3035985"/>
              <a:gd name="connsiteY14" fmla="*/ 1333878 h 1743267"/>
              <a:gd name="connsiteX15" fmla="*/ 122598 w 3035985"/>
              <a:gd name="connsiteY15" fmla="*/ 1311018 h 1743267"/>
              <a:gd name="connsiteX16" fmla="*/ 168318 w 3035985"/>
              <a:gd name="connsiteY16" fmla="*/ 1280538 h 1743267"/>
              <a:gd name="connsiteX17" fmla="*/ 221658 w 3035985"/>
              <a:gd name="connsiteY17" fmla="*/ 1272918 h 1743267"/>
              <a:gd name="connsiteX18" fmla="*/ 244518 w 3035985"/>
              <a:gd name="connsiteY18" fmla="*/ 1265298 h 1743267"/>
              <a:gd name="connsiteX19" fmla="*/ 290238 w 3035985"/>
              <a:gd name="connsiteY19" fmla="*/ 1227198 h 1743267"/>
              <a:gd name="connsiteX20" fmla="*/ 305478 w 3035985"/>
              <a:gd name="connsiteY20" fmla="*/ 1204338 h 1743267"/>
              <a:gd name="connsiteX21" fmla="*/ 328338 w 3035985"/>
              <a:gd name="connsiteY21" fmla="*/ 1181478 h 1743267"/>
              <a:gd name="connsiteX22" fmla="*/ 343578 w 3035985"/>
              <a:gd name="connsiteY22" fmla="*/ 1158618 h 1743267"/>
              <a:gd name="connsiteX23" fmla="*/ 389298 w 3035985"/>
              <a:gd name="connsiteY23" fmla="*/ 1135758 h 1743267"/>
              <a:gd name="connsiteX24" fmla="*/ 442638 w 3035985"/>
              <a:gd name="connsiteY24" fmla="*/ 1097658 h 1743267"/>
              <a:gd name="connsiteX25" fmla="*/ 450258 w 3035985"/>
              <a:gd name="connsiteY25" fmla="*/ 1074798 h 1743267"/>
              <a:gd name="connsiteX26" fmla="*/ 488358 w 3035985"/>
              <a:gd name="connsiteY26" fmla="*/ 1029078 h 1743267"/>
              <a:gd name="connsiteX27" fmla="*/ 503598 w 3035985"/>
              <a:gd name="connsiteY27" fmla="*/ 914778 h 1743267"/>
              <a:gd name="connsiteX28" fmla="*/ 511218 w 3035985"/>
              <a:gd name="connsiteY28" fmla="*/ 891918 h 1743267"/>
              <a:gd name="connsiteX29" fmla="*/ 549318 w 3035985"/>
              <a:gd name="connsiteY29" fmla="*/ 876678 h 1743267"/>
              <a:gd name="connsiteX30" fmla="*/ 602658 w 3035985"/>
              <a:gd name="connsiteY30" fmla="*/ 884298 h 1743267"/>
              <a:gd name="connsiteX31" fmla="*/ 617898 w 3035985"/>
              <a:gd name="connsiteY31" fmla="*/ 907158 h 1743267"/>
              <a:gd name="connsiteX32" fmla="*/ 620111 w 3035985"/>
              <a:gd name="connsiteY32" fmla="*/ 970885 h 1743267"/>
              <a:gd name="connsiteX33" fmla="*/ 653049 w 3035985"/>
              <a:gd name="connsiteY33" fmla="*/ 952416 h 1743267"/>
              <a:gd name="connsiteX34" fmla="*/ 679594 w 3035985"/>
              <a:gd name="connsiteY34" fmla="*/ 944135 h 1743267"/>
              <a:gd name="connsiteX35" fmla="*/ 694098 w 3035985"/>
              <a:gd name="connsiteY35" fmla="*/ 869058 h 1743267"/>
              <a:gd name="connsiteX36" fmla="*/ 687361 w 3035985"/>
              <a:gd name="connsiteY36" fmla="*/ 830747 h 1743267"/>
              <a:gd name="connsiteX37" fmla="*/ 752355 w 3035985"/>
              <a:gd name="connsiteY37" fmla="*/ 754777 h 1743267"/>
              <a:gd name="connsiteX38" fmla="*/ 747438 w 3035985"/>
              <a:gd name="connsiteY38" fmla="*/ 869058 h 1743267"/>
              <a:gd name="connsiteX39" fmla="*/ 775857 w 3035985"/>
              <a:gd name="connsiteY39" fmla="*/ 885211 h 1743267"/>
              <a:gd name="connsiteX40" fmla="*/ 808398 w 3035985"/>
              <a:gd name="connsiteY40" fmla="*/ 884298 h 1743267"/>
              <a:gd name="connsiteX41" fmla="*/ 831258 w 3035985"/>
              <a:gd name="connsiteY41" fmla="*/ 815718 h 1743267"/>
              <a:gd name="connsiteX42" fmla="*/ 854118 w 3035985"/>
              <a:gd name="connsiteY42" fmla="*/ 800478 h 1743267"/>
              <a:gd name="connsiteX43" fmla="*/ 832396 w 3035985"/>
              <a:gd name="connsiteY43" fmla="*/ 591498 h 1743267"/>
              <a:gd name="connsiteX44" fmla="*/ 854118 w 3035985"/>
              <a:gd name="connsiteY44" fmla="*/ 541398 h 1743267"/>
              <a:gd name="connsiteX45" fmla="*/ 876978 w 3035985"/>
              <a:gd name="connsiteY45" fmla="*/ 533778 h 1743267"/>
              <a:gd name="connsiteX46" fmla="*/ 915078 w 3035985"/>
              <a:gd name="connsiteY46" fmla="*/ 541398 h 1743267"/>
              <a:gd name="connsiteX47" fmla="*/ 907458 w 3035985"/>
              <a:gd name="connsiteY47" fmla="*/ 587118 h 1743267"/>
              <a:gd name="connsiteX48" fmla="*/ 909425 w 3035985"/>
              <a:gd name="connsiteY48" fmla="*/ 636568 h 1743267"/>
              <a:gd name="connsiteX49" fmla="*/ 906722 w 3035985"/>
              <a:gd name="connsiteY49" fmla="*/ 688284 h 1743267"/>
              <a:gd name="connsiteX50" fmla="*/ 899102 w 3035985"/>
              <a:gd name="connsiteY50" fmla="*/ 754116 h 1743267"/>
              <a:gd name="connsiteX51" fmla="*/ 879191 w 3035985"/>
              <a:gd name="connsiteY51" fmla="*/ 811988 h 1743267"/>
              <a:gd name="connsiteX52" fmla="*/ 891727 w 3035985"/>
              <a:gd name="connsiteY52" fmla="*/ 920954 h 1743267"/>
              <a:gd name="connsiteX53" fmla="*/ 930312 w 3035985"/>
              <a:gd name="connsiteY53" fmla="*/ 912672 h 1743267"/>
              <a:gd name="connsiteX54" fmla="*/ 937938 w 3035985"/>
              <a:gd name="connsiteY54" fmla="*/ 891918 h 1743267"/>
              <a:gd name="connsiteX55" fmla="*/ 930318 w 3035985"/>
              <a:gd name="connsiteY55" fmla="*/ 869058 h 1743267"/>
              <a:gd name="connsiteX56" fmla="*/ 977510 w 3035985"/>
              <a:gd name="connsiteY56" fmla="*/ 803405 h 1743267"/>
              <a:gd name="connsiteX57" fmla="*/ 1050271 w 3035985"/>
              <a:gd name="connsiteY57" fmla="*/ 839881 h 1743267"/>
              <a:gd name="connsiteX58" fmla="*/ 1096971 w 3035985"/>
              <a:gd name="connsiteY58" fmla="*/ 831298 h 1743267"/>
              <a:gd name="connsiteX59" fmla="*/ 1129419 w 3035985"/>
              <a:gd name="connsiteY59" fmla="*/ 805992 h 1743267"/>
              <a:gd name="connsiteX60" fmla="*/ 1143678 w 3035985"/>
              <a:gd name="connsiteY60" fmla="*/ 792858 h 1743267"/>
              <a:gd name="connsiteX61" fmla="*/ 1136058 w 3035985"/>
              <a:gd name="connsiteY61" fmla="*/ 731898 h 1743267"/>
              <a:gd name="connsiteX62" fmla="*/ 1108772 w 3035985"/>
              <a:gd name="connsiteY62" fmla="*/ 681966 h 1743267"/>
              <a:gd name="connsiteX63" fmla="*/ 1137218 w 3035985"/>
              <a:gd name="connsiteY63" fmla="*/ 511747 h 1743267"/>
              <a:gd name="connsiteX64" fmla="*/ 1158918 w 3035985"/>
              <a:gd name="connsiteY64" fmla="*/ 465557 h 1743267"/>
              <a:gd name="connsiteX65" fmla="*/ 1159653 w 3035985"/>
              <a:gd name="connsiteY65" fmla="*/ 630572 h 1743267"/>
              <a:gd name="connsiteX66" fmla="*/ 1197018 w 3035985"/>
              <a:gd name="connsiteY66" fmla="*/ 670938 h 1743267"/>
              <a:gd name="connsiteX67" fmla="*/ 1204638 w 3035985"/>
              <a:gd name="connsiteY67" fmla="*/ 685697 h 1743267"/>
              <a:gd name="connsiteX68" fmla="*/ 1239789 w 3035985"/>
              <a:gd name="connsiteY68" fmla="*/ 698992 h 1743267"/>
              <a:gd name="connsiteX69" fmla="*/ 1300259 w 3035985"/>
              <a:gd name="connsiteY69" fmla="*/ 692835 h 1743267"/>
              <a:gd name="connsiteX70" fmla="*/ 1235118 w 3035985"/>
              <a:gd name="connsiteY70" fmla="*/ 823338 h 1743267"/>
              <a:gd name="connsiteX71" fmla="*/ 1250298 w 3035985"/>
              <a:gd name="connsiteY71" fmla="*/ 824912 h 1743267"/>
              <a:gd name="connsiteX72" fmla="*/ 1277889 w 3035985"/>
              <a:gd name="connsiteY72" fmla="*/ 822215 h 1743267"/>
              <a:gd name="connsiteX73" fmla="*/ 1380634 w 3035985"/>
              <a:gd name="connsiteY73" fmla="*/ 846538 h 1743267"/>
              <a:gd name="connsiteX74" fmla="*/ 1425618 w 3035985"/>
              <a:gd name="connsiteY74" fmla="*/ 823338 h 1743267"/>
              <a:gd name="connsiteX75" fmla="*/ 1476499 w 3035985"/>
              <a:gd name="connsiteY75" fmla="*/ 719746 h 1743267"/>
              <a:gd name="connsiteX76" fmla="*/ 1517303 w 3035985"/>
              <a:gd name="connsiteY76" fmla="*/ 667709 h 1743267"/>
              <a:gd name="connsiteX77" fmla="*/ 1580477 w 3035985"/>
              <a:gd name="connsiteY77" fmla="*/ 664300 h 1743267"/>
              <a:gd name="connsiteX78" fmla="*/ 1641926 w 3035985"/>
              <a:gd name="connsiteY78" fmla="*/ 601877 h 1743267"/>
              <a:gd name="connsiteX79" fmla="*/ 1665741 w 3035985"/>
              <a:gd name="connsiteY79" fmla="*/ 365861 h 1743267"/>
              <a:gd name="connsiteX80" fmla="*/ 1633784 w 3035985"/>
              <a:gd name="connsiteY80" fmla="*/ 297782 h 1743267"/>
              <a:gd name="connsiteX81" fmla="*/ 1619803 w 3035985"/>
              <a:gd name="connsiteY81" fmla="*/ 256691 h 1743267"/>
              <a:gd name="connsiteX82" fmla="*/ 1594452 w 3035985"/>
              <a:gd name="connsiteY82" fmla="*/ 233594 h 1743267"/>
              <a:gd name="connsiteX83" fmla="*/ 1589323 w 3035985"/>
              <a:gd name="connsiteY83" fmla="*/ 164289 h 1743267"/>
              <a:gd name="connsiteX84" fmla="*/ 1608498 w 3035985"/>
              <a:gd name="connsiteY84" fmla="*/ 137538 h 1743267"/>
              <a:gd name="connsiteX85" fmla="*/ 1578018 w 3035985"/>
              <a:gd name="connsiteY85" fmla="*/ 84198 h 1743267"/>
              <a:gd name="connsiteX86" fmla="*/ 1585638 w 3035985"/>
              <a:gd name="connsiteY86" fmla="*/ 61338 h 1743267"/>
              <a:gd name="connsiteX87" fmla="*/ 1608498 w 3035985"/>
              <a:gd name="connsiteY87" fmla="*/ 68958 h 1743267"/>
              <a:gd name="connsiteX88" fmla="*/ 1563263 w 3035985"/>
              <a:gd name="connsiteY88" fmla="*/ 52916 h 1743267"/>
              <a:gd name="connsiteX89" fmla="*/ 1590795 w 3035985"/>
              <a:gd name="connsiteY89" fmla="*/ 14495 h 1743267"/>
              <a:gd name="connsiteX90" fmla="*/ 1654463 w 3035985"/>
              <a:gd name="connsiteY90" fmla="*/ 43171 h 1743267"/>
              <a:gd name="connsiteX91" fmla="*/ 1760898 w 3035985"/>
              <a:gd name="connsiteY91" fmla="*/ 378 h 1743267"/>
              <a:gd name="connsiteX92" fmla="*/ 1768518 w 3035985"/>
              <a:gd name="connsiteY92" fmla="*/ 23238 h 1743267"/>
              <a:gd name="connsiteX93" fmla="*/ 1791378 w 3035985"/>
              <a:gd name="connsiteY93" fmla="*/ 46098 h 1743267"/>
              <a:gd name="connsiteX94" fmla="*/ 1806618 w 3035985"/>
              <a:gd name="connsiteY94" fmla="*/ 68958 h 1743267"/>
              <a:gd name="connsiteX95" fmla="*/ 1829478 w 3035985"/>
              <a:gd name="connsiteY95" fmla="*/ 76578 h 1743267"/>
              <a:gd name="connsiteX96" fmla="*/ 1882818 w 3035985"/>
              <a:gd name="connsiteY96" fmla="*/ 99438 h 1743267"/>
              <a:gd name="connsiteX97" fmla="*/ 1905678 w 3035985"/>
              <a:gd name="connsiteY97" fmla="*/ 114678 h 1743267"/>
              <a:gd name="connsiteX98" fmla="*/ 1928538 w 3035985"/>
              <a:gd name="connsiteY98" fmla="*/ 122298 h 1743267"/>
              <a:gd name="connsiteX99" fmla="*/ 2233338 w 3035985"/>
              <a:gd name="connsiteY99" fmla="*/ 145158 h 1743267"/>
              <a:gd name="connsiteX100" fmla="*/ 2279058 w 3035985"/>
              <a:gd name="connsiteY100" fmla="*/ 183258 h 1743267"/>
              <a:gd name="connsiteX101" fmla="*/ 2301918 w 3035985"/>
              <a:gd name="connsiteY101" fmla="*/ 190878 h 1743267"/>
              <a:gd name="connsiteX102" fmla="*/ 2324778 w 3035985"/>
              <a:gd name="connsiteY102" fmla="*/ 213738 h 1743267"/>
              <a:gd name="connsiteX103" fmla="*/ 2332398 w 3035985"/>
              <a:gd name="connsiteY103" fmla="*/ 244218 h 1743267"/>
              <a:gd name="connsiteX104" fmla="*/ 2374679 w 3035985"/>
              <a:gd name="connsiteY104" fmla="*/ 270486 h 1743267"/>
              <a:gd name="connsiteX105" fmla="*/ 2416960 w 3035985"/>
              <a:gd name="connsiteY105" fmla="*/ 304697 h 1743267"/>
              <a:gd name="connsiteX106" fmla="*/ 2454837 w 3035985"/>
              <a:gd name="connsiteY106" fmla="*/ 332795 h 1743267"/>
              <a:gd name="connsiteX107" fmla="*/ 2486036 w 3035985"/>
              <a:gd name="connsiteY107" fmla="*/ 376024 h 1743267"/>
              <a:gd name="connsiteX108" fmla="*/ 2499799 w 3035985"/>
              <a:gd name="connsiteY108" fmla="*/ 450279 h 1743267"/>
              <a:gd name="connsiteX109" fmla="*/ 2524620 w 3035985"/>
              <a:gd name="connsiteY109" fmla="*/ 493572 h 1743267"/>
              <a:gd name="connsiteX110" fmla="*/ 2538138 w 3035985"/>
              <a:gd name="connsiteY110" fmla="*/ 510918 h 1743267"/>
              <a:gd name="connsiteX111" fmla="*/ 2560998 w 3035985"/>
              <a:gd name="connsiteY111" fmla="*/ 518538 h 1743267"/>
              <a:gd name="connsiteX112" fmla="*/ 2591478 w 3035985"/>
              <a:gd name="connsiteY112" fmla="*/ 564258 h 1743267"/>
              <a:gd name="connsiteX113" fmla="*/ 2583858 w 3035985"/>
              <a:gd name="connsiteY113" fmla="*/ 587118 h 1743267"/>
              <a:gd name="connsiteX114" fmla="*/ 2590988 w 3035985"/>
              <a:gd name="connsiteY114" fmla="*/ 632678 h 1743267"/>
              <a:gd name="connsiteX115" fmla="*/ 2647036 w 3035985"/>
              <a:gd name="connsiteY115" fmla="*/ 715355 h 1743267"/>
              <a:gd name="connsiteX116" fmla="*/ 2679239 w 3035985"/>
              <a:gd name="connsiteY116" fmla="*/ 804047 h 1743267"/>
              <a:gd name="connsiteX117" fmla="*/ 2773143 w 3035985"/>
              <a:gd name="connsiteY117" fmla="*/ 935192 h 1743267"/>
              <a:gd name="connsiteX118" fmla="*/ 2715126 w 3035985"/>
              <a:gd name="connsiteY118" fmla="*/ 922559 h 1743267"/>
              <a:gd name="connsiteX119" fmla="*/ 2776330 w 3035985"/>
              <a:gd name="connsiteY119" fmla="*/ 972990 h 1743267"/>
              <a:gd name="connsiteX120" fmla="*/ 2717578 w 3035985"/>
              <a:gd name="connsiteY120" fmla="*/ 1061986 h 1743267"/>
              <a:gd name="connsiteX121" fmla="*/ 2701849 w 3035985"/>
              <a:gd name="connsiteY121" fmla="*/ 1113059 h 1743267"/>
              <a:gd name="connsiteX122" fmla="*/ 2738232 w 3035985"/>
              <a:gd name="connsiteY122" fmla="*/ 1240794 h 1743267"/>
              <a:gd name="connsiteX123" fmla="*/ 2853072 w 3035985"/>
              <a:gd name="connsiteY123" fmla="*/ 1353983 h 1743267"/>
              <a:gd name="connsiteX124" fmla="*/ 3030517 w 3035985"/>
              <a:gd name="connsiteY124" fmla="*/ 1581371 h 1743267"/>
              <a:gd name="connsiteX125" fmla="*/ 2627855 w 3035985"/>
              <a:gd name="connsiteY125" fmla="*/ 1323671 h 1743267"/>
              <a:gd name="connsiteX126" fmla="*/ 2690538 w 3035985"/>
              <a:gd name="connsiteY126" fmla="*/ 1440558 h 1743267"/>
              <a:gd name="connsiteX127" fmla="*/ 2766738 w 3035985"/>
              <a:gd name="connsiteY127" fmla="*/ 1539618 h 1743267"/>
              <a:gd name="connsiteX128" fmla="*/ 2865798 w 3035985"/>
              <a:gd name="connsiteY128" fmla="*/ 1653918 h 1743267"/>
              <a:gd name="connsiteX129" fmla="*/ 2881038 w 3035985"/>
              <a:gd name="connsiteY129" fmla="*/ 1676778 h 1743267"/>
              <a:gd name="connsiteX130" fmla="*/ 2926758 w 3035985"/>
              <a:gd name="connsiteY130" fmla="*/ 1722498 h 1743267"/>
              <a:gd name="connsiteX131" fmla="*/ 2907152 w 3035985"/>
              <a:gd name="connsiteY131" fmla="*/ 1743007 h 1743267"/>
              <a:gd name="connsiteX132" fmla="*/ 1650870 w 3035985"/>
              <a:gd name="connsiteY132" fmla="*/ 1591707 h 1743267"/>
              <a:gd name="connsiteX0" fmla="*/ 1650870 w 3035985"/>
              <a:gd name="connsiteY0" fmla="*/ 1591707 h 1743267"/>
              <a:gd name="connsiteX1" fmla="*/ 1212258 w 3035985"/>
              <a:gd name="connsiteY1" fmla="*/ 1722498 h 1743267"/>
              <a:gd name="connsiteX2" fmla="*/ 294314 w 3035985"/>
              <a:gd name="connsiteY2" fmla="*/ 1537250 h 1743267"/>
              <a:gd name="connsiteX3" fmla="*/ 110163 w 3035985"/>
              <a:gd name="connsiteY3" fmla="*/ 1505083 h 1743267"/>
              <a:gd name="connsiteX4" fmla="*/ 39478 w 3035985"/>
              <a:gd name="connsiteY4" fmla="*/ 1522010 h 1743267"/>
              <a:gd name="connsiteX5" fmla="*/ 678 w 3035985"/>
              <a:gd name="connsiteY5" fmla="*/ 1699638 h 1743267"/>
              <a:gd name="connsiteX6" fmla="*/ 15918 w 3035985"/>
              <a:gd name="connsiteY6" fmla="*/ 1646298 h 1743267"/>
              <a:gd name="connsiteX7" fmla="*/ 46398 w 3035985"/>
              <a:gd name="connsiteY7" fmla="*/ 1600578 h 1743267"/>
              <a:gd name="connsiteX8" fmla="*/ 61638 w 3035985"/>
              <a:gd name="connsiteY8" fmla="*/ 1577718 h 1743267"/>
              <a:gd name="connsiteX9" fmla="*/ 69258 w 3035985"/>
              <a:gd name="connsiteY9" fmla="*/ 1554858 h 1743267"/>
              <a:gd name="connsiteX10" fmla="*/ 61638 w 3035985"/>
              <a:gd name="connsiteY10" fmla="*/ 1486278 h 1743267"/>
              <a:gd name="connsiteX11" fmla="*/ 69258 w 3035985"/>
              <a:gd name="connsiteY11" fmla="*/ 1455798 h 1743267"/>
              <a:gd name="connsiteX12" fmla="*/ 84498 w 3035985"/>
              <a:gd name="connsiteY12" fmla="*/ 1432938 h 1743267"/>
              <a:gd name="connsiteX13" fmla="*/ 99738 w 3035985"/>
              <a:gd name="connsiteY13" fmla="*/ 1356738 h 1743267"/>
              <a:gd name="connsiteX14" fmla="*/ 107358 w 3035985"/>
              <a:gd name="connsiteY14" fmla="*/ 1333878 h 1743267"/>
              <a:gd name="connsiteX15" fmla="*/ 122598 w 3035985"/>
              <a:gd name="connsiteY15" fmla="*/ 1311018 h 1743267"/>
              <a:gd name="connsiteX16" fmla="*/ 168318 w 3035985"/>
              <a:gd name="connsiteY16" fmla="*/ 1280538 h 1743267"/>
              <a:gd name="connsiteX17" fmla="*/ 221658 w 3035985"/>
              <a:gd name="connsiteY17" fmla="*/ 1272918 h 1743267"/>
              <a:gd name="connsiteX18" fmla="*/ 244518 w 3035985"/>
              <a:gd name="connsiteY18" fmla="*/ 1265298 h 1743267"/>
              <a:gd name="connsiteX19" fmla="*/ 290238 w 3035985"/>
              <a:gd name="connsiteY19" fmla="*/ 1227198 h 1743267"/>
              <a:gd name="connsiteX20" fmla="*/ 305478 w 3035985"/>
              <a:gd name="connsiteY20" fmla="*/ 1204338 h 1743267"/>
              <a:gd name="connsiteX21" fmla="*/ 328338 w 3035985"/>
              <a:gd name="connsiteY21" fmla="*/ 1181478 h 1743267"/>
              <a:gd name="connsiteX22" fmla="*/ 343578 w 3035985"/>
              <a:gd name="connsiteY22" fmla="*/ 1158618 h 1743267"/>
              <a:gd name="connsiteX23" fmla="*/ 389298 w 3035985"/>
              <a:gd name="connsiteY23" fmla="*/ 1135758 h 1743267"/>
              <a:gd name="connsiteX24" fmla="*/ 442638 w 3035985"/>
              <a:gd name="connsiteY24" fmla="*/ 1097658 h 1743267"/>
              <a:gd name="connsiteX25" fmla="*/ 450258 w 3035985"/>
              <a:gd name="connsiteY25" fmla="*/ 1074798 h 1743267"/>
              <a:gd name="connsiteX26" fmla="*/ 488358 w 3035985"/>
              <a:gd name="connsiteY26" fmla="*/ 1029078 h 1743267"/>
              <a:gd name="connsiteX27" fmla="*/ 503598 w 3035985"/>
              <a:gd name="connsiteY27" fmla="*/ 914778 h 1743267"/>
              <a:gd name="connsiteX28" fmla="*/ 511218 w 3035985"/>
              <a:gd name="connsiteY28" fmla="*/ 891918 h 1743267"/>
              <a:gd name="connsiteX29" fmla="*/ 549318 w 3035985"/>
              <a:gd name="connsiteY29" fmla="*/ 876678 h 1743267"/>
              <a:gd name="connsiteX30" fmla="*/ 602658 w 3035985"/>
              <a:gd name="connsiteY30" fmla="*/ 884298 h 1743267"/>
              <a:gd name="connsiteX31" fmla="*/ 617898 w 3035985"/>
              <a:gd name="connsiteY31" fmla="*/ 907158 h 1743267"/>
              <a:gd name="connsiteX32" fmla="*/ 620111 w 3035985"/>
              <a:gd name="connsiteY32" fmla="*/ 970885 h 1743267"/>
              <a:gd name="connsiteX33" fmla="*/ 653049 w 3035985"/>
              <a:gd name="connsiteY33" fmla="*/ 952416 h 1743267"/>
              <a:gd name="connsiteX34" fmla="*/ 679594 w 3035985"/>
              <a:gd name="connsiteY34" fmla="*/ 944135 h 1743267"/>
              <a:gd name="connsiteX35" fmla="*/ 694098 w 3035985"/>
              <a:gd name="connsiteY35" fmla="*/ 869058 h 1743267"/>
              <a:gd name="connsiteX36" fmla="*/ 687361 w 3035985"/>
              <a:gd name="connsiteY36" fmla="*/ 830747 h 1743267"/>
              <a:gd name="connsiteX37" fmla="*/ 752355 w 3035985"/>
              <a:gd name="connsiteY37" fmla="*/ 754777 h 1743267"/>
              <a:gd name="connsiteX38" fmla="*/ 747438 w 3035985"/>
              <a:gd name="connsiteY38" fmla="*/ 869058 h 1743267"/>
              <a:gd name="connsiteX39" fmla="*/ 775857 w 3035985"/>
              <a:gd name="connsiteY39" fmla="*/ 885211 h 1743267"/>
              <a:gd name="connsiteX40" fmla="*/ 808398 w 3035985"/>
              <a:gd name="connsiteY40" fmla="*/ 884298 h 1743267"/>
              <a:gd name="connsiteX41" fmla="*/ 831258 w 3035985"/>
              <a:gd name="connsiteY41" fmla="*/ 815718 h 1743267"/>
              <a:gd name="connsiteX42" fmla="*/ 854118 w 3035985"/>
              <a:gd name="connsiteY42" fmla="*/ 800478 h 1743267"/>
              <a:gd name="connsiteX43" fmla="*/ 832396 w 3035985"/>
              <a:gd name="connsiteY43" fmla="*/ 591498 h 1743267"/>
              <a:gd name="connsiteX44" fmla="*/ 854118 w 3035985"/>
              <a:gd name="connsiteY44" fmla="*/ 541398 h 1743267"/>
              <a:gd name="connsiteX45" fmla="*/ 876978 w 3035985"/>
              <a:gd name="connsiteY45" fmla="*/ 533778 h 1743267"/>
              <a:gd name="connsiteX46" fmla="*/ 915078 w 3035985"/>
              <a:gd name="connsiteY46" fmla="*/ 541398 h 1743267"/>
              <a:gd name="connsiteX47" fmla="*/ 907458 w 3035985"/>
              <a:gd name="connsiteY47" fmla="*/ 587118 h 1743267"/>
              <a:gd name="connsiteX48" fmla="*/ 909425 w 3035985"/>
              <a:gd name="connsiteY48" fmla="*/ 636568 h 1743267"/>
              <a:gd name="connsiteX49" fmla="*/ 906722 w 3035985"/>
              <a:gd name="connsiteY49" fmla="*/ 688284 h 1743267"/>
              <a:gd name="connsiteX50" fmla="*/ 899102 w 3035985"/>
              <a:gd name="connsiteY50" fmla="*/ 754116 h 1743267"/>
              <a:gd name="connsiteX51" fmla="*/ 879191 w 3035985"/>
              <a:gd name="connsiteY51" fmla="*/ 811988 h 1743267"/>
              <a:gd name="connsiteX52" fmla="*/ 891727 w 3035985"/>
              <a:gd name="connsiteY52" fmla="*/ 920954 h 1743267"/>
              <a:gd name="connsiteX53" fmla="*/ 930312 w 3035985"/>
              <a:gd name="connsiteY53" fmla="*/ 912672 h 1743267"/>
              <a:gd name="connsiteX54" fmla="*/ 937938 w 3035985"/>
              <a:gd name="connsiteY54" fmla="*/ 891918 h 1743267"/>
              <a:gd name="connsiteX55" fmla="*/ 930318 w 3035985"/>
              <a:gd name="connsiteY55" fmla="*/ 869058 h 1743267"/>
              <a:gd name="connsiteX56" fmla="*/ 977510 w 3035985"/>
              <a:gd name="connsiteY56" fmla="*/ 803405 h 1743267"/>
              <a:gd name="connsiteX57" fmla="*/ 1050271 w 3035985"/>
              <a:gd name="connsiteY57" fmla="*/ 839881 h 1743267"/>
              <a:gd name="connsiteX58" fmla="*/ 1096971 w 3035985"/>
              <a:gd name="connsiteY58" fmla="*/ 831298 h 1743267"/>
              <a:gd name="connsiteX59" fmla="*/ 1129419 w 3035985"/>
              <a:gd name="connsiteY59" fmla="*/ 805992 h 1743267"/>
              <a:gd name="connsiteX60" fmla="*/ 1143678 w 3035985"/>
              <a:gd name="connsiteY60" fmla="*/ 792858 h 1743267"/>
              <a:gd name="connsiteX61" fmla="*/ 1136058 w 3035985"/>
              <a:gd name="connsiteY61" fmla="*/ 731898 h 1743267"/>
              <a:gd name="connsiteX62" fmla="*/ 1108772 w 3035985"/>
              <a:gd name="connsiteY62" fmla="*/ 681966 h 1743267"/>
              <a:gd name="connsiteX63" fmla="*/ 1137218 w 3035985"/>
              <a:gd name="connsiteY63" fmla="*/ 511747 h 1743267"/>
              <a:gd name="connsiteX64" fmla="*/ 1158918 w 3035985"/>
              <a:gd name="connsiteY64" fmla="*/ 465557 h 1743267"/>
              <a:gd name="connsiteX65" fmla="*/ 1159653 w 3035985"/>
              <a:gd name="connsiteY65" fmla="*/ 630572 h 1743267"/>
              <a:gd name="connsiteX66" fmla="*/ 1197018 w 3035985"/>
              <a:gd name="connsiteY66" fmla="*/ 670938 h 1743267"/>
              <a:gd name="connsiteX67" fmla="*/ 1204638 w 3035985"/>
              <a:gd name="connsiteY67" fmla="*/ 685697 h 1743267"/>
              <a:gd name="connsiteX68" fmla="*/ 1239789 w 3035985"/>
              <a:gd name="connsiteY68" fmla="*/ 698992 h 1743267"/>
              <a:gd name="connsiteX69" fmla="*/ 1300259 w 3035985"/>
              <a:gd name="connsiteY69" fmla="*/ 692835 h 1743267"/>
              <a:gd name="connsiteX70" fmla="*/ 1235118 w 3035985"/>
              <a:gd name="connsiteY70" fmla="*/ 823338 h 1743267"/>
              <a:gd name="connsiteX71" fmla="*/ 1250298 w 3035985"/>
              <a:gd name="connsiteY71" fmla="*/ 824912 h 1743267"/>
              <a:gd name="connsiteX72" fmla="*/ 1277889 w 3035985"/>
              <a:gd name="connsiteY72" fmla="*/ 822215 h 1743267"/>
              <a:gd name="connsiteX73" fmla="*/ 1380634 w 3035985"/>
              <a:gd name="connsiteY73" fmla="*/ 846538 h 1743267"/>
              <a:gd name="connsiteX74" fmla="*/ 1425618 w 3035985"/>
              <a:gd name="connsiteY74" fmla="*/ 823338 h 1743267"/>
              <a:gd name="connsiteX75" fmla="*/ 1476499 w 3035985"/>
              <a:gd name="connsiteY75" fmla="*/ 719746 h 1743267"/>
              <a:gd name="connsiteX76" fmla="*/ 1517303 w 3035985"/>
              <a:gd name="connsiteY76" fmla="*/ 667709 h 1743267"/>
              <a:gd name="connsiteX77" fmla="*/ 1580477 w 3035985"/>
              <a:gd name="connsiteY77" fmla="*/ 664300 h 1743267"/>
              <a:gd name="connsiteX78" fmla="*/ 1641926 w 3035985"/>
              <a:gd name="connsiteY78" fmla="*/ 601877 h 1743267"/>
              <a:gd name="connsiteX79" fmla="*/ 1665741 w 3035985"/>
              <a:gd name="connsiteY79" fmla="*/ 365861 h 1743267"/>
              <a:gd name="connsiteX80" fmla="*/ 1633784 w 3035985"/>
              <a:gd name="connsiteY80" fmla="*/ 297782 h 1743267"/>
              <a:gd name="connsiteX81" fmla="*/ 1619803 w 3035985"/>
              <a:gd name="connsiteY81" fmla="*/ 256691 h 1743267"/>
              <a:gd name="connsiteX82" fmla="*/ 1594452 w 3035985"/>
              <a:gd name="connsiteY82" fmla="*/ 233594 h 1743267"/>
              <a:gd name="connsiteX83" fmla="*/ 1589323 w 3035985"/>
              <a:gd name="connsiteY83" fmla="*/ 164289 h 1743267"/>
              <a:gd name="connsiteX84" fmla="*/ 1608498 w 3035985"/>
              <a:gd name="connsiteY84" fmla="*/ 137538 h 1743267"/>
              <a:gd name="connsiteX85" fmla="*/ 1578018 w 3035985"/>
              <a:gd name="connsiteY85" fmla="*/ 84198 h 1743267"/>
              <a:gd name="connsiteX86" fmla="*/ 1585638 w 3035985"/>
              <a:gd name="connsiteY86" fmla="*/ 61338 h 1743267"/>
              <a:gd name="connsiteX87" fmla="*/ 1608498 w 3035985"/>
              <a:gd name="connsiteY87" fmla="*/ 68958 h 1743267"/>
              <a:gd name="connsiteX88" fmla="*/ 1563263 w 3035985"/>
              <a:gd name="connsiteY88" fmla="*/ 52916 h 1743267"/>
              <a:gd name="connsiteX89" fmla="*/ 1590795 w 3035985"/>
              <a:gd name="connsiteY89" fmla="*/ 14495 h 1743267"/>
              <a:gd name="connsiteX90" fmla="*/ 1654463 w 3035985"/>
              <a:gd name="connsiteY90" fmla="*/ 43171 h 1743267"/>
              <a:gd name="connsiteX91" fmla="*/ 1760898 w 3035985"/>
              <a:gd name="connsiteY91" fmla="*/ 378 h 1743267"/>
              <a:gd name="connsiteX92" fmla="*/ 1768518 w 3035985"/>
              <a:gd name="connsiteY92" fmla="*/ 23238 h 1743267"/>
              <a:gd name="connsiteX93" fmla="*/ 1791378 w 3035985"/>
              <a:gd name="connsiteY93" fmla="*/ 46098 h 1743267"/>
              <a:gd name="connsiteX94" fmla="*/ 1806618 w 3035985"/>
              <a:gd name="connsiteY94" fmla="*/ 68958 h 1743267"/>
              <a:gd name="connsiteX95" fmla="*/ 1829478 w 3035985"/>
              <a:gd name="connsiteY95" fmla="*/ 76578 h 1743267"/>
              <a:gd name="connsiteX96" fmla="*/ 1882818 w 3035985"/>
              <a:gd name="connsiteY96" fmla="*/ 99438 h 1743267"/>
              <a:gd name="connsiteX97" fmla="*/ 1905678 w 3035985"/>
              <a:gd name="connsiteY97" fmla="*/ 114678 h 1743267"/>
              <a:gd name="connsiteX98" fmla="*/ 1928538 w 3035985"/>
              <a:gd name="connsiteY98" fmla="*/ 122298 h 1743267"/>
              <a:gd name="connsiteX99" fmla="*/ 2233338 w 3035985"/>
              <a:gd name="connsiteY99" fmla="*/ 145158 h 1743267"/>
              <a:gd name="connsiteX100" fmla="*/ 2279058 w 3035985"/>
              <a:gd name="connsiteY100" fmla="*/ 183258 h 1743267"/>
              <a:gd name="connsiteX101" fmla="*/ 2301918 w 3035985"/>
              <a:gd name="connsiteY101" fmla="*/ 190878 h 1743267"/>
              <a:gd name="connsiteX102" fmla="*/ 2324778 w 3035985"/>
              <a:gd name="connsiteY102" fmla="*/ 213738 h 1743267"/>
              <a:gd name="connsiteX103" fmla="*/ 2332398 w 3035985"/>
              <a:gd name="connsiteY103" fmla="*/ 244218 h 1743267"/>
              <a:gd name="connsiteX104" fmla="*/ 2374679 w 3035985"/>
              <a:gd name="connsiteY104" fmla="*/ 270486 h 1743267"/>
              <a:gd name="connsiteX105" fmla="*/ 2416960 w 3035985"/>
              <a:gd name="connsiteY105" fmla="*/ 304697 h 1743267"/>
              <a:gd name="connsiteX106" fmla="*/ 2454837 w 3035985"/>
              <a:gd name="connsiteY106" fmla="*/ 332795 h 1743267"/>
              <a:gd name="connsiteX107" fmla="*/ 2486036 w 3035985"/>
              <a:gd name="connsiteY107" fmla="*/ 376024 h 1743267"/>
              <a:gd name="connsiteX108" fmla="*/ 2499799 w 3035985"/>
              <a:gd name="connsiteY108" fmla="*/ 450279 h 1743267"/>
              <a:gd name="connsiteX109" fmla="*/ 2524620 w 3035985"/>
              <a:gd name="connsiteY109" fmla="*/ 493572 h 1743267"/>
              <a:gd name="connsiteX110" fmla="*/ 2538138 w 3035985"/>
              <a:gd name="connsiteY110" fmla="*/ 510918 h 1743267"/>
              <a:gd name="connsiteX111" fmla="*/ 2560998 w 3035985"/>
              <a:gd name="connsiteY111" fmla="*/ 518538 h 1743267"/>
              <a:gd name="connsiteX112" fmla="*/ 2591478 w 3035985"/>
              <a:gd name="connsiteY112" fmla="*/ 564258 h 1743267"/>
              <a:gd name="connsiteX113" fmla="*/ 2583858 w 3035985"/>
              <a:gd name="connsiteY113" fmla="*/ 587118 h 1743267"/>
              <a:gd name="connsiteX114" fmla="*/ 2590988 w 3035985"/>
              <a:gd name="connsiteY114" fmla="*/ 632678 h 1743267"/>
              <a:gd name="connsiteX115" fmla="*/ 2647036 w 3035985"/>
              <a:gd name="connsiteY115" fmla="*/ 715355 h 1743267"/>
              <a:gd name="connsiteX116" fmla="*/ 2679239 w 3035985"/>
              <a:gd name="connsiteY116" fmla="*/ 804047 h 1743267"/>
              <a:gd name="connsiteX117" fmla="*/ 2773143 w 3035985"/>
              <a:gd name="connsiteY117" fmla="*/ 935192 h 1743267"/>
              <a:gd name="connsiteX118" fmla="*/ 2715126 w 3035985"/>
              <a:gd name="connsiteY118" fmla="*/ 922559 h 1743267"/>
              <a:gd name="connsiteX119" fmla="*/ 2776330 w 3035985"/>
              <a:gd name="connsiteY119" fmla="*/ 972990 h 1743267"/>
              <a:gd name="connsiteX120" fmla="*/ 2717578 w 3035985"/>
              <a:gd name="connsiteY120" fmla="*/ 1061986 h 1743267"/>
              <a:gd name="connsiteX121" fmla="*/ 2701849 w 3035985"/>
              <a:gd name="connsiteY121" fmla="*/ 1113059 h 1743267"/>
              <a:gd name="connsiteX122" fmla="*/ 2738232 w 3035985"/>
              <a:gd name="connsiteY122" fmla="*/ 1240794 h 1743267"/>
              <a:gd name="connsiteX123" fmla="*/ 2853072 w 3035985"/>
              <a:gd name="connsiteY123" fmla="*/ 1353983 h 1743267"/>
              <a:gd name="connsiteX124" fmla="*/ 3030517 w 3035985"/>
              <a:gd name="connsiteY124" fmla="*/ 1581371 h 1743267"/>
              <a:gd name="connsiteX125" fmla="*/ 2627855 w 3035985"/>
              <a:gd name="connsiteY125" fmla="*/ 1323671 h 1743267"/>
              <a:gd name="connsiteX126" fmla="*/ 2690538 w 3035985"/>
              <a:gd name="connsiteY126" fmla="*/ 1440558 h 1743267"/>
              <a:gd name="connsiteX127" fmla="*/ 2766738 w 3035985"/>
              <a:gd name="connsiteY127" fmla="*/ 1539618 h 1743267"/>
              <a:gd name="connsiteX128" fmla="*/ 2865798 w 3035985"/>
              <a:gd name="connsiteY128" fmla="*/ 1653918 h 1743267"/>
              <a:gd name="connsiteX129" fmla="*/ 2881038 w 3035985"/>
              <a:gd name="connsiteY129" fmla="*/ 1676778 h 1743267"/>
              <a:gd name="connsiteX130" fmla="*/ 2926758 w 3035985"/>
              <a:gd name="connsiteY130" fmla="*/ 1722498 h 1743267"/>
              <a:gd name="connsiteX131" fmla="*/ 2907152 w 3035985"/>
              <a:gd name="connsiteY131" fmla="*/ 1743007 h 1743267"/>
              <a:gd name="connsiteX132" fmla="*/ 1650870 w 3035985"/>
              <a:gd name="connsiteY132" fmla="*/ 1591707 h 1743267"/>
              <a:gd name="connsiteX0" fmla="*/ 1635585 w 3020700"/>
              <a:gd name="connsiteY0" fmla="*/ 1591707 h 1743267"/>
              <a:gd name="connsiteX1" fmla="*/ 1196973 w 3020700"/>
              <a:gd name="connsiteY1" fmla="*/ 1722498 h 1743267"/>
              <a:gd name="connsiteX2" fmla="*/ 279029 w 3020700"/>
              <a:gd name="connsiteY2" fmla="*/ 1537250 h 1743267"/>
              <a:gd name="connsiteX3" fmla="*/ 94878 w 3020700"/>
              <a:gd name="connsiteY3" fmla="*/ 1505083 h 1743267"/>
              <a:gd name="connsiteX4" fmla="*/ 24193 w 3020700"/>
              <a:gd name="connsiteY4" fmla="*/ 1522010 h 1743267"/>
              <a:gd name="connsiteX5" fmla="*/ 60734 w 3020700"/>
              <a:gd name="connsiteY5" fmla="*/ 1503263 h 1743267"/>
              <a:gd name="connsiteX6" fmla="*/ 633 w 3020700"/>
              <a:gd name="connsiteY6" fmla="*/ 1646298 h 1743267"/>
              <a:gd name="connsiteX7" fmla="*/ 31113 w 3020700"/>
              <a:gd name="connsiteY7" fmla="*/ 1600578 h 1743267"/>
              <a:gd name="connsiteX8" fmla="*/ 46353 w 3020700"/>
              <a:gd name="connsiteY8" fmla="*/ 1577718 h 1743267"/>
              <a:gd name="connsiteX9" fmla="*/ 53973 w 3020700"/>
              <a:gd name="connsiteY9" fmla="*/ 1554858 h 1743267"/>
              <a:gd name="connsiteX10" fmla="*/ 46353 w 3020700"/>
              <a:gd name="connsiteY10" fmla="*/ 1486278 h 1743267"/>
              <a:gd name="connsiteX11" fmla="*/ 53973 w 3020700"/>
              <a:gd name="connsiteY11" fmla="*/ 1455798 h 1743267"/>
              <a:gd name="connsiteX12" fmla="*/ 69213 w 3020700"/>
              <a:gd name="connsiteY12" fmla="*/ 1432938 h 1743267"/>
              <a:gd name="connsiteX13" fmla="*/ 84453 w 3020700"/>
              <a:gd name="connsiteY13" fmla="*/ 1356738 h 1743267"/>
              <a:gd name="connsiteX14" fmla="*/ 92073 w 3020700"/>
              <a:gd name="connsiteY14" fmla="*/ 1333878 h 1743267"/>
              <a:gd name="connsiteX15" fmla="*/ 107313 w 3020700"/>
              <a:gd name="connsiteY15" fmla="*/ 1311018 h 1743267"/>
              <a:gd name="connsiteX16" fmla="*/ 153033 w 3020700"/>
              <a:gd name="connsiteY16" fmla="*/ 1280538 h 1743267"/>
              <a:gd name="connsiteX17" fmla="*/ 206373 w 3020700"/>
              <a:gd name="connsiteY17" fmla="*/ 1272918 h 1743267"/>
              <a:gd name="connsiteX18" fmla="*/ 229233 w 3020700"/>
              <a:gd name="connsiteY18" fmla="*/ 1265298 h 1743267"/>
              <a:gd name="connsiteX19" fmla="*/ 274953 w 3020700"/>
              <a:gd name="connsiteY19" fmla="*/ 1227198 h 1743267"/>
              <a:gd name="connsiteX20" fmla="*/ 290193 w 3020700"/>
              <a:gd name="connsiteY20" fmla="*/ 1204338 h 1743267"/>
              <a:gd name="connsiteX21" fmla="*/ 313053 w 3020700"/>
              <a:gd name="connsiteY21" fmla="*/ 1181478 h 1743267"/>
              <a:gd name="connsiteX22" fmla="*/ 328293 w 3020700"/>
              <a:gd name="connsiteY22" fmla="*/ 1158618 h 1743267"/>
              <a:gd name="connsiteX23" fmla="*/ 374013 w 3020700"/>
              <a:gd name="connsiteY23" fmla="*/ 1135758 h 1743267"/>
              <a:gd name="connsiteX24" fmla="*/ 427353 w 3020700"/>
              <a:gd name="connsiteY24" fmla="*/ 1097658 h 1743267"/>
              <a:gd name="connsiteX25" fmla="*/ 434973 w 3020700"/>
              <a:gd name="connsiteY25" fmla="*/ 1074798 h 1743267"/>
              <a:gd name="connsiteX26" fmla="*/ 473073 w 3020700"/>
              <a:gd name="connsiteY26" fmla="*/ 1029078 h 1743267"/>
              <a:gd name="connsiteX27" fmla="*/ 488313 w 3020700"/>
              <a:gd name="connsiteY27" fmla="*/ 914778 h 1743267"/>
              <a:gd name="connsiteX28" fmla="*/ 495933 w 3020700"/>
              <a:gd name="connsiteY28" fmla="*/ 891918 h 1743267"/>
              <a:gd name="connsiteX29" fmla="*/ 534033 w 3020700"/>
              <a:gd name="connsiteY29" fmla="*/ 876678 h 1743267"/>
              <a:gd name="connsiteX30" fmla="*/ 587373 w 3020700"/>
              <a:gd name="connsiteY30" fmla="*/ 884298 h 1743267"/>
              <a:gd name="connsiteX31" fmla="*/ 602613 w 3020700"/>
              <a:gd name="connsiteY31" fmla="*/ 907158 h 1743267"/>
              <a:gd name="connsiteX32" fmla="*/ 604826 w 3020700"/>
              <a:gd name="connsiteY32" fmla="*/ 970885 h 1743267"/>
              <a:gd name="connsiteX33" fmla="*/ 637764 w 3020700"/>
              <a:gd name="connsiteY33" fmla="*/ 952416 h 1743267"/>
              <a:gd name="connsiteX34" fmla="*/ 664309 w 3020700"/>
              <a:gd name="connsiteY34" fmla="*/ 944135 h 1743267"/>
              <a:gd name="connsiteX35" fmla="*/ 678813 w 3020700"/>
              <a:gd name="connsiteY35" fmla="*/ 869058 h 1743267"/>
              <a:gd name="connsiteX36" fmla="*/ 672076 w 3020700"/>
              <a:gd name="connsiteY36" fmla="*/ 830747 h 1743267"/>
              <a:gd name="connsiteX37" fmla="*/ 737070 w 3020700"/>
              <a:gd name="connsiteY37" fmla="*/ 754777 h 1743267"/>
              <a:gd name="connsiteX38" fmla="*/ 732153 w 3020700"/>
              <a:gd name="connsiteY38" fmla="*/ 869058 h 1743267"/>
              <a:gd name="connsiteX39" fmla="*/ 760572 w 3020700"/>
              <a:gd name="connsiteY39" fmla="*/ 885211 h 1743267"/>
              <a:gd name="connsiteX40" fmla="*/ 793113 w 3020700"/>
              <a:gd name="connsiteY40" fmla="*/ 884298 h 1743267"/>
              <a:gd name="connsiteX41" fmla="*/ 815973 w 3020700"/>
              <a:gd name="connsiteY41" fmla="*/ 815718 h 1743267"/>
              <a:gd name="connsiteX42" fmla="*/ 838833 w 3020700"/>
              <a:gd name="connsiteY42" fmla="*/ 800478 h 1743267"/>
              <a:gd name="connsiteX43" fmla="*/ 817111 w 3020700"/>
              <a:gd name="connsiteY43" fmla="*/ 591498 h 1743267"/>
              <a:gd name="connsiteX44" fmla="*/ 838833 w 3020700"/>
              <a:gd name="connsiteY44" fmla="*/ 541398 h 1743267"/>
              <a:gd name="connsiteX45" fmla="*/ 861693 w 3020700"/>
              <a:gd name="connsiteY45" fmla="*/ 533778 h 1743267"/>
              <a:gd name="connsiteX46" fmla="*/ 899793 w 3020700"/>
              <a:gd name="connsiteY46" fmla="*/ 541398 h 1743267"/>
              <a:gd name="connsiteX47" fmla="*/ 892173 w 3020700"/>
              <a:gd name="connsiteY47" fmla="*/ 587118 h 1743267"/>
              <a:gd name="connsiteX48" fmla="*/ 894140 w 3020700"/>
              <a:gd name="connsiteY48" fmla="*/ 636568 h 1743267"/>
              <a:gd name="connsiteX49" fmla="*/ 891437 w 3020700"/>
              <a:gd name="connsiteY49" fmla="*/ 688284 h 1743267"/>
              <a:gd name="connsiteX50" fmla="*/ 883817 w 3020700"/>
              <a:gd name="connsiteY50" fmla="*/ 754116 h 1743267"/>
              <a:gd name="connsiteX51" fmla="*/ 863906 w 3020700"/>
              <a:gd name="connsiteY51" fmla="*/ 811988 h 1743267"/>
              <a:gd name="connsiteX52" fmla="*/ 876442 w 3020700"/>
              <a:gd name="connsiteY52" fmla="*/ 920954 h 1743267"/>
              <a:gd name="connsiteX53" fmla="*/ 915027 w 3020700"/>
              <a:gd name="connsiteY53" fmla="*/ 912672 h 1743267"/>
              <a:gd name="connsiteX54" fmla="*/ 922653 w 3020700"/>
              <a:gd name="connsiteY54" fmla="*/ 891918 h 1743267"/>
              <a:gd name="connsiteX55" fmla="*/ 915033 w 3020700"/>
              <a:gd name="connsiteY55" fmla="*/ 869058 h 1743267"/>
              <a:gd name="connsiteX56" fmla="*/ 962225 w 3020700"/>
              <a:gd name="connsiteY56" fmla="*/ 803405 h 1743267"/>
              <a:gd name="connsiteX57" fmla="*/ 1034986 w 3020700"/>
              <a:gd name="connsiteY57" fmla="*/ 839881 h 1743267"/>
              <a:gd name="connsiteX58" fmla="*/ 1081686 w 3020700"/>
              <a:gd name="connsiteY58" fmla="*/ 831298 h 1743267"/>
              <a:gd name="connsiteX59" fmla="*/ 1114134 w 3020700"/>
              <a:gd name="connsiteY59" fmla="*/ 805992 h 1743267"/>
              <a:gd name="connsiteX60" fmla="*/ 1128393 w 3020700"/>
              <a:gd name="connsiteY60" fmla="*/ 792858 h 1743267"/>
              <a:gd name="connsiteX61" fmla="*/ 1120773 w 3020700"/>
              <a:gd name="connsiteY61" fmla="*/ 731898 h 1743267"/>
              <a:gd name="connsiteX62" fmla="*/ 1093487 w 3020700"/>
              <a:gd name="connsiteY62" fmla="*/ 681966 h 1743267"/>
              <a:gd name="connsiteX63" fmla="*/ 1121933 w 3020700"/>
              <a:gd name="connsiteY63" fmla="*/ 511747 h 1743267"/>
              <a:gd name="connsiteX64" fmla="*/ 1143633 w 3020700"/>
              <a:gd name="connsiteY64" fmla="*/ 465557 h 1743267"/>
              <a:gd name="connsiteX65" fmla="*/ 1144368 w 3020700"/>
              <a:gd name="connsiteY65" fmla="*/ 630572 h 1743267"/>
              <a:gd name="connsiteX66" fmla="*/ 1181733 w 3020700"/>
              <a:gd name="connsiteY66" fmla="*/ 670938 h 1743267"/>
              <a:gd name="connsiteX67" fmla="*/ 1189353 w 3020700"/>
              <a:gd name="connsiteY67" fmla="*/ 685697 h 1743267"/>
              <a:gd name="connsiteX68" fmla="*/ 1224504 w 3020700"/>
              <a:gd name="connsiteY68" fmla="*/ 698992 h 1743267"/>
              <a:gd name="connsiteX69" fmla="*/ 1284974 w 3020700"/>
              <a:gd name="connsiteY69" fmla="*/ 692835 h 1743267"/>
              <a:gd name="connsiteX70" fmla="*/ 1219833 w 3020700"/>
              <a:gd name="connsiteY70" fmla="*/ 823338 h 1743267"/>
              <a:gd name="connsiteX71" fmla="*/ 1235013 w 3020700"/>
              <a:gd name="connsiteY71" fmla="*/ 824912 h 1743267"/>
              <a:gd name="connsiteX72" fmla="*/ 1262604 w 3020700"/>
              <a:gd name="connsiteY72" fmla="*/ 822215 h 1743267"/>
              <a:gd name="connsiteX73" fmla="*/ 1365349 w 3020700"/>
              <a:gd name="connsiteY73" fmla="*/ 846538 h 1743267"/>
              <a:gd name="connsiteX74" fmla="*/ 1410333 w 3020700"/>
              <a:gd name="connsiteY74" fmla="*/ 823338 h 1743267"/>
              <a:gd name="connsiteX75" fmla="*/ 1461214 w 3020700"/>
              <a:gd name="connsiteY75" fmla="*/ 719746 h 1743267"/>
              <a:gd name="connsiteX76" fmla="*/ 1502018 w 3020700"/>
              <a:gd name="connsiteY76" fmla="*/ 667709 h 1743267"/>
              <a:gd name="connsiteX77" fmla="*/ 1565192 w 3020700"/>
              <a:gd name="connsiteY77" fmla="*/ 664300 h 1743267"/>
              <a:gd name="connsiteX78" fmla="*/ 1626641 w 3020700"/>
              <a:gd name="connsiteY78" fmla="*/ 601877 h 1743267"/>
              <a:gd name="connsiteX79" fmla="*/ 1650456 w 3020700"/>
              <a:gd name="connsiteY79" fmla="*/ 365861 h 1743267"/>
              <a:gd name="connsiteX80" fmla="*/ 1618499 w 3020700"/>
              <a:gd name="connsiteY80" fmla="*/ 297782 h 1743267"/>
              <a:gd name="connsiteX81" fmla="*/ 1604518 w 3020700"/>
              <a:gd name="connsiteY81" fmla="*/ 256691 h 1743267"/>
              <a:gd name="connsiteX82" fmla="*/ 1579167 w 3020700"/>
              <a:gd name="connsiteY82" fmla="*/ 233594 h 1743267"/>
              <a:gd name="connsiteX83" fmla="*/ 1574038 w 3020700"/>
              <a:gd name="connsiteY83" fmla="*/ 164289 h 1743267"/>
              <a:gd name="connsiteX84" fmla="*/ 1593213 w 3020700"/>
              <a:gd name="connsiteY84" fmla="*/ 137538 h 1743267"/>
              <a:gd name="connsiteX85" fmla="*/ 1562733 w 3020700"/>
              <a:gd name="connsiteY85" fmla="*/ 84198 h 1743267"/>
              <a:gd name="connsiteX86" fmla="*/ 1570353 w 3020700"/>
              <a:gd name="connsiteY86" fmla="*/ 61338 h 1743267"/>
              <a:gd name="connsiteX87" fmla="*/ 1593213 w 3020700"/>
              <a:gd name="connsiteY87" fmla="*/ 68958 h 1743267"/>
              <a:gd name="connsiteX88" fmla="*/ 1547978 w 3020700"/>
              <a:gd name="connsiteY88" fmla="*/ 52916 h 1743267"/>
              <a:gd name="connsiteX89" fmla="*/ 1575510 w 3020700"/>
              <a:gd name="connsiteY89" fmla="*/ 14495 h 1743267"/>
              <a:gd name="connsiteX90" fmla="*/ 1639178 w 3020700"/>
              <a:gd name="connsiteY90" fmla="*/ 43171 h 1743267"/>
              <a:gd name="connsiteX91" fmla="*/ 1745613 w 3020700"/>
              <a:gd name="connsiteY91" fmla="*/ 378 h 1743267"/>
              <a:gd name="connsiteX92" fmla="*/ 1753233 w 3020700"/>
              <a:gd name="connsiteY92" fmla="*/ 23238 h 1743267"/>
              <a:gd name="connsiteX93" fmla="*/ 1776093 w 3020700"/>
              <a:gd name="connsiteY93" fmla="*/ 46098 h 1743267"/>
              <a:gd name="connsiteX94" fmla="*/ 1791333 w 3020700"/>
              <a:gd name="connsiteY94" fmla="*/ 68958 h 1743267"/>
              <a:gd name="connsiteX95" fmla="*/ 1814193 w 3020700"/>
              <a:gd name="connsiteY95" fmla="*/ 76578 h 1743267"/>
              <a:gd name="connsiteX96" fmla="*/ 1867533 w 3020700"/>
              <a:gd name="connsiteY96" fmla="*/ 99438 h 1743267"/>
              <a:gd name="connsiteX97" fmla="*/ 1890393 w 3020700"/>
              <a:gd name="connsiteY97" fmla="*/ 114678 h 1743267"/>
              <a:gd name="connsiteX98" fmla="*/ 1913253 w 3020700"/>
              <a:gd name="connsiteY98" fmla="*/ 122298 h 1743267"/>
              <a:gd name="connsiteX99" fmla="*/ 2218053 w 3020700"/>
              <a:gd name="connsiteY99" fmla="*/ 145158 h 1743267"/>
              <a:gd name="connsiteX100" fmla="*/ 2263773 w 3020700"/>
              <a:gd name="connsiteY100" fmla="*/ 183258 h 1743267"/>
              <a:gd name="connsiteX101" fmla="*/ 2286633 w 3020700"/>
              <a:gd name="connsiteY101" fmla="*/ 190878 h 1743267"/>
              <a:gd name="connsiteX102" fmla="*/ 2309493 w 3020700"/>
              <a:gd name="connsiteY102" fmla="*/ 213738 h 1743267"/>
              <a:gd name="connsiteX103" fmla="*/ 2317113 w 3020700"/>
              <a:gd name="connsiteY103" fmla="*/ 244218 h 1743267"/>
              <a:gd name="connsiteX104" fmla="*/ 2359394 w 3020700"/>
              <a:gd name="connsiteY104" fmla="*/ 270486 h 1743267"/>
              <a:gd name="connsiteX105" fmla="*/ 2401675 w 3020700"/>
              <a:gd name="connsiteY105" fmla="*/ 304697 h 1743267"/>
              <a:gd name="connsiteX106" fmla="*/ 2439552 w 3020700"/>
              <a:gd name="connsiteY106" fmla="*/ 332795 h 1743267"/>
              <a:gd name="connsiteX107" fmla="*/ 2470751 w 3020700"/>
              <a:gd name="connsiteY107" fmla="*/ 376024 h 1743267"/>
              <a:gd name="connsiteX108" fmla="*/ 2484514 w 3020700"/>
              <a:gd name="connsiteY108" fmla="*/ 450279 h 1743267"/>
              <a:gd name="connsiteX109" fmla="*/ 2509335 w 3020700"/>
              <a:gd name="connsiteY109" fmla="*/ 493572 h 1743267"/>
              <a:gd name="connsiteX110" fmla="*/ 2522853 w 3020700"/>
              <a:gd name="connsiteY110" fmla="*/ 510918 h 1743267"/>
              <a:gd name="connsiteX111" fmla="*/ 2545713 w 3020700"/>
              <a:gd name="connsiteY111" fmla="*/ 518538 h 1743267"/>
              <a:gd name="connsiteX112" fmla="*/ 2576193 w 3020700"/>
              <a:gd name="connsiteY112" fmla="*/ 564258 h 1743267"/>
              <a:gd name="connsiteX113" fmla="*/ 2568573 w 3020700"/>
              <a:gd name="connsiteY113" fmla="*/ 587118 h 1743267"/>
              <a:gd name="connsiteX114" fmla="*/ 2575703 w 3020700"/>
              <a:gd name="connsiteY114" fmla="*/ 632678 h 1743267"/>
              <a:gd name="connsiteX115" fmla="*/ 2631751 w 3020700"/>
              <a:gd name="connsiteY115" fmla="*/ 715355 h 1743267"/>
              <a:gd name="connsiteX116" fmla="*/ 2663954 w 3020700"/>
              <a:gd name="connsiteY116" fmla="*/ 804047 h 1743267"/>
              <a:gd name="connsiteX117" fmla="*/ 2757858 w 3020700"/>
              <a:gd name="connsiteY117" fmla="*/ 935192 h 1743267"/>
              <a:gd name="connsiteX118" fmla="*/ 2699841 w 3020700"/>
              <a:gd name="connsiteY118" fmla="*/ 922559 h 1743267"/>
              <a:gd name="connsiteX119" fmla="*/ 2761045 w 3020700"/>
              <a:gd name="connsiteY119" fmla="*/ 972990 h 1743267"/>
              <a:gd name="connsiteX120" fmla="*/ 2702293 w 3020700"/>
              <a:gd name="connsiteY120" fmla="*/ 1061986 h 1743267"/>
              <a:gd name="connsiteX121" fmla="*/ 2686564 w 3020700"/>
              <a:gd name="connsiteY121" fmla="*/ 1113059 h 1743267"/>
              <a:gd name="connsiteX122" fmla="*/ 2722947 w 3020700"/>
              <a:gd name="connsiteY122" fmla="*/ 1240794 h 1743267"/>
              <a:gd name="connsiteX123" fmla="*/ 2837787 w 3020700"/>
              <a:gd name="connsiteY123" fmla="*/ 1353983 h 1743267"/>
              <a:gd name="connsiteX124" fmla="*/ 3015232 w 3020700"/>
              <a:gd name="connsiteY124" fmla="*/ 1581371 h 1743267"/>
              <a:gd name="connsiteX125" fmla="*/ 2612570 w 3020700"/>
              <a:gd name="connsiteY125" fmla="*/ 1323671 h 1743267"/>
              <a:gd name="connsiteX126" fmla="*/ 2675253 w 3020700"/>
              <a:gd name="connsiteY126" fmla="*/ 1440558 h 1743267"/>
              <a:gd name="connsiteX127" fmla="*/ 2751453 w 3020700"/>
              <a:gd name="connsiteY127" fmla="*/ 1539618 h 1743267"/>
              <a:gd name="connsiteX128" fmla="*/ 2850513 w 3020700"/>
              <a:gd name="connsiteY128" fmla="*/ 1653918 h 1743267"/>
              <a:gd name="connsiteX129" fmla="*/ 2865753 w 3020700"/>
              <a:gd name="connsiteY129" fmla="*/ 1676778 h 1743267"/>
              <a:gd name="connsiteX130" fmla="*/ 2911473 w 3020700"/>
              <a:gd name="connsiteY130" fmla="*/ 1722498 h 1743267"/>
              <a:gd name="connsiteX131" fmla="*/ 2891867 w 3020700"/>
              <a:gd name="connsiteY131" fmla="*/ 1743007 h 1743267"/>
              <a:gd name="connsiteX132" fmla="*/ 1635585 w 3020700"/>
              <a:gd name="connsiteY132" fmla="*/ 1591707 h 1743267"/>
              <a:gd name="connsiteX0" fmla="*/ 1616291 w 3001406"/>
              <a:gd name="connsiteY0" fmla="*/ 1591707 h 1743267"/>
              <a:gd name="connsiteX1" fmla="*/ 1177679 w 3001406"/>
              <a:gd name="connsiteY1" fmla="*/ 1722498 h 1743267"/>
              <a:gd name="connsiteX2" fmla="*/ 259735 w 3001406"/>
              <a:gd name="connsiteY2" fmla="*/ 1537250 h 1743267"/>
              <a:gd name="connsiteX3" fmla="*/ 75584 w 3001406"/>
              <a:gd name="connsiteY3" fmla="*/ 1505083 h 1743267"/>
              <a:gd name="connsiteX4" fmla="*/ 4899 w 3001406"/>
              <a:gd name="connsiteY4" fmla="*/ 1522010 h 1743267"/>
              <a:gd name="connsiteX5" fmla="*/ 41440 w 3001406"/>
              <a:gd name="connsiteY5" fmla="*/ 1503263 h 1743267"/>
              <a:gd name="connsiteX6" fmla="*/ 52248 w 3001406"/>
              <a:gd name="connsiteY6" fmla="*/ 1449923 h 1743267"/>
              <a:gd name="connsiteX7" fmla="*/ 11819 w 3001406"/>
              <a:gd name="connsiteY7" fmla="*/ 1600578 h 1743267"/>
              <a:gd name="connsiteX8" fmla="*/ 27059 w 3001406"/>
              <a:gd name="connsiteY8" fmla="*/ 1577718 h 1743267"/>
              <a:gd name="connsiteX9" fmla="*/ 34679 w 3001406"/>
              <a:gd name="connsiteY9" fmla="*/ 1554858 h 1743267"/>
              <a:gd name="connsiteX10" fmla="*/ 27059 w 3001406"/>
              <a:gd name="connsiteY10" fmla="*/ 1486278 h 1743267"/>
              <a:gd name="connsiteX11" fmla="*/ 34679 w 3001406"/>
              <a:gd name="connsiteY11" fmla="*/ 1455798 h 1743267"/>
              <a:gd name="connsiteX12" fmla="*/ 49919 w 3001406"/>
              <a:gd name="connsiteY12" fmla="*/ 1432938 h 1743267"/>
              <a:gd name="connsiteX13" fmla="*/ 65159 w 3001406"/>
              <a:gd name="connsiteY13" fmla="*/ 1356738 h 1743267"/>
              <a:gd name="connsiteX14" fmla="*/ 72779 w 3001406"/>
              <a:gd name="connsiteY14" fmla="*/ 1333878 h 1743267"/>
              <a:gd name="connsiteX15" fmla="*/ 88019 w 3001406"/>
              <a:gd name="connsiteY15" fmla="*/ 1311018 h 1743267"/>
              <a:gd name="connsiteX16" fmla="*/ 133739 w 3001406"/>
              <a:gd name="connsiteY16" fmla="*/ 1280538 h 1743267"/>
              <a:gd name="connsiteX17" fmla="*/ 187079 w 3001406"/>
              <a:gd name="connsiteY17" fmla="*/ 1272918 h 1743267"/>
              <a:gd name="connsiteX18" fmla="*/ 209939 w 3001406"/>
              <a:gd name="connsiteY18" fmla="*/ 1265298 h 1743267"/>
              <a:gd name="connsiteX19" fmla="*/ 255659 w 3001406"/>
              <a:gd name="connsiteY19" fmla="*/ 1227198 h 1743267"/>
              <a:gd name="connsiteX20" fmla="*/ 270899 w 3001406"/>
              <a:gd name="connsiteY20" fmla="*/ 1204338 h 1743267"/>
              <a:gd name="connsiteX21" fmla="*/ 293759 w 3001406"/>
              <a:gd name="connsiteY21" fmla="*/ 1181478 h 1743267"/>
              <a:gd name="connsiteX22" fmla="*/ 308999 w 3001406"/>
              <a:gd name="connsiteY22" fmla="*/ 1158618 h 1743267"/>
              <a:gd name="connsiteX23" fmla="*/ 354719 w 3001406"/>
              <a:gd name="connsiteY23" fmla="*/ 1135758 h 1743267"/>
              <a:gd name="connsiteX24" fmla="*/ 408059 w 3001406"/>
              <a:gd name="connsiteY24" fmla="*/ 1097658 h 1743267"/>
              <a:gd name="connsiteX25" fmla="*/ 415679 w 3001406"/>
              <a:gd name="connsiteY25" fmla="*/ 1074798 h 1743267"/>
              <a:gd name="connsiteX26" fmla="*/ 453779 w 3001406"/>
              <a:gd name="connsiteY26" fmla="*/ 1029078 h 1743267"/>
              <a:gd name="connsiteX27" fmla="*/ 469019 w 3001406"/>
              <a:gd name="connsiteY27" fmla="*/ 914778 h 1743267"/>
              <a:gd name="connsiteX28" fmla="*/ 476639 w 3001406"/>
              <a:gd name="connsiteY28" fmla="*/ 891918 h 1743267"/>
              <a:gd name="connsiteX29" fmla="*/ 514739 w 3001406"/>
              <a:gd name="connsiteY29" fmla="*/ 876678 h 1743267"/>
              <a:gd name="connsiteX30" fmla="*/ 568079 w 3001406"/>
              <a:gd name="connsiteY30" fmla="*/ 884298 h 1743267"/>
              <a:gd name="connsiteX31" fmla="*/ 583319 w 3001406"/>
              <a:gd name="connsiteY31" fmla="*/ 907158 h 1743267"/>
              <a:gd name="connsiteX32" fmla="*/ 585532 w 3001406"/>
              <a:gd name="connsiteY32" fmla="*/ 970885 h 1743267"/>
              <a:gd name="connsiteX33" fmla="*/ 618470 w 3001406"/>
              <a:gd name="connsiteY33" fmla="*/ 952416 h 1743267"/>
              <a:gd name="connsiteX34" fmla="*/ 645015 w 3001406"/>
              <a:gd name="connsiteY34" fmla="*/ 944135 h 1743267"/>
              <a:gd name="connsiteX35" fmla="*/ 659519 w 3001406"/>
              <a:gd name="connsiteY35" fmla="*/ 869058 h 1743267"/>
              <a:gd name="connsiteX36" fmla="*/ 652782 w 3001406"/>
              <a:gd name="connsiteY36" fmla="*/ 830747 h 1743267"/>
              <a:gd name="connsiteX37" fmla="*/ 717776 w 3001406"/>
              <a:gd name="connsiteY37" fmla="*/ 754777 h 1743267"/>
              <a:gd name="connsiteX38" fmla="*/ 712859 w 3001406"/>
              <a:gd name="connsiteY38" fmla="*/ 869058 h 1743267"/>
              <a:gd name="connsiteX39" fmla="*/ 741278 w 3001406"/>
              <a:gd name="connsiteY39" fmla="*/ 885211 h 1743267"/>
              <a:gd name="connsiteX40" fmla="*/ 773819 w 3001406"/>
              <a:gd name="connsiteY40" fmla="*/ 884298 h 1743267"/>
              <a:gd name="connsiteX41" fmla="*/ 796679 w 3001406"/>
              <a:gd name="connsiteY41" fmla="*/ 815718 h 1743267"/>
              <a:gd name="connsiteX42" fmla="*/ 819539 w 3001406"/>
              <a:gd name="connsiteY42" fmla="*/ 800478 h 1743267"/>
              <a:gd name="connsiteX43" fmla="*/ 797817 w 3001406"/>
              <a:gd name="connsiteY43" fmla="*/ 591498 h 1743267"/>
              <a:gd name="connsiteX44" fmla="*/ 819539 w 3001406"/>
              <a:gd name="connsiteY44" fmla="*/ 541398 h 1743267"/>
              <a:gd name="connsiteX45" fmla="*/ 842399 w 3001406"/>
              <a:gd name="connsiteY45" fmla="*/ 533778 h 1743267"/>
              <a:gd name="connsiteX46" fmla="*/ 880499 w 3001406"/>
              <a:gd name="connsiteY46" fmla="*/ 541398 h 1743267"/>
              <a:gd name="connsiteX47" fmla="*/ 872879 w 3001406"/>
              <a:gd name="connsiteY47" fmla="*/ 587118 h 1743267"/>
              <a:gd name="connsiteX48" fmla="*/ 874846 w 3001406"/>
              <a:gd name="connsiteY48" fmla="*/ 636568 h 1743267"/>
              <a:gd name="connsiteX49" fmla="*/ 872143 w 3001406"/>
              <a:gd name="connsiteY49" fmla="*/ 688284 h 1743267"/>
              <a:gd name="connsiteX50" fmla="*/ 864523 w 3001406"/>
              <a:gd name="connsiteY50" fmla="*/ 754116 h 1743267"/>
              <a:gd name="connsiteX51" fmla="*/ 844612 w 3001406"/>
              <a:gd name="connsiteY51" fmla="*/ 811988 h 1743267"/>
              <a:gd name="connsiteX52" fmla="*/ 857148 w 3001406"/>
              <a:gd name="connsiteY52" fmla="*/ 920954 h 1743267"/>
              <a:gd name="connsiteX53" fmla="*/ 895733 w 3001406"/>
              <a:gd name="connsiteY53" fmla="*/ 912672 h 1743267"/>
              <a:gd name="connsiteX54" fmla="*/ 903359 w 3001406"/>
              <a:gd name="connsiteY54" fmla="*/ 891918 h 1743267"/>
              <a:gd name="connsiteX55" fmla="*/ 895739 w 3001406"/>
              <a:gd name="connsiteY55" fmla="*/ 869058 h 1743267"/>
              <a:gd name="connsiteX56" fmla="*/ 942931 w 3001406"/>
              <a:gd name="connsiteY56" fmla="*/ 803405 h 1743267"/>
              <a:gd name="connsiteX57" fmla="*/ 1015692 w 3001406"/>
              <a:gd name="connsiteY57" fmla="*/ 839881 h 1743267"/>
              <a:gd name="connsiteX58" fmla="*/ 1062392 w 3001406"/>
              <a:gd name="connsiteY58" fmla="*/ 831298 h 1743267"/>
              <a:gd name="connsiteX59" fmla="*/ 1094840 w 3001406"/>
              <a:gd name="connsiteY59" fmla="*/ 805992 h 1743267"/>
              <a:gd name="connsiteX60" fmla="*/ 1109099 w 3001406"/>
              <a:gd name="connsiteY60" fmla="*/ 792858 h 1743267"/>
              <a:gd name="connsiteX61" fmla="*/ 1101479 w 3001406"/>
              <a:gd name="connsiteY61" fmla="*/ 731898 h 1743267"/>
              <a:gd name="connsiteX62" fmla="*/ 1074193 w 3001406"/>
              <a:gd name="connsiteY62" fmla="*/ 681966 h 1743267"/>
              <a:gd name="connsiteX63" fmla="*/ 1102639 w 3001406"/>
              <a:gd name="connsiteY63" fmla="*/ 511747 h 1743267"/>
              <a:gd name="connsiteX64" fmla="*/ 1124339 w 3001406"/>
              <a:gd name="connsiteY64" fmla="*/ 465557 h 1743267"/>
              <a:gd name="connsiteX65" fmla="*/ 1125074 w 3001406"/>
              <a:gd name="connsiteY65" fmla="*/ 630572 h 1743267"/>
              <a:gd name="connsiteX66" fmla="*/ 1162439 w 3001406"/>
              <a:gd name="connsiteY66" fmla="*/ 670938 h 1743267"/>
              <a:gd name="connsiteX67" fmla="*/ 1170059 w 3001406"/>
              <a:gd name="connsiteY67" fmla="*/ 685697 h 1743267"/>
              <a:gd name="connsiteX68" fmla="*/ 1205210 w 3001406"/>
              <a:gd name="connsiteY68" fmla="*/ 698992 h 1743267"/>
              <a:gd name="connsiteX69" fmla="*/ 1265680 w 3001406"/>
              <a:gd name="connsiteY69" fmla="*/ 692835 h 1743267"/>
              <a:gd name="connsiteX70" fmla="*/ 1200539 w 3001406"/>
              <a:gd name="connsiteY70" fmla="*/ 823338 h 1743267"/>
              <a:gd name="connsiteX71" fmla="*/ 1215719 w 3001406"/>
              <a:gd name="connsiteY71" fmla="*/ 824912 h 1743267"/>
              <a:gd name="connsiteX72" fmla="*/ 1243310 w 3001406"/>
              <a:gd name="connsiteY72" fmla="*/ 822215 h 1743267"/>
              <a:gd name="connsiteX73" fmla="*/ 1346055 w 3001406"/>
              <a:gd name="connsiteY73" fmla="*/ 846538 h 1743267"/>
              <a:gd name="connsiteX74" fmla="*/ 1391039 w 3001406"/>
              <a:gd name="connsiteY74" fmla="*/ 823338 h 1743267"/>
              <a:gd name="connsiteX75" fmla="*/ 1441920 w 3001406"/>
              <a:gd name="connsiteY75" fmla="*/ 719746 h 1743267"/>
              <a:gd name="connsiteX76" fmla="*/ 1482724 w 3001406"/>
              <a:gd name="connsiteY76" fmla="*/ 667709 h 1743267"/>
              <a:gd name="connsiteX77" fmla="*/ 1545898 w 3001406"/>
              <a:gd name="connsiteY77" fmla="*/ 664300 h 1743267"/>
              <a:gd name="connsiteX78" fmla="*/ 1607347 w 3001406"/>
              <a:gd name="connsiteY78" fmla="*/ 601877 h 1743267"/>
              <a:gd name="connsiteX79" fmla="*/ 1631162 w 3001406"/>
              <a:gd name="connsiteY79" fmla="*/ 365861 h 1743267"/>
              <a:gd name="connsiteX80" fmla="*/ 1599205 w 3001406"/>
              <a:gd name="connsiteY80" fmla="*/ 297782 h 1743267"/>
              <a:gd name="connsiteX81" fmla="*/ 1585224 w 3001406"/>
              <a:gd name="connsiteY81" fmla="*/ 256691 h 1743267"/>
              <a:gd name="connsiteX82" fmla="*/ 1559873 w 3001406"/>
              <a:gd name="connsiteY82" fmla="*/ 233594 h 1743267"/>
              <a:gd name="connsiteX83" fmla="*/ 1554744 w 3001406"/>
              <a:gd name="connsiteY83" fmla="*/ 164289 h 1743267"/>
              <a:gd name="connsiteX84" fmla="*/ 1573919 w 3001406"/>
              <a:gd name="connsiteY84" fmla="*/ 137538 h 1743267"/>
              <a:gd name="connsiteX85" fmla="*/ 1543439 w 3001406"/>
              <a:gd name="connsiteY85" fmla="*/ 84198 h 1743267"/>
              <a:gd name="connsiteX86" fmla="*/ 1551059 w 3001406"/>
              <a:gd name="connsiteY86" fmla="*/ 61338 h 1743267"/>
              <a:gd name="connsiteX87" fmla="*/ 1573919 w 3001406"/>
              <a:gd name="connsiteY87" fmla="*/ 68958 h 1743267"/>
              <a:gd name="connsiteX88" fmla="*/ 1528684 w 3001406"/>
              <a:gd name="connsiteY88" fmla="*/ 52916 h 1743267"/>
              <a:gd name="connsiteX89" fmla="*/ 1556216 w 3001406"/>
              <a:gd name="connsiteY89" fmla="*/ 14495 h 1743267"/>
              <a:gd name="connsiteX90" fmla="*/ 1619884 w 3001406"/>
              <a:gd name="connsiteY90" fmla="*/ 43171 h 1743267"/>
              <a:gd name="connsiteX91" fmla="*/ 1726319 w 3001406"/>
              <a:gd name="connsiteY91" fmla="*/ 378 h 1743267"/>
              <a:gd name="connsiteX92" fmla="*/ 1733939 w 3001406"/>
              <a:gd name="connsiteY92" fmla="*/ 23238 h 1743267"/>
              <a:gd name="connsiteX93" fmla="*/ 1756799 w 3001406"/>
              <a:gd name="connsiteY93" fmla="*/ 46098 h 1743267"/>
              <a:gd name="connsiteX94" fmla="*/ 1772039 w 3001406"/>
              <a:gd name="connsiteY94" fmla="*/ 68958 h 1743267"/>
              <a:gd name="connsiteX95" fmla="*/ 1794899 w 3001406"/>
              <a:gd name="connsiteY95" fmla="*/ 76578 h 1743267"/>
              <a:gd name="connsiteX96" fmla="*/ 1848239 w 3001406"/>
              <a:gd name="connsiteY96" fmla="*/ 99438 h 1743267"/>
              <a:gd name="connsiteX97" fmla="*/ 1871099 w 3001406"/>
              <a:gd name="connsiteY97" fmla="*/ 114678 h 1743267"/>
              <a:gd name="connsiteX98" fmla="*/ 1893959 w 3001406"/>
              <a:gd name="connsiteY98" fmla="*/ 122298 h 1743267"/>
              <a:gd name="connsiteX99" fmla="*/ 2198759 w 3001406"/>
              <a:gd name="connsiteY99" fmla="*/ 145158 h 1743267"/>
              <a:gd name="connsiteX100" fmla="*/ 2244479 w 3001406"/>
              <a:gd name="connsiteY100" fmla="*/ 183258 h 1743267"/>
              <a:gd name="connsiteX101" fmla="*/ 2267339 w 3001406"/>
              <a:gd name="connsiteY101" fmla="*/ 190878 h 1743267"/>
              <a:gd name="connsiteX102" fmla="*/ 2290199 w 3001406"/>
              <a:gd name="connsiteY102" fmla="*/ 213738 h 1743267"/>
              <a:gd name="connsiteX103" fmla="*/ 2297819 w 3001406"/>
              <a:gd name="connsiteY103" fmla="*/ 244218 h 1743267"/>
              <a:gd name="connsiteX104" fmla="*/ 2340100 w 3001406"/>
              <a:gd name="connsiteY104" fmla="*/ 270486 h 1743267"/>
              <a:gd name="connsiteX105" fmla="*/ 2382381 w 3001406"/>
              <a:gd name="connsiteY105" fmla="*/ 304697 h 1743267"/>
              <a:gd name="connsiteX106" fmla="*/ 2420258 w 3001406"/>
              <a:gd name="connsiteY106" fmla="*/ 332795 h 1743267"/>
              <a:gd name="connsiteX107" fmla="*/ 2451457 w 3001406"/>
              <a:gd name="connsiteY107" fmla="*/ 376024 h 1743267"/>
              <a:gd name="connsiteX108" fmla="*/ 2465220 w 3001406"/>
              <a:gd name="connsiteY108" fmla="*/ 450279 h 1743267"/>
              <a:gd name="connsiteX109" fmla="*/ 2490041 w 3001406"/>
              <a:gd name="connsiteY109" fmla="*/ 493572 h 1743267"/>
              <a:gd name="connsiteX110" fmla="*/ 2503559 w 3001406"/>
              <a:gd name="connsiteY110" fmla="*/ 510918 h 1743267"/>
              <a:gd name="connsiteX111" fmla="*/ 2526419 w 3001406"/>
              <a:gd name="connsiteY111" fmla="*/ 518538 h 1743267"/>
              <a:gd name="connsiteX112" fmla="*/ 2556899 w 3001406"/>
              <a:gd name="connsiteY112" fmla="*/ 564258 h 1743267"/>
              <a:gd name="connsiteX113" fmla="*/ 2549279 w 3001406"/>
              <a:gd name="connsiteY113" fmla="*/ 587118 h 1743267"/>
              <a:gd name="connsiteX114" fmla="*/ 2556409 w 3001406"/>
              <a:gd name="connsiteY114" fmla="*/ 632678 h 1743267"/>
              <a:gd name="connsiteX115" fmla="*/ 2612457 w 3001406"/>
              <a:gd name="connsiteY115" fmla="*/ 715355 h 1743267"/>
              <a:gd name="connsiteX116" fmla="*/ 2644660 w 3001406"/>
              <a:gd name="connsiteY116" fmla="*/ 804047 h 1743267"/>
              <a:gd name="connsiteX117" fmla="*/ 2738564 w 3001406"/>
              <a:gd name="connsiteY117" fmla="*/ 935192 h 1743267"/>
              <a:gd name="connsiteX118" fmla="*/ 2680547 w 3001406"/>
              <a:gd name="connsiteY118" fmla="*/ 922559 h 1743267"/>
              <a:gd name="connsiteX119" fmla="*/ 2741751 w 3001406"/>
              <a:gd name="connsiteY119" fmla="*/ 972990 h 1743267"/>
              <a:gd name="connsiteX120" fmla="*/ 2682999 w 3001406"/>
              <a:gd name="connsiteY120" fmla="*/ 1061986 h 1743267"/>
              <a:gd name="connsiteX121" fmla="*/ 2667270 w 3001406"/>
              <a:gd name="connsiteY121" fmla="*/ 1113059 h 1743267"/>
              <a:gd name="connsiteX122" fmla="*/ 2703653 w 3001406"/>
              <a:gd name="connsiteY122" fmla="*/ 1240794 h 1743267"/>
              <a:gd name="connsiteX123" fmla="*/ 2818493 w 3001406"/>
              <a:gd name="connsiteY123" fmla="*/ 1353983 h 1743267"/>
              <a:gd name="connsiteX124" fmla="*/ 2995938 w 3001406"/>
              <a:gd name="connsiteY124" fmla="*/ 1581371 h 1743267"/>
              <a:gd name="connsiteX125" fmla="*/ 2593276 w 3001406"/>
              <a:gd name="connsiteY125" fmla="*/ 1323671 h 1743267"/>
              <a:gd name="connsiteX126" fmla="*/ 2655959 w 3001406"/>
              <a:gd name="connsiteY126" fmla="*/ 1440558 h 1743267"/>
              <a:gd name="connsiteX127" fmla="*/ 2732159 w 3001406"/>
              <a:gd name="connsiteY127" fmla="*/ 1539618 h 1743267"/>
              <a:gd name="connsiteX128" fmla="*/ 2831219 w 3001406"/>
              <a:gd name="connsiteY128" fmla="*/ 1653918 h 1743267"/>
              <a:gd name="connsiteX129" fmla="*/ 2846459 w 3001406"/>
              <a:gd name="connsiteY129" fmla="*/ 1676778 h 1743267"/>
              <a:gd name="connsiteX130" fmla="*/ 2892179 w 3001406"/>
              <a:gd name="connsiteY130" fmla="*/ 1722498 h 1743267"/>
              <a:gd name="connsiteX131" fmla="*/ 2872573 w 3001406"/>
              <a:gd name="connsiteY131" fmla="*/ 1743007 h 1743267"/>
              <a:gd name="connsiteX132" fmla="*/ 1616291 w 3001406"/>
              <a:gd name="connsiteY132" fmla="*/ 1591707 h 1743267"/>
              <a:gd name="connsiteX0" fmla="*/ 1616291 w 3001406"/>
              <a:gd name="connsiteY0" fmla="*/ 1591707 h 1743267"/>
              <a:gd name="connsiteX1" fmla="*/ 1177679 w 3001406"/>
              <a:gd name="connsiteY1" fmla="*/ 1722498 h 1743267"/>
              <a:gd name="connsiteX2" fmla="*/ 259735 w 3001406"/>
              <a:gd name="connsiteY2" fmla="*/ 1537250 h 1743267"/>
              <a:gd name="connsiteX3" fmla="*/ 75584 w 3001406"/>
              <a:gd name="connsiteY3" fmla="*/ 1505083 h 1743267"/>
              <a:gd name="connsiteX4" fmla="*/ 4899 w 3001406"/>
              <a:gd name="connsiteY4" fmla="*/ 1522010 h 1743267"/>
              <a:gd name="connsiteX5" fmla="*/ 41440 w 3001406"/>
              <a:gd name="connsiteY5" fmla="*/ 1503263 h 1743267"/>
              <a:gd name="connsiteX6" fmla="*/ 52248 w 3001406"/>
              <a:gd name="connsiteY6" fmla="*/ 1449923 h 1743267"/>
              <a:gd name="connsiteX7" fmla="*/ 11819 w 3001406"/>
              <a:gd name="connsiteY7" fmla="*/ 1600578 h 1743267"/>
              <a:gd name="connsiteX8" fmla="*/ 27059 w 3001406"/>
              <a:gd name="connsiteY8" fmla="*/ 1577718 h 1743267"/>
              <a:gd name="connsiteX9" fmla="*/ 34679 w 3001406"/>
              <a:gd name="connsiteY9" fmla="*/ 1554858 h 1743267"/>
              <a:gd name="connsiteX10" fmla="*/ 27059 w 3001406"/>
              <a:gd name="connsiteY10" fmla="*/ 1486278 h 1743267"/>
              <a:gd name="connsiteX11" fmla="*/ 34679 w 3001406"/>
              <a:gd name="connsiteY11" fmla="*/ 1455798 h 1743267"/>
              <a:gd name="connsiteX12" fmla="*/ 65159 w 3001406"/>
              <a:gd name="connsiteY12" fmla="*/ 1356738 h 1743267"/>
              <a:gd name="connsiteX13" fmla="*/ 72779 w 3001406"/>
              <a:gd name="connsiteY13" fmla="*/ 1333878 h 1743267"/>
              <a:gd name="connsiteX14" fmla="*/ 88019 w 3001406"/>
              <a:gd name="connsiteY14" fmla="*/ 1311018 h 1743267"/>
              <a:gd name="connsiteX15" fmla="*/ 133739 w 3001406"/>
              <a:gd name="connsiteY15" fmla="*/ 1280538 h 1743267"/>
              <a:gd name="connsiteX16" fmla="*/ 187079 w 3001406"/>
              <a:gd name="connsiteY16" fmla="*/ 1272918 h 1743267"/>
              <a:gd name="connsiteX17" fmla="*/ 209939 w 3001406"/>
              <a:gd name="connsiteY17" fmla="*/ 1265298 h 1743267"/>
              <a:gd name="connsiteX18" fmla="*/ 255659 w 3001406"/>
              <a:gd name="connsiteY18" fmla="*/ 1227198 h 1743267"/>
              <a:gd name="connsiteX19" fmla="*/ 270899 w 3001406"/>
              <a:gd name="connsiteY19" fmla="*/ 1204338 h 1743267"/>
              <a:gd name="connsiteX20" fmla="*/ 293759 w 3001406"/>
              <a:gd name="connsiteY20" fmla="*/ 1181478 h 1743267"/>
              <a:gd name="connsiteX21" fmla="*/ 308999 w 3001406"/>
              <a:gd name="connsiteY21" fmla="*/ 1158618 h 1743267"/>
              <a:gd name="connsiteX22" fmla="*/ 354719 w 3001406"/>
              <a:gd name="connsiteY22" fmla="*/ 1135758 h 1743267"/>
              <a:gd name="connsiteX23" fmla="*/ 408059 w 3001406"/>
              <a:gd name="connsiteY23" fmla="*/ 1097658 h 1743267"/>
              <a:gd name="connsiteX24" fmla="*/ 415679 w 3001406"/>
              <a:gd name="connsiteY24" fmla="*/ 1074798 h 1743267"/>
              <a:gd name="connsiteX25" fmla="*/ 453779 w 3001406"/>
              <a:gd name="connsiteY25" fmla="*/ 1029078 h 1743267"/>
              <a:gd name="connsiteX26" fmla="*/ 469019 w 3001406"/>
              <a:gd name="connsiteY26" fmla="*/ 914778 h 1743267"/>
              <a:gd name="connsiteX27" fmla="*/ 476639 w 3001406"/>
              <a:gd name="connsiteY27" fmla="*/ 891918 h 1743267"/>
              <a:gd name="connsiteX28" fmla="*/ 514739 w 3001406"/>
              <a:gd name="connsiteY28" fmla="*/ 876678 h 1743267"/>
              <a:gd name="connsiteX29" fmla="*/ 568079 w 3001406"/>
              <a:gd name="connsiteY29" fmla="*/ 884298 h 1743267"/>
              <a:gd name="connsiteX30" fmla="*/ 583319 w 3001406"/>
              <a:gd name="connsiteY30" fmla="*/ 907158 h 1743267"/>
              <a:gd name="connsiteX31" fmla="*/ 585532 w 3001406"/>
              <a:gd name="connsiteY31" fmla="*/ 970885 h 1743267"/>
              <a:gd name="connsiteX32" fmla="*/ 618470 w 3001406"/>
              <a:gd name="connsiteY32" fmla="*/ 952416 h 1743267"/>
              <a:gd name="connsiteX33" fmla="*/ 645015 w 3001406"/>
              <a:gd name="connsiteY33" fmla="*/ 944135 h 1743267"/>
              <a:gd name="connsiteX34" fmla="*/ 659519 w 3001406"/>
              <a:gd name="connsiteY34" fmla="*/ 869058 h 1743267"/>
              <a:gd name="connsiteX35" fmla="*/ 652782 w 3001406"/>
              <a:gd name="connsiteY35" fmla="*/ 830747 h 1743267"/>
              <a:gd name="connsiteX36" fmla="*/ 717776 w 3001406"/>
              <a:gd name="connsiteY36" fmla="*/ 754777 h 1743267"/>
              <a:gd name="connsiteX37" fmla="*/ 712859 w 3001406"/>
              <a:gd name="connsiteY37" fmla="*/ 869058 h 1743267"/>
              <a:gd name="connsiteX38" fmla="*/ 741278 w 3001406"/>
              <a:gd name="connsiteY38" fmla="*/ 885211 h 1743267"/>
              <a:gd name="connsiteX39" fmla="*/ 773819 w 3001406"/>
              <a:gd name="connsiteY39" fmla="*/ 884298 h 1743267"/>
              <a:gd name="connsiteX40" fmla="*/ 796679 w 3001406"/>
              <a:gd name="connsiteY40" fmla="*/ 815718 h 1743267"/>
              <a:gd name="connsiteX41" fmla="*/ 819539 w 3001406"/>
              <a:gd name="connsiteY41" fmla="*/ 800478 h 1743267"/>
              <a:gd name="connsiteX42" fmla="*/ 797817 w 3001406"/>
              <a:gd name="connsiteY42" fmla="*/ 591498 h 1743267"/>
              <a:gd name="connsiteX43" fmla="*/ 819539 w 3001406"/>
              <a:gd name="connsiteY43" fmla="*/ 541398 h 1743267"/>
              <a:gd name="connsiteX44" fmla="*/ 842399 w 3001406"/>
              <a:gd name="connsiteY44" fmla="*/ 533778 h 1743267"/>
              <a:gd name="connsiteX45" fmla="*/ 880499 w 3001406"/>
              <a:gd name="connsiteY45" fmla="*/ 541398 h 1743267"/>
              <a:gd name="connsiteX46" fmla="*/ 872879 w 3001406"/>
              <a:gd name="connsiteY46" fmla="*/ 587118 h 1743267"/>
              <a:gd name="connsiteX47" fmla="*/ 874846 w 3001406"/>
              <a:gd name="connsiteY47" fmla="*/ 636568 h 1743267"/>
              <a:gd name="connsiteX48" fmla="*/ 872143 w 3001406"/>
              <a:gd name="connsiteY48" fmla="*/ 688284 h 1743267"/>
              <a:gd name="connsiteX49" fmla="*/ 864523 w 3001406"/>
              <a:gd name="connsiteY49" fmla="*/ 754116 h 1743267"/>
              <a:gd name="connsiteX50" fmla="*/ 844612 w 3001406"/>
              <a:gd name="connsiteY50" fmla="*/ 811988 h 1743267"/>
              <a:gd name="connsiteX51" fmla="*/ 857148 w 3001406"/>
              <a:gd name="connsiteY51" fmla="*/ 920954 h 1743267"/>
              <a:gd name="connsiteX52" fmla="*/ 895733 w 3001406"/>
              <a:gd name="connsiteY52" fmla="*/ 912672 h 1743267"/>
              <a:gd name="connsiteX53" fmla="*/ 903359 w 3001406"/>
              <a:gd name="connsiteY53" fmla="*/ 891918 h 1743267"/>
              <a:gd name="connsiteX54" fmla="*/ 895739 w 3001406"/>
              <a:gd name="connsiteY54" fmla="*/ 869058 h 1743267"/>
              <a:gd name="connsiteX55" fmla="*/ 942931 w 3001406"/>
              <a:gd name="connsiteY55" fmla="*/ 803405 h 1743267"/>
              <a:gd name="connsiteX56" fmla="*/ 1015692 w 3001406"/>
              <a:gd name="connsiteY56" fmla="*/ 839881 h 1743267"/>
              <a:gd name="connsiteX57" fmla="*/ 1062392 w 3001406"/>
              <a:gd name="connsiteY57" fmla="*/ 831298 h 1743267"/>
              <a:gd name="connsiteX58" fmla="*/ 1094840 w 3001406"/>
              <a:gd name="connsiteY58" fmla="*/ 805992 h 1743267"/>
              <a:gd name="connsiteX59" fmla="*/ 1109099 w 3001406"/>
              <a:gd name="connsiteY59" fmla="*/ 792858 h 1743267"/>
              <a:gd name="connsiteX60" fmla="*/ 1101479 w 3001406"/>
              <a:gd name="connsiteY60" fmla="*/ 731898 h 1743267"/>
              <a:gd name="connsiteX61" fmla="*/ 1074193 w 3001406"/>
              <a:gd name="connsiteY61" fmla="*/ 681966 h 1743267"/>
              <a:gd name="connsiteX62" fmla="*/ 1102639 w 3001406"/>
              <a:gd name="connsiteY62" fmla="*/ 511747 h 1743267"/>
              <a:gd name="connsiteX63" fmla="*/ 1124339 w 3001406"/>
              <a:gd name="connsiteY63" fmla="*/ 465557 h 1743267"/>
              <a:gd name="connsiteX64" fmla="*/ 1125074 w 3001406"/>
              <a:gd name="connsiteY64" fmla="*/ 630572 h 1743267"/>
              <a:gd name="connsiteX65" fmla="*/ 1162439 w 3001406"/>
              <a:gd name="connsiteY65" fmla="*/ 670938 h 1743267"/>
              <a:gd name="connsiteX66" fmla="*/ 1170059 w 3001406"/>
              <a:gd name="connsiteY66" fmla="*/ 685697 h 1743267"/>
              <a:gd name="connsiteX67" fmla="*/ 1205210 w 3001406"/>
              <a:gd name="connsiteY67" fmla="*/ 698992 h 1743267"/>
              <a:gd name="connsiteX68" fmla="*/ 1265680 w 3001406"/>
              <a:gd name="connsiteY68" fmla="*/ 692835 h 1743267"/>
              <a:gd name="connsiteX69" fmla="*/ 1200539 w 3001406"/>
              <a:gd name="connsiteY69" fmla="*/ 823338 h 1743267"/>
              <a:gd name="connsiteX70" fmla="*/ 1215719 w 3001406"/>
              <a:gd name="connsiteY70" fmla="*/ 824912 h 1743267"/>
              <a:gd name="connsiteX71" fmla="*/ 1243310 w 3001406"/>
              <a:gd name="connsiteY71" fmla="*/ 822215 h 1743267"/>
              <a:gd name="connsiteX72" fmla="*/ 1346055 w 3001406"/>
              <a:gd name="connsiteY72" fmla="*/ 846538 h 1743267"/>
              <a:gd name="connsiteX73" fmla="*/ 1391039 w 3001406"/>
              <a:gd name="connsiteY73" fmla="*/ 823338 h 1743267"/>
              <a:gd name="connsiteX74" fmla="*/ 1441920 w 3001406"/>
              <a:gd name="connsiteY74" fmla="*/ 719746 h 1743267"/>
              <a:gd name="connsiteX75" fmla="*/ 1482724 w 3001406"/>
              <a:gd name="connsiteY75" fmla="*/ 667709 h 1743267"/>
              <a:gd name="connsiteX76" fmla="*/ 1545898 w 3001406"/>
              <a:gd name="connsiteY76" fmla="*/ 664300 h 1743267"/>
              <a:gd name="connsiteX77" fmla="*/ 1607347 w 3001406"/>
              <a:gd name="connsiteY77" fmla="*/ 601877 h 1743267"/>
              <a:gd name="connsiteX78" fmla="*/ 1631162 w 3001406"/>
              <a:gd name="connsiteY78" fmla="*/ 365861 h 1743267"/>
              <a:gd name="connsiteX79" fmla="*/ 1599205 w 3001406"/>
              <a:gd name="connsiteY79" fmla="*/ 297782 h 1743267"/>
              <a:gd name="connsiteX80" fmla="*/ 1585224 w 3001406"/>
              <a:gd name="connsiteY80" fmla="*/ 256691 h 1743267"/>
              <a:gd name="connsiteX81" fmla="*/ 1559873 w 3001406"/>
              <a:gd name="connsiteY81" fmla="*/ 233594 h 1743267"/>
              <a:gd name="connsiteX82" fmla="*/ 1554744 w 3001406"/>
              <a:gd name="connsiteY82" fmla="*/ 164289 h 1743267"/>
              <a:gd name="connsiteX83" fmla="*/ 1573919 w 3001406"/>
              <a:gd name="connsiteY83" fmla="*/ 137538 h 1743267"/>
              <a:gd name="connsiteX84" fmla="*/ 1543439 w 3001406"/>
              <a:gd name="connsiteY84" fmla="*/ 84198 h 1743267"/>
              <a:gd name="connsiteX85" fmla="*/ 1551059 w 3001406"/>
              <a:gd name="connsiteY85" fmla="*/ 61338 h 1743267"/>
              <a:gd name="connsiteX86" fmla="*/ 1573919 w 3001406"/>
              <a:gd name="connsiteY86" fmla="*/ 68958 h 1743267"/>
              <a:gd name="connsiteX87" fmla="*/ 1528684 w 3001406"/>
              <a:gd name="connsiteY87" fmla="*/ 52916 h 1743267"/>
              <a:gd name="connsiteX88" fmla="*/ 1556216 w 3001406"/>
              <a:gd name="connsiteY88" fmla="*/ 14495 h 1743267"/>
              <a:gd name="connsiteX89" fmla="*/ 1619884 w 3001406"/>
              <a:gd name="connsiteY89" fmla="*/ 43171 h 1743267"/>
              <a:gd name="connsiteX90" fmla="*/ 1726319 w 3001406"/>
              <a:gd name="connsiteY90" fmla="*/ 378 h 1743267"/>
              <a:gd name="connsiteX91" fmla="*/ 1733939 w 3001406"/>
              <a:gd name="connsiteY91" fmla="*/ 23238 h 1743267"/>
              <a:gd name="connsiteX92" fmla="*/ 1756799 w 3001406"/>
              <a:gd name="connsiteY92" fmla="*/ 46098 h 1743267"/>
              <a:gd name="connsiteX93" fmla="*/ 1772039 w 3001406"/>
              <a:gd name="connsiteY93" fmla="*/ 68958 h 1743267"/>
              <a:gd name="connsiteX94" fmla="*/ 1794899 w 3001406"/>
              <a:gd name="connsiteY94" fmla="*/ 76578 h 1743267"/>
              <a:gd name="connsiteX95" fmla="*/ 1848239 w 3001406"/>
              <a:gd name="connsiteY95" fmla="*/ 99438 h 1743267"/>
              <a:gd name="connsiteX96" fmla="*/ 1871099 w 3001406"/>
              <a:gd name="connsiteY96" fmla="*/ 114678 h 1743267"/>
              <a:gd name="connsiteX97" fmla="*/ 1893959 w 3001406"/>
              <a:gd name="connsiteY97" fmla="*/ 122298 h 1743267"/>
              <a:gd name="connsiteX98" fmla="*/ 2198759 w 3001406"/>
              <a:gd name="connsiteY98" fmla="*/ 145158 h 1743267"/>
              <a:gd name="connsiteX99" fmla="*/ 2244479 w 3001406"/>
              <a:gd name="connsiteY99" fmla="*/ 183258 h 1743267"/>
              <a:gd name="connsiteX100" fmla="*/ 2267339 w 3001406"/>
              <a:gd name="connsiteY100" fmla="*/ 190878 h 1743267"/>
              <a:gd name="connsiteX101" fmla="*/ 2290199 w 3001406"/>
              <a:gd name="connsiteY101" fmla="*/ 213738 h 1743267"/>
              <a:gd name="connsiteX102" fmla="*/ 2297819 w 3001406"/>
              <a:gd name="connsiteY102" fmla="*/ 244218 h 1743267"/>
              <a:gd name="connsiteX103" fmla="*/ 2340100 w 3001406"/>
              <a:gd name="connsiteY103" fmla="*/ 270486 h 1743267"/>
              <a:gd name="connsiteX104" fmla="*/ 2382381 w 3001406"/>
              <a:gd name="connsiteY104" fmla="*/ 304697 h 1743267"/>
              <a:gd name="connsiteX105" fmla="*/ 2420258 w 3001406"/>
              <a:gd name="connsiteY105" fmla="*/ 332795 h 1743267"/>
              <a:gd name="connsiteX106" fmla="*/ 2451457 w 3001406"/>
              <a:gd name="connsiteY106" fmla="*/ 376024 h 1743267"/>
              <a:gd name="connsiteX107" fmla="*/ 2465220 w 3001406"/>
              <a:gd name="connsiteY107" fmla="*/ 450279 h 1743267"/>
              <a:gd name="connsiteX108" fmla="*/ 2490041 w 3001406"/>
              <a:gd name="connsiteY108" fmla="*/ 493572 h 1743267"/>
              <a:gd name="connsiteX109" fmla="*/ 2503559 w 3001406"/>
              <a:gd name="connsiteY109" fmla="*/ 510918 h 1743267"/>
              <a:gd name="connsiteX110" fmla="*/ 2526419 w 3001406"/>
              <a:gd name="connsiteY110" fmla="*/ 518538 h 1743267"/>
              <a:gd name="connsiteX111" fmla="*/ 2556899 w 3001406"/>
              <a:gd name="connsiteY111" fmla="*/ 564258 h 1743267"/>
              <a:gd name="connsiteX112" fmla="*/ 2549279 w 3001406"/>
              <a:gd name="connsiteY112" fmla="*/ 587118 h 1743267"/>
              <a:gd name="connsiteX113" fmla="*/ 2556409 w 3001406"/>
              <a:gd name="connsiteY113" fmla="*/ 632678 h 1743267"/>
              <a:gd name="connsiteX114" fmla="*/ 2612457 w 3001406"/>
              <a:gd name="connsiteY114" fmla="*/ 715355 h 1743267"/>
              <a:gd name="connsiteX115" fmla="*/ 2644660 w 3001406"/>
              <a:gd name="connsiteY115" fmla="*/ 804047 h 1743267"/>
              <a:gd name="connsiteX116" fmla="*/ 2738564 w 3001406"/>
              <a:gd name="connsiteY116" fmla="*/ 935192 h 1743267"/>
              <a:gd name="connsiteX117" fmla="*/ 2680547 w 3001406"/>
              <a:gd name="connsiteY117" fmla="*/ 922559 h 1743267"/>
              <a:gd name="connsiteX118" fmla="*/ 2741751 w 3001406"/>
              <a:gd name="connsiteY118" fmla="*/ 972990 h 1743267"/>
              <a:gd name="connsiteX119" fmla="*/ 2682999 w 3001406"/>
              <a:gd name="connsiteY119" fmla="*/ 1061986 h 1743267"/>
              <a:gd name="connsiteX120" fmla="*/ 2667270 w 3001406"/>
              <a:gd name="connsiteY120" fmla="*/ 1113059 h 1743267"/>
              <a:gd name="connsiteX121" fmla="*/ 2703653 w 3001406"/>
              <a:gd name="connsiteY121" fmla="*/ 1240794 h 1743267"/>
              <a:gd name="connsiteX122" fmla="*/ 2818493 w 3001406"/>
              <a:gd name="connsiteY122" fmla="*/ 1353983 h 1743267"/>
              <a:gd name="connsiteX123" fmla="*/ 2995938 w 3001406"/>
              <a:gd name="connsiteY123" fmla="*/ 1581371 h 1743267"/>
              <a:gd name="connsiteX124" fmla="*/ 2593276 w 3001406"/>
              <a:gd name="connsiteY124" fmla="*/ 1323671 h 1743267"/>
              <a:gd name="connsiteX125" fmla="*/ 2655959 w 3001406"/>
              <a:gd name="connsiteY125" fmla="*/ 1440558 h 1743267"/>
              <a:gd name="connsiteX126" fmla="*/ 2732159 w 3001406"/>
              <a:gd name="connsiteY126" fmla="*/ 1539618 h 1743267"/>
              <a:gd name="connsiteX127" fmla="*/ 2831219 w 3001406"/>
              <a:gd name="connsiteY127" fmla="*/ 1653918 h 1743267"/>
              <a:gd name="connsiteX128" fmla="*/ 2846459 w 3001406"/>
              <a:gd name="connsiteY128" fmla="*/ 1676778 h 1743267"/>
              <a:gd name="connsiteX129" fmla="*/ 2892179 w 3001406"/>
              <a:gd name="connsiteY129" fmla="*/ 1722498 h 1743267"/>
              <a:gd name="connsiteX130" fmla="*/ 2872573 w 3001406"/>
              <a:gd name="connsiteY130" fmla="*/ 1743007 h 1743267"/>
              <a:gd name="connsiteX131" fmla="*/ 1616291 w 3001406"/>
              <a:gd name="connsiteY131" fmla="*/ 1591707 h 1743267"/>
              <a:gd name="connsiteX0" fmla="*/ 27059 w 3001406"/>
              <a:gd name="connsiteY0" fmla="*/ 1486278 h 1743267"/>
              <a:gd name="connsiteX1" fmla="*/ 34679 w 3001406"/>
              <a:gd name="connsiteY1" fmla="*/ 1455798 h 1743267"/>
              <a:gd name="connsiteX2" fmla="*/ 65159 w 3001406"/>
              <a:gd name="connsiteY2" fmla="*/ 1356738 h 1743267"/>
              <a:gd name="connsiteX3" fmla="*/ 72779 w 3001406"/>
              <a:gd name="connsiteY3" fmla="*/ 1333878 h 1743267"/>
              <a:gd name="connsiteX4" fmla="*/ 88019 w 3001406"/>
              <a:gd name="connsiteY4" fmla="*/ 1311018 h 1743267"/>
              <a:gd name="connsiteX5" fmla="*/ 133739 w 3001406"/>
              <a:gd name="connsiteY5" fmla="*/ 1280538 h 1743267"/>
              <a:gd name="connsiteX6" fmla="*/ 187079 w 3001406"/>
              <a:gd name="connsiteY6" fmla="*/ 1272918 h 1743267"/>
              <a:gd name="connsiteX7" fmla="*/ 209939 w 3001406"/>
              <a:gd name="connsiteY7" fmla="*/ 1265298 h 1743267"/>
              <a:gd name="connsiteX8" fmla="*/ 255659 w 3001406"/>
              <a:gd name="connsiteY8" fmla="*/ 1227198 h 1743267"/>
              <a:gd name="connsiteX9" fmla="*/ 270899 w 3001406"/>
              <a:gd name="connsiteY9" fmla="*/ 1204338 h 1743267"/>
              <a:gd name="connsiteX10" fmla="*/ 293759 w 3001406"/>
              <a:gd name="connsiteY10" fmla="*/ 1181478 h 1743267"/>
              <a:gd name="connsiteX11" fmla="*/ 308999 w 3001406"/>
              <a:gd name="connsiteY11" fmla="*/ 1158618 h 1743267"/>
              <a:gd name="connsiteX12" fmla="*/ 354719 w 3001406"/>
              <a:gd name="connsiteY12" fmla="*/ 1135758 h 1743267"/>
              <a:gd name="connsiteX13" fmla="*/ 408059 w 3001406"/>
              <a:gd name="connsiteY13" fmla="*/ 1097658 h 1743267"/>
              <a:gd name="connsiteX14" fmla="*/ 415679 w 3001406"/>
              <a:gd name="connsiteY14" fmla="*/ 1074798 h 1743267"/>
              <a:gd name="connsiteX15" fmla="*/ 453779 w 3001406"/>
              <a:gd name="connsiteY15" fmla="*/ 1029078 h 1743267"/>
              <a:gd name="connsiteX16" fmla="*/ 469019 w 3001406"/>
              <a:gd name="connsiteY16" fmla="*/ 914778 h 1743267"/>
              <a:gd name="connsiteX17" fmla="*/ 476639 w 3001406"/>
              <a:gd name="connsiteY17" fmla="*/ 891918 h 1743267"/>
              <a:gd name="connsiteX18" fmla="*/ 514739 w 3001406"/>
              <a:gd name="connsiteY18" fmla="*/ 876678 h 1743267"/>
              <a:gd name="connsiteX19" fmla="*/ 568079 w 3001406"/>
              <a:gd name="connsiteY19" fmla="*/ 884298 h 1743267"/>
              <a:gd name="connsiteX20" fmla="*/ 583319 w 3001406"/>
              <a:gd name="connsiteY20" fmla="*/ 907158 h 1743267"/>
              <a:gd name="connsiteX21" fmla="*/ 585532 w 3001406"/>
              <a:gd name="connsiteY21" fmla="*/ 970885 h 1743267"/>
              <a:gd name="connsiteX22" fmla="*/ 618470 w 3001406"/>
              <a:gd name="connsiteY22" fmla="*/ 952416 h 1743267"/>
              <a:gd name="connsiteX23" fmla="*/ 645015 w 3001406"/>
              <a:gd name="connsiteY23" fmla="*/ 944135 h 1743267"/>
              <a:gd name="connsiteX24" fmla="*/ 659519 w 3001406"/>
              <a:gd name="connsiteY24" fmla="*/ 869058 h 1743267"/>
              <a:gd name="connsiteX25" fmla="*/ 652782 w 3001406"/>
              <a:gd name="connsiteY25" fmla="*/ 830747 h 1743267"/>
              <a:gd name="connsiteX26" fmla="*/ 717776 w 3001406"/>
              <a:gd name="connsiteY26" fmla="*/ 754777 h 1743267"/>
              <a:gd name="connsiteX27" fmla="*/ 712859 w 3001406"/>
              <a:gd name="connsiteY27" fmla="*/ 869058 h 1743267"/>
              <a:gd name="connsiteX28" fmla="*/ 741278 w 3001406"/>
              <a:gd name="connsiteY28" fmla="*/ 885211 h 1743267"/>
              <a:gd name="connsiteX29" fmla="*/ 773819 w 3001406"/>
              <a:gd name="connsiteY29" fmla="*/ 884298 h 1743267"/>
              <a:gd name="connsiteX30" fmla="*/ 796679 w 3001406"/>
              <a:gd name="connsiteY30" fmla="*/ 815718 h 1743267"/>
              <a:gd name="connsiteX31" fmla="*/ 819539 w 3001406"/>
              <a:gd name="connsiteY31" fmla="*/ 800478 h 1743267"/>
              <a:gd name="connsiteX32" fmla="*/ 797817 w 3001406"/>
              <a:gd name="connsiteY32" fmla="*/ 591498 h 1743267"/>
              <a:gd name="connsiteX33" fmla="*/ 819539 w 3001406"/>
              <a:gd name="connsiteY33" fmla="*/ 541398 h 1743267"/>
              <a:gd name="connsiteX34" fmla="*/ 842399 w 3001406"/>
              <a:gd name="connsiteY34" fmla="*/ 533778 h 1743267"/>
              <a:gd name="connsiteX35" fmla="*/ 880499 w 3001406"/>
              <a:gd name="connsiteY35" fmla="*/ 541398 h 1743267"/>
              <a:gd name="connsiteX36" fmla="*/ 872879 w 3001406"/>
              <a:gd name="connsiteY36" fmla="*/ 587118 h 1743267"/>
              <a:gd name="connsiteX37" fmla="*/ 874846 w 3001406"/>
              <a:gd name="connsiteY37" fmla="*/ 636568 h 1743267"/>
              <a:gd name="connsiteX38" fmla="*/ 872143 w 3001406"/>
              <a:gd name="connsiteY38" fmla="*/ 688284 h 1743267"/>
              <a:gd name="connsiteX39" fmla="*/ 864523 w 3001406"/>
              <a:gd name="connsiteY39" fmla="*/ 754116 h 1743267"/>
              <a:gd name="connsiteX40" fmla="*/ 844612 w 3001406"/>
              <a:gd name="connsiteY40" fmla="*/ 811988 h 1743267"/>
              <a:gd name="connsiteX41" fmla="*/ 857148 w 3001406"/>
              <a:gd name="connsiteY41" fmla="*/ 920954 h 1743267"/>
              <a:gd name="connsiteX42" fmla="*/ 895733 w 3001406"/>
              <a:gd name="connsiteY42" fmla="*/ 912672 h 1743267"/>
              <a:gd name="connsiteX43" fmla="*/ 903359 w 3001406"/>
              <a:gd name="connsiteY43" fmla="*/ 891918 h 1743267"/>
              <a:gd name="connsiteX44" fmla="*/ 895739 w 3001406"/>
              <a:gd name="connsiteY44" fmla="*/ 869058 h 1743267"/>
              <a:gd name="connsiteX45" fmla="*/ 942931 w 3001406"/>
              <a:gd name="connsiteY45" fmla="*/ 803405 h 1743267"/>
              <a:gd name="connsiteX46" fmla="*/ 1015692 w 3001406"/>
              <a:gd name="connsiteY46" fmla="*/ 839881 h 1743267"/>
              <a:gd name="connsiteX47" fmla="*/ 1062392 w 3001406"/>
              <a:gd name="connsiteY47" fmla="*/ 831298 h 1743267"/>
              <a:gd name="connsiteX48" fmla="*/ 1094840 w 3001406"/>
              <a:gd name="connsiteY48" fmla="*/ 805992 h 1743267"/>
              <a:gd name="connsiteX49" fmla="*/ 1109099 w 3001406"/>
              <a:gd name="connsiteY49" fmla="*/ 792858 h 1743267"/>
              <a:gd name="connsiteX50" fmla="*/ 1101479 w 3001406"/>
              <a:gd name="connsiteY50" fmla="*/ 731898 h 1743267"/>
              <a:gd name="connsiteX51" fmla="*/ 1074193 w 3001406"/>
              <a:gd name="connsiteY51" fmla="*/ 681966 h 1743267"/>
              <a:gd name="connsiteX52" fmla="*/ 1102639 w 3001406"/>
              <a:gd name="connsiteY52" fmla="*/ 511747 h 1743267"/>
              <a:gd name="connsiteX53" fmla="*/ 1124339 w 3001406"/>
              <a:gd name="connsiteY53" fmla="*/ 465557 h 1743267"/>
              <a:gd name="connsiteX54" fmla="*/ 1125074 w 3001406"/>
              <a:gd name="connsiteY54" fmla="*/ 630572 h 1743267"/>
              <a:gd name="connsiteX55" fmla="*/ 1162439 w 3001406"/>
              <a:gd name="connsiteY55" fmla="*/ 670938 h 1743267"/>
              <a:gd name="connsiteX56" fmla="*/ 1170059 w 3001406"/>
              <a:gd name="connsiteY56" fmla="*/ 685697 h 1743267"/>
              <a:gd name="connsiteX57" fmla="*/ 1205210 w 3001406"/>
              <a:gd name="connsiteY57" fmla="*/ 698992 h 1743267"/>
              <a:gd name="connsiteX58" fmla="*/ 1265680 w 3001406"/>
              <a:gd name="connsiteY58" fmla="*/ 692835 h 1743267"/>
              <a:gd name="connsiteX59" fmla="*/ 1200539 w 3001406"/>
              <a:gd name="connsiteY59" fmla="*/ 823338 h 1743267"/>
              <a:gd name="connsiteX60" fmla="*/ 1215719 w 3001406"/>
              <a:gd name="connsiteY60" fmla="*/ 824912 h 1743267"/>
              <a:gd name="connsiteX61" fmla="*/ 1243310 w 3001406"/>
              <a:gd name="connsiteY61" fmla="*/ 822215 h 1743267"/>
              <a:gd name="connsiteX62" fmla="*/ 1346055 w 3001406"/>
              <a:gd name="connsiteY62" fmla="*/ 846538 h 1743267"/>
              <a:gd name="connsiteX63" fmla="*/ 1391039 w 3001406"/>
              <a:gd name="connsiteY63" fmla="*/ 823338 h 1743267"/>
              <a:gd name="connsiteX64" fmla="*/ 1441920 w 3001406"/>
              <a:gd name="connsiteY64" fmla="*/ 719746 h 1743267"/>
              <a:gd name="connsiteX65" fmla="*/ 1482724 w 3001406"/>
              <a:gd name="connsiteY65" fmla="*/ 667709 h 1743267"/>
              <a:gd name="connsiteX66" fmla="*/ 1545898 w 3001406"/>
              <a:gd name="connsiteY66" fmla="*/ 664300 h 1743267"/>
              <a:gd name="connsiteX67" fmla="*/ 1607347 w 3001406"/>
              <a:gd name="connsiteY67" fmla="*/ 601877 h 1743267"/>
              <a:gd name="connsiteX68" fmla="*/ 1631162 w 3001406"/>
              <a:gd name="connsiteY68" fmla="*/ 365861 h 1743267"/>
              <a:gd name="connsiteX69" fmla="*/ 1599205 w 3001406"/>
              <a:gd name="connsiteY69" fmla="*/ 297782 h 1743267"/>
              <a:gd name="connsiteX70" fmla="*/ 1585224 w 3001406"/>
              <a:gd name="connsiteY70" fmla="*/ 256691 h 1743267"/>
              <a:gd name="connsiteX71" fmla="*/ 1559873 w 3001406"/>
              <a:gd name="connsiteY71" fmla="*/ 233594 h 1743267"/>
              <a:gd name="connsiteX72" fmla="*/ 1554744 w 3001406"/>
              <a:gd name="connsiteY72" fmla="*/ 164289 h 1743267"/>
              <a:gd name="connsiteX73" fmla="*/ 1573919 w 3001406"/>
              <a:gd name="connsiteY73" fmla="*/ 137538 h 1743267"/>
              <a:gd name="connsiteX74" fmla="*/ 1543439 w 3001406"/>
              <a:gd name="connsiteY74" fmla="*/ 84198 h 1743267"/>
              <a:gd name="connsiteX75" fmla="*/ 1551059 w 3001406"/>
              <a:gd name="connsiteY75" fmla="*/ 61338 h 1743267"/>
              <a:gd name="connsiteX76" fmla="*/ 1573919 w 3001406"/>
              <a:gd name="connsiteY76" fmla="*/ 68958 h 1743267"/>
              <a:gd name="connsiteX77" fmla="*/ 1528684 w 3001406"/>
              <a:gd name="connsiteY77" fmla="*/ 52916 h 1743267"/>
              <a:gd name="connsiteX78" fmla="*/ 1556216 w 3001406"/>
              <a:gd name="connsiteY78" fmla="*/ 14495 h 1743267"/>
              <a:gd name="connsiteX79" fmla="*/ 1619884 w 3001406"/>
              <a:gd name="connsiteY79" fmla="*/ 43171 h 1743267"/>
              <a:gd name="connsiteX80" fmla="*/ 1726319 w 3001406"/>
              <a:gd name="connsiteY80" fmla="*/ 378 h 1743267"/>
              <a:gd name="connsiteX81" fmla="*/ 1733939 w 3001406"/>
              <a:gd name="connsiteY81" fmla="*/ 23238 h 1743267"/>
              <a:gd name="connsiteX82" fmla="*/ 1756799 w 3001406"/>
              <a:gd name="connsiteY82" fmla="*/ 46098 h 1743267"/>
              <a:gd name="connsiteX83" fmla="*/ 1772039 w 3001406"/>
              <a:gd name="connsiteY83" fmla="*/ 68958 h 1743267"/>
              <a:gd name="connsiteX84" fmla="*/ 1794899 w 3001406"/>
              <a:gd name="connsiteY84" fmla="*/ 76578 h 1743267"/>
              <a:gd name="connsiteX85" fmla="*/ 1848239 w 3001406"/>
              <a:gd name="connsiteY85" fmla="*/ 99438 h 1743267"/>
              <a:gd name="connsiteX86" fmla="*/ 1871099 w 3001406"/>
              <a:gd name="connsiteY86" fmla="*/ 114678 h 1743267"/>
              <a:gd name="connsiteX87" fmla="*/ 1893959 w 3001406"/>
              <a:gd name="connsiteY87" fmla="*/ 122298 h 1743267"/>
              <a:gd name="connsiteX88" fmla="*/ 2198759 w 3001406"/>
              <a:gd name="connsiteY88" fmla="*/ 145158 h 1743267"/>
              <a:gd name="connsiteX89" fmla="*/ 2244479 w 3001406"/>
              <a:gd name="connsiteY89" fmla="*/ 183258 h 1743267"/>
              <a:gd name="connsiteX90" fmla="*/ 2267339 w 3001406"/>
              <a:gd name="connsiteY90" fmla="*/ 190878 h 1743267"/>
              <a:gd name="connsiteX91" fmla="*/ 2290199 w 3001406"/>
              <a:gd name="connsiteY91" fmla="*/ 213738 h 1743267"/>
              <a:gd name="connsiteX92" fmla="*/ 2297819 w 3001406"/>
              <a:gd name="connsiteY92" fmla="*/ 244218 h 1743267"/>
              <a:gd name="connsiteX93" fmla="*/ 2340100 w 3001406"/>
              <a:gd name="connsiteY93" fmla="*/ 270486 h 1743267"/>
              <a:gd name="connsiteX94" fmla="*/ 2382381 w 3001406"/>
              <a:gd name="connsiteY94" fmla="*/ 304697 h 1743267"/>
              <a:gd name="connsiteX95" fmla="*/ 2420258 w 3001406"/>
              <a:gd name="connsiteY95" fmla="*/ 332795 h 1743267"/>
              <a:gd name="connsiteX96" fmla="*/ 2451457 w 3001406"/>
              <a:gd name="connsiteY96" fmla="*/ 376024 h 1743267"/>
              <a:gd name="connsiteX97" fmla="*/ 2465220 w 3001406"/>
              <a:gd name="connsiteY97" fmla="*/ 450279 h 1743267"/>
              <a:gd name="connsiteX98" fmla="*/ 2490041 w 3001406"/>
              <a:gd name="connsiteY98" fmla="*/ 493572 h 1743267"/>
              <a:gd name="connsiteX99" fmla="*/ 2503559 w 3001406"/>
              <a:gd name="connsiteY99" fmla="*/ 510918 h 1743267"/>
              <a:gd name="connsiteX100" fmla="*/ 2526419 w 3001406"/>
              <a:gd name="connsiteY100" fmla="*/ 518538 h 1743267"/>
              <a:gd name="connsiteX101" fmla="*/ 2556899 w 3001406"/>
              <a:gd name="connsiteY101" fmla="*/ 564258 h 1743267"/>
              <a:gd name="connsiteX102" fmla="*/ 2549279 w 3001406"/>
              <a:gd name="connsiteY102" fmla="*/ 587118 h 1743267"/>
              <a:gd name="connsiteX103" fmla="*/ 2556409 w 3001406"/>
              <a:gd name="connsiteY103" fmla="*/ 632678 h 1743267"/>
              <a:gd name="connsiteX104" fmla="*/ 2612457 w 3001406"/>
              <a:gd name="connsiteY104" fmla="*/ 715355 h 1743267"/>
              <a:gd name="connsiteX105" fmla="*/ 2644660 w 3001406"/>
              <a:gd name="connsiteY105" fmla="*/ 804047 h 1743267"/>
              <a:gd name="connsiteX106" fmla="*/ 2738564 w 3001406"/>
              <a:gd name="connsiteY106" fmla="*/ 935192 h 1743267"/>
              <a:gd name="connsiteX107" fmla="*/ 2680547 w 3001406"/>
              <a:gd name="connsiteY107" fmla="*/ 922559 h 1743267"/>
              <a:gd name="connsiteX108" fmla="*/ 2741751 w 3001406"/>
              <a:gd name="connsiteY108" fmla="*/ 972990 h 1743267"/>
              <a:gd name="connsiteX109" fmla="*/ 2682999 w 3001406"/>
              <a:gd name="connsiteY109" fmla="*/ 1061986 h 1743267"/>
              <a:gd name="connsiteX110" fmla="*/ 2667270 w 3001406"/>
              <a:gd name="connsiteY110" fmla="*/ 1113059 h 1743267"/>
              <a:gd name="connsiteX111" fmla="*/ 2703653 w 3001406"/>
              <a:gd name="connsiteY111" fmla="*/ 1240794 h 1743267"/>
              <a:gd name="connsiteX112" fmla="*/ 2818493 w 3001406"/>
              <a:gd name="connsiteY112" fmla="*/ 1353983 h 1743267"/>
              <a:gd name="connsiteX113" fmla="*/ 2995938 w 3001406"/>
              <a:gd name="connsiteY113" fmla="*/ 1581371 h 1743267"/>
              <a:gd name="connsiteX114" fmla="*/ 2593276 w 3001406"/>
              <a:gd name="connsiteY114" fmla="*/ 1323671 h 1743267"/>
              <a:gd name="connsiteX115" fmla="*/ 2655959 w 3001406"/>
              <a:gd name="connsiteY115" fmla="*/ 1440558 h 1743267"/>
              <a:gd name="connsiteX116" fmla="*/ 2732159 w 3001406"/>
              <a:gd name="connsiteY116" fmla="*/ 1539618 h 1743267"/>
              <a:gd name="connsiteX117" fmla="*/ 2831219 w 3001406"/>
              <a:gd name="connsiteY117" fmla="*/ 1653918 h 1743267"/>
              <a:gd name="connsiteX118" fmla="*/ 2846459 w 3001406"/>
              <a:gd name="connsiteY118" fmla="*/ 1676778 h 1743267"/>
              <a:gd name="connsiteX119" fmla="*/ 2892179 w 3001406"/>
              <a:gd name="connsiteY119" fmla="*/ 1722498 h 1743267"/>
              <a:gd name="connsiteX120" fmla="*/ 2872573 w 3001406"/>
              <a:gd name="connsiteY120" fmla="*/ 1743007 h 1743267"/>
              <a:gd name="connsiteX121" fmla="*/ 1616291 w 3001406"/>
              <a:gd name="connsiteY121" fmla="*/ 1591707 h 1743267"/>
              <a:gd name="connsiteX122" fmla="*/ 1177679 w 3001406"/>
              <a:gd name="connsiteY122" fmla="*/ 1722498 h 1743267"/>
              <a:gd name="connsiteX123" fmla="*/ 259735 w 3001406"/>
              <a:gd name="connsiteY123" fmla="*/ 1537250 h 1743267"/>
              <a:gd name="connsiteX124" fmla="*/ 75584 w 3001406"/>
              <a:gd name="connsiteY124" fmla="*/ 1505083 h 1743267"/>
              <a:gd name="connsiteX125" fmla="*/ 4899 w 3001406"/>
              <a:gd name="connsiteY125" fmla="*/ 1522010 h 1743267"/>
              <a:gd name="connsiteX126" fmla="*/ 41440 w 3001406"/>
              <a:gd name="connsiteY126" fmla="*/ 1503263 h 1743267"/>
              <a:gd name="connsiteX127" fmla="*/ 52248 w 3001406"/>
              <a:gd name="connsiteY127" fmla="*/ 1449923 h 1743267"/>
              <a:gd name="connsiteX128" fmla="*/ 11819 w 3001406"/>
              <a:gd name="connsiteY128" fmla="*/ 1600578 h 1743267"/>
              <a:gd name="connsiteX129" fmla="*/ 27059 w 3001406"/>
              <a:gd name="connsiteY129" fmla="*/ 1577718 h 1743267"/>
              <a:gd name="connsiteX130" fmla="*/ 34679 w 3001406"/>
              <a:gd name="connsiteY130" fmla="*/ 1554858 h 1743267"/>
              <a:gd name="connsiteX131" fmla="*/ 121456 w 3001406"/>
              <a:gd name="connsiteY131" fmla="*/ 1560971 h 1743267"/>
              <a:gd name="connsiteX0" fmla="*/ 22376 w 2996723"/>
              <a:gd name="connsiteY0" fmla="*/ 1486278 h 1743267"/>
              <a:gd name="connsiteX1" fmla="*/ 29996 w 2996723"/>
              <a:gd name="connsiteY1" fmla="*/ 1455798 h 1743267"/>
              <a:gd name="connsiteX2" fmla="*/ 60476 w 2996723"/>
              <a:gd name="connsiteY2" fmla="*/ 1356738 h 1743267"/>
              <a:gd name="connsiteX3" fmla="*/ 68096 w 2996723"/>
              <a:gd name="connsiteY3" fmla="*/ 1333878 h 1743267"/>
              <a:gd name="connsiteX4" fmla="*/ 83336 w 2996723"/>
              <a:gd name="connsiteY4" fmla="*/ 1311018 h 1743267"/>
              <a:gd name="connsiteX5" fmla="*/ 129056 w 2996723"/>
              <a:gd name="connsiteY5" fmla="*/ 1280538 h 1743267"/>
              <a:gd name="connsiteX6" fmla="*/ 182396 w 2996723"/>
              <a:gd name="connsiteY6" fmla="*/ 1272918 h 1743267"/>
              <a:gd name="connsiteX7" fmla="*/ 205256 w 2996723"/>
              <a:gd name="connsiteY7" fmla="*/ 1265298 h 1743267"/>
              <a:gd name="connsiteX8" fmla="*/ 250976 w 2996723"/>
              <a:gd name="connsiteY8" fmla="*/ 1227198 h 1743267"/>
              <a:gd name="connsiteX9" fmla="*/ 266216 w 2996723"/>
              <a:gd name="connsiteY9" fmla="*/ 1204338 h 1743267"/>
              <a:gd name="connsiteX10" fmla="*/ 289076 w 2996723"/>
              <a:gd name="connsiteY10" fmla="*/ 1181478 h 1743267"/>
              <a:gd name="connsiteX11" fmla="*/ 304316 w 2996723"/>
              <a:gd name="connsiteY11" fmla="*/ 1158618 h 1743267"/>
              <a:gd name="connsiteX12" fmla="*/ 350036 w 2996723"/>
              <a:gd name="connsiteY12" fmla="*/ 1135758 h 1743267"/>
              <a:gd name="connsiteX13" fmla="*/ 403376 w 2996723"/>
              <a:gd name="connsiteY13" fmla="*/ 1097658 h 1743267"/>
              <a:gd name="connsiteX14" fmla="*/ 410996 w 2996723"/>
              <a:gd name="connsiteY14" fmla="*/ 1074798 h 1743267"/>
              <a:gd name="connsiteX15" fmla="*/ 449096 w 2996723"/>
              <a:gd name="connsiteY15" fmla="*/ 1029078 h 1743267"/>
              <a:gd name="connsiteX16" fmla="*/ 464336 w 2996723"/>
              <a:gd name="connsiteY16" fmla="*/ 914778 h 1743267"/>
              <a:gd name="connsiteX17" fmla="*/ 471956 w 2996723"/>
              <a:gd name="connsiteY17" fmla="*/ 891918 h 1743267"/>
              <a:gd name="connsiteX18" fmla="*/ 510056 w 2996723"/>
              <a:gd name="connsiteY18" fmla="*/ 876678 h 1743267"/>
              <a:gd name="connsiteX19" fmla="*/ 563396 w 2996723"/>
              <a:gd name="connsiteY19" fmla="*/ 884298 h 1743267"/>
              <a:gd name="connsiteX20" fmla="*/ 578636 w 2996723"/>
              <a:gd name="connsiteY20" fmla="*/ 907158 h 1743267"/>
              <a:gd name="connsiteX21" fmla="*/ 580849 w 2996723"/>
              <a:gd name="connsiteY21" fmla="*/ 970885 h 1743267"/>
              <a:gd name="connsiteX22" fmla="*/ 613787 w 2996723"/>
              <a:gd name="connsiteY22" fmla="*/ 952416 h 1743267"/>
              <a:gd name="connsiteX23" fmla="*/ 640332 w 2996723"/>
              <a:gd name="connsiteY23" fmla="*/ 944135 h 1743267"/>
              <a:gd name="connsiteX24" fmla="*/ 654836 w 2996723"/>
              <a:gd name="connsiteY24" fmla="*/ 869058 h 1743267"/>
              <a:gd name="connsiteX25" fmla="*/ 648099 w 2996723"/>
              <a:gd name="connsiteY25" fmla="*/ 830747 h 1743267"/>
              <a:gd name="connsiteX26" fmla="*/ 713093 w 2996723"/>
              <a:gd name="connsiteY26" fmla="*/ 754777 h 1743267"/>
              <a:gd name="connsiteX27" fmla="*/ 708176 w 2996723"/>
              <a:gd name="connsiteY27" fmla="*/ 869058 h 1743267"/>
              <a:gd name="connsiteX28" fmla="*/ 736595 w 2996723"/>
              <a:gd name="connsiteY28" fmla="*/ 885211 h 1743267"/>
              <a:gd name="connsiteX29" fmla="*/ 769136 w 2996723"/>
              <a:gd name="connsiteY29" fmla="*/ 884298 h 1743267"/>
              <a:gd name="connsiteX30" fmla="*/ 791996 w 2996723"/>
              <a:gd name="connsiteY30" fmla="*/ 815718 h 1743267"/>
              <a:gd name="connsiteX31" fmla="*/ 814856 w 2996723"/>
              <a:gd name="connsiteY31" fmla="*/ 800478 h 1743267"/>
              <a:gd name="connsiteX32" fmla="*/ 793134 w 2996723"/>
              <a:gd name="connsiteY32" fmla="*/ 591498 h 1743267"/>
              <a:gd name="connsiteX33" fmla="*/ 814856 w 2996723"/>
              <a:gd name="connsiteY33" fmla="*/ 541398 h 1743267"/>
              <a:gd name="connsiteX34" fmla="*/ 837716 w 2996723"/>
              <a:gd name="connsiteY34" fmla="*/ 533778 h 1743267"/>
              <a:gd name="connsiteX35" fmla="*/ 875816 w 2996723"/>
              <a:gd name="connsiteY35" fmla="*/ 541398 h 1743267"/>
              <a:gd name="connsiteX36" fmla="*/ 868196 w 2996723"/>
              <a:gd name="connsiteY36" fmla="*/ 587118 h 1743267"/>
              <a:gd name="connsiteX37" fmla="*/ 870163 w 2996723"/>
              <a:gd name="connsiteY37" fmla="*/ 636568 h 1743267"/>
              <a:gd name="connsiteX38" fmla="*/ 867460 w 2996723"/>
              <a:gd name="connsiteY38" fmla="*/ 688284 h 1743267"/>
              <a:gd name="connsiteX39" fmla="*/ 859840 w 2996723"/>
              <a:gd name="connsiteY39" fmla="*/ 754116 h 1743267"/>
              <a:gd name="connsiteX40" fmla="*/ 839929 w 2996723"/>
              <a:gd name="connsiteY40" fmla="*/ 811988 h 1743267"/>
              <a:gd name="connsiteX41" fmla="*/ 852465 w 2996723"/>
              <a:gd name="connsiteY41" fmla="*/ 920954 h 1743267"/>
              <a:gd name="connsiteX42" fmla="*/ 891050 w 2996723"/>
              <a:gd name="connsiteY42" fmla="*/ 912672 h 1743267"/>
              <a:gd name="connsiteX43" fmla="*/ 898676 w 2996723"/>
              <a:gd name="connsiteY43" fmla="*/ 891918 h 1743267"/>
              <a:gd name="connsiteX44" fmla="*/ 891056 w 2996723"/>
              <a:gd name="connsiteY44" fmla="*/ 869058 h 1743267"/>
              <a:gd name="connsiteX45" fmla="*/ 938248 w 2996723"/>
              <a:gd name="connsiteY45" fmla="*/ 803405 h 1743267"/>
              <a:gd name="connsiteX46" fmla="*/ 1011009 w 2996723"/>
              <a:gd name="connsiteY46" fmla="*/ 839881 h 1743267"/>
              <a:gd name="connsiteX47" fmla="*/ 1057709 w 2996723"/>
              <a:gd name="connsiteY47" fmla="*/ 831298 h 1743267"/>
              <a:gd name="connsiteX48" fmla="*/ 1090157 w 2996723"/>
              <a:gd name="connsiteY48" fmla="*/ 805992 h 1743267"/>
              <a:gd name="connsiteX49" fmla="*/ 1104416 w 2996723"/>
              <a:gd name="connsiteY49" fmla="*/ 792858 h 1743267"/>
              <a:gd name="connsiteX50" fmla="*/ 1096796 w 2996723"/>
              <a:gd name="connsiteY50" fmla="*/ 731898 h 1743267"/>
              <a:gd name="connsiteX51" fmla="*/ 1069510 w 2996723"/>
              <a:gd name="connsiteY51" fmla="*/ 681966 h 1743267"/>
              <a:gd name="connsiteX52" fmla="*/ 1097956 w 2996723"/>
              <a:gd name="connsiteY52" fmla="*/ 511747 h 1743267"/>
              <a:gd name="connsiteX53" fmla="*/ 1119656 w 2996723"/>
              <a:gd name="connsiteY53" fmla="*/ 465557 h 1743267"/>
              <a:gd name="connsiteX54" fmla="*/ 1120391 w 2996723"/>
              <a:gd name="connsiteY54" fmla="*/ 630572 h 1743267"/>
              <a:gd name="connsiteX55" fmla="*/ 1157756 w 2996723"/>
              <a:gd name="connsiteY55" fmla="*/ 670938 h 1743267"/>
              <a:gd name="connsiteX56" fmla="*/ 1165376 w 2996723"/>
              <a:gd name="connsiteY56" fmla="*/ 685697 h 1743267"/>
              <a:gd name="connsiteX57" fmla="*/ 1200527 w 2996723"/>
              <a:gd name="connsiteY57" fmla="*/ 698992 h 1743267"/>
              <a:gd name="connsiteX58" fmla="*/ 1260997 w 2996723"/>
              <a:gd name="connsiteY58" fmla="*/ 692835 h 1743267"/>
              <a:gd name="connsiteX59" fmla="*/ 1195856 w 2996723"/>
              <a:gd name="connsiteY59" fmla="*/ 823338 h 1743267"/>
              <a:gd name="connsiteX60" fmla="*/ 1211036 w 2996723"/>
              <a:gd name="connsiteY60" fmla="*/ 824912 h 1743267"/>
              <a:gd name="connsiteX61" fmla="*/ 1238627 w 2996723"/>
              <a:gd name="connsiteY61" fmla="*/ 822215 h 1743267"/>
              <a:gd name="connsiteX62" fmla="*/ 1341372 w 2996723"/>
              <a:gd name="connsiteY62" fmla="*/ 846538 h 1743267"/>
              <a:gd name="connsiteX63" fmla="*/ 1386356 w 2996723"/>
              <a:gd name="connsiteY63" fmla="*/ 823338 h 1743267"/>
              <a:gd name="connsiteX64" fmla="*/ 1437237 w 2996723"/>
              <a:gd name="connsiteY64" fmla="*/ 719746 h 1743267"/>
              <a:gd name="connsiteX65" fmla="*/ 1478041 w 2996723"/>
              <a:gd name="connsiteY65" fmla="*/ 667709 h 1743267"/>
              <a:gd name="connsiteX66" fmla="*/ 1541215 w 2996723"/>
              <a:gd name="connsiteY66" fmla="*/ 664300 h 1743267"/>
              <a:gd name="connsiteX67" fmla="*/ 1602664 w 2996723"/>
              <a:gd name="connsiteY67" fmla="*/ 601877 h 1743267"/>
              <a:gd name="connsiteX68" fmla="*/ 1626479 w 2996723"/>
              <a:gd name="connsiteY68" fmla="*/ 365861 h 1743267"/>
              <a:gd name="connsiteX69" fmla="*/ 1594522 w 2996723"/>
              <a:gd name="connsiteY69" fmla="*/ 297782 h 1743267"/>
              <a:gd name="connsiteX70" fmla="*/ 1580541 w 2996723"/>
              <a:gd name="connsiteY70" fmla="*/ 256691 h 1743267"/>
              <a:gd name="connsiteX71" fmla="*/ 1555190 w 2996723"/>
              <a:gd name="connsiteY71" fmla="*/ 233594 h 1743267"/>
              <a:gd name="connsiteX72" fmla="*/ 1550061 w 2996723"/>
              <a:gd name="connsiteY72" fmla="*/ 164289 h 1743267"/>
              <a:gd name="connsiteX73" fmla="*/ 1569236 w 2996723"/>
              <a:gd name="connsiteY73" fmla="*/ 137538 h 1743267"/>
              <a:gd name="connsiteX74" fmla="*/ 1538756 w 2996723"/>
              <a:gd name="connsiteY74" fmla="*/ 84198 h 1743267"/>
              <a:gd name="connsiteX75" fmla="*/ 1546376 w 2996723"/>
              <a:gd name="connsiteY75" fmla="*/ 61338 h 1743267"/>
              <a:gd name="connsiteX76" fmla="*/ 1569236 w 2996723"/>
              <a:gd name="connsiteY76" fmla="*/ 68958 h 1743267"/>
              <a:gd name="connsiteX77" fmla="*/ 1524001 w 2996723"/>
              <a:gd name="connsiteY77" fmla="*/ 52916 h 1743267"/>
              <a:gd name="connsiteX78" fmla="*/ 1551533 w 2996723"/>
              <a:gd name="connsiteY78" fmla="*/ 14495 h 1743267"/>
              <a:gd name="connsiteX79" fmla="*/ 1615201 w 2996723"/>
              <a:gd name="connsiteY79" fmla="*/ 43171 h 1743267"/>
              <a:gd name="connsiteX80" fmla="*/ 1721636 w 2996723"/>
              <a:gd name="connsiteY80" fmla="*/ 378 h 1743267"/>
              <a:gd name="connsiteX81" fmla="*/ 1729256 w 2996723"/>
              <a:gd name="connsiteY81" fmla="*/ 23238 h 1743267"/>
              <a:gd name="connsiteX82" fmla="*/ 1752116 w 2996723"/>
              <a:gd name="connsiteY82" fmla="*/ 46098 h 1743267"/>
              <a:gd name="connsiteX83" fmla="*/ 1767356 w 2996723"/>
              <a:gd name="connsiteY83" fmla="*/ 68958 h 1743267"/>
              <a:gd name="connsiteX84" fmla="*/ 1790216 w 2996723"/>
              <a:gd name="connsiteY84" fmla="*/ 76578 h 1743267"/>
              <a:gd name="connsiteX85" fmla="*/ 1843556 w 2996723"/>
              <a:gd name="connsiteY85" fmla="*/ 99438 h 1743267"/>
              <a:gd name="connsiteX86" fmla="*/ 1866416 w 2996723"/>
              <a:gd name="connsiteY86" fmla="*/ 114678 h 1743267"/>
              <a:gd name="connsiteX87" fmla="*/ 1889276 w 2996723"/>
              <a:gd name="connsiteY87" fmla="*/ 122298 h 1743267"/>
              <a:gd name="connsiteX88" fmla="*/ 2194076 w 2996723"/>
              <a:gd name="connsiteY88" fmla="*/ 145158 h 1743267"/>
              <a:gd name="connsiteX89" fmla="*/ 2239796 w 2996723"/>
              <a:gd name="connsiteY89" fmla="*/ 183258 h 1743267"/>
              <a:gd name="connsiteX90" fmla="*/ 2262656 w 2996723"/>
              <a:gd name="connsiteY90" fmla="*/ 190878 h 1743267"/>
              <a:gd name="connsiteX91" fmla="*/ 2285516 w 2996723"/>
              <a:gd name="connsiteY91" fmla="*/ 213738 h 1743267"/>
              <a:gd name="connsiteX92" fmla="*/ 2293136 w 2996723"/>
              <a:gd name="connsiteY92" fmla="*/ 244218 h 1743267"/>
              <a:gd name="connsiteX93" fmla="*/ 2335417 w 2996723"/>
              <a:gd name="connsiteY93" fmla="*/ 270486 h 1743267"/>
              <a:gd name="connsiteX94" fmla="*/ 2377698 w 2996723"/>
              <a:gd name="connsiteY94" fmla="*/ 304697 h 1743267"/>
              <a:gd name="connsiteX95" fmla="*/ 2415575 w 2996723"/>
              <a:gd name="connsiteY95" fmla="*/ 332795 h 1743267"/>
              <a:gd name="connsiteX96" fmla="*/ 2446774 w 2996723"/>
              <a:gd name="connsiteY96" fmla="*/ 376024 h 1743267"/>
              <a:gd name="connsiteX97" fmla="*/ 2460537 w 2996723"/>
              <a:gd name="connsiteY97" fmla="*/ 450279 h 1743267"/>
              <a:gd name="connsiteX98" fmla="*/ 2485358 w 2996723"/>
              <a:gd name="connsiteY98" fmla="*/ 493572 h 1743267"/>
              <a:gd name="connsiteX99" fmla="*/ 2498876 w 2996723"/>
              <a:gd name="connsiteY99" fmla="*/ 510918 h 1743267"/>
              <a:gd name="connsiteX100" fmla="*/ 2521736 w 2996723"/>
              <a:gd name="connsiteY100" fmla="*/ 518538 h 1743267"/>
              <a:gd name="connsiteX101" fmla="*/ 2552216 w 2996723"/>
              <a:gd name="connsiteY101" fmla="*/ 564258 h 1743267"/>
              <a:gd name="connsiteX102" fmla="*/ 2544596 w 2996723"/>
              <a:gd name="connsiteY102" fmla="*/ 587118 h 1743267"/>
              <a:gd name="connsiteX103" fmla="*/ 2551726 w 2996723"/>
              <a:gd name="connsiteY103" fmla="*/ 632678 h 1743267"/>
              <a:gd name="connsiteX104" fmla="*/ 2607774 w 2996723"/>
              <a:gd name="connsiteY104" fmla="*/ 715355 h 1743267"/>
              <a:gd name="connsiteX105" fmla="*/ 2639977 w 2996723"/>
              <a:gd name="connsiteY105" fmla="*/ 804047 h 1743267"/>
              <a:gd name="connsiteX106" fmla="*/ 2733881 w 2996723"/>
              <a:gd name="connsiteY106" fmla="*/ 935192 h 1743267"/>
              <a:gd name="connsiteX107" fmla="*/ 2675864 w 2996723"/>
              <a:gd name="connsiteY107" fmla="*/ 922559 h 1743267"/>
              <a:gd name="connsiteX108" fmla="*/ 2737068 w 2996723"/>
              <a:gd name="connsiteY108" fmla="*/ 972990 h 1743267"/>
              <a:gd name="connsiteX109" fmla="*/ 2678316 w 2996723"/>
              <a:gd name="connsiteY109" fmla="*/ 1061986 h 1743267"/>
              <a:gd name="connsiteX110" fmla="*/ 2662587 w 2996723"/>
              <a:gd name="connsiteY110" fmla="*/ 1113059 h 1743267"/>
              <a:gd name="connsiteX111" fmla="*/ 2698970 w 2996723"/>
              <a:gd name="connsiteY111" fmla="*/ 1240794 h 1743267"/>
              <a:gd name="connsiteX112" fmla="*/ 2813810 w 2996723"/>
              <a:gd name="connsiteY112" fmla="*/ 1353983 h 1743267"/>
              <a:gd name="connsiteX113" fmla="*/ 2991255 w 2996723"/>
              <a:gd name="connsiteY113" fmla="*/ 1581371 h 1743267"/>
              <a:gd name="connsiteX114" fmla="*/ 2588593 w 2996723"/>
              <a:gd name="connsiteY114" fmla="*/ 1323671 h 1743267"/>
              <a:gd name="connsiteX115" fmla="*/ 2651276 w 2996723"/>
              <a:gd name="connsiteY115" fmla="*/ 1440558 h 1743267"/>
              <a:gd name="connsiteX116" fmla="*/ 2727476 w 2996723"/>
              <a:gd name="connsiteY116" fmla="*/ 1539618 h 1743267"/>
              <a:gd name="connsiteX117" fmla="*/ 2826536 w 2996723"/>
              <a:gd name="connsiteY117" fmla="*/ 1653918 h 1743267"/>
              <a:gd name="connsiteX118" fmla="*/ 2841776 w 2996723"/>
              <a:gd name="connsiteY118" fmla="*/ 1676778 h 1743267"/>
              <a:gd name="connsiteX119" fmla="*/ 2887496 w 2996723"/>
              <a:gd name="connsiteY119" fmla="*/ 1722498 h 1743267"/>
              <a:gd name="connsiteX120" fmla="*/ 2867890 w 2996723"/>
              <a:gd name="connsiteY120" fmla="*/ 1743007 h 1743267"/>
              <a:gd name="connsiteX121" fmla="*/ 1611608 w 2996723"/>
              <a:gd name="connsiteY121" fmla="*/ 1591707 h 1743267"/>
              <a:gd name="connsiteX122" fmla="*/ 1172996 w 2996723"/>
              <a:gd name="connsiteY122" fmla="*/ 1722498 h 1743267"/>
              <a:gd name="connsiteX123" fmla="*/ 255052 w 2996723"/>
              <a:gd name="connsiteY123" fmla="*/ 1537250 h 1743267"/>
              <a:gd name="connsiteX124" fmla="*/ 70901 w 2996723"/>
              <a:gd name="connsiteY124" fmla="*/ 1505083 h 1743267"/>
              <a:gd name="connsiteX125" fmla="*/ 216 w 2996723"/>
              <a:gd name="connsiteY125" fmla="*/ 1522010 h 1743267"/>
              <a:gd name="connsiteX126" fmla="*/ 47565 w 2996723"/>
              <a:gd name="connsiteY126" fmla="*/ 1449923 h 1743267"/>
              <a:gd name="connsiteX127" fmla="*/ 7136 w 2996723"/>
              <a:gd name="connsiteY127" fmla="*/ 1600578 h 1743267"/>
              <a:gd name="connsiteX128" fmla="*/ 22376 w 2996723"/>
              <a:gd name="connsiteY128" fmla="*/ 1577718 h 1743267"/>
              <a:gd name="connsiteX129" fmla="*/ 29996 w 2996723"/>
              <a:gd name="connsiteY129" fmla="*/ 1554858 h 1743267"/>
              <a:gd name="connsiteX130" fmla="*/ 116773 w 2996723"/>
              <a:gd name="connsiteY130" fmla="*/ 1560971 h 1743267"/>
              <a:gd name="connsiteX0" fmla="*/ 22376 w 2996723"/>
              <a:gd name="connsiteY0" fmla="*/ 1486278 h 1743267"/>
              <a:gd name="connsiteX1" fmla="*/ 29996 w 2996723"/>
              <a:gd name="connsiteY1" fmla="*/ 1455798 h 1743267"/>
              <a:gd name="connsiteX2" fmla="*/ 60476 w 2996723"/>
              <a:gd name="connsiteY2" fmla="*/ 1356738 h 1743267"/>
              <a:gd name="connsiteX3" fmla="*/ 68096 w 2996723"/>
              <a:gd name="connsiteY3" fmla="*/ 1333878 h 1743267"/>
              <a:gd name="connsiteX4" fmla="*/ 83336 w 2996723"/>
              <a:gd name="connsiteY4" fmla="*/ 1311018 h 1743267"/>
              <a:gd name="connsiteX5" fmla="*/ 129056 w 2996723"/>
              <a:gd name="connsiteY5" fmla="*/ 1280538 h 1743267"/>
              <a:gd name="connsiteX6" fmla="*/ 182396 w 2996723"/>
              <a:gd name="connsiteY6" fmla="*/ 1272918 h 1743267"/>
              <a:gd name="connsiteX7" fmla="*/ 205256 w 2996723"/>
              <a:gd name="connsiteY7" fmla="*/ 1265298 h 1743267"/>
              <a:gd name="connsiteX8" fmla="*/ 250976 w 2996723"/>
              <a:gd name="connsiteY8" fmla="*/ 1227198 h 1743267"/>
              <a:gd name="connsiteX9" fmla="*/ 266216 w 2996723"/>
              <a:gd name="connsiteY9" fmla="*/ 1204338 h 1743267"/>
              <a:gd name="connsiteX10" fmla="*/ 289076 w 2996723"/>
              <a:gd name="connsiteY10" fmla="*/ 1181478 h 1743267"/>
              <a:gd name="connsiteX11" fmla="*/ 304316 w 2996723"/>
              <a:gd name="connsiteY11" fmla="*/ 1158618 h 1743267"/>
              <a:gd name="connsiteX12" fmla="*/ 350036 w 2996723"/>
              <a:gd name="connsiteY12" fmla="*/ 1135758 h 1743267"/>
              <a:gd name="connsiteX13" fmla="*/ 403376 w 2996723"/>
              <a:gd name="connsiteY13" fmla="*/ 1097658 h 1743267"/>
              <a:gd name="connsiteX14" fmla="*/ 410996 w 2996723"/>
              <a:gd name="connsiteY14" fmla="*/ 1074798 h 1743267"/>
              <a:gd name="connsiteX15" fmla="*/ 449096 w 2996723"/>
              <a:gd name="connsiteY15" fmla="*/ 1029078 h 1743267"/>
              <a:gd name="connsiteX16" fmla="*/ 464336 w 2996723"/>
              <a:gd name="connsiteY16" fmla="*/ 914778 h 1743267"/>
              <a:gd name="connsiteX17" fmla="*/ 471956 w 2996723"/>
              <a:gd name="connsiteY17" fmla="*/ 891918 h 1743267"/>
              <a:gd name="connsiteX18" fmla="*/ 510056 w 2996723"/>
              <a:gd name="connsiteY18" fmla="*/ 876678 h 1743267"/>
              <a:gd name="connsiteX19" fmla="*/ 563396 w 2996723"/>
              <a:gd name="connsiteY19" fmla="*/ 884298 h 1743267"/>
              <a:gd name="connsiteX20" fmla="*/ 578636 w 2996723"/>
              <a:gd name="connsiteY20" fmla="*/ 907158 h 1743267"/>
              <a:gd name="connsiteX21" fmla="*/ 580849 w 2996723"/>
              <a:gd name="connsiteY21" fmla="*/ 970885 h 1743267"/>
              <a:gd name="connsiteX22" fmla="*/ 613787 w 2996723"/>
              <a:gd name="connsiteY22" fmla="*/ 952416 h 1743267"/>
              <a:gd name="connsiteX23" fmla="*/ 640332 w 2996723"/>
              <a:gd name="connsiteY23" fmla="*/ 944135 h 1743267"/>
              <a:gd name="connsiteX24" fmla="*/ 654836 w 2996723"/>
              <a:gd name="connsiteY24" fmla="*/ 869058 h 1743267"/>
              <a:gd name="connsiteX25" fmla="*/ 648099 w 2996723"/>
              <a:gd name="connsiteY25" fmla="*/ 830747 h 1743267"/>
              <a:gd name="connsiteX26" fmla="*/ 713093 w 2996723"/>
              <a:gd name="connsiteY26" fmla="*/ 754777 h 1743267"/>
              <a:gd name="connsiteX27" fmla="*/ 708176 w 2996723"/>
              <a:gd name="connsiteY27" fmla="*/ 869058 h 1743267"/>
              <a:gd name="connsiteX28" fmla="*/ 736595 w 2996723"/>
              <a:gd name="connsiteY28" fmla="*/ 885211 h 1743267"/>
              <a:gd name="connsiteX29" fmla="*/ 769136 w 2996723"/>
              <a:gd name="connsiteY29" fmla="*/ 884298 h 1743267"/>
              <a:gd name="connsiteX30" fmla="*/ 791996 w 2996723"/>
              <a:gd name="connsiteY30" fmla="*/ 815718 h 1743267"/>
              <a:gd name="connsiteX31" fmla="*/ 814856 w 2996723"/>
              <a:gd name="connsiteY31" fmla="*/ 800478 h 1743267"/>
              <a:gd name="connsiteX32" fmla="*/ 793134 w 2996723"/>
              <a:gd name="connsiteY32" fmla="*/ 591498 h 1743267"/>
              <a:gd name="connsiteX33" fmla="*/ 814856 w 2996723"/>
              <a:gd name="connsiteY33" fmla="*/ 541398 h 1743267"/>
              <a:gd name="connsiteX34" fmla="*/ 837716 w 2996723"/>
              <a:gd name="connsiteY34" fmla="*/ 533778 h 1743267"/>
              <a:gd name="connsiteX35" fmla="*/ 875816 w 2996723"/>
              <a:gd name="connsiteY35" fmla="*/ 541398 h 1743267"/>
              <a:gd name="connsiteX36" fmla="*/ 868196 w 2996723"/>
              <a:gd name="connsiteY36" fmla="*/ 587118 h 1743267"/>
              <a:gd name="connsiteX37" fmla="*/ 870163 w 2996723"/>
              <a:gd name="connsiteY37" fmla="*/ 636568 h 1743267"/>
              <a:gd name="connsiteX38" fmla="*/ 867460 w 2996723"/>
              <a:gd name="connsiteY38" fmla="*/ 688284 h 1743267"/>
              <a:gd name="connsiteX39" fmla="*/ 859840 w 2996723"/>
              <a:gd name="connsiteY39" fmla="*/ 754116 h 1743267"/>
              <a:gd name="connsiteX40" fmla="*/ 839929 w 2996723"/>
              <a:gd name="connsiteY40" fmla="*/ 811988 h 1743267"/>
              <a:gd name="connsiteX41" fmla="*/ 852465 w 2996723"/>
              <a:gd name="connsiteY41" fmla="*/ 920954 h 1743267"/>
              <a:gd name="connsiteX42" fmla="*/ 891050 w 2996723"/>
              <a:gd name="connsiteY42" fmla="*/ 912672 h 1743267"/>
              <a:gd name="connsiteX43" fmla="*/ 898676 w 2996723"/>
              <a:gd name="connsiteY43" fmla="*/ 891918 h 1743267"/>
              <a:gd name="connsiteX44" fmla="*/ 891056 w 2996723"/>
              <a:gd name="connsiteY44" fmla="*/ 869058 h 1743267"/>
              <a:gd name="connsiteX45" fmla="*/ 938248 w 2996723"/>
              <a:gd name="connsiteY45" fmla="*/ 803405 h 1743267"/>
              <a:gd name="connsiteX46" fmla="*/ 1011009 w 2996723"/>
              <a:gd name="connsiteY46" fmla="*/ 839881 h 1743267"/>
              <a:gd name="connsiteX47" fmla="*/ 1057709 w 2996723"/>
              <a:gd name="connsiteY47" fmla="*/ 831298 h 1743267"/>
              <a:gd name="connsiteX48" fmla="*/ 1090157 w 2996723"/>
              <a:gd name="connsiteY48" fmla="*/ 805992 h 1743267"/>
              <a:gd name="connsiteX49" fmla="*/ 1104416 w 2996723"/>
              <a:gd name="connsiteY49" fmla="*/ 792858 h 1743267"/>
              <a:gd name="connsiteX50" fmla="*/ 1096796 w 2996723"/>
              <a:gd name="connsiteY50" fmla="*/ 731898 h 1743267"/>
              <a:gd name="connsiteX51" fmla="*/ 1069510 w 2996723"/>
              <a:gd name="connsiteY51" fmla="*/ 681966 h 1743267"/>
              <a:gd name="connsiteX52" fmla="*/ 1097956 w 2996723"/>
              <a:gd name="connsiteY52" fmla="*/ 511747 h 1743267"/>
              <a:gd name="connsiteX53" fmla="*/ 1119656 w 2996723"/>
              <a:gd name="connsiteY53" fmla="*/ 465557 h 1743267"/>
              <a:gd name="connsiteX54" fmla="*/ 1120391 w 2996723"/>
              <a:gd name="connsiteY54" fmla="*/ 630572 h 1743267"/>
              <a:gd name="connsiteX55" fmla="*/ 1157756 w 2996723"/>
              <a:gd name="connsiteY55" fmla="*/ 670938 h 1743267"/>
              <a:gd name="connsiteX56" fmla="*/ 1165376 w 2996723"/>
              <a:gd name="connsiteY56" fmla="*/ 685697 h 1743267"/>
              <a:gd name="connsiteX57" fmla="*/ 1200527 w 2996723"/>
              <a:gd name="connsiteY57" fmla="*/ 698992 h 1743267"/>
              <a:gd name="connsiteX58" fmla="*/ 1260997 w 2996723"/>
              <a:gd name="connsiteY58" fmla="*/ 692835 h 1743267"/>
              <a:gd name="connsiteX59" fmla="*/ 1195856 w 2996723"/>
              <a:gd name="connsiteY59" fmla="*/ 823338 h 1743267"/>
              <a:gd name="connsiteX60" fmla="*/ 1211036 w 2996723"/>
              <a:gd name="connsiteY60" fmla="*/ 824912 h 1743267"/>
              <a:gd name="connsiteX61" fmla="*/ 1238627 w 2996723"/>
              <a:gd name="connsiteY61" fmla="*/ 822215 h 1743267"/>
              <a:gd name="connsiteX62" fmla="*/ 1341372 w 2996723"/>
              <a:gd name="connsiteY62" fmla="*/ 846538 h 1743267"/>
              <a:gd name="connsiteX63" fmla="*/ 1386356 w 2996723"/>
              <a:gd name="connsiteY63" fmla="*/ 823338 h 1743267"/>
              <a:gd name="connsiteX64" fmla="*/ 1437237 w 2996723"/>
              <a:gd name="connsiteY64" fmla="*/ 719746 h 1743267"/>
              <a:gd name="connsiteX65" fmla="*/ 1478041 w 2996723"/>
              <a:gd name="connsiteY65" fmla="*/ 667709 h 1743267"/>
              <a:gd name="connsiteX66" fmla="*/ 1541215 w 2996723"/>
              <a:gd name="connsiteY66" fmla="*/ 664300 h 1743267"/>
              <a:gd name="connsiteX67" fmla="*/ 1602664 w 2996723"/>
              <a:gd name="connsiteY67" fmla="*/ 601877 h 1743267"/>
              <a:gd name="connsiteX68" fmla="*/ 1626479 w 2996723"/>
              <a:gd name="connsiteY68" fmla="*/ 365861 h 1743267"/>
              <a:gd name="connsiteX69" fmla="*/ 1594522 w 2996723"/>
              <a:gd name="connsiteY69" fmla="*/ 297782 h 1743267"/>
              <a:gd name="connsiteX70" fmla="*/ 1580541 w 2996723"/>
              <a:gd name="connsiteY70" fmla="*/ 256691 h 1743267"/>
              <a:gd name="connsiteX71" fmla="*/ 1555190 w 2996723"/>
              <a:gd name="connsiteY71" fmla="*/ 233594 h 1743267"/>
              <a:gd name="connsiteX72" fmla="*/ 1550061 w 2996723"/>
              <a:gd name="connsiteY72" fmla="*/ 164289 h 1743267"/>
              <a:gd name="connsiteX73" fmla="*/ 1569236 w 2996723"/>
              <a:gd name="connsiteY73" fmla="*/ 137538 h 1743267"/>
              <a:gd name="connsiteX74" fmla="*/ 1538756 w 2996723"/>
              <a:gd name="connsiteY74" fmla="*/ 84198 h 1743267"/>
              <a:gd name="connsiteX75" fmla="*/ 1546376 w 2996723"/>
              <a:gd name="connsiteY75" fmla="*/ 61338 h 1743267"/>
              <a:gd name="connsiteX76" fmla="*/ 1569236 w 2996723"/>
              <a:gd name="connsiteY76" fmla="*/ 68958 h 1743267"/>
              <a:gd name="connsiteX77" fmla="*/ 1524001 w 2996723"/>
              <a:gd name="connsiteY77" fmla="*/ 52916 h 1743267"/>
              <a:gd name="connsiteX78" fmla="*/ 1551533 w 2996723"/>
              <a:gd name="connsiteY78" fmla="*/ 14495 h 1743267"/>
              <a:gd name="connsiteX79" fmla="*/ 1615201 w 2996723"/>
              <a:gd name="connsiteY79" fmla="*/ 43171 h 1743267"/>
              <a:gd name="connsiteX80" fmla="*/ 1721636 w 2996723"/>
              <a:gd name="connsiteY80" fmla="*/ 378 h 1743267"/>
              <a:gd name="connsiteX81" fmla="*/ 1729256 w 2996723"/>
              <a:gd name="connsiteY81" fmla="*/ 23238 h 1743267"/>
              <a:gd name="connsiteX82" fmla="*/ 1752116 w 2996723"/>
              <a:gd name="connsiteY82" fmla="*/ 46098 h 1743267"/>
              <a:gd name="connsiteX83" fmla="*/ 1767356 w 2996723"/>
              <a:gd name="connsiteY83" fmla="*/ 68958 h 1743267"/>
              <a:gd name="connsiteX84" fmla="*/ 1790216 w 2996723"/>
              <a:gd name="connsiteY84" fmla="*/ 76578 h 1743267"/>
              <a:gd name="connsiteX85" fmla="*/ 1843556 w 2996723"/>
              <a:gd name="connsiteY85" fmla="*/ 99438 h 1743267"/>
              <a:gd name="connsiteX86" fmla="*/ 1866416 w 2996723"/>
              <a:gd name="connsiteY86" fmla="*/ 114678 h 1743267"/>
              <a:gd name="connsiteX87" fmla="*/ 1889276 w 2996723"/>
              <a:gd name="connsiteY87" fmla="*/ 122298 h 1743267"/>
              <a:gd name="connsiteX88" fmla="*/ 2194076 w 2996723"/>
              <a:gd name="connsiteY88" fmla="*/ 145158 h 1743267"/>
              <a:gd name="connsiteX89" fmla="*/ 2239796 w 2996723"/>
              <a:gd name="connsiteY89" fmla="*/ 183258 h 1743267"/>
              <a:gd name="connsiteX90" fmla="*/ 2262656 w 2996723"/>
              <a:gd name="connsiteY90" fmla="*/ 190878 h 1743267"/>
              <a:gd name="connsiteX91" fmla="*/ 2285516 w 2996723"/>
              <a:gd name="connsiteY91" fmla="*/ 213738 h 1743267"/>
              <a:gd name="connsiteX92" fmla="*/ 2293136 w 2996723"/>
              <a:gd name="connsiteY92" fmla="*/ 244218 h 1743267"/>
              <a:gd name="connsiteX93" fmla="*/ 2335417 w 2996723"/>
              <a:gd name="connsiteY93" fmla="*/ 270486 h 1743267"/>
              <a:gd name="connsiteX94" fmla="*/ 2377698 w 2996723"/>
              <a:gd name="connsiteY94" fmla="*/ 304697 h 1743267"/>
              <a:gd name="connsiteX95" fmla="*/ 2415575 w 2996723"/>
              <a:gd name="connsiteY95" fmla="*/ 332795 h 1743267"/>
              <a:gd name="connsiteX96" fmla="*/ 2446774 w 2996723"/>
              <a:gd name="connsiteY96" fmla="*/ 376024 h 1743267"/>
              <a:gd name="connsiteX97" fmla="*/ 2460537 w 2996723"/>
              <a:gd name="connsiteY97" fmla="*/ 450279 h 1743267"/>
              <a:gd name="connsiteX98" fmla="*/ 2485358 w 2996723"/>
              <a:gd name="connsiteY98" fmla="*/ 493572 h 1743267"/>
              <a:gd name="connsiteX99" fmla="*/ 2498876 w 2996723"/>
              <a:gd name="connsiteY99" fmla="*/ 510918 h 1743267"/>
              <a:gd name="connsiteX100" fmla="*/ 2521736 w 2996723"/>
              <a:gd name="connsiteY100" fmla="*/ 518538 h 1743267"/>
              <a:gd name="connsiteX101" fmla="*/ 2552216 w 2996723"/>
              <a:gd name="connsiteY101" fmla="*/ 564258 h 1743267"/>
              <a:gd name="connsiteX102" fmla="*/ 2544596 w 2996723"/>
              <a:gd name="connsiteY102" fmla="*/ 587118 h 1743267"/>
              <a:gd name="connsiteX103" fmla="*/ 2551726 w 2996723"/>
              <a:gd name="connsiteY103" fmla="*/ 632678 h 1743267"/>
              <a:gd name="connsiteX104" fmla="*/ 2607774 w 2996723"/>
              <a:gd name="connsiteY104" fmla="*/ 715355 h 1743267"/>
              <a:gd name="connsiteX105" fmla="*/ 2639977 w 2996723"/>
              <a:gd name="connsiteY105" fmla="*/ 804047 h 1743267"/>
              <a:gd name="connsiteX106" fmla="*/ 2733881 w 2996723"/>
              <a:gd name="connsiteY106" fmla="*/ 935192 h 1743267"/>
              <a:gd name="connsiteX107" fmla="*/ 2675864 w 2996723"/>
              <a:gd name="connsiteY107" fmla="*/ 922559 h 1743267"/>
              <a:gd name="connsiteX108" fmla="*/ 2737068 w 2996723"/>
              <a:gd name="connsiteY108" fmla="*/ 972990 h 1743267"/>
              <a:gd name="connsiteX109" fmla="*/ 2678316 w 2996723"/>
              <a:gd name="connsiteY109" fmla="*/ 1061986 h 1743267"/>
              <a:gd name="connsiteX110" fmla="*/ 2662587 w 2996723"/>
              <a:gd name="connsiteY110" fmla="*/ 1113059 h 1743267"/>
              <a:gd name="connsiteX111" fmla="*/ 2698970 w 2996723"/>
              <a:gd name="connsiteY111" fmla="*/ 1240794 h 1743267"/>
              <a:gd name="connsiteX112" fmla="*/ 2813810 w 2996723"/>
              <a:gd name="connsiteY112" fmla="*/ 1353983 h 1743267"/>
              <a:gd name="connsiteX113" fmla="*/ 2991255 w 2996723"/>
              <a:gd name="connsiteY113" fmla="*/ 1581371 h 1743267"/>
              <a:gd name="connsiteX114" fmla="*/ 2588593 w 2996723"/>
              <a:gd name="connsiteY114" fmla="*/ 1323671 h 1743267"/>
              <a:gd name="connsiteX115" fmla="*/ 2651276 w 2996723"/>
              <a:gd name="connsiteY115" fmla="*/ 1440558 h 1743267"/>
              <a:gd name="connsiteX116" fmla="*/ 2727476 w 2996723"/>
              <a:gd name="connsiteY116" fmla="*/ 1539618 h 1743267"/>
              <a:gd name="connsiteX117" fmla="*/ 2826536 w 2996723"/>
              <a:gd name="connsiteY117" fmla="*/ 1653918 h 1743267"/>
              <a:gd name="connsiteX118" fmla="*/ 2841776 w 2996723"/>
              <a:gd name="connsiteY118" fmla="*/ 1676778 h 1743267"/>
              <a:gd name="connsiteX119" fmla="*/ 2887496 w 2996723"/>
              <a:gd name="connsiteY119" fmla="*/ 1722498 h 1743267"/>
              <a:gd name="connsiteX120" fmla="*/ 2867890 w 2996723"/>
              <a:gd name="connsiteY120" fmla="*/ 1743007 h 1743267"/>
              <a:gd name="connsiteX121" fmla="*/ 1611608 w 2996723"/>
              <a:gd name="connsiteY121" fmla="*/ 1591707 h 1743267"/>
              <a:gd name="connsiteX122" fmla="*/ 1172996 w 2996723"/>
              <a:gd name="connsiteY122" fmla="*/ 1722498 h 1743267"/>
              <a:gd name="connsiteX123" fmla="*/ 255052 w 2996723"/>
              <a:gd name="connsiteY123" fmla="*/ 1537250 h 1743267"/>
              <a:gd name="connsiteX124" fmla="*/ 70901 w 2996723"/>
              <a:gd name="connsiteY124" fmla="*/ 1505083 h 1743267"/>
              <a:gd name="connsiteX125" fmla="*/ 216 w 2996723"/>
              <a:gd name="connsiteY125" fmla="*/ 1522010 h 1743267"/>
              <a:gd name="connsiteX126" fmla="*/ 47565 w 2996723"/>
              <a:gd name="connsiteY126" fmla="*/ 1449923 h 1743267"/>
              <a:gd name="connsiteX127" fmla="*/ 7136 w 2996723"/>
              <a:gd name="connsiteY127" fmla="*/ 1600578 h 1743267"/>
              <a:gd name="connsiteX128" fmla="*/ 22376 w 2996723"/>
              <a:gd name="connsiteY128" fmla="*/ 1577718 h 1743267"/>
              <a:gd name="connsiteX129" fmla="*/ 116773 w 2996723"/>
              <a:gd name="connsiteY129" fmla="*/ 1560971 h 1743267"/>
              <a:gd name="connsiteX0" fmla="*/ 22376 w 2996723"/>
              <a:gd name="connsiteY0" fmla="*/ 1486278 h 1743267"/>
              <a:gd name="connsiteX1" fmla="*/ 29996 w 2996723"/>
              <a:gd name="connsiteY1" fmla="*/ 1455798 h 1743267"/>
              <a:gd name="connsiteX2" fmla="*/ 60476 w 2996723"/>
              <a:gd name="connsiteY2" fmla="*/ 1356738 h 1743267"/>
              <a:gd name="connsiteX3" fmla="*/ 68096 w 2996723"/>
              <a:gd name="connsiteY3" fmla="*/ 1333878 h 1743267"/>
              <a:gd name="connsiteX4" fmla="*/ 83336 w 2996723"/>
              <a:gd name="connsiteY4" fmla="*/ 1311018 h 1743267"/>
              <a:gd name="connsiteX5" fmla="*/ 129056 w 2996723"/>
              <a:gd name="connsiteY5" fmla="*/ 1280538 h 1743267"/>
              <a:gd name="connsiteX6" fmla="*/ 182396 w 2996723"/>
              <a:gd name="connsiteY6" fmla="*/ 1272918 h 1743267"/>
              <a:gd name="connsiteX7" fmla="*/ 205256 w 2996723"/>
              <a:gd name="connsiteY7" fmla="*/ 1265298 h 1743267"/>
              <a:gd name="connsiteX8" fmla="*/ 250976 w 2996723"/>
              <a:gd name="connsiteY8" fmla="*/ 1227198 h 1743267"/>
              <a:gd name="connsiteX9" fmla="*/ 266216 w 2996723"/>
              <a:gd name="connsiteY9" fmla="*/ 1204338 h 1743267"/>
              <a:gd name="connsiteX10" fmla="*/ 289076 w 2996723"/>
              <a:gd name="connsiteY10" fmla="*/ 1181478 h 1743267"/>
              <a:gd name="connsiteX11" fmla="*/ 304316 w 2996723"/>
              <a:gd name="connsiteY11" fmla="*/ 1158618 h 1743267"/>
              <a:gd name="connsiteX12" fmla="*/ 350036 w 2996723"/>
              <a:gd name="connsiteY12" fmla="*/ 1135758 h 1743267"/>
              <a:gd name="connsiteX13" fmla="*/ 403376 w 2996723"/>
              <a:gd name="connsiteY13" fmla="*/ 1097658 h 1743267"/>
              <a:gd name="connsiteX14" fmla="*/ 410996 w 2996723"/>
              <a:gd name="connsiteY14" fmla="*/ 1074798 h 1743267"/>
              <a:gd name="connsiteX15" fmla="*/ 449096 w 2996723"/>
              <a:gd name="connsiteY15" fmla="*/ 1029078 h 1743267"/>
              <a:gd name="connsiteX16" fmla="*/ 464336 w 2996723"/>
              <a:gd name="connsiteY16" fmla="*/ 914778 h 1743267"/>
              <a:gd name="connsiteX17" fmla="*/ 471956 w 2996723"/>
              <a:gd name="connsiteY17" fmla="*/ 891918 h 1743267"/>
              <a:gd name="connsiteX18" fmla="*/ 510056 w 2996723"/>
              <a:gd name="connsiteY18" fmla="*/ 876678 h 1743267"/>
              <a:gd name="connsiteX19" fmla="*/ 563396 w 2996723"/>
              <a:gd name="connsiteY19" fmla="*/ 884298 h 1743267"/>
              <a:gd name="connsiteX20" fmla="*/ 578636 w 2996723"/>
              <a:gd name="connsiteY20" fmla="*/ 907158 h 1743267"/>
              <a:gd name="connsiteX21" fmla="*/ 580849 w 2996723"/>
              <a:gd name="connsiteY21" fmla="*/ 970885 h 1743267"/>
              <a:gd name="connsiteX22" fmla="*/ 613787 w 2996723"/>
              <a:gd name="connsiteY22" fmla="*/ 952416 h 1743267"/>
              <a:gd name="connsiteX23" fmla="*/ 640332 w 2996723"/>
              <a:gd name="connsiteY23" fmla="*/ 944135 h 1743267"/>
              <a:gd name="connsiteX24" fmla="*/ 654836 w 2996723"/>
              <a:gd name="connsiteY24" fmla="*/ 869058 h 1743267"/>
              <a:gd name="connsiteX25" fmla="*/ 648099 w 2996723"/>
              <a:gd name="connsiteY25" fmla="*/ 830747 h 1743267"/>
              <a:gd name="connsiteX26" fmla="*/ 713093 w 2996723"/>
              <a:gd name="connsiteY26" fmla="*/ 754777 h 1743267"/>
              <a:gd name="connsiteX27" fmla="*/ 708176 w 2996723"/>
              <a:gd name="connsiteY27" fmla="*/ 869058 h 1743267"/>
              <a:gd name="connsiteX28" fmla="*/ 736595 w 2996723"/>
              <a:gd name="connsiteY28" fmla="*/ 885211 h 1743267"/>
              <a:gd name="connsiteX29" fmla="*/ 769136 w 2996723"/>
              <a:gd name="connsiteY29" fmla="*/ 884298 h 1743267"/>
              <a:gd name="connsiteX30" fmla="*/ 791996 w 2996723"/>
              <a:gd name="connsiteY30" fmla="*/ 815718 h 1743267"/>
              <a:gd name="connsiteX31" fmla="*/ 814856 w 2996723"/>
              <a:gd name="connsiteY31" fmla="*/ 800478 h 1743267"/>
              <a:gd name="connsiteX32" fmla="*/ 793134 w 2996723"/>
              <a:gd name="connsiteY32" fmla="*/ 591498 h 1743267"/>
              <a:gd name="connsiteX33" fmla="*/ 814856 w 2996723"/>
              <a:gd name="connsiteY33" fmla="*/ 541398 h 1743267"/>
              <a:gd name="connsiteX34" fmla="*/ 837716 w 2996723"/>
              <a:gd name="connsiteY34" fmla="*/ 533778 h 1743267"/>
              <a:gd name="connsiteX35" fmla="*/ 875816 w 2996723"/>
              <a:gd name="connsiteY35" fmla="*/ 541398 h 1743267"/>
              <a:gd name="connsiteX36" fmla="*/ 868196 w 2996723"/>
              <a:gd name="connsiteY36" fmla="*/ 587118 h 1743267"/>
              <a:gd name="connsiteX37" fmla="*/ 870163 w 2996723"/>
              <a:gd name="connsiteY37" fmla="*/ 636568 h 1743267"/>
              <a:gd name="connsiteX38" fmla="*/ 867460 w 2996723"/>
              <a:gd name="connsiteY38" fmla="*/ 688284 h 1743267"/>
              <a:gd name="connsiteX39" fmla="*/ 859840 w 2996723"/>
              <a:gd name="connsiteY39" fmla="*/ 754116 h 1743267"/>
              <a:gd name="connsiteX40" fmla="*/ 839929 w 2996723"/>
              <a:gd name="connsiteY40" fmla="*/ 811988 h 1743267"/>
              <a:gd name="connsiteX41" fmla="*/ 852465 w 2996723"/>
              <a:gd name="connsiteY41" fmla="*/ 920954 h 1743267"/>
              <a:gd name="connsiteX42" fmla="*/ 891050 w 2996723"/>
              <a:gd name="connsiteY42" fmla="*/ 912672 h 1743267"/>
              <a:gd name="connsiteX43" fmla="*/ 898676 w 2996723"/>
              <a:gd name="connsiteY43" fmla="*/ 891918 h 1743267"/>
              <a:gd name="connsiteX44" fmla="*/ 891056 w 2996723"/>
              <a:gd name="connsiteY44" fmla="*/ 869058 h 1743267"/>
              <a:gd name="connsiteX45" fmla="*/ 938248 w 2996723"/>
              <a:gd name="connsiteY45" fmla="*/ 803405 h 1743267"/>
              <a:gd name="connsiteX46" fmla="*/ 1011009 w 2996723"/>
              <a:gd name="connsiteY46" fmla="*/ 839881 h 1743267"/>
              <a:gd name="connsiteX47" fmla="*/ 1057709 w 2996723"/>
              <a:gd name="connsiteY47" fmla="*/ 831298 h 1743267"/>
              <a:gd name="connsiteX48" fmla="*/ 1090157 w 2996723"/>
              <a:gd name="connsiteY48" fmla="*/ 805992 h 1743267"/>
              <a:gd name="connsiteX49" fmla="*/ 1104416 w 2996723"/>
              <a:gd name="connsiteY49" fmla="*/ 792858 h 1743267"/>
              <a:gd name="connsiteX50" fmla="*/ 1096796 w 2996723"/>
              <a:gd name="connsiteY50" fmla="*/ 731898 h 1743267"/>
              <a:gd name="connsiteX51" fmla="*/ 1069510 w 2996723"/>
              <a:gd name="connsiteY51" fmla="*/ 681966 h 1743267"/>
              <a:gd name="connsiteX52" fmla="*/ 1097956 w 2996723"/>
              <a:gd name="connsiteY52" fmla="*/ 511747 h 1743267"/>
              <a:gd name="connsiteX53" fmla="*/ 1119656 w 2996723"/>
              <a:gd name="connsiteY53" fmla="*/ 465557 h 1743267"/>
              <a:gd name="connsiteX54" fmla="*/ 1120391 w 2996723"/>
              <a:gd name="connsiteY54" fmla="*/ 630572 h 1743267"/>
              <a:gd name="connsiteX55" fmla="*/ 1157756 w 2996723"/>
              <a:gd name="connsiteY55" fmla="*/ 670938 h 1743267"/>
              <a:gd name="connsiteX56" fmla="*/ 1165376 w 2996723"/>
              <a:gd name="connsiteY56" fmla="*/ 685697 h 1743267"/>
              <a:gd name="connsiteX57" fmla="*/ 1200527 w 2996723"/>
              <a:gd name="connsiteY57" fmla="*/ 698992 h 1743267"/>
              <a:gd name="connsiteX58" fmla="*/ 1260997 w 2996723"/>
              <a:gd name="connsiteY58" fmla="*/ 692835 h 1743267"/>
              <a:gd name="connsiteX59" fmla="*/ 1195856 w 2996723"/>
              <a:gd name="connsiteY59" fmla="*/ 823338 h 1743267"/>
              <a:gd name="connsiteX60" fmla="*/ 1211036 w 2996723"/>
              <a:gd name="connsiteY60" fmla="*/ 824912 h 1743267"/>
              <a:gd name="connsiteX61" fmla="*/ 1238627 w 2996723"/>
              <a:gd name="connsiteY61" fmla="*/ 822215 h 1743267"/>
              <a:gd name="connsiteX62" fmla="*/ 1341372 w 2996723"/>
              <a:gd name="connsiteY62" fmla="*/ 846538 h 1743267"/>
              <a:gd name="connsiteX63" fmla="*/ 1386356 w 2996723"/>
              <a:gd name="connsiteY63" fmla="*/ 823338 h 1743267"/>
              <a:gd name="connsiteX64" fmla="*/ 1437237 w 2996723"/>
              <a:gd name="connsiteY64" fmla="*/ 719746 h 1743267"/>
              <a:gd name="connsiteX65" fmla="*/ 1478041 w 2996723"/>
              <a:gd name="connsiteY65" fmla="*/ 667709 h 1743267"/>
              <a:gd name="connsiteX66" fmla="*/ 1541215 w 2996723"/>
              <a:gd name="connsiteY66" fmla="*/ 664300 h 1743267"/>
              <a:gd name="connsiteX67" fmla="*/ 1602664 w 2996723"/>
              <a:gd name="connsiteY67" fmla="*/ 601877 h 1743267"/>
              <a:gd name="connsiteX68" fmla="*/ 1626479 w 2996723"/>
              <a:gd name="connsiteY68" fmla="*/ 365861 h 1743267"/>
              <a:gd name="connsiteX69" fmla="*/ 1594522 w 2996723"/>
              <a:gd name="connsiteY69" fmla="*/ 297782 h 1743267"/>
              <a:gd name="connsiteX70" fmla="*/ 1580541 w 2996723"/>
              <a:gd name="connsiteY70" fmla="*/ 256691 h 1743267"/>
              <a:gd name="connsiteX71" fmla="*/ 1555190 w 2996723"/>
              <a:gd name="connsiteY71" fmla="*/ 233594 h 1743267"/>
              <a:gd name="connsiteX72" fmla="*/ 1550061 w 2996723"/>
              <a:gd name="connsiteY72" fmla="*/ 164289 h 1743267"/>
              <a:gd name="connsiteX73" fmla="*/ 1569236 w 2996723"/>
              <a:gd name="connsiteY73" fmla="*/ 137538 h 1743267"/>
              <a:gd name="connsiteX74" fmla="*/ 1538756 w 2996723"/>
              <a:gd name="connsiteY74" fmla="*/ 84198 h 1743267"/>
              <a:gd name="connsiteX75" fmla="*/ 1546376 w 2996723"/>
              <a:gd name="connsiteY75" fmla="*/ 61338 h 1743267"/>
              <a:gd name="connsiteX76" fmla="*/ 1569236 w 2996723"/>
              <a:gd name="connsiteY76" fmla="*/ 68958 h 1743267"/>
              <a:gd name="connsiteX77" fmla="*/ 1524001 w 2996723"/>
              <a:gd name="connsiteY77" fmla="*/ 52916 h 1743267"/>
              <a:gd name="connsiteX78" fmla="*/ 1551533 w 2996723"/>
              <a:gd name="connsiteY78" fmla="*/ 14495 h 1743267"/>
              <a:gd name="connsiteX79" fmla="*/ 1615201 w 2996723"/>
              <a:gd name="connsiteY79" fmla="*/ 43171 h 1743267"/>
              <a:gd name="connsiteX80" fmla="*/ 1721636 w 2996723"/>
              <a:gd name="connsiteY80" fmla="*/ 378 h 1743267"/>
              <a:gd name="connsiteX81" fmla="*/ 1729256 w 2996723"/>
              <a:gd name="connsiteY81" fmla="*/ 23238 h 1743267"/>
              <a:gd name="connsiteX82" fmla="*/ 1752116 w 2996723"/>
              <a:gd name="connsiteY82" fmla="*/ 46098 h 1743267"/>
              <a:gd name="connsiteX83" fmla="*/ 1767356 w 2996723"/>
              <a:gd name="connsiteY83" fmla="*/ 68958 h 1743267"/>
              <a:gd name="connsiteX84" fmla="*/ 1790216 w 2996723"/>
              <a:gd name="connsiteY84" fmla="*/ 76578 h 1743267"/>
              <a:gd name="connsiteX85" fmla="*/ 1843556 w 2996723"/>
              <a:gd name="connsiteY85" fmla="*/ 99438 h 1743267"/>
              <a:gd name="connsiteX86" fmla="*/ 1866416 w 2996723"/>
              <a:gd name="connsiteY86" fmla="*/ 114678 h 1743267"/>
              <a:gd name="connsiteX87" fmla="*/ 1889276 w 2996723"/>
              <a:gd name="connsiteY87" fmla="*/ 122298 h 1743267"/>
              <a:gd name="connsiteX88" fmla="*/ 2194076 w 2996723"/>
              <a:gd name="connsiteY88" fmla="*/ 145158 h 1743267"/>
              <a:gd name="connsiteX89" fmla="*/ 2239796 w 2996723"/>
              <a:gd name="connsiteY89" fmla="*/ 183258 h 1743267"/>
              <a:gd name="connsiteX90" fmla="*/ 2262656 w 2996723"/>
              <a:gd name="connsiteY90" fmla="*/ 190878 h 1743267"/>
              <a:gd name="connsiteX91" fmla="*/ 2285516 w 2996723"/>
              <a:gd name="connsiteY91" fmla="*/ 213738 h 1743267"/>
              <a:gd name="connsiteX92" fmla="*/ 2293136 w 2996723"/>
              <a:gd name="connsiteY92" fmla="*/ 244218 h 1743267"/>
              <a:gd name="connsiteX93" fmla="*/ 2335417 w 2996723"/>
              <a:gd name="connsiteY93" fmla="*/ 270486 h 1743267"/>
              <a:gd name="connsiteX94" fmla="*/ 2377698 w 2996723"/>
              <a:gd name="connsiteY94" fmla="*/ 304697 h 1743267"/>
              <a:gd name="connsiteX95" fmla="*/ 2415575 w 2996723"/>
              <a:gd name="connsiteY95" fmla="*/ 332795 h 1743267"/>
              <a:gd name="connsiteX96" fmla="*/ 2446774 w 2996723"/>
              <a:gd name="connsiteY96" fmla="*/ 376024 h 1743267"/>
              <a:gd name="connsiteX97" fmla="*/ 2460537 w 2996723"/>
              <a:gd name="connsiteY97" fmla="*/ 450279 h 1743267"/>
              <a:gd name="connsiteX98" fmla="*/ 2485358 w 2996723"/>
              <a:gd name="connsiteY98" fmla="*/ 493572 h 1743267"/>
              <a:gd name="connsiteX99" fmla="*/ 2498876 w 2996723"/>
              <a:gd name="connsiteY99" fmla="*/ 510918 h 1743267"/>
              <a:gd name="connsiteX100" fmla="*/ 2521736 w 2996723"/>
              <a:gd name="connsiteY100" fmla="*/ 518538 h 1743267"/>
              <a:gd name="connsiteX101" fmla="*/ 2552216 w 2996723"/>
              <a:gd name="connsiteY101" fmla="*/ 564258 h 1743267"/>
              <a:gd name="connsiteX102" fmla="*/ 2544596 w 2996723"/>
              <a:gd name="connsiteY102" fmla="*/ 587118 h 1743267"/>
              <a:gd name="connsiteX103" fmla="*/ 2551726 w 2996723"/>
              <a:gd name="connsiteY103" fmla="*/ 632678 h 1743267"/>
              <a:gd name="connsiteX104" fmla="*/ 2607774 w 2996723"/>
              <a:gd name="connsiteY104" fmla="*/ 715355 h 1743267"/>
              <a:gd name="connsiteX105" fmla="*/ 2639977 w 2996723"/>
              <a:gd name="connsiteY105" fmla="*/ 804047 h 1743267"/>
              <a:gd name="connsiteX106" fmla="*/ 2733881 w 2996723"/>
              <a:gd name="connsiteY106" fmla="*/ 935192 h 1743267"/>
              <a:gd name="connsiteX107" fmla="*/ 2675864 w 2996723"/>
              <a:gd name="connsiteY107" fmla="*/ 922559 h 1743267"/>
              <a:gd name="connsiteX108" fmla="*/ 2737068 w 2996723"/>
              <a:gd name="connsiteY108" fmla="*/ 972990 h 1743267"/>
              <a:gd name="connsiteX109" fmla="*/ 2678316 w 2996723"/>
              <a:gd name="connsiteY109" fmla="*/ 1061986 h 1743267"/>
              <a:gd name="connsiteX110" fmla="*/ 2662587 w 2996723"/>
              <a:gd name="connsiteY110" fmla="*/ 1113059 h 1743267"/>
              <a:gd name="connsiteX111" fmla="*/ 2698970 w 2996723"/>
              <a:gd name="connsiteY111" fmla="*/ 1240794 h 1743267"/>
              <a:gd name="connsiteX112" fmla="*/ 2813810 w 2996723"/>
              <a:gd name="connsiteY112" fmla="*/ 1353983 h 1743267"/>
              <a:gd name="connsiteX113" fmla="*/ 2991255 w 2996723"/>
              <a:gd name="connsiteY113" fmla="*/ 1581371 h 1743267"/>
              <a:gd name="connsiteX114" fmla="*/ 2588593 w 2996723"/>
              <a:gd name="connsiteY114" fmla="*/ 1323671 h 1743267"/>
              <a:gd name="connsiteX115" fmla="*/ 2651276 w 2996723"/>
              <a:gd name="connsiteY115" fmla="*/ 1440558 h 1743267"/>
              <a:gd name="connsiteX116" fmla="*/ 2727476 w 2996723"/>
              <a:gd name="connsiteY116" fmla="*/ 1539618 h 1743267"/>
              <a:gd name="connsiteX117" fmla="*/ 2826536 w 2996723"/>
              <a:gd name="connsiteY117" fmla="*/ 1653918 h 1743267"/>
              <a:gd name="connsiteX118" fmla="*/ 2841776 w 2996723"/>
              <a:gd name="connsiteY118" fmla="*/ 1676778 h 1743267"/>
              <a:gd name="connsiteX119" fmla="*/ 2887496 w 2996723"/>
              <a:gd name="connsiteY119" fmla="*/ 1722498 h 1743267"/>
              <a:gd name="connsiteX120" fmla="*/ 2867890 w 2996723"/>
              <a:gd name="connsiteY120" fmla="*/ 1743007 h 1743267"/>
              <a:gd name="connsiteX121" fmla="*/ 1611608 w 2996723"/>
              <a:gd name="connsiteY121" fmla="*/ 1591707 h 1743267"/>
              <a:gd name="connsiteX122" fmla="*/ 1172996 w 2996723"/>
              <a:gd name="connsiteY122" fmla="*/ 1722498 h 1743267"/>
              <a:gd name="connsiteX123" fmla="*/ 255052 w 2996723"/>
              <a:gd name="connsiteY123" fmla="*/ 1537250 h 1743267"/>
              <a:gd name="connsiteX124" fmla="*/ 70901 w 2996723"/>
              <a:gd name="connsiteY124" fmla="*/ 1505083 h 1743267"/>
              <a:gd name="connsiteX125" fmla="*/ 216 w 2996723"/>
              <a:gd name="connsiteY125" fmla="*/ 1522010 h 1743267"/>
              <a:gd name="connsiteX126" fmla="*/ 47565 w 2996723"/>
              <a:gd name="connsiteY126" fmla="*/ 1449923 h 1743267"/>
              <a:gd name="connsiteX127" fmla="*/ 7136 w 2996723"/>
              <a:gd name="connsiteY127" fmla="*/ 1600578 h 1743267"/>
              <a:gd name="connsiteX128" fmla="*/ 116773 w 2996723"/>
              <a:gd name="connsiteY128" fmla="*/ 1560971 h 1743267"/>
              <a:gd name="connsiteX0" fmla="*/ 22485 w 2996832"/>
              <a:gd name="connsiteY0" fmla="*/ 1486278 h 1743267"/>
              <a:gd name="connsiteX1" fmla="*/ 30105 w 2996832"/>
              <a:gd name="connsiteY1" fmla="*/ 1455798 h 1743267"/>
              <a:gd name="connsiteX2" fmla="*/ 60585 w 2996832"/>
              <a:gd name="connsiteY2" fmla="*/ 1356738 h 1743267"/>
              <a:gd name="connsiteX3" fmla="*/ 68205 w 2996832"/>
              <a:gd name="connsiteY3" fmla="*/ 1333878 h 1743267"/>
              <a:gd name="connsiteX4" fmla="*/ 83445 w 2996832"/>
              <a:gd name="connsiteY4" fmla="*/ 1311018 h 1743267"/>
              <a:gd name="connsiteX5" fmla="*/ 129165 w 2996832"/>
              <a:gd name="connsiteY5" fmla="*/ 1280538 h 1743267"/>
              <a:gd name="connsiteX6" fmla="*/ 182505 w 2996832"/>
              <a:gd name="connsiteY6" fmla="*/ 1272918 h 1743267"/>
              <a:gd name="connsiteX7" fmla="*/ 205365 w 2996832"/>
              <a:gd name="connsiteY7" fmla="*/ 1265298 h 1743267"/>
              <a:gd name="connsiteX8" fmla="*/ 251085 w 2996832"/>
              <a:gd name="connsiteY8" fmla="*/ 1227198 h 1743267"/>
              <a:gd name="connsiteX9" fmla="*/ 266325 w 2996832"/>
              <a:gd name="connsiteY9" fmla="*/ 1204338 h 1743267"/>
              <a:gd name="connsiteX10" fmla="*/ 289185 w 2996832"/>
              <a:gd name="connsiteY10" fmla="*/ 1181478 h 1743267"/>
              <a:gd name="connsiteX11" fmla="*/ 304425 w 2996832"/>
              <a:gd name="connsiteY11" fmla="*/ 1158618 h 1743267"/>
              <a:gd name="connsiteX12" fmla="*/ 350145 w 2996832"/>
              <a:gd name="connsiteY12" fmla="*/ 1135758 h 1743267"/>
              <a:gd name="connsiteX13" fmla="*/ 403485 w 2996832"/>
              <a:gd name="connsiteY13" fmla="*/ 1097658 h 1743267"/>
              <a:gd name="connsiteX14" fmla="*/ 411105 w 2996832"/>
              <a:gd name="connsiteY14" fmla="*/ 1074798 h 1743267"/>
              <a:gd name="connsiteX15" fmla="*/ 449205 w 2996832"/>
              <a:gd name="connsiteY15" fmla="*/ 1029078 h 1743267"/>
              <a:gd name="connsiteX16" fmla="*/ 464445 w 2996832"/>
              <a:gd name="connsiteY16" fmla="*/ 914778 h 1743267"/>
              <a:gd name="connsiteX17" fmla="*/ 472065 w 2996832"/>
              <a:gd name="connsiteY17" fmla="*/ 891918 h 1743267"/>
              <a:gd name="connsiteX18" fmla="*/ 510165 w 2996832"/>
              <a:gd name="connsiteY18" fmla="*/ 876678 h 1743267"/>
              <a:gd name="connsiteX19" fmla="*/ 563505 w 2996832"/>
              <a:gd name="connsiteY19" fmla="*/ 884298 h 1743267"/>
              <a:gd name="connsiteX20" fmla="*/ 578745 w 2996832"/>
              <a:gd name="connsiteY20" fmla="*/ 907158 h 1743267"/>
              <a:gd name="connsiteX21" fmla="*/ 580958 w 2996832"/>
              <a:gd name="connsiteY21" fmla="*/ 970885 h 1743267"/>
              <a:gd name="connsiteX22" fmla="*/ 613896 w 2996832"/>
              <a:gd name="connsiteY22" fmla="*/ 952416 h 1743267"/>
              <a:gd name="connsiteX23" fmla="*/ 640441 w 2996832"/>
              <a:gd name="connsiteY23" fmla="*/ 944135 h 1743267"/>
              <a:gd name="connsiteX24" fmla="*/ 654945 w 2996832"/>
              <a:gd name="connsiteY24" fmla="*/ 869058 h 1743267"/>
              <a:gd name="connsiteX25" fmla="*/ 648208 w 2996832"/>
              <a:gd name="connsiteY25" fmla="*/ 830747 h 1743267"/>
              <a:gd name="connsiteX26" fmla="*/ 713202 w 2996832"/>
              <a:gd name="connsiteY26" fmla="*/ 754777 h 1743267"/>
              <a:gd name="connsiteX27" fmla="*/ 708285 w 2996832"/>
              <a:gd name="connsiteY27" fmla="*/ 869058 h 1743267"/>
              <a:gd name="connsiteX28" fmla="*/ 736704 w 2996832"/>
              <a:gd name="connsiteY28" fmla="*/ 885211 h 1743267"/>
              <a:gd name="connsiteX29" fmla="*/ 769245 w 2996832"/>
              <a:gd name="connsiteY29" fmla="*/ 884298 h 1743267"/>
              <a:gd name="connsiteX30" fmla="*/ 792105 w 2996832"/>
              <a:gd name="connsiteY30" fmla="*/ 815718 h 1743267"/>
              <a:gd name="connsiteX31" fmla="*/ 814965 w 2996832"/>
              <a:gd name="connsiteY31" fmla="*/ 800478 h 1743267"/>
              <a:gd name="connsiteX32" fmla="*/ 793243 w 2996832"/>
              <a:gd name="connsiteY32" fmla="*/ 591498 h 1743267"/>
              <a:gd name="connsiteX33" fmla="*/ 814965 w 2996832"/>
              <a:gd name="connsiteY33" fmla="*/ 541398 h 1743267"/>
              <a:gd name="connsiteX34" fmla="*/ 837825 w 2996832"/>
              <a:gd name="connsiteY34" fmla="*/ 533778 h 1743267"/>
              <a:gd name="connsiteX35" fmla="*/ 875925 w 2996832"/>
              <a:gd name="connsiteY35" fmla="*/ 541398 h 1743267"/>
              <a:gd name="connsiteX36" fmla="*/ 868305 w 2996832"/>
              <a:gd name="connsiteY36" fmla="*/ 587118 h 1743267"/>
              <a:gd name="connsiteX37" fmla="*/ 870272 w 2996832"/>
              <a:gd name="connsiteY37" fmla="*/ 636568 h 1743267"/>
              <a:gd name="connsiteX38" fmla="*/ 867569 w 2996832"/>
              <a:gd name="connsiteY38" fmla="*/ 688284 h 1743267"/>
              <a:gd name="connsiteX39" fmla="*/ 859949 w 2996832"/>
              <a:gd name="connsiteY39" fmla="*/ 754116 h 1743267"/>
              <a:gd name="connsiteX40" fmla="*/ 840038 w 2996832"/>
              <a:gd name="connsiteY40" fmla="*/ 811988 h 1743267"/>
              <a:gd name="connsiteX41" fmla="*/ 852574 w 2996832"/>
              <a:gd name="connsiteY41" fmla="*/ 920954 h 1743267"/>
              <a:gd name="connsiteX42" fmla="*/ 891159 w 2996832"/>
              <a:gd name="connsiteY42" fmla="*/ 912672 h 1743267"/>
              <a:gd name="connsiteX43" fmla="*/ 898785 w 2996832"/>
              <a:gd name="connsiteY43" fmla="*/ 891918 h 1743267"/>
              <a:gd name="connsiteX44" fmla="*/ 891165 w 2996832"/>
              <a:gd name="connsiteY44" fmla="*/ 869058 h 1743267"/>
              <a:gd name="connsiteX45" fmla="*/ 938357 w 2996832"/>
              <a:gd name="connsiteY45" fmla="*/ 803405 h 1743267"/>
              <a:gd name="connsiteX46" fmla="*/ 1011118 w 2996832"/>
              <a:gd name="connsiteY46" fmla="*/ 839881 h 1743267"/>
              <a:gd name="connsiteX47" fmla="*/ 1057818 w 2996832"/>
              <a:gd name="connsiteY47" fmla="*/ 831298 h 1743267"/>
              <a:gd name="connsiteX48" fmla="*/ 1090266 w 2996832"/>
              <a:gd name="connsiteY48" fmla="*/ 805992 h 1743267"/>
              <a:gd name="connsiteX49" fmla="*/ 1104525 w 2996832"/>
              <a:gd name="connsiteY49" fmla="*/ 792858 h 1743267"/>
              <a:gd name="connsiteX50" fmla="*/ 1096905 w 2996832"/>
              <a:gd name="connsiteY50" fmla="*/ 731898 h 1743267"/>
              <a:gd name="connsiteX51" fmla="*/ 1069619 w 2996832"/>
              <a:gd name="connsiteY51" fmla="*/ 681966 h 1743267"/>
              <a:gd name="connsiteX52" fmla="*/ 1098065 w 2996832"/>
              <a:gd name="connsiteY52" fmla="*/ 511747 h 1743267"/>
              <a:gd name="connsiteX53" fmla="*/ 1119765 w 2996832"/>
              <a:gd name="connsiteY53" fmla="*/ 465557 h 1743267"/>
              <a:gd name="connsiteX54" fmla="*/ 1120500 w 2996832"/>
              <a:gd name="connsiteY54" fmla="*/ 630572 h 1743267"/>
              <a:gd name="connsiteX55" fmla="*/ 1157865 w 2996832"/>
              <a:gd name="connsiteY55" fmla="*/ 670938 h 1743267"/>
              <a:gd name="connsiteX56" fmla="*/ 1165485 w 2996832"/>
              <a:gd name="connsiteY56" fmla="*/ 685697 h 1743267"/>
              <a:gd name="connsiteX57" fmla="*/ 1200636 w 2996832"/>
              <a:gd name="connsiteY57" fmla="*/ 698992 h 1743267"/>
              <a:gd name="connsiteX58" fmla="*/ 1261106 w 2996832"/>
              <a:gd name="connsiteY58" fmla="*/ 692835 h 1743267"/>
              <a:gd name="connsiteX59" fmla="*/ 1195965 w 2996832"/>
              <a:gd name="connsiteY59" fmla="*/ 823338 h 1743267"/>
              <a:gd name="connsiteX60" fmla="*/ 1211145 w 2996832"/>
              <a:gd name="connsiteY60" fmla="*/ 824912 h 1743267"/>
              <a:gd name="connsiteX61" fmla="*/ 1238736 w 2996832"/>
              <a:gd name="connsiteY61" fmla="*/ 822215 h 1743267"/>
              <a:gd name="connsiteX62" fmla="*/ 1341481 w 2996832"/>
              <a:gd name="connsiteY62" fmla="*/ 846538 h 1743267"/>
              <a:gd name="connsiteX63" fmla="*/ 1386465 w 2996832"/>
              <a:gd name="connsiteY63" fmla="*/ 823338 h 1743267"/>
              <a:gd name="connsiteX64" fmla="*/ 1437346 w 2996832"/>
              <a:gd name="connsiteY64" fmla="*/ 719746 h 1743267"/>
              <a:gd name="connsiteX65" fmla="*/ 1478150 w 2996832"/>
              <a:gd name="connsiteY65" fmla="*/ 667709 h 1743267"/>
              <a:gd name="connsiteX66" fmla="*/ 1541324 w 2996832"/>
              <a:gd name="connsiteY66" fmla="*/ 664300 h 1743267"/>
              <a:gd name="connsiteX67" fmla="*/ 1602773 w 2996832"/>
              <a:gd name="connsiteY67" fmla="*/ 601877 h 1743267"/>
              <a:gd name="connsiteX68" fmla="*/ 1626588 w 2996832"/>
              <a:gd name="connsiteY68" fmla="*/ 365861 h 1743267"/>
              <a:gd name="connsiteX69" fmla="*/ 1594631 w 2996832"/>
              <a:gd name="connsiteY69" fmla="*/ 297782 h 1743267"/>
              <a:gd name="connsiteX70" fmla="*/ 1580650 w 2996832"/>
              <a:gd name="connsiteY70" fmla="*/ 256691 h 1743267"/>
              <a:gd name="connsiteX71" fmla="*/ 1555299 w 2996832"/>
              <a:gd name="connsiteY71" fmla="*/ 233594 h 1743267"/>
              <a:gd name="connsiteX72" fmla="*/ 1550170 w 2996832"/>
              <a:gd name="connsiteY72" fmla="*/ 164289 h 1743267"/>
              <a:gd name="connsiteX73" fmla="*/ 1569345 w 2996832"/>
              <a:gd name="connsiteY73" fmla="*/ 137538 h 1743267"/>
              <a:gd name="connsiteX74" fmla="*/ 1538865 w 2996832"/>
              <a:gd name="connsiteY74" fmla="*/ 84198 h 1743267"/>
              <a:gd name="connsiteX75" fmla="*/ 1546485 w 2996832"/>
              <a:gd name="connsiteY75" fmla="*/ 61338 h 1743267"/>
              <a:gd name="connsiteX76" fmla="*/ 1569345 w 2996832"/>
              <a:gd name="connsiteY76" fmla="*/ 68958 h 1743267"/>
              <a:gd name="connsiteX77" fmla="*/ 1524110 w 2996832"/>
              <a:gd name="connsiteY77" fmla="*/ 52916 h 1743267"/>
              <a:gd name="connsiteX78" fmla="*/ 1551642 w 2996832"/>
              <a:gd name="connsiteY78" fmla="*/ 14495 h 1743267"/>
              <a:gd name="connsiteX79" fmla="*/ 1615310 w 2996832"/>
              <a:gd name="connsiteY79" fmla="*/ 43171 h 1743267"/>
              <a:gd name="connsiteX80" fmla="*/ 1721745 w 2996832"/>
              <a:gd name="connsiteY80" fmla="*/ 378 h 1743267"/>
              <a:gd name="connsiteX81" fmla="*/ 1729365 w 2996832"/>
              <a:gd name="connsiteY81" fmla="*/ 23238 h 1743267"/>
              <a:gd name="connsiteX82" fmla="*/ 1752225 w 2996832"/>
              <a:gd name="connsiteY82" fmla="*/ 46098 h 1743267"/>
              <a:gd name="connsiteX83" fmla="*/ 1767465 w 2996832"/>
              <a:gd name="connsiteY83" fmla="*/ 68958 h 1743267"/>
              <a:gd name="connsiteX84" fmla="*/ 1790325 w 2996832"/>
              <a:gd name="connsiteY84" fmla="*/ 76578 h 1743267"/>
              <a:gd name="connsiteX85" fmla="*/ 1843665 w 2996832"/>
              <a:gd name="connsiteY85" fmla="*/ 99438 h 1743267"/>
              <a:gd name="connsiteX86" fmla="*/ 1866525 w 2996832"/>
              <a:gd name="connsiteY86" fmla="*/ 114678 h 1743267"/>
              <a:gd name="connsiteX87" fmla="*/ 1889385 w 2996832"/>
              <a:gd name="connsiteY87" fmla="*/ 122298 h 1743267"/>
              <a:gd name="connsiteX88" fmla="*/ 2194185 w 2996832"/>
              <a:gd name="connsiteY88" fmla="*/ 145158 h 1743267"/>
              <a:gd name="connsiteX89" fmla="*/ 2239905 w 2996832"/>
              <a:gd name="connsiteY89" fmla="*/ 183258 h 1743267"/>
              <a:gd name="connsiteX90" fmla="*/ 2262765 w 2996832"/>
              <a:gd name="connsiteY90" fmla="*/ 190878 h 1743267"/>
              <a:gd name="connsiteX91" fmla="*/ 2285625 w 2996832"/>
              <a:gd name="connsiteY91" fmla="*/ 213738 h 1743267"/>
              <a:gd name="connsiteX92" fmla="*/ 2293245 w 2996832"/>
              <a:gd name="connsiteY92" fmla="*/ 244218 h 1743267"/>
              <a:gd name="connsiteX93" fmla="*/ 2335526 w 2996832"/>
              <a:gd name="connsiteY93" fmla="*/ 270486 h 1743267"/>
              <a:gd name="connsiteX94" fmla="*/ 2377807 w 2996832"/>
              <a:gd name="connsiteY94" fmla="*/ 304697 h 1743267"/>
              <a:gd name="connsiteX95" fmla="*/ 2415684 w 2996832"/>
              <a:gd name="connsiteY95" fmla="*/ 332795 h 1743267"/>
              <a:gd name="connsiteX96" fmla="*/ 2446883 w 2996832"/>
              <a:gd name="connsiteY96" fmla="*/ 376024 h 1743267"/>
              <a:gd name="connsiteX97" fmla="*/ 2460646 w 2996832"/>
              <a:gd name="connsiteY97" fmla="*/ 450279 h 1743267"/>
              <a:gd name="connsiteX98" fmla="*/ 2485467 w 2996832"/>
              <a:gd name="connsiteY98" fmla="*/ 493572 h 1743267"/>
              <a:gd name="connsiteX99" fmla="*/ 2498985 w 2996832"/>
              <a:gd name="connsiteY99" fmla="*/ 510918 h 1743267"/>
              <a:gd name="connsiteX100" fmla="*/ 2521845 w 2996832"/>
              <a:gd name="connsiteY100" fmla="*/ 518538 h 1743267"/>
              <a:gd name="connsiteX101" fmla="*/ 2552325 w 2996832"/>
              <a:gd name="connsiteY101" fmla="*/ 564258 h 1743267"/>
              <a:gd name="connsiteX102" fmla="*/ 2544705 w 2996832"/>
              <a:gd name="connsiteY102" fmla="*/ 587118 h 1743267"/>
              <a:gd name="connsiteX103" fmla="*/ 2551835 w 2996832"/>
              <a:gd name="connsiteY103" fmla="*/ 632678 h 1743267"/>
              <a:gd name="connsiteX104" fmla="*/ 2607883 w 2996832"/>
              <a:gd name="connsiteY104" fmla="*/ 715355 h 1743267"/>
              <a:gd name="connsiteX105" fmla="*/ 2640086 w 2996832"/>
              <a:gd name="connsiteY105" fmla="*/ 804047 h 1743267"/>
              <a:gd name="connsiteX106" fmla="*/ 2733990 w 2996832"/>
              <a:gd name="connsiteY106" fmla="*/ 935192 h 1743267"/>
              <a:gd name="connsiteX107" fmla="*/ 2675973 w 2996832"/>
              <a:gd name="connsiteY107" fmla="*/ 922559 h 1743267"/>
              <a:gd name="connsiteX108" fmla="*/ 2737177 w 2996832"/>
              <a:gd name="connsiteY108" fmla="*/ 972990 h 1743267"/>
              <a:gd name="connsiteX109" fmla="*/ 2678425 w 2996832"/>
              <a:gd name="connsiteY109" fmla="*/ 1061986 h 1743267"/>
              <a:gd name="connsiteX110" fmla="*/ 2662696 w 2996832"/>
              <a:gd name="connsiteY110" fmla="*/ 1113059 h 1743267"/>
              <a:gd name="connsiteX111" fmla="*/ 2699079 w 2996832"/>
              <a:gd name="connsiteY111" fmla="*/ 1240794 h 1743267"/>
              <a:gd name="connsiteX112" fmla="*/ 2813919 w 2996832"/>
              <a:gd name="connsiteY112" fmla="*/ 1353983 h 1743267"/>
              <a:gd name="connsiteX113" fmla="*/ 2991364 w 2996832"/>
              <a:gd name="connsiteY113" fmla="*/ 1581371 h 1743267"/>
              <a:gd name="connsiteX114" fmla="*/ 2588702 w 2996832"/>
              <a:gd name="connsiteY114" fmla="*/ 1323671 h 1743267"/>
              <a:gd name="connsiteX115" fmla="*/ 2651385 w 2996832"/>
              <a:gd name="connsiteY115" fmla="*/ 1440558 h 1743267"/>
              <a:gd name="connsiteX116" fmla="*/ 2727585 w 2996832"/>
              <a:gd name="connsiteY116" fmla="*/ 1539618 h 1743267"/>
              <a:gd name="connsiteX117" fmla="*/ 2826645 w 2996832"/>
              <a:gd name="connsiteY117" fmla="*/ 1653918 h 1743267"/>
              <a:gd name="connsiteX118" fmla="*/ 2841885 w 2996832"/>
              <a:gd name="connsiteY118" fmla="*/ 1676778 h 1743267"/>
              <a:gd name="connsiteX119" fmla="*/ 2887605 w 2996832"/>
              <a:gd name="connsiteY119" fmla="*/ 1722498 h 1743267"/>
              <a:gd name="connsiteX120" fmla="*/ 2867999 w 2996832"/>
              <a:gd name="connsiteY120" fmla="*/ 1743007 h 1743267"/>
              <a:gd name="connsiteX121" fmla="*/ 1611717 w 2996832"/>
              <a:gd name="connsiteY121" fmla="*/ 1591707 h 1743267"/>
              <a:gd name="connsiteX122" fmla="*/ 1173105 w 2996832"/>
              <a:gd name="connsiteY122" fmla="*/ 1722498 h 1743267"/>
              <a:gd name="connsiteX123" fmla="*/ 255161 w 2996832"/>
              <a:gd name="connsiteY123" fmla="*/ 1537250 h 1743267"/>
              <a:gd name="connsiteX124" fmla="*/ 71010 w 2996832"/>
              <a:gd name="connsiteY124" fmla="*/ 1505083 h 1743267"/>
              <a:gd name="connsiteX125" fmla="*/ 325 w 2996832"/>
              <a:gd name="connsiteY125" fmla="*/ 1522010 h 1743267"/>
              <a:gd name="connsiteX126" fmla="*/ 47674 w 2996832"/>
              <a:gd name="connsiteY126" fmla="*/ 1449923 h 1743267"/>
              <a:gd name="connsiteX127" fmla="*/ 116882 w 2996832"/>
              <a:gd name="connsiteY127" fmla="*/ 1560971 h 1743267"/>
              <a:gd name="connsiteX0" fmla="*/ 22485 w 2996832"/>
              <a:gd name="connsiteY0" fmla="*/ 1486278 h 1743267"/>
              <a:gd name="connsiteX1" fmla="*/ 30105 w 2996832"/>
              <a:gd name="connsiteY1" fmla="*/ 1455798 h 1743267"/>
              <a:gd name="connsiteX2" fmla="*/ 60585 w 2996832"/>
              <a:gd name="connsiteY2" fmla="*/ 1356738 h 1743267"/>
              <a:gd name="connsiteX3" fmla="*/ 68205 w 2996832"/>
              <a:gd name="connsiteY3" fmla="*/ 1333878 h 1743267"/>
              <a:gd name="connsiteX4" fmla="*/ 83445 w 2996832"/>
              <a:gd name="connsiteY4" fmla="*/ 1311018 h 1743267"/>
              <a:gd name="connsiteX5" fmla="*/ 129165 w 2996832"/>
              <a:gd name="connsiteY5" fmla="*/ 1280538 h 1743267"/>
              <a:gd name="connsiteX6" fmla="*/ 182505 w 2996832"/>
              <a:gd name="connsiteY6" fmla="*/ 1272918 h 1743267"/>
              <a:gd name="connsiteX7" fmla="*/ 205365 w 2996832"/>
              <a:gd name="connsiteY7" fmla="*/ 1265298 h 1743267"/>
              <a:gd name="connsiteX8" fmla="*/ 251085 w 2996832"/>
              <a:gd name="connsiteY8" fmla="*/ 1227198 h 1743267"/>
              <a:gd name="connsiteX9" fmla="*/ 266325 w 2996832"/>
              <a:gd name="connsiteY9" fmla="*/ 1204338 h 1743267"/>
              <a:gd name="connsiteX10" fmla="*/ 289185 w 2996832"/>
              <a:gd name="connsiteY10" fmla="*/ 1181478 h 1743267"/>
              <a:gd name="connsiteX11" fmla="*/ 304425 w 2996832"/>
              <a:gd name="connsiteY11" fmla="*/ 1158618 h 1743267"/>
              <a:gd name="connsiteX12" fmla="*/ 350145 w 2996832"/>
              <a:gd name="connsiteY12" fmla="*/ 1135758 h 1743267"/>
              <a:gd name="connsiteX13" fmla="*/ 403485 w 2996832"/>
              <a:gd name="connsiteY13" fmla="*/ 1097658 h 1743267"/>
              <a:gd name="connsiteX14" fmla="*/ 411105 w 2996832"/>
              <a:gd name="connsiteY14" fmla="*/ 1074798 h 1743267"/>
              <a:gd name="connsiteX15" fmla="*/ 449205 w 2996832"/>
              <a:gd name="connsiteY15" fmla="*/ 1029078 h 1743267"/>
              <a:gd name="connsiteX16" fmla="*/ 464445 w 2996832"/>
              <a:gd name="connsiteY16" fmla="*/ 914778 h 1743267"/>
              <a:gd name="connsiteX17" fmla="*/ 472065 w 2996832"/>
              <a:gd name="connsiteY17" fmla="*/ 891918 h 1743267"/>
              <a:gd name="connsiteX18" fmla="*/ 510165 w 2996832"/>
              <a:gd name="connsiteY18" fmla="*/ 876678 h 1743267"/>
              <a:gd name="connsiteX19" fmla="*/ 563505 w 2996832"/>
              <a:gd name="connsiteY19" fmla="*/ 884298 h 1743267"/>
              <a:gd name="connsiteX20" fmla="*/ 578745 w 2996832"/>
              <a:gd name="connsiteY20" fmla="*/ 907158 h 1743267"/>
              <a:gd name="connsiteX21" fmla="*/ 580958 w 2996832"/>
              <a:gd name="connsiteY21" fmla="*/ 970885 h 1743267"/>
              <a:gd name="connsiteX22" fmla="*/ 613896 w 2996832"/>
              <a:gd name="connsiteY22" fmla="*/ 952416 h 1743267"/>
              <a:gd name="connsiteX23" fmla="*/ 640441 w 2996832"/>
              <a:gd name="connsiteY23" fmla="*/ 944135 h 1743267"/>
              <a:gd name="connsiteX24" fmla="*/ 654945 w 2996832"/>
              <a:gd name="connsiteY24" fmla="*/ 869058 h 1743267"/>
              <a:gd name="connsiteX25" fmla="*/ 648208 w 2996832"/>
              <a:gd name="connsiteY25" fmla="*/ 830747 h 1743267"/>
              <a:gd name="connsiteX26" fmla="*/ 713202 w 2996832"/>
              <a:gd name="connsiteY26" fmla="*/ 754777 h 1743267"/>
              <a:gd name="connsiteX27" fmla="*/ 708285 w 2996832"/>
              <a:gd name="connsiteY27" fmla="*/ 869058 h 1743267"/>
              <a:gd name="connsiteX28" fmla="*/ 736704 w 2996832"/>
              <a:gd name="connsiteY28" fmla="*/ 885211 h 1743267"/>
              <a:gd name="connsiteX29" fmla="*/ 769245 w 2996832"/>
              <a:gd name="connsiteY29" fmla="*/ 884298 h 1743267"/>
              <a:gd name="connsiteX30" fmla="*/ 792105 w 2996832"/>
              <a:gd name="connsiteY30" fmla="*/ 815718 h 1743267"/>
              <a:gd name="connsiteX31" fmla="*/ 814965 w 2996832"/>
              <a:gd name="connsiteY31" fmla="*/ 800478 h 1743267"/>
              <a:gd name="connsiteX32" fmla="*/ 793243 w 2996832"/>
              <a:gd name="connsiteY32" fmla="*/ 591498 h 1743267"/>
              <a:gd name="connsiteX33" fmla="*/ 814965 w 2996832"/>
              <a:gd name="connsiteY33" fmla="*/ 541398 h 1743267"/>
              <a:gd name="connsiteX34" fmla="*/ 837825 w 2996832"/>
              <a:gd name="connsiteY34" fmla="*/ 533778 h 1743267"/>
              <a:gd name="connsiteX35" fmla="*/ 875925 w 2996832"/>
              <a:gd name="connsiteY35" fmla="*/ 541398 h 1743267"/>
              <a:gd name="connsiteX36" fmla="*/ 868305 w 2996832"/>
              <a:gd name="connsiteY36" fmla="*/ 587118 h 1743267"/>
              <a:gd name="connsiteX37" fmla="*/ 870272 w 2996832"/>
              <a:gd name="connsiteY37" fmla="*/ 636568 h 1743267"/>
              <a:gd name="connsiteX38" fmla="*/ 867569 w 2996832"/>
              <a:gd name="connsiteY38" fmla="*/ 688284 h 1743267"/>
              <a:gd name="connsiteX39" fmla="*/ 859949 w 2996832"/>
              <a:gd name="connsiteY39" fmla="*/ 754116 h 1743267"/>
              <a:gd name="connsiteX40" fmla="*/ 840038 w 2996832"/>
              <a:gd name="connsiteY40" fmla="*/ 811988 h 1743267"/>
              <a:gd name="connsiteX41" fmla="*/ 852574 w 2996832"/>
              <a:gd name="connsiteY41" fmla="*/ 920954 h 1743267"/>
              <a:gd name="connsiteX42" fmla="*/ 891159 w 2996832"/>
              <a:gd name="connsiteY42" fmla="*/ 912672 h 1743267"/>
              <a:gd name="connsiteX43" fmla="*/ 898785 w 2996832"/>
              <a:gd name="connsiteY43" fmla="*/ 891918 h 1743267"/>
              <a:gd name="connsiteX44" fmla="*/ 891165 w 2996832"/>
              <a:gd name="connsiteY44" fmla="*/ 869058 h 1743267"/>
              <a:gd name="connsiteX45" fmla="*/ 938357 w 2996832"/>
              <a:gd name="connsiteY45" fmla="*/ 803405 h 1743267"/>
              <a:gd name="connsiteX46" fmla="*/ 1011118 w 2996832"/>
              <a:gd name="connsiteY46" fmla="*/ 839881 h 1743267"/>
              <a:gd name="connsiteX47" fmla="*/ 1057818 w 2996832"/>
              <a:gd name="connsiteY47" fmla="*/ 831298 h 1743267"/>
              <a:gd name="connsiteX48" fmla="*/ 1090266 w 2996832"/>
              <a:gd name="connsiteY48" fmla="*/ 805992 h 1743267"/>
              <a:gd name="connsiteX49" fmla="*/ 1104525 w 2996832"/>
              <a:gd name="connsiteY49" fmla="*/ 792858 h 1743267"/>
              <a:gd name="connsiteX50" fmla="*/ 1096905 w 2996832"/>
              <a:gd name="connsiteY50" fmla="*/ 731898 h 1743267"/>
              <a:gd name="connsiteX51" fmla="*/ 1069619 w 2996832"/>
              <a:gd name="connsiteY51" fmla="*/ 681966 h 1743267"/>
              <a:gd name="connsiteX52" fmla="*/ 1098065 w 2996832"/>
              <a:gd name="connsiteY52" fmla="*/ 511747 h 1743267"/>
              <a:gd name="connsiteX53" fmla="*/ 1119765 w 2996832"/>
              <a:gd name="connsiteY53" fmla="*/ 465557 h 1743267"/>
              <a:gd name="connsiteX54" fmla="*/ 1120500 w 2996832"/>
              <a:gd name="connsiteY54" fmla="*/ 630572 h 1743267"/>
              <a:gd name="connsiteX55" fmla="*/ 1157865 w 2996832"/>
              <a:gd name="connsiteY55" fmla="*/ 670938 h 1743267"/>
              <a:gd name="connsiteX56" fmla="*/ 1165485 w 2996832"/>
              <a:gd name="connsiteY56" fmla="*/ 685697 h 1743267"/>
              <a:gd name="connsiteX57" fmla="*/ 1200636 w 2996832"/>
              <a:gd name="connsiteY57" fmla="*/ 698992 h 1743267"/>
              <a:gd name="connsiteX58" fmla="*/ 1261106 w 2996832"/>
              <a:gd name="connsiteY58" fmla="*/ 692835 h 1743267"/>
              <a:gd name="connsiteX59" fmla="*/ 1195965 w 2996832"/>
              <a:gd name="connsiteY59" fmla="*/ 823338 h 1743267"/>
              <a:gd name="connsiteX60" fmla="*/ 1211145 w 2996832"/>
              <a:gd name="connsiteY60" fmla="*/ 824912 h 1743267"/>
              <a:gd name="connsiteX61" fmla="*/ 1238736 w 2996832"/>
              <a:gd name="connsiteY61" fmla="*/ 822215 h 1743267"/>
              <a:gd name="connsiteX62" fmla="*/ 1341481 w 2996832"/>
              <a:gd name="connsiteY62" fmla="*/ 846538 h 1743267"/>
              <a:gd name="connsiteX63" fmla="*/ 1386465 w 2996832"/>
              <a:gd name="connsiteY63" fmla="*/ 823338 h 1743267"/>
              <a:gd name="connsiteX64" fmla="*/ 1437346 w 2996832"/>
              <a:gd name="connsiteY64" fmla="*/ 719746 h 1743267"/>
              <a:gd name="connsiteX65" fmla="*/ 1478150 w 2996832"/>
              <a:gd name="connsiteY65" fmla="*/ 667709 h 1743267"/>
              <a:gd name="connsiteX66" fmla="*/ 1541324 w 2996832"/>
              <a:gd name="connsiteY66" fmla="*/ 664300 h 1743267"/>
              <a:gd name="connsiteX67" fmla="*/ 1602773 w 2996832"/>
              <a:gd name="connsiteY67" fmla="*/ 601877 h 1743267"/>
              <a:gd name="connsiteX68" fmla="*/ 1626588 w 2996832"/>
              <a:gd name="connsiteY68" fmla="*/ 365861 h 1743267"/>
              <a:gd name="connsiteX69" fmla="*/ 1594631 w 2996832"/>
              <a:gd name="connsiteY69" fmla="*/ 297782 h 1743267"/>
              <a:gd name="connsiteX70" fmla="*/ 1580650 w 2996832"/>
              <a:gd name="connsiteY70" fmla="*/ 256691 h 1743267"/>
              <a:gd name="connsiteX71" fmla="*/ 1555299 w 2996832"/>
              <a:gd name="connsiteY71" fmla="*/ 233594 h 1743267"/>
              <a:gd name="connsiteX72" fmla="*/ 1550170 w 2996832"/>
              <a:gd name="connsiteY72" fmla="*/ 164289 h 1743267"/>
              <a:gd name="connsiteX73" fmla="*/ 1569345 w 2996832"/>
              <a:gd name="connsiteY73" fmla="*/ 137538 h 1743267"/>
              <a:gd name="connsiteX74" fmla="*/ 1538865 w 2996832"/>
              <a:gd name="connsiteY74" fmla="*/ 84198 h 1743267"/>
              <a:gd name="connsiteX75" fmla="*/ 1546485 w 2996832"/>
              <a:gd name="connsiteY75" fmla="*/ 61338 h 1743267"/>
              <a:gd name="connsiteX76" fmla="*/ 1569345 w 2996832"/>
              <a:gd name="connsiteY76" fmla="*/ 68958 h 1743267"/>
              <a:gd name="connsiteX77" fmla="*/ 1524110 w 2996832"/>
              <a:gd name="connsiteY77" fmla="*/ 52916 h 1743267"/>
              <a:gd name="connsiteX78" fmla="*/ 1551642 w 2996832"/>
              <a:gd name="connsiteY78" fmla="*/ 14495 h 1743267"/>
              <a:gd name="connsiteX79" fmla="*/ 1615310 w 2996832"/>
              <a:gd name="connsiteY79" fmla="*/ 43171 h 1743267"/>
              <a:gd name="connsiteX80" fmla="*/ 1721745 w 2996832"/>
              <a:gd name="connsiteY80" fmla="*/ 378 h 1743267"/>
              <a:gd name="connsiteX81" fmla="*/ 1729365 w 2996832"/>
              <a:gd name="connsiteY81" fmla="*/ 23238 h 1743267"/>
              <a:gd name="connsiteX82" fmla="*/ 1752225 w 2996832"/>
              <a:gd name="connsiteY82" fmla="*/ 46098 h 1743267"/>
              <a:gd name="connsiteX83" fmla="*/ 1767465 w 2996832"/>
              <a:gd name="connsiteY83" fmla="*/ 68958 h 1743267"/>
              <a:gd name="connsiteX84" fmla="*/ 1790325 w 2996832"/>
              <a:gd name="connsiteY84" fmla="*/ 76578 h 1743267"/>
              <a:gd name="connsiteX85" fmla="*/ 1843665 w 2996832"/>
              <a:gd name="connsiteY85" fmla="*/ 99438 h 1743267"/>
              <a:gd name="connsiteX86" fmla="*/ 1866525 w 2996832"/>
              <a:gd name="connsiteY86" fmla="*/ 114678 h 1743267"/>
              <a:gd name="connsiteX87" fmla="*/ 1889385 w 2996832"/>
              <a:gd name="connsiteY87" fmla="*/ 122298 h 1743267"/>
              <a:gd name="connsiteX88" fmla="*/ 2194185 w 2996832"/>
              <a:gd name="connsiteY88" fmla="*/ 145158 h 1743267"/>
              <a:gd name="connsiteX89" fmla="*/ 2239905 w 2996832"/>
              <a:gd name="connsiteY89" fmla="*/ 183258 h 1743267"/>
              <a:gd name="connsiteX90" fmla="*/ 2262765 w 2996832"/>
              <a:gd name="connsiteY90" fmla="*/ 190878 h 1743267"/>
              <a:gd name="connsiteX91" fmla="*/ 2285625 w 2996832"/>
              <a:gd name="connsiteY91" fmla="*/ 213738 h 1743267"/>
              <a:gd name="connsiteX92" fmla="*/ 2293245 w 2996832"/>
              <a:gd name="connsiteY92" fmla="*/ 244218 h 1743267"/>
              <a:gd name="connsiteX93" fmla="*/ 2335526 w 2996832"/>
              <a:gd name="connsiteY93" fmla="*/ 270486 h 1743267"/>
              <a:gd name="connsiteX94" fmla="*/ 2377807 w 2996832"/>
              <a:gd name="connsiteY94" fmla="*/ 304697 h 1743267"/>
              <a:gd name="connsiteX95" fmla="*/ 2415684 w 2996832"/>
              <a:gd name="connsiteY95" fmla="*/ 332795 h 1743267"/>
              <a:gd name="connsiteX96" fmla="*/ 2446883 w 2996832"/>
              <a:gd name="connsiteY96" fmla="*/ 376024 h 1743267"/>
              <a:gd name="connsiteX97" fmla="*/ 2460646 w 2996832"/>
              <a:gd name="connsiteY97" fmla="*/ 450279 h 1743267"/>
              <a:gd name="connsiteX98" fmla="*/ 2485467 w 2996832"/>
              <a:gd name="connsiteY98" fmla="*/ 493572 h 1743267"/>
              <a:gd name="connsiteX99" fmla="*/ 2498985 w 2996832"/>
              <a:gd name="connsiteY99" fmla="*/ 510918 h 1743267"/>
              <a:gd name="connsiteX100" fmla="*/ 2521845 w 2996832"/>
              <a:gd name="connsiteY100" fmla="*/ 518538 h 1743267"/>
              <a:gd name="connsiteX101" fmla="*/ 2552325 w 2996832"/>
              <a:gd name="connsiteY101" fmla="*/ 564258 h 1743267"/>
              <a:gd name="connsiteX102" fmla="*/ 2544705 w 2996832"/>
              <a:gd name="connsiteY102" fmla="*/ 587118 h 1743267"/>
              <a:gd name="connsiteX103" fmla="*/ 2551835 w 2996832"/>
              <a:gd name="connsiteY103" fmla="*/ 632678 h 1743267"/>
              <a:gd name="connsiteX104" fmla="*/ 2607883 w 2996832"/>
              <a:gd name="connsiteY104" fmla="*/ 715355 h 1743267"/>
              <a:gd name="connsiteX105" fmla="*/ 2640086 w 2996832"/>
              <a:gd name="connsiteY105" fmla="*/ 804047 h 1743267"/>
              <a:gd name="connsiteX106" fmla="*/ 2733990 w 2996832"/>
              <a:gd name="connsiteY106" fmla="*/ 935192 h 1743267"/>
              <a:gd name="connsiteX107" fmla="*/ 2675973 w 2996832"/>
              <a:gd name="connsiteY107" fmla="*/ 922559 h 1743267"/>
              <a:gd name="connsiteX108" fmla="*/ 2737177 w 2996832"/>
              <a:gd name="connsiteY108" fmla="*/ 972990 h 1743267"/>
              <a:gd name="connsiteX109" fmla="*/ 2678425 w 2996832"/>
              <a:gd name="connsiteY109" fmla="*/ 1061986 h 1743267"/>
              <a:gd name="connsiteX110" fmla="*/ 2662696 w 2996832"/>
              <a:gd name="connsiteY110" fmla="*/ 1113059 h 1743267"/>
              <a:gd name="connsiteX111" fmla="*/ 2699079 w 2996832"/>
              <a:gd name="connsiteY111" fmla="*/ 1240794 h 1743267"/>
              <a:gd name="connsiteX112" fmla="*/ 2813919 w 2996832"/>
              <a:gd name="connsiteY112" fmla="*/ 1353983 h 1743267"/>
              <a:gd name="connsiteX113" fmla="*/ 2991364 w 2996832"/>
              <a:gd name="connsiteY113" fmla="*/ 1581371 h 1743267"/>
              <a:gd name="connsiteX114" fmla="*/ 2588702 w 2996832"/>
              <a:gd name="connsiteY114" fmla="*/ 1323671 h 1743267"/>
              <a:gd name="connsiteX115" fmla="*/ 2651385 w 2996832"/>
              <a:gd name="connsiteY115" fmla="*/ 1440558 h 1743267"/>
              <a:gd name="connsiteX116" fmla="*/ 2727585 w 2996832"/>
              <a:gd name="connsiteY116" fmla="*/ 1539618 h 1743267"/>
              <a:gd name="connsiteX117" fmla="*/ 2826645 w 2996832"/>
              <a:gd name="connsiteY117" fmla="*/ 1653918 h 1743267"/>
              <a:gd name="connsiteX118" fmla="*/ 2841885 w 2996832"/>
              <a:gd name="connsiteY118" fmla="*/ 1676778 h 1743267"/>
              <a:gd name="connsiteX119" fmla="*/ 2887605 w 2996832"/>
              <a:gd name="connsiteY119" fmla="*/ 1722498 h 1743267"/>
              <a:gd name="connsiteX120" fmla="*/ 2867999 w 2996832"/>
              <a:gd name="connsiteY120" fmla="*/ 1743007 h 1743267"/>
              <a:gd name="connsiteX121" fmla="*/ 1611717 w 2996832"/>
              <a:gd name="connsiteY121" fmla="*/ 1591707 h 1743267"/>
              <a:gd name="connsiteX122" fmla="*/ 1173105 w 2996832"/>
              <a:gd name="connsiteY122" fmla="*/ 1722498 h 1743267"/>
              <a:gd name="connsiteX123" fmla="*/ 255161 w 2996832"/>
              <a:gd name="connsiteY123" fmla="*/ 1537250 h 1743267"/>
              <a:gd name="connsiteX124" fmla="*/ 71010 w 2996832"/>
              <a:gd name="connsiteY124" fmla="*/ 1505083 h 1743267"/>
              <a:gd name="connsiteX125" fmla="*/ 325 w 2996832"/>
              <a:gd name="connsiteY125" fmla="*/ 1522010 h 1743267"/>
              <a:gd name="connsiteX126" fmla="*/ 47674 w 2996832"/>
              <a:gd name="connsiteY126" fmla="*/ 1449923 h 1743267"/>
              <a:gd name="connsiteX0" fmla="*/ 0 w 2974347"/>
              <a:gd name="connsiteY0" fmla="*/ 1486278 h 1743267"/>
              <a:gd name="connsiteX1" fmla="*/ 7620 w 2974347"/>
              <a:gd name="connsiteY1" fmla="*/ 1455798 h 1743267"/>
              <a:gd name="connsiteX2" fmla="*/ 38100 w 2974347"/>
              <a:gd name="connsiteY2" fmla="*/ 1356738 h 1743267"/>
              <a:gd name="connsiteX3" fmla="*/ 45720 w 2974347"/>
              <a:gd name="connsiteY3" fmla="*/ 1333878 h 1743267"/>
              <a:gd name="connsiteX4" fmla="*/ 60960 w 2974347"/>
              <a:gd name="connsiteY4" fmla="*/ 1311018 h 1743267"/>
              <a:gd name="connsiteX5" fmla="*/ 106680 w 2974347"/>
              <a:gd name="connsiteY5" fmla="*/ 1280538 h 1743267"/>
              <a:gd name="connsiteX6" fmla="*/ 160020 w 2974347"/>
              <a:gd name="connsiteY6" fmla="*/ 1272918 h 1743267"/>
              <a:gd name="connsiteX7" fmla="*/ 182880 w 2974347"/>
              <a:gd name="connsiteY7" fmla="*/ 1265298 h 1743267"/>
              <a:gd name="connsiteX8" fmla="*/ 228600 w 2974347"/>
              <a:gd name="connsiteY8" fmla="*/ 1227198 h 1743267"/>
              <a:gd name="connsiteX9" fmla="*/ 243840 w 2974347"/>
              <a:gd name="connsiteY9" fmla="*/ 1204338 h 1743267"/>
              <a:gd name="connsiteX10" fmla="*/ 266700 w 2974347"/>
              <a:gd name="connsiteY10" fmla="*/ 1181478 h 1743267"/>
              <a:gd name="connsiteX11" fmla="*/ 281940 w 2974347"/>
              <a:gd name="connsiteY11" fmla="*/ 1158618 h 1743267"/>
              <a:gd name="connsiteX12" fmla="*/ 327660 w 2974347"/>
              <a:gd name="connsiteY12" fmla="*/ 1135758 h 1743267"/>
              <a:gd name="connsiteX13" fmla="*/ 381000 w 2974347"/>
              <a:gd name="connsiteY13" fmla="*/ 1097658 h 1743267"/>
              <a:gd name="connsiteX14" fmla="*/ 388620 w 2974347"/>
              <a:gd name="connsiteY14" fmla="*/ 1074798 h 1743267"/>
              <a:gd name="connsiteX15" fmla="*/ 426720 w 2974347"/>
              <a:gd name="connsiteY15" fmla="*/ 1029078 h 1743267"/>
              <a:gd name="connsiteX16" fmla="*/ 441960 w 2974347"/>
              <a:gd name="connsiteY16" fmla="*/ 914778 h 1743267"/>
              <a:gd name="connsiteX17" fmla="*/ 449580 w 2974347"/>
              <a:gd name="connsiteY17" fmla="*/ 891918 h 1743267"/>
              <a:gd name="connsiteX18" fmla="*/ 487680 w 2974347"/>
              <a:gd name="connsiteY18" fmla="*/ 876678 h 1743267"/>
              <a:gd name="connsiteX19" fmla="*/ 541020 w 2974347"/>
              <a:gd name="connsiteY19" fmla="*/ 884298 h 1743267"/>
              <a:gd name="connsiteX20" fmla="*/ 556260 w 2974347"/>
              <a:gd name="connsiteY20" fmla="*/ 907158 h 1743267"/>
              <a:gd name="connsiteX21" fmla="*/ 558473 w 2974347"/>
              <a:gd name="connsiteY21" fmla="*/ 970885 h 1743267"/>
              <a:gd name="connsiteX22" fmla="*/ 591411 w 2974347"/>
              <a:gd name="connsiteY22" fmla="*/ 952416 h 1743267"/>
              <a:gd name="connsiteX23" fmla="*/ 617956 w 2974347"/>
              <a:gd name="connsiteY23" fmla="*/ 944135 h 1743267"/>
              <a:gd name="connsiteX24" fmla="*/ 632460 w 2974347"/>
              <a:gd name="connsiteY24" fmla="*/ 869058 h 1743267"/>
              <a:gd name="connsiteX25" fmla="*/ 625723 w 2974347"/>
              <a:gd name="connsiteY25" fmla="*/ 830747 h 1743267"/>
              <a:gd name="connsiteX26" fmla="*/ 690717 w 2974347"/>
              <a:gd name="connsiteY26" fmla="*/ 754777 h 1743267"/>
              <a:gd name="connsiteX27" fmla="*/ 685800 w 2974347"/>
              <a:gd name="connsiteY27" fmla="*/ 869058 h 1743267"/>
              <a:gd name="connsiteX28" fmla="*/ 714219 w 2974347"/>
              <a:gd name="connsiteY28" fmla="*/ 885211 h 1743267"/>
              <a:gd name="connsiteX29" fmla="*/ 746760 w 2974347"/>
              <a:gd name="connsiteY29" fmla="*/ 884298 h 1743267"/>
              <a:gd name="connsiteX30" fmla="*/ 769620 w 2974347"/>
              <a:gd name="connsiteY30" fmla="*/ 815718 h 1743267"/>
              <a:gd name="connsiteX31" fmla="*/ 792480 w 2974347"/>
              <a:gd name="connsiteY31" fmla="*/ 800478 h 1743267"/>
              <a:gd name="connsiteX32" fmla="*/ 770758 w 2974347"/>
              <a:gd name="connsiteY32" fmla="*/ 591498 h 1743267"/>
              <a:gd name="connsiteX33" fmla="*/ 792480 w 2974347"/>
              <a:gd name="connsiteY33" fmla="*/ 541398 h 1743267"/>
              <a:gd name="connsiteX34" fmla="*/ 815340 w 2974347"/>
              <a:gd name="connsiteY34" fmla="*/ 533778 h 1743267"/>
              <a:gd name="connsiteX35" fmla="*/ 853440 w 2974347"/>
              <a:gd name="connsiteY35" fmla="*/ 541398 h 1743267"/>
              <a:gd name="connsiteX36" fmla="*/ 845820 w 2974347"/>
              <a:gd name="connsiteY36" fmla="*/ 587118 h 1743267"/>
              <a:gd name="connsiteX37" fmla="*/ 847787 w 2974347"/>
              <a:gd name="connsiteY37" fmla="*/ 636568 h 1743267"/>
              <a:gd name="connsiteX38" fmla="*/ 845084 w 2974347"/>
              <a:gd name="connsiteY38" fmla="*/ 688284 h 1743267"/>
              <a:gd name="connsiteX39" fmla="*/ 837464 w 2974347"/>
              <a:gd name="connsiteY39" fmla="*/ 754116 h 1743267"/>
              <a:gd name="connsiteX40" fmla="*/ 817553 w 2974347"/>
              <a:gd name="connsiteY40" fmla="*/ 811988 h 1743267"/>
              <a:gd name="connsiteX41" fmla="*/ 830089 w 2974347"/>
              <a:gd name="connsiteY41" fmla="*/ 920954 h 1743267"/>
              <a:gd name="connsiteX42" fmla="*/ 868674 w 2974347"/>
              <a:gd name="connsiteY42" fmla="*/ 912672 h 1743267"/>
              <a:gd name="connsiteX43" fmla="*/ 876300 w 2974347"/>
              <a:gd name="connsiteY43" fmla="*/ 891918 h 1743267"/>
              <a:gd name="connsiteX44" fmla="*/ 868680 w 2974347"/>
              <a:gd name="connsiteY44" fmla="*/ 869058 h 1743267"/>
              <a:gd name="connsiteX45" fmla="*/ 915872 w 2974347"/>
              <a:gd name="connsiteY45" fmla="*/ 803405 h 1743267"/>
              <a:gd name="connsiteX46" fmla="*/ 988633 w 2974347"/>
              <a:gd name="connsiteY46" fmla="*/ 839881 h 1743267"/>
              <a:gd name="connsiteX47" fmla="*/ 1035333 w 2974347"/>
              <a:gd name="connsiteY47" fmla="*/ 831298 h 1743267"/>
              <a:gd name="connsiteX48" fmla="*/ 1067781 w 2974347"/>
              <a:gd name="connsiteY48" fmla="*/ 805992 h 1743267"/>
              <a:gd name="connsiteX49" fmla="*/ 1082040 w 2974347"/>
              <a:gd name="connsiteY49" fmla="*/ 792858 h 1743267"/>
              <a:gd name="connsiteX50" fmla="*/ 1074420 w 2974347"/>
              <a:gd name="connsiteY50" fmla="*/ 731898 h 1743267"/>
              <a:gd name="connsiteX51" fmla="*/ 1047134 w 2974347"/>
              <a:gd name="connsiteY51" fmla="*/ 681966 h 1743267"/>
              <a:gd name="connsiteX52" fmla="*/ 1075580 w 2974347"/>
              <a:gd name="connsiteY52" fmla="*/ 511747 h 1743267"/>
              <a:gd name="connsiteX53" fmla="*/ 1097280 w 2974347"/>
              <a:gd name="connsiteY53" fmla="*/ 465557 h 1743267"/>
              <a:gd name="connsiteX54" fmla="*/ 1098015 w 2974347"/>
              <a:gd name="connsiteY54" fmla="*/ 630572 h 1743267"/>
              <a:gd name="connsiteX55" fmla="*/ 1135380 w 2974347"/>
              <a:gd name="connsiteY55" fmla="*/ 670938 h 1743267"/>
              <a:gd name="connsiteX56" fmla="*/ 1143000 w 2974347"/>
              <a:gd name="connsiteY56" fmla="*/ 685697 h 1743267"/>
              <a:gd name="connsiteX57" fmla="*/ 1178151 w 2974347"/>
              <a:gd name="connsiteY57" fmla="*/ 698992 h 1743267"/>
              <a:gd name="connsiteX58" fmla="*/ 1238621 w 2974347"/>
              <a:gd name="connsiteY58" fmla="*/ 692835 h 1743267"/>
              <a:gd name="connsiteX59" fmla="*/ 1173480 w 2974347"/>
              <a:gd name="connsiteY59" fmla="*/ 823338 h 1743267"/>
              <a:gd name="connsiteX60" fmla="*/ 1188660 w 2974347"/>
              <a:gd name="connsiteY60" fmla="*/ 824912 h 1743267"/>
              <a:gd name="connsiteX61" fmla="*/ 1216251 w 2974347"/>
              <a:gd name="connsiteY61" fmla="*/ 822215 h 1743267"/>
              <a:gd name="connsiteX62" fmla="*/ 1318996 w 2974347"/>
              <a:gd name="connsiteY62" fmla="*/ 846538 h 1743267"/>
              <a:gd name="connsiteX63" fmla="*/ 1363980 w 2974347"/>
              <a:gd name="connsiteY63" fmla="*/ 823338 h 1743267"/>
              <a:gd name="connsiteX64" fmla="*/ 1414861 w 2974347"/>
              <a:gd name="connsiteY64" fmla="*/ 719746 h 1743267"/>
              <a:gd name="connsiteX65" fmla="*/ 1455665 w 2974347"/>
              <a:gd name="connsiteY65" fmla="*/ 667709 h 1743267"/>
              <a:gd name="connsiteX66" fmla="*/ 1518839 w 2974347"/>
              <a:gd name="connsiteY66" fmla="*/ 664300 h 1743267"/>
              <a:gd name="connsiteX67" fmla="*/ 1580288 w 2974347"/>
              <a:gd name="connsiteY67" fmla="*/ 601877 h 1743267"/>
              <a:gd name="connsiteX68" fmla="*/ 1604103 w 2974347"/>
              <a:gd name="connsiteY68" fmla="*/ 365861 h 1743267"/>
              <a:gd name="connsiteX69" fmla="*/ 1572146 w 2974347"/>
              <a:gd name="connsiteY69" fmla="*/ 297782 h 1743267"/>
              <a:gd name="connsiteX70" fmla="*/ 1558165 w 2974347"/>
              <a:gd name="connsiteY70" fmla="*/ 256691 h 1743267"/>
              <a:gd name="connsiteX71" fmla="*/ 1532814 w 2974347"/>
              <a:gd name="connsiteY71" fmla="*/ 233594 h 1743267"/>
              <a:gd name="connsiteX72" fmla="*/ 1527685 w 2974347"/>
              <a:gd name="connsiteY72" fmla="*/ 164289 h 1743267"/>
              <a:gd name="connsiteX73" fmla="*/ 1546860 w 2974347"/>
              <a:gd name="connsiteY73" fmla="*/ 137538 h 1743267"/>
              <a:gd name="connsiteX74" fmla="*/ 1516380 w 2974347"/>
              <a:gd name="connsiteY74" fmla="*/ 84198 h 1743267"/>
              <a:gd name="connsiteX75" fmla="*/ 1524000 w 2974347"/>
              <a:gd name="connsiteY75" fmla="*/ 61338 h 1743267"/>
              <a:gd name="connsiteX76" fmla="*/ 1546860 w 2974347"/>
              <a:gd name="connsiteY76" fmla="*/ 68958 h 1743267"/>
              <a:gd name="connsiteX77" fmla="*/ 1501625 w 2974347"/>
              <a:gd name="connsiteY77" fmla="*/ 52916 h 1743267"/>
              <a:gd name="connsiteX78" fmla="*/ 1529157 w 2974347"/>
              <a:gd name="connsiteY78" fmla="*/ 14495 h 1743267"/>
              <a:gd name="connsiteX79" fmla="*/ 1592825 w 2974347"/>
              <a:gd name="connsiteY79" fmla="*/ 43171 h 1743267"/>
              <a:gd name="connsiteX80" fmla="*/ 1699260 w 2974347"/>
              <a:gd name="connsiteY80" fmla="*/ 378 h 1743267"/>
              <a:gd name="connsiteX81" fmla="*/ 1706880 w 2974347"/>
              <a:gd name="connsiteY81" fmla="*/ 23238 h 1743267"/>
              <a:gd name="connsiteX82" fmla="*/ 1729740 w 2974347"/>
              <a:gd name="connsiteY82" fmla="*/ 46098 h 1743267"/>
              <a:gd name="connsiteX83" fmla="*/ 1744980 w 2974347"/>
              <a:gd name="connsiteY83" fmla="*/ 68958 h 1743267"/>
              <a:gd name="connsiteX84" fmla="*/ 1767840 w 2974347"/>
              <a:gd name="connsiteY84" fmla="*/ 76578 h 1743267"/>
              <a:gd name="connsiteX85" fmla="*/ 1821180 w 2974347"/>
              <a:gd name="connsiteY85" fmla="*/ 99438 h 1743267"/>
              <a:gd name="connsiteX86" fmla="*/ 1844040 w 2974347"/>
              <a:gd name="connsiteY86" fmla="*/ 114678 h 1743267"/>
              <a:gd name="connsiteX87" fmla="*/ 1866900 w 2974347"/>
              <a:gd name="connsiteY87" fmla="*/ 122298 h 1743267"/>
              <a:gd name="connsiteX88" fmla="*/ 2171700 w 2974347"/>
              <a:gd name="connsiteY88" fmla="*/ 145158 h 1743267"/>
              <a:gd name="connsiteX89" fmla="*/ 2217420 w 2974347"/>
              <a:gd name="connsiteY89" fmla="*/ 183258 h 1743267"/>
              <a:gd name="connsiteX90" fmla="*/ 2240280 w 2974347"/>
              <a:gd name="connsiteY90" fmla="*/ 190878 h 1743267"/>
              <a:gd name="connsiteX91" fmla="*/ 2263140 w 2974347"/>
              <a:gd name="connsiteY91" fmla="*/ 213738 h 1743267"/>
              <a:gd name="connsiteX92" fmla="*/ 2270760 w 2974347"/>
              <a:gd name="connsiteY92" fmla="*/ 244218 h 1743267"/>
              <a:gd name="connsiteX93" fmla="*/ 2313041 w 2974347"/>
              <a:gd name="connsiteY93" fmla="*/ 270486 h 1743267"/>
              <a:gd name="connsiteX94" fmla="*/ 2355322 w 2974347"/>
              <a:gd name="connsiteY94" fmla="*/ 304697 h 1743267"/>
              <a:gd name="connsiteX95" fmla="*/ 2393199 w 2974347"/>
              <a:gd name="connsiteY95" fmla="*/ 332795 h 1743267"/>
              <a:gd name="connsiteX96" fmla="*/ 2424398 w 2974347"/>
              <a:gd name="connsiteY96" fmla="*/ 376024 h 1743267"/>
              <a:gd name="connsiteX97" fmla="*/ 2438161 w 2974347"/>
              <a:gd name="connsiteY97" fmla="*/ 450279 h 1743267"/>
              <a:gd name="connsiteX98" fmla="*/ 2462982 w 2974347"/>
              <a:gd name="connsiteY98" fmla="*/ 493572 h 1743267"/>
              <a:gd name="connsiteX99" fmla="*/ 2476500 w 2974347"/>
              <a:gd name="connsiteY99" fmla="*/ 510918 h 1743267"/>
              <a:gd name="connsiteX100" fmla="*/ 2499360 w 2974347"/>
              <a:gd name="connsiteY100" fmla="*/ 518538 h 1743267"/>
              <a:gd name="connsiteX101" fmla="*/ 2529840 w 2974347"/>
              <a:gd name="connsiteY101" fmla="*/ 564258 h 1743267"/>
              <a:gd name="connsiteX102" fmla="*/ 2522220 w 2974347"/>
              <a:gd name="connsiteY102" fmla="*/ 587118 h 1743267"/>
              <a:gd name="connsiteX103" fmla="*/ 2529350 w 2974347"/>
              <a:gd name="connsiteY103" fmla="*/ 632678 h 1743267"/>
              <a:gd name="connsiteX104" fmla="*/ 2585398 w 2974347"/>
              <a:gd name="connsiteY104" fmla="*/ 715355 h 1743267"/>
              <a:gd name="connsiteX105" fmla="*/ 2617601 w 2974347"/>
              <a:gd name="connsiteY105" fmla="*/ 804047 h 1743267"/>
              <a:gd name="connsiteX106" fmla="*/ 2711505 w 2974347"/>
              <a:gd name="connsiteY106" fmla="*/ 935192 h 1743267"/>
              <a:gd name="connsiteX107" fmla="*/ 2653488 w 2974347"/>
              <a:gd name="connsiteY107" fmla="*/ 922559 h 1743267"/>
              <a:gd name="connsiteX108" fmla="*/ 2714692 w 2974347"/>
              <a:gd name="connsiteY108" fmla="*/ 972990 h 1743267"/>
              <a:gd name="connsiteX109" fmla="*/ 2655940 w 2974347"/>
              <a:gd name="connsiteY109" fmla="*/ 1061986 h 1743267"/>
              <a:gd name="connsiteX110" fmla="*/ 2640211 w 2974347"/>
              <a:gd name="connsiteY110" fmla="*/ 1113059 h 1743267"/>
              <a:gd name="connsiteX111" fmla="*/ 2676594 w 2974347"/>
              <a:gd name="connsiteY111" fmla="*/ 1240794 h 1743267"/>
              <a:gd name="connsiteX112" fmla="*/ 2791434 w 2974347"/>
              <a:gd name="connsiteY112" fmla="*/ 1353983 h 1743267"/>
              <a:gd name="connsiteX113" fmla="*/ 2968879 w 2974347"/>
              <a:gd name="connsiteY113" fmla="*/ 1581371 h 1743267"/>
              <a:gd name="connsiteX114" fmla="*/ 2566217 w 2974347"/>
              <a:gd name="connsiteY114" fmla="*/ 1323671 h 1743267"/>
              <a:gd name="connsiteX115" fmla="*/ 2628900 w 2974347"/>
              <a:gd name="connsiteY115" fmla="*/ 1440558 h 1743267"/>
              <a:gd name="connsiteX116" fmla="*/ 2705100 w 2974347"/>
              <a:gd name="connsiteY116" fmla="*/ 1539618 h 1743267"/>
              <a:gd name="connsiteX117" fmla="*/ 2804160 w 2974347"/>
              <a:gd name="connsiteY117" fmla="*/ 1653918 h 1743267"/>
              <a:gd name="connsiteX118" fmla="*/ 2819400 w 2974347"/>
              <a:gd name="connsiteY118" fmla="*/ 1676778 h 1743267"/>
              <a:gd name="connsiteX119" fmla="*/ 2865120 w 2974347"/>
              <a:gd name="connsiteY119" fmla="*/ 1722498 h 1743267"/>
              <a:gd name="connsiteX120" fmla="*/ 2845514 w 2974347"/>
              <a:gd name="connsiteY120" fmla="*/ 1743007 h 1743267"/>
              <a:gd name="connsiteX121" fmla="*/ 1589232 w 2974347"/>
              <a:gd name="connsiteY121" fmla="*/ 1591707 h 1743267"/>
              <a:gd name="connsiteX122" fmla="*/ 1150620 w 2974347"/>
              <a:gd name="connsiteY122" fmla="*/ 1722498 h 1743267"/>
              <a:gd name="connsiteX123" fmla="*/ 232676 w 2974347"/>
              <a:gd name="connsiteY123" fmla="*/ 1537250 h 1743267"/>
              <a:gd name="connsiteX124" fmla="*/ 48525 w 2974347"/>
              <a:gd name="connsiteY124" fmla="*/ 1505083 h 1743267"/>
              <a:gd name="connsiteX125" fmla="*/ 25189 w 2974347"/>
              <a:gd name="connsiteY125" fmla="*/ 1449923 h 1743267"/>
              <a:gd name="connsiteX0" fmla="*/ 0 w 2974347"/>
              <a:gd name="connsiteY0" fmla="*/ 1486278 h 1743267"/>
              <a:gd name="connsiteX1" fmla="*/ 7620 w 2974347"/>
              <a:gd name="connsiteY1" fmla="*/ 1455798 h 1743267"/>
              <a:gd name="connsiteX2" fmla="*/ 38100 w 2974347"/>
              <a:gd name="connsiteY2" fmla="*/ 1356738 h 1743267"/>
              <a:gd name="connsiteX3" fmla="*/ 45720 w 2974347"/>
              <a:gd name="connsiteY3" fmla="*/ 1333878 h 1743267"/>
              <a:gd name="connsiteX4" fmla="*/ 60960 w 2974347"/>
              <a:gd name="connsiteY4" fmla="*/ 1311018 h 1743267"/>
              <a:gd name="connsiteX5" fmla="*/ 106680 w 2974347"/>
              <a:gd name="connsiteY5" fmla="*/ 1280538 h 1743267"/>
              <a:gd name="connsiteX6" fmla="*/ 160020 w 2974347"/>
              <a:gd name="connsiteY6" fmla="*/ 1272918 h 1743267"/>
              <a:gd name="connsiteX7" fmla="*/ 182880 w 2974347"/>
              <a:gd name="connsiteY7" fmla="*/ 1265298 h 1743267"/>
              <a:gd name="connsiteX8" fmla="*/ 228600 w 2974347"/>
              <a:gd name="connsiteY8" fmla="*/ 1227198 h 1743267"/>
              <a:gd name="connsiteX9" fmla="*/ 243840 w 2974347"/>
              <a:gd name="connsiteY9" fmla="*/ 1204338 h 1743267"/>
              <a:gd name="connsiteX10" fmla="*/ 266700 w 2974347"/>
              <a:gd name="connsiteY10" fmla="*/ 1181478 h 1743267"/>
              <a:gd name="connsiteX11" fmla="*/ 281940 w 2974347"/>
              <a:gd name="connsiteY11" fmla="*/ 1158618 h 1743267"/>
              <a:gd name="connsiteX12" fmla="*/ 327660 w 2974347"/>
              <a:gd name="connsiteY12" fmla="*/ 1135758 h 1743267"/>
              <a:gd name="connsiteX13" fmla="*/ 381000 w 2974347"/>
              <a:gd name="connsiteY13" fmla="*/ 1097658 h 1743267"/>
              <a:gd name="connsiteX14" fmla="*/ 388620 w 2974347"/>
              <a:gd name="connsiteY14" fmla="*/ 1074798 h 1743267"/>
              <a:gd name="connsiteX15" fmla="*/ 426720 w 2974347"/>
              <a:gd name="connsiteY15" fmla="*/ 1029078 h 1743267"/>
              <a:gd name="connsiteX16" fmla="*/ 441960 w 2974347"/>
              <a:gd name="connsiteY16" fmla="*/ 914778 h 1743267"/>
              <a:gd name="connsiteX17" fmla="*/ 449580 w 2974347"/>
              <a:gd name="connsiteY17" fmla="*/ 891918 h 1743267"/>
              <a:gd name="connsiteX18" fmla="*/ 487680 w 2974347"/>
              <a:gd name="connsiteY18" fmla="*/ 876678 h 1743267"/>
              <a:gd name="connsiteX19" fmla="*/ 541020 w 2974347"/>
              <a:gd name="connsiteY19" fmla="*/ 884298 h 1743267"/>
              <a:gd name="connsiteX20" fmla="*/ 556260 w 2974347"/>
              <a:gd name="connsiteY20" fmla="*/ 907158 h 1743267"/>
              <a:gd name="connsiteX21" fmla="*/ 558473 w 2974347"/>
              <a:gd name="connsiteY21" fmla="*/ 970885 h 1743267"/>
              <a:gd name="connsiteX22" fmla="*/ 591411 w 2974347"/>
              <a:gd name="connsiteY22" fmla="*/ 952416 h 1743267"/>
              <a:gd name="connsiteX23" fmla="*/ 617956 w 2974347"/>
              <a:gd name="connsiteY23" fmla="*/ 944135 h 1743267"/>
              <a:gd name="connsiteX24" fmla="*/ 632460 w 2974347"/>
              <a:gd name="connsiteY24" fmla="*/ 869058 h 1743267"/>
              <a:gd name="connsiteX25" fmla="*/ 625723 w 2974347"/>
              <a:gd name="connsiteY25" fmla="*/ 830747 h 1743267"/>
              <a:gd name="connsiteX26" fmla="*/ 690717 w 2974347"/>
              <a:gd name="connsiteY26" fmla="*/ 754777 h 1743267"/>
              <a:gd name="connsiteX27" fmla="*/ 685800 w 2974347"/>
              <a:gd name="connsiteY27" fmla="*/ 869058 h 1743267"/>
              <a:gd name="connsiteX28" fmla="*/ 714219 w 2974347"/>
              <a:gd name="connsiteY28" fmla="*/ 885211 h 1743267"/>
              <a:gd name="connsiteX29" fmla="*/ 746760 w 2974347"/>
              <a:gd name="connsiteY29" fmla="*/ 884298 h 1743267"/>
              <a:gd name="connsiteX30" fmla="*/ 769620 w 2974347"/>
              <a:gd name="connsiteY30" fmla="*/ 815718 h 1743267"/>
              <a:gd name="connsiteX31" fmla="*/ 792480 w 2974347"/>
              <a:gd name="connsiteY31" fmla="*/ 800478 h 1743267"/>
              <a:gd name="connsiteX32" fmla="*/ 770758 w 2974347"/>
              <a:gd name="connsiteY32" fmla="*/ 591498 h 1743267"/>
              <a:gd name="connsiteX33" fmla="*/ 792480 w 2974347"/>
              <a:gd name="connsiteY33" fmla="*/ 541398 h 1743267"/>
              <a:gd name="connsiteX34" fmla="*/ 815340 w 2974347"/>
              <a:gd name="connsiteY34" fmla="*/ 533778 h 1743267"/>
              <a:gd name="connsiteX35" fmla="*/ 853440 w 2974347"/>
              <a:gd name="connsiteY35" fmla="*/ 541398 h 1743267"/>
              <a:gd name="connsiteX36" fmla="*/ 845820 w 2974347"/>
              <a:gd name="connsiteY36" fmla="*/ 587118 h 1743267"/>
              <a:gd name="connsiteX37" fmla="*/ 847787 w 2974347"/>
              <a:gd name="connsiteY37" fmla="*/ 636568 h 1743267"/>
              <a:gd name="connsiteX38" fmla="*/ 845084 w 2974347"/>
              <a:gd name="connsiteY38" fmla="*/ 688284 h 1743267"/>
              <a:gd name="connsiteX39" fmla="*/ 837464 w 2974347"/>
              <a:gd name="connsiteY39" fmla="*/ 754116 h 1743267"/>
              <a:gd name="connsiteX40" fmla="*/ 817553 w 2974347"/>
              <a:gd name="connsiteY40" fmla="*/ 811988 h 1743267"/>
              <a:gd name="connsiteX41" fmla="*/ 830089 w 2974347"/>
              <a:gd name="connsiteY41" fmla="*/ 920954 h 1743267"/>
              <a:gd name="connsiteX42" fmla="*/ 868674 w 2974347"/>
              <a:gd name="connsiteY42" fmla="*/ 912672 h 1743267"/>
              <a:gd name="connsiteX43" fmla="*/ 876300 w 2974347"/>
              <a:gd name="connsiteY43" fmla="*/ 891918 h 1743267"/>
              <a:gd name="connsiteX44" fmla="*/ 868680 w 2974347"/>
              <a:gd name="connsiteY44" fmla="*/ 869058 h 1743267"/>
              <a:gd name="connsiteX45" fmla="*/ 915872 w 2974347"/>
              <a:gd name="connsiteY45" fmla="*/ 803405 h 1743267"/>
              <a:gd name="connsiteX46" fmla="*/ 988633 w 2974347"/>
              <a:gd name="connsiteY46" fmla="*/ 839881 h 1743267"/>
              <a:gd name="connsiteX47" fmla="*/ 1035333 w 2974347"/>
              <a:gd name="connsiteY47" fmla="*/ 831298 h 1743267"/>
              <a:gd name="connsiteX48" fmla="*/ 1067781 w 2974347"/>
              <a:gd name="connsiteY48" fmla="*/ 805992 h 1743267"/>
              <a:gd name="connsiteX49" fmla="*/ 1082040 w 2974347"/>
              <a:gd name="connsiteY49" fmla="*/ 792858 h 1743267"/>
              <a:gd name="connsiteX50" fmla="*/ 1074420 w 2974347"/>
              <a:gd name="connsiteY50" fmla="*/ 731898 h 1743267"/>
              <a:gd name="connsiteX51" fmla="*/ 1047134 w 2974347"/>
              <a:gd name="connsiteY51" fmla="*/ 681966 h 1743267"/>
              <a:gd name="connsiteX52" fmla="*/ 1075580 w 2974347"/>
              <a:gd name="connsiteY52" fmla="*/ 511747 h 1743267"/>
              <a:gd name="connsiteX53" fmla="*/ 1097280 w 2974347"/>
              <a:gd name="connsiteY53" fmla="*/ 465557 h 1743267"/>
              <a:gd name="connsiteX54" fmla="*/ 1098015 w 2974347"/>
              <a:gd name="connsiteY54" fmla="*/ 630572 h 1743267"/>
              <a:gd name="connsiteX55" fmla="*/ 1135380 w 2974347"/>
              <a:gd name="connsiteY55" fmla="*/ 670938 h 1743267"/>
              <a:gd name="connsiteX56" fmla="*/ 1143000 w 2974347"/>
              <a:gd name="connsiteY56" fmla="*/ 685697 h 1743267"/>
              <a:gd name="connsiteX57" fmla="*/ 1178151 w 2974347"/>
              <a:gd name="connsiteY57" fmla="*/ 698992 h 1743267"/>
              <a:gd name="connsiteX58" fmla="*/ 1238621 w 2974347"/>
              <a:gd name="connsiteY58" fmla="*/ 692835 h 1743267"/>
              <a:gd name="connsiteX59" fmla="*/ 1173480 w 2974347"/>
              <a:gd name="connsiteY59" fmla="*/ 823338 h 1743267"/>
              <a:gd name="connsiteX60" fmla="*/ 1188660 w 2974347"/>
              <a:gd name="connsiteY60" fmla="*/ 824912 h 1743267"/>
              <a:gd name="connsiteX61" fmla="*/ 1216251 w 2974347"/>
              <a:gd name="connsiteY61" fmla="*/ 822215 h 1743267"/>
              <a:gd name="connsiteX62" fmla="*/ 1318996 w 2974347"/>
              <a:gd name="connsiteY62" fmla="*/ 846538 h 1743267"/>
              <a:gd name="connsiteX63" fmla="*/ 1363980 w 2974347"/>
              <a:gd name="connsiteY63" fmla="*/ 823338 h 1743267"/>
              <a:gd name="connsiteX64" fmla="*/ 1414861 w 2974347"/>
              <a:gd name="connsiteY64" fmla="*/ 719746 h 1743267"/>
              <a:gd name="connsiteX65" fmla="*/ 1455665 w 2974347"/>
              <a:gd name="connsiteY65" fmla="*/ 667709 h 1743267"/>
              <a:gd name="connsiteX66" fmla="*/ 1518839 w 2974347"/>
              <a:gd name="connsiteY66" fmla="*/ 664300 h 1743267"/>
              <a:gd name="connsiteX67" fmla="*/ 1580288 w 2974347"/>
              <a:gd name="connsiteY67" fmla="*/ 601877 h 1743267"/>
              <a:gd name="connsiteX68" fmla="*/ 1604103 w 2974347"/>
              <a:gd name="connsiteY68" fmla="*/ 365861 h 1743267"/>
              <a:gd name="connsiteX69" fmla="*/ 1572146 w 2974347"/>
              <a:gd name="connsiteY69" fmla="*/ 297782 h 1743267"/>
              <a:gd name="connsiteX70" fmla="*/ 1558165 w 2974347"/>
              <a:gd name="connsiteY70" fmla="*/ 256691 h 1743267"/>
              <a:gd name="connsiteX71" fmla="*/ 1532814 w 2974347"/>
              <a:gd name="connsiteY71" fmla="*/ 233594 h 1743267"/>
              <a:gd name="connsiteX72" fmla="*/ 1527685 w 2974347"/>
              <a:gd name="connsiteY72" fmla="*/ 164289 h 1743267"/>
              <a:gd name="connsiteX73" fmla="*/ 1546860 w 2974347"/>
              <a:gd name="connsiteY73" fmla="*/ 137538 h 1743267"/>
              <a:gd name="connsiteX74" fmla="*/ 1516380 w 2974347"/>
              <a:gd name="connsiteY74" fmla="*/ 84198 h 1743267"/>
              <a:gd name="connsiteX75" fmla="*/ 1524000 w 2974347"/>
              <a:gd name="connsiteY75" fmla="*/ 61338 h 1743267"/>
              <a:gd name="connsiteX76" fmla="*/ 1546860 w 2974347"/>
              <a:gd name="connsiteY76" fmla="*/ 68958 h 1743267"/>
              <a:gd name="connsiteX77" fmla="*/ 1501625 w 2974347"/>
              <a:gd name="connsiteY77" fmla="*/ 52916 h 1743267"/>
              <a:gd name="connsiteX78" fmla="*/ 1529157 w 2974347"/>
              <a:gd name="connsiteY78" fmla="*/ 14495 h 1743267"/>
              <a:gd name="connsiteX79" fmla="*/ 1592825 w 2974347"/>
              <a:gd name="connsiteY79" fmla="*/ 43171 h 1743267"/>
              <a:gd name="connsiteX80" fmla="*/ 1699260 w 2974347"/>
              <a:gd name="connsiteY80" fmla="*/ 378 h 1743267"/>
              <a:gd name="connsiteX81" fmla="*/ 1706880 w 2974347"/>
              <a:gd name="connsiteY81" fmla="*/ 23238 h 1743267"/>
              <a:gd name="connsiteX82" fmla="*/ 1729740 w 2974347"/>
              <a:gd name="connsiteY82" fmla="*/ 46098 h 1743267"/>
              <a:gd name="connsiteX83" fmla="*/ 1744980 w 2974347"/>
              <a:gd name="connsiteY83" fmla="*/ 68958 h 1743267"/>
              <a:gd name="connsiteX84" fmla="*/ 1767840 w 2974347"/>
              <a:gd name="connsiteY84" fmla="*/ 76578 h 1743267"/>
              <a:gd name="connsiteX85" fmla="*/ 1821180 w 2974347"/>
              <a:gd name="connsiteY85" fmla="*/ 99438 h 1743267"/>
              <a:gd name="connsiteX86" fmla="*/ 1844040 w 2974347"/>
              <a:gd name="connsiteY86" fmla="*/ 114678 h 1743267"/>
              <a:gd name="connsiteX87" fmla="*/ 1866900 w 2974347"/>
              <a:gd name="connsiteY87" fmla="*/ 122298 h 1743267"/>
              <a:gd name="connsiteX88" fmla="*/ 2171700 w 2974347"/>
              <a:gd name="connsiteY88" fmla="*/ 145158 h 1743267"/>
              <a:gd name="connsiteX89" fmla="*/ 2217420 w 2974347"/>
              <a:gd name="connsiteY89" fmla="*/ 183258 h 1743267"/>
              <a:gd name="connsiteX90" fmla="*/ 2240280 w 2974347"/>
              <a:gd name="connsiteY90" fmla="*/ 190878 h 1743267"/>
              <a:gd name="connsiteX91" fmla="*/ 2263140 w 2974347"/>
              <a:gd name="connsiteY91" fmla="*/ 213738 h 1743267"/>
              <a:gd name="connsiteX92" fmla="*/ 2270760 w 2974347"/>
              <a:gd name="connsiteY92" fmla="*/ 244218 h 1743267"/>
              <a:gd name="connsiteX93" fmla="*/ 2313041 w 2974347"/>
              <a:gd name="connsiteY93" fmla="*/ 270486 h 1743267"/>
              <a:gd name="connsiteX94" fmla="*/ 2355322 w 2974347"/>
              <a:gd name="connsiteY94" fmla="*/ 304697 h 1743267"/>
              <a:gd name="connsiteX95" fmla="*/ 2393199 w 2974347"/>
              <a:gd name="connsiteY95" fmla="*/ 332795 h 1743267"/>
              <a:gd name="connsiteX96" fmla="*/ 2424398 w 2974347"/>
              <a:gd name="connsiteY96" fmla="*/ 376024 h 1743267"/>
              <a:gd name="connsiteX97" fmla="*/ 2438161 w 2974347"/>
              <a:gd name="connsiteY97" fmla="*/ 450279 h 1743267"/>
              <a:gd name="connsiteX98" fmla="*/ 2462982 w 2974347"/>
              <a:gd name="connsiteY98" fmla="*/ 493572 h 1743267"/>
              <a:gd name="connsiteX99" fmla="*/ 2476500 w 2974347"/>
              <a:gd name="connsiteY99" fmla="*/ 510918 h 1743267"/>
              <a:gd name="connsiteX100" fmla="*/ 2499360 w 2974347"/>
              <a:gd name="connsiteY100" fmla="*/ 518538 h 1743267"/>
              <a:gd name="connsiteX101" fmla="*/ 2529840 w 2974347"/>
              <a:gd name="connsiteY101" fmla="*/ 564258 h 1743267"/>
              <a:gd name="connsiteX102" fmla="*/ 2522220 w 2974347"/>
              <a:gd name="connsiteY102" fmla="*/ 587118 h 1743267"/>
              <a:gd name="connsiteX103" fmla="*/ 2529350 w 2974347"/>
              <a:gd name="connsiteY103" fmla="*/ 632678 h 1743267"/>
              <a:gd name="connsiteX104" fmla="*/ 2585398 w 2974347"/>
              <a:gd name="connsiteY104" fmla="*/ 715355 h 1743267"/>
              <a:gd name="connsiteX105" fmla="*/ 2617601 w 2974347"/>
              <a:gd name="connsiteY105" fmla="*/ 804047 h 1743267"/>
              <a:gd name="connsiteX106" fmla="*/ 2711505 w 2974347"/>
              <a:gd name="connsiteY106" fmla="*/ 935192 h 1743267"/>
              <a:gd name="connsiteX107" fmla="*/ 2653488 w 2974347"/>
              <a:gd name="connsiteY107" fmla="*/ 922559 h 1743267"/>
              <a:gd name="connsiteX108" fmla="*/ 2714692 w 2974347"/>
              <a:gd name="connsiteY108" fmla="*/ 972990 h 1743267"/>
              <a:gd name="connsiteX109" fmla="*/ 2655940 w 2974347"/>
              <a:gd name="connsiteY109" fmla="*/ 1061986 h 1743267"/>
              <a:gd name="connsiteX110" fmla="*/ 2640211 w 2974347"/>
              <a:gd name="connsiteY110" fmla="*/ 1113059 h 1743267"/>
              <a:gd name="connsiteX111" fmla="*/ 2676594 w 2974347"/>
              <a:gd name="connsiteY111" fmla="*/ 1240794 h 1743267"/>
              <a:gd name="connsiteX112" fmla="*/ 2791434 w 2974347"/>
              <a:gd name="connsiteY112" fmla="*/ 1353983 h 1743267"/>
              <a:gd name="connsiteX113" fmla="*/ 2968879 w 2974347"/>
              <a:gd name="connsiteY113" fmla="*/ 1581371 h 1743267"/>
              <a:gd name="connsiteX114" fmla="*/ 2566217 w 2974347"/>
              <a:gd name="connsiteY114" fmla="*/ 1323671 h 1743267"/>
              <a:gd name="connsiteX115" fmla="*/ 2628900 w 2974347"/>
              <a:gd name="connsiteY115" fmla="*/ 1440558 h 1743267"/>
              <a:gd name="connsiteX116" fmla="*/ 2705100 w 2974347"/>
              <a:gd name="connsiteY116" fmla="*/ 1539618 h 1743267"/>
              <a:gd name="connsiteX117" fmla="*/ 2804160 w 2974347"/>
              <a:gd name="connsiteY117" fmla="*/ 1653918 h 1743267"/>
              <a:gd name="connsiteX118" fmla="*/ 2819400 w 2974347"/>
              <a:gd name="connsiteY118" fmla="*/ 1676778 h 1743267"/>
              <a:gd name="connsiteX119" fmla="*/ 2865120 w 2974347"/>
              <a:gd name="connsiteY119" fmla="*/ 1722498 h 1743267"/>
              <a:gd name="connsiteX120" fmla="*/ 2845514 w 2974347"/>
              <a:gd name="connsiteY120" fmla="*/ 1743007 h 1743267"/>
              <a:gd name="connsiteX121" fmla="*/ 1589232 w 2974347"/>
              <a:gd name="connsiteY121" fmla="*/ 1591707 h 1743267"/>
              <a:gd name="connsiteX122" fmla="*/ 1150620 w 2974347"/>
              <a:gd name="connsiteY122" fmla="*/ 1722498 h 1743267"/>
              <a:gd name="connsiteX123" fmla="*/ 48525 w 2974347"/>
              <a:gd name="connsiteY123" fmla="*/ 1505083 h 1743267"/>
              <a:gd name="connsiteX124" fmla="*/ 25189 w 2974347"/>
              <a:gd name="connsiteY124" fmla="*/ 1449923 h 1743267"/>
              <a:gd name="connsiteX0" fmla="*/ 0 w 2974347"/>
              <a:gd name="connsiteY0" fmla="*/ 1486278 h 1743267"/>
              <a:gd name="connsiteX1" fmla="*/ 7620 w 2974347"/>
              <a:gd name="connsiteY1" fmla="*/ 1455798 h 1743267"/>
              <a:gd name="connsiteX2" fmla="*/ 38100 w 2974347"/>
              <a:gd name="connsiteY2" fmla="*/ 1356738 h 1743267"/>
              <a:gd name="connsiteX3" fmla="*/ 45720 w 2974347"/>
              <a:gd name="connsiteY3" fmla="*/ 1333878 h 1743267"/>
              <a:gd name="connsiteX4" fmla="*/ 60960 w 2974347"/>
              <a:gd name="connsiteY4" fmla="*/ 1311018 h 1743267"/>
              <a:gd name="connsiteX5" fmla="*/ 106680 w 2974347"/>
              <a:gd name="connsiteY5" fmla="*/ 1280538 h 1743267"/>
              <a:gd name="connsiteX6" fmla="*/ 160020 w 2974347"/>
              <a:gd name="connsiteY6" fmla="*/ 1272918 h 1743267"/>
              <a:gd name="connsiteX7" fmla="*/ 182880 w 2974347"/>
              <a:gd name="connsiteY7" fmla="*/ 1265298 h 1743267"/>
              <a:gd name="connsiteX8" fmla="*/ 228600 w 2974347"/>
              <a:gd name="connsiteY8" fmla="*/ 1227198 h 1743267"/>
              <a:gd name="connsiteX9" fmla="*/ 243840 w 2974347"/>
              <a:gd name="connsiteY9" fmla="*/ 1204338 h 1743267"/>
              <a:gd name="connsiteX10" fmla="*/ 266700 w 2974347"/>
              <a:gd name="connsiteY10" fmla="*/ 1181478 h 1743267"/>
              <a:gd name="connsiteX11" fmla="*/ 281940 w 2974347"/>
              <a:gd name="connsiteY11" fmla="*/ 1158618 h 1743267"/>
              <a:gd name="connsiteX12" fmla="*/ 327660 w 2974347"/>
              <a:gd name="connsiteY12" fmla="*/ 1135758 h 1743267"/>
              <a:gd name="connsiteX13" fmla="*/ 381000 w 2974347"/>
              <a:gd name="connsiteY13" fmla="*/ 1097658 h 1743267"/>
              <a:gd name="connsiteX14" fmla="*/ 388620 w 2974347"/>
              <a:gd name="connsiteY14" fmla="*/ 1074798 h 1743267"/>
              <a:gd name="connsiteX15" fmla="*/ 426720 w 2974347"/>
              <a:gd name="connsiteY15" fmla="*/ 1029078 h 1743267"/>
              <a:gd name="connsiteX16" fmla="*/ 441960 w 2974347"/>
              <a:gd name="connsiteY16" fmla="*/ 914778 h 1743267"/>
              <a:gd name="connsiteX17" fmla="*/ 449580 w 2974347"/>
              <a:gd name="connsiteY17" fmla="*/ 891918 h 1743267"/>
              <a:gd name="connsiteX18" fmla="*/ 487680 w 2974347"/>
              <a:gd name="connsiteY18" fmla="*/ 876678 h 1743267"/>
              <a:gd name="connsiteX19" fmla="*/ 541020 w 2974347"/>
              <a:gd name="connsiteY19" fmla="*/ 884298 h 1743267"/>
              <a:gd name="connsiteX20" fmla="*/ 556260 w 2974347"/>
              <a:gd name="connsiteY20" fmla="*/ 907158 h 1743267"/>
              <a:gd name="connsiteX21" fmla="*/ 558473 w 2974347"/>
              <a:gd name="connsiteY21" fmla="*/ 970885 h 1743267"/>
              <a:gd name="connsiteX22" fmla="*/ 591411 w 2974347"/>
              <a:gd name="connsiteY22" fmla="*/ 952416 h 1743267"/>
              <a:gd name="connsiteX23" fmla="*/ 617956 w 2974347"/>
              <a:gd name="connsiteY23" fmla="*/ 944135 h 1743267"/>
              <a:gd name="connsiteX24" fmla="*/ 632460 w 2974347"/>
              <a:gd name="connsiteY24" fmla="*/ 869058 h 1743267"/>
              <a:gd name="connsiteX25" fmla="*/ 625723 w 2974347"/>
              <a:gd name="connsiteY25" fmla="*/ 830747 h 1743267"/>
              <a:gd name="connsiteX26" fmla="*/ 690717 w 2974347"/>
              <a:gd name="connsiteY26" fmla="*/ 754777 h 1743267"/>
              <a:gd name="connsiteX27" fmla="*/ 685800 w 2974347"/>
              <a:gd name="connsiteY27" fmla="*/ 869058 h 1743267"/>
              <a:gd name="connsiteX28" fmla="*/ 714219 w 2974347"/>
              <a:gd name="connsiteY28" fmla="*/ 885211 h 1743267"/>
              <a:gd name="connsiteX29" fmla="*/ 746760 w 2974347"/>
              <a:gd name="connsiteY29" fmla="*/ 884298 h 1743267"/>
              <a:gd name="connsiteX30" fmla="*/ 769620 w 2974347"/>
              <a:gd name="connsiteY30" fmla="*/ 815718 h 1743267"/>
              <a:gd name="connsiteX31" fmla="*/ 792480 w 2974347"/>
              <a:gd name="connsiteY31" fmla="*/ 800478 h 1743267"/>
              <a:gd name="connsiteX32" fmla="*/ 770758 w 2974347"/>
              <a:gd name="connsiteY32" fmla="*/ 591498 h 1743267"/>
              <a:gd name="connsiteX33" fmla="*/ 792480 w 2974347"/>
              <a:gd name="connsiteY33" fmla="*/ 541398 h 1743267"/>
              <a:gd name="connsiteX34" fmla="*/ 815340 w 2974347"/>
              <a:gd name="connsiteY34" fmla="*/ 533778 h 1743267"/>
              <a:gd name="connsiteX35" fmla="*/ 853440 w 2974347"/>
              <a:gd name="connsiteY35" fmla="*/ 541398 h 1743267"/>
              <a:gd name="connsiteX36" fmla="*/ 845820 w 2974347"/>
              <a:gd name="connsiteY36" fmla="*/ 587118 h 1743267"/>
              <a:gd name="connsiteX37" fmla="*/ 847787 w 2974347"/>
              <a:gd name="connsiteY37" fmla="*/ 636568 h 1743267"/>
              <a:gd name="connsiteX38" fmla="*/ 845084 w 2974347"/>
              <a:gd name="connsiteY38" fmla="*/ 688284 h 1743267"/>
              <a:gd name="connsiteX39" fmla="*/ 837464 w 2974347"/>
              <a:gd name="connsiteY39" fmla="*/ 754116 h 1743267"/>
              <a:gd name="connsiteX40" fmla="*/ 817553 w 2974347"/>
              <a:gd name="connsiteY40" fmla="*/ 811988 h 1743267"/>
              <a:gd name="connsiteX41" fmla="*/ 830089 w 2974347"/>
              <a:gd name="connsiteY41" fmla="*/ 920954 h 1743267"/>
              <a:gd name="connsiteX42" fmla="*/ 868674 w 2974347"/>
              <a:gd name="connsiteY42" fmla="*/ 912672 h 1743267"/>
              <a:gd name="connsiteX43" fmla="*/ 876300 w 2974347"/>
              <a:gd name="connsiteY43" fmla="*/ 891918 h 1743267"/>
              <a:gd name="connsiteX44" fmla="*/ 868680 w 2974347"/>
              <a:gd name="connsiteY44" fmla="*/ 869058 h 1743267"/>
              <a:gd name="connsiteX45" fmla="*/ 915872 w 2974347"/>
              <a:gd name="connsiteY45" fmla="*/ 803405 h 1743267"/>
              <a:gd name="connsiteX46" fmla="*/ 988633 w 2974347"/>
              <a:gd name="connsiteY46" fmla="*/ 839881 h 1743267"/>
              <a:gd name="connsiteX47" fmla="*/ 1035333 w 2974347"/>
              <a:gd name="connsiteY47" fmla="*/ 831298 h 1743267"/>
              <a:gd name="connsiteX48" fmla="*/ 1067781 w 2974347"/>
              <a:gd name="connsiteY48" fmla="*/ 805992 h 1743267"/>
              <a:gd name="connsiteX49" fmla="*/ 1082040 w 2974347"/>
              <a:gd name="connsiteY49" fmla="*/ 792858 h 1743267"/>
              <a:gd name="connsiteX50" fmla="*/ 1074420 w 2974347"/>
              <a:gd name="connsiteY50" fmla="*/ 731898 h 1743267"/>
              <a:gd name="connsiteX51" fmla="*/ 1047134 w 2974347"/>
              <a:gd name="connsiteY51" fmla="*/ 681966 h 1743267"/>
              <a:gd name="connsiteX52" fmla="*/ 1075580 w 2974347"/>
              <a:gd name="connsiteY52" fmla="*/ 511747 h 1743267"/>
              <a:gd name="connsiteX53" fmla="*/ 1097280 w 2974347"/>
              <a:gd name="connsiteY53" fmla="*/ 465557 h 1743267"/>
              <a:gd name="connsiteX54" fmla="*/ 1098015 w 2974347"/>
              <a:gd name="connsiteY54" fmla="*/ 630572 h 1743267"/>
              <a:gd name="connsiteX55" fmla="*/ 1135380 w 2974347"/>
              <a:gd name="connsiteY55" fmla="*/ 670938 h 1743267"/>
              <a:gd name="connsiteX56" fmla="*/ 1143000 w 2974347"/>
              <a:gd name="connsiteY56" fmla="*/ 685697 h 1743267"/>
              <a:gd name="connsiteX57" fmla="*/ 1178151 w 2974347"/>
              <a:gd name="connsiteY57" fmla="*/ 698992 h 1743267"/>
              <a:gd name="connsiteX58" fmla="*/ 1238621 w 2974347"/>
              <a:gd name="connsiteY58" fmla="*/ 692835 h 1743267"/>
              <a:gd name="connsiteX59" fmla="*/ 1173480 w 2974347"/>
              <a:gd name="connsiteY59" fmla="*/ 823338 h 1743267"/>
              <a:gd name="connsiteX60" fmla="*/ 1188660 w 2974347"/>
              <a:gd name="connsiteY60" fmla="*/ 824912 h 1743267"/>
              <a:gd name="connsiteX61" fmla="*/ 1216251 w 2974347"/>
              <a:gd name="connsiteY61" fmla="*/ 822215 h 1743267"/>
              <a:gd name="connsiteX62" fmla="*/ 1318996 w 2974347"/>
              <a:gd name="connsiteY62" fmla="*/ 846538 h 1743267"/>
              <a:gd name="connsiteX63" fmla="*/ 1363980 w 2974347"/>
              <a:gd name="connsiteY63" fmla="*/ 823338 h 1743267"/>
              <a:gd name="connsiteX64" fmla="*/ 1414861 w 2974347"/>
              <a:gd name="connsiteY64" fmla="*/ 719746 h 1743267"/>
              <a:gd name="connsiteX65" fmla="*/ 1455665 w 2974347"/>
              <a:gd name="connsiteY65" fmla="*/ 667709 h 1743267"/>
              <a:gd name="connsiteX66" fmla="*/ 1518839 w 2974347"/>
              <a:gd name="connsiteY66" fmla="*/ 664300 h 1743267"/>
              <a:gd name="connsiteX67" fmla="*/ 1580288 w 2974347"/>
              <a:gd name="connsiteY67" fmla="*/ 601877 h 1743267"/>
              <a:gd name="connsiteX68" fmla="*/ 1604103 w 2974347"/>
              <a:gd name="connsiteY68" fmla="*/ 365861 h 1743267"/>
              <a:gd name="connsiteX69" fmla="*/ 1572146 w 2974347"/>
              <a:gd name="connsiteY69" fmla="*/ 297782 h 1743267"/>
              <a:gd name="connsiteX70" fmla="*/ 1558165 w 2974347"/>
              <a:gd name="connsiteY70" fmla="*/ 256691 h 1743267"/>
              <a:gd name="connsiteX71" fmla="*/ 1532814 w 2974347"/>
              <a:gd name="connsiteY71" fmla="*/ 233594 h 1743267"/>
              <a:gd name="connsiteX72" fmla="*/ 1527685 w 2974347"/>
              <a:gd name="connsiteY72" fmla="*/ 164289 h 1743267"/>
              <a:gd name="connsiteX73" fmla="*/ 1546860 w 2974347"/>
              <a:gd name="connsiteY73" fmla="*/ 137538 h 1743267"/>
              <a:gd name="connsiteX74" fmla="*/ 1516380 w 2974347"/>
              <a:gd name="connsiteY74" fmla="*/ 84198 h 1743267"/>
              <a:gd name="connsiteX75" fmla="*/ 1524000 w 2974347"/>
              <a:gd name="connsiteY75" fmla="*/ 61338 h 1743267"/>
              <a:gd name="connsiteX76" fmla="*/ 1546860 w 2974347"/>
              <a:gd name="connsiteY76" fmla="*/ 68958 h 1743267"/>
              <a:gd name="connsiteX77" fmla="*/ 1501625 w 2974347"/>
              <a:gd name="connsiteY77" fmla="*/ 52916 h 1743267"/>
              <a:gd name="connsiteX78" fmla="*/ 1529157 w 2974347"/>
              <a:gd name="connsiteY78" fmla="*/ 14495 h 1743267"/>
              <a:gd name="connsiteX79" fmla="*/ 1592825 w 2974347"/>
              <a:gd name="connsiteY79" fmla="*/ 43171 h 1743267"/>
              <a:gd name="connsiteX80" fmla="*/ 1699260 w 2974347"/>
              <a:gd name="connsiteY80" fmla="*/ 378 h 1743267"/>
              <a:gd name="connsiteX81" fmla="*/ 1706880 w 2974347"/>
              <a:gd name="connsiteY81" fmla="*/ 23238 h 1743267"/>
              <a:gd name="connsiteX82" fmla="*/ 1729740 w 2974347"/>
              <a:gd name="connsiteY82" fmla="*/ 46098 h 1743267"/>
              <a:gd name="connsiteX83" fmla="*/ 1744980 w 2974347"/>
              <a:gd name="connsiteY83" fmla="*/ 68958 h 1743267"/>
              <a:gd name="connsiteX84" fmla="*/ 1767840 w 2974347"/>
              <a:gd name="connsiteY84" fmla="*/ 76578 h 1743267"/>
              <a:gd name="connsiteX85" fmla="*/ 1821180 w 2974347"/>
              <a:gd name="connsiteY85" fmla="*/ 99438 h 1743267"/>
              <a:gd name="connsiteX86" fmla="*/ 1844040 w 2974347"/>
              <a:gd name="connsiteY86" fmla="*/ 114678 h 1743267"/>
              <a:gd name="connsiteX87" fmla="*/ 1866900 w 2974347"/>
              <a:gd name="connsiteY87" fmla="*/ 122298 h 1743267"/>
              <a:gd name="connsiteX88" fmla="*/ 2171700 w 2974347"/>
              <a:gd name="connsiteY88" fmla="*/ 145158 h 1743267"/>
              <a:gd name="connsiteX89" fmla="*/ 2217420 w 2974347"/>
              <a:gd name="connsiteY89" fmla="*/ 183258 h 1743267"/>
              <a:gd name="connsiteX90" fmla="*/ 2240280 w 2974347"/>
              <a:gd name="connsiteY90" fmla="*/ 190878 h 1743267"/>
              <a:gd name="connsiteX91" fmla="*/ 2263140 w 2974347"/>
              <a:gd name="connsiteY91" fmla="*/ 213738 h 1743267"/>
              <a:gd name="connsiteX92" fmla="*/ 2270760 w 2974347"/>
              <a:gd name="connsiteY92" fmla="*/ 244218 h 1743267"/>
              <a:gd name="connsiteX93" fmla="*/ 2313041 w 2974347"/>
              <a:gd name="connsiteY93" fmla="*/ 270486 h 1743267"/>
              <a:gd name="connsiteX94" fmla="*/ 2355322 w 2974347"/>
              <a:gd name="connsiteY94" fmla="*/ 304697 h 1743267"/>
              <a:gd name="connsiteX95" fmla="*/ 2393199 w 2974347"/>
              <a:gd name="connsiteY95" fmla="*/ 332795 h 1743267"/>
              <a:gd name="connsiteX96" fmla="*/ 2424398 w 2974347"/>
              <a:gd name="connsiteY96" fmla="*/ 376024 h 1743267"/>
              <a:gd name="connsiteX97" fmla="*/ 2438161 w 2974347"/>
              <a:gd name="connsiteY97" fmla="*/ 450279 h 1743267"/>
              <a:gd name="connsiteX98" fmla="*/ 2462982 w 2974347"/>
              <a:gd name="connsiteY98" fmla="*/ 493572 h 1743267"/>
              <a:gd name="connsiteX99" fmla="*/ 2476500 w 2974347"/>
              <a:gd name="connsiteY99" fmla="*/ 510918 h 1743267"/>
              <a:gd name="connsiteX100" fmla="*/ 2499360 w 2974347"/>
              <a:gd name="connsiteY100" fmla="*/ 518538 h 1743267"/>
              <a:gd name="connsiteX101" fmla="*/ 2529840 w 2974347"/>
              <a:gd name="connsiteY101" fmla="*/ 564258 h 1743267"/>
              <a:gd name="connsiteX102" fmla="*/ 2522220 w 2974347"/>
              <a:gd name="connsiteY102" fmla="*/ 587118 h 1743267"/>
              <a:gd name="connsiteX103" fmla="*/ 2529350 w 2974347"/>
              <a:gd name="connsiteY103" fmla="*/ 632678 h 1743267"/>
              <a:gd name="connsiteX104" fmla="*/ 2585398 w 2974347"/>
              <a:gd name="connsiteY104" fmla="*/ 715355 h 1743267"/>
              <a:gd name="connsiteX105" fmla="*/ 2617601 w 2974347"/>
              <a:gd name="connsiteY105" fmla="*/ 804047 h 1743267"/>
              <a:gd name="connsiteX106" fmla="*/ 2711505 w 2974347"/>
              <a:gd name="connsiteY106" fmla="*/ 935192 h 1743267"/>
              <a:gd name="connsiteX107" fmla="*/ 2653488 w 2974347"/>
              <a:gd name="connsiteY107" fmla="*/ 922559 h 1743267"/>
              <a:gd name="connsiteX108" fmla="*/ 2714692 w 2974347"/>
              <a:gd name="connsiteY108" fmla="*/ 972990 h 1743267"/>
              <a:gd name="connsiteX109" fmla="*/ 2655940 w 2974347"/>
              <a:gd name="connsiteY109" fmla="*/ 1061986 h 1743267"/>
              <a:gd name="connsiteX110" fmla="*/ 2640211 w 2974347"/>
              <a:gd name="connsiteY110" fmla="*/ 1113059 h 1743267"/>
              <a:gd name="connsiteX111" fmla="*/ 2676594 w 2974347"/>
              <a:gd name="connsiteY111" fmla="*/ 1240794 h 1743267"/>
              <a:gd name="connsiteX112" fmla="*/ 2791434 w 2974347"/>
              <a:gd name="connsiteY112" fmla="*/ 1353983 h 1743267"/>
              <a:gd name="connsiteX113" fmla="*/ 2968879 w 2974347"/>
              <a:gd name="connsiteY113" fmla="*/ 1581371 h 1743267"/>
              <a:gd name="connsiteX114" fmla="*/ 2566217 w 2974347"/>
              <a:gd name="connsiteY114" fmla="*/ 1323671 h 1743267"/>
              <a:gd name="connsiteX115" fmla="*/ 2628900 w 2974347"/>
              <a:gd name="connsiteY115" fmla="*/ 1440558 h 1743267"/>
              <a:gd name="connsiteX116" fmla="*/ 2705100 w 2974347"/>
              <a:gd name="connsiteY116" fmla="*/ 1539618 h 1743267"/>
              <a:gd name="connsiteX117" fmla="*/ 2804160 w 2974347"/>
              <a:gd name="connsiteY117" fmla="*/ 1653918 h 1743267"/>
              <a:gd name="connsiteX118" fmla="*/ 2819400 w 2974347"/>
              <a:gd name="connsiteY118" fmla="*/ 1676778 h 1743267"/>
              <a:gd name="connsiteX119" fmla="*/ 2865120 w 2974347"/>
              <a:gd name="connsiteY119" fmla="*/ 1722498 h 1743267"/>
              <a:gd name="connsiteX120" fmla="*/ 2845514 w 2974347"/>
              <a:gd name="connsiteY120" fmla="*/ 1743007 h 1743267"/>
              <a:gd name="connsiteX121" fmla="*/ 1589232 w 2974347"/>
              <a:gd name="connsiteY121" fmla="*/ 1591707 h 1743267"/>
              <a:gd name="connsiteX122" fmla="*/ 48525 w 2974347"/>
              <a:gd name="connsiteY122" fmla="*/ 1505083 h 1743267"/>
              <a:gd name="connsiteX123" fmla="*/ 25189 w 2974347"/>
              <a:gd name="connsiteY123" fmla="*/ 1449923 h 1743267"/>
              <a:gd name="connsiteX0" fmla="*/ 0 w 2974347"/>
              <a:gd name="connsiteY0" fmla="*/ 1486278 h 1722498"/>
              <a:gd name="connsiteX1" fmla="*/ 7620 w 2974347"/>
              <a:gd name="connsiteY1" fmla="*/ 1455798 h 1722498"/>
              <a:gd name="connsiteX2" fmla="*/ 38100 w 2974347"/>
              <a:gd name="connsiteY2" fmla="*/ 1356738 h 1722498"/>
              <a:gd name="connsiteX3" fmla="*/ 45720 w 2974347"/>
              <a:gd name="connsiteY3" fmla="*/ 1333878 h 1722498"/>
              <a:gd name="connsiteX4" fmla="*/ 60960 w 2974347"/>
              <a:gd name="connsiteY4" fmla="*/ 1311018 h 1722498"/>
              <a:gd name="connsiteX5" fmla="*/ 106680 w 2974347"/>
              <a:gd name="connsiteY5" fmla="*/ 1280538 h 1722498"/>
              <a:gd name="connsiteX6" fmla="*/ 160020 w 2974347"/>
              <a:gd name="connsiteY6" fmla="*/ 1272918 h 1722498"/>
              <a:gd name="connsiteX7" fmla="*/ 182880 w 2974347"/>
              <a:gd name="connsiteY7" fmla="*/ 1265298 h 1722498"/>
              <a:gd name="connsiteX8" fmla="*/ 228600 w 2974347"/>
              <a:gd name="connsiteY8" fmla="*/ 1227198 h 1722498"/>
              <a:gd name="connsiteX9" fmla="*/ 243840 w 2974347"/>
              <a:gd name="connsiteY9" fmla="*/ 1204338 h 1722498"/>
              <a:gd name="connsiteX10" fmla="*/ 266700 w 2974347"/>
              <a:gd name="connsiteY10" fmla="*/ 1181478 h 1722498"/>
              <a:gd name="connsiteX11" fmla="*/ 281940 w 2974347"/>
              <a:gd name="connsiteY11" fmla="*/ 1158618 h 1722498"/>
              <a:gd name="connsiteX12" fmla="*/ 327660 w 2974347"/>
              <a:gd name="connsiteY12" fmla="*/ 1135758 h 1722498"/>
              <a:gd name="connsiteX13" fmla="*/ 381000 w 2974347"/>
              <a:gd name="connsiteY13" fmla="*/ 1097658 h 1722498"/>
              <a:gd name="connsiteX14" fmla="*/ 388620 w 2974347"/>
              <a:gd name="connsiteY14" fmla="*/ 1074798 h 1722498"/>
              <a:gd name="connsiteX15" fmla="*/ 426720 w 2974347"/>
              <a:gd name="connsiteY15" fmla="*/ 1029078 h 1722498"/>
              <a:gd name="connsiteX16" fmla="*/ 441960 w 2974347"/>
              <a:gd name="connsiteY16" fmla="*/ 914778 h 1722498"/>
              <a:gd name="connsiteX17" fmla="*/ 449580 w 2974347"/>
              <a:gd name="connsiteY17" fmla="*/ 891918 h 1722498"/>
              <a:gd name="connsiteX18" fmla="*/ 487680 w 2974347"/>
              <a:gd name="connsiteY18" fmla="*/ 876678 h 1722498"/>
              <a:gd name="connsiteX19" fmla="*/ 541020 w 2974347"/>
              <a:gd name="connsiteY19" fmla="*/ 884298 h 1722498"/>
              <a:gd name="connsiteX20" fmla="*/ 556260 w 2974347"/>
              <a:gd name="connsiteY20" fmla="*/ 907158 h 1722498"/>
              <a:gd name="connsiteX21" fmla="*/ 558473 w 2974347"/>
              <a:gd name="connsiteY21" fmla="*/ 970885 h 1722498"/>
              <a:gd name="connsiteX22" fmla="*/ 591411 w 2974347"/>
              <a:gd name="connsiteY22" fmla="*/ 952416 h 1722498"/>
              <a:gd name="connsiteX23" fmla="*/ 617956 w 2974347"/>
              <a:gd name="connsiteY23" fmla="*/ 944135 h 1722498"/>
              <a:gd name="connsiteX24" fmla="*/ 632460 w 2974347"/>
              <a:gd name="connsiteY24" fmla="*/ 869058 h 1722498"/>
              <a:gd name="connsiteX25" fmla="*/ 625723 w 2974347"/>
              <a:gd name="connsiteY25" fmla="*/ 830747 h 1722498"/>
              <a:gd name="connsiteX26" fmla="*/ 690717 w 2974347"/>
              <a:gd name="connsiteY26" fmla="*/ 754777 h 1722498"/>
              <a:gd name="connsiteX27" fmla="*/ 685800 w 2974347"/>
              <a:gd name="connsiteY27" fmla="*/ 869058 h 1722498"/>
              <a:gd name="connsiteX28" fmla="*/ 714219 w 2974347"/>
              <a:gd name="connsiteY28" fmla="*/ 885211 h 1722498"/>
              <a:gd name="connsiteX29" fmla="*/ 746760 w 2974347"/>
              <a:gd name="connsiteY29" fmla="*/ 884298 h 1722498"/>
              <a:gd name="connsiteX30" fmla="*/ 769620 w 2974347"/>
              <a:gd name="connsiteY30" fmla="*/ 815718 h 1722498"/>
              <a:gd name="connsiteX31" fmla="*/ 792480 w 2974347"/>
              <a:gd name="connsiteY31" fmla="*/ 800478 h 1722498"/>
              <a:gd name="connsiteX32" fmla="*/ 770758 w 2974347"/>
              <a:gd name="connsiteY32" fmla="*/ 591498 h 1722498"/>
              <a:gd name="connsiteX33" fmla="*/ 792480 w 2974347"/>
              <a:gd name="connsiteY33" fmla="*/ 541398 h 1722498"/>
              <a:gd name="connsiteX34" fmla="*/ 815340 w 2974347"/>
              <a:gd name="connsiteY34" fmla="*/ 533778 h 1722498"/>
              <a:gd name="connsiteX35" fmla="*/ 853440 w 2974347"/>
              <a:gd name="connsiteY35" fmla="*/ 541398 h 1722498"/>
              <a:gd name="connsiteX36" fmla="*/ 845820 w 2974347"/>
              <a:gd name="connsiteY36" fmla="*/ 587118 h 1722498"/>
              <a:gd name="connsiteX37" fmla="*/ 847787 w 2974347"/>
              <a:gd name="connsiteY37" fmla="*/ 636568 h 1722498"/>
              <a:gd name="connsiteX38" fmla="*/ 845084 w 2974347"/>
              <a:gd name="connsiteY38" fmla="*/ 688284 h 1722498"/>
              <a:gd name="connsiteX39" fmla="*/ 837464 w 2974347"/>
              <a:gd name="connsiteY39" fmla="*/ 754116 h 1722498"/>
              <a:gd name="connsiteX40" fmla="*/ 817553 w 2974347"/>
              <a:gd name="connsiteY40" fmla="*/ 811988 h 1722498"/>
              <a:gd name="connsiteX41" fmla="*/ 830089 w 2974347"/>
              <a:gd name="connsiteY41" fmla="*/ 920954 h 1722498"/>
              <a:gd name="connsiteX42" fmla="*/ 868674 w 2974347"/>
              <a:gd name="connsiteY42" fmla="*/ 912672 h 1722498"/>
              <a:gd name="connsiteX43" fmla="*/ 876300 w 2974347"/>
              <a:gd name="connsiteY43" fmla="*/ 891918 h 1722498"/>
              <a:gd name="connsiteX44" fmla="*/ 868680 w 2974347"/>
              <a:gd name="connsiteY44" fmla="*/ 869058 h 1722498"/>
              <a:gd name="connsiteX45" fmla="*/ 915872 w 2974347"/>
              <a:gd name="connsiteY45" fmla="*/ 803405 h 1722498"/>
              <a:gd name="connsiteX46" fmla="*/ 988633 w 2974347"/>
              <a:gd name="connsiteY46" fmla="*/ 839881 h 1722498"/>
              <a:gd name="connsiteX47" fmla="*/ 1035333 w 2974347"/>
              <a:gd name="connsiteY47" fmla="*/ 831298 h 1722498"/>
              <a:gd name="connsiteX48" fmla="*/ 1067781 w 2974347"/>
              <a:gd name="connsiteY48" fmla="*/ 805992 h 1722498"/>
              <a:gd name="connsiteX49" fmla="*/ 1082040 w 2974347"/>
              <a:gd name="connsiteY49" fmla="*/ 792858 h 1722498"/>
              <a:gd name="connsiteX50" fmla="*/ 1074420 w 2974347"/>
              <a:gd name="connsiteY50" fmla="*/ 731898 h 1722498"/>
              <a:gd name="connsiteX51" fmla="*/ 1047134 w 2974347"/>
              <a:gd name="connsiteY51" fmla="*/ 681966 h 1722498"/>
              <a:gd name="connsiteX52" fmla="*/ 1075580 w 2974347"/>
              <a:gd name="connsiteY52" fmla="*/ 511747 h 1722498"/>
              <a:gd name="connsiteX53" fmla="*/ 1097280 w 2974347"/>
              <a:gd name="connsiteY53" fmla="*/ 465557 h 1722498"/>
              <a:gd name="connsiteX54" fmla="*/ 1098015 w 2974347"/>
              <a:gd name="connsiteY54" fmla="*/ 630572 h 1722498"/>
              <a:gd name="connsiteX55" fmla="*/ 1135380 w 2974347"/>
              <a:gd name="connsiteY55" fmla="*/ 670938 h 1722498"/>
              <a:gd name="connsiteX56" fmla="*/ 1143000 w 2974347"/>
              <a:gd name="connsiteY56" fmla="*/ 685697 h 1722498"/>
              <a:gd name="connsiteX57" fmla="*/ 1178151 w 2974347"/>
              <a:gd name="connsiteY57" fmla="*/ 698992 h 1722498"/>
              <a:gd name="connsiteX58" fmla="*/ 1238621 w 2974347"/>
              <a:gd name="connsiteY58" fmla="*/ 692835 h 1722498"/>
              <a:gd name="connsiteX59" fmla="*/ 1173480 w 2974347"/>
              <a:gd name="connsiteY59" fmla="*/ 823338 h 1722498"/>
              <a:gd name="connsiteX60" fmla="*/ 1188660 w 2974347"/>
              <a:gd name="connsiteY60" fmla="*/ 824912 h 1722498"/>
              <a:gd name="connsiteX61" fmla="*/ 1216251 w 2974347"/>
              <a:gd name="connsiteY61" fmla="*/ 822215 h 1722498"/>
              <a:gd name="connsiteX62" fmla="*/ 1318996 w 2974347"/>
              <a:gd name="connsiteY62" fmla="*/ 846538 h 1722498"/>
              <a:gd name="connsiteX63" fmla="*/ 1363980 w 2974347"/>
              <a:gd name="connsiteY63" fmla="*/ 823338 h 1722498"/>
              <a:gd name="connsiteX64" fmla="*/ 1414861 w 2974347"/>
              <a:gd name="connsiteY64" fmla="*/ 719746 h 1722498"/>
              <a:gd name="connsiteX65" fmla="*/ 1455665 w 2974347"/>
              <a:gd name="connsiteY65" fmla="*/ 667709 h 1722498"/>
              <a:gd name="connsiteX66" fmla="*/ 1518839 w 2974347"/>
              <a:gd name="connsiteY66" fmla="*/ 664300 h 1722498"/>
              <a:gd name="connsiteX67" fmla="*/ 1580288 w 2974347"/>
              <a:gd name="connsiteY67" fmla="*/ 601877 h 1722498"/>
              <a:gd name="connsiteX68" fmla="*/ 1604103 w 2974347"/>
              <a:gd name="connsiteY68" fmla="*/ 365861 h 1722498"/>
              <a:gd name="connsiteX69" fmla="*/ 1572146 w 2974347"/>
              <a:gd name="connsiteY69" fmla="*/ 297782 h 1722498"/>
              <a:gd name="connsiteX70" fmla="*/ 1558165 w 2974347"/>
              <a:gd name="connsiteY70" fmla="*/ 256691 h 1722498"/>
              <a:gd name="connsiteX71" fmla="*/ 1532814 w 2974347"/>
              <a:gd name="connsiteY71" fmla="*/ 233594 h 1722498"/>
              <a:gd name="connsiteX72" fmla="*/ 1527685 w 2974347"/>
              <a:gd name="connsiteY72" fmla="*/ 164289 h 1722498"/>
              <a:gd name="connsiteX73" fmla="*/ 1546860 w 2974347"/>
              <a:gd name="connsiteY73" fmla="*/ 137538 h 1722498"/>
              <a:gd name="connsiteX74" fmla="*/ 1516380 w 2974347"/>
              <a:gd name="connsiteY74" fmla="*/ 84198 h 1722498"/>
              <a:gd name="connsiteX75" fmla="*/ 1524000 w 2974347"/>
              <a:gd name="connsiteY75" fmla="*/ 61338 h 1722498"/>
              <a:gd name="connsiteX76" fmla="*/ 1546860 w 2974347"/>
              <a:gd name="connsiteY76" fmla="*/ 68958 h 1722498"/>
              <a:gd name="connsiteX77" fmla="*/ 1501625 w 2974347"/>
              <a:gd name="connsiteY77" fmla="*/ 52916 h 1722498"/>
              <a:gd name="connsiteX78" fmla="*/ 1529157 w 2974347"/>
              <a:gd name="connsiteY78" fmla="*/ 14495 h 1722498"/>
              <a:gd name="connsiteX79" fmla="*/ 1592825 w 2974347"/>
              <a:gd name="connsiteY79" fmla="*/ 43171 h 1722498"/>
              <a:gd name="connsiteX80" fmla="*/ 1699260 w 2974347"/>
              <a:gd name="connsiteY80" fmla="*/ 378 h 1722498"/>
              <a:gd name="connsiteX81" fmla="*/ 1706880 w 2974347"/>
              <a:gd name="connsiteY81" fmla="*/ 23238 h 1722498"/>
              <a:gd name="connsiteX82" fmla="*/ 1729740 w 2974347"/>
              <a:gd name="connsiteY82" fmla="*/ 46098 h 1722498"/>
              <a:gd name="connsiteX83" fmla="*/ 1744980 w 2974347"/>
              <a:gd name="connsiteY83" fmla="*/ 68958 h 1722498"/>
              <a:gd name="connsiteX84" fmla="*/ 1767840 w 2974347"/>
              <a:gd name="connsiteY84" fmla="*/ 76578 h 1722498"/>
              <a:gd name="connsiteX85" fmla="*/ 1821180 w 2974347"/>
              <a:gd name="connsiteY85" fmla="*/ 99438 h 1722498"/>
              <a:gd name="connsiteX86" fmla="*/ 1844040 w 2974347"/>
              <a:gd name="connsiteY86" fmla="*/ 114678 h 1722498"/>
              <a:gd name="connsiteX87" fmla="*/ 1866900 w 2974347"/>
              <a:gd name="connsiteY87" fmla="*/ 122298 h 1722498"/>
              <a:gd name="connsiteX88" fmla="*/ 2171700 w 2974347"/>
              <a:gd name="connsiteY88" fmla="*/ 145158 h 1722498"/>
              <a:gd name="connsiteX89" fmla="*/ 2217420 w 2974347"/>
              <a:gd name="connsiteY89" fmla="*/ 183258 h 1722498"/>
              <a:gd name="connsiteX90" fmla="*/ 2240280 w 2974347"/>
              <a:gd name="connsiteY90" fmla="*/ 190878 h 1722498"/>
              <a:gd name="connsiteX91" fmla="*/ 2263140 w 2974347"/>
              <a:gd name="connsiteY91" fmla="*/ 213738 h 1722498"/>
              <a:gd name="connsiteX92" fmla="*/ 2270760 w 2974347"/>
              <a:gd name="connsiteY92" fmla="*/ 244218 h 1722498"/>
              <a:gd name="connsiteX93" fmla="*/ 2313041 w 2974347"/>
              <a:gd name="connsiteY93" fmla="*/ 270486 h 1722498"/>
              <a:gd name="connsiteX94" fmla="*/ 2355322 w 2974347"/>
              <a:gd name="connsiteY94" fmla="*/ 304697 h 1722498"/>
              <a:gd name="connsiteX95" fmla="*/ 2393199 w 2974347"/>
              <a:gd name="connsiteY95" fmla="*/ 332795 h 1722498"/>
              <a:gd name="connsiteX96" fmla="*/ 2424398 w 2974347"/>
              <a:gd name="connsiteY96" fmla="*/ 376024 h 1722498"/>
              <a:gd name="connsiteX97" fmla="*/ 2438161 w 2974347"/>
              <a:gd name="connsiteY97" fmla="*/ 450279 h 1722498"/>
              <a:gd name="connsiteX98" fmla="*/ 2462982 w 2974347"/>
              <a:gd name="connsiteY98" fmla="*/ 493572 h 1722498"/>
              <a:gd name="connsiteX99" fmla="*/ 2476500 w 2974347"/>
              <a:gd name="connsiteY99" fmla="*/ 510918 h 1722498"/>
              <a:gd name="connsiteX100" fmla="*/ 2499360 w 2974347"/>
              <a:gd name="connsiteY100" fmla="*/ 518538 h 1722498"/>
              <a:gd name="connsiteX101" fmla="*/ 2529840 w 2974347"/>
              <a:gd name="connsiteY101" fmla="*/ 564258 h 1722498"/>
              <a:gd name="connsiteX102" fmla="*/ 2522220 w 2974347"/>
              <a:gd name="connsiteY102" fmla="*/ 587118 h 1722498"/>
              <a:gd name="connsiteX103" fmla="*/ 2529350 w 2974347"/>
              <a:gd name="connsiteY103" fmla="*/ 632678 h 1722498"/>
              <a:gd name="connsiteX104" fmla="*/ 2585398 w 2974347"/>
              <a:gd name="connsiteY104" fmla="*/ 715355 h 1722498"/>
              <a:gd name="connsiteX105" fmla="*/ 2617601 w 2974347"/>
              <a:gd name="connsiteY105" fmla="*/ 804047 h 1722498"/>
              <a:gd name="connsiteX106" fmla="*/ 2711505 w 2974347"/>
              <a:gd name="connsiteY106" fmla="*/ 935192 h 1722498"/>
              <a:gd name="connsiteX107" fmla="*/ 2653488 w 2974347"/>
              <a:gd name="connsiteY107" fmla="*/ 922559 h 1722498"/>
              <a:gd name="connsiteX108" fmla="*/ 2714692 w 2974347"/>
              <a:gd name="connsiteY108" fmla="*/ 972990 h 1722498"/>
              <a:gd name="connsiteX109" fmla="*/ 2655940 w 2974347"/>
              <a:gd name="connsiteY109" fmla="*/ 1061986 h 1722498"/>
              <a:gd name="connsiteX110" fmla="*/ 2640211 w 2974347"/>
              <a:gd name="connsiteY110" fmla="*/ 1113059 h 1722498"/>
              <a:gd name="connsiteX111" fmla="*/ 2676594 w 2974347"/>
              <a:gd name="connsiteY111" fmla="*/ 1240794 h 1722498"/>
              <a:gd name="connsiteX112" fmla="*/ 2791434 w 2974347"/>
              <a:gd name="connsiteY112" fmla="*/ 1353983 h 1722498"/>
              <a:gd name="connsiteX113" fmla="*/ 2968879 w 2974347"/>
              <a:gd name="connsiteY113" fmla="*/ 1581371 h 1722498"/>
              <a:gd name="connsiteX114" fmla="*/ 2566217 w 2974347"/>
              <a:gd name="connsiteY114" fmla="*/ 1323671 h 1722498"/>
              <a:gd name="connsiteX115" fmla="*/ 2628900 w 2974347"/>
              <a:gd name="connsiteY115" fmla="*/ 1440558 h 1722498"/>
              <a:gd name="connsiteX116" fmla="*/ 2705100 w 2974347"/>
              <a:gd name="connsiteY116" fmla="*/ 1539618 h 1722498"/>
              <a:gd name="connsiteX117" fmla="*/ 2804160 w 2974347"/>
              <a:gd name="connsiteY117" fmla="*/ 1653918 h 1722498"/>
              <a:gd name="connsiteX118" fmla="*/ 2819400 w 2974347"/>
              <a:gd name="connsiteY118" fmla="*/ 1676778 h 1722498"/>
              <a:gd name="connsiteX119" fmla="*/ 2865120 w 2974347"/>
              <a:gd name="connsiteY119" fmla="*/ 1722498 h 1722498"/>
              <a:gd name="connsiteX120" fmla="*/ 1589232 w 2974347"/>
              <a:gd name="connsiteY120" fmla="*/ 1591707 h 1722498"/>
              <a:gd name="connsiteX121" fmla="*/ 48525 w 2974347"/>
              <a:gd name="connsiteY121" fmla="*/ 1505083 h 1722498"/>
              <a:gd name="connsiteX122" fmla="*/ 25189 w 2974347"/>
              <a:gd name="connsiteY122" fmla="*/ 1449923 h 1722498"/>
              <a:gd name="connsiteX0" fmla="*/ 0 w 2974347"/>
              <a:gd name="connsiteY0" fmla="*/ 1486278 h 1722498"/>
              <a:gd name="connsiteX1" fmla="*/ 7620 w 2974347"/>
              <a:gd name="connsiteY1" fmla="*/ 1455798 h 1722498"/>
              <a:gd name="connsiteX2" fmla="*/ 38100 w 2974347"/>
              <a:gd name="connsiteY2" fmla="*/ 1356738 h 1722498"/>
              <a:gd name="connsiteX3" fmla="*/ 45720 w 2974347"/>
              <a:gd name="connsiteY3" fmla="*/ 1333878 h 1722498"/>
              <a:gd name="connsiteX4" fmla="*/ 60960 w 2974347"/>
              <a:gd name="connsiteY4" fmla="*/ 1311018 h 1722498"/>
              <a:gd name="connsiteX5" fmla="*/ 106680 w 2974347"/>
              <a:gd name="connsiteY5" fmla="*/ 1280538 h 1722498"/>
              <a:gd name="connsiteX6" fmla="*/ 160020 w 2974347"/>
              <a:gd name="connsiteY6" fmla="*/ 1272918 h 1722498"/>
              <a:gd name="connsiteX7" fmla="*/ 182880 w 2974347"/>
              <a:gd name="connsiteY7" fmla="*/ 1265298 h 1722498"/>
              <a:gd name="connsiteX8" fmla="*/ 228600 w 2974347"/>
              <a:gd name="connsiteY8" fmla="*/ 1227198 h 1722498"/>
              <a:gd name="connsiteX9" fmla="*/ 243840 w 2974347"/>
              <a:gd name="connsiteY9" fmla="*/ 1204338 h 1722498"/>
              <a:gd name="connsiteX10" fmla="*/ 266700 w 2974347"/>
              <a:gd name="connsiteY10" fmla="*/ 1181478 h 1722498"/>
              <a:gd name="connsiteX11" fmla="*/ 281940 w 2974347"/>
              <a:gd name="connsiteY11" fmla="*/ 1158618 h 1722498"/>
              <a:gd name="connsiteX12" fmla="*/ 327660 w 2974347"/>
              <a:gd name="connsiteY12" fmla="*/ 1135758 h 1722498"/>
              <a:gd name="connsiteX13" fmla="*/ 381000 w 2974347"/>
              <a:gd name="connsiteY13" fmla="*/ 1097658 h 1722498"/>
              <a:gd name="connsiteX14" fmla="*/ 388620 w 2974347"/>
              <a:gd name="connsiteY14" fmla="*/ 1074798 h 1722498"/>
              <a:gd name="connsiteX15" fmla="*/ 426720 w 2974347"/>
              <a:gd name="connsiteY15" fmla="*/ 1029078 h 1722498"/>
              <a:gd name="connsiteX16" fmla="*/ 441960 w 2974347"/>
              <a:gd name="connsiteY16" fmla="*/ 914778 h 1722498"/>
              <a:gd name="connsiteX17" fmla="*/ 449580 w 2974347"/>
              <a:gd name="connsiteY17" fmla="*/ 891918 h 1722498"/>
              <a:gd name="connsiteX18" fmla="*/ 487680 w 2974347"/>
              <a:gd name="connsiteY18" fmla="*/ 876678 h 1722498"/>
              <a:gd name="connsiteX19" fmla="*/ 541020 w 2974347"/>
              <a:gd name="connsiteY19" fmla="*/ 884298 h 1722498"/>
              <a:gd name="connsiteX20" fmla="*/ 556260 w 2974347"/>
              <a:gd name="connsiteY20" fmla="*/ 907158 h 1722498"/>
              <a:gd name="connsiteX21" fmla="*/ 558473 w 2974347"/>
              <a:gd name="connsiteY21" fmla="*/ 970885 h 1722498"/>
              <a:gd name="connsiteX22" fmla="*/ 591411 w 2974347"/>
              <a:gd name="connsiteY22" fmla="*/ 952416 h 1722498"/>
              <a:gd name="connsiteX23" fmla="*/ 617956 w 2974347"/>
              <a:gd name="connsiteY23" fmla="*/ 944135 h 1722498"/>
              <a:gd name="connsiteX24" fmla="*/ 632460 w 2974347"/>
              <a:gd name="connsiteY24" fmla="*/ 869058 h 1722498"/>
              <a:gd name="connsiteX25" fmla="*/ 625723 w 2974347"/>
              <a:gd name="connsiteY25" fmla="*/ 830747 h 1722498"/>
              <a:gd name="connsiteX26" fmla="*/ 690717 w 2974347"/>
              <a:gd name="connsiteY26" fmla="*/ 754777 h 1722498"/>
              <a:gd name="connsiteX27" fmla="*/ 685800 w 2974347"/>
              <a:gd name="connsiteY27" fmla="*/ 869058 h 1722498"/>
              <a:gd name="connsiteX28" fmla="*/ 714219 w 2974347"/>
              <a:gd name="connsiteY28" fmla="*/ 885211 h 1722498"/>
              <a:gd name="connsiteX29" fmla="*/ 746760 w 2974347"/>
              <a:gd name="connsiteY29" fmla="*/ 884298 h 1722498"/>
              <a:gd name="connsiteX30" fmla="*/ 769620 w 2974347"/>
              <a:gd name="connsiteY30" fmla="*/ 815718 h 1722498"/>
              <a:gd name="connsiteX31" fmla="*/ 792480 w 2974347"/>
              <a:gd name="connsiteY31" fmla="*/ 800478 h 1722498"/>
              <a:gd name="connsiteX32" fmla="*/ 770758 w 2974347"/>
              <a:gd name="connsiteY32" fmla="*/ 591498 h 1722498"/>
              <a:gd name="connsiteX33" fmla="*/ 792480 w 2974347"/>
              <a:gd name="connsiteY33" fmla="*/ 541398 h 1722498"/>
              <a:gd name="connsiteX34" fmla="*/ 815340 w 2974347"/>
              <a:gd name="connsiteY34" fmla="*/ 533778 h 1722498"/>
              <a:gd name="connsiteX35" fmla="*/ 853440 w 2974347"/>
              <a:gd name="connsiteY35" fmla="*/ 541398 h 1722498"/>
              <a:gd name="connsiteX36" fmla="*/ 845820 w 2974347"/>
              <a:gd name="connsiteY36" fmla="*/ 587118 h 1722498"/>
              <a:gd name="connsiteX37" fmla="*/ 847787 w 2974347"/>
              <a:gd name="connsiteY37" fmla="*/ 636568 h 1722498"/>
              <a:gd name="connsiteX38" fmla="*/ 845084 w 2974347"/>
              <a:gd name="connsiteY38" fmla="*/ 688284 h 1722498"/>
              <a:gd name="connsiteX39" fmla="*/ 837464 w 2974347"/>
              <a:gd name="connsiteY39" fmla="*/ 754116 h 1722498"/>
              <a:gd name="connsiteX40" fmla="*/ 817553 w 2974347"/>
              <a:gd name="connsiteY40" fmla="*/ 811988 h 1722498"/>
              <a:gd name="connsiteX41" fmla="*/ 830089 w 2974347"/>
              <a:gd name="connsiteY41" fmla="*/ 920954 h 1722498"/>
              <a:gd name="connsiteX42" fmla="*/ 868674 w 2974347"/>
              <a:gd name="connsiteY42" fmla="*/ 912672 h 1722498"/>
              <a:gd name="connsiteX43" fmla="*/ 876300 w 2974347"/>
              <a:gd name="connsiteY43" fmla="*/ 891918 h 1722498"/>
              <a:gd name="connsiteX44" fmla="*/ 868680 w 2974347"/>
              <a:gd name="connsiteY44" fmla="*/ 869058 h 1722498"/>
              <a:gd name="connsiteX45" fmla="*/ 915872 w 2974347"/>
              <a:gd name="connsiteY45" fmla="*/ 803405 h 1722498"/>
              <a:gd name="connsiteX46" fmla="*/ 988633 w 2974347"/>
              <a:gd name="connsiteY46" fmla="*/ 839881 h 1722498"/>
              <a:gd name="connsiteX47" fmla="*/ 1035333 w 2974347"/>
              <a:gd name="connsiteY47" fmla="*/ 831298 h 1722498"/>
              <a:gd name="connsiteX48" fmla="*/ 1067781 w 2974347"/>
              <a:gd name="connsiteY48" fmla="*/ 805992 h 1722498"/>
              <a:gd name="connsiteX49" fmla="*/ 1082040 w 2974347"/>
              <a:gd name="connsiteY49" fmla="*/ 792858 h 1722498"/>
              <a:gd name="connsiteX50" fmla="*/ 1074420 w 2974347"/>
              <a:gd name="connsiteY50" fmla="*/ 731898 h 1722498"/>
              <a:gd name="connsiteX51" fmla="*/ 1047134 w 2974347"/>
              <a:gd name="connsiteY51" fmla="*/ 681966 h 1722498"/>
              <a:gd name="connsiteX52" fmla="*/ 1075580 w 2974347"/>
              <a:gd name="connsiteY52" fmla="*/ 511747 h 1722498"/>
              <a:gd name="connsiteX53" fmla="*/ 1097280 w 2974347"/>
              <a:gd name="connsiteY53" fmla="*/ 465557 h 1722498"/>
              <a:gd name="connsiteX54" fmla="*/ 1098015 w 2974347"/>
              <a:gd name="connsiteY54" fmla="*/ 630572 h 1722498"/>
              <a:gd name="connsiteX55" fmla="*/ 1135380 w 2974347"/>
              <a:gd name="connsiteY55" fmla="*/ 670938 h 1722498"/>
              <a:gd name="connsiteX56" fmla="*/ 1143000 w 2974347"/>
              <a:gd name="connsiteY56" fmla="*/ 685697 h 1722498"/>
              <a:gd name="connsiteX57" fmla="*/ 1178151 w 2974347"/>
              <a:gd name="connsiteY57" fmla="*/ 698992 h 1722498"/>
              <a:gd name="connsiteX58" fmla="*/ 1238621 w 2974347"/>
              <a:gd name="connsiteY58" fmla="*/ 692835 h 1722498"/>
              <a:gd name="connsiteX59" fmla="*/ 1173480 w 2974347"/>
              <a:gd name="connsiteY59" fmla="*/ 823338 h 1722498"/>
              <a:gd name="connsiteX60" fmla="*/ 1188660 w 2974347"/>
              <a:gd name="connsiteY60" fmla="*/ 824912 h 1722498"/>
              <a:gd name="connsiteX61" fmla="*/ 1216251 w 2974347"/>
              <a:gd name="connsiteY61" fmla="*/ 822215 h 1722498"/>
              <a:gd name="connsiteX62" fmla="*/ 1318996 w 2974347"/>
              <a:gd name="connsiteY62" fmla="*/ 846538 h 1722498"/>
              <a:gd name="connsiteX63" fmla="*/ 1363980 w 2974347"/>
              <a:gd name="connsiteY63" fmla="*/ 823338 h 1722498"/>
              <a:gd name="connsiteX64" fmla="*/ 1414861 w 2974347"/>
              <a:gd name="connsiteY64" fmla="*/ 719746 h 1722498"/>
              <a:gd name="connsiteX65" fmla="*/ 1455665 w 2974347"/>
              <a:gd name="connsiteY65" fmla="*/ 667709 h 1722498"/>
              <a:gd name="connsiteX66" fmla="*/ 1518839 w 2974347"/>
              <a:gd name="connsiteY66" fmla="*/ 664300 h 1722498"/>
              <a:gd name="connsiteX67" fmla="*/ 1580288 w 2974347"/>
              <a:gd name="connsiteY67" fmla="*/ 601877 h 1722498"/>
              <a:gd name="connsiteX68" fmla="*/ 1604103 w 2974347"/>
              <a:gd name="connsiteY68" fmla="*/ 365861 h 1722498"/>
              <a:gd name="connsiteX69" fmla="*/ 1572146 w 2974347"/>
              <a:gd name="connsiteY69" fmla="*/ 297782 h 1722498"/>
              <a:gd name="connsiteX70" fmla="*/ 1558165 w 2974347"/>
              <a:gd name="connsiteY70" fmla="*/ 256691 h 1722498"/>
              <a:gd name="connsiteX71" fmla="*/ 1532814 w 2974347"/>
              <a:gd name="connsiteY71" fmla="*/ 233594 h 1722498"/>
              <a:gd name="connsiteX72" fmla="*/ 1527685 w 2974347"/>
              <a:gd name="connsiteY72" fmla="*/ 164289 h 1722498"/>
              <a:gd name="connsiteX73" fmla="*/ 1546860 w 2974347"/>
              <a:gd name="connsiteY73" fmla="*/ 137538 h 1722498"/>
              <a:gd name="connsiteX74" fmla="*/ 1516380 w 2974347"/>
              <a:gd name="connsiteY74" fmla="*/ 84198 h 1722498"/>
              <a:gd name="connsiteX75" fmla="*/ 1524000 w 2974347"/>
              <a:gd name="connsiteY75" fmla="*/ 61338 h 1722498"/>
              <a:gd name="connsiteX76" fmla="*/ 1546860 w 2974347"/>
              <a:gd name="connsiteY76" fmla="*/ 68958 h 1722498"/>
              <a:gd name="connsiteX77" fmla="*/ 1501625 w 2974347"/>
              <a:gd name="connsiteY77" fmla="*/ 52916 h 1722498"/>
              <a:gd name="connsiteX78" fmla="*/ 1529157 w 2974347"/>
              <a:gd name="connsiteY78" fmla="*/ 14495 h 1722498"/>
              <a:gd name="connsiteX79" fmla="*/ 1592825 w 2974347"/>
              <a:gd name="connsiteY79" fmla="*/ 43171 h 1722498"/>
              <a:gd name="connsiteX80" fmla="*/ 1699260 w 2974347"/>
              <a:gd name="connsiteY80" fmla="*/ 378 h 1722498"/>
              <a:gd name="connsiteX81" fmla="*/ 1706880 w 2974347"/>
              <a:gd name="connsiteY81" fmla="*/ 23238 h 1722498"/>
              <a:gd name="connsiteX82" fmla="*/ 1729740 w 2974347"/>
              <a:gd name="connsiteY82" fmla="*/ 46098 h 1722498"/>
              <a:gd name="connsiteX83" fmla="*/ 1744980 w 2974347"/>
              <a:gd name="connsiteY83" fmla="*/ 68958 h 1722498"/>
              <a:gd name="connsiteX84" fmla="*/ 1767840 w 2974347"/>
              <a:gd name="connsiteY84" fmla="*/ 76578 h 1722498"/>
              <a:gd name="connsiteX85" fmla="*/ 1821180 w 2974347"/>
              <a:gd name="connsiteY85" fmla="*/ 99438 h 1722498"/>
              <a:gd name="connsiteX86" fmla="*/ 1844040 w 2974347"/>
              <a:gd name="connsiteY86" fmla="*/ 114678 h 1722498"/>
              <a:gd name="connsiteX87" fmla="*/ 1866900 w 2974347"/>
              <a:gd name="connsiteY87" fmla="*/ 122298 h 1722498"/>
              <a:gd name="connsiteX88" fmla="*/ 2171700 w 2974347"/>
              <a:gd name="connsiteY88" fmla="*/ 145158 h 1722498"/>
              <a:gd name="connsiteX89" fmla="*/ 2217420 w 2974347"/>
              <a:gd name="connsiteY89" fmla="*/ 183258 h 1722498"/>
              <a:gd name="connsiteX90" fmla="*/ 2240280 w 2974347"/>
              <a:gd name="connsiteY90" fmla="*/ 190878 h 1722498"/>
              <a:gd name="connsiteX91" fmla="*/ 2263140 w 2974347"/>
              <a:gd name="connsiteY91" fmla="*/ 213738 h 1722498"/>
              <a:gd name="connsiteX92" fmla="*/ 2270760 w 2974347"/>
              <a:gd name="connsiteY92" fmla="*/ 244218 h 1722498"/>
              <a:gd name="connsiteX93" fmla="*/ 2313041 w 2974347"/>
              <a:gd name="connsiteY93" fmla="*/ 270486 h 1722498"/>
              <a:gd name="connsiteX94" fmla="*/ 2355322 w 2974347"/>
              <a:gd name="connsiteY94" fmla="*/ 304697 h 1722498"/>
              <a:gd name="connsiteX95" fmla="*/ 2393199 w 2974347"/>
              <a:gd name="connsiteY95" fmla="*/ 332795 h 1722498"/>
              <a:gd name="connsiteX96" fmla="*/ 2424398 w 2974347"/>
              <a:gd name="connsiteY96" fmla="*/ 376024 h 1722498"/>
              <a:gd name="connsiteX97" fmla="*/ 2438161 w 2974347"/>
              <a:gd name="connsiteY97" fmla="*/ 450279 h 1722498"/>
              <a:gd name="connsiteX98" fmla="*/ 2462982 w 2974347"/>
              <a:gd name="connsiteY98" fmla="*/ 493572 h 1722498"/>
              <a:gd name="connsiteX99" fmla="*/ 2476500 w 2974347"/>
              <a:gd name="connsiteY99" fmla="*/ 510918 h 1722498"/>
              <a:gd name="connsiteX100" fmla="*/ 2499360 w 2974347"/>
              <a:gd name="connsiteY100" fmla="*/ 518538 h 1722498"/>
              <a:gd name="connsiteX101" fmla="*/ 2529840 w 2974347"/>
              <a:gd name="connsiteY101" fmla="*/ 564258 h 1722498"/>
              <a:gd name="connsiteX102" fmla="*/ 2522220 w 2974347"/>
              <a:gd name="connsiteY102" fmla="*/ 587118 h 1722498"/>
              <a:gd name="connsiteX103" fmla="*/ 2529350 w 2974347"/>
              <a:gd name="connsiteY103" fmla="*/ 632678 h 1722498"/>
              <a:gd name="connsiteX104" fmla="*/ 2585398 w 2974347"/>
              <a:gd name="connsiteY104" fmla="*/ 715355 h 1722498"/>
              <a:gd name="connsiteX105" fmla="*/ 2617601 w 2974347"/>
              <a:gd name="connsiteY105" fmla="*/ 804047 h 1722498"/>
              <a:gd name="connsiteX106" fmla="*/ 2711505 w 2974347"/>
              <a:gd name="connsiteY106" fmla="*/ 935192 h 1722498"/>
              <a:gd name="connsiteX107" fmla="*/ 2653488 w 2974347"/>
              <a:gd name="connsiteY107" fmla="*/ 922559 h 1722498"/>
              <a:gd name="connsiteX108" fmla="*/ 2714692 w 2974347"/>
              <a:gd name="connsiteY108" fmla="*/ 972990 h 1722498"/>
              <a:gd name="connsiteX109" fmla="*/ 2655940 w 2974347"/>
              <a:gd name="connsiteY109" fmla="*/ 1061986 h 1722498"/>
              <a:gd name="connsiteX110" fmla="*/ 2640211 w 2974347"/>
              <a:gd name="connsiteY110" fmla="*/ 1113059 h 1722498"/>
              <a:gd name="connsiteX111" fmla="*/ 2676594 w 2974347"/>
              <a:gd name="connsiteY111" fmla="*/ 1240794 h 1722498"/>
              <a:gd name="connsiteX112" fmla="*/ 2791434 w 2974347"/>
              <a:gd name="connsiteY112" fmla="*/ 1353983 h 1722498"/>
              <a:gd name="connsiteX113" fmla="*/ 2968879 w 2974347"/>
              <a:gd name="connsiteY113" fmla="*/ 1581371 h 1722498"/>
              <a:gd name="connsiteX114" fmla="*/ 2566217 w 2974347"/>
              <a:gd name="connsiteY114" fmla="*/ 1323671 h 1722498"/>
              <a:gd name="connsiteX115" fmla="*/ 2628900 w 2974347"/>
              <a:gd name="connsiteY115" fmla="*/ 1440558 h 1722498"/>
              <a:gd name="connsiteX116" fmla="*/ 2705100 w 2974347"/>
              <a:gd name="connsiteY116" fmla="*/ 1539618 h 1722498"/>
              <a:gd name="connsiteX117" fmla="*/ 2819400 w 2974347"/>
              <a:gd name="connsiteY117" fmla="*/ 1676778 h 1722498"/>
              <a:gd name="connsiteX118" fmla="*/ 2865120 w 2974347"/>
              <a:gd name="connsiteY118" fmla="*/ 1722498 h 1722498"/>
              <a:gd name="connsiteX119" fmla="*/ 1589232 w 2974347"/>
              <a:gd name="connsiteY119" fmla="*/ 1591707 h 1722498"/>
              <a:gd name="connsiteX120" fmla="*/ 48525 w 2974347"/>
              <a:gd name="connsiteY120" fmla="*/ 1505083 h 1722498"/>
              <a:gd name="connsiteX121" fmla="*/ 25189 w 2974347"/>
              <a:gd name="connsiteY121" fmla="*/ 1449923 h 1722498"/>
              <a:gd name="connsiteX0" fmla="*/ 0 w 2974347"/>
              <a:gd name="connsiteY0" fmla="*/ 1486278 h 1722498"/>
              <a:gd name="connsiteX1" fmla="*/ 7620 w 2974347"/>
              <a:gd name="connsiteY1" fmla="*/ 1455798 h 1722498"/>
              <a:gd name="connsiteX2" fmla="*/ 38100 w 2974347"/>
              <a:gd name="connsiteY2" fmla="*/ 1356738 h 1722498"/>
              <a:gd name="connsiteX3" fmla="*/ 45720 w 2974347"/>
              <a:gd name="connsiteY3" fmla="*/ 1333878 h 1722498"/>
              <a:gd name="connsiteX4" fmla="*/ 60960 w 2974347"/>
              <a:gd name="connsiteY4" fmla="*/ 1311018 h 1722498"/>
              <a:gd name="connsiteX5" fmla="*/ 106680 w 2974347"/>
              <a:gd name="connsiteY5" fmla="*/ 1280538 h 1722498"/>
              <a:gd name="connsiteX6" fmla="*/ 160020 w 2974347"/>
              <a:gd name="connsiteY6" fmla="*/ 1272918 h 1722498"/>
              <a:gd name="connsiteX7" fmla="*/ 182880 w 2974347"/>
              <a:gd name="connsiteY7" fmla="*/ 1265298 h 1722498"/>
              <a:gd name="connsiteX8" fmla="*/ 228600 w 2974347"/>
              <a:gd name="connsiteY8" fmla="*/ 1227198 h 1722498"/>
              <a:gd name="connsiteX9" fmla="*/ 243840 w 2974347"/>
              <a:gd name="connsiteY9" fmla="*/ 1204338 h 1722498"/>
              <a:gd name="connsiteX10" fmla="*/ 266700 w 2974347"/>
              <a:gd name="connsiteY10" fmla="*/ 1181478 h 1722498"/>
              <a:gd name="connsiteX11" fmla="*/ 281940 w 2974347"/>
              <a:gd name="connsiteY11" fmla="*/ 1158618 h 1722498"/>
              <a:gd name="connsiteX12" fmla="*/ 327660 w 2974347"/>
              <a:gd name="connsiteY12" fmla="*/ 1135758 h 1722498"/>
              <a:gd name="connsiteX13" fmla="*/ 381000 w 2974347"/>
              <a:gd name="connsiteY13" fmla="*/ 1097658 h 1722498"/>
              <a:gd name="connsiteX14" fmla="*/ 388620 w 2974347"/>
              <a:gd name="connsiteY14" fmla="*/ 1074798 h 1722498"/>
              <a:gd name="connsiteX15" fmla="*/ 426720 w 2974347"/>
              <a:gd name="connsiteY15" fmla="*/ 1029078 h 1722498"/>
              <a:gd name="connsiteX16" fmla="*/ 441960 w 2974347"/>
              <a:gd name="connsiteY16" fmla="*/ 914778 h 1722498"/>
              <a:gd name="connsiteX17" fmla="*/ 449580 w 2974347"/>
              <a:gd name="connsiteY17" fmla="*/ 891918 h 1722498"/>
              <a:gd name="connsiteX18" fmla="*/ 487680 w 2974347"/>
              <a:gd name="connsiteY18" fmla="*/ 876678 h 1722498"/>
              <a:gd name="connsiteX19" fmla="*/ 541020 w 2974347"/>
              <a:gd name="connsiteY19" fmla="*/ 884298 h 1722498"/>
              <a:gd name="connsiteX20" fmla="*/ 556260 w 2974347"/>
              <a:gd name="connsiteY20" fmla="*/ 907158 h 1722498"/>
              <a:gd name="connsiteX21" fmla="*/ 558473 w 2974347"/>
              <a:gd name="connsiteY21" fmla="*/ 970885 h 1722498"/>
              <a:gd name="connsiteX22" fmla="*/ 591411 w 2974347"/>
              <a:gd name="connsiteY22" fmla="*/ 952416 h 1722498"/>
              <a:gd name="connsiteX23" fmla="*/ 617956 w 2974347"/>
              <a:gd name="connsiteY23" fmla="*/ 944135 h 1722498"/>
              <a:gd name="connsiteX24" fmla="*/ 632460 w 2974347"/>
              <a:gd name="connsiteY24" fmla="*/ 869058 h 1722498"/>
              <a:gd name="connsiteX25" fmla="*/ 625723 w 2974347"/>
              <a:gd name="connsiteY25" fmla="*/ 830747 h 1722498"/>
              <a:gd name="connsiteX26" fmla="*/ 690717 w 2974347"/>
              <a:gd name="connsiteY26" fmla="*/ 754777 h 1722498"/>
              <a:gd name="connsiteX27" fmla="*/ 685800 w 2974347"/>
              <a:gd name="connsiteY27" fmla="*/ 869058 h 1722498"/>
              <a:gd name="connsiteX28" fmla="*/ 714219 w 2974347"/>
              <a:gd name="connsiteY28" fmla="*/ 885211 h 1722498"/>
              <a:gd name="connsiteX29" fmla="*/ 746760 w 2974347"/>
              <a:gd name="connsiteY29" fmla="*/ 884298 h 1722498"/>
              <a:gd name="connsiteX30" fmla="*/ 769620 w 2974347"/>
              <a:gd name="connsiteY30" fmla="*/ 815718 h 1722498"/>
              <a:gd name="connsiteX31" fmla="*/ 792480 w 2974347"/>
              <a:gd name="connsiteY31" fmla="*/ 800478 h 1722498"/>
              <a:gd name="connsiteX32" fmla="*/ 770758 w 2974347"/>
              <a:gd name="connsiteY32" fmla="*/ 591498 h 1722498"/>
              <a:gd name="connsiteX33" fmla="*/ 792480 w 2974347"/>
              <a:gd name="connsiteY33" fmla="*/ 541398 h 1722498"/>
              <a:gd name="connsiteX34" fmla="*/ 815340 w 2974347"/>
              <a:gd name="connsiteY34" fmla="*/ 533778 h 1722498"/>
              <a:gd name="connsiteX35" fmla="*/ 853440 w 2974347"/>
              <a:gd name="connsiteY35" fmla="*/ 541398 h 1722498"/>
              <a:gd name="connsiteX36" fmla="*/ 845820 w 2974347"/>
              <a:gd name="connsiteY36" fmla="*/ 587118 h 1722498"/>
              <a:gd name="connsiteX37" fmla="*/ 847787 w 2974347"/>
              <a:gd name="connsiteY37" fmla="*/ 636568 h 1722498"/>
              <a:gd name="connsiteX38" fmla="*/ 845084 w 2974347"/>
              <a:gd name="connsiteY38" fmla="*/ 688284 h 1722498"/>
              <a:gd name="connsiteX39" fmla="*/ 837464 w 2974347"/>
              <a:gd name="connsiteY39" fmla="*/ 754116 h 1722498"/>
              <a:gd name="connsiteX40" fmla="*/ 817553 w 2974347"/>
              <a:gd name="connsiteY40" fmla="*/ 811988 h 1722498"/>
              <a:gd name="connsiteX41" fmla="*/ 830089 w 2974347"/>
              <a:gd name="connsiteY41" fmla="*/ 920954 h 1722498"/>
              <a:gd name="connsiteX42" fmla="*/ 868674 w 2974347"/>
              <a:gd name="connsiteY42" fmla="*/ 912672 h 1722498"/>
              <a:gd name="connsiteX43" fmla="*/ 876300 w 2974347"/>
              <a:gd name="connsiteY43" fmla="*/ 891918 h 1722498"/>
              <a:gd name="connsiteX44" fmla="*/ 868680 w 2974347"/>
              <a:gd name="connsiteY44" fmla="*/ 869058 h 1722498"/>
              <a:gd name="connsiteX45" fmla="*/ 915872 w 2974347"/>
              <a:gd name="connsiteY45" fmla="*/ 803405 h 1722498"/>
              <a:gd name="connsiteX46" fmla="*/ 988633 w 2974347"/>
              <a:gd name="connsiteY46" fmla="*/ 839881 h 1722498"/>
              <a:gd name="connsiteX47" fmla="*/ 1035333 w 2974347"/>
              <a:gd name="connsiteY47" fmla="*/ 831298 h 1722498"/>
              <a:gd name="connsiteX48" fmla="*/ 1067781 w 2974347"/>
              <a:gd name="connsiteY48" fmla="*/ 805992 h 1722498"/>
              <a:gd name="connsiteX49" fmla="*/ 1082040 w 2974347"/>
              <a:gd name="connsiteY49" fmla="*/ 792858 h 1722498"/>
              <a:gd name="connsiteX50" fmla="*/ 1074420 w 2974347"/>
              <a:gd name="connsiteY50" fmla="*/ 731898 h 1722498"/>
              <a:gd name="connsiteX51" fmla="*/ 1047134 w 2974347"/>
              <a:gd name="connsiteY51" fmla="*/ 681966 h 1722498"/>
              <a:gd name="connsiteX52" fmla="*/ 1075580 w 2974347"/>
              <a:gd name="connsiteY52" fmla="*/ 511747 h 1722498"/>
              <a:gd name="connsiteX53" fmla="*/ 1097280 w 2974347"/>
              <a:gd name="connsiteY53" fmla="*/ 465557 h 1722498"/>
              <a:gd name="connsiteX54" fmla="*/ 1098015 w 2974347"/>
              <a:gd name="connsiteY54" fmla="*/ 630572 h 1722498"/>
              <a:gd name="connsiteX55" fmla="*/ 1135380 w 2974347"/>
              <a:gd name="connsiteY55" fmla="*/ 670938 h 1722498"/>
              <a:gd name="connsiteX56" fmla="*/ 1143000 w 2974347"/>
              <a:gd name="connsiteY56" fmla="*/ 685697 h 1722498"/>
              <a:gd name="connsiteX57" fmla="*/ 1178151 w 2974347"/>
              <a:gd name="connsiteY57" fmla="*/ 698992 h 1722498"/>
              <a:gd name="connsiteX58" fmla="*/ 1238621 w 2974347"/>
              <a:gd name="connsiteY58" fmla="*/ 692835 h 1722498"/>
              <a:gd name="connsiteX59" fmla="*/ 1173480 w 2974347"/>
              <a:gd name="connsiteY59" fmla="*/ 823338 h 1722498"/>
              <a:gd name="connsiteX60" fmla="*/ 1188660 w 2974347"/>
              <a:gd name="connsiteY60" fmla="*/ 824912 h 1722498"/>
              <a:gd name="connsiteX61" fmla="*/ 1216251 w 2974347"/>
              <a:gd name="connsiteY61" fmla="*/ 822215 h 1722498"/>
              <a:gd name="connsiteX62" fmla="*/ 1318996 w 2974347"/>
              <a:gd name="connsiteY62" fmla="*/ 846538 h 1722498"/>
              <a:gd name="connsiteX63" fmla="*/ 1363980 w 2974347"/>
              <a:gd name="connsiteY63" fmla="*/ 823338 h 1722498"/>
              <a:gd name="connsiteX64" fmla="*/ 1414861 w 2974347"/>
              <a:gd name="connsiteY64" fmla="*/ 719746 h 1722498"/>
              <a:gd name="connsiteX65" fmla="*/ 1455665 w 2974347"/>
              <a:gd name="connsiteY65" fmla="*/ 667709 h 1722498"/>
              <a:gd name="connsiteX66" fmla="*/ 1518839 w 2974347"/>
              <a:gd name="connsiteY66" fmla="*/ 664300 h 1722498"/>
              <a:gd name="connsiteX67" fmla="*/ 1580288 w 2974347"/>
              <a:gd name="connsiteY67" fmla="*/ 601877 h 1722498"/>
              <a:gd name="connsiteX68" fmla="*/ 1604103 w 2974347"/>
              <a:gd name="connsiteY68" fmla="*/ 365861 h 1722498"/>
              <a:gd name="connsiteX69" fmla="*/ 1572146 w 2974347"/>
              <a:gd name="connsiteY69" fmla="*/ 297782 h 1722498"/>
              <a:gd name="connsiteX70" fmla="*/ 1558165 w 2974347"/>
              <a:gd name="connsiteY70" fmla="*/ 256691 h 1722498"/>
              <a:gd name="connsiteX71" fmla="*/ 1532814 w 2974347"/>
              <a:gd name="connsiteY71" fmla="*/ 233594 h 1722498"/>
              <a:gd name="connsiteX72" fmla="*/ 1527685 w 2974347"/>
              <a:gd name="connsiteY72" fmla="*/ 164289 h 1722498"/>
              <a:gd name="connsiteX73" fmla="*/ 1546860 w 2974347"/>
              <a:gd name="connsiteY73" fmla="*/ 137538 h 1722498"/>
              <a:gd name="connsiteX74" fmla="*/ 1516380 w 2974347"/>
              <a:gd name="connsiteY74" fmla="*/ 84198 h 1722498"/>
              <a:gd name="connsiteX75" fmla="*/ 1524000 w 2974347"/>
              <a:gd name="connsiteY75" fmla="*/ 61338 h 1722498"/>
              <a:gd name="connsiteX76" fmla="*/ 1546860 w 2974347"/>
              <a:gd name="connsiteY76" fmla="*/ 68958 h 1722498"/>
              <a:gd name="connsiteX77" fmla="*/ 1501625 w 2974347"/>
              <a:gd name="connsiteY77" fmla="*/ 52916 h 1722498"/>
              <a:gd name="connsiteX78" fmla="*/ 1529157 w 2974347"/>
              <a:gd name="connsiteY78" fmla="*/ 14495 h 1722498"/>
              <a:gd name="connsiteX79" fmla="*/ 1592825 w 2974347"/>
              <a:gd name="connsiteY79" fmla="*/ 43171 h 1722498"/>
              <a:gd name="connsiteX80" fmla="*/ 1699260 w 2974347"/>
              <a:gd name="connsiteY80" fmla="*/ 378 h 1722498"/>
              <a:gd name="connsiteX81" fmla="*/ 1706880 w 2974347"/>
              <a:gd name="connsiteY81" fmla="*/ 23238 h 1722498"/>
              <a:gd name="connsiteX82" fmla="*/ 1729740 w 2974347"/>
              <a:gd name="connsiteY82" fmla="*/ 46098 h 1722498"/>
              <a:gd name="connsiteX83" fmla="*/ 1744980 w 2974347"/>
              <a:gd name="connsiteY83" fmla="*/ 68958 h 1722498"/>
              <a:gd name="connsiteX84" fmla="*/ 1767840 w 2974347"/>
              <a:gd name="connsiteY84" fmla="*/ 76578 h 1722498"/>
              <a:gd name="connsiteX85" fmla="*/ 1821180 w 2974347"/>
              <a:gd name="connsiteY85" fmla="*/ 99438 h 1722498"/>
              <a:gd name="connsiteX86" fmla="*/ 1844040 w 2974347"/>
              <a:gd name="connsiteY86" fmla="*/ 114678 h 1722498"/>
              <a:gd name="connsiteX87" fmla="*/ 1866900 w 2974347"/>
              <a:gd name="connsiteY87" fmla="*/ 122298 h 1722498"/>
              <a:gd name="connsiteX88" fmla="*/ 2171700 w 2974347"/>
              <a:gd name="connsiteY88" fmla="*/ 145158 h 1722498"/>
              <a:gd name="connsiteX89" fmla="*/ 2217420 w 2974347"/>
              <a:gd name="connsiteY89" fmla="*/ 183258 h 1722498"/>
              <a:gd name="connsiteX90" fmla="*/ 2240280 w 2974347"/>
              <a:gd name="connsiteY90" fmla="*/ 190878 h 1722498"/>
              <a:gd name="connsiteX91" fmla="*/ 2263140 w 2974347"/>
              <a:gd name="connsiteY91" fmla="*/ 213738 h 1722498"/>
              <a:gd name="connsiteX92" fmla="*/ 2270760 w 2974347"/>
              <a:gd name="connsiteY92" fmla="*/ 244218 h 1722498"/>
              <a:gd name="connsiteX93" fmla="*/ 2313041 w 2974347"/>
              <a:gd name="connsiteY93" fmla="*/ 270486 h 1722498"/>
              <a:gd name="connsiteX94" fmla="*/ 2355322 w 2974347"/>
              <a:gd name="connsiteY94" fmla="*/ 304697 h 1722498"/>
              <a:gd name="connsiteX95" fmla="*/ 2393199 w 2974347"/>
              <a:gd name="connsiteY95" fmla="*/ 332795 h 1722498"/>
              <a:gd name="connsiteX96" fmla="*/ 2424398 w 2974347"/>
              <a:gd name="connsiteY96" fmla="*/ 376024 h 1722498"/>
              <a:gd name="connsiteX97" fmla="*/ 2438161 w 2974347"/>
              <a:gd name="connsiteY97" fmla="*/ 450279 h 1722498"/>
              <a:gd name="connsiteX98" fmla="*/ 2462982 w 2974347"/>
              <a:gd name="connsiteY98" fmla="*/ 493572 h 1722498"/>
              <a:gd name="connsiteX99" fmla="*/ 2476500 w 2974347"/>
              <a:gd name="connsiteY99" fmla="*/ 510918 h 1722498"/>
              <a:gd name="connsiteX100" fmla="*/ 2499360 w 2974347"/>
              <a:gd name="connsiteY100" fmla="*/ 518538 h 1722498"/>
              <a:gd name="connsiteX101" fmla="*/ 2529840 w 2974347"/>
              <a:gd name="connsiteY101" fmla="*/ 564258 h 1722498"/>
              <a:gd name="connsiteX102" fmla="*/ 2522220 w 2974347"/>
              <a:gd name="connsiteY102" fmla="*/ 587118 h 1722498"/>
              <a:gd name="connsiteX103" fmla="*/ 2529350 w 2974347"/>
              <a:gd name="connsiteY103" fmla="*/ 632678 h 1722498"/>
              <a:gd name="connsiteX104" fmla="*/ 2585398 w 2974347"/>
              <a:gd name="connsiteY104" fmla="*/ 715355 h 1722498"/>
              <a:gd name="connsiteX105" fmla="*/ 2617601 w 2974347"/>
              <a:gd name="connsiteY105" fmla="*/ 804047 h 1722498"/>
              <a:gd name="connsiteX106" fmla="*/ 2711505 w 2974347"/>
              <a:gd name="connsiteY106" fmla="*/ 935192 h 1722498"/>
              <a:gd name="connsiteX107" fmla="*/ 2653488 w 2974347"/>
              <a:gd name="connsiteY107" fmla="*/ 922559 h 1722498"/>
              <a:gd name="connsiteX108" fmla="*/ 2714692 w 2974347"/>
              <a:gd name="connsiteY108" fmla="*/ 972990 h 1722498"/>
              <a:gd name="connsiteX109" fmla="*/ 2655940 w 2974347"/>
              <a:gd name="connsiteY109" fmla="*/ 1061986 h 1722498"/>
              <a:gd name="connsiteX110" fmla="*/ 2640211 w 2974347"/>
              <a:gd name="connsiteY110" fmla="*/ 1113059 h 1722498"/>
              <a:gd name="connsiteX111" fmla="*/ 2676594 w 2974347"/>
              <a:gd name="connsiteY111" fmla="*/ 1240794 h 1722498"/>
              <a:gd name="connsiteX112" fmla="*/ 2791434 w 2974347"/>
              <a:gd name="connsiteY112" fmla="*/ 1353983 h 1722498"/>
              <a:gd name="connsiteX113" fmla="*/ 2968879 w 2974347"/>
              <a:gd name="connsiteY113" fmla="*/ 1581371 h 1722498"/>
              <a:gd name="connsiteX114" fmla="*/ 2566217 w 2974347"/>
              <a:gd name="connsiteY114" fmla="*/ 1323671 h 1722498"/>
              <a:gd name="connsiteX115" fmla="*/ 2628900 w 2974347"/>
              <a:gd name="connsiteY115" fmla="*/ 1440558 h 1722498"/>
              <a:gd name="connsiteX116" fmla="*/ 2705100 w 2974347"/>
              <a:gd name="connsiteY116" fmla="*/ 1539618 h 1722498"/>
              <a:gd name="connsiteX117" fmla="*/ 2865120 w 2974347"/>
              <a:gd name="connsiteY117" fmla="*/ 1722498 h 1722498"/>
              <a:gd name="connsiteX118" fmla="*/ 1589232 w 2974347"/>
              <a:gd name="connsiteY118" fmla="*/ 1591707 h 1722498"/>
              <a:gd name="connsiteX119" fmla="*/ 48525 w 2974347"/>
              <a:gd name="connsiteY119" fmla="*/ 1505083 h 1722498"/>
              <a:gd name="connsiteX120" fmla="*/ 25189 w 2974347"/>
              <a:gd name="connsiteY120" fmla="*/ 1449923 h 1722498"/>
              <a:gd name="connsiteX0" fmla="*/ 0 w 2974347"/>
              <a:gd name="connsiteY0" fmla="*/ 1486278 h 1722498"/>
              <a:gd name="connsiteX1" fmla="*/ 7620 w 2974347"/>
              <a:gd name="connsiteY1" fmla="*/ 1455798 h 1722498"/>
              <a:gd name="connsiteX2" fmla="*/ 38100 w 2974347"/>
              <a:gd name="connsiteY2" fmla="*/ 1356738 h 1722498"/>
              <a:gd name="connsiteX3" fmla="*/ 45720 w 2974347"/>
              <a:gd name="connsiteY3" fmla="*/ 1333878 h 1722498"/>
              <a:gd name="connsiteX4" fmla="*/ 60960 w 2974347"/>
              <a:gd name="connsiteY4" fmla="*/ 1311018 h 1722498"/>
              <a:gd name="connsiteX5" fmla="*/ 106680 w 2974347"/>
              <a:gd name="connsiteY5" fmla="*/ 1280538 h 1722498"/>
              <a:gd name="connsiteX6" fmla="*/ 160020 w 2974347"/>
              <a:gd name="connsiteY6" fmla="*/ 1272918 h 1722498"/>
              <a:gd name="connsiteX7" fmla="*/ 182880 w 2974347"/>
              <a:gd name="connsiteY7" fmla="*/ 1265298 h 1722498"/>
              <a:gd name="connsiteX8" fmla="*/ 228600 w 2974347"/>
              <a:gd name="connsiteY8" fmla="*/ 1227198 h 1722498"/>
              <a:gd name="connsiteX9" fmla="*/ 243840 w 2974347"/>
              <a:gd name="connsiteY9" fmla="*/ 1204338 h 1722498"/>
              <a:gd name="connsiteX10" fmla="*/ 266700 w 2974347"/>
              <a:gd name="connsiteY10" fmla="*/ 1181478 h 1722498"/>
              <a:gd name="connsiteX11" fmla="*/ 281940 w 2974347"/>
              <a:gd name="connsiteY11" fmla="*/ 1158618 h 1722498"/>
              <a:gd name="connsiteX12" fmla="*/ 327660 w 2974347"/>
              <a:gd name="connsiteY12" fmla="*/ 1135758 h 1722498"/>
              <a:gd name="connsiteX13" fmla="*/ 381000 w 2974347"/>
              <a:gd name="connsiteY13" fmla="*/ 1097658 h 1722498"/>
              <a:gd name="connsiteX14" fmla="*/ 388620 w 2974347"/>
              <a:gd name="connsiteY14" fmla="*/ 1074798 h 1722498"/>
              <a:gd name="connsiteX15" fmla="*/ 426720 w 2974347"/>
              <a:gd name="connsiteY15" fmla="*/ 1029078 h 1722498"/>
              <a:gd name="connsiteX16" fmla="*/ 441960 w 2974347"/>
              <a:gd name="connsiteY16" fmla="*/ 914778 h 1722498"/>
              <a:gd name="connsiteX17" fmla="*/ 449580 w 2974347"/>
              <a:gd name="connsiteY17" fmla="*/ 891918 h 1722498"/>
              <a:gd name="connsiteX18" fmla="*/ 487680 w 2974347"/>
              <a:gd name="connsiteY18" fmla="*/ 876678 h 1722498"/>
              <a:gd name="connsiteX19" fmla="*/ 541020 w 2974347"/>
              <a:gd name="connsiteY19" fmla="*/ 884298 h 1722498"/>
              <a:gd name="connsiteX20" fmla="*/ 556260 w 2974347"/>
              <a:gd name="connsiteY20" fmla="*/ 907158 h 1722498"/>
              <a:gd name="connsiteX21" fmla="*/ 558473 w 2974347"/>
              <a:gd name="connsiteY21" fmla="*/ 970885 h 1722498"/>
              <a:gd name="connsiteX22" fmla="*/ 591411 w 2974347"/>
              <a:gd name="connsiteY22" fmla="*/ 952416 h 1722498"/>
              <a:gd name="connsiteX23" fmla="*/ 617956 w 2974347"/>
              <a:gd name="connsiteY23" fmla="*/ 944135 h 1722498"/>
              <a:gd name="connsiteX24" fmla="*/ 632460 w 2974347"/>
              <a:gd name="connsiteY24" fmla="*/ 869058 h 1722498"/>
              <a:gd name="connsiteX25" fmla="*/ 625723 w 2974347"/>
              <a:gd name="connsiteY25" fmla="*/ 830747 h 1722498"/>
              <a:gd name="connsiteX26" fmla="*/ 690717 w 2974347"/>
              <a:gd name="connsiteY26" fmla="*/ 754777 h 1722498"/>
              <a:gd name="connsiteX27" fmla="*/ 685800 w 2974347"/>
              <a:gd name="connsiteY27" fmla="*/ 869058 h 1722498"/>
              <a:gd name="connsiteX28" fmla="*/ 714219 w 2974347"/>
              <a:gd name="connsiteY28" fmla="*/ 885211 h 1722498"/>
              <a:gd name="connsiteX29" fmla="*/ 746760 w 2974347"/>
              <a:gd name="connsiteY29" fmla="*/ 884298 h 1722498"/>
              <a:gd name="connsiteX30" fmla="*/ 769620 w 2974347"/>
              <a:gd name="connsiteY30" fmla="*/ 815718 h 1722498"/>
              <a:gd name="connsiteX31" fmla="*/ 792480 w 2974347"/>
              <a:gd name="connsiteY31" fmla="*/ 800478 h 1722498"/>
              <a:gd name="connsiteX32" fmla="*/ 770758 w 2974347"/>
              <a:gd name="connsiteY32" fmla="*/ 591498 h 1722498"/>
              <a:gd name="connsiteX33" fmla="*/ 792480 w 2974347"/>
              <a:gd name="connsiteY33" fmla="*/ 541398 h 1722498"/>
              <a:gd name="connsiteX34" fmla="*/ 815340 w 2974347"/>
              <a:gd name="connsiteY34" fmla="*/ 533778 h 1722498"/>
              <a:gd name="connsiteX35" fmla="*/ 853440 w 2974347"/>
              <a:gd name="connsiteY35" fmla="*/ 541398 h 1722498"/>
              <a:gd name="connsiteX36" fmla="*/ 845820 w 2974347"/>
              <a:gd name="connsiteY36" fmla="*/ 587118 h 1722498"/>
              <a:gd name="connsiteX37" fmla="*/ 847787 w 2974347"/>
              <a:gd name="connsiteY37" fmla="*/ 636568 h 1722498"/>
              <a:gd name="connsiteX38" fmla="*/ 845084 w 2974347"/>
              <a:gd name="connsiteY38" fmla="*/ 688284 h 1722498"/>
              <a:gd name="connsiteX39" fmla="*/ 837464 w 2974347"/>
              <a:gd name="connsiteY39" fmla="*/ 754116 h 1722498"/>
              <a:gd name="connsiteX40" fmla="*/ 817553 w 2974347"/>
              <a:gd name="connsiteY40" fmla="*/ 811988 h 1722498"/>
              <a:gd name="connsiteX41" fmla="*/ 830089 w 2974347"/>
              <a:gd name="connsiteY41" fmla="*/ 920954 h 1722498"/>
              <a:gd name="connsiteX42" fmla="*/ 868674 w 2974347"/>
              <a:gd name="connsiteY42" fmla="*/ 912672 h 1722498"/>
              <a:gd name="connsiteX43" fmla="*/ 876300 w 2974347"/>
              <a:gd name="connsiteY43" fmla="*/ 891918 h 1722498"/>
              <a:gd name="connsiteX44" fmla="*/ 868680 w 2974347"/>
              <a:gd name="connsiteY44" fmla="*/ 869058 h 1722498"/>
              <a:gd name="connsiteX45" fmla="*/ 915872 w 2974347"/>
              <a:gd name="connsiteY45" fmla="*/ 803405 h 1722498"/>
              <a:gd name="connsiteX46" fmla="*/ 988633 w 2974347"/>
              <a:gd name="connsiteY46" fmla="*/ 839881 h 1722498"/>
              <a:gd name="connsiteX47" fmla="*/ 1035333 w 2974347"/>
              <a:gd name="connsiteY47" fmla="*/ 831298 h 1722498"/>
              <a:gd name="connsiteX48" fmla="*/ 1067781 w 2974347"/>
              <a:gd name="connsiteY48" fmla="*/ 805992 h 1722498"/>
              <a:gd name="connsiteX49" fmla="*/ 1082040 w 2974347"/>
              <a:gd name="connsiteY49" fmla="*/ 792858 h 1722498"/>
              <a:gd name="connsiteX50" fmla="*/ 1074420 w 2974347"/>
              <a:gd name="connsiteY50" fmla="*/ 731898 h 1722498"/>
              <a:gd name="connsiteX51" fmla="*/ 1047134 w 2974347"/>
              <a:gd name="connsiteY51" fmla="*/ 681966 h 1722498"/>
              <a:gd name="connsiteX52" fmla="*/ 1075580 w 2974347"/>
              <a:gd name="connsiteY52" fmla="*/ 511747 h 1722498"/>
              <a:gd name="connsiteX53" fmla="*/ 1097280 w 2974347"/>
              <a:gd name="connsiteY53" fmla="*/ 465557 h 1722498"/>
              <a:gd name="connsiteX54" fmla="*/ 1098015 w 2974347"/>
              <a:gd name="connsiteY54" fmla="*/ 630572 h 1722498"/>
              <a:gd name="connsiteX55" fmla="*/ 1135380 w 2974347"/>
              <a:gd name="connsiteY55" fmla="*/ 670938 h 1722498"/>
              <a:gd name="connsiteX56" fmla="*/ 1143000 w 2974347"/>
              <a:gd name="connsiteY56" fmla="*/ 685697 h 1722498"/>
              <a:gd name="connsiteX57" fmla="*/ 1178151 w 2974347"/>
              <a:gd name="connsiteY57" fmla="*/ 698992 h 1722498"/>
              <a:gd name="connsiteX58" fmla="*/ 1238621 w 2974347"/>
              <a:gd name="connsiteY58" fmla="*/ 692835 h 1722498"/>
              <a:gd name="connsiteX59" fmla="*/ 1173480 w 2974347"/>
              <a:gd name="connsiteY59" fmla="*/ 823338 h 1722498"/>
              <a:gd name="connsiteX60" fmla="*/ 1188660 w 2974347"/>
              <a:gd name="connsiteY60" fmla="*/ 824912 h 1722498"/>
              <a:gd name="connsiteX61" fmla="*/ 1216251 w 2974347"/>
              <a:gd name="connsiteY61" fmla="*/ 822215 h 1722498"/>
              <a:gd name="connsiteX62" fmla="*/ 1318996 w 2974347"/>
              <a:gd name="connsiteY62" fmla="*/ 846538 h 1722498"/>
              <a:gd name="connsiteX63" fmla="*/ 1363980 w 2974347"/>
              <a:gd name="connsiteY63" fmla="*/ 823338 h 1722498"/>
              <a:gd name="connsiteX64" fmla="*/ 1414861 w 2974347"/>
              <a:gd name="connsiteY64" fmla="*/ 719746 h 1722498"/>
              <a:gd name="connsiteX65" fmla="*/ 1455665 w 2974347"/>
              <a:gd name="connsiteY65" fmla="*/ 667709 h 1722498"/>
              <a:gd name="connsiteX66" fmla="*/ 1518839 w 2974347"/>
              <a:gd name="connsiteY66" fmla="*/ 664300 h 1722498"/>
              <a:gd name="connsiteX67" fmla="*/ 1580288 w 2974347"/>
              <a:gd name="connsiteY67" fmla="*/ 601877 h 1722498"/>
              <a:gd name="connsiteX68" fmla="*/ 1604103 w 2974347"/>
              <a:gd name="connsiteY68" fmla="*/ 365861 h 1722498"/>
              <a:gd name="connsiteX69" fmla="*/ 1572146 w 2974347"/>
              <a:gd name="connsiteY69" fmla="*/ 297782 h 1722498"/>
              <a:gd name="connsiteX70" fmla="*/ 1558165 w 2974347"/>
              <a:gd name="connsiteY70" fmla="*/ 256691 h 1722498"/>
              <a:gd name="connsiteX71" fmla="*/ 1532814 w 2974347"/>
              <a:gd name="connsiteY71" fmla="*/ 233594 h 1722498"/>
              <a:gd name="connsiteX72" fmla="*/ 1527685 w 2974347"/>
              <a:gd name="connsiteY72" fmla="*/ 164289 h 1722498"/>
              <a:gd name="connsiteX73" fmla="*/ 1546860 w 2974347"/>
              <a:gd name="connsiteY73" fmla="*/ 137538 h 1722498"/>
              <a:gd name="connsiteX74" fmla="*/ 1516380 w 2974347"/>
              <a:gd name="connsiteY74" fmla="*/ 84198 h 1722498"/>
              <a:gd name="connsiteX75" fmla="*/ 1524000 w 2974347"/>
              <a:gd name="connsiteY75" fmla="*/ 61338 h 1722498"/>
              <a:gd name="connsiteX76" fmla="*/ 1546860 w 2974347"/>
              <a:gd name="connsiteY76" fmla="*/ 68958 h 1722498"/>
              <a:gd name="connsiteX77" fmla="*/ 1501625 w 2974347"/>
              <a:gd name="connsiteY77" fmla="*/ 52916 h 1722498"/>
              <a:gd name="connsiteX78" fmla="*/ 1529157 w 2974347"/>
              <a:gd name="connsiteY78" fmla="*/ 14495 h 1722498"/>
              <a:gd name="connsiteX79" fmla="*/ 1592825 w 2974347"/>
              <a:gd name="connsiteY79" fmla="*/ 43171 h 1722498"/>
              <a:gd name="connsiteX80" fmla="*/ 1699260 w 2974347"/>
              <a:gd name="connsiteY80" fmla="*/ 378 h 1722498"/>
              <a:gd name="connsiteX81" fmla="*/ 1706880 w 2974347"/>
              <a:gd name="connsiteY81" fmla="*/ 23238 h 1722498"/>
              <a:gd name="connsiteX82" fmla="*/ 1729740 w 2974347"/>
              <a:gd name="connsiteY82" fmla="*/ 46098 h 1722498"/>
              <a:gd name="connsiteX83" fmla="*/ 1744980 w 2974347"/>
              <a:gd name="connsiteY83" fmla="*/ 68958 h 1722498"/>
              <a:gd name="connsiteX84" fmla="*/ 1767840 w 2974347"/>
              <a:gd name="connsiteY84" fmla="*/ 76578 h 1722498"/>
              <a:gd name="connsiteX85" fmla="*/ 1821180 w 2974347"/>
              <a:gd name="connsiteY85" fmla="*/ 99438 h 1722498"/>
              <a:gd name="connsiteX86" fmla="*/ 1844040 w 2974347"/>
              <a:gd name="connsiteY86" fmla="*/ 114678 h 1722498"/>
              <a:gd name="connsiteX87" fmla="*/ 1866900 w 2974347"/>
              <a:gd name="connsiteY87" fmla="*/ 122298 h 1722498"/>
              <a:gd name="connsiteX88" fmla="*/ 2171700 w 2974347"/>
              <a:gd name="connsiteY88" fmla="*/ 145158 h 1722498"/>
              <a:gd name="connsiteX89" fmla="*/ 2217420 w 2974347"/>
              <a:gd name="connsiteY89" fmla="*/ 183258 h 1722498"/>
              <a:gd name="connsiteX90" fmla="*/ 2240280 w 2974347"/>
              <a:gd name="connsiteY90" fmla="*/ 190878 h 1722498"/>
              <a:gd name="connsiteX91" fmla="*/ 2263140 w 2974347"/>
              <a:gd name="connsiteY91" fmla="*/ 213738 h 1722498"/>
              <a:gd name="connsiteX92" fmla="*/ 2270760 w 2974347"/>
              <a:gd name="connsiteY92" fmla="*/ 244218 h 1722498"/>
              <a:gd name="connsiteX93" fmla="*/ 2313041 w 2974347"/>
              <a:gd name="connsiteY93" fmla="*/ 270486 h 1722498"/>
              <a:gd name="connsiteX94" fmla="*/ 2355322 w 2974347"/>
              <a:gd name="connsiteY94" fmla="*/ 304697 h 1722498"/>
              <a:gd name="connsiteX95" fmla="*/ 2393199 w 2974347"/>
              <a:gd name="connsiteY95" fmla="*/ 332795 h 1722498"/>
              <a:gd name="connsiteX96" fmla="*/ 2424398 w 2974347"/>
              <a:gd name="connsiteY96" fmla="*/ 376024 h 1722498"/>
              <a:gd name="connsiteX97" fmla="*/ 2438161 w 2974347"/>
              <a:gd name="connsiteY97" fmla="*/ 450279 h 1722498"/>
              <a:gd name="connsiteX98" fmla="*/ 2462982 w 2974347"/>
              <a:gd name="connsiteY98" fmla="*/ 493572 h 1722498"/>
              <a:gd name="connsiteX99" fmla="*/ 2476500 w 2974347"/>
              <a:gd name="connsiteY99" fmla="*/ 510918 h 1722498"/>
              <a:gd name="connsiteX100" fmla="*/ 2499360 w 2974347"/>
              <a:gd name="connsiteY100" fmla="*/ 518538 h 1722498"/>
              <a:gd name="connsiteX101" fmla="*/ 2529840 w 2974347"/>
              <a:gd name="connsiteY101" fmla="*/ 564258 h 1722498"/>
              <a:gd name="connsiteX102" fmla="*/ 2522220 w 2974347"/>
              <a:gd name="connsiteY102" fmla="*/ 587118 h 1722498"/>
              <a:gd name="connsiteX103" fmla="*/ 2529350 w 2974347"/>
              <a:gd name="connsiteY103" fmla="*/ 632678 h 1722498"/>
              <a:gd name="connsiteX104" fmla="*/ 2585398 w 2974347"/>
              <a:gd name="connsiteY104" fmla="*/ 715355 h 1722498"/>
              <a:gd name="connsiteX105" fmla="*/ 2617601 w 2974347"/>
              <a:gd name="connsiteY105" fmla="*/ 804047 h 1722498"/>
              <a:gd name="connsiteX106" fmla="*/ 2711505 w 2974347"/>
              <a:gd name="connsiteY106" fmla="*/ 935192 h 1722498"/>
              <a:gd name="connsiteX107" fmla="*/ 2653488 w 2974347"/>
              <a:gd name="connsiteY107" fmla="*/ 922559 h 1722498"/>
              <a:gd name="connsiteX108" fmla="*/ 2714692 w 2974347"/>
              <a:gd name="connsiteY108" fmla="*/ 972990 h 1722498"/>
              <a:gd name="connsiteX109" fmla="*/ 2655940 w 2974347"/>
              <a:gd name="connsiteY109" fmla="*/ 1061986 h 1722498"/>
              <a:gd name="connsiteX110" fmla="*/ 2640211 w 2974347"/>
              <a:gd name="connsiteY110" fmla="*/ 1113059 h 1722498"/>
              <a:gd name="connsiteX111" fmla="*/ 2676594 w 2974347"/>
              <a:gd name="connsiteY111" fmla="*/ 1240794 h 1722498"/>
              <a:gd name="connsiteX112" fmla="*/ 2791434 w 2974347"/>
              <a:gd name="connsiteY112" fmla="*/ 1353983 h 1722498"/>
              <a:gd name="connsiteX113" fmla="*/ 2968879 w 2974347"/>
              <a:gd name="connsiteY113" fmla="*/ 1581371 h 1722498"/>
              <a:gd name="connsiteX114" fmla="*/ 2566217 w 2974347"/>
              <a:gd name="connsiteY114" fmla="*/ 1323671 h 1722498"/>
              <a:gd name="connsiteX115" fmla="*/ 2628900 w 2974347"/>
              <a:gd name="connsiteY115" fmla="*/ 1440558 h 1722498"/>
              <a:gd name="connsiteX116" fmla="*/ 2705100 w 2974347"/>
              <a:gd name="connsiteY116" fmla="*/ 1539618 h 1722498"/>
              <a:gd name="connsiteX117" fmla="*/ 2865120 w 2974347"/>
              <a:gd name="connsiteY117" fmla="*/ 1722498 h 1722498"/>
              <a:gd name="connsiteX118" fmla="*/ 1589232 w 2974347"/>
              <a:gd name="connsiteY118" fmla="*/ 1591707 h 1722498"/>
              <a:gd name="connsiteX119" fmla="*/ 48525 w 2974347"/>
              <a:gd name="connsiteY119" fmla="*/ 1505083 h 1722498"/>
              <a:gd name="connsiteX120" fmla="*/ 25189 w 2974347"/>
              <a:gd name="connsiteY120" fmla="*/ 1449923 h 1722498"/>
              <a:gd name="connsiteX0" fmla="*/ 56157 w 3030504"/>
              <a:gd name="connsiteY0" fmla="*/ 1486278 h 1722498"/>
              <a:gd name="connsiteX1" fmla="*/ 63777 w 3030504"/>
              <a:gd name="connsiteY1" fmla="*/ 1455798 h 1722498"/>
              <a:gd name="connsiteX2" fmla="*/ 94257 w 3030504"/>
              <a:gd name="connsiteY2" fmla="*/ 1356738 h 1722498"/>
              <a:gd name="connsiteX3" fmla="*/ 101877 w 3030504"/>
              <a:gd name="connsiteY3" fmla="*/ 1333878 h 1722498"/>
              <a:gd name="connsiteX4" fmla="*/ 117117 w 3030504"/>
              <a:gd name="connsiteY4" fmla="*/ 1311018 h 1722498"/>
              <a:gd name="connsiteX5" fmla="*/ 162837 w 3030504"/>
              <a:gd name="connsiteY5" fmla="*/ 1280538 h 1722498"/>
              <a:gd name="connsiteX6" fmla="*/ 216177 w 3030504"/>
              <a:gd name="connsiteY6" fmla="*/ 1272918 h 1722498"/>
              <a:gd name="connsiteX7" fmla="*/ 239037 w 3030504"/>
              <a:gd name="connsiteY7" fmla="*/ 1265298 h 1722498"/>
              <a:gd name="connsiteX8" fmla="*/ 284757 w 3030504"/>
              <a:gd name="connsiteY8" fmla="*/ 1227198 h 1722498"/>
              <a:gd name="connsiteX9" fmla="*/ 299997 w 3030504"/>
              <a:gd name="connsiteY9" fmla="*/ 1204338 h 1722498"/>
              <a:gd name="connsiteX10" fmla="*/ 322857 w 3030504"/>
              <a:gd name="connsiteY10" fmla="*/ 1181478 h 1722498"/>
              <a:gd name="connsiteX11" fmla="*/ 338097 w 3030504"/>
              <a:gd name="connsiteY11" fmla="*/ 1158618 h 1722498"/>
              <a:gd name="connsiteX12" fmla="*/ 383817 w 3030504"/>
              <a:gd name="connsiteY12" fmla="*/ 1135758 h 1722498"/>
              <a:gd name="connsiteX13" fmla="*/ 437157 w 3030504"/>
              <a:gd name="connsiteY13" fmla="*/ 1097658 h 1722498"/>
              <a:gd name="connsiteX14" fmla="*/ 444777 w 3030504"/>
              <a:gd name="connsiteY14" fmla="*/ 1074798 h 1722498"/>
              <a:gd name="connsiteX15" fmla="*/ 482877 w 3030504"/>
              <a:gd name="connsiteY15" fmla="*/ 1029078 h 1722498"/>
              <a:gd name="connsiteX16" fmla="*/ 498117 w 3030504"/>
              <a:gd name="connsiteY16" fmla="*/ 914778 h 1722498"/>
              <a:gd name="connsiteX17" fmla="*/ 505737 w 3030504"/>
              <a:gd name="connsiteY17" fmla="*/ 891918 h 1722498"/>
              <a:gd name="connsiteX18" fmla="*/ 543837 w 3030504"/>
              <a:gd name="connsiteY18" fmla="*/ 876678 h 1722498"/>
              <a:gd name="connsiteX19" fmla="*/ 597177 w 3030504"/>
              <a:gd name="connsiteY19" fmla="*/ 884298 h 1722498"/>
              <a:gd name="connsiteX20" fmla="*/ 612417 w 3030504"/>
              <a:gd name="connsiteY20" fmla="*/ 907158 h 1722498"/>
              <a:gd name="connsiteX21" fmla="*/ 614630 w 3030504"/>
              <a:gd name="connsiteY21" fmla="*/ 970885 h 1722498"/>
              <a:gd name="connsiteX22" fmla="*/ 647568 w 3030504"/>
              <a:gd name="connsiteY22" fmla="*/ 952416 h 1722498"/>
              <a:gd name="connsiteX23" fmla="*/ 674113 w 3030504"/>
              <a:gd name="connsiteY23" fmla="*/ 944135 h 1722498"/>
              <a:gd name="connsiteX24" fmla="*/ 688617 w 3030504"/>
              <a:gd name="connsiteY24" fmla="*/ 869058 h 1722498"/>
              <a:gd name="connsiteX25" fmla="*/ 681880 w 3030504"/>
              <a:gd name="connsiteY25" fmla="*/ 830747 h 1722498"/>
              <a:gd name="connsiteX26" fmla="*/ 746874 w 3030504"/>
              <a:gd name="connsiteY26" fmla="*/ 754777 h 1722498"/>
              <a:gd name="connsiteX27" fmla="*/ 741957 w 3030504"/>
              <a:gd name="connsiteY27" fmla="*/ 869058 h 1722498"/>
              <a:gd name="connsiteX28" fmla="*/ 770376 w 3030504"/>
              <a:gd name="connsiteY28" fmla="*/ 885211 h 1722498"/>
              <a:gd name="connsiteX29" fmla="*/ 802917 w 3030504"/>
              <a:gd name="connsiteY29" fmla="*/ 884298 h 1722498"/>
              <a:gd name="connsiteX30" fmla="*/ 825777 w 3030504"/>
              <a:gd name="connsiteY30" fmla="*/ 815718 h 1722498"/>
              <a:gd name="connsiteX31" fmla="*/ 848637 w 3030504"/>
              <a:gd name="connsiteY31" fmla="*/ 800478 h 1722498"/>
              <a:gd name="connsiteX32" fmla="*/ 826915 w 3030504"/>
              <a:gd name="connsiteY32" fmla="*/ 591498 h 1722498"/>
              <a:gd name="connsiteX33" fmla="*/ 848637 w 3030504"/>
              <a:gd name="connsiteY33" fmla="*/ 541398 h 1722498"/>
              <a:gd name="connsiteX34" fmla="*/ 871497 w 3030504"/>
              <a:gd name="connsiteY34" fmla="*/ 533778 h 1722498"/>
              <a:gd name="connsiteX35" fmla="*/ 909597 w 3030504"/>
              <a:gd name="connsiteY35" fmla="*/ 541398 h 1722498"/>
              <a:gd name="connsiteX36" fmla="*/ 901977 w 3030504"/>
              <a:gd name="connsiteY36" fmla="*/ 587118 h 1722498"/>
              <a:gd name="connsiteX37" fmla="*/ 903944 w 3030504"/>
              <a:gd name="connsiteY37" fmla="*/ 636568 h 1722498"/>
              <a:gd name="connsiteX38" fmla="*/ 901241 w 3030504"/>
              <a:gd name="connsiteY38" fmla="*/ 688284 h 1722498"/>
              <a:gd name="connsiteX39" fmla="*/ 893621 w 3030504"/>
              <a:gd name="connsiteY39" fmla="*/ 754116 h 1722498"/>
              <a:gd name="connsiteX40" fmla="*/ 873710 w 3030504"/>
              <a:gd name="connsiteY40" fmla="*/ 811988 h 1722498"/>
              <a:gd name="connsiteX41" fmla="*/ 886246 w 3030504"/>
              <a:gd name="connsiteY41" fmla="*/ 920954 h 1722498"/>
              <a:gd name="connsiteX42" fmla="*/ 924831 w 3030504"/>
              <a:gd name="connsiteY42" fmla="*/ 912672 h 1722498"/>
              <a:gd name="connsiteX43" fmla="*/ 932457 w 3030504"/>
              <a:gd name="connsiteY43" fmla="*/ 891918 h 1722498"/>
              <a:gd name="connsiteX44" fmla="*/ 924837 w 3030504"/>
              <a:gd name="connsiteY44" fmla="*/ 869058 h 1722498"/>
              <a:gd name="connsiteX45" fmla="*/ 972029 w 3030504"/>
              <a:gd name="connsiteY45" fmla="*/ 803405 h 1722498"/>
              <a:gd name="connsiteX46" fmla="*/ 1044790 w 3030504"/>
              <a:gd name="connsiteY46" fmla="*/ 839881 h 1722498"/>
              <a:gd name="connsiteX47" fmla="*/ 1091490 w 3030504"/>
              <a:gd name="connsiteY47" fmla="*/ 831298 h 1722498"/>
              <a:gd name="connsiteX48" fmla="*/ 1123938 w 3030504"/>
              <a:gd name="connsiteY48" fmla="*/ 805992 h 1722498"/>
              <a:gd name="connsiteX49" fmla="*/ 1138197 w 3030504"/>
              <a:gd name="connsiteY49" fmla="*/ 792858 h 1722498"/>
              <a:gd name="connsiteX50" fmla="*/ 1130577 w 3030504"/>
              <a:gd name="connsiteY50" fmla="*/ 731898 h 1722498"/>
              <a:gd name="connsiteX51" fmla="*/ 1103291 w 3030504"/>
              <a:gd name="connsiteY51" fmla="*/ 681966 h 1722498"/>
              <a:gd name="connsiteX52" fmla="*/ 1131737 w 3030504"/>
              <a:gd name="connsiteY52" fmla="*/ 511747 h 1722498"/>
              <a:gd name="connsiteX53" fmla="*/ 1153437 w 3030504"/>
              <a:gd name="connsiteY53" fmla="*/ 465557 h 1722498"/>
              <a:gd name="connsiteX54" fmla="*/ 1154172 w 3030504"/>
              <a:gd name="connsiteY54" fmla="*/ 630572 h 1722498"/>
              <a:gd name="connsiteX55" fmla="*/ 1191537 w 3030504"/>
              <a:gd name="connsiteY55" fmla="*/ 670938 h 1722498"/>
              <a:gd name="connsiteX56" fmla="*/ 1199157 w 3030504"/>
              <a:gd name="connsiteY56" fmla="*/ 685697 h 1722498"/>
              <a:gd name="connsiteX57" fmla="*/ 1234308 w 3030504"/>
              <a:gd name="connsiteY57" fmla="*/ 698992 h 1722498"/>
              <a:gd name="connsiteX58" fmla="*/ 1294778 w 3030504"/>
              <a:gd name="connsiteY58" fmla="*/ 692835 h 1722498"/>
              <a:gd name="connsiteX59" fmla="*/ 1229637 w 3030504"/>
              <a:gd name="connsiteY59" fmla="*/ 823338 h 1722498"/>
              <a:gd name="connsiteX60" fmla="*/ 1244817 w 3030504"/>
              <a:gd name="connsiteY60" fmla="*/ 824912 h 1722498"/>
              <a:gd name="connsiteX61" fmla="*/ 1272408 w 3030504"/>
              <a:gd name="connsiteY61" fmla="*/ 822215 h 1722498"/>
              <a:gd name="connsiteX62" fmla="*/ 1375153 w 3030504"/>
              <a:gd name="connsiteY62" fmla="*/ 846538 h 1722498"/>
              <a:gd name="connsiteX63" fmla="*/ 1420137 w 3030504"/>
              <a:gd name="connsiteY63" fmla="*/ 823338 h 1722498"/>
              <a:gd name="connsiteX64" fmla="*/ 1471018 w 3030504"/>
              <a:gd name="connsiteY64" fmla="*/ 719746 h 1722498"/>
              <a:gd name="connsiteX65" fmla="*/ 1511822 w 3030504"/>
              <a:gd name="connsiteY65" fmla="*/ 667709 h 1722498"/>
              <a:gd name="connsiteX66" fmla="*/ 1574996 w 3030504"/>
              <a:gd name="connsiteY66" fmla="*/ 664300 h 1722498"/>
              <a:gd name="connsiteX67" fmla="*/ 1636445 w 3030504"/>
              <a:gd name="connsiteY67" fmla="*/ 601877 h 1722498"/>
              <a:gd name="connsiteX68" fmla="*/ 1660260 w 3030504"/>
              <a:gd name="connsiteY68" fmla="*/ 365861 h 1722498"/>
              <a:gd name="connsiteX69" fmla="*/ 1628303 w 3030504"/>
              <a:gd name="connsiteY69" fmla="*/ 297782 h 1722498"/>
              <a:gd name="connsiteX70" fmla="*/ 1614322 w 3030504"/>
              <a:gd name="connsiteY70" fmla="*/ 256691 h 1722498"/>
              <a:gd name="connsiteX71" fmla="*/ 1588971 w 3030504"/>
              <a:gd name="connsiteY71" fmla="*/ 233594 h 1722498"/>
              <a:gd name="connsiteX72" fmla="*/ 1583842 w 3030504"/>
              <a:gd name="connsiteY72" fmla="*/ 164289 h 1722498"/>
              <a:gd name="connsiteX73" fmla="*/ 1603017 w 3030504"/>
              <a:gd name="connsiteY73" fmla="*/ 137538 h 1722498"/>
              <a:gd name="connsiteX74" fmla="*/ 1572537 w 3030504"/>
              <a:gd name="connsiteY74" fmla="*/ 84198 h 1722498"/>
              <a:gd name="connsiteX75" fmla="*/ 1580157 w 3030504"/>
              <a:gd name="connsiteY75" fmla="*/ 61338 h 1722498"/>
              <a:gd name="connsiteX76" fmla="*/ 1603017 w 3030504"/>
              <a:gd name="connsiteY76" fmla="*/ 68958 h 1722498"/>
              <a:gd name="connsiteX77" fmla="*/ 1557782 w 3030504"/>
              <a:gd name="connsiteY77" fmla="*/ 52916 h 1722498"/>
              <a:gd name="connsiteX78" fmla="*/ 1585314 w 3030504"/>
              <a:gd name="connsiteY78" fmla="*/ 14495 h 1722498"/>
              <a:gd name="connsiteX79" fmla="*/ 1648982 w 3030504"/>
              <a:gd name="connsiteY79" fmla="*/ 43171 h 1722498"/>
              <a:gd name="connsiteX80" fmla="*/ 1755417 w 3030504"/>
              <a:gd name="connsiteY80" fmla="*/ 378 h 1722498"/>
              <a:gd name="connsiteX81" fmla="*/ 1763037 w 3030504"/>
              <a:gd name="connsiteY81" fmla="*/ 23238 h 1722498"/>
              <a:gd name="connsiteX82" fmla="*/ 1785897 w 3030504"/>
              <a:gd name="connsiteY82" fmla="*/ 46098 h 1722498"/>
              <a:gd name="connsiteX83" fmla="*/ 1801137 w 3030504"/>
              <a:gd name="connsiteY83" fmla="*/ 68958 h 1722498"/>
              <a:gd name="connsiteX84" fmla="*/ 1823997 w 3030504"/>
              <a:gd name="connsiteY84" fmla="*/ 76578 h 1722498"/>
              <a:gd name="connsiteX85" fmla="*/ 1877337 w 3030504"/>
              <a:gd name="connsiteY85" fmla="*/ 99438 h 1722498"/>
              <a:gd name="connsiteX86" fmla="*/ 1900197 w 3030504"/>
              <a:gd name="connsiteY86" fmla="*/ 114678 h 1722498"/>
              <a:gd name="connsiteX87" fmla="*/ 1923057 w 3030504"/>
              <a:gd name="connsiteY87" fmla="*/ 122298 h 1722498"/>
              <a:gd name="connsiteX88" fmla="*/ 2227857 w 3030504"/>
              <a:gd name="connsiteY88" fmla="*/ 145158 h 1722498"/>
              <a:gd name="connsiteX89" fmla="*/ 2273577 w 3030504"/>
              <a:gd name="connsiteY89" fmla="*/ 183258 h 1722498"/>
              <a:gd name="connsiteX90" fmla="*/ 2296437 w 3030504"/>
              <a:gd name="connsiteY90" fmla="*/ 190878 h 1722498"/>
              <a:gd name="connsiteX91" fmla="*/ 2319297 w 3030504"/>
              <a:gd name="connsiteY91" fmla="*/ 213738 h 1722498"/>
              <a:gd name="connsiteX92" fmla="*/ 2326917 w 3030504"/>
              <a:gd name="connsiteY92" fmla="*/ 244218 h 1722498"/>
              <a:gd name="connsiteX93" fmla="*/ 2369198 w 3030504"/>
              <a:gd name="connsiteY93" fmla="*/ 270486 h 1722498"/>
              <a:gd name="connsiteX94" fmla="*/ 2411479 w 3030504"/>
              <a:gd name="connsiteY94" fmla="*/ 304697 h 1722498"/>
              <a:gd name="connsiteX95" fmla="*/ 2449356 w 3030504"/>
              <a:gd name="connsiteY95" fmla="*/ 332795 h 1722498"/>
              <a:gd name="connsiteX96" fmla="*/ 2480555 w 3030504"/>
              <a:gd name="connsiteY96" fmla="*/ 376024 h 1722498"/>
              <a:gd name="connsiteX97" fmla="*/ 2494318 w 3030504"/>
              <a:gd name="connsiteY97" fmla="*/ 450279 h 1722498"/>
              <a:gd name="connsiteX98" fmla="*/ 2519139 w 3030504"/>
              <a:gd name="connsiteY98" fmla="*/ 493572 h 1722498"/>
              <a:gd name="connsiteX99" fmla="*/ 2532657 w 3030504"/>
              <a:gd name="connsiteY99" fmla="*/ 510918 h 1722498"/>
              <a:gd name="connsiteX100" fmla="*/ 2555517 w 3030504"/>
              <a:gd name="connsiteY100" fmla="*/ 518538 h 1722498"/>
              <a:gd name="connsiteX101" fmla="*/ 2585997 w 3030504"/>
              <a:gd name="connsiteY101" fmla="*/ 564258 h 1722498"/>
              <a:gd name="connsiteX102" fmla="*/ 2578377 w 3030504"/>
              <a:gd name="connsiteY102" fmla="*/ 587118 h 1722498"/>
              <a:gd name="connsiteX103" fmla="*/ 2585507 w 3030504"/>
              <a:gd name="connsiteY103" fmla="*/ 632678 h 1722498"/>
              <a:gd name="connsiteX104" fmla="*/ 2641555 w 3030504"/>
              <a:gd name="connsiteY104" fmla="*/ 715355 h 1722498"/>
              <a:gd name="connsiteX105" fmla="*/ 2673758 w 3030504"/>
              <a:gd name="connsiteY105" fmla="*/ 804047 h 1722498"/>
              <a:gd name="connsiteX106" fmla="*/ 2767662 w 3030504"/>
              <a:gd name="connsiteY106" fmla="*/ 935192 h 1722498"/>
              <a:gd name="connsiteX107" fmla="*/ 2709645 w 3030504"/>
              <a:gd name="connsiteY107" fmla="*/ 922559 h 1722498"/>
              <a:gd name="connsiteX108" fmla="*/ 2770849 w 3030504"/>
              <a:gd name="connsiteY108" fmla="*/ 972990 h 1722498"/>
              <a:gd name="connsiteX109" fmla="*/ 2712097 w 3030504"/>
              <a:gd name="connsiteY109" fmla="*/ 1061986 h 1722498"/>
              <a:gd name="connsiteX110" fmla="*/ 2696368 w 3030504"/>
              <a:gd name="connsiteY110" fmla="*/ 1113059 h 1722498"/>
              <a:gd name="connsiteX111" fmla="*/ 2732751 w 3030504"/>
              <a:gd name="connsiteY111" fmla="*/ 1240794 h 1722498"/>
              <a:gd name="connsiteX112" fmla="*/ 2847591 w 3030504"/>
              <a:gd name="connsiteY112" fmla="*/ 1353983 h 1722498"/>
              <a:gd name="connsiteX113" fmla="*/ 3025036 w 3030504"/>
              <a:gd name="connsiteY113" fmla="*/ 1581371 h 1722498"/>
              <a:gd name="connsiteX114" fmla="*/ 2622374 w 3030504"/>
              <a:gd name="connsiteY114" fmla="*/ 1323671 h 1722498"/>
              <a:gd name="connsiteX115" fmla="*/ 2685057 w 3030504"/>
              <a:gd name="connsiteY115" fmla="*/ 1440558 h 1722498"/>
              <a:gd name="connsiteX116" fmla="*/ 2761257 w 3030504"/>
              <a:gd name="connsiteY116" fmla="*/ 1539618 h 1722498"/>
              <a:gd name="connsiteX117" fmla="*/ 2921277 w 3030504"/>
              <a:gd name="connsiteY117" fmla="*/ 1722498 h 1722498"/>
              <a:gd name="connsiteX118" fmla="*/ 1423801 w 3030504"/>
              <a:gd name="connsiteY118" fmla="*/ 1426892 h 1722498"/>
              <a:gd name="connsiteX119" fmla="*/ 104682 w 3030504"/>
              <a:gd name="connsiteY119" fmla="*/ 1505083 h 1722498"/>
              <a:gd name="connsiteX120" fmla="*/ 81346 w 3030504"/>
              <a:gd name="connsiteY120" fmla="*/ 1449923 h 1722498"/>
              <a:gd name="connsiteX0" fmla="*/ 63777 w 3030504"/>
              <a:gd name="connsiteY0" fmla="*/ 1455798 h 1722498"/>
              <a:gd name="connsiteX1" fmla="*/ 94257 w 3030504"/>
              <a:gd name="connsiteY1" fmla="*/ 1356738 h 1722498"/>
              <a:gd name="connsiteX2" fmla="*/ 101877 w 3030504"/>
              <a:gd name="connsiteY2" fmla="*/ 1333878 h 1722498"/>
              <a:gd name="connsiteX3" fmla="*/ 117117 w 3030504"/>
              <a:gd name="connsiteY3" fmla="*/ 1311018 h 1722498"/>
              <a:gd name="connsiteX4" fmla="*/ 162837 w 3030504"/>
              <a:gd name="connsiteY4" fmla="*/ 1280538 h 1722498"/>
              <a:gd name="connsiteX5" fmla="*/ 216177 w 3030504"/>
              <a:gd name="connsiteY5" fmla="*/ 1272918 h 1722498"/>
              <a:gd name="connsiteX6" fmla="*/ 239037 w 3030504"/>
              <a:gd name="connsiteY6" fmla="*/ 1265298 h 1722498"/>
              <a:gd name="connsiteX7" fmla="*/ 284757 w 3030504"/>
              <a:gd name="connsiteY7" fmla="*/ 1227198 h 1722498"/>
              <a:gd name="connsiteX8" fmla="*/ 299997 w 3030504"/>
              <a:gd name="connsiteY8" fmla="*/ 1204338 h 1722498"/>
              <a:gd name="connsiteX9" fmla="*/ 322857 w 3030504"/>
              <a:gd name="connsiteY9" fmla="*/ 1181478 h 1722498"/>
              <a:gd name="connsiteX10" fmla="*/ 338097 w 3030504"/>
              <a:gd name="connsiteY10" fmla="*/ 1158618 h 1722498"/>
              <a:gd name="connsiteX11" fmla="*/ 383817 w 3030504"/>
              <a:gd name="connsiteY11" fmla="*/ 1135758 h 1722498"/>
              <a:gd name="connsiteX12" fmla="*/ 437157 w 3030504"/>
              <a:gd name="connsiteY12" fmla="*/ 1097658 h 1722498"/>
              <a:gd name="connsiteX13" fmla="*/ 444777 w 3030504"/>
              <a:gd name="connsiteY13" fmla="*/ 1074798 h 1722498"/>
              <a:gd name="connsiteX14" fmla="*/ 482877 w 3030504"/>
              <a:gd name="connsiteY14" fmla="*/ 1029078 h 1722498"/>
              <a:gd name="connsiteX15" fmla="*/ 498117 w 3030504"/>
              <a:gd name="connsiteY15" fmla="*/ 914778 h 1722498"/>
              <a:gd name="connsiteX16" fmla="*/ 505737 w 3030504"/>
              <a:gd name="connsiteY16" fmla="*/ 891918 h 1722498"/>
              <a:gd name="connsiteX17" fmla="*/ 543837 w 3030504"/>
              <a:gd name="connsiteY17" fmla="*/ 876678 h 1722498"/>
              <a:gd name="connsiteX18" fmla="*/ 597177 w 3030504"/>
              <a:gd name="connsiteY18" fmla="*/ 884298 h 1722498"/>
              <a:gd name="connsiteX19" fmla="*/ 612417 w 3030504"/>
              <a:gd name="connsiteY19" fmla="*/ 907158 h 1722498"/>
              <a:gd name="connsiteX20" fmla="*/ 614630 w 3030504"/>
              <a:gd name="connsiteY20" fmla="*/ 970885 h 1722498"/>
              <a:gd name="connsiteX21" fmla="*/ 647568 w 3030504"/>
              <a:gd name="connsiteY21" fmla="*/ 952416 h 1722498"/>
              <a:gd name="connsiteX22" fmla="*/ 674113 w 3030504"/>
              <a:gd name="connsiteY22" fmla="*/ 944135 h 1722498"/>
              <a:gd name="connsiteX23" fmla="*/ 688617 w 3030504"/>
              <a:gd name="connsiteY23" fmla="*/ 869058 h 1722498"/>
              <a:gd name="connsiteX24" fmla="*/ 681880 w 3030504"/>
              <a:gd name="connsiteY24" fmla="*/ 830747 h 1722498"/>
              <a:gd name="connsiteX25" fmla="*/ 746874 w 3030504"/>
              <a:gd name="connsiteY25" fmla="*/ 754777 h 1722498"/>
              <a:gd name="connsiteX26" fmla="*/ 741957 w 3030504"/>
              <a:gd name="connsiteY26" fmla="*/ 869058 h 1722498"/>
              <a:gd name="connsiteX27" fmla="*/ 770376 w 3030504"/>
              <a:gd name="connsiteY27" fmla="*/ 885211 h 1722498"/>
              <a:gd name="connsiteX28" fmla="*/ 802917 w 3030504"/>
              <a:gd name="connsiteY28" fmla="*/ 884298 h 1722498"/>
              <a:gd name="connsiteX29" fmla="*/ 825777 w 3030504"/>
              <a:gd name="connsiteY29" fmla="*/ 815718 h 1722498"/>
              <a:gd name="connsiteX30" fmla="*/ 848637 w 3030504"/>
              <a:gd name="connsiteY30" fmla="*/ 800478 h 1722498"/>
              <a:gd name="connsiteX31" fmla="*/ 826915 w 3030504"/>
              <a:gd name="connsiteY31" fmla="*/ 591498 h 1722498"/>
              <a:gd name="connsiteX32" fmla="*/ 848637 w 3030504"/>
              <a:gd name="connsiteY32" fmla="*/ 541398 h 1722498"/>
              <a:gd name="connsiteX33" fmla="*/ 871497 w 3030504"/>
              <a:gd name="connsiteY33" fmla="*/ 533778 h 1722498"/>
              <a:gd name="connsiteX34" fmla="*/ 909597 w 3030504"/>
              <a:gd name="connsiteY34" fmla="*/ 541398 h 1722498"/>
              <a:gd name="connsiteX35" fmla="*/ 901977 w 3030504"/>
              <a:gd name="connsiteY35" fmla="*/ 587118 h 1722498"/>
              <a:gd name="connsiteX36" fmla="*/ 903944 w 3030504"/>
              <a:gd name="connsiteY36" fmla="*/ 636568 h 1722498"/>
              <a:gd name="connsiteX37" fmla="*/ 901241 w 3030504"/>
              <a:gd name="connsiteY37" fmla="*/ 688284 h 1722498"/>
              <a:gd name="connsiteX38" fmla="*/ 893621 w 3030504"/>
              <a:gd name="connsiteY38" fmla="*/ 754116 h 1722498"/>
              <a:gd name="connsiteX39" fmla="*/ 873710 w 3030504"/>
              <a:gd name="connsiteY39" fmla="*/ 811988 h 1722498"/>
              <a:gd name="connsiteX40" fmla="*/ 886246 w 3030504"/>
              <a:gd name="connsiteY40" fmla="*/ 920954 h 1722498"/>
              <a:gd name="connsiteX41" fmla="*/ 924831 w 3030504"/>
              <a:gd name="connsiteY41" fmla="*/ 912672 h 1722498"/>
              <a:gd name="connsiteX42" fmla="*/ 932457 w 3030504"/>
              <a:gd name="connsiteY42" fmla="*/ 891918 h 1722498"/>
              <a:gd name="connsiteX43" fmla="*/ 924837 w 3030504"/>
              <a:gd name="connsiteY43" fmla="*/ 869058 h 1722498"/>
              <a:gd name="connsiteX44" fmla="*/ 972029 w 3030504"/>
              <a:gd name="connsiteY44" fmla="*/ 803405 h 1722498"/>
              <a:gd name="connsiteX45" fmla="*/ 1044790 w 3030504"/>
              <a:gd name="connsiteY45" fmla="*/ 839881 h 1722498"/>
              <a:gd name="connsiteX46" fmla="*/ 1091490 w 3030504"/>
              <a:gd name="connsiteY46" fmla="*/ 831298 h 1722498"/>
              <a:gd name="connsiteX47" fmla="*/ 1123938 w 3030504"/>
              <a:gd name="connsiteY47" fmla="*/ 805992 h 1722498"/>
              <a:gd name="connsiteX48" fmla="*/ 1138197 w 3030504"/>
              <a:gd name="connsiteY48" fmla="*/ 792858 h 1722498"/>
              <a:gd name="connsiteX49" fmla="*/ 1130577 w 3030504"/>
              <a:gd name="connsiteY49" fmla="*/ 731898 h 1722498"/>
              <a:gd name="connsiteX50" fmla="*/ 1103291 w 3030504"/>
              <a:gd name="connsiteY50" fmla="*/ 681966 h 1722498"/>
              <a:gd name="connsiteX51" fmla="*/ 1131737 w 3030504"/>
              <a:gd name="connsiteY51" fmla="*/ 511747 h 1722498"/>
              <a:gd name="connsiteX52" fmla="*/ 1153437 w 3030504"/>
              <a:gd name="connsiteY52" fmla="*/ 465557 h 1722498"/>
              <a:gd name="connsiteX53" fmla="*/ 1154172 w 3030504"/>
              <a:gd name="connsiteY53" fmla="*/ 630572 h 1722498"/>
              <a:gd name="connsiteX54" fmla="*/ 1191537 w 3030504"/>
              <a:gd name="connsiteY54" fmla="*/ 670938 h 1722498"/>
              <a:gd name="connsiteX55" fmla="*/ 1199157 w 3030504"/>
              <a:gd name="connsiteY55" fmla="*/ 685697 h 1722498"/>
              <a:gd name="connsiteX56" fmla="*/ 1234308 w 3030504"/>
              <a:gd name="connsiteY56" fmla="*/ 698992 h 1722498"/>
              <a:gd name="connsiteX57" fmla="*/ 1294778 w 3030504"/>
              <a:gd name="connsiteY57" fmla="*/ 692835 h 1722498"/>
              <a:gd name="connsiteX58" fmla="*/ 1229637 w 3030504"/>
              <a:gd name="connsiteY58" fmla="*/ 823338 h 1722498"/>
              <a:gd name="connsiteX59" fmla="*/ 1244817 w 3030504"/>
              <a:gd name="connsiteY59" fmla="*/ 824912 h 1722498"/>
              <a:gd name="connsiteX60" fmla="*/ 1272408 w 3030504"/>
              <a:gd name="connsiteY60" fmla="*/ 822215 h 1722498"/>
              <a:gd name="connsiteX61" fmla="*/ 1375153 w 3030504"/>
              <a:gd name="connsiteY61" fmla="*/ 846538 h 1722498"/>
              <a:gd name="connsiteX62" fmla="*/ 1420137 w 3030504"/>
              <a:gd name="connsiteY62" fmla="*/ 823338 h 1722498"/>
              <a:gd name="connsiteX63" fmla="*/ 1471018 w 3030504"/>
              <a:gd name="connsiteY63" fmla="*/ 719746 h 1722498"/>
              <a:gd name="connsiteX64" fmla="*/ 1511822 w 3030504"/>
              <a:gd name="connsiteY64" fmla="*/ 667709 h 1722498"/>
              <a:gd name="connsiteX65" fmla="*/ 1574996 w 3030504"/>
              <a:gd name="connsiteY65" fmla="*/ 664300 h 1722498"/>
              <a:gd name="connsiteX66" fmla="*/ 1636445 w 3030504"/>
              <a:gd name="connsiteY66" fmla="*/ 601877 h 1722498"/>
              <a:gd name="connsiteX67" fmla="*/ 1660260 w 3030504"/>
              <a:gd name="connsiteY67" fmla="*/ 365861 h 1722498"/>
              <a:gd name="connsiteX68" fmla="*/ 1628303 w 3030504"/>
              <a:gd name="connsiteY68" fmla="*/ 297782 h 1722498"/>
              <a:gd name="connsiteX69" fmla="*/ 1614322 w 3030504"/>
              <a:gd name="connsiteY69" fmla="*/ 256691 h 1722498"/>
              <a:gd name="connsiteX70" fmla="*/ 1588971 w 3030504"/>
              <a:gd name="connsiteY70" fmla="*/ 233594 h 1722498"/>
              <a:gd name="connsiteX71" fmla="*/ 1583842 w 3030504"/>
              <a:gd name="connsiteY71" fmla="*/ 164289 h 1722498"/>
              <a:gd name="connsiteX72" fmla="*/ 1603017 w 3030504"/>
              <a:gd name="connsiteY72" fmla="*/ 137538 h 1722498"/>
              <a:gd name="connsiteX73" fmla="*/ 1572537 w 3030504"/>
              <a:gd name="connsiteY73" fmla="*/ 84198 h 1722498"/>
              <a:gd name="connsiteX74" fmla="*/ 1580157 w 3030504"/>
              <a:gd name="connsiteY74" fmla="*/ 61338 h 1722498"/>
              <a:gd name="connsiteX75" fmla="*/ 1603017 w 3030504"/>
              <a:gd name="connsiteY75" fmla="*/ 68958 h 1722498"/>
              <a:gd name="connsiteX76" fmla="*/ 1557782 w 3030504"/>
              <a:gd name="connsiteY76" fmla="*/ 52916 h 1722498"/>
              <a:gd name="connsiteX77" fmla="*/ 1585314 w 3030504"/>
              <a:gd name="connsiteY77" fmla="*/ 14495 h 1722498"/>
              <a:gd name="connsiteX78" fmla="*/ 1648982 w 3030504"/>
              <a:gd name="connsiteY78" fmla="*/ 43171 h 1722498"/>
              <a:gd name="connsiteX79" fmla="*/ 1755417 w 3030504"/>
              <a:gd name="connsiteY79" fmla="*/ 378 h 1722498"/>
              <a:gd name="connsiteX80" fmla="*/ 1763037 w 3030504"/>
              <a:gd name="connsiteY80" fmla="*/ 23238 h 1722498"/>
              <a:gd name="connsiteX81" fmla="*/ 1785897 w 3030504"/>
              <a:gd name="connsiteY81" fmla="*/ 46098 h 1722498"/>
              <a:gd name="connsiteX82" fmla="*/ 1801137 w 3030504"/>
              <a:gd name="connsiteY82" fmla="*/ 68958 h 1722498"/>
              <a:gd name="connsiteX83" fmla="*/ 1823997 w 3030504"/>
              <a:gd name="connsiteY83" fmla="*/ 76578 h 1722498"/>
              <a:gd name="connsiteX84" fmla="*/ 1877337 w 3030504"/>
              <a:gd name="connsiteY84" fmla="*/ 99438 h 1722498"/>
              <a:gd name="connsiteX85" fmla="*/ 1900197 w 3030504"/>
              <a:gd name="connsiteY85" fmla="*/ 114678 h 1722498"/>
              <a:gd name="connsiteX86" fmla="*/ 1923057 w 3030504"/>
              <a:gd name="connsiteY86" fmla="*/ 122298 h 1722498"/>
              <a:gd name="connsiteX87" fmla="*/ 2227857 w 3030504"/>
              <a:gd name="connsiteY87" fmla="*/ 145158 h 1722498"/>
              <a:gd name="connsiteX88" fmla="*/ 2273577 w 3030504"/>
              <a:gd name="connsiteY88" fmla="*/ 183258 h 1722498"/>
              <a:gd name="connsiteX89" fmla="*/ 2296437 w 3030504"/>
              <a:gd name="connsiteY89" fmla="*/ 190878 h 1722498"/>
              <a:gd name="connsiteX90" fmla="*/ 2319297 w 3030504"/>
              <a:gd name="connsiteY90" fmla="*/ 213738 h 1722498"/>
              <a:gd name="connsiteX91" fmla="*/ 2326917 w 3030504"/>
              <a:gd name="connsiteY91" fmla="*/ 244218 h 1722498"/>
              <a:gd name="connsiteX92" fmla="*/ 2369198 w 3030504"/>
              <a:gd name="connsiteY92" fmla="*/ 270486 h 1722498"/>
              <a:gd name="connsiteX93" fmla="*/ 2411479 w 3030504"/>
              <a:gd name="connsiteY93" fmla="*/ 304697 h 1722498"/>
              <a:gd name="connsiteX94" fmla="*/ 2449356 w 3030504"/>
              <a:gd name="connsiteY94" fmla="*/ 332795 h 1722498"/>
              <a:gd name="connsiteX95" fmla="*/ 2480555 w 3030504"/>
              <a:gd name="connsiteY95" fmla="*/ 376024 h 1722498"/>
              <a:gd name="connsiteX96" fmla="*/ 2494318 w 3030504"/>
              <a:gd name="connsiteY96" fmla="*/ 450279 h 1722498"/>
              <a:gd name="connsiteX97" fmla="*/ 2519139 w 3030504"/>
              <a:gd name="connsiteY97" fmla="*/ 493572 h 1722498"/>
              <a:gd name="connsiteX98" fmla="*/ 2532657 w 3030504"/>
              <a:gd name="connsiteY98" fmla="*/ 510918 h 1722498"/>
              <a:gd name="connsiteX99" fmla="*/ 2555517 w 3030504"/>
              <a:gd name="connsiteY99" fmla="*/ 518538 h 1722498"/>
              <a:gd name="connsiteX100" fmla="*/ 2585997 w 3030504"/>
              <a:gd name="connsiteY100" fmla="*/ 564258 h 1722498"/>
              <a:gd name="connsiteX101" fmla="*/ 2578377 w 3030504"/>
              <a:gd name="connsiteY101" fmla="*/ 587118 h 1722498"/>
              <a:gd name="connsiteX102" fmla="*/ 2585507 w 3030504"/>
              <a:gd name="connsiteY102" fmla="*/ 632678 h 1722498"/>
              <a:gd name="connsiteX103" fmla="*/ 2641555 w 3030504"/>
              <a:gd name="connsiteY103" fmla="*/ 715355 h 1722498"/>
              <a:gd name="connsiteX104" fmla="*/ 2673758 w 3030504"/>
              <a:gd name="connsiteY104" fmla="*/ 804047 h 1722498"/>
              <a:gd name="connsiteX105" fmla="*/ 2767662 w 3030504"/>
              <a:gd name="connsiteY105" fmla="*/ 935192 h 1722498"/>
              <a:gd name="connsiteX106" fmla="*/ 2709645 w 3030504"/>
              <a:gd name="connsiteY106" fmla="*/ 922559 h 1722498"/>
              <a:gd name="connsiteX107" fmla="*/ 2770849 w 3030504"/>
              <a:gd name="connsiteY107" fmla="*/ 972990 h 1722498"/>
              <a:gd name="connsiteX108" fmla="*/ 2712097 w 3030504"/>
              <a:gd name="connsiteY108" fmla="*/ 1061986 h 1722498"/>
              <a:gd name="connsiteX109" fmla="*/ 2696368 w 3030504"/>
              <a:gd name="connsiteY109" fmla="*/ 1113059 h 1722498"/>
              <a:gd name="connsiteX110" fmla="*/ 2732751 w 3030504"/>
              <a:gd name="connsiteY110" fmla="*/ 1240794 h 1722498"/>
              <a:gd name="connsiteX111" fmla="*/ 2847591 w 3030504"/>
              <a:gd name="connsiteY111" fmla="*/ 1353983 h 1722498"/>
              <a:gd name="connsiteX112" fmla="*/ 3025036 w 3030504"/>
              <a:gd name="connsiteY112" fmla="*/ 1581371 h 1722498"/>
              <a:gd name="connsiteX113" fmla="*/ 2622374 w 3030504"/>
              <a:gd name="connsiteY113" fmla="*/ 1323671 h 1722498"/>
              <a:gd name="connsiteX114" fmla="*/ 2685057 w 3030504"/>
              <a:gd name="connsiteY114" fmla="*/ 1440558 h 1722498"/>
              <a:gd name="connsiteX115" fmla="*/ 2761257 w 3030504"/>
              <a:gd name="connsiteY115" fmla="*/ 1539618 h 1722498"/>
              <a:gd name="connsiteX116" fmla="*/ 2921277 w 3030504"/>
              <a:gd name="connsiteY116" fmla="*/ 1722498 h 1722498"/>
              <a:gd name="connsiteX117" fmla="*/ 1423801 w 3030504"/>
              <a:gd name="connsiteY117" fmla="*/ 1426892 h 1722498"/>
              <a:gd name="connsiteX118" fmla="*/ 104682 w 3030504"/>
              <a:gd name="connsiteY118" fmla="*/ 1505083 h 1722498"/>
              <a:gd name="connsiteX119" fmla="*/ 81346 w 3030504"/>
              <a:gd name="connsiteY119" fmla="*/ 1449923 h 1722498"/>
              <a:gd name="connsiteX0" fmla="*/ 1 w 2966728"/>
              <a:gd name="connsiteY0" fmla="*/ 1455798 h 1722498"/>
              <a:gd name="connsiteX1" fmla="*/ 30481 w 2966728"/>
              <a:gd name="connsiteY1" fmla="*/ 1356738 h 1722498"/>
              <a:gd name="connsiteX2" fmla="*/ 38101 w 2966728"/>
              <a:gd name="connsiteY2" fmla="*/ 1333878 h 1722498"/>
              <a:gd name="connsiteX3" fmla="*/ 53341 w 2966728"/>
              <a:gd name="connsiteY3" fmla="*/ 1311018 h 1722498"/>
              <a:gd name="connsiteX4" fmla="*/ 99061 w 2966728"/>
              <a:gd name="connsiteY4" fmla="*/ 1280538 h 1722498"/>
              <a:gd name="connsiteX5" fmla="*/ 152401 w 2966728"/>
              <a:gd name="connsiteY5" fmla="*/ 1272918 h 1722498"/>
              <a:gd name="connsiteX6" fmla="*/ 175261 w 2966728"/>
              <a:gd name="connsiteY6" fmla="*/ 1265298 h 1722498"/>
              <a:gd name="connsiteX7" fmla="*/ 220981 w 2966728"/>
              <a:gd name="connsiteY7" fmla="*/ 1227198 h 1722498"/>
              <a:gd name="connsiteX8" fmla="*/ 236221 w 2966728"/>
              <a:gd name="connsiteY8" fmla="*/ 1204338 h 1722498"/>
              <a:gd name="connsiteX9" fmla="*/ 259081 w 2966728"/>
              <a:gd name="connsiteY9" fmla="*/ 1181478 h 1722498"/>
              <a:gd name="connsiteX10" fmla="*/ 274321 w 2966728"/>
              <a:gd name="connsiteY10" fmla="*/ 1158618 h 1722498"/>
              <a:gd name="connsiteX11" fmla="*/ 320041 w 2966728"/>
              <a:gd name="connsiteY11" fmla="*/ 1135758 h 1722498"/>
              <a:gd name="connsiteX12" fmla="*/ 373381 w 2966728"/>
              <a:gd name="connsiteY12" fmla="*/ 1097658 h 1722498"/>
              <a:gd name="connsiteX13" fmla="*/ 381001 w 2966728"/>
              <a:gd name="connsiteY13" fmla="*/ 1074798 h 1722498"/>
              <a:gd name="connsiteX14" fmla="*/ 419101 w 2966728"/>
              <a:gd name="connsiteY14" fmla="*/ 1029078 h 1722498"/>
              <a:gd name="connsiteX15" fmla="*/ 434341 w 2966728"/>
              <a:gd name="connsiteY15" fmla="*/ 914778 h 1722498"/>
              <a:gd name="connsiteX16" fmla="*/ 441961 w 2966728"/>
              <a:gd name="connsiteY16" fmla="*/ 891918 h 1722498"/>
              <a:gd name="connsiteX17" fmla="*/ 480061 w 2966728"/>
              <a:gd name="connsiteY17" fmla="*/ 876678 h 1722498"/>
              <a:gd name="connsiteX18" fmla="*/ 533401 w 2966728"/>
              <a:gd name="connsiteY18" fmla="*/ 884298 h 1722498"/>
              <a:gd name="connsiteX19" fmla="*/ 548641 w 2966728"/>
              <a:gd name="connsiteY19" fmla="*/ 907158 h 1722498"/>
              <a:gd name="connsiteX20" fmla="*/ 550854 w 2966728"/>
              <a:gd name="connsiteY20" fmla="*/ 970885 h 1722498"/>
              <a:gd name="connsiteX21" fmla="*/ 583792 w 2966728"/>
              <a:gd name="connsiteY21" fmla="*/ 952416 h 1722498"/>
              <a:gd name="connsiteX22" fmla="*/ 610337 w 2966728"/>
              <a:gd name="connsiteY22" fmla="*/ 944135 h 1722498"/>
              <a:gd name="connsiteX23" fmla="*/ 624841 w 2966728"/>
              <a:gd name="connsiteY23" fmla="*/ 869058 h 1722498"/>
              <a:gd name="connsiteX24" fmla="*/ 618104 w 2966728"/>
              <a:gd name="connsiteY24" fmla="*/ 830747 h 1722498"/>
              <a:gd name="connsiteX25" fmla="*/ 683098 w 2966728"/>
              <a:gd name="connsiteY25" fmla="*/ 754777 h 1722498"/>
              <a:gd name="connsiteX26" fmla="*/ 678181 w 2966728"/>
              <a:gd name="connsiteY26" fmla="*/ 869058 h 1722498"/>
              <a:gd name="connsiteX27" fmla="*/ 706600 w 2966728"/>
              <a:gd name="connsiteY27" fmla="*/ 885211 h 1722498"/>
              <a:gd name="connsiteX28" fmla="*/ 739141 w 2966728"/>
              <a:gd name="connsiteY28" fmla="*/ 884298 h 1722498"/>
              <a:gd name="connsiteX29" fmla="*/ 762001 w 2966728"/>
              <a:gd name="connsiteY29" fmla="*/ 815718 h 1722498"/>
              <a:gd name="connsiteX30" fmla="*/ 784861 w 2966728"/>
              <a:gd name="connsiteY30" fmla="*/ 800478 h 1722498"/>
              <a:gd name="connsiteX31" fmla="*/ 763139 w 2966728"/>
              <a:gd name="connsiteY31" fmla="*/ 591498 h 1722498"/>
              <a:gd name="connsiteX32" fmla="*/ 784861 w 2966728"/>
              <a:gd name="connsiteY32" fmla="*/ 541398 h 1722498"/>
              <a:gd name="connsiteX33" fmla="*/ 807721 w 2966728"/>
              <a:gd name="connsiteY33" fmla="*/ 533778 h 1722498"/>
              <a:gd name="connsiteX34" fmla="*/ 845821 w 2966728"/>
              <a:gd name="connsiteY34" fmla="*/ 541398 h 1722498"/>
              <a:gd name="connsiteX35" fmla="*/ 838201 w 2966728"/>
              <a:gd name="connsiteY35" fmla="*/ 587118 h 1722498"/>
              <a:gd name="connsiteX36" fmla="*/ 840168 w 2966728"/>
              <a:gd name="connsiteY36" fmla="*/ 636568 h 1722498"/>
              <a:gd name="connsiteX37" fmla="*/ 837465 w 2966728"/>
              <a:gd name="connsiteY37" fmla="*/ 688284 h 1722498"/>
              <a:gd name="connsiteX38" fmla="*/ 829845 w 2966728"/>
              <a:gd name="connsiteY38" fmla="*/ 754116 h 1722498"/>
              <a:gd name="connsiteX39" fmla="*/ 809934 w 2966728"/>
              <a:gd name="connsiteY39" fmla="*/ 811988 h 1722498"/>
              <a:gd name="connsiteX40" fmla="*/ 822470 w 2966728"/>
              <a:gd name="connsiteY40" fmla="*/ 920954 h 1722498"/>
              <a:gd name="connsiteX41" fmla="*/ 861055 w 2966728"/>
              <a:gd name="connsiteY41" fmla="*/ 912672 h 1722498"/>
              <a:gd name="connsiteX42" fmla="*/ 868681 w 2966728"/>
              <a:gd name="connsiteY42" fmla="*/ 891918 h 1722498"/>
              <a:gd name="connsiteX43" fmla="*/ 861061 w 2966728"/>
              <a:gd name="connsiteY43" fmla="*/ 869058 h 1722498"/>
              <a:gd name="connsiteX44" fmla="*/ 908253 w 2966728"/>
              <a:gd name="connsiteY44" fmla="*/ 803405 h 1722498"/>
              <a:gd name="connsiteX45" fmla="*/ 981014 w 2966728"/>
              <a:gd name="connsiteY45" fmla="*/ 839881 h 1722498"/>
              <a:gd name="connsiteX46" fmla="*/ 1027714 w 2966728"/>
              <a:gd name="connsiteY46" fmla="*/ 831298 h 1722498"/>
              <a:gd name="connsiteX47" fmla="*/ 1060162 w 2966728"/>
              <a:gd name="connsiteY47" fmla="*/ 805992 h 1722498"/>
              <a:gd name="connsiteX48" fmla="*/ 1074421 w 2966728"/>
              <a:gd name="connsiteY48" fmla="*/ 792858 h 1722498"/>
              <a:gd name="connsiteX49" fmla="*/ 1066801 w 2966728"/>
              <a:gd name="connsiteY49" fmla="*/ 731898 h 1722498"/>
              <a:gd name="connsiteX50" fmla="*/ 1039515 w 2966728"/>
              <a:gd name="connsiteY50" fmla="*/ 681966 h 1722498"/>
              <a:gd name="connsiteX51" fmla="*/ 1067961 w 2966728"/>
              <a:gd name="connsiteY51" fmla="*/ 511747 h 1722498"/>
              <a:gd name="connsiteX52" fmla="*/ 1089661 w 2966728"/>
              <a:gd name="connsiteY52" fmla="*/ 465557 h 1722498"/>
              <a:gd name="connsiteX53" fmla="*/ 1090396 w 2966728"/>
              <a:gd name="connsiteY53" fmla="*/ 630572 h 1722498"/>
              <a:gd name="connsiteX54" fmla="*/ 1127761 w 2966728"/>
              <a:gd name="connsiteY54" fmla="*/ 670938 h 1722498"/>
              <a:gd name="connsiteX55" fmla="*/ 1135381 w 2966728"/>
              <a:gd name="connsiteY55" fmla="*/ 685697 h 1722498"/>
              <a:gd name="connsiteX56" fmla="*/ 1170532 w 2966728"/>
              <a:gd name="connsiteY56" fmla="*/ 698992 h 1722498"/>
              <a:gd name="connsiteX57" fmla="*/ 1231002 w 2966728"/>
              <a:gd name="connsiteY57" fmla="*/ 692835 h 1722498"/>
              <a:gd name="connsiteX58" fmla="*/ 1165861 w 2966728"/>
              <a:gd name="connsiteY58" fmla="*/ 823338 h 1722498"/>
              <a:gd name="connsiteX59" fmla="*/ 1181041 w 2966728"/>
              <a:gd name="connsiteY59" fmla="*/ 824912 h 1722498"/>
              <a:gd name="connsiteX60" fmla="*/ 1208632 w 2966728"/>
              <a:gd name="connsiteY60" fmla="*/ 822215 h 1722498"/>
              <a:gd name="connsiteX61" fmla="*/ 1311377 w 2966728"/>
              <a:gd name="connsiteY61" fmla="*/ 846538 h 1722498"/>
              <a:gd name="connsiteX62" fmla="*/ 1356361 w 2966728"/>
              <a:gd name="connsiteY62" fmla="*/ 823338 h 1722498"/>
              <a:gd name="connsiteX63" fmla="*/ 1407242 w 2966728"/>
              <a:gd name="connsiteY63" fmla="*/ 719746 h 1722498"/>
              <a:gd name="connsiteX64" fmla="*/ 1448046 w 2966728"/>
              <a:gd name="connsiteY64" fmla="*/ 667709 h 1722498"/>
              <a:gd name="connsiteX65" fmla="*/ 1511220 w 2966728"/>
              <a:gd name="connsiteY65" fmla="*/ 664300 h 1722498"/>
              <a:gd name="connsiteX66" fmla="*/ 1572669 w 2966728"/>
              <a:gd name="connsiteY66" fmla="*/ 601877 h 1722498"/>
              <a:gd name="connsiteX67" fmla="*/ 1596484 w 2966728"/>
              <a:gd name="connsiteY67" fmla="*/ 365861 h 1722498"/>
              <a:gd name="connsiteX68" fmla="*/ 1564527 w 2966728"/>
              <a:gd name="connsiteY68" fmla="*/ 297782 h 1722498"/>
              <a:gd name="connsiteX69" fmla="*/ 1550546 w 2966728"/>
              <a:gd name="connsiteY69" fmla="*/ 256691 h 1722498"/>
              <a:gd name="connsiteX70" fmla="*/ 1525195 w 2966728"/>
              <a:gd name="connsiteY70" fmla="*/ 233594 h 1722498"/>
              <a:gd name="connsiteX71" fmla="*/ 1520066 w 2966728"/>
              <a:gd name="connsiteY71" fmla="*/ 164289 h 1722498"/>
              <a:gd name="connsiteX72" fmla="*/ 1539241 w 2966728"/>
              <a:gd name="connsiteY72" fmla="*/ 137538 h 1722498"/>
              <a:gd name="connsiteX73" fmla="*/ 1508761 w 2966728"/>
              <a:gd name="connsiteY73" fmla="*/ 84198 h 1722498"/>
              <a:gd name="connsiteX74" fmla="*/ 1516381 w 2966728"/>
              <a:gd name="connsiteY74" fmla="*/ 61338 h 1722498"/>
              <a:gd name="connsiteX75" fmla="*/ 1539241 w 2966728"/>
              <a:gd name="connsiteY75" fmla="*/ 68958 h 1722498"/>
              <a:gd name="connsiteX76" fmla="*/ 1494006 w 2966728"/>
              <a:gd name="connsiteY76" fmla="*/ 52916 h 1722498"/>
              <a:gd name="connsiteX77" fmla="*/ 1521538 w 2966728"/>
              <a:gd name="connsiteY77" fmla="*/ 14495 h 1722498"/>
              <a:gd name="connsiteX78" fmla="*/ 1585206 w 2966728"/>
              <a:gd name="connsiteY78" fmla="*/ 43171 h 1722498"/>
              <a:gd name="connsiteX79" fmla="*/ 1691641 w 2966728"/>
              <a:gd name="connsiteY79" fmla="*/ 378 h 1722498"/>
              <a:gd name="connsiteX80" fmla="*/ 1699261 w 2966728"/>
              <a:gd name="connsiteY80" fmla="*/ 23238 h 1722498"/>
              <a:gd name="connsiteX81" fmla="*/ 1722121 w 2966728"/>
              <a:gd name="connsiteY81" fmla="*/ 46098 h 1722498"/>
              <a:gd name="connsiteX82" fmla="*/ 1737361 w 2966728"/>
              <a:gd name="connsiteY82" fmla="*/ 68958 h 1722498"/>
              <a:gd name="connsiteX83" fmla="*/ 1760221 w 2966728"/>
              <a:gd name="connsiteY83" fmla="*/ 76578 h 1722498"/>
              <a:gd name="connsiteX84" fmla="*/ 1813561 w 2966728"/>
              <a:gd name="connsiteY84" fmla="*/ 99438 h 1722498"/>
              <a:gd name="connsiteX85" fmla="*/ 1836421 w 2966728"/>
              <a:gd name="connsiteY85" fmla="*/ 114678 h 1722498"/>
              <a:gd name="connsiteX86" fmla="*/ 1859281 w 2966728"/>
              <a:gd name="connsiteY86" fmla="*/ 122298 h 1722498"/>
              <a:gd name="connsiteX87" fmla="*/ 2164081 w 2966728"/>
              <a:gd name="connsiteY87" fmla="*/ 145158 h 1722498"/>
              <a:gd name="connsiteX88" fmla="*/ 2209801 w 2966728"/>
              <a:gd name="connsiteY88" fmla="*/ 183258 h 1722498"/>
              <a:gd name="connsiteX89" fmla="*/ 2232661 w 2966728"/>
              <a:gd name="connsiteY89" fmla="*/ 190878 h 1722498"/>
              <a:gd name="connsiteX90" fmla="*/ 2255521 w 2966728"/>
              <a:gd name="connsiteY90" fmla="*/ 213738 h 1722498"/>
              <a:gd name="connsiteX91" fmla="*/ 2263141 w 2966728"/>
              <a:gd name="connsiteY91" fmla="*/ 244218 h 1722498"/>
              <a:gd name="connsiteX92" fmla="*/ 2305422 w 2966728"/>
              <a:gd name="connsiteY92" fmla="*/ 270486 h 1722498"/>
              <a:gd name="connsiteX93" fmla="*/ 2347703 w 2966728"/>
              <a:gd name="connsiteY93" fmla="*/ 304697 h 1722498"/>
              <a:gd name="connsiteX94" fmla="*/ 2385580 w 2966728"/>
              <a:gd name="connsiteY94" fmla="*/ 332795 h 1722498"/>
              <a:gd name="connsiteX95" fmla="*/ 2416779 w 2966728"/>
              <a:gd name="connsiteY95" fmla="*/ 376024 h 1722498"/>
              <a:gd name="connsiteX96" fmla="*/ 2430542 w 2966728"/>
              <a:gd name="connsiteY96" fmla="*/ 450279 h 1722498"/>
              <a:gd name="connsiteX97" fmla="*/ 2455363 w 2966728"/>
              <a:gd name="connsiteY97" fmla="*/ 493572 h 1722498"/>
              <a:gd name="connsiteX98" fmla="*/ 2468881 w 2966728"/>
              <a:gd name="connsiteY98" fmla="*/ 510918 h 1722498"/>
              <a:gd name="connsiteX99" fmla="*/ 2491741 w 2966728"/>
              <a:gd name="connsiteY99" fmla="*/ 518538 h 1722498"/>
              <a:gd name="connsiteX100" fmla="*/ 2522221 w 2966728"/>
              <a:gd name="connsiteY100" fmla="*/ 564258 h 1722498"/>
              <a:gd name="connsiteX101" fmla="*/ 2514601 w 2966728"/>
              <a:gd name="connsiteY101" fmla="*/ 587118 h 1722498"/>
              <a:gd name="connsiteX102" fmla="*/ 2521731 w 2966728"/>
              <a:gd name="connsiteY102" fmla="*/ 632678 h 1722498"/>
              <a:gd name="connsiteX103" fmla="*/ 2577779 w 2966728"/>
              <a:gd name="connsiteY103" fmla="*/ 715355 h 1722498"/>
              <a:gd name="connsiteX104" fmla="*/ 2609982 w 2966728"/>
              <a:gd name="connsiteY104" fmla="*/ 804047 h 1722498"/>
              <a:gd name="connsiteX105" fmla="*/ 2703886 w 2966728"/>
              <a:gd name="connsiteY105" fmla="*/ 935192 h 1722498"/>
              <a:gd name="connsiteX106" fmla="*/ 2645869 w 2966728"/>
              <a:gd name="connsiteY106" fmla="*/ 922559 h 1722498"/>
              <a:gd name="connsiteX107" fmla="*/ 2707073 w 2966728"/>
              <a:gd name="connsiteY107" fmla="*/ 972990 h 1722498"/>
              <a:gd name="connsiteX108" fmla="*/ 2648321 w 2966728"/>
              <a:gd name="connsiteY108" fmla="*/ 1061986 h 1722498"/>
              <a:gd name="connsiteX109" fmla="*/ 2632592 w 2966728"/>
              <a:gd name="connsiteY109" fmla="*/ 1113059 h 1722498"/>
              <a:gd name="connsiteX110" fmla="*/ 2668975 w 2966728"/>
              <a:gd name="connsiteY110" fmla="*/ 1240794 h 1722498"/>
              <a:gd name="connsiteX111" fmla="*/ 2783815 w 2966728"/>
              <a:gd name="connsiteY111" fmla="*/ 1353983 h 1722498"/>
              <a:gd name="connsiteX112" fmla="*/ 2961260 w 2966728"/>
              <a:gd name="connsiteY112" fmla="*/ 1581371 h 1722498"/>
              <a:gd name="connsiteX113" fmla="*/ 2558598 w 2966728"/>
              <a:gd name="connsiteY113" fmla="*/ 1323671 h 1722498"/>
              <a:gd name="connsiteX114" fmla="*/ 2621281 w 2966728"/>
              <a:gd name="connsiteY114" fmla="*/ 1440558 h 1722498"/>
              <a:gd name="connsiteX115" fmla="*/ 2697481 w 2966728"/>
              <a:gd name="connsiteY115" fmla="*/ 1539618 h 1722498"/>
              <a:gd name="connsiteX116" fmla="*/ 2857501 w 2966728"/>
              <a:gd name="connsiteY116" fmla="*/ 1722498 h 1722498"/>
              <a:gd name="connsiteX117" fmla="*/ 1360025 w 2966728"/>
              <a:gd name="connsiteY117" fmla="*/ 1426892 h 1722498"/>
              <a:gd name="connsiteX118" fmla="*/ 17570 w 2966728"/>
              <a:gd name="connsiteY118" fmla="*/ 1449923 h 1722498"/>
              <a:gd name="connsiteX0" fmla="*/ 0 w 2966727"/>
              <a:gd name="connsiteY0" fmla="*/ 1455798 h 1722498"/>
              <a:gd name="connsiteX1" fmla="*/ 30480 w 2966727"/>
              <a:gd name="connsiteY1" fmla="*/ 1356738 h 1722498"/>
              <a:gd name="connsiteX2" fmla="*/ 38100 w 2966727"/>
              <a:gd name="connsiteY2" fmla="*/ 1333878 h 1722498"/>
              <a:gd name="connsiteX3" fmla="*/ 53340 w 2966727"/>
              <a:gd name="connsiteY3" fmla="*/ 1311018 h 1722498"/>
              <a:gd name="connsiteX4" fmla="*/ 99060 w 2966727"/>
              <a:gd name="connsiteY4" fmla="*/ 1280538 h 1722498"/>
              <a:gd name="connsiteX5" fmla="*/ 152400 w 2966727"/>
              <a:gd name="connsiteY5" fmla="*/ 1272918 h 1722498"/>
              <a:gd name="connsiteX6" fmla="*/ 175260 w 2966727"/>
              <a:gd name="connsiteY6" fmla="*/ 1265298 h 1722498"/>
              <a:gd name="connsiteX7" fmla="*/ 220980 w 2966727"/>
              <a:gd name="connsiteY7" fmla="*/ 1227198 h 1722498"/>
              <a:gd name="connsiteX8" fmla="*/ 236220 w 2966727"/>
              <a:gd name="connsiteY8" fmla="*/ 1204338 h 1722498"/>
              <a:gd name="connsiteX9" fmla="*/ 259080 w 2966727"/>
              <a:gd name="connsiteY9" fmla="*/ 1181478 h 1722498"/>
              <a:gd name="connsiteX10" fmla="*/ 274320 w 2966727"/>
              <a:gd name="connsiteY10" fmla="*/ 1158618 h 1722498"/>
              <a:gd name="connsiteX11" fmla="*/ 320040 w 2966727"/>
              <a:gd name="connsiteY11" fmla="*/ 1135758 h 1722498"/>
              <a:gd name="connsiteX12" fmla="*/ 373380 w 2966727"/>
              <a:gd name="connsiteY12" fmla="*/ 1097658 h 1722498"/>
              <a:gd name="connsiteX13" fmla="*/ 381000 w 2966727"/>
              <a:gd name="connsiteY13" fmla="*/ 1074798 h 1722498"/>
              <a:gd name="connsiteX14" fmla="*/ 419100 w 2966727"/>
              <a:gd name="connsiteY14" fmla="*/ 1029078 h 1722498"/>
              <a:gd name="connsiteX15" fmla="*/ 434340 w 2966727"/>
              <a:gd name="connsiteY15" fmla="*/ 914778 h 1722498"/>
              <a:gd name="connsiteX16" fmla="*/ 441960 w 2966727"/>
              <a:gd name="connsiteY16" fmla="*/ 891918 h 1722498"/>
              <a:gd name="connsiteX17" fmla="*/ 480060 w 2966727"/>
              <a:gd name="connsiteY17" fmla="*/ 876678 h 1722498"/>
              <a:gd name="connsiteX18" fmla="*/ 533400 w 2966727"/>
              <a:gd name="connsiteY18" fmla="*/ 884298 h 1722498"/>
              <a:gd name="connsiteX19" fmla="*/ 548640 w 2966727"/>
              <a:gd name="connsiteY19" fmla="*/ 907158 h 1722498"/>
              <a:gd name="connsiteX20" fmla="*/ 550853 w 2966727"/>
              <a:gd name="connsiteY20" fmla="*/ 970885 h 1722498"/>
              <a:gd name="connsiteX21" fmla="*/ 583791 w 2966727"/>
              <a:gd name="connsiteY21" fmla="*/ 952416 h 1722498"/>
              <a:gd name="connsiteX22" fmla="*/ 610336 w 2966727"/>
              <a:gd name="connsiteY22" fmla="*/ 944135 h 1722498"/>
              <a:gd name="connsiteX23" fmla="*/ 624840 w 2966727"/>
              <a:gd name="connsiteY23" fmla="*/ 869058 h 1722498"/>
              <a:gd name="connsiteX24" fmla="*/ 618103 w 2966727"/>
              <a:gd name="connsiteY24" fmla="*/ 830747 h 1722498"/>
              <a:gd name="connsiteX25" fmla="*/ 683097 w 2966727"/>
              <a:gd name="connsiteY25" fmla="*/ 754777 h 1722498"/>
              <a:gd name="connsiteX26" fmla="*/ 678180 w 2966727"/>
              <a:gd name="connsiteY26" fmla="*/ 869058 h 1722498"/>
              <a:gd name="connsiteX27" fmla="*/ 706599 w 2966727"/>
              <a:gd name="connsiteY27" fmla="*/ 885211 h 1722498"/>
              <a:gd name="connsiteX28" fmla="*/ 739140 w 2966727"/>
              <a:gd name="connsiteY28" fmla="*/ 884298 h 1722498"/>
              <a:gd name="connsiteX29" fmla="*/ 762000 w 2966727"/>
              <a:gd name="connsiteY29" fmla="*/ 815718 h 1722498"/>
              <a:gd name="connsiteX30" fmla="*/ 784860 w 2966727"/>
              <a:gd name="connsiteY30" fmla="*/ 800478 h 1722498"/>
              <a:gd name="connsiteX31" fmla="*/ 763138 w 2966727"/>
              <a:gd name="connsiteY31" fmla="*/ 591498 h 1722498"/>
              <a:gd name="connsiteX32" fmla="*/ 784860 w 2966727"/>
              <a:gd name="connsiteY32" fmla="*/ 541398 h 1722498"/>
              <a:gd name="connsiteX33" fmla="*/ 807720 w 2966727"/>
              <a:gd name="connsiteY33" fmla="*/ 533778 h 1722498"/>
              <a:gd name="connsiteX34" fmla="*/ 845820 w 2966727"/>
              <a:gd name="connsiteY34" fmla="*/ 541398 h 1722498"/>
              <a:gd name="connsiteX35" fmla="*/ 838200 w 2966727"/>
              <a:gd name="connsiteY35" fmla="*/ 587118 h 1722498"/>
              <a:gd name="connsiteX36" fmla="*/ 840167 w 2966727"/>
              <a:gd name="connsiteY36" fmla="*/ 636568 h 1722498"/>
              <a:gd name="connsiteX37" fmla="*/ 837464 w 2966727"/>
              <a:gd name="connsiteY37" fmla="*/ 688284 h 1722498"/>
              <a:gd name="connsiteX38" fmla="*/ 829844 w 2966727"/>
              <a:gd name="connsiteY38" fmla="*/ 754116 h 1722498"/>
              <a:gd name="connsiteX39" fmla="*/ 809933 w 2966727"/>
              <a:gd name="connsiteY39" fmla="*/ 811988 h 1722498"/>
              <a:gd name="connsiteX40" fmla="*/ 822469 w 2966727"/>
              <a:gd name="connsiteY40" fmla="*/ 920954 h 1722498"/>
              <a:gd name="connsiteX41" fmla="*/ 861054 w 2966727"/>
              <a:gd name="connsiteY41" fmla="*/ 912672 h 1722498"/>
              <a:gd name="connsiteX42" fmla="*/ 868680 w 2966727"/>
              <a:gd name="connsiteY42" fmla="*/ 891918 h 1722498"/>
              <a:gd name="connsiteX43" fmla="*/ 861060 w 2966727"/>
              <a:gd name="connsiteY43" fmla="*/ 869058 h 1722498"/>
              <a:gd name="connsiteX44" fmla="*/ 908252 w 2966727"/>
              <a:gd name="connsiteY44" fmla="*/ 803405 h 1722498"/>
              <a:gd name="connsiteX45" fmla="*/ 981013 w 2966727"/>
              <a:gd name="connsiteY45" fmla="*/ 839881 h 1722498"/>
              <a:gd name="connsiteX46" fmla="*/ 1027713 w 2966727"/>
              <a:gd name="connsiteY46" fmla="*/ 831298 h 1722498"/>
              <a:gd name="connsiteX47" fmla="*/ 1060161 w 2966727"/>
              <a:gd name="connsiteY47" fmla="*/ 805992 h 1722498"/>
              <a:gd name="connsiteX48" fmla="*/ 1074420 w 2966727"/>
              <a:gd name="connsiteY48" fmla="*/ 792858 h 1722498"/>
              <a:gd name="connsiteX49" fmla="*/ 1066800 w 2966727"/>
              <a:gd name="connsiteY49" fmla="*/ 731898 h 1722498"/>
              <a:gd name="connsiteX50" fmla="*/ 1039514 w 2966727"/>
              <a:gd name="connsiteY50" fmla="*/ 681966 h 1722498"/>
              <a:gd name="connsiteX51" fmla="*/ 1067960 w 2966727"/>
              <a:gd name="connsiteY51" fmla="*/ 511747 h 1722498"/>
              <a:gd name="connsiteX52" fmla="*/ 1089660 w 2966727"/>
              <a:gd name="connsiteY52" fmla="*/ 465557 h 1722498"/>
              <a:gd name="connsiteX53" fmla="*/ 1090395 w 2966727"/>
              <a:gd name="connsiteY53" fmla="*/ 630572 h 1722498"/>
              <a:gd name="connsiteX54" fmla="*/ 1127760 w 2966727"/>
              <a:gd name="connsiteY54" fmla="*/ 670938 h 1722498"/>
              <a:gd name="connsiteX55" fmla="*/ 1135380 w 2966727"/>
              <a:gd name="connsiteY55" fmla="*/ 685697 h 1722498"/>
              <a:gd name="connsiteX56" fmla="*/ 1170531 w 2966727"/>
              <a:gd name="connsiteY56" fmla="*/ 698992 h 1722498"/>
              <a:gd name="connsiteX57" fmla="*/ 1231001 w 2966727"/>
              <a:gd name="connsiteY57" fmla="*/ 692835 h 1722498"/>
              <a:gd name="connsiteX58" fmla="*/ 1165860 w 2966727"/>
              <a:gd name="connsiteY58" fmla="*/ 823338 h 1722498"/>
              <a:gd name="connsiteX59" fmla="*/ 1181040 w 2966727"/>
              <a:gd name="connsiteY59" fmla="*/ 824912 h 1722498"/>
              <a:gd name="connsiteX60" fmla="*/ 1208631 w 2966727"/>
              <a:gd name="connsiteY60" fmla="*/ 822215 h 1722498"/>
              <a:gd name="connsiteX61" fmla="*/ 1311376 w 2966727"/>
              <a:gd name="connsiteY61" fmla="*/ 846538 h 1722498"/>
              <a:gd name="connsiteX62" fmla="*/ 1356360 w 2966727"/>
              <a:gd name="connsiteY62" fmla="*/ 823338 h 1722498"/>
              <a:gd name="connsiteX63" fmla="*/ 1407241 w 2966727"/>
              <a:gd name="connsiteY63" fmla="*/ 719746 h 1722498"/>
              <a:gd name="connsiteX64" fmla="*/ 1448045 w 2966727"/>
              <a:gd name="connsiteY64" fmla="*/ 667709 h 1722498"/>
              <a:gd name="connsiteX65" fmla="*/ 1511219 w 2966727"/>
              <a:gd name="connsiteY65" fmla="*/ 664300 h 1722498"/>
              <a:gd name="connsiteX66" fmla="*/ 1572668 w 2966727"/>
              <a:gd name="connsiteY66" fmla="*/ 601877 h 1722498"/>
              <a:gd name="connsiteX67" fmla="*/ 1596483 w 2966727"/>
              <a:gd name="connsiteY67" fmla="*/ 365861 h 1722498"/>
              <a:gd name="connsiteX68" fmla="*/ 1564526 w 2966727"/>
              <a:gd name="connsiteY68" fmla="*/ 297782 h 1722498"/>
              <a:gd name="connsiteX69" fmla="*/ 1550545 w 2966727"/>
              <a:gd name="connsiteY69" fmla="*/ 256691 h 1722498"/>
              <a:gd name="connsiteX70" fmla="*/ 1525194 w 2966727"/>
              <a:gd name="connsiteY70" fmla="*/ 233594 h 1722498"/>
              <a:gd name="connsiteX71" fmla="*/ 1520065 w 2966727"/>
              <a:gd name="connsiteY71" fmla="*/ 164289 h 1722498"/>
              <a:gd name="connsiteX72" fmla="*/ 1539240 w 2966727"/>
              <a:gd name="connsiteY72" fmla="*/ 137538 h 1722498"/>
              <a:gd name="connsiteX73" fmla="*/ 1508760 w 2966727"/>
              <a:gd name="connsiteY73" fmla="*/ 84198 h 1722498"/>
              <a:gd name="connsiteX74" fmla="*/ 1516380 w 2966727"/>
              <a:gd name="connsiteY74" fmla="*/ 61338 h 1722498"/>
              <a:gd name="connsiteX75" fmla="*/ 1539240 w 2966727"/>
              <a:gd name="connsiteY75" fmla="*/ 68958 h 1722498"/>
              <a:gd name="connsiteX76" fmla="*/ 1494005 w 2966727"/>
              <a:gd name="connsiteY76" fmla="*/ 52916 h 1722498"/>
              <a:gd name="connsiteX77" fmla="*/ 1521537 w 2966727"/>
              <a:gd name="connsiteY77" fmla="*/ 14495 h 1722498"/>
              <a:gd name="connsiteX78" fmla="*/ 1585205 w 2966727"/>
              <a:gd name="connsiteY78" fmla="*/ 43171 h 1722498"/>
              <a:gd name="connsiteX79" fmla="*/ 1691640 w 2966727"/>
              <a:gd name="connsiteY79" fmla="*/ 378 h 1722498"/>
              <a:gd name="connsiteX80" fmla="*/ 1699260 w 2966727"/>
              <a:gd name="connsiteY80" fmla="*/ 23238 h 1722498"/>
              <a:gd name="connsiteX81" fmla="*/ 1722120 w 2966727"/>
              <a:gd name="connsiteY81" fmla="*/ 46098 h 1722498"/>
              <a:gd name="connsiteX82" fmla="*/ 1737360 w 2966727"/>
              <a:gd name="connsiteY82" fmla="*/ 68958 h 1722498"/>
              <a:gd name="connsiteX83" fmla="*/ 1760220 w 2966727"/>
              <a:gd name="connsiteY83" fmla="*/ 76578 h 1722498"/>
              <a:gd name="connsiteX84" fmla="*/ 1813560 w 2966727"/>
              <a:gd name="connsiteY84" fmla="*/ 99438 h 1722498"/>
              <a:gd name="connsiteX85" fmla="*/ 1836420 w 2966727"/>
              <a:gd name="connsiteY85" fmla="*/ 114678 h 1722498"/>
              <a:gd name="connsiteX86" fmla="*/ 1859280 w 2966727"/>
              <a:gd name="connsiteY86" fmla="*/ 122298 h 1722498"/>
              <a:gd name="connsiteX87" fmla="*/ 2164080 w 2966727"/>
              <a:gd name="connsiteY87" fmla="*/ 145158 h 1722498"/>
              <a:gd name="connsiteX88" fmla="*/ 2209800 w 2966727"/>
              <a:gd name="connsiteY88" fmla="*/ 183258 h 1722498"/>
              <a:gd name="connsiteX89" fmla="*/ 2232660 w 2966727"/>
              <a:gd name="connsiteY89" fmla="*/ 190878 h 1722498"/>
              <a:gd name="connsiteX90" fmla="*/ 2255520 w 2966727"/>
              <a:gd name="connsiteY90" fmla="*/ 213738 h 1722498"/>
              <a:gd name="connsiteX91" fmla="*/ 2263140 w 2966727"/>
              <a:gd name="connsiteY91" fmla="*/ 244218 h 1722498"/>
              <a:gd name="connsiteX92" fmla="*/ 2305421 w 2966727"/>
              <a:gd name="connsiteY92" fmla="*/ 270486 h 1722498"/>
              <a:gd name="connsiteX93" fmla="*/ 2347702 w 2966727"/>
              <a:gd name="connsiteY93" fmla="*/ 304697 h 1722498"/>
              <a:gd name="connsiteX94" fmla="*/ 2385579 w 2966727"/>
              <a:gd name="connsiteY94" fmla="*/ 332795 h 1722498"/>
              <a:gd name="connsiteX95" fmla="*/ 2416778 w 2966727"/>
              <a:gd name="connsiteY95" fmla="*/ 376024 h 1722498"/>
              <a:gd name="connsiteX96" fmla="*/ 2430541 w 2966727"/>
              <a:gd name="connsiteY96" fmla="*/ 450279 h 1722498"/>
              <a:gd name="connsiteX97" fmla="*/ 2455362 w 2966727"/>
              <a:gd name="connsiteY97" fmla="*/ 493572 h 1722498"/>
              <a:gd name="connsiteX98" fmla="*/ 2468880 w 2966727"/>
              <a:gd name="connsiteY98" fmla="*/ 510918 h 1722498"/>
              <a:gd name="connsiteX99" fmla="*/ 2491740 w 2966727"/>
              <a:gd name="connsiteY99" fmla="*/ 518538 h 1722498"/>
              <a:gd name="connsiteX100" fmla="*/ 2522220 w 2966727"/>
              <a:gd name="connsiteY100" fmla="*/ 564258 h 1722498"/>
              <a:gd name="connsiteX101" fmla="*/ 2514600 w 2966727"/>
              <a:gd name="connsiteY101" fmla="*/ 587118 h 1722498"/>
              <a:gd name="connsiteX102" fmla="*/ 2521730 w 2966727"/>
              <a:gd name="connsiteY102" fmla="*/ 632678 h 1722498"/>
              <a:gd name="connsiteX103" fmla="*/ 2577778 w 2966727"/>
              <a:gd name="connsiteY103" fmla="*/ 715355 h 1722498"/>
              <a:gd name="connsiteX104" fmla="*/ 2609981 w 2966727"/>
              <a:gd name="connsiteY104" fmla="*/ 804047 h 1722498"/>
              <a:gd name="connsiteX105" fmla="*/ 2703885 w 2966727"/>
              <a:gd name="connsiteY105" fmla="*/ 935192 h 1722498"/>
              <a:gd name="connsiteX106" fmla="*/ 2645868 w 2966727"/>
              <a:gd name="connsiteY106" fmla="*/ 922559 h 1722498"/>
              <a:gd name="connsiteX107" fmla="*/ 2707072 w 2966727"/>
              <a:gd name="connsiteY107" fmla="*/ 972990 h 1722498"/>
              <a:gd name="connsiteX108" fmla="*/ 2648320 w 2966727"/>
              <a:gd name="connsiteY108" fmla="*/ 1061986 h 1722498"/>
              <a:gd name="connsiteX109" fmla="*/ 2632591 w 2966727"/>
              <a:gd name="connsiteY109" fmla="*/ 1113059 h 1722498"/>
              <a:gd name="connsiteX110" fmla="*/ 2668974 w 2966727"/>
              <a:gd name="connsiteY110" fmla="*/ 1240794 h 1722498"/>
              <a:gd name="connsiteX111" fmla="*/ 2783814 w 2966727"/>
              <a:gd name="connsiteY111" fmla="*/ 1353983 h 1722498"/>
              <a:gd name="connsiteX112" fmla="*/ 2961259 w 2966727"/>
              <a:gd name="connsiteY112" fmla="*/ 1581371 h 1722498"/>
              <a:gd name="connsiteX113" fmla="*/ 2558597 w 2966727"/>
              <a:gd name="connsiteY113" fmla="*/ 1323671 h 1722498"/>
              <a:gd name="connsiteX114" fmla="*/ 2621280 w 2966727"/>
              <a:gd name="connsiteY114" fmla="*/ 1440558 h 1722498"/>
              <a:gd name="connsiteX115" fmla="*/ 2697480 w 2966727"/>
              <a:gd name="connsiteY115" fmla="*/ 1539618 h 1722498"/>
              <a:gd name="connsiteX116" fmla="*/ 2857500 w 2966727"/>
              <a:gd name="connsiteY116" fmla="*/ 1722498 h 1722498"/>
              <a:gd name="connsiteX117" fmla="*/ 1360024 w 2966727"/>
              <a:gd name="connsiteY117" fmla="*/ 1426892 h 1722498"/>
              <a:gd name="connsiteX0" fmla="*/ 0 w 2966727"/>
              <a:gd name="connsiteY0" fmla="*/ 1455798 h 1581477"/>
              <a:gd name="connsiteX1" fmla="*/ 30480 w 2966727"/>
              <a:gd name="connsiteY1" fmla="*/ 1356738 h 1581477"/>
              <a:gd name="connsiteX2" fmla="*/ 38100 w 2966727"/>
              <a:gd name="connsiteY2" fmla="*/ 1333878 h 1581477"/>
              <a:gd name="connsiteX3" fmla="*/ 53340 w 2966727"/>
              <a:gd name="connsiteY3" fmla="*/ 1311018 h 1581477"/>
              <a:gd name="connsiteX4" fmla="*/ 99060 w 2966727"/>
              <a:gd name="connsiteY4" fmla="*/ 1280538 h 1581477"/>
              <a:gd name="connsiteX5" fmla="*/ 152400 w 2966727"/>
              <a:gd name="connsiteY5" fmla="*/ 1272918 h 1581477"/>
              <a:gd name="connsiteX6" fmla="*/ 175260 w 2966727"/>
              <a:gd name="connsiteY6" fmla="*/ 1265298 h 1581477"/>
              <a:gd name="connsiteX7" fmla="*/ 220980 w 2966727"/>
              <a:gd name="connsiteY7" fmla="*/ 1227198 h 1581477"/>
              <a:gd name="connsiteX8" fmla="*/ 236220 w 2966727"/>
              <a:gd name="connsiteY8" fmla="*/ 1204338 h 1581477"/>
              <a:gd name="connsiteX9" fmla="*/ 259080 w 2966727"/>
              <a:gd name="connsiteY9" fmla="*/ 1181478 h 1581477"/>
              <a:gd name="connsiteX10" fmla="*/ 274320 w 2966727"/>
              <a:gd name="connsiteY10" fmla="*/ 1158618 h 1581477"/>
              <a:gd name="connsiteX11" fmla="*/ 320040 w 2966727"/>
              <a:gd name="connsiteY11" fmla="*/ 1135758 h 1581477"/>
              <a:gd name="connsiteX12" fmla="*/ 373380 w 2966727"/>
              <a:gd name="connsiteY12" fmla="*/ 1097658 h 1581477"/>
              <a:gd name="connsiteX13" fmla="*/ 381000 w 2966727"/>
              <a:gd name="connsiteY13" fmla="*/ 1074798 h 1581477"/>
              <a:gd name="connsiteX14" fmla="*/ 419100 w 2966727"/>
              <a:gd name="connsiteY14" fmla="*/ 1029078 h 1581477"/>
              <a:gd name="connsiteX15" fmla="*/ 434340 w 2966727"/>
              <a:gd name="connsiteY15" fmla="*/ 914778 h 1581477"/>
              <a:gd name="connsiteX16" fmla="*/ 441960 w 2966727"/>
              <a:gd name="connsiteY16" fmla="*/ 891918 h 1581477"/>
              <a:gd name="connsiteX17" fmla="*/ 480060 w 2966727"/>
              <a:gd name="connsiteY17" fmla="*/ 876678 h 1581477"/>
              <a:gd name="connsiteX18" fmla="*/ 533400 w 2966727"/>
              <a:gd name="connsiteY18" fmla="*/ 884298 h 1581477"/>
              <a:gd name="connsiteX19" fmla="*/ 548640 w 2966727"/>
              <a:gd name="connsiteY19" fmla="*/ 907158 h 1581477"/>
              <a:gd name="connsiteX20" fmla="*/ 550853 w 2966727"/>
              <a:gd name="connsiteY20" fmla="*/ 970885 h 1581477"/>
              <a:gd name="connsiteX21" fmla="*/ 583791 w 2966727"/>
              <a:gd name="connsiteY21" fmla="*/ 952416 h 1581477"/>
              <a:gd name="connsiteX22" fmla="*/ 610336 w 2966727"/>
              <a:gd name="connsiteY22" fmla="*/ 944135 h 1581477"/>
              <a:gd name="connsiteX23" fmla="*/ 624840 w 2966727"/>
              <a:gd name="connsiteY23" fmla="*/ 869058 h 1581477"/>
              <a:gd name="connsiteX24" fmla="*/ 618103 w 2966727"/>
              <a:gd name="connsiteY24" fmla="*/ 830747 h 1581477"/>
              <a:gd name="connsiteX25" fmla="*/ 683097 w 2966727"/>
              <a:gd name="connsiteY25" fmla="*/ 754777 h 1581477"/>
              <a:gd name="connsiteX26" fmla="*/ 678180 w 2966727"/>
              <a:gd name="connsiteY26" fmla="*/ 869058 h 1581477"/>
              <a:gd name="connsiteX27" fmla="*/ 706599 w 2966727"/>
              <a:gd name="connsiteY27" fmla="*/ 885211 h 1581477"/>
              <a:gd name="connsiteX28" fmla="*/ 739140 w 2966727"/>
              <a:gd name="connsiteY28" fmla="*/ 884298 h 1581477"/>
              <a:gd name="connsiteX29" fmla="*/ 762000 w 2966727"/>
              <a:gd name="connsiteY29" fmla="*/ 815718 h 1581477"/>
              <a:gd name="connsiteX30" fmla="*/ 784860 w 2966727"/>
              <a:gd name="connsiteY30" fmla="*/ 800478 h 1581477"/>
              <a:gd name="connsiteX31" fmla="*/ 763138 w 2966727"/>
              <a:gd name="connsiteY31" fmla="*/ 591498 h 1581477"/>
              <a:gd name="connsiteX32" fmla="*/ 784860 w 2966727"/>
              <a:gd name="connsiteY32" fmla="*/ 541398 h 1581477"/>
              <a:gd name="connsiteX33" fmla="*/ 807720 w 2966727"/>
              <a:gd name="connsiteY33" fmla="*/ 533778 h 1581477"/>
              <a:gd name="connsiteX34" fmla="*/ 845820 w 2966727"/>
              <a:gd name="connsiteY34" fmla="*/ 541398 h 1581477"/>
              <a:gd name="connsiteX35" fmla="*/ 838200 w 2966727"/>
              <a:gd name="connsiteY35" fmla="*/ 587118 h 1581477"/>
              <a:gd name="connsiteX36" fmla="*/ 840167 w 2966727"/>
              <a:gd name="connsiteY36" fmla="*/ 636568 h 1581477"/>
              <a:gd name="connsiteX37" fmla="*/ 837464 w 2966727"/>
              <a:gd name="connsiteY37" fmla="*/ 688284 h 1581477"/>
              <a:gd name="connsiteX38" fmla="*/ 829844 w 2966727"/>
              <a:gd name="connsiteY38" fmla="*/ 754116 h 1581477"/>
              <a:gd name="connsiteX39" fmla="*/ 809933 w 2966727"/>
              <a:gd name="connsiteY39" fmla="*/ 811988 h 1581477"/>
              <a:gd name="connsiteX40" fmla="*/ 822469 w 2966727"/>
              <a:gd name="connsiteY40" fmla="*/ 920954 h 1581477"/>
              <a:gd name="connsiteX41" fmla="*/ 861054 w 2966727"/>
              <a:gd name="connsiteY41" fmla="*/ 912672 h 1581477"/>
              <a:gd name="connsiteX42" fmla="*/ 868680 w 2966727"/>
              <a:gd name="connsiteY42" fmla="*/ 891918 h 1581477"/>
              <a:gd name="connsiteX43" fmla="*/ 861060 w 2966727"/>
              <a:gd name="connsiteY43" fmla="*/ 869058 h 1581477"/>
              <a:gd name="connsiteX44" fmla="*/ 908252 w 2966727"/>
              <a:gd name="connsiteY44" fmla="*/ 803405 h 1581477"/>
              <a:gd name="connsiteX45" fmla="*/ 981013 w 2966727"/>
              <a:gd name="connsiteY45" fmla="*/ 839881 h 1581477"/>
              <a:gd name="connsiteX46" fmla="*/ 1027713 w 2966727"/>
              <a:gd name="connsiteY46" fmla="*/ 831298 h 1581477"/>
              <a:gd name="connsiteX47" fmla="*/ 1060161 w 2966727"/>
              <a:gd name="connsiteY47" fmla="*/ 805992 h 1581477"/>
              <a:gd name="connsiteX48" fmla="*/ 1074420 w 2966727"/>
              <a:gd name="connsiteY48" fmla="*/ 792858 h 1581477"/>
              <a:gd name="connsiteX49" fmla="*/ 1066800 w 2966727"/>
              <a:gd name="connsiteY49" fmla="*/ 731898 h 1581477"/>
              <a:gd name="connsiteX50" fmla="*/ 1039514 w 2966727"/>
              <a:gd name="connsiteY50" fmla="*/ 681966 h 1581477"/>
              <a:gd name="connsiteX51" fmla="*/ 1067960 w 2966727"/>
              <a:gd name="connsiteY51" fmla="*/ 511747 h 1581477"/>
              <a:gd name="connsiteX52" fmla="*/ 1089660 w 2966727"/>
              <a:gd name="connsiteY52" fmla="*/ 465557 h 1581477"/>
              <a:gd name="connsiteX53" fmla="*/ 1090395 w 2966727"/>
              <a:gd name="connsiteY53" fmla="*/ 630572 h 1581477"/>
              <a:gd name="connsiteX54" fmla="*/ 1127760 w 2966727"/>
              <a:gd name="connsiteY54" fmla="*/ 670938 h 1581477"/>
              <a:gd name="connsiteX55" fmla="*/ 1135380 w 2966727"/>
              <a:gd name="connsiteY55" fmla="*/ 685697 h 1581477"/>
              <a:gd name="connsiteX56" fmla="*/ 1170531 w 2966727"/>
              <a:gd name="connsiteY56" fmla="*/ 698992 h 1581477"/>
              <a:gd name="connsiteX57" fmla="*/ 1231001 w 2966727"/>
              <a:gd name="connsiteY57" fmla="*/ 692835 h 1581477"/>
              <a:gd name="connsiteX58" fmla="*/ 1165860 w 2966727"/>
              <a:gd name="connsiteY58" fmla="*/ 823338 h 1581477"/>
              <a:gd name="connsiteX59" fmla="*/ 1181040 w 2966727"/>
              <a:gd name="connsiteY59" fmla="*/ 824912 h 1581477"/>
              <a:gd name="connsiteX60" fmla="*/ 1208631 w 2966727"/>
              <a:gd name="connsiteY60" fmla="*/ 822215 h 1581477"/>
              <a:gd name="connsiteX61" fmla="*/ 1311376 w 2966727"/>
              <a:gd name="connsiteY61" fmla="*/ 846538 h 1581477"/>
              <a:gd name="connsiteX62" fmla="*/ 1356360 w 2966727"/>
              <a:gd name="connsiteY62" fmla="*/ 823338 h 1581477"/>
              <a:gd name="connsiteX63" fmla="*/ 1407241 w 2966727"/>
              <a:gd name="connsiteY63" fmla="*/ 719746 h 1581477"/>
              <a:gd name="connsiteX64" fmla="*/ 1448045 w 2966727"/>
              <a:gd name="connsiteY64" fmla="*/ 667709 h 1581477"/>
              <a:gd name="connsiteX65" fmla="*/ 1511219 w 2966727"/>
              <a:gd name="connsiteY65" fmla="*/ 664300 h 1581477"/>
              <a:gd name="connsiteX66" fmla="*/ 1572668 w 2966727"/>
              <a:gd name="connsiteY66" fmla="*/ 601877 h 1581477"/>
              <a:gd name="connsiteX67" fmla="*/ 1596483 w 2966727"/>
              <a:gd name="connsiteY67" fmla="*/ 365861 h 1581477"/>
              <a:gd name="connsiteX68" fmla="*/ 1564526 w 2966727"/>
              <a:gd name="connsiteY68" fmla="*/ 297782 h 1581477"/>
              <a:gd name="connsiteX69" fmla="*/ 1550545 w 2966727"/>
              <a:gd name="connsiteY69" fmla="*/ 256691 h 1581477"/>
              <a:gd name="connsiteX70" fmla="*/ 1525194 w 2966727"/>
              <a:gd name="connsiteY70" fmla="*/ 233594 h 1581477"/>
              <a:gd name="connsiteX71" fmla="*/ 1520065 w 2966727"/>
              <a:gd name="connsiteY71" fmla="*/ 164289 h 1581477"/>
              <a:gd name="connsiteX72" fmla="*/ 1539240 w 2966727"/>
              <a:gd name="connsiteY72" fmla="*/ 137538 h 1581477"/>
              <a:gd name="connsiteX73" fmla="*/ 1508760 w 2966727"/>
              <a:gd name="connsiteY73" fmla="*/ 84198 h 1581477"/>
              <a:gd name="connsiteX74" fmla="*/ 1516380 w 2966727"/>
              <a:gd name="connsiteY74" fmla="*/ 61338 h 1581477"/>
              <a:gd name="connsiteX75" fmla="*/ 1539240 w 2966727"/>
              <a:gd name="connsiteY75" fmla="*/ 68958 h 1581477"/>
              <a:gd name="connsiteX76" fmla="*/ 1494005 w 2966727"/>
              <a:gd name="connsiteY76" fmla="*/ 52916 h 1581477"/>
              <a:gd name="connsiteX77" fmla="*/ 1521537 w 2966727"/>
              <a:gd name="connsiteY77" fmla="*/ 14495 h 1581477"/>
              <a:gd name="connsiteX78" fmla="*/ 1585205 w 2966727"/>
              <a:gd name="connsiteY78" fmla="*/ 43171 h 1581477"/>
              <a:gd name="connsiteX79" fmla="*/ 1691640 w 2966727"/>
              <a:gd name="connsiteY79" fmla="*/ 378 h 1581477"/>
              <a:gd name="connsiteX80" fmla="*/ 1699260 w 2966727"/>
              <a:gd name="connsiteY80" fmla="*/ 23238 h 1581477"/>
              <a:gd name="connsiteX81" fmla="*/ 1722120 w 2966727"/>
              <a:gd name="connsiteY81" fmla="*/ 46098 h 1581477"/>
              <a:gd name="connsiteX82" fmla="*/ 1737360 w 2966727"/>
              <a:gd name="connsiteY82" fmla="*/ 68958 h 1581477"/>
              <a:gd name="connsiteX83" fmla="*/ 1760220 w 2966727"/>
              <a:gd name="connsiteY83" fmla="*/ 76578 h 1581477"/>
              <a:gd name="connsiteX84" fmla="*/ 1813560 w 2966727"/>
              <a:gd name="connsiteY84" fmla="*/ 99438 h 1581477"/>
              <a:gd name="connsiteX85" fmla="*/ 1836420 w 2966727"/>
              <a:gd name="connsiteY85" fmla="*/ 114678 h 1581477"/>
              <a:gd name="connsiteX86" fmla="*/ 1859280 w 2966727"/>
              <a:gd name="connsiteY86" fmla="*/ 122298 h 1581477"/>
              <a:gd name="connsiteX87" fmla="*/ 2164080 w 2966727"/>
              <a:gd name="connsiteY87" fmla="*/ 145158 h 1581477"/>
              <a:gd name="connsiteX88" fmla="*/ 2209800 w 2966727"/>
              <a:gd name="connsiteY88" fmla="*/ 183258 h 1581477"/>
              <a:gd name="connsiteX89" fmla="*/ 2232660 w 2966727"/>
              <a:gd name="connsiteY89" fmla="*/ 190878 h 1581477"/>
              <a:gd name="connsiteX90" fmla="*/ 2255520 w 2966727"/>
              <a:gd name="connsiteY90" fmla="*/ 213738 h 1581477"/>
              <a:gd name="connsiteX91" fmla="*/ 2263140 w 2966727"/>
              <a:gd name="connsiteY91" fmla="*/ 244218 h 1581477"/>
              <a:gd name="connsiteX92" fmla="*/ 2305421 w 2966727"/>
              <a:gd name="connsiteY92" fmla="*/ 270486 h 1581477"/>
              <a:gd name="connsiteX93" fmla="*/ 2347702 w 2966727"/>
              <a:gd name="connsiteY93" fmla="*/ 304697 h 1581477"/>
              <a:gd name="connsiteX94" fmla="*/ 2385579 w 2966727"/>
              <a:gd name="connsiteY94" fmla="*/ 332795 h 1581477"/>
              <a:gd name="connsiteX95" fmla="*/ 2416778 w 2966727"/>
              <a:gd name="connsiteY95" fmla="*/ 376024 h 1581477"/>
              <a:gd name="connsiteX96" fmla="*/ 2430541 w 2966727"/>
              <a:gd name="connsiteY96" fmla="*/ 450279 h 1581477"/>
              <a:gd name="connsiteX97" fmla="*/ 2455362 w 2966727"/>
              <a:gd name="connsiteY97" fmla="*/ 493572 h 1581477"/>
              <a:gd name="connsiteX98" fmla="*/ 2468880 w 2966727"/>
              <a:gd name="connsiteY98" fmla="*/ 510918 h 1581477"/>
              <a:gd name="connsiteX99" fmla="*/ 2491740 w 2966727"/>
              <a:gd name="connsiteY99" fmla="*/ 518538 h 1581477"/>
              <a:gd name="connsiteX100" fmla="*/ 2522220 w 2966727"/>
              <a:gd name="connsiteY100" fmla="*/ 564258 h 1581477"/>
              <a:gd name="connsiteX101" fmla="*/ 2514600 w 2966727"/>
              <a:gd name="connsiteY101" fmla="*/ 587118 h 1581477"/>
              <a:gd name="connsiteX102" fmla="*/ 2521730 w 2966727"/>
              <a:gd name="connsiteY102" fmla="*/ 632678 h 1581477"/>
              <a:gd name="connsiteX103" fmla="*/ 2577778 w 2966727"/>
              <a:gd name="connsiteY103" fmla="*/ 715355 h 1581477"/>
              <a:gd name="connsiteX104" fmla="*/ 2609981 w 2966727"/>
              <a:gd name="connsiteY104" fmla="*/ 804047 h 1581477"/>
              <a:gd name="connsiteX105" fmla="*/ 2703885 w 2966727"/>
              <a:gd name="connsiteY105" fmla="*/ 935192 h 1581477"/>
              <a:gd name="connsiteX106" fmla="*/ 2645868 w 2966727"/>
              <a:gd name="connsiteY106" fmla="*/ 922559 h 1581477"/>
              <a:gd name="connsiteX107" fmla="*/ 2707072 w 2966727"/>
              <a:gd name="connsiteY107" fmla="*/ 972990 h 1581477"/>
              <a:gd name="connsiteX108" fmla="*/ 2648320 w 2966727"/>
              <a:gd name="connsiteY108" fmla="*/ 1061986 h 1581477"/>
              <a:gd name="connsiteX109" fmla="*/ 2632591 w 2966727"/>
              <a:gd name="connsiteY109" fmla="*/ 1113059 h 1581477"/>
              <a:gd name="connsiteX110" fmla="*/ 2668974 w 2966727"/>
              <a:gd name="connsiteY110" fmla="*/ 1240794 h 1581477"/>
              <a:gd name="connsiteX111" fmla="*/ 2783814 w 2966727"/>
              <a:gd name="connsiteY111" fmla="*/ 1353983 h 1581477"/>
              <a:gd name="connsiteX112" fmla="*/ 2961259 w 2966727"/>
              <a:gd name="connsiteY112" fmla="*/ 1581371 h 1581477"/>
              <a:gd name="connsiteX113" fmla="*/ 2558597 w 2966727"/>
              <a:gd name="connsiteY113" fmla="*/ 1323671 h 1581477"/>
              <a:gd name="connsiteX114" fmla="*/ 2621280 w 2966727"/>
              <a:gd name="connsiteY114" fmla="*/ 1440558 h 1581477"/>
              <a:gd name="connsiteX115" fmla="*/ 2697480 w 2966727"/>
              <a:gd name="connsiteY115" fmla="*/ 1539618 h 1581477"/>
              <a:gd name="connsiteX116" fmla="*/ 1360024 w 2966727"/>
              <a:gd name="connsiteY116" fmla="*/ 1426892 h 1581477"/>
              <a:gd name="connsiteX0" fmla="*/ 0 w 2966727"/>
              <a:gd name="connsiteY0" fmla="*/ 1455798 h 1581477"/>
              <a:gd name="connsiteX1" fmla="*/ 30480 w 2966727"/>
              <a:gd name="connsiteY1" fmla="*/ 1356738 h 1581477"/>
              <a:gd name="connsiteX2" fmla="*/ 38100 w 2966727"/>
              <a:gd name="connsiteY2" fmla="*/ 1333878 h 1581477"/>
              <a:gd name="connsiteX3" fmla="*/ 53340 w 2966727"/>
              <a:gd name="connsiteY3" fmla="*/ 1311018 h 1581477"/>
              <a:gd name="connsiteX4" fmla="*/ 99060 w 2966727"/>
              <a:gd name="connsiteY4" fmla="*/ 1280538 h 1581477"/>
              <a:gd name="connsiteX5" fmla="*/ 152400 w 2966727"/>
              <a:gd name="connsiteY5" fmla="*/ 1272918 h 1581477"/>
              <a:gd name="connsiteX6" fmla="*/ 175260 w 2966727"/>
              <a:gd name="connsiteY6" fmla="*/ 1265298 h 1581477"/>
              <a:gd name="connsiteX7" fmla="*/ 220980 w 2966727"/>
              <a:gd name="connsiteY7" fmla="*/ 1227198 h 1581477"/>
              <a:gd name="connsiteX8" fmla="*/ 236220 w 2966727"/>
              <a:gd name="connsiteY8" fmla="*/ 1204338 h 1581477"/>
              <a:gd name="connsiteX9" fmla="*/ 259080 w 2966727"/>
              <a:gd name="connsiteY9" fmla="*/ 1181478 h 1581477"/>
              <a:gd name="connsiteX10" fmla="*/ 274320 w 2966727"/>
              <a:gd name="connsiteY10" fmla="*/ 1158618 h 1581477"/>
              <a:gd name="connsiteX11" fmla="*/ 320040 w 2966727"/>
              <a:gd name="connsiteY11" fmla="*/ 1135758 h 1581477"/>
              <a:gd name="connsiteX12" fmla="*/ 373380 w 2966727"/>
              <a:gd name="connsiteY12" fmla="*/ 1097658 h 1581477"/>
              <a:gd name="connsiteX13" fmla="*/ 381000 w 2966727"/>
              <a:gd name="connsiteY13" fmla="*/ 1074798 h 1581477"/>
              <a:gd name="connsiteX14" fmla="*/ 419100 w 2966727"/>
              <a:gd name="connsiteY14" fmla="*/ 1029078 h 1581477"/>
              <a:gd name="connsiteX15" fmla="*/ 434340 w 2966727"/>
              <a:gd name="connsiteY15" fmla="*/ 914778 h 1581477"/>
              <a:gd name="connsiteX16" fmla="*/ 441960 w 2966727"/>
              <a:gd name="connsiteY16" fmla="*/ 891918 h 1581477"/>
              <a:gd name="connsiteX17" fmla="*/ 480060 w 2966727"/>
              <a:gd name="connsiteY17" fmla="*/ 876678 h 1581477"/>
              <a:gd name="connsiteX18" fmla="*/ 533400 w 2966727"/>
              <a:gd name="connsiteY18" fmla="*/ 884298 h 1581477"/>
              <a:gd name="connsiteX19" fmla="*/ 548640 w 2966727"/>
              <a:gd name="connsiteY19" fmla="*/ 907158 h 1581477"/>
              <a:gd name="connsiteX20" fmla="*/ 550853 w 2966727"/>
              <a:gd name="connsiteY20" fmla="*/ 970885 h 1581477"/>
              <a:gd name="connsiteX21" fmla="*/ 583791 w 2966727"/>
              <a:gd name="connsiteY21" fmla="*/ 952416 h 1581477"/>
              <a:gd name="connsiteX22" fmla="*/ 610336 w 2966727"/>
              <a:gd name="connsiteY22" fmla="*/ 944135 h 1581477"/>
              <a:gd name="connsiteX23" fmla="*/ 624840 w 2966727"/>
              <a:gd name="connsiteY23" fmla="*/ 869058 h 1581477"/>
              <a:gd name="connsiteX24" fmla="*/ 618103 w 2966727"/>
              <a:gd name="connsiteY24" fmla="*/ 830747 h 1581477"/>
              <a:gd name="connsiteX25" fmla="*/ 683097 w 2966727"/>
              <a:gd name="connsiteY25" fmla="*/ 754777 h 1581477"/>
              <a:gd name="connsiteX26" fmla="*/ 678180 w 2966727"/>
              <a:gd name="connsiteY26" fmla="*/ 869058 h 1581477"/>
              <a:gd name="connsiteX27" fmla="*/ 706599 w 2966727"/>
              <a:gd name="connsiteY27" fmla="*/ 885211 h 1581477"/>
              <a:gd name="connsiteX28" fmla="*/ 739140 w 2966727"/>
              <a:gd name="connsiteY28" fmla="*/ 884298 h 1581477"/>
              <a:gd name="connsiteX29" fmla="*/ 762000 w 2966727"/>
              <a:gd name="connsiteY29" fmla="*/ 815718 h 1581477"/>
              <a:gd name="connsiteX30" fmla="*/ 784860 w 2966727"/>
              <a:gd name="connsiteY30" fmla="*/ 800478 h 1581477"/>
              <a:gd name="connsiteX31" fmla="*/ 763138 w 2966727"/>
              <a:gd name="connsiteY31" fmla="*/ 591498 h 1581477"/>
              <a:gd name="connsiteX32" fmla="*/ 784860 w 2966727"/>
              <a:gd name="connsiteY32" fmla="*/ 541398 h 1581477"/>
              <a:gd name="connsiteX33" fmla="*/ 807720 w 2966727"/>
              <a:gd name="connsiteY33" fmla="*/ 533778 h 1581477"/>
              <a:gd name="connsiteX34" fmla="*/ 845820 w 2966727"/>
              <a:gd name="connsiteY34" fmla="*/ 541398 h 1581477"/>
              <a:gd name="connsiteX35" fmla="*/ 838200 w 2966727"/>
              <a:gd name="connsiteY35" fmla="*/ 587118 h 1581477"/>
              <a:gd name="connsiteX36" fmla="*/ 840167 w 2966727"/>
              <a:gd name="connsiteY36" fmla="*/ 636568 h 1581477"/>
              <a:gd name="connsiteX37" fmla="*/ 837464 w 2966727"/>
              <a:gd name="connsiteY37" fmla="*/ 688284 h 1581477"/>
              <a:gd name="connsiteX38" fmla="*/ 829844 w 2966727"/>
              <a:gd name="connsiteY38" fmla="*/ 754116 h 1581477"/>
              <a:gd name="connsiteX39" fmla="*/ 809933 w 2966727"/>
              <a:gd name="connsiteY39" fmla="*/ 811988 h 1581477"/>
              <a:gd name="connsiteX40" fmla="*/ 822469 w 2966727"/>
              <a:gd name="connsiteY40" fmla="*/ 920954 h 1581477"/>
              <a:gd name="connsiteX41" fmla="*/ 861054 w 2966727"/>
              <a:gd name="connsiteY41" fmla="*/ 912672 h 1581477"/>
              <a:gd name="connsiteX42" fmla="*/ 868680 w 2966727"/>
              <a:gd name="connsiteY42" fmla="*/ 891918 h 1581477"/>
              <a:gd name="connsiteX43" fmla="*/ 861060 w 2966727"/>
              <a:gd name="connsiteY43" fmla="*/ 869058 h 1581477"/>
              <a:gd name="connsiteX44" fmla="*/ 908252 w 2966727"/>
              <a:gd name="connsiteY44" fmla="*/ 803405 h 1581477"/>
              <a:gd name="connsiteX45" fmla="*/ 981013 w 2966727"/>
              <a:gd name="connsiteY45" fmla="*/ 839881 h 1581477"/>
              <a:gd name="connsiteX46" fmla="*/ 1027713 w 2966727"/>
              <a:gd name="connsiteY46" fmla="*/ 831298 h 1581477"/>
              <a:gd name="connsiteX47" fmla="*/ 1060161 w 2966727"/>
              <a:gd name="connsiteY47" fmla="*/ 805992 h 1581477"/>
              <a:gd name="connsiteX48" fmla="*/ 1074420 w 2966727"/>
              <a:gd name="connsiteY48" fmla="*/ 792858 h 1581477"/>
              <a:gd name="connsiteX49" fmla="*/ 1066800 w 2966727"/>
              <a:gd name="connsiteY49" fmla="*/ 731898 h 1581477"/>
              <a:gd name="connsiteX50" fmla="*/ 1039514 w 2966727"/>
              <a:gd name="connsiteY50" fmla="*/ 681966 h 1581477"/>
              <a:gd name="connsiteX51" fmla="*/ 1067960 w 2966727"/>
              <a:gd name="connsiteY51" fmla="*/ 511747 h 1581477"/>
              <a:gd name="connsiteX52" fmla="*/ 1089660 w 2966727"/>
              <a:gd name="connsiteY52" fmla="*/ 465557 h 1581477"/>
              <a:gd name="connsiteX53" fmla="*/ 1090395 w 2966727"/>
              <a:gd name="connsiteY53" fmla="*/ 630572 h 1581477"/>
              <a:gd name="connsiteX54" fmla="*/ 1127760 w 2966727"/>
              <a:gd name="connsiteY54" fmla="*/ 670938 h 1581477"/>
              <a:gd name="connsiteX55" fmla="*/ 1135380 w 2966727"/>
              <a:gd name="connsiteY55" fmla="*/ 685697 h 1581477"/>
              <a:gd name="connsiteX56" fmla="*/ 1170531 w 2966727"/>
              <a:gd name="connsiteY56" fmla="*/ 698992 h 1581477"/>
              <a:gd name="connsiteX57" fmla="*/ 1231001 w 2966727"/>
              <a:gd name="connsiteY57" fmla="*/ 692835 h 1581477"/>
              <a:gd name="connsiteX58" fmla="*/ 1165860 w 2966727"/>
              <a:gd name="connsiteY58" fmla="*/ 823338 h 1581477"/>
              <a:gd name="connsiteX59" fmla="*/ 1181040 w 2966727"/>
              <a:gd name="connsiteY59" fmla="*/ 824912 h 1581477"/>
              <a:gd name="connsiteX60" fmla="*/ 1208631 w 2966727"/>
              <a:gd name="connsiteY60" fmla="*/ 822215 h 1581477"/>
              <a:gd name="connsiteX61" fmla="*/ 1311376 w 2966727"/>
              <a:gd name="connsiteY61" fmla="*/ 846538 h 1581477"/>
              <a:gd name="connsiteX62" fmla="*/ 1356360 w 2966727"/>
              <a:gd name="connsiteY62" fmla="*/ 823338 h 1581477"/>
              <a:gd name="connsiteX63" fmla="*/ 1407241 w 2966727"/>
              <a:gd name="connsiteY63" fmla="*/ 719746 h 1581477"/>
              <a:gd name="connsiteX64" fmla="*/ 1448045 w 2966727"/>
              <a:gd name="connsiteY64" fmla="*/ 667709 h 1581477"/>
              <a:gd name="connsiteX65" fmla="*/ 1511219 w 2966727"/>
              <a:gd name="connsiteY65" fmla="*/ 664300 h 1581477"/>
              <a:gd name="connsiteX66" fmla="*/ 1572668 w 2966727"/>
              <a:gd name="connsiteY66" fmla="*/ 601877 h 1581477"/>
              <a:gd name="connsiteX67" fmla="*/ 1596483 w 2966727"/>
              <a:gd name="connsiteY67" fmla="*/ 365861 h 1581477"/>
              <a:gd name="connsiteX68" fmla="*/ 1564526 w 2966727"/>
              <a:gd name="connsiteY68" fmla="*/ 297782 h 1581477"/>
              <a:gd name="connsiteX69" fmla="*/ 1550545 w 2966727"/>
              <a:gd name="connsiteY69" fmla="*/ 256691 h 1581477"/>
              <a:gd name="connsiteX70" fmla="*/ 1525194 w 2966727"/>
              <a:gd name="connsiteY70" fmla="*/ 233594 h 1581477"/>
              <a:gd name="connsiteX71" fmla="*/ 1520065 w 2966727"/>
              <a:gd name="connsiteY71" fmla="*/ 164289 h 1581477"/>
              <a:gd name="connsiteX72" fmla="*/ 1539240 w 2966727"/>
              <a:gd name="connsiteY72" fmla="*/ 137538 h 1581477"/>
              <a:gd name="connsiteX73" fmla="*/ 1508760 w 2966727"/>
              <a:gd name="connsiteY73" fmla="*/ 84198 h 1581477"/>
              <a:gd name="connsiteX74" fmla="*/ 1516380 w 2966727"/>
              <a:gd name="connsiteY74" fmla="*/ 61338 h 1581477"/>
              <a:gd name="connsiteX75" fmla="*/ 1539240 w 2966727"/>
              <a:gd name="connsiteY75" fmla="*/ 68958 h 1581477"/>
              <a:gd name="connsiteX76" fmla="*/ 1494005 w 2966727"/>
              <a:gd name="connsiteY76" fmla="*/ 52916 h 1581477"/>
              <a:gd name="connsiteX77" fmla="*/ 1521537 w 2966727"/>
              <a:gd name="connsiteY77" fmla="*/ 14495 h 1581477"/>
              <a:gd name="connsiteX78" fmla="*/ 1585205 w 2966727"/>
              <a:gd name="connsiteY78" fmla="*/ 43171 h 1581477"/>
              <a:gd name="connsiteX79" fmla="*/ 1691640 w 2966727"/>
              <a:gd name="connsiteY79" fmla="*/ 378 h 1581477"/>
              <a:gd name="connsiteX80" fmla="*/ 1699260 w 2966727"/>
              <a:gd name="connsiteY80" fmla="*/ 23238 h 1581477"/>
              <a:gd name="connsiteX81" fmla="*/ 1722120 w 2966727"/>
              <a:gd name="connsiteY81" fmla="*/ 46098 h 1581477"/>
              <a:gd name="connsiteX82" fmla="*/ 1737360 w 2966727"/>
              <a:gd name="connsiteY82" fmla="*/ 68958 h 1581477"/>
              <a:gd name="connsiteX83" fmla="*/ 1760220 w 2966727"/>
              <a:gd name="connsiteY83" fmla="*/ 76578 h 1581477"/>
              <a:gd name="connsiteX84" fmla="*/ 1813560 w 2966727"/>
              <a:gd name="connsiteY84" fmla="*/ 99438 h 1581477"/>
              <a:gd name="connsiteX85" fmla="*/ 1836420 w 2966727"/>
              <a:gd name="connsiteY85" fmla="*/ 114678 h 1581477"/>
              <a:gd name="connsiteX86" fmla="*/ 1859280 w 2966727"/>
              <a:gd name="connsiteY86" fmla="*/ 122298 h 1581477"/>
              <a:gd name="connsiteX87" fmla="*/ 2164080 w 2966727"/>
              <a:gd name="connsiteY87" fmla="*/ 145158 h 1581477"/>
              <a:gd name="connsiteX88" fmla="*/ 2209800 w 2966727"/>
              <a:gd name="connsiteY88" fmla="*/ 183258 h 1581477"/>
              <a:gd name="connsiteX89" fmla="*/ 2232660 w 2966727"/>
              <a:gd name="connsiteY89" fmla="*/ 190878 h 1581477"/>
              <a:gd name="connsiteX90" fmla="*/ 2255520 w 2966727"/>
              <a:gd name="connsiteY90" fmla="*/ 213738 h 1581477"/>
              <a:gd name="connsiteX91" fmla="*/ 2263140 w 2966727"/>
              <a:gd name="connsiteY91" fmla="*/ 244218 h 1581477"/>
              <a:gd name="connsiteX92" fmla="*/ 2305421 w 2966727"/>
              <a:gd name="connsiteY92" fmla="*/ 270486 h 1581477"/>
              <a:gd name="connsiteX93" fmla="*/ 2347702 w 2966727"/>
              <a:gd name="connsiteY93" fmla="*/ 304697 h 1581477"/>
              <a:gd name="connsiteX94" fmla="*/ 2385579 w 2966727"/>
              <a:gd name="connsiteY94" fmla="*/ 332795 h 1581477"/>
              <a:gd name="connsiteX95" fmla="*/ 2416778 w 2966727"/>
              <a:gd name="connsiteY95" fmla="*/ 376024 h 1581477"/>
              <a:gd name="connsiteX96" fmla="*/ 2430541 w 2966727"/>
              <a:gd name="connsiteY96" fmla="*/ 450279 h 1581477"/>
              <a:gd name="connsiteX97" fmla="*/ 2455362 w 2966727"/>
              <a:gd name="connsiteY97" fmla="*/ 493572 h 1581477"/>
              <a:gd name="connsiteX98" fmla="*/ 2468880 w 2966727"/>
              <a:gd name="connsiteY98" fmla="*/ 510918 h 1581477"/>
              <a:gd name="connsiteX99" fmla="*/ 2491740 w 2966727"/>
              <a:gd name="connsiteY99" fmla="*/ 518538 h 1581477"/>
              <a:gd name="connsiteX100" fmla="*/ 2522220 w 2966727"/>
              <a:gd name="connsiteY100" fmla="*/ 564258 h 1581477"/>
              <a:gd name="connsiteX101" fmla="*/ 2514600 w 2966727"/>
              <a:gd name="connsiteY101" fmla="*/ 587118 h 1581477"/>
              <a:gd name="connsiteX102" fmla="*/ 2521730 w 2966727"/>
              <a:gd name="connsiteY102" fmla="*/ 632678 h 1581477"/>
              <a:gd name="connsiteX103" fmla="*/ 2577778 w 2966727"/>
              <a:gd name="connsiteY103" fmla="*/ 715355 h 1581477"/>
              <a:gd name="connsiteX104" fmla="*/ 2609981 w 2966727"/>
              <a:gd name="connsiteY104" fmla="*/ 804047 h 1581477"/>
              <a:gd name="connsiteX105" fmla="*/ 2703885 w 2966727"/>
              <a:gd name="connsiteY105" fmla="*/ 935192 h 1581477"/>
              <a:gd name="connsiteX106" fmla="*/ 2645868 w 2966727"/>
              <a:gd name="connsiteY106" fmla="*/ 922559 h 1581477"/>
              <a:gd name="connsiteX107" fmla="*/ 2707072 w 2966727"/>
              <a:gd name="connsiteY107" fmla="*/ 972990 h 1581477"/>
              <a:gd name="connsiteX108" fmla="*/ 2648320 w 2966727"/>
              <a:gd name="connsiteY108" fmla="*/ 1061986 h 1581477"/>
              <a:gd name="connsiteX109" fmla="*/ 2632591 w 2966727"/>
              <a:gd name="connsiteY109" fmla="*/ 1113059 h 1581477"/>
              <a:gd name="connsiteX110" fmla="*/ 2668974 w 2966727"/>
              <a:gd name="connsiteY110" fmla="*/ 1240794 h 1581477"/>
              <a:gd name="connsiteX111" fmla="*/ 2783814 w 2966727"/>
              <a:gd name="connsiteY111" fmla="*/ 1353983 h 1581477"/>
              <a:gd name="connsiteX112" fmla="*/ 2961259 w 2966727"/>
              <a:gd name="connsiteY112" fmla="*/ 1581371 h 1581477"/>
              <a:gd name="connsiteX113" fmla="*/ 2558597 w 2966727"/>
              <a:gd name="connsiteY113" fmla="*/ 1323671 h 1581477"/>
              <a:gd name="connsiteX114" fmla="*/ 2621280 w 2966727"/>
              <a:gd name="connsiteY114" fmla="*/ 1440558 h 1581477"/>
              <a:gd name="connsiteX115" fmla="*/ 1360024 w 2966727"/>
              <a:gd name="connsiteY115" fmla="*/ 1426892 h 1581477"/>
              <a:gd name="connsiteX0" fmla="*/ 0 w 2966727"/>
              <a:gd name="connsiteY0" fmla="*/ 1455798 h 1581477"/>
              <a:gd name="connsiteX1" fmla="*/ 30480 w 2966727"/>
              <a:gd name="connsiteY1" fmla="*/ 1356738 h 1581477"/>
              <a:gd name="connsiteX2" fmla="*/ 38100 w 2966727"/>
              <a:gd name="connsiteY2" fmla="*/ 1333878 h 1581477"/>
              <a:gd name="connsiteX3" fmla="*/ 53340 w 2966727"/>
              <a:gd name="connsiteY3" fmla="*/ 1311018 h 1581477"/>
              <a:gd name="connsiteX4" fmla="*/ 99060 w 2966727"/>
              <a:gd name="connsiteY4" fmla="*/ 1280538 h 1581477"/>
              <a:gd name="connsiteX5" fmla="*/ 152400 w 2966727"/>
              <a:gd name="connsiteY5" fmla="*/ 1272918 h 1581477"/>
              <a:gd name="connsiteX6" fmla="*/ 175260 w 2966727"/>
              <a:gd name="connsiteY6" fmla="*/ 1265298 h 1581477"/>
              <a:gd name="connsiteX7" fmla="*/ 220980 w 2966727"/>
              <a:gd name="connsiteY7" fmla="*/ 1227198 h 1581477"/>
              <a:gd name="connsiteX8" fmla="*/ 236220 w 2966727"/>
              <a:gd name="connsiteY8" fmla="*/ 1204338 h 1581477"/>
              <a:gd name="connsiteX9" fmla="*/ 259080 w 2966727"/>
              <a:gd name="connsiteY9" fmla="*/ 1181478 h 1581477"/>
              <a:gd name="connsiteX10" fmla="*/ 274320 w 2966727"/>
              <a:gd name="connsiteY10" fmla="*/ 1158618 h 1581477"/>
              <a:gd name="connsiteX11" fmla="*/ 320040 w 2966727"/>
              <a:gd name="connsiteY11" fmla="*/ 1135758 h 1581477"/>
              <a:gd name="connsiteX12" fmla="*/ 373380 w 2966727"/>
              <a:gd name="connsiteY12" fmla="*/ 1097658 h 1581477"/>
              <a:gd name="connsiteX13" fmla="*/ 381000 w 2966727"/>
              <a:gd name="connsiteY13" fmla="*/ 1074798 h 1581477"/>
              <a:gd name="connsiteX14" fmla="*/ 419100 w 2966727"/>
              <a:gd name="connsiteY14" fmla="*/ 1029078 h 1581477"/>
              <a:gd name="connsiteX15" fmla="*/ 434340 w 2966727"/>
              <a:gd name="connsiteY15" fmla="*/ 914778 h 1581477"/>
              <a:gd name="connsiteX16" fmla="*/ 441960 w 2966727"/>
              <a:gd name="connsiteY16" fmla="*/ 891918 h 1581477"/>
              <a:gd name="connsiteX17" fmla="*/ 480060 w 2966727"/>
              <a:gd name="connsiteY17" fmla="*/ 876678 h 1581477"/>
              <a:gd name="connsiteX18" fmla="*/ 533400 w 2966727"/>
              <a:gd name="connsiteY18" fmla="*/ 884298 h 1581477"/>
              <a:gd name="connsiteX19" fmla="*/ 548640 w 2966727"/>
              <a:gd name="connsiteY19" fmla="*/ 907158 h 1581477"/>
              <a:gd name="connsiteX20" fmla="*/ 550853 w 2966727"/>
              <a:gd name="connsiteY20" fmla="*/ 970885 h 1581477"/>
              <a:gd name="connsiteX21" fmla="*/ 583791 w 2966727"/>
              <a:gd name="connsiteY21" fmla="*/ 952416 h 1581477"/>
              <a:gd name="connsiteX22" fmla="*/ 610336 w 2966727"/>
              <a:gd name="connsiteY22" fmla="*/ 944135 h 1581477"/>
              <a:gd name="connsiteX23" fmla="*/ 624840 w 2966727"/>
              <a:gd name="connsiteY23" fmla="*/ 869058 h 1581477"/>
              <a:gd name="connsiteX24" fmla="*/ 618103 w 2966727"/>
              <a:gd name="connsiteY24" fmla="*/ 830747 h 1581477"/>
              <a:gd name="connsiteX25" fmla="*/ 683097 w 2966727"/>
              <a:gd name="connsiteY25" fmla="*/ 754777 h 1581477"/>
              <a:gd name="connsiteX26" fmla="*/ 678180 w 2966727"/>
              <a:gd name="connsiteY26" fmla="*/ 869058 h 1581477"/>
              <a:gd name="connsiteX27" fmla="*/ 706599 w 2966727"/>
              <a:gd name="connsiteY27" fmla="*/ 885211 h 1581477"/>
              <a:gd name="connsiteX28" fmla="*/ 739140 w 2966727"/>
              <a:gd name="connsiteY28" fmla="*/ 884298 h 1581477"/>
              <a:gd name="connsiteX29" fmla="*/ 762000 w 2966727"/>
              <a:gd name="connsiteY29" fmla="*/ 815718 h 1581477"/>
              <a:gd name="connsiteX30" fmla="*/ 784860 w 2966727"/>
              <a:gd name="connsiteY30" fmla="*/ 800478 h 1581477"/>
              <a:gd name="connsiteX31" fmla="*/ 763138 w 2966727"/>
              <a:gd name="connsiteY31" fmla="*/ 591498 h 1581477"/>
              <a:gd name="connsiteX32" fmla="*/ 784860 w 2966727"/>
              <a:gd name="connsiteY32" fmla="*/ 541398 h 1581477"/>
              <a:gd name="connsiteX33" fmla="*/ 807720 w 2966727"/>
              <a:gd name="connsiteY33" fmla="*/ 533778 h 1581477"/>
              <a:gd name="connsiteX34" fmla="*/ 845820 w 2966727"/>
              <a:gd name="connsiteY34" fmla="*/ 541398 h 1581477"/>
              <a:gd name="connsiteX35" fmla="*/ 838200 w 2966727"/>
              <a:gd name="connsiteY35" fmla="*/ 587118 h 1581477"/>
              <a:gd name="connsiteX36" fmla="*/ 840167 w 2966727"/>
              <a:gd name="connsiteY36" fmla="*/ 636568 h 1581477"/>
              <a:gd name="connsiteX37" fmla="*/ 837464 w 2966727"/>
              <a:gd name="connsiteY37" fmla="*/ 688284 h 1581477"/>
              <a:gd name="connsiteX38" fmla="*/ 829844 w 2966727"/>
              <a:gd name="connsiteY38" fmla="*/ 754116 h 1581477"/>
              <a:gd name="connsiteX39" fmla="*/ 809933 w 2966727"/>
              <a:gd name="connsiteY39" fmla="*/ 811988 h 1581477"/>
              <a:gd name="connsiteX40" fmla="*/ 822469 w 2966727"/>
              <a:gd name="connsiteY40" fmla="*/ 920954 h 1581477"/>
              <a:gd name="connsiteX41" fmla="*/ 861054 w 2966727"/>
              <a:gd name="connsiteY41" fmla="*/ 912672 h 1581477"/>
              <a:gd name="connsiteX42" fmla="*/ 868680 w 2966727"/>
              <a:gd name="connsiteY42" fmla="*/ 891918 h 1581477"/>
              <a:gd name="connsiteX43" fmla="*/ 861060 w 2966727"/>
              <a:gd name="connsiteY43" fmla="*/ 869058 h 1581477"/>
              <a:gd name="connsiteX44" fmla="*/ 908252 w 2966727"/>
              <a:gd name="connsiteY44" fmla="*/ 803405 h 1581477"/>
              <a:gd name="connsiteX45" fmla="*/ 981013 w 2966727"/>
              <a:gd name="connsiteY45" fmla="*/ 839881 h 1581477"/>
              <a:gd name="connsiteX46" fmla="*/ 1027713 w 2966727"/>
              <a:gd name="connsiteY46" fmla="*/ 831298 h 1581477"/>
              <a:gd name="connsiteX47" fmla="*/ 1060161 w 2966727"/>
              <a:gd name="connsiteY47" fmla="*/ 805992 h 1581477"/>
              <a:gd name="connsiteX48" fmla="*/ 1074420 w 2966727"/>
              <a:gd name="connsiteY48" fmla="*/ 792858 h 1581477"/>
              <a:gd name="connsiteX49" fmla="*/ 1066800 w 2966727"/>
              <a:gd name="connsiteY49" fmla="*/ 731898 h 1581477"/>
              <a:gd name="connsiteX50" fmla="*/ 1039514 w 2966727"/>
              <a:gd name="connsiteY50" fmla="*/ 681966 h 1581477"/>
              <a:gd name="connsiteX51" fmla="*/ 1067960 w 2966727"/>
              <a:gd name="connsiteY51" fmla="*/ 511747 h 1581477"/>
              <a:gd name="connsiteX52" fmla="*/ 1089660 w 2966727"/>
              <a:gd name="connsiteY52" fmla="*/ 465557 h 1581477"/>
              <a:gd name="connsiteX53" fmla="*/ 1090395 w 2966727"/>
              <a:gd name="connsiteY53" fmla="*/ 630572 h 1581477"/>
              <a:gd name="connsiteX54" fmla="*/ 1127760 w 2966727"/>
              <a:gd name="connsiteY54" fmla="*/ 670938 h 1581477"/>
              <a:gd name="connsiteX55" fmla="*/ 1135380 w 2966727"/>
              <a:gd name="connsiteY55" fmla="*/ 685697 h 1581477"/>
              <a:gd name="connsiteX56" fmla="*/ 1170531 w 2966727"/>
              <a:gd name="connsiteY56" fmla="*/ 698992 h 1581477"/>
              <a:gd name="connsiteX57" fmla="*/ 1231001 w 2966727"/>
              <a:gd name="connsiteY57" fmla="*/ 692835 h 1581477"/>
              <a:gd name="connsiteX58" fmla="*/ 1165860 w 2966727"/>
              <a:gd name="connsiteY58" fmla="*/ 823338 h 1581477"/>
              <a:gd name="connsiteX59" fmla="*/ 1181040 w 2966727"/>
              <a:gd name="connsiteY59" fmla="*/ 824912 h 1581477"/>
              <a:gd name="connsiteX60" fmla="*/ 1208631 w 2966727"/>
              <a:gd name="connsiteY60" fmla="*/ 822215 h 1581477"/>
              <a:gd name="connsiteX61" fmla="*/ 1311376 w 2966727"/>
              <a:gd name="connsiteY61" fmla="*/ 846538 h 1581477"/>
              <a:gd name="connsiteX62" fmla="*/ 1356360 w 2966727"/>
              <a:gd name="connsiteY62" fmla="*/ 823338 h 1581477"/>
              <a:gd name="connsiteX63" fmla="*/ 1407241 w 2966727"/>
              <a:gd name="connsiteY63" fmla="*/ 719746 h 1581477"/>
              <a:gd name="connsiteX64" fmla="*/ 1448045 w 2966727"/>
              <a:gd name="connsiteY64" fmla="*/ 667709 h 1581477"/>
              <a:gd name="connsiteX65" fmla="*/ 1511219 w 2966727"/>
              <a:gd name="connsiteY65" fmla="*/ 664300 h 1581477"/>
              <a:gd name="connsiteX66" fmla="*/ 1572668 w 2966727"/>
              <a:gd name="connsiteY66" fmla="*/ 601877 h 1581477"/>
              <a:gd name="connsiteX67" fmla="*/ 1596483 w 2966727"/>
              <a:gd name="connsiteY67" fmla="*/ 365861 h 1581477"/>
              <a:gd name="connsiteX68" fmla="*/ 1564526 w 2966727"/>
              <a:gd name="connsiteY68" fmla="*/ 297782 h 1581477"/>
              <a:gd name="connsiteX69" fmla="*/ 1550545 w 2966727"/>
              <a:gd name="connsiteY69" fmla="*/ 256691 h 1581477"/>
              <a:gd name="connsiteX70" fmla="*/ 1525194 w 2966727"/>
              <a:gd name="connsiteY70" fmla="*/ 233594 h 1581477"/>
              <a:gd name="connsiteX71" fmla="*/ 1520065 w 2966727"/>
              <a:gd name="connsiteY71" fmla="*/ 164289 h 1581477"/>
              <a:gd name="connsiteX72" fmla="*/ 1539240 w 2966727"/>
              <a:gd name="connsiteY72" fmla="*/ 137538 h 1581477"/>
              <a:gd name="connsiteX73" fmla="*/ 1508760 w 2966727"/>
              <a:gd name="connsiteY73" fmla="*/ 84198 h 1581477"/>
              <a:gd name="connsiteX74" fmla="*/ 1516380 w 2966727"/>
              <a:gd name="connsiteY74" fmla="*/ 61338 h 1581477"/>
              <a:gd name="connsiteX75" fmla="*/ 1539240 w 2966727"/>
              <a:gd name="connsiteY75" fmla="*/ 68958 h 1581477"/>
              <a:gd name="connsiteX76" fmla="*/ 1494005 w 2966727"/>
              <a:gd name="connsiteY76" fmla="*/ 52916 h 1581477"/>
              <a:gd name="connsiteX77" fmla="*/ 1521537 w 2966727"/>
              <a:gd name="connsiteY77" fmla="*/ 14495 h 1581477"/>
              <a:gd name="connsiteX78" fmla="*/ 1585205 w 2966727"/>
              <a:gd name="connsiteY78" fmla="*/ 43171 h 1581477"/>
              <a:gd name="connsiteX79" fmla="*/ 1691640 w 2966727"/>
              <a:gd name="connsiteY79" fmla="*/ 378 h 1581477"/>
              <a:gd name="connsiteX80" fmla="*/ 1699260 w 2966727"/>
              <a:gd name="connsiteY80" fmla="*/ 23238 h 1581477"/>
              <a:gd name="connsiteX81" fmla="*/ 1722120 w 2966727"/>
              <a:gd name="connsiteY81" fmla="*/ 46098 h 1581477"/>
              <a:gd name="connsiteX82" fmla="*/ 1737360 w 2966727"/>
              <a:gd name="connsiteY82" fmla="*/ 68958 h 1581477"/>
              <a:gd name="connsiteX83" fmla="*/ 1760220 w 2966727"/>
              <a:gd name="connsiteY83" fmla="*/ 76578 h 1581477"/>
              <a:gd name="connsiteX84" fmla="*/ 1813560 w 2966727"/>
              <a:gd name="connsiteY84" fmla="*/ 99438 h 1581477"/>
              <a:gd name="connsiteX85" fmla="*/ 1836420 w 2966727"/>
              <a:gd name="connsiteY85" fmla="*/ 114678 h 1581477"/>
              <a:gd name="connsiteX86" fmla="*/ 1859280 w 2966727"/>
              <a:gd name="connsiteY86" fmla="*/ 122298 h 1581477"/>
              <a:gd name="connsiteX87" fmla="*/ 2164080 w 2966727"/>
              <a:gd name="connsiteY87" fmla="*/ 145158 h 1581477"/>
              <a:gd name="connsiteX88" fmla="*/ 2209800 w 2966727"/>
              <a:gd name="connsiteY88" fmla="*/ 183258 h 1581477"/>
              <a:gd name="connsiteX89" fmla="*/ 2232660 w 2966727"/>
              <a:gd name="connsiteY89" fmla="*/ 190878 h 1581477"/>
              <a:gd name="connsiteX90" fmla="*/ 2255520 w 2966727"/>
              <a:gd name="connsiteY90" fmla="*/ 213738 h 1581477"/>
              <a:gd name="connsiteX91" fmla="*/ 2263140 w 2966727"/>
              <a:gd name="connsiteY91" fmla="*/ 244218 h 1581477"/>
              <a:gd name="connsiteX92" fmla="*/ 2305421 w 2966727"/>
              <a:gd name="connsiteY92" fmla="*/ 270486 h 1581477"/>
              <a:gd name="connsiteX93" fmla="*/ 2347702 w 2966727"/>
              <a:gd name="connsiteY93" fmla="*/ 304697 h 1581477"/>
              <a:gd name="connsiteX94" fmla="*/ 2385579 w 2966727"/>
              <a:gd name="connsiteY94" fmla="*/ 332795 h 1581477"/>
              <a:gd name="connsiteX95" fmla="*/ 2416778 w 2966727"/>
              <a:gd name="connsiteY95" fmla="*/ 376024 h 1581477"/>
              <a:gd name="connsiteX96" fmla="*/ 2430541 w 2966727"/>
              <a:gd name="connsiteY96" fmla="*/ 450279 h 1581477"/>
              <a:gd name="connsiteX97" fmla="*/ 2455362 w 2966727"/>
              <a:gd name="connsiteY97" fmla="*/ 493572 h 1581477"/>
              <a:gd name="connsiteX98" fmla="*/ 2468880 w 2966727"/>
              <a:gd name="connsiteY98" fmla="*/ 510918 h 1581477"/>
              <a:gd name="connsiteX99" fmla="*/ 2491740 w 2966727"/>
              <a:gd name="connsiteY99" fmla="*/ 518538 h 1581477"/>
              <a:gd name="connsiteX100" fmla="*/ 2522220 w 2966727"/>
              <a:gd name="connsiteY100" fmla="*/ 564258 h 1581477"/>
              <a:gd name="connsiteX101" fmla="*/ 2514600 w 2966727"/>
              <a:gd name="connsiteY101" fmla="*/ 587118 h 1581477"/>
              <a:gd name="connsiteX102" fmla="*/ 2521730 w 2966727"/>
              <a:gd name="connsiteY102" fmla="*/ 632678 h 1581477"/>
              <a:gd name="connsiteX103" fmla="*/ 2577778 w 2966727"/>
              <a:gd name="connsiteY103" fmla="*/ 715355 h 1581477"/>
              <a:gd name="connsiteX104" fmla="*/ 2609981 w 2966727"/>
              <a:gd name="connsiteY104" fmla="*/ 804047 h 1581477"/>
              <a:gd name="connsiteX105" fmla="*/ 2703885 w 2966727"/>
              <a:gd name="connsiteY105" fmla="*/ 935192 h 1581477"/>
              <a:gd name="connsiteX106" fmla="*/ 2645868 w 2966727"/>
              <a:gd name="connsiteY106" fmla="*/ 922559 h 1581477"/>
              <a:gd name="connsiteX107" fmla="*/ 2707072 w 2966727"/>
              <a:gd name="connsiteY107" fmla="*/ 972990 h 1581477"/>
              <a:gd name="connsiteX108" fmla="*/ 2648320 w 2966727"/>
              <a:gd name="connsiteY108" fmla="*/ 1061986 h 1581477"/>
              <a:gd name="connsiteX109" fmla="*/ 2632591 w 2966727"/>
              <a:gd name="connsiteY109" fmla="*/ 1113059 h 1581477"/>
              <a:gd name="connsiteX110" fmla="*/ 2668974 w 2966727"/>
              <a:gd name="connsiteY110" fmla="*/ 1240794 h 1581477"/>
              <a:gd name="connsiteX111" fmla="*/ 2783814 w 2966727"/>
              <a:gd name="connsiteY111" fmla="*/ 1353983 h 1581477"/>
              <a:gd name="connsiteX112" fmla="*/ 2961259 w 2966727"/>
              <a:gd name="connsiteY112" fmla="*/ 1581371 h 1581477"/>
              <a:gd name="connsiteX113" fmla="*/ 2558597 w 2966727"/>
              <a:gd name="connsiteY113" fmla="*/ 1323671 h 1581477"/>
              <a:gd name="connsiteX114" fmla="*/ 1360024 w 2966727"/>
              <a:gd name="connsiteY114" fmla="*/ 1426892 h 1581477"/>
              <a:gd name="connsiteX0" fmla="*/ 20688 w 3159795"/>
              <a:gd name="connsiteY0" fmla="*/ 1455798 h 1594380"/>
              <a:gd name="connsiteX1" fmla="*/ 51168 w 3159795"/>
              <a:gd name="connsiteY1" fmla="*/ 1356738 h 1594380"/>
              <a:gd name="connsiteX2" fmla="*/ 58788 w 3159795"/>
              <a:gd name="connsiteY2" fmla="*/ 1333878 h 1594380"/>
              <a:gd name="connsiteX3" fmla="*/ 74028 w 3159795"/>
              <a:gd name="connsiteY3" fmla="*/ 1311018 h 1594380"/>
              <a:gd name="connsiteX4" fmla="*/ 119748 w 3159795"/>
              <a:gd name="connsiteY4" fmla="*/ 1280538 h 1594380"/>
              <a:gd name="connsiteX5" fmla="*/ 173088 w 3159795"/>
              <a:gd name="connsiteY5" fmla="*/ 1272918 h 1594380"/>
              <a:gd name="connsiteX6" fmla="*/ 195948 w 3159795"/>
              <a:gd name="connsiteY6" fmla="*/ 1265298 h 1594380"/>
              <a:gd name="connsiteX7" fmla="*/ 241668 w 3159795"/>
              <a:gd name="connsiteY7" fmla="*/ 1227198 h 1594380"/>
              <a:gd name="connsiteX8" fmla="*/ 256908 w 3159795"/>
              <a:gd name="connsiteY8" fmla="*/ 1204338 h 1594380"/>
              <a:gd name="connsiteX9" fmla="*/ 279768 w 3159795"/>
              <a:gd name="connsiteY9" fmla="*/ 1181478 h 1594380"/>
              <a:gd name="connsiteX10" fmla="*/ 295008 w 3159795"/>
              <a:gd name="connsiteY10" fmla="*/ 1158618 h 1594380"/>
              <a:gd name="connsiteX11" fmla="*/ 340728 w 3159795"/>
              <a:gd name="connsiteY11" fmla="*/ 1135758 h 1594380"/>
              <a:gd name="connsiteX12" fmla="*/ 394068 w 3159795"/>
              <a:gd name="connsiteY12" fmla="*/ 1097658 h 1594380"/>
              <a:gd name="connsiteX13" fmla="*/ 401688 w 3159795"/>
              <a:gd name="connsiteY13" fmla="*/ 1074798 h 1594380"/>
              <a:gd name="connsiteX14" fmla="*/ 439788 w 3159795"/>
              <a:gd name="connsiteY14" fmla="*/ 1029078 h 1594380"/>
              <a:gd name="connsiteX15" fmla="*/ 455028 w 3159795"/>
              <a:gd name="connsiteY15" fmla="*/ 914778 h 1594380"/>
              <a:gd name="connsiteX16" fmla="*/ 462648 w 3159795"/>
              <a:gd name="connsiteY16" fmla="*/ 891918 h 1594380"/>
              <a:gd name="connsiteX17" fmla="*/ 500748 w 3159795"/>
              <a:gd name="connsiteY17" fmla="*/ 876678 h 1594380"/>
              <a:gd name="connsiteX18" fmla="*/ 554088 w 3159795"/>
              <a:gd name="connsiteY18" fmla="*/ 884298 h 1594380"/>
              <a:gd name="connsiteX19" fmla="*/ 569328 w 3159795"/>
              <a:gd name="connsiteY19" fmla="*/ 907158 h 1594380"/>
              <a:gd name="connsiteX20" fmla="*/ 571541 w 3159795"/>
              <a:gd name="connsiteY20" fmla="*/ 970885 h 1594380"/>
              <a:gd name="connsiteX21" fmla="*/ 604479 w 3159795"/>
              <a:gd name="connsiteY21" fmla="*/ 952416 h 1594380"/>
              <a:gd name="connsiteX22" fmla="*/ 631024 w 3159795"/>
              <a:gd name="connsiteY22" fmla="*/ 944135 h 1594380"/>
              <a:gd name="connsiteX23" fmla="*/ 645528 w 3159795"/>
              <a:gd name="connsiteY23" fmla="*/ 869058 h 1594380"/>
              <a:gd name="connsiteX24" fmla="*/ 638791 w 3159795"/>
              <a:gd name="connsiteY24" fmla="*/ 830747 h 1594380"/>
              <a:gd name="connsiteX25" fmla="*/ 703785 w 3159795"/>
              <a:gd name="connsiteY25" fmla="*/ 754777 h 1594380"/>
              <a:gd name="connsiteX26" fmla="*/ 698868 w 3159795"/>
              <a:gd name="connsiteY26" fmla="*/ 869058 h 1594380"/>
              <a:gd name="connsiteX27" fmla="*/ 727287 w 3159795"/>
              <a:gd name="connsiteY27" fmla="*/ 885211 h 1594380"/>
              <a:gd name="connsiteX28" fmla="*/ 759828 w 3159795"/>
              <a:gd name="connsiteY28" fmla="*/ 884298 h 1594380"/>
              <a:gd name="connsiteX29" fmla="*/ 782688 w 3159795"/>
              <a:gd name="connsiteY29" fmla="*/ 815718 h 1594380"/>
              <a:gd name="connsiteX30" fmla="*/ 805548 w 3159795"/>
              <a:gd name="connsiteY30" fmla="*/ 800478 h 1594380"/>
              <a:gd name="connsiteX31" fmla="*/ 783826 w 3159795"/>
              <a:gd name="connsiteY31" fmla="*/ 591498 h 1594380"/>
              <a:gd name="connsiteX32" fmla="*/ 805548 w 3159795"/>
              <a:gd name="connsiteY32" fmla="*/ 541398 h 1594380"/>
              <a:gd name="connsiteX33" fmla="*/ 828408 w 3159795"/>
              <a:gd name="connsiteY33" fmla="*/ 533778 h 1594380"/>
              <a:gd name="connsiteX34" fmla="*/ 866508 w 3159795"/>
              <a:gd name="connsiteY34" fmla="*/ 541398 h 1594380"/>
              <a:gd name="connsiteX35" fmla="*/ 858888 w 3159795"/>
              <a:gd name="connsiteY35" fmla="*/ 587118 h 1594380"/>
              <a:gd name="connsiteX36" fmla="*/ 860855 w 3159795"/>
              <a:gd name="connsiteY36" fmla="*/ 636568 h 1594380"/>
              <a:gd name="connsiteX37" fmla="*/ 858152 w 3159795"/>
              <a:gd name="connsiteY37" fmla="*/ 688284 h 1594380"/>
              <a:gd name="connsiteX38" fmla="*/ 850532 w 3159795"/>
              <a:gd name="connsiteY38" fmla="*/ 754116 h 1594380"/>
              <a:gd name="connsiteX39" fmla="*/ 830621 w 3159795"/>
              <a:gd name="connsiteY39" fmla="*/ 811988 h 1594380"/>
              <a:gd name="connsiteX40" fmla="*/ 843157 w 3159795"/>
              <a:gd name="connsiteY40" fmla="*/ 920954 h 1594380"/>
              <a:gd name="connsiteX41" fmla="*/ 881742 w 3159795"/>
              <a:gd name="connsiteY41" fmla="*/ 912672 h 1594380"/>
              <a:gd name="connsiteX42" fmla="*/ 889368 w 3159795"/>
              <a:gd name="connsiteY42" fmla="*/ 891918 h 1594380"/>
              <a:gd name="connsiteX43" fmla="*/ 881748 w 3159795"/>
              <a:gd name="connsiteY43" fmla="*/ 869058 h 1594380"/>
              <a:gd name="connsiteX44" fmla="*/ 928940 w 3159795"/>
              <a:gd name="connsiteY44" fmla="*/ 803405 h 1594380"/>
              <a:gd name="connsiteX45" fmla="*/ 1001701 w 3159795"/>
              <a:gd name="connsiteY45" fmla="*/ 839881 h 1594380"/>
              <a:gd name="connsiteX46" fmla="*/ 1048401 w 3159795"/>
              <a:gd name="connsiteY46" fmla="*/ 831298 h 1594380"/>
              <a:gd name="connsiteX47" fmla="*/ 1080849 w 3159795"/>
              <a:gd name="connsiteY47" fmla="*/ 805992 h 1594380"/>
              <a:gd name="connsiteX48" fmla="*/ 1095108 w 3159795"/>
              <a:gd name="connsiteY48" fmla="*/ 792858 h 1594380"/>
              <a:gd name="connsiteX49" fmla="*/ 1087488 w 3159795"/>
              <a:gd name="connsiteY49" fmla="*/ 731898 h 1594380"/>
              <a:gd name="connsiteX50" fmla="*/ 1060202 w 3159795"/>
              <a:gd name="connsiteY50" fmla="*/ 681966 h 1594380"/>
              <a:gd name="connsiteX51" fmla="*/ 1088648 w 3159795"/>
              <a:gd name="connsiteY51" fmla="*/ 511747 h 1594380"/>
              <a:gd name="connsiteX52" fmla="*/ 1110348 w 3159795"/>
              <a:gd name="connsiteY52" fmla="*/ 465557 h 1594380"/>
              <a:gd name="connsiteX53" fmla="*/ 1111083 w 3159795"/>
              <a:gd name="connsiteY53" fmla="*/ 630572 h 1594380"/>
              <a:gd name="connsiteX54" fmla="*/ 1148448 w 3159795"/>
              <a:gd name="connsiteY54" fmla="*/ 670938 h 1594380"/>
              <a:gd name="connsiteX55" fmla="*/ 1156068 w 3159795"/>
              <a:gd name="connsiteY55" fmla="*/ 685697 h 1594380"/>
              <a:gd name="connsiteX56" fmla="*/ 1191219 w 3159795"/>
              <a:gd name="connsiteY56" fmla="*/ 698992 h 1594380"/>
              <a:gd name="connsiteX57" fmla="*/ 1251689 w 3159795"/>
              <a:gd name="connsiteY57" fmla="*/ 692835 h 1594380"/>
              <a:gd name="connsiteX58" fmla="*/ 1186548 w 3159795"/>
              <a:gd name="connsiteY58" fmla="*/ 823338 h 1594380"/>
              <a:gd name="connsiteX59" fmla="*/ 1201728 w 3159795"/>
              <a:gd name="connsiteY59" fmla="*/ 824912 h 1594380"/>
              <a:gd name="connsiteX60" fmla="*/ 1229319 w 3159795"/>
              <a:gd name="connsiteY60" fmla="*/ 822215 h 1594380"/>
              <a:gd name="connsiteX61" fmla="*/ 1332064 w 3159795"/>
              <a:gd name="connsiteY61" fmla="*/ 846538 h 1594380"/>
              <a:gd name="connsiteX62" fmla="*/ 1377048 w 3159795"/>
              <a:gd name="connsiteY62" fmla="*/ 823338 h 1594380"/>
              <a:gd name="connsiteX63" fmla="*/ 1427929 w 3159795"/>
              <a:gd name="connsiteY63" fmla="*/ 719746 h 1594380"/>
              <a:gd name="connsiteX64" fmla="*/ 1468733 w 3159795"/>
              <a:gd name="connsiteY64" fmla="*/ 667709 h 1594380"/>
              <a:gd name="connsiteX65" fmla="*/ 1531907 w 3159795"/>
              <a:gd name="connsiteY65" fmla="*/ 664300 h 1594380"/>
              <a:gd name="connsiteX66" fmla="*/ 1593356 w 3159795"/>
              <a:gd name="connsiteY66" fmla="*/ 601877 h 1594380"/>
              <a:gd name="connsiteX67" fmla="*/ 1617171 w 3159795"/>
              <a:gd name="connsiteY67" fmla="*/ 365861 h 1594380"/>
              <a:gd name="connsiteX68" fmla="*/ 1585214 w 3159795"/>
              <a:gd name="connsiteY68" fmla="*/ 297782 h 1594380"/>
              <a:gd name="connsiteX69" fmla="*/ 1571233 w 3159795"/>
              <a:gd name="connsiteY69" fmla="*/ 256691 h 1594380"/>
              <a:gd name="connsiteX70" fmla="*/ 1545882 w 3159795"/>
              <a:gd name="connsiteY70" fmla="*/ 233594 h 1594380"/>
              <a:gd name="connsiteX71" fmla="*/ 1540753 w 3159795"/>
              <a:gd name="connsiteY71" fmla="*/ 164289 h 1594380"/>
              <a:gd name="connsiteX72" fmla="*/ 1559928 w 3159795"/>
              <a:gd name="connsiteY72" fmla="*/ 137538 h 1594380"/>
              <a:gd name="connsiteX73" fmla="*/ 1529448 w 3159795"/>
              <a:gd name="connsiteY73" fmla="*/ 84198 h 1594380"/>
              <a:gd name="connsiteX74" fmla="*/ 1537068 w 3159795"/>
              <a:gd name="connsiteY74" fmla="*/ 61338 h 1594380"/>
              <a:gd name="connsiteX75" fmla="*/ 1559928 w 3159795"/>
              <a:gd name="connsiteY75" fmla="*/ 68958 h 1594380"/>
              <a:gd name="connsiteX76" fmla="*/ 1514693 w 3159795"/>
              <a:gd name="connsiteY76" fmla="*/ 52916 h 1594380"/>
              <a:gd name="connsiteX77" fmla="*/ 1542225 w 3159795"/>
              <a:gd name="connsiteY77" fmla="*/ 14495 h 1594380"/>
              <a:gd name="connsiteX78" fmla="*/ 1605893 w 3159795"/>
              <a:gd name="connsiteY78" fmla="*/ 43171 h 1594380"/>
              <a:gd name="connsiteX79" fmla="*/ 1712328 w 3159795"/>
              <a:gd name="connsiteY79" fmla="*/ 378 h 1594380"/>
              <a:gd name="connsiteX80" fmla="*/ 1719948 w 3159795"/>
              <a:gd name="connsiteY80" fmla="*/ 23238 h 1594380"/>
              <a:gd name="connsiteX81" fmla="*/ 1742808 w 3159795"/>
              <a:gd name="connsiteY81" fmla="*/ 46098 h 1594380"/>
              <a:gd name="connsiteX82" fmla="*/ 1758048 w 3159795"/>
              <a:gd name="connsiteY82" fmla="*/ 68958 h 1594380"/>
              <a:gd name="connsiteX83" fmla="*/ 1780908 w 3159795"/>
              <a:gd name="connsiteY83" fmla="*/ 76578 h 1594380"/>
              <a:gd name="connsiteX84" fmla="*/ 1834248 w 3159795"/>
              <a:gd name="connsiteY84" fmla="*/ 99438 h 1594380"/>
              <a:gd name="connsiteX85" fmla="*/ 1857108 w 3159795"/>
              <a:gd name="connsiteY85" fmla="*/ 114678 h 1594380"/>
              <a:gd name="connsiteX86" fmla="*/ 1879968 w 3159795"/>
              <a:gd name="connsiteY86" fmla="*/ 122298 h 1594380"/>
              <a:gd name="connsiteX87" fmla="*/ 2184768 w 3159795"/>
              <a:gd name="connsiteY87" fmla="*/ 145158 h 1594380"/>
              <a:gd name="connsiteX88" fmla="*/ 2230488 w 3159795"/>
              <a:gd name="connsiteY88" fmla="*/ 183258 h 1594380"/>
              <a:gd name="connsiteX89" fmla="*/ 2253348 w 3159795"/>
              <a:gd name="connsiteY89" fmla="*/ 190878 h 1594380"/>
              <a:gd name="connsiteX90" fmla="*/ 2276208 w 3159795"/>
              <a:gd name="connsiteY90" fmla="*/ 213738 h 1594380"/>
              <a:gd name="connsiteX91" fmla="*/ 2283828 w 3159795"/>
              <a:gd name="connsiteY91" fmla="*/ 244218 h 1594380"/>
              <a:gd name="connsiteX92" fmla="*/ 2326109 w 3159795"/>
              <a:gd name="connsiteY92" fmla="*/ 270486 h 1594380"/>
              <a:gd name="connsiteX93" fmla="*/ 2368390 w 3159795"/>
              <a:gd name="connsiteY93" fmla="*/ 304697 h 1594380"/>
              <a:gd name="connsiteX94" fmla="*/ 2406267 w 3159795"/>
              <a:gd name="connsiteY94" fmla="*/ 332795 h 1594380"/>
              <a:gd name="connsiteX95" fmla="*/ 2437466 w 3159795"/>
              <a:gd name="connsiteY95" fmla="*/ 376024 h 1594380"/>
              <a:gd name="connsiteX96" fmla="*/ 2451229 w 3159795"/>
              <a:gd name="connsiteY96" fmla="*/ 450279 h 1594380"/>
              <a:gd name="connsiteX97" fmla="*/ 2476050 w 3159795"/>
              <a:gd name="connsiteY97" fmla="*/ 493572 h 1594380"/>
              <a:gd name="connsiteX98" fmla="*/ 2489568 w 3159795"/>
              <a:gd name="connsiteY98" fmla="*/ 510918 h 1594380"/>
              <a:gd name="connsiteX99" fmla="*/ 2512428 w 3159795"/>
              <a:gd name="connsiteY99" fmla="*/ 518538 h 1594380"/>
              <a:gd name="connsiteX100" fmla="*/ 2542908 w 3159795"/>
              <a:gd name="connsiteY100" fmla="*/ 564258 h 1594380"/>
              <a:gd name="connsiteX101" fmla="*/ 2535288 w 3159795"/>
              <a:gd name="connsiteY101" fmla="*/ 587118 h 1594380"/>
              <a:gd name="connsiteX102" fmla="*/ 2542418 w 3159795"/>
              <a:gd name="connsiteY102" fmla="*/ 632678 h 1594380"/>
              <a:gd name="connsiteX103" fmla="*/ 2598466 w 3159795"/>
              <a:gd name="connsiteY103" fmla="*/ 715355 h 1594380"/>
              <a:gd name="connsiteX104" fmla="*/ 2630669 w 3159795"/>
              <a:gd name="connsiteY104" fmla="*/ 804047 h 1594380"/>
              <a:gd name="connsiteX105" fmla="*/ 2724573 w 3159795"/>
              <a:gd name="connsiteY105" fmla="*/ 935192 h 1594380"/>
              <a:gd name="connsiteX106" fmla="*/ 2666556 w 3159795"/>
              <a:gd name="connsiteY106" fmla="*/ 922559 h 1594380"/>
              <a:gd name="connsiteX107" fmla="*/ 2727760 w 3159795"/>
              <a:gd name="connsiteY107" fmla="*/ 972990 h 1594380"/>
              <a:gd name="connsiteX108" fmla="*/ 2669008 w 3159795"/>
              <a:gd name="connsiteY108" fmla="*/ 1061986 h 1594380"/>
              <a:gd name="connsiteX109" fmla="*/ 2653279 w 3159795"/>
              <a:gd name="connsiteY109" fmla="*/ 1113059 h 1594380"/>
              <a:gd name="connsiteX110" fmla="*/ 2689662 w 3159795"/>
              <a:gd name="connsiteY110" fmla="*/ 1240794 h 1594380"/>
              <a:gd name="connsiteX111" fmla="*/ 2804502 w 3159795"/>
              <a:gd name="connsiteY111" fmla="*/ 1353983 h 1594380"/>
              <a:gd name="connsiteX112" fmla="*/ 2981947 w 3159795"/>
              <a:gd name="connsiteY112" fmla="*/ 1581371 h 1594380"/>
              <a:gd name="connsiteX113" fmla="*/ 0 w 3159795"/>
              <a:gd name="connsiteY113" fmla="*/ 1551606 h 1594380"/>
              <a:gd name="connsiteX114" fmla="*/ 1380712 w 3159795"/>
              <a:gd name="connsiteY114" fmla="*/ 1426892 h 1594380"/>
              <a:gd name="connsiteX0" fmla="*/ 20688 w 3159795"/>
              <a:gd name="connsiteY0" fmla="*/ 1455798 h 1594380"/>
              <a:gd name="connsiteX1" fmla="*/ 51168 w 3159795"/>
              <a:gd name="connsiteY1" fmla="*/ 1356738 h 1594380"/>
              <a:gd name="connsiteX2" fmla="*/ 58788 w 3159795"/>
              <a:gd name="connsiteY2" fmla="*/ 1333878 h 1594380"/>
              <a:gd name="connsiteX3" fmla="*/ 74028 w 3159795"/>
              <a:gd name="connsiteY3" fmla="*/ 1311018 h 1594380"/>
              <a:gd name="connsiteX4" fmla="*/ 119748 w 3159795"/>
              <a:gd name="connsiteY4" fmla="*/ 1280538 h 1594380"/>
              <a:gd name="connsiteX5" fmla="*/ 173088 w 3159795"/>
              <a:gd name="connsiteY5" fmla="*/ 1272918 h 1594380"/>
              <a:gd name="connsiteX6" fmla="*/ 195948 w 3159795"/>
              <a:gd name="connsiteY6" fmla="*/ 1265298 h 1594380"/>
              <a:gd name="connsiteX7" fmla="*/ 241668 w 3159795"/>
              <a:gd name="connsiteY7" fmla="*/ 1227198 h 1594380"/>
              <a:gd name="connsiteX8" fmla="*/ 256908 w 3159795"/>
              <a:gd name="connsiteY8" fmla="*/ 1204338 h 1594380"/>
              <a:gd name="connsiteX9" fmla="*/ 279768 w 3159795"/>
              <a:gd name="connsiteY9" fmla="*/ 1181478 h 1594380"/>
              <a:gd name="connsiteX10" fmla="*/ 295008 w 3159795"/>
              <a:gd name="connsiteY10" fmla="*/ 1158618 h 1594380"/>
              <a:gd name="connsiteX11" fmla="*/ 340728 w 3159795"/>
              <a:gd name="connsiteY11" fmla="*/ 1135758 h 1594380"/>
              <a:gd name="connsiteX12" fmla="*/ 394068 w 3159795"/>
              <a:gd name="connsiteY12" fmla="*/ 1097658 h 1594380"/>
              <a:gd name="connsiteX13" fmla="*/ 401688 w 3159795"/>
              <a:gd name="connsiteY13" fmla="*/ 1074798 h 1594380"/>
              <a:gd name="connsiteX14" fmla="*/ 439788 w 3159795"/>
              <a:gd name="connsiteY14" fmla="*/ 1029078 h 1594380"/>
              <a:gd name="connsiteX15" fmla="*/ 455028 w 3159795"/>
              <a:gd name="connsiteY15" fmla="*/ 914778 h 1594380"/>
              <a:gd name="connsiteX16" fmla="*/ 462648 w 3159795"/>
              <a:gd name="connsiteY16" fmla="*/ 891918 h 1594380"/>
              <a:gd name="connsiteX17" fmla="*/ 500748 w 3159795"/>
              <a:gd name="connsiteY17" fmla="*/ 876678 h 1594380"/>
              <a:gd name="connsiteX18" fmla="*/ 554088 w 3159795"/>
              <a:gd name="connsiteY18" fmla="*/ 884298 h 1594380"/>
              <a:gd name="connsiteX19" fmla="*/ 569328 w 3159795"/>
              <a:gd name="connsiteY19" fmla="*/ 907158 h 1594380"/>
              <a:gd name="connsiteX20" fmla="*/ 571541 w 3159795"/>
              <a:gd name="connsiteY20" fmla="*/ 970885 h 1594380"/>
              <a:gd name="connsiteX21" fmla="*/ 604479 w 3159795"/>
              <a:gd name="connsiteY21" fmla="*/ 952416 h 1594380"/>
              <a:gd name="connsiteX22" fmla="*/ 631024 w 3159795"/>
              <a:gd name="connsiteY22" fmla="*/ 944135 h 1594380"/>
              <a:gd name="connsiteX23" fmla="*/ 645528 w 3159795"/>
              <a:gd name="connsiteY23" fmla="*/ 869058 h 1594380"/>
              <a:gd name="connsiteX24" fmla="*/ 638791 w 3159795"/>
              <a:gd name="connsiteY24" fmla="*/ 830747 h 1594380"/>
              <a:gd name="connsiteX25" fmla="*/ 703785 w 3159795"/>
              <a:gd name="connsiteY25" fmla="*/ 754777 h 1594380"/>
              <a:gd name="connsiteX26" fmla="*/ 698868 w 3159795"/>
              <a:gd name="connsiteY26" fmla="*/ 869058 h 1594380"/>
              <a:gd name="connsiteX27" fmla="*/ 727287 w 3159795"/>
              <a:gd name="connsiteY27" fmla="*/ 885211 h 1594380"/>
              <a:gd name="connsiteX28" fmla="*/ 759828 w 3159795"/>
              <a:gd name="connsiteY28" fmla="*/ 884298 h 1594380"/>
              <a:gd name="connsiteX29" fmla="*/ 782688 w 3159795"/>
              <a:gd name="connsiteY29" fmla="*/ 815718 h 1594380"/>
              <a:gd name="connsiteX30" fmla="*/ 805548 w 3159795"/>
              <a:gd name="connsiteY30" fmla="*/ 800478 h 1594380"/>
              <a:gd name="connsiteX31" fmla="*/ 783826 w 3159795"/>
              <a:gd name="connsiteY31" fmla="*/ 591498 h 1594380"/>
              <a:gd name="connsiteX32" fmla="*/ 805548 w 3159795"/>
              <a:gd name="connsiteY32" fmla="*/ 541398 h 1594380"/>
              <a:gd name="connsiteX33" fmla="*/ 828408 w 3159795"/>
              <a:gd name="connsiteY33" fmla="*/ 533778 h 1594380"/>
              <a:gd name="connsiteX34" fmla="*/ 866508 w 3159795"/>
              <a:gd name="connsiteY34" fmla="*/ 541398 h 1594380"/>
              <a:gd name="connsiteX35" fmla="*/ 858888 w 3159795"/>
              <a:gd name="connsiteY35" fmla="*/ 587118 h 1594380"/>
              <a:gd name="connsiteX36" fmla="*/ 860855 w 3159795"/>
              <a:gd name="connsiteY36" fmla="*/ 636568 h 1594380"/>
              <a:gd name="connsiteX37" fmla="*/ 858152 w 3159795"/>
              <a:gd name="connsiteY37" fmla="*/ 688284 h 1594380"/>
              <a:gd name="connsiteX38" fmla="*/ 850532 w 3159795"/>
              <a:gd name="connsiteY38" fmla="*/ 754116 h 1594380"/>
              <a:gd name="connsiteX39" fmla="*/ 830621 w 3159795"/>
              <a:gd name="connsiteY39" fmla="*/ 811988 h 1594380"/>
              <a:gd name="connsiteX40" fmla="*/ 843157 w 3159795"/>
              <a:gd name="connsiteY40" fmla="*/ 920954 h 1594380"/>
              <a:gd name="connsiteX41" fmla="*/ 881742 w 3159795"/>
              <a:gd name="connsiteY41" fmla="*/ 912672 h 1594380"/>
              <a:gd name="connsiteX42" fmla="*/ 889368 w 3159795"/>
              <a:gd name="connsiteY42" fmla="*/ 891918 h 1594380"/>
              <a:gd name="connsiteX43" fmla="*/ 881748 w 3159795"/>
              <a:gd name="connsiteY43" fmla="*/ 869058 h 1594380"/>
              <a:gd name="connsiteX44" fmla="*/ 928940 w 3159795"/>
              <a:gd name="connsiteY44" fmla="*/ 803405 h 1594380"/>
              <a:gd name="connsiteX45" fmla="*/ 1001701 w 3159795"/>
              <a:gd name="connsiteY45" fmla="*/ 839881 h 1594380"/>
              <a:gd name="connsiteX46" fmla="*/ 1048401 w 3159795"/>
              <a:gd name="connsiteY46" fmla="*/ 831298 h 1594380"/>
              <a:gd name="connsiteX47" fmla="*/ 1080849 w 3159795"/>
              <a:gd name="connsiteY47" fmla="*/ 805992 h 1594380"/>
              <a:gd name="connsiteX48" fmla="*/ 1095108 w 3159795"/>
              <a:gd name="connsiteY48" fmla="*/ 792858 h 1594380"/>
              <a:gd name="connsiteX49" fmla="*/ 1087488 w 3159795"/>
              <a:gd name="connsiteY49" fmla="*/ 731898 h 1594380"/>
              <a:gd name="connsiteX50" fmla="*/ 1060202 w 3159795"/>
              <a:gd name="connsiteY50" fmla="*/ 681966 h 1594380"/>
              <a:gd name="connsiteX51" fmla="*/ 1088648 w 3159795"/>
              <a:gd name="connsiteY51" fmla="*/ 511747 h 1594380"/>
              <a:gd name="connsiteX52" fmla="*/ 1110348 w 3159795"/>
              <a:gd name="connsiteY52" fmla="*/ 465557 h 1594380"/>
              <a:gd name="connsiteX53" fmla="*/ 1111083 w 3159795"/>
              <a:gd name="connsiteY53" fmla="*/ 630572 h 1594380"/>
              <a:gd name="connsiteX54" fmla="*/ 1148448 w 3159795"/>
              <a:gd name="connsiteY54" fmla="*/ 670938 h 1594380"/>
              <a:gd name="connsiteX55" fmla="*/ 1156068 w 3159795"/>
              <a:gd name="connsiteY55" fmla="*/ 685697 h 1594380"/>
              <a:gd name="connsiteX56" fmla="*/ 1191219 w 3159795"/>
              <a:gd name="connsiteY56" fmla="*/ 698992 h 1594380"/>
              <a:gd name="connsiteX57" fmla="*/ 1251689 w 3159795"/>
              <a:gd name="connsiteY57" fmla="*/ 692835 h 1594380"/>
              <a:gd name="connsiteX58" fmla="*/ 1186548 w 3159795"/>
              <a:gd name="connsiteY58" fmla="*/ 823338 h 1594380"/>
              <a:gd name="connsiteX59" fmla="*/ 1201728 w 3159795"/>
              <a:gd name="connsiteY59" fmla="*/ 824912 h 1594380"/>
              <a:gd name="connsiteX60" fmla="*/ 1229319 w 3159795"/>
              <a:gd name="connsiteY60" fmla="*/ 822215 h 1594380"/>
              <a:gd name="connsiteX61" fmla="*/ 1332064 w 3159795"/>
              <a:gd name="connsiteY61" fmla="*/ 846538 h 1594380"/>
              <a:gd name="connsiteX62" fmla="*/ 1377048 w 3159795"/>
              <a:gd name="connsiteY62" fmla="*/ 823338 h 1594380"/>
              <a:gd name="connsiteX63" fmla="*/ 1427929 w 3159795"/>
              <a:gd name="connsiteY63" fmla="*/ 719746 h 1594380"/>
              <a:gd name="connsiteX64" fmla="*/ 1468733 w 3159795"/>
              <a:gd name="connsiteY64" fmla="*/ 667709 h 1594380"/>
              <a:gd name="connsiteX65" fmla="*/ 1531907 w 3159795"/>
              <a:gd name="connsiteY65" fmla="*/ 664300 h 1594380"/>
              <a:gd name="connsiteX66" fmla="*/ 1593356 w 3159795"/>
              <a:gd name="connsiteY66" fmla="*/ 601877 h 1594380"/>
              <a:gd name="connsiteX67" fmla="*/ 1617171 w 3159795"/>
              <a:gd name="connsiteY67" fmla="*/ 365861 h 1594380"/>
              <a:gd name="connsiteX68" fmla="*/ 1585214 w 3159795"/>
              <a:gd name="connsiteY68" fmla="*/ 297782 h 1594380"/>
              <a:gd name="connsiteX69" fmla="*/ 1571233 w 3159795"/>
              <a:gd name="connsiteY69" fmla="*/ 256691 h 1594380"/>
              <a:gd name="connsiteX70" fmla="*/ 1545882 w 3159795"/>
              <a:gd name="connsiteY70" fmla="*/ 233594 h 1594380"/>
              <a:gd name="connsiteX71" fmla="*/ 1540753 w 3159795"/>
              <a:gd name="connsiteY71" fmla="*/ 164289 h 1594380"/>
              <a:gd name="connsiteX72" fmla="*/ 1559928 w 3159795"/>
              <a:gd name="connsiteY72" fmla="*/ 137538 h 1594380"/>
              <a:gd name="connsiteX73" fmla="*/ 1529448 w 3159795"/>
              <a:gd name="connsiteY73" fmla="*/ 84198 h 1594380"/>
              <a:gd name="connsiteX74" fmla="*/ 1537068 w 3159795"/>
              <a:gd name="connsiteY74" fmla="*/ 61338 h 1594380"/>
              <a:gd name="connsiteX75" fmla="*/ 1559928 w 3159795"/>
              <a:gd name="connsiteY75" fmla="*/ 68958 h 1594380"/>
              <a:gd name="connsiteX76" fmla="*/ 1514693 w 3159795"/>
              <a:gd name="connsiteY76" fmla="*/ 52916 h 1594380"/>
              <a:gd name="connsiteX77" fmla="*/ 1542225 w 3159795"/>
              <a:gd name="connsiteY77" fmla="*/ 14495 h 1594380"/>
              <a:gd name="connsiteX78" fmla="*/ 1605893 w 3159795"/>
              <a:gd name="connsiteY78" fmla="*/ 43171 h 1594380"/>
              <a:gd name="connsiteX79" fmla="*/ 1712328 w 3159795"/>
              <a:gd name="connsiteY79" fmla="*/ 378 h 1594380"/>
              <a:gd name="connsiteX80" fmla="*/ 1719948 w 3159795"/>
              <a:gd name="connsiteY80" fmla="*/ 23238 h 1594380"/>
              <a:gd name="connsiteX81" fmla="*/ 1742808 w 3159795"/>
              <a:gd name="connsiteY81" fmla="*/ 46098 h 1594380"/>
              <a:gd name="connsiteX82" fmla="*/ 1758048 w 3159795"/>
              <a:gd name="connsiteY82" fmla="*/ 68958 h 1594380"/>
              <a:gd name="connsiteX83" fmla="*/ 1780908 w 3159795"/>
              <a:gd name="connsiteY83" fmla="*/ 76578 h 1594380"/>
              <a:gd name="connsiteX84" fmla="*/ 1834248 w 3159795"/>
              <a:gd name="connsiteY84" fmla="*/ 99438 h 1594380"/>
              <a:gd name="connsiteX85" fmla="*/ 1857108 w 3159795"/>
              <a:gd name="connsiteY85" fmla="*/ 114678 h 1594380"/>
              <a:gd name="connsiteX86" fmla="*/ 1879968 w 3159795"/>
              <a:gd name="connsiteY86" fmla="*/ 122298 h 1594380"/>
              <a:gd name="connsiteX87" fmla="*/ 2184768 w 3159795"/>
              <a:gd name="connsiteY87" fmla="*/ 145158 h 1594380"/>
              <a:gd name="connsiteX88" fmla="*/ 2230488 w 3159795"/>
              <a:gd name="connsiteY88" fmla="*/ 183258 h 1594380"/>
              <a:gd name="connsiteX89" fmla="*/ 2253348 w 3159795"/>
              <a:gd name="connsiteY89" fmla="*/ 190878 h 1594380"/>
              <a:gd name="connsiteX90" fmla="*/ 2276208 w 3159795"/>
              <a:gd name="connsiteY90" fmla="*/ 213738 h 1594380"/>
              <a:gd name="connsiteX91" fmla="*/ 2283828 w 3159795"/>
              <a:gd name="connsiteY91" fmla="*/ 244218 h 1594380"/>
              <a:gd name="connsiteX92" fmla="*/ 2326109 w 3159795"/>
              <a:gd name="connsiteY92" fmla="*/ 270486 h 1594380"/>
              <a:gd name="connsiteX93" fmla="*/ 2368390 w 3159795"/>
              <a:gd name="connsiteY93" fmla="*/ 304697 h 1594380"/>
              <a:gd name="connsiteX94" fmla="*/ 2406267 w 3159795"/>
              <a:gd name="connsiteY94" fmla="*/ 332795 h 1594380"/>
              <a:gd name="connsiteX95" fmla="*/ 2437466 w 3159795"/>
              <a:gd name="connsiteY95" fmla="*/ 376024 h 1594380"/>
              <a:gd name="connsiteX96" fmla="*/ 2451229 w 3159795"/>
              <a:gd name="connsiteY96" fmla="*/ 450279 h 1594380"/>
              <a:gd name="connsiteX97" fmla="*/ 2476050 w 3159795"/>
              <a:gd name="connsiteY97" fmla="*/ 493572 h 1594380"/>
              <a:gd name="connsiteX98" fmla="*/ 2489568 w 3159795"/>
              <a:gd name="connsiteY98" fmla="*/ 510918 h 1594380"/>
              <a:gd name="connsiteX99" fmla="*/ 2512428 w 3159795"/>
              <a:gd name="connsiteY99" fmla="*/ 518538 h 1594380"/>
              <a:gd name="connsiteX100" fmla="*/ 2542908 w 3159795"/>
              <a:gd name="connsiteY100" fmla="*/ 564258 h 1594380"/>
              <a:gd name="connsiteX101" fmla="*/ 2535288 w 3159795"/>
              <a:gd name="connsiteY101" fmla="*/ 587118 h 1594380"/>
              <a:gd name="connsiteX102" fmla="*/ 2542418 w 3159795"/>
              <a:gd name="connsiteY102" fmla="*/ 632678 h 1594380"/>
              <a:gd name="connsiteX103" fmla="*/ 2598466 w 3159795"/>
              <a:gd name="connsiteY103" fmla="*/ 715355 h 1594380"/>
              <a:gd name="connsiteX104" fmla="*/ 2630669 w 3159795"/>
              <a:gd name="connsiteY104" fmla="*/ 804047 h 1594380"/>
              <a:gd name="connsiteX105" fmla="*/ 2724573 w 3159795"/>
              <a:gd name="connsiteY105" fmla="*/ 935192 h 1594380"/>
              <a:gd name="connsiteX106" fmla="*/ 2666556 w 3159795"/>
              <a:gd name="connsiteY106" fmla="*/ 922559 h 1594380"/>
              <a:gd name="connsiteX107" fmla="*/ 2727760 w 3159795"/>
              <a:gd name="connsiteY107" fmla="*/ 972990 h 1594380"/>
              <a:gd name="connsiteX108" fmla="*/ 2669008 w 3159795"/>
              <a:gd name="connsiteY108" fmla="*/ 1061986 h 1594380"/>
              <a:gd name="connsiteX109" fmla="*/ 2653279 w 3159795"/>
              <a:gd name="connsiteY109" fmla="*/ 1113059 h 1594380"/>
              <a:gd name="connsiteX110" fmla="*/ 2689662 w 3159795"/>
              <a:gd name="connsiteY110" fmla="*/ 1240794 h 1594380"/>
              <a:gd name="connsiteX111" fmla="*/ 2804502 w 3159795"/>
              <a:gd name="connsiteY111" fmla="*/ 1353983 h 1594380"/>
              <a:gd name="connsiteX112" fmla="*/ 2981947 w 3159795"/>
              <a:gd name="connsiteY112" fmla="*/ 1581371 h 1594380"/>
              <a:gd name="connsiteX113" fmla="*/ 0 w 3159795"/>
              <a:gd name="connsiteY113" fmla="*/ 1551606 h 1594380"/>
              <a:gd name="connsiteX0" fmla="*/ 20688 w 2885328"/>
              <a:gd name="connsiteY0" fmla="*/ 1455798 h 1618537"/>
              <a:gd name="connsiteX1" fmla="*/ 51168 w 2885328"/>
              <a:gd name="connsiteY1" fmla="*/ 1356738 h 1618537"/>
              <a:gd name="connsiteX2" fmla="*/ 58788 w 2885328"/>
              <a:gd name="connsiteY2" fmla="*/ 1333878 h 1618537"/>
              <a:gd name="connsiteX3" fmla="*/ 74028 w 2885328"/>
              <a:gd name="connsiteY3" fmla="*/ 1311018 h 1618537"/>
              <a:gd name="connsiteX4" fmla="*/ 119748 w 2885328"/>
              <a:gd name="connsiteY4" fmla="*/ 1280538 h 1618537"/>
              <a:gd name="connsiteX5" fmla="*/ 173088 w 2885328"/>
              <a:gd name="connsiteY5" fmla="*/ 1272918 h 1618537"/>
              <a:gd name="connsiteX6" fmla="*/ 195948 w 2885328"/>
              <a:gd name="connsiteY6" fmla="*/ 1265298 h 1618537"/>
              <a:gd name="connsiteX7" fmla="*/ 241668 w 2885328"/>
              <a:gd name="connsiteY7" fmla="*/ 1227198 h 1618537"/>
              <a:gd name="connsiteX8" fmla="*/ 256908 w 2885328"/>
              <a:gd name="connsiteY8" fmla="*/ 1204338 h 1618537"/>
              <a:gd name="connsiteX9" fmla="*/ 279768 w 2885328"/>
              <a:gd name="connsiteY9" fmla="*/ 1181478 h 1618537"/>
              <a:gd name="connsiteX10" fmla="*/ 295008 w 2885328"/>
              <a:gd name="connsiteY10" fmla="*/ 1158618 h 1618537"/>
              <a:gd name="connsiteX11" fmla="*/ 340728 w 2885328"/>
              <a:gd name="connsiteY11" fmla="*/ 1135758 h 1618537"/>
              <a:gd name="connsiteX12" fmla="*/ 394068 w 2885328"/>
              <a:gd name="connsiteY12" fmla="*/ 1097658 h 1618537"/>
              <a:gd name="connsiteX13" fmla="*/ 401688 w 2885328"/>
              <a:gd name="connsiteY13" fmla="*/ 1074798 h 1618537"/>
              <a:gd name="connsiteX14" fmla="*/ 439788 w 2885328"/>
              <a:gd name="connsiteY14" fmla="*/ 1029078 h 1618537"/>
              <a:gd name="connsiteX15" fmla="*/ 455028 w 2885328"/>
              <a:gd name="connsiteY15" fmla="*/ 914778 h 1618537"/>
              <a:gd name="connsiteX16" fmla="*/ 462648 w 2885328"/>
              <a:gd name="connsiteY16" fmla="*/ 891918 h 1618537"/>
              <a:gd name="connsiteX17" fmla="*/ 500748 w 2885328"/>
              <a:gd name="connsiteY17" fmla="*/ 876678 h 1618537"/>
              <a:gd name="connsiteX18" fmla="*/ 554088 w 2885328"/>
              <a:gd name="connsiteY18" fmla="*/ 884298 h 1618537"/>
              <a:gd name="connsiteX19" fmla="*/ 569328 w 2885328"/>
              <a:gd name="connsiteY19" fmla="*/ 907158 h 1618537"/>
              <a:gd name="connsiteX20" fmla="*/ 571541 w 2885328"/>
              <a:gd name="connsiteY20" fmla="*/ 970885 h 1618537"/>
              <a:gd name="connsiteX21" fmla="*/ 604479 w 2885328"/>
              <a:gd name="connsiteY21" fmla="*/ 952416 h 1618537"/>
              <a:gd name="connsiteX22" fmla="*/ 631024 w 2885328"/>
              <a:gd name="connsiteY22" fmla="*/ 944135 h 1618537"/>
              <a:gd name="connsiteX23" fmla="*/ 645528 w 2885328"/>
              <a:gd name="connsiteY23" fmla="*/ 869058 h 1618537"/>
              <a:gd name="connsiteX24" fmla="*/ 638791 w 2885328"/>
              <a:gd name="connsiteY24" fmla="*/ 830747 h 1618537"/>
              <a:gd name="connsiteX25" fmla="*/ 703785 w 2885328"/>
              <a:gd name="connsiteY25" fmla="*/ 754777 h 1618537"/>
              <a:gd name="connsiteX26" fmla="*/ 698868 w 2885328"/>
              <a:gd name="connsiteY26" fmla="*/ 869058 h 1618537"/>
              <a:gd name="connsiteX27" fmla="*/ 727287 w 2885328"/>
              <a:gd name="connsiteY27" fmla="*/ 885211 h 1618537"/>
              <a:gd name="connsiteX28" fmla="*/ 759828 w 2885328"/>
              <a:gd name="connsiteY28" fmla="*/ 884298 h 1618537"/>
              <a:gd name="connsiteX29" fmla="*/ 782688 w 2885328"/>
              <a:gd name="connsiteY29" fmla="*/ 815718 h 1618537"/>
              <a:gd name="connsiteX30" fmla="*/ 805548 w 2885328"/>
              <a:gd name="connsiteY30" fmla="*/ 800478 h 1618537"/>
              <a:gd name="connsiteX31" fmla="*/ 783826 w 2885328"/>
              <a:gd name="connsiteY31" fmla="*/ 591498 h 1618537"/>
              <a:gd name="connsiteX32" fmla="*/ 805548 w 2885328"/>
              <a:gd name="connsiteY32" fmla="*/ 541398 h 1618537"/>
              <a:gd name="connsiteX33" fmla="*/ 828408 w 2885328"/>
              <a:gd name="connsiteY33" fmla="*/ 533778 h 1618537"/>
              <a:gd name="connsiteX34" fmla="*/ 866508 w 2885328"/>
              <a:gd name="connsiteY34" fmla="*/ 541398 h 1618537"/>
              <a:gd name="connsiteX35" fmla="*/ 858888 w 2885328"/>
              <a:gd name="connsiteY35" fmla="*/ 587118 h 1618537"/>
              <a:gd name="connsiteX36" fmla="*/ 860855 w 2885328"/>
              <a:gd name="connsiteY36" fmla="*/ 636568 h 1618537"/>
              <a:gd name="connsiteX37" fmla="*/ 858152 w 2885328"/>
              <a:gd name="connsiteY37" fmla="*/ 688284 h 1618537"/>
              <a:gd name="connsiteX38" fmla="*/ 850532 w 2885328"/>
              <a:gd name="connsiteY38" fmla="*/ 754116 h 1618537"/>
              <a:gd name="connsiteX39" fmla="*/ 830621 w 2885328"/>
              <a:gd name="connsiteY39" fmla="*/ 811988 h 1618537"/>
              <a:gd name="connsiteX40" fmla="*/ 843157 w 2885328"/>
              <a:gd name="connsiteY40" fmla="*/ 920954 h 1618537"/>
              <a:gd name="connsiteX41" fmla="*/ 881742 w 2885328"/>
              <a:gd name="connsiteY41" fmla="*/ 912672 h 1618537"/>
              <a:gd name="connsiteX42" fmla="*/ 889368 w 2885328"/>
              <a:gd name="connsiteY42" fmla="*/ 891918 h 1618537"/>
              <a:gd name="connsiteX43" fmla="*/ 881748 w 2885328"/>
              <a:gd name="connsiteY43" fmla="*/ 869058 h 1618537"/>
              <a:gd name="connsiteX44" fmla="*/ 928940 w 2885328"/>
              <a:gd name="connsiteY44" fmla="*/ 803405 h 1618537"/>
              <a:gd name="connsiteX45" fmla="*/ 1001701 w 2885328"/>
              <a:gd name="connsiteY45" fmla="*/ 839881 h 1618537"/>
              <a:gd name="connsiteX46" fmla="*/ 1048401 w 2885328"/>
              <a:gd name="connsiteY46" fmla="*/ 831298 h 1618537"/>
              <a:gd name="connsiteX47" fmla="*/ 1080849 w 2885328"/>
              <a:gd name="connsiteY47" fmla="*/ 805992 h 1618537"/>
              <a:gd name="connsiteX48" fmla="*/ 1095108 w 2885328"/>
              <a:gd name="connsiteY48" fmla="*/ 792858 h 1618537"/>
              <a:gd name="connsiteX49" fmla="*/ 1087488 w 2885328"/>
              <a:gd name="connsiteY49" fmla="*/ 731898 h 1618537"/>
              <a:gd name="connsiteX50" fmla="*/ 1060202 w 2885328"/>
              <a:gd name="connsiteY50" fmla="*/ 681966 h 1618537"/>
              <a:gd name="connsiteX51" fmla="*/ 1088648 w 2885328"/>
              <a:gd name="connsiteY51" fmla="*/ 511747 h 1618537"/>
              <a:gd name="connsiteX52" fmla="*/ 1110348 w 2885328"/>
              <a:gd name="connsiteY52" fmla="*/ 465557 h 1618537"/>
              <a:gd name="connsiteX53" fmla="*/ 1111083 w 2885328"/>
              <a:gd name="connsiteY53" fmla="*/ 630572 h 1618537"/>
              <a:gd name="connsiteX54" fmla="*/ 1148448 w 2885328"/>
              <a:gd name="connsiteY54" fmla="*/ 670938 h 1618537"/>
              <a:gd name="connsiteX55" fmla="*/ 1156068 w 2885328"/>
              <a:gd name="connsiteY55" fmla="*/ 685697 h 1618537"/>
              <a:gd name="connsiteX56" fmla="*/ 1191219 w 2885328"/>
              <a:gd name="connsiteY56" fmla="*/ 698992 h 1618537"/>
              <a:gd name="connsiteX57" fmla="*/ 1251689 w 2885328"/>
              <a:gd name="connsiteY57" fmla="*/ 692835 h 1618537"/>
              <a:gd name="connsiteX58" fmla="*/ 1186548 w 2885328"/>
              <a:gd name="connsiteY58" fmla="*/ 823338 h 1618537"/>
              <a:gd name="connsiteX59" fmla="*/ 1201728 w 2885328"/>
              <a:gd name="connsiteY59" fmla="*/ 824912 h 1618537"/>
              <a:gd name="connsiteX60" fmla="*/ 1229319 w 2885328"/>
              <a:gd name="connsiteY60" fmla="*/ 822215 h 1618537"/>
              <a:gd name="connsiteX61" fmla="*/ 1332064 w 2885328"/>
              <a:gd name="connsiteY61" fmla="*/ 846538 h 1618537"/>
              <a:gd name="connsiteX62" fmla="*/ 1377048 w 2885328"/>
              <a:gd name="connsiteY62" fmla="*/ 823338 h 1618537"/>
              <a:gd name="connsiteX63" fmla="*/ 1427929 w 2885328"/>
              <a:gd name="connsiteY63" fmla="*/ 719746 h 1618537"/>
              <a:gd name="connsiteX64" fmla="*/ 1468733 w 2885328"/>
              <a:gd name="connsiteY64" fmla="*/ 667709 h 1618537"/>
              <a:gd name="connsiteX65" fmla="*/ 1531907 w 2885328"/>
              <a:gd name="connsiteY65" fmla="*/ 664300 h 1618537"/>
              <a:gd name="connsiteX66" fmla="*/ 1593356 w 2885328"/>
              <a:gd name="connsiteY66" fmla="*/ 601877 h 1618537"/>
              <a:gd name="connsiteX67" fmla="*/ 1617171 w 2885328"/>
              <a:gd name="connsiteY67" fmla="*/ 365861 h 1618537"/>
              <a:gd name="connsiteX68" fmla="*/ 1585214 w 2885328"/>
              <a:gd name="connsiteY68" fmla="*/ 297782 h 1618537"/>
              <a:gd name="connsiteX69" fmla="*/ 1571233 w 2885328"/>
              <a:gd name="connsiteY69" fmla="*/ 256691 h 1618537"/>
              <a:gd name="connsiteX70" fmla="*/ 1545882 w 2885328"/>
              <a:gd name="connsiteY70" fmla="*/ 233594 h 1618537"/>
              <a:gd name="connsiteX71" fmla="*/ 1540753 w 2885328"/>
              <a:gd name="connsiteY71" fmla="*/ 164289 h 1618537"/>
              <a:gd name="connsiteX72" fmla="*/ 1559928 w 2885328"/>
              <a:gd name="connsiteY72" fmla="*/ 137538 h 1618537"/>
              <a:gd name="connsiteX73" fmla="*/ 1529448 w 2885328"/>
              <a:gd name="connsiteY73" fmla="*/ 84198 h 1618537"/>
              <a:gd name="connsiteX74" fmla="*/ 1537068 w 2885328"/>
              <a:gd name="connsiteY74" fmla="*/ 61338 h 1618537"/>
              <a:gd name="connsiteX75" fmla="*/ 1559928 w 2885328"/>
              <a:gd name="connsiteY75" fmla="*/ 68958 h 1618537"/>
              <a:gd name="connsiteX76" fmla="*/ 1514693 w 2885328"/>
              <a:gd name="connsiteY76" fmla="*/ 52916 h 1618537"/>
              <a:gd name="connsiteX77" fmla="*/ 1542225 w 2885328"/>
              <a:gd name="connsiteY77" fmla="*/ 14495 h 1618537"/>
              <a:gd name="connsiteX78" fmla="*/ 1605893 w 2885328"/>
              <a:gd name="connsiteY78" fmla="*/ 43171 h 1618537"/>
              <a:gd name="connsiteX79" fmla="*/ 1712328 w 2885328"/>
              <a:gd name="connsiteY79" fmla="*/ 378 h 1618537"/>
              <a:gd name="connsiteX80" fmla="*/ 1719948 w 2885328"/>
              <a:gd name="connsiteY80" fmla="*/ 23238 h 1618537"/>
              <a:gd name="connsiteX81" fmla="*/ 1742808 w 2885328"/>
              <a:gd name="connsiteY81" fmla="*/ 46098 h 1618537"/>
              <a:gd name="connsiteX82" fmla="*/ 1758048 w 2885328"/>
              <a:gd name="connsiteY82" fmla="*/ 68958 h 1618537"/>
              <a:gd name="connsiteX83" fmla="*/ 1780908 w 2885328"/>
              <a:gd name="connsiteY83" fmla="*/ 76578 h 1618537"/>
              <a:gd name="connsiteX84" fmla="*/ 1834248 w 2885328"/>
              <a:gd name="connsiteY84" fmla="*/ 99438 h 1618537"/>
              <a:gd name="connsiteX85" fmla="*/ 1857108 w 2885328"/>
              <a:gd name="connsiteY85" fmla="*/ 114678 h 1618537"/>
              <a:gd name="connsiteX86" fmla="*/ 1879968 w 2885328"/>
              <a:gd name="connsiteY86" fmla="*/ 122298 h 1618537"/>
              <a:gd name="connsiteX87" fmla="*/ 2184768 w 2885328"/>
              <a:gd name="connsiteY87" fmla="*/ 145158 h 1618537"/>
              <a:gd name="connsiteX88" fmla="*/ 2230488 w 2885328"/>
              <a:gd name="connsiteY88" fmla="*/ 183258 h 1618537"/>
              <a:gd name="connsiteX89" fmla="*/ 2253348 w 2885328"/>
              <a:gd name="connsiteY89" fmla="*/ 190878 h 1618537"/>
              <a:gd name="connsiteX90" fmla="*/ 2276208 w 2885328"/>
              <a:gd name="connsiteY90" fmla="*/ 213738 h 1618537"/>
              <a:gd name="connsiteX91" fmla="*/ 2283828 w 2885328"/>
              <a:gd name="connsiteY91" fmla="*/ 244218 h 1618537"/>
              <a:gd name="connsiteX92" fmla="*/ 2326109 w 2885328"/>
              <a:gd name="connsiteY92" fmla="*/ 270486 h 1618537"/>
              <a:gd name="connsiteX93" fmla="*/ 2368390 w 2885328"/>
              <a:gd name="connsiteY93" fmla="*/ 304697 h 1618537"/>
              <a:gd name="connsiteX94" fmla="*/ 2406267 w 2885328"/>
              <a:gd name="connsiteY94" fmla="*/ 332795 h 1618537"/>
              <a:gd name="connsiteX95" fmla="*/ 2437466 w 2885328"/>
              <a:gd name="connsiteY95" fmla="*/ 376024 h 1618537"/>
              <a:gd name="connsiteX96" fmla="*/ 2451229 w 2885328"/>
              <a:gd name="connsiteY96" fmla="*/ 450279 h 1618537"/>
              <a:gd name="connsiteX97" fmla="*/ 2476050 w 2885328"/>
              <a:gd name="connsiteY97" fmla="*/ 493572 h 1618537"/>
              <a:gd name="connsiteX98" fmla="*/ 2489568 w 2885328"/>
              <a:gd name="connsiteY98" fmla="*/ 510918 h 1618537"/>
              <a:gd name="connsiteX99" fmla="*/ 2512428 w 2885328"/>
              <a:gd name="connsiteY99" fmla="*/ 518538 h 1618537"/>
              <a:gd name="connsiteX100" fmla="*/ 2542908 w 2885328"/>
              <a:gd name="connsiteY100" fmla="*/ 564258 h 1618537"/>
              <a:gd name="connsiteX101" fmla="*/ 2535288 w 2885328"/>
              <a:gd name="connsiteY101" fmla="*/ 587118 h 1618537"/>
              <a:gd name="connsiteX102" fmla="*/ 2542418 w 2885328"/>
              <a:gd name="connsiteY102" fmla="*/ 632678 h 1618537"/>
              <a:gd name="connsiteX103" fmla="*/ 2598466 w 2885328"/>
              <a:gd name="connsiteY103" fmla="*/ 715355 h 1618537"/>
              <a:gd name="connsiteX104" fmla="*/ 2630669 w 2885328"/>
              <a:gd name="connsiteY104" fmla="*/ 804047 h 1618537"/>
              <a:gd name="connsiteX105" fmla="*/ 2724573 w 2885328"/>
              <a:gd name="connsiteY105" fmla="*/ 935192 h 1618537"/>
              <a:gd name="connsiteX106" fmla="*/ 2666556 w 2885328"/>
              <a:gd name="connsiteY106" fmla="*/ 922559 h 1618537"/>
              <a:gd name="connsiteX107" fmla="*/ 2727760 w 2885328"/>
              <a:gd name="connsiteY107" fmla="*/ 972990 h 1618537"/>
              <a:gd name="connsiteX108" fmla="*/ 2669008 w 2885328"/>
              <a:gd name="connsiteY108" fmla="*/ 1061986 h 1618537"/>
              <a:gd name="connsiteX109" fmla="*/ 2653279 w 2885328"/>
              <a:gd name="connsiteY109" fmla="*/ 1113059 h 1618537"/>
              <a:gd name="connsiteX110" fmla="*/ 2689662 w 2885328"/>
              <a:gd name="connsiteY110" fmla="*/ 1240794 h 1618537"/>
              <a:gd name="connsiteX111" fmla="*/ 2804502 w 2885328"/>
              <a:gd name="connsiteY111" fmla="*/ 1353983 h 1618537"/>
              <a:gd name="connsiteX112" fmla="*/ 2578655 w 2885328"/>
              <a:gd name="connsiteY112" fmla="*/ 1609425 h 1618537"/>
              <a:gd name="connsiteX113" fmla="*/ 0 w 2885328"/>
              <a:gd name="connsiteY113" fmla="*/ 1551606 h 1618537"/>
              <a:gd name="connsiteX0" fmla="*/ 20688 w 2969504"/>
              <a:gd name="connsiteY0" fmla="*/ 1455798 h 1636835"/>
              <a:gd name="connsiteX1" fmla="*/ 51168 w 2969504"/>
              <a:gd name="connsiteY1" fmla="*/ 1356738 h 1636835"/>
              <a:gd name="connsiteX2" fmla="*/ 58788 w 2969504"/>
              <a:gd name="connsiteY2" fmla="*/ 1333878 h 1636835"/>
              <a:gd name="connsiteX3" fmla="*/ 74028 w 2969504"/>
              <a:gd name="connsiteY3" fmla="*/ 1311018 h 1636835"/>
              <a:gd name="connsiteX4" fmla="*/ 119748 w 2969504"/>
              <a:gd name="connsiteY4" fmla="*/ 1280538 h 1636835"/>
              <a:gd name="connsiteX5" fmla="*/ 173088 w 2969504"/>
              <a:gd name="connsiteY5" fmla="*/ 1272918 h 1636835"/>
              <a:gd name="connsiteX6" fmla="*/ 195948 w 2969504"/>
              <a:gd name="connsiteY6" fmla="*/ 1265298 h 1636835"/>
              <a:gd name="connsiteX7" fmla="*/ 241668 w 2969504"/>
              <a:gd name="connsiteY7" fmla="*/ 1227198 h 1636835"/>
              <a:gd name="connsiteX8" fmla="*/ 256908 w 2969504"/>
              <a:gd name="connsiteY8" fmla="*/ 1204338 h 1636835"/>
              <a:gd name="connsiteX9" fmla="*/ 279768 w 2969504"/>
              <a:gd name="connsiteY9" fmla="*/ 1181478 h 1636835"/>
              <a:gd name="connsiteX10" fmla="*/ 295008 w 2969504"/>
              <a:gd name="connsiteY10" fmla="*/ 1158618 h 1636835"/>
              <a:gd name="connsiteX11" fmla="*/ 340728 w 2969504"/>
              <a:gd name="connsiteY11" fmla="*/ 1135758 h 1636835"/>
              <a:gd name="connsiteX12" fmla="*/ 394068 w 2969504"/>
              <a:gd name="connsiteY12" fmla="*/ 1097658 h 1636835"/>
              <a:gd name="connsiteX13" fmla="*/ 401688 w 2969504"/>
              <a:gd name="connsiteY13" fmla="*/ 1074798 h 1636835"/>
              <a:gd name="connsiteX14" fmla="*/ 439788 w 2969504"/>
              <a:gd name="connsiteY14" fmla="*/ 1029078 h 1636835"/>
              <a:gd name="connsiteX15" fmla="*/ 455028 w 2969504"/>
              <a:gd name="connsiteY15" fmla="*/ 914778 h 1636835"/>
              <a:gd name="connsiteX16" fmla="*/ 462648 w 2969504"/>
              <a:gd name="connsiteY16" fmla="*/ 891918 h 1636835"/>
              <a:gd name="connsiteX17" fmla="*/ 500748 w 2969504"/>
              <a:gd name="connsiteY17" fmla="*/ 876678 h 1636835"/>
              <a:gd name="connsiteX18" fmla="*/ 554088 w 2969504"/>
              <a:gd name="connsiteY18" fmla="*/ 884298 h 1636835"/>
              <a:gd name="connsiteX19" fmla="*/ 569328 w 2969504"/>
              <a:gd name="connsiteY19" fmla="*/ 907158 h 1636835"/>
              <a:gd name="connsiteX20" fmla="*/ 571541 w 2969504"/>
              <a:gd name="connsiteY20" fmla="*/ 970885 h 1636835"/>
              <a:gd name="connsiteX21" fmla="*/ 604479 w 2969504"/>
              <a:gd name="connsiteY21" fmla="*/ 952416 h 1636835"/>
              <a:gd name="connsiteX22" fmla="*/ 631024 w 2969504"/>
              <a:gd name="connsiteY22" fmla="*/ 944135 h 1636835"/>
              <a:gd name="connsiteX23" fmla="*/ 645528 w 2969504"/>
              <a:gd name="connsiteY23" fmla="*/ 869058 h 1636835"/>
              <a:gd name="connsiteX24" fmla="*/ 638791 w 2969504"/>
              <a:gd name="connsiteY24" fmla="*/ 830747 h 1636835"/>
              <a:gd name="connsiteX25" fmla="*/ 703785 w 2969504"/>
              <a:gd name="connsiteY25" fmla="*/ 754777 h 1636835"/>
              <a:gd name="connsiteX26" fmla="*/ 698868 w 2969504"/>
              <a:gd name="connsiteY26" fmla="*/ 869058 h 1636835"/>
              <a:gd name="connsiteX27" fmla="*/ 727287 w 2969504"/>
              <a:gd name="connsiteY27" fmla="*/ 885211 h 1636835"/>
              <a:gd name="connsiteX28" fmla="*/ 759828 w 2969504"/>
              <a:gd name="connsiteY28" fmla="*/ 884298 h 1636835"/>
              <a:gd name="connsiteX29" fmla="*/ 782688 w 2969504"/>
              <a:gd name="connsiteY29" fmla="*/ 815718 h 1636835"/>
              <a:gd name="connsiteX30" fmla="*/ 805548 w 2969504"/>
              <a:gd name="connsiteY30" fmla="*/ 800478 h 1636835"/>
              <a:gd name="connsiteX31" fmla="*/ 783826 w 2969504"/>
              <a:gd name="connsiteY31" fmla="*/ 591498 h 1636835"/>
              <a:gd name="connsiteX32" fmla="*/ 805548 w 2969504"/>
              <a:gd name="connsiteY32" fmla="*/ 541398 h 1636835"/>
              <a:gd name="connsiteX33" fmla="*/ 828408 w 2969504"/>
              <a:gd name="connsiteY33" fmla="*/ 533778 h 1636835"/>
              <a:gd name="connsiteX34" fmla="*/ 866508 w 2969504"/>
              <a:gd name="connsiteY34" fmla="*/ 541398 h 1636835"/>
              <a:gd name="connsiteX35" fmla="*/ 858888 w 2969504"/>
              <a:gd name="connsiteY35" fmla="*/ 587118 h 1636835"/>
              <a:gd name="connsiteX36" fmla="*/ 860855 w 2969504"/>
              <a:gd name="connsiteY36" fmla="*/ 636568 h 1636835"/>
              <a:gd name="connsiteX37" fmla="*/ 858152 w 2969504"/>
              <a:gd name="connsiteY37" fmla="*/ 688284 h 1636835"/>
              <a:gd name="connsiteX38" fmla="*/ 850532 w 2969504"/>
              <a:gd name="connsiteY38" fmla="*/ 754116 h 1636835"/>
              <a:gd name="connsiteX39" fmla="*/ 830621 w 2969504"/>
              <a:gd name="connsiteY39" fmla="*/ 811988 h 1636835"/>
              <a:gd name="connsiteX40" fmla="*/ 843157 w 2969504"/>
              <a:gd name="connsiteY40" fmla="*/ 920954 h 1636835"/>
              <a:gd name="connsiteX41" fmla="*/ 881742 w 2969504"/>
              <a:gd name="connsiteY41" fmla="*/ 912672 h 1636835"/>
              <a:gd name="connsiteX42" fmla="*/ 889368 w 2969504"/>
              <a:gd name="connsiteY42" fmla="*/ 891918 h 1636835"/>
              <a:gd name="connsiteX43" fmla="*/ 881748 w 2969504"/>
              <a:gd name="connsiteY43" fmla="*/ 869058 h 1636835"/>
              <a:gd name="connsiteX44" fmla="*/ 928940 w 2969504"/>
              <a:gd name="connsiteY44" fmla="*/ 803405 h 1636835"/>
              <a:gd name="connsiteX45" fmla="*/ 1001701 w 2969504"/>
              <a:gd name="connsiteY45" fmla="*/ 839881 h 1636835"/>
              <a:gd name="connsiteX46" fmla="*/ 1048401 w 2969504"/>
              <a:gd name="connsiteY46" fmla="*/ 831298 h 1636835"/>
              <a:gd name="connsiteX47" fmla="*/ 1080849 w 2969504"/>
              <a:gd name="connsiteY47" fmla="*/ 805992 h 1636835"/>
              <a:gd name="connsiteX48" fmla="*/ 1095108 w 2969504"/>
              <a:gd name="connsiteY48" fmla="*/ 792858 h 1636835"/>
              <a:gd name="connsiteX49" fmla="*/ 1087488 w 2969504"/>
              <a:gd name="connsiteY49" fmla="*/ 731898 h 1636835"/>
              <a:gd name="connsiteX50" fmla="*/ 1060202 w 2969504"/>
              <a:gd name="connsiteY50" fmla="*/ 681966 h 1636835"/>
              <a:gd name="connsiteX51" fmla="*/ 1088648 w 2969504"/>
              <a:gd name="connsiteY51" fmla="*/ 511747 h 1636835"/>
              <a:gd name="connsiteX52" fmla="*/ 1110348 w 2969504"/>
              <a:gd name="connsiteY52" fmla="*/ 465557 h 1636835"/>
              <a:gd name="connsiteX53" fmla="*/ 1111083 w 2969504"/>
              <a:gd name="connsiteY53" fmla="*/ 630572 h 1636835"/>
              <a:gd name="connsiteX54" fmla="*/ 1148448 w 2969504"/>
              <a:gd name="connsiteY54" fmla="*/ 670938 h 1636835"/>
              <a:gd name="connsiteX55" fmla="*/ 1156068 w 2969504"/>
              <a:gd name="connsiteY55" fmla="*/ 685697 h 1636835"/>
              <a:gd name="connsiteX56" fmla="*/ 1191219 w 2969504"/>
              <a:gd name="connsiteY56" fmla="*/ 698992 h 1636835"/>
              <a:gd name="connsiteX57" fmla="*/ 1251689 w 2969504"/>
              <a:gd name="connsiteY57" fmla="*/ 692835 h 1636835"/>
              <a:gd name="connsiteX58" fmla="*/ 1186548 w 2969504"/>
              <a:gd name="connsiteY58" fmla="*/ 823338 h 1636835"/>
              <a:gd name="connsiteX59" fmla="*/ 1201728 w 2969504"/>
              <a:gd name="connsiteY59" fmla="*/ 824912 h 1636835"/>
              <a:gd name="connsiteX60" fmla="*/ 1229319 w 2969504"/>
              <a:gd name="connsiteY60" fmla="*/ 822215 h 1636835"/>
              <a:gd name="connsiteX61" fmla="*/ 1332064 w 2969504"/>
              <a:gd name="connsiteY61" fmla="*/ 846538 h 1636835"/>
              <a:gd name="connsiteX62" fmla="*/ 1377048 w 2969504"/>
              <a:gd name="connsiteY62" fmla="*/ 823338 h 1636835"/>
              <a:gd name="connsiteX63" fmla="*/ 1427929 w 2969504"/>
              <a:gd name="connsiteY63" fmla="*/ 719746 h 1636835"/>
              <a:gd name="connsiteX64" fmla="*/ 1468733 w 2969504"/>
              <a:gd name="connsiteY64" fmla="*/ 667709 h 1636835"/>
              <a:gd name="connsiteX65" fmla="*/ 1531907 w 2969504"/>
              <a:gd name="connsiteY65" fmla="*/ 664300 h 1636835"/>
              <a:gd name="connsiteX66" fmla="*/ 1593356 w 2969504"/>
              <a:gd name="connsiteY66" fmla="*/ 601877 h 1636835"/>
              <a:gd name="connsiteX67" fmla="*/ 1617171 w 2969504"/>
              <a:gd name="connsiteY67" fmla="*/ 365861 h 1636835"/>
              <a:gd name="connsiteX68" fmla="*/ 1585214 w 2969504"/>
              <a:gd name="connsiteY68" fmla="*/ 297782 h 1636835"/>
              <a:gd name="connsiteX69" fmla="*/ 1571233 w 2969504"/>
              <a:gd name="connsiteY69" fmla="*/ 256691 h 1636835"/>
              <a:gd name="connsiteX70" fmla="*/ 1545882 w 2969504"/>
              <a:gd name="connsiteY70" fmla="*/ 233594 h 1636835"/>
              <a:gd name="connsiteX71" fmla="*/ 1540753 w 2969504"/>
              <a:gd name="connsiteY71" fmla="*/ 164289 h 1636835"/>
              <a:gd name="connsiteX72" fmla="*/ 1559928 w 2969504"/>
              <a:gd name="connsiteY72" fmla="*/ 137538 h 1636835"/>
              <a:gd name="connsiteX73" fmla="*/ 1529448 w 2969504"/>
              <a:gd name="connsiteY73" fmla="*/ 84198 h 1636835"/>
              <a:gd name="connsiteX74" fmla="*/ 1537068 w 2969504"/>
              <a:gd name="connsiteY74" fmla="*/ 61338 h 1636835"/>
              <a:gd name="connsiteX75" fmla="*/ 1559928 w 2969504"/>
              <a:gd name="connsiteY75" fmla="*/ 68958 h 1636835"/>
              <a:gd name="connsiteX76" fmla="*/ 1514693 w 2969504"/>
              <a:gd name="connsiteY76" fmla="*/ 52916 h 1636835"/>
              <a:gd name="connsiteX77" fmla="*/ 1542225 w 2969504"/>
              <a:gd name="connsiteY77" fmla="*/ 14495 h 1636835"/>
              <a:gd name="connsiteX78" fmla="*/ 1605893 w 2969504"/>
              <a:gd name="connsiteY78" fmla="*/ 43171 h 1636835"/>
              <a:gd name="connsiteX79" fmla="*/ 1712328 w 2969504"/>
              <a:gd name="connsiteY79" fmla="*/ 378 h 1636835"/>
              <a:gd name="connsiteX80" fmla="*/ 1719948 w 2969504"/>
              <a:gd name="connsiteY80" fmla="*/ 23238 h 1636835"/>
              <a:gd name="connsiteX81" fmla="*/ 1742808 w 2969504"/>
              <a:gd name="connsiteY81" fmla="*/ 46098 h 1636835"/>
              <a:gd name="connsiteX82" fmla="*/ 1758048 w 2969504"/>
              <a:gd name="connsiteY82" fmla="*/ 68958 h 1636835"/>
              <a:gd name="connsiteX83" fmla="*/ 1780908 w 2969504"/>
              <a:gd name="connsiteY83" fmla="*/ 76578 h 1636835"/>
              <a:gd name="connsiteX84" fmla="*/ 1834248 w 2969504"/>
              <a:gd name="connsiteY84" fmla="*/ 99438 h 1636835"/>
              <a:gd name="connsiteX85" fmla="*/ 1857108 w 2969504"/>
              <a:gd name="connsiteY85" fmla="*/ 114678 h 1636835"/>
              <a:gd name="connsiteX86" fmla="*/ 1879968 w 2969504"/>
              <a:gd name="connsiteY86" fmla="*/ 122298 h 1636835"/>
              <a:gd name="connsiteX87" fmla="*/ 2184768 w 2969504"/>
              <a:gd name="connsiteY87" fmla="*/ 145158 h 1636835"/>
              <a:gd name="connsiteX88" fmla="*/ 2230488 w 2969504"/>
              <a:gd name="connsiteY88" fmla="*/ 183258 h 1636835"/>
              <a:gd name="connsiteX89" fmla="*/ 2253348 w 2969504"/>
              <a:gd name="connsiteY89" fmla="*/ 190878 h 1636835"/>
              <a:gd name="connsiteX90" fmla="*/ 2276208 w 2969504"/>
              <a:gd name="connsiteY90" fmla="*/ 213738 h 1636835"/>
              <a:gd name="connsiteX91" fmla="*/ 2283828 w 2969504"/>
              <a:gd name="connsiteY91" fmla="*/ 244218 h 1636835"/>
              <a:gd name="connsiteX92" fmla="*/ 2326109 w 2969504"/>
              <a:gd name="connsiteY92" fmla="*/ 270486 h 1636835"/>
              <a:gd name="connsiteX93" fmla="*/ 2368390 w 2969504"/>
              <a:gd name="connsiteY93" fmla="*/ 304697 h 1636835"/>
              <a:gd name="connsiteX94" fmla="*/ 2406267 w 2969504"/>
              <a:gd name="connsiteY94" fmla="*/ 332795 h 1636835"/>
              <a:gd name="connsiteX95" fmla="*/ 2437466 w 2969504"/>
              <a:gd name="connsiteY95" fmla="*/ 376024 h 1636835"/>
              <a:gd name="connsiteX96" fmla="*/ 2451229 w 2969504"/>
              <a:gd name="connsiteY96" fmla="*/ 450279 h 1636835"/>
              <a:gd name="connsiteX97" fmla="*/ 2476050 w 2969504"/>
              <a:gd name="connsiteY97" fmla="*/ 493572 h 1636835"/>
              <a:gd name="connsiteX98" fmla="*/ 2489568 w 2969504"/>
              <a:gd name="connsiteY98" fmla="*/ 510918 h 1636835"/>
              <a:gd name="connsiteX99" fmla="*/ 2512428 w 2969504"/>
              <a:gd name="connsiteY99" fmla="*/ 518538 h 1636835"/>
              <a:gd name="connsiteX100" fmla="*/ 2542908 w 2969504"/>
              <a:gd name="connsiteY100" fmla="*/ 564258 h 1636835"/>
              <a:gd name="connsiteX101" fmla="*/ 2535288 w 2969504"/>
              <a:gd name="connsiteY101" fmla="*/ 587118 h 1636835"/>
              <a:gd name="connsiteX102" fmla="*/ 2542418 w 2969504"/>
              <a:gd name="connsiteY102" fmla="*/ 632678 h 1636835"/>
              <a:gd name="connsiteX103" fmla="*/ 2598466 w 2969504"/>
              <a:gd name="connsiteY103" fmla="*/ 715355 h 1636835"/>
              <a:gd name="connsiteX104" fmla="*/ 2630669 w 2969504"/>
              <a:gd name="connsiteY104" fmla="*/ 804047 h 1636835"/>
              <a:gd name="connsiteX105" fmla="*/ 2724573 w 2969504"/>
              <a:gd name="connsiteY105" fmla="*/ 935192 h 1636835"/>
              <a:gd name="connsiteX106" fmla="*/ 2666556 w 2969504"/>
              <a:gd name="connsiteY106" fmla="*/ 922559 h 1636835"/>
              <a:gd name="connsiteX107" fmla="*/ 2727760 w 2969504"/>
              <a:gd name="connsiteY107" fmla="*/ 972990 h 1636835"/>
              <a:gd name="connsiteX108" fmla="*/ 2669008 w 2969504"/>
              <a:gd name="connsiteY108" fmla="*/ 1061986 h 1636835"/>
              <a:gd name="connsiteX109" fmla="*/ 2653279 w 2969504"/>
              <a:gd name="connsiteY109" fmla="*/ 1113059 h 1636835"/>
              <a:gd name="connsiteX110" fmla="*/ 2689662 w 2969504"/>
              <a:gd name="connsiteY110" fmla="*/ 1240794 h 1636835"/>
              <a:gd name="connsiteX111" fmla="*/ 2804502 w 2969504"/>
              <a:gd name="connsiteY111" fmla="*/ 1353983 h 1636835"/>
              <a:gd name="connsiteX112" fmla="*/ 2964008 w 2969504"/>
              <a:gd name="connsiteY112" fmla="*/ 1617586 h 1636835"/>
              <a:gd name="connsiteX113" fmla="*/ 2578655 w 2969504"/>
              <a:gd name="connsiteY113" fmla="*/ 1609425 h 1636835"/>
              <a:gd name="connsiteX114" fmla="*/ 0 w 2969504"/>
              <a:gd name="connsiteY114" fmla="*/ 1551606 h 1636835"/>
              <a:gd name="connsiteX0" fmla="*/ 20688 w 2969504"/>
              <a:gd name="connsiteY0" fmla="*/ 1455798 h 1629768"/>
              <a:gd name="connsiteX1" fmla="*/ 51168 w 2969504"/>
              <a:gd name="connsiteY1" fmla="*/ 1356738 h 1629768"/>
              <a:gd name="connsiteX2" fmla="*/ 58788 w 2969504"/>
              <a:gd name="connsiteY2" fmla="*/ 1333878 h 1629768"/>
              <a:gd name="connsiteX3" fmla="*/ 74028 w 2969504"/>
              <a:gd name="connsiteY3" fmla="*/ 1311018 h 1629768"/>
              <a:gd name="connsiteX4" fmla="*/ 119748 w 2969504"/>
              <a:gd name="connsiteY4" fmla="*/ 1280538 h 1629768"/>
              <a:gd name="connsiteX5" fmla="*/ 173088 w 2969504"/>
              <a:gd name="connsiteY5" fmla="*/ 1272918 h 1629768"/>
              <a:gd name="connsiteX6" fmla="*/ 195948 w 2969504"/>
              <a:gd name="connsiteY6" fmla="*/ 1265298 h 1629768"/>
              <a:gd name="connsiteX7" fmla="*/ 241668 w 2969504"/>
              <a:gd name="connsiteY7" fmla="*/ 1227198 h 1629768"/>
              <a:gd name="connsiteX8" fmla="*/ 256908 w 2969504"/>
              <a:gd name="connsiteY8" fmla="*/ 1204338 h 1629768"/>
              <a:gd name="connsiteX9" fmla="*/ 279768 w 2969504"/>
              <a:gd name="connsiteY9" fmla="*/ 1181478 h 1629768"/>
              <a:gd name="connsiteX10" fmla="*/ 295008 w 2969504"/>
              <a:gd name="connsiteY10" fmla="*/ 1158618 h 1629768"/>
              <a:gd name="connsiteX11" fmla="*/ 340728 w 2969504"/>
              <a:gd name="connsiteY11" fmla="*/ 1135758 h 1629768"/>
              <a:gd name="connsiteX12" fmla="*/ 394068 w 2969504"/>
              <a:gd name="connsiteY12" fmla="*/ 1097658 h 1629768"/>
              <a:gd name="connsiteX13" fmla="*/ 401688 w 2969504"/>
              <a:gd name="connsiteY13" fmla="*/ 1074798 h 1629768"/>
              <a:gd name="connsiteX14" fmla="*/ 439788 w 2969504"/>
              <a:gd name="connsiteY14" fmla="*/ 1029078 h 1629768"/>
              <a:gd name="connsiteX15" fmla="*/ 455028 w 2969504"/>
              <a:gd name="connsiteY15" fmla="*/ 914778 h 1629768"/>
              <a:gd name="connsiteX16" fmla="*/ 462648 w 2969504"/>
              <a:gd name="connsiteY16" fmla="*/ 891918 h 1629768"/>
              <a:gd name="connsiteX17" fmla="*/ 500748 w 2969504"/>
              <a:gd name="connsiteY17" fmla="*/ 876678 h 1629768"/>
              <a:gd name="connsiteX18" fmla="*/ 554088 w 2969504"/>
              <a:gd name="connsiteY18" fmla="*/ 884298 h 1629768"/>
              <a:gd name="connsiteX19" fmla="*/ 569328 w 2969504"/>
              <a:gd name="connsiteY19" fmla="*/ 907158 h 1629768"/>
              <a:gd name="connsiteX20" fmla="*/ 571541 w 2969504"/>
              <a:gd name="connsiteY20" fmla="*/ 970885 h 1629768"/>
              <a:gd name="connsiteX21" fmla="*/ 604479 w 2969504"/>
              <a:gd name="connsiteY21" fmla="*/ 952416 h 1629768"/>
              <a:gd name="connsiteX22" fmla="*/ 631024 w 2969504"/>
              <a:gd name="connsiteY22" fmla="*/ 944135 h 1629768"/>
              <a:gd name="connsiteX23" fmla="*/ 645528 w 2969504"/>
              <a:gd name="connsiteY23" fmla="*/ 869058 h 1629768"/>
              <a:gd name="connsiteX24" fmla="*/ 638791 w 2969504"/>
              <a:gd name="connsiteY24" fmla="*/ 830747 h 1629768"/>
              <a:gd name="connsiteX25" fmla="*/ 703785 w 2969504"/>
              <a:gd name="connsiteY25" fmla="*/ 754777 h 1629768"/>
              <a:gd name="connsiteX26" fmla="*/ 698868 w 2969504"/>
              <a:gd name="connsiteY26" fmla="*/ 869058 h 1629768"/>
              <a:gd name="connsiteX27" fmla="*/ 727287 w 2969504"/>
              <a:gd name="connsiteY27" fmla="*/ 885211 h 1629768"/>
              <a:gd name="connsiteX28" fmla="*/ 759828 w 2969504"/>
              <a:gd name="connsiteY28" fmla="*/ 884298 h 1629768"/>
              <a:gd name="connsiteX29" fmla="*/ 782688 w 2969504"/>
              <a:gd name="connsiteY29" fmla="*/ 815718 h 1629768"/>
              <a:gd name="connsiteX30" fmla="*/ 805548 w 2969504"/>
              <a:gd name="connsiteY30" fmla="*/ 800478 h 1629768"/>
              <a:gd name="connsiteX31" fmla="*/ 783826 w 2969504"/>
              <a:gd name="connsiteY31" fmla="*/ 591498 h 1629768"/>
              <a:gd name="connsiteX32" fmla="*/ 805548 w 2969504"/>
              <a:gd name="connsiteY32" fmla="*/ 541398 h 1629768"/>
              <a:gd name="connsiteX33" fmla="*/ 828408 w 2969504"/>
              <a:gd name="connsiteY33" fmla="*/ 533778 h 1629768"/>
              <a:gd name="connsiteX34" fmla="*/ 866508 w 2969504"/>
              <a:gd name="connsiteY34" fmla="*/ 541398 h 1629768"/>
              <a:gd name="connsiteX35" fmla="*/ 858888 w 2969504"/>
              <a:gd name="connsiteY35" fmla="*/ 587118 h 1629768"/>
              <a:gd name="connsiteX36" fmla="*/ 860855 w 2969504"/>
              <a:gd name="connsiteY36" fmla="*/ 636568 h 1629768"/>
              <a:gd name="connsiteX37" fmla="*/ 858152 w 2969504"/>
              <a:gd name="connsiteY37" fmla="*/ 688284 h 1629768"/>
              <a:gd name="connsiteX38" fmla="*/ 850532 w 2969504"/>
              <a:gd name="connsiteY38" fmla="*/ 754116 h 1629768"/>
              <a:gd name="connsiteX39" fmla="*/ 830621 w 2969504"/>
              <a:gd name="connsiteY39" fmla="*/ 811988 h 1629768"/>
              <a:gd name="connsiteX40" fmla="*/ 843157 w 2969504"/>
              <a:gd name="connsiteY40" fmla="*/ 920954 h 1629768"/>
              <a:gd name="connsiteX41" fmla="*/ 881742 w 2969504"/>
              <a:gd name="connsiteY41" fmla="*/ 912672 h 1629768"/>
              <a:gd name="connsiteX42" fmla="*/ 889368 w 2969504"/>
              <a:gd name="connsiteY42" fmla="*/ 891918 h 1629768"/>
              <a:gd name="connsiteX43" fmla="*/ 881748 w 2969504"/>
              <a:gd name="connsiteY43" fmla="*/ 869058 h 1629768"/>
              <a:gd name="connsiteX44" fmla="*/ 928940 w 2969504"/>
              <a:gd name="connsiteY44" fmla="*/ 803405 h 1629768"/>
              <a:gd name="connsiteX45" fmla="*/ 1001701 w 2969504"/>
              <a:gd name="connsiteY45" fmla="*/ 839881 h 1629768"/>
              <a:gd name="connsiteX46" fmla="*/ 1048401 w 2969504"/>
              <a:gd name="connsiteY46" fmla="*/ 831298 h 1629768"/>
              <a:gd name="connsiteX47" fmla="*/ 1080849 w 2969504"/>
              <a:gd name="connsiteY47" fmla="*/ 805992 h 1629768"/>
              <a:gd name="connsiteX48" fmla="*/ 1095108 w 2969504"/>
              <a:gd name="connsiteY48" fmla="*/ 792858 h 1629768"/>
              <a:gd name="connsiteX49" fmla="*/ 1087488 w 2969504"/>
              <a:gd name="connsiteY49" fmla="*/ 731898 h 1629768"/>
              <a:gd name="connsiteX50" fmla="*/ 1060202 w 2969504"/>
              <a:gd name="connsiteY50" fmla="*/ 681966 h 1629768"/>
              <a:gd name="connsiteX51" fmla="*/ 1088648 w 2969504"/>
              <a:gd name="connsiteY51" fmla="*/ 511747 h 1629768"/>
              <a:gd name="connsiteX52" fmla="*/ 1110348 w 2969504"/>
              <a:gd name="connsiteY52" fmla="*/ 465557 h 1629768"/>
              <a:gd name="connsiteX53" fmla="*/ 1111083 w 2969504"/>
              <a:gd name="connsiteY53" fmla="*/ 630572 h 1629768"/>
              <a:gd name="connsiteX54" fmla="*/ 1148448 w 2969504"/>
              <a:gd name="connsiteY54" fmla="*/ 670938 h 1629768"/>
              <a:gd name="connsiteX55" fmla="*/ 1156068 w 2969504"/>
              <a:gd name="connsiteY55" fmla="*/ 685697 h 1629768"/>
              <a:gd name="connsiteX56" fmla="*/ 1191219 w 2969504"/>
              <a:gd name="connsiteY56" fmla="*/ 698992 h 1629768"/>
              <a:gd name="connsiteX57" fmla="*/ 1251689 w 2969504"/>
              <a:gd name="connsiteY57" fmla="*/ 692835 h 1629768"/>
              <a:gd name="connsiteX58" fmla="*/ 1186548 w 2969504"/>
              <a:gd name="connsiteY58" fmla="*/ 823338 h 1629768"/>
              <a:gd name="connsiteX59" fmla="*/ 1201728 w 2969504"/>
              <a:gd name="connsiteY59" fmla="*/ 824912 h 1629768"/>
              <a:gd name="connsiteX60" fmla="*/ 1229319 w 2969504"/>
              <a:gd name="connsiteY60" fmla="*/ 822215 h 1629768"/>
              <a:gd name="connsiteX61" fmla="*/ 1332064 w 2969504"/>
              <a:gd name="connsiteY61" fmla="*/ 846538 h 1629768"/>
              <a:gd name="connsiteX62" fmla="*/ 1377048 w 2969504"/>
              <a:gd name="connsiteY62" fmla="*/ 823338 h 1629768"/>
              <a:gd name="connsiteX63" fmla="*/ 1427929 w 2969504"/>
              <a:gd name="connsiteY63" fmla="*/ 719746 h 1629768"/>
              <a:gd name="connsiteX64" fmla="*/ 1468733 w 2969504"/>
              <a:gd name="connsiteY64" fmla="*/ 667709 h 1629768"/>
              <a:gd name="connsiteX65" fmla="*/ 1531907 w 2969504"/>
              <a:gd name="connsiteY65" fmla="*/ 664300 h 1629768"/>
              <a:gd name="connsiteX66" fmla="*/ 1593356 w 2969504"/>
              <a:gd name="connsiteY66" fmla="*/ 601877 h 1629768"/>
              <a:gd name="connsiteX67" fmla="*/ 1617171 w 2969504"/>
              <a:gd name="connsiteY67" fmla="*/ 365861 h 1629768"/>
              <a:gd name="connsiteX68" fmla="*/ 1585214 w 2969504"/>
              <a:gd name="connsiteY68" fmla="*/ 297782 h 1629768"/>
              <a:gd name="connsiteX69" fmla="*/ 1571233 w 2969504"/>
              <a:gd name="connsiteY69" fmla="*/ 256691 h 1629768"/>
              <a:gd name="connsiteX70" fmla="*/ 1545882 w 2969504"/>
              <a:gd name="connsiteY70" fmla="*/ 233594 h 1629768"/>
              <a:gd name="connsiteX71" fmla="*/ 1540753 w 2969504"/>
              <a:gd name="connsiteY71" fmla="*/ 164289 h 1629768"/>
              <a:gd name="connsiteX72" fmla="*/ 1559928 w 2969504"/>
              <a:gd name="connsiteY72" fmla="*/ 137538 h 1629768"/>
              <a:gd name="connsiteX73" fmla="*/ 1529448 w 2969504"/>
              <a:gd name="connsiteY73" fmla="*/ 84198 h 1629768"/>
              <a:gd name="connsiteX74" fmla="*/ 1537068 w 2969504"/>
              <a:gd name="connsiteY74" fmla="*/ 61338 h 1629768"/>
              <a:gd name="connsiteX75" fmla="*/ 1559928 w 2969504"/>
              <a:gd name="connsiteY75" fmla="*/ 68958 h 1629768"/>
              <a:gd name="connsiteX76" fmla="*/ 1514693 w 2969504"/>
              <a:gd name="connsiteY76" fmla="*/ 52916 h 1629768"/>
              <a:gd name="connsiteX77" fmla="*/ 1542225 w 2969504"/>
              <a:gd name="connsiteY77" fmla="*/ 14495 h 1629768"/>
              <a:gd name="connsiteX78" fmla="*/ 1605893 w 2969504"/>
              <a:gd name="connsiteY78" fmla="*/ 43171 h 1629768"/>
              <a:gd name="connsiteX79" fmla="*/ 1712328 w 2969504"/>
              <a:gd name="connsiteY79" fmla="*/ 378 h 1629768"/>
              <a:gd name="connsiteX80" fmla="*/ 1719948 w 2969504"/>
              <a:gd name="connsiteY80" fmla="*/ 23238 h 1629768"/>
              <a:gd name="connsiteX81" fmla="*/ 1742808 w 2969504"/>
              <a:gd name="connsiteY81" fmla="*/ 46098 h 1629768"/>
              <a:gd name="connsiteX82" fmla="*/ 1758048 w 2969504"/>
              <a:gd name="connsiteY82" fmla="*/ 68958 h 1629768"/>
              <a:gd name="connsiteX83" fmla="*/ 1780908 w 2969504"/>
              <a:gd name="connsiteY83" fmla="*/ 76578 h 1629768"/>
              <a:gd name="connsiteX84" fmla="*/ 1834248 w 2969504"/>
              <a:gd name="connsiteY84" fmla="*/ 99438 h 1629768"/>
              <a:gd name="connsiteX85" fmla="*/ 1857108 w 2969504"/>
              <a:gd name="connsiteY85" fmla="*/ 114678 h 1629768"/>
              <a:gd name="connsiteX86" fmla="*/ 1879968 w 2969504"/>
              <a:gd name="connsiteY86" fmla="*/ 122298 h 1629768"/>
              <a:gd name="connsiteX87" fmla="*/ 2184768 w 2969504"/>
              <a:gd name="connsiteY87" fmla="*/ 145158 h 1629768"/>
              <a:gd name="connsiteX88" fmla="*/ 2230488 w 2969504"/>
              <a:gd name="connsiteY88" fmla="*/ 183258 h 1629768"/>
              <a:gd name="connsiteX89" fmla="*/ 2253348 w 2969504"/>
              <a:gd name="connsiteY89" fmla="*/ 190878 h 1629768"/>
              <a:gd name="connsiteX90" fmla="*/ 2276208 w 2969504"/>
              <a:gd name="connsiteY90" fmla="*/ 213738 h 1629768"/>
              <a:gd name="connsiteX91" fmla="*/ 2283828 w 2969504"/>
              <a:gd name="connsiteY91" fmla="*/ 244218 h 1629768"/>
              <a:gd name="connsiteX92" fmla="*/ 2326109 w 2969504"/>
              <a:gd name="connsiteY92" fmla="*/ 270486 h 1629768"/>
              <a:gd name="connsiteX93" fmla="*/ 2368390 w 2969504"/>
              <a:gd name="connsiteY93" fmla="*/ 304697 h 1629768"/>
              <a:gd name="connsiteX94" fmla="*/ 2406267 w 2969504"/>
              <a:gd name="connsiteY94" fmla="*/ 332795 h 1629768"/>
              <a:gd name="connsiteX95" fmla="*/ 2437466 w 2969504"/>
              <a:gd name="connsiteY95" fmla="*/ 376024 h 1629768"/>
              <a:gd name="connsiteX96" fmla="*/ 2451229 w 2969504"/>
              <a:gd name="connsiteY96" fmla="*/ 450279 h 1629768"/>
              <a:gd name="connsiteX97" fmla="*/ 2476050 w 2969504"/>
              <a:gd name="connsiteY97" fmla="*/ 493572 h 1629768"/>
              <a:gd name="connsiteX98" fmla="*/ 2489568 w 2969504"/>
              <a:gd name="connsiteY98" fmla="*/ 510918 h 1629768"/>
              <a:gd name="connsiteX99" fmla="*/ 2512428 w 2969504"/>
              <a:gd name="connsiteY99" fmla="*/ 518538 h 1629768"/>
              <a:gd name="connsiteX100" fmla="*/ 2542908 w 2969504"/>
              <a:gd name="connsiteY100" fmla="*/ 564258 h 1629768"/>
              <a:gd name="connsiteX101" fmla="*/ 2535288 w 2969504"/>
              <a:gd name="connsiteY101" fmla="*/ 587118 h 1629768"/>
              <a:gd name="connsiteX102" fmla="*/ 2542418 w 2969504"/>
              <a:gd name="connsiteY102" fmla="*/ 632678 h 1629768"/>
              <a:gd name="connsiteX103" fmla="*/ 2598466 w 2969504"/>
              <a:gd name="connsiteY103" fmla="*/ 715355 h 1629768"/>
              <a:gd name="connsiteX104" fmla="*/ 2630669 w 2969504"/>
              <a:gd name="connsiteY104" fmla="*/ 804047 h 1629768"/>
              <a:gd name="connsiteX105" fmla="*/ 2724573 w 2969504"/>
              <a:gd name="connsiteY105" fmla="*/ 935192 h 1629768"/>
              <a:gd name="connsiteX106" fmla="*/ 2666556 w 2969504"/>
              <a:gd name="connsiteY106" fmla="*/ 922559 h 1629768"/>
              <a:gd name="connsiteX107" fmla="*/ 2727760 w 2969504"/>
              <a:gd name="connsiteY107" fmla="*/ 972990 h 1629768"/>
              <a:gd name="connsiteX108" fmla="*/ 2669008 w 2969504"/>
              <a:gd name="connsiteY108" fmla="*/ 1061986 h 1629768"/>
              <a:gd name="connsiteX109" fmla="*/ 2653279 w 2969504"/>
              <a:gd name="connsiteY109" fmla="*/ 1113059 h 1629768"/>
              <a:gd name="connsiteX110" fmla="*/ 2689662 w 2969504"/>
              <a:gd name="connsiteY110" fmla="*/ 1240794 h 1629768"/>
              <a:gd name="connsiteX111" fmla="*/ 2804502 w 2969504"/>
              <a:gd name="connsiteY111" fmla="*/ 1353983 h 1629768"/>
              <a:gd name="connsiteX112" fmla="*/ 2964008 w 2969504"/>
              <a:gd name="connsiteY112" fmla="*/ 1617586 h 1629768"/>
              <a:gd name="connsiteX113" fmla="*/ 2578655 w 2969504"/>
              <a:gd name="connsiteY113" fmla="*/ 1567345 h 1629768"/>
              <a:gd name="connsiteX114" fmla="*/ 0 w 2969504"/>
              <a:gd name="connsiteY114" fmla="*/ 1551606 h 1629768"/>
              <a:gd name="connsiteX0" fmla="*/ 20688 w 2969504"/>
              <a:gd name="connsiteY0" fmla="*/ 1455798 h 1638833"/>
              <a:gd name="connsiteX1" fmla="*/ 51168 w 2969504"/>
              <a:gd name="connsiteY1" fmla="*/ 1356738 h 1638833"/>
              <a:gd name="connsiteX2" fmla="*/ 58788 w 2969504"/>
              <a:gd name="connsiteY2" fmla="*/ 1333878 h 1638833"/>
              <a:gd name="connsiteX3" fmla="*/ 74028 w 2969504"/>
              <a:gd name="connsiteY3" fmla="*/ 1311018 h 1638833"/>
              <a:gd name="connsiteX4" fmla="*/ 119748 w 2969504"/>
              <a:gd name="connsiteY4" fmla="*/ 1280538 h 1638833"/>
              <a:gd name="connsiteX5" fmla="*/ 173088 w 2969504"/>
              <a:gd name="connsiteY5" fmla="*/ 1272918 h 1638833"/>
              <a:gd name="connsiteX6" fmla="*/ 195948 w 2969504"/>
              <a:gd name="connsiteY6" fmla="*/ 1265298 h 1638833"/>
              <a:gd name="connsiteX7" fmla="*/ 241668 w 2969504"/>
              <a:gd name="connsiteY7" fmla="*/ 1227198 h 1638833"/>
              <a:gd name="connsiteX8" fmla="*/ 256908 w 2969504"/>
              <a:gd name="connsiteY8" fmla="*/ 1204338 h 1638833"/>
              <a:gd name="connsiteX9" fmla="*/ 279768 w 2969504"/>
              <a:gd name="connsiteY9" fmla="*/ 1181478 h 1638833"/>
              <a:gd name="connsiteX10" fmla="*/ 295008 w 2969504"/>
              <a:gd name="connsiteY10" fmla="*/ 1158618 h 1638833"/>
              <a:gd name="connsiteX11" fmla="*/ 340728 w 2969504"/>
              <a:gd name="connsiteY11" fmla="*/ 1135758 h 1638833"/>
              <a:gd name="connsiteX12" fmla="*/ 394068 w 2969504"/>
              <a:gd name="connsiteY12" fmla="*/ 1097658 h 1638833"/>
              <a:gd name="connsiteX13" fmla="*/ 401688 w 2969504"/>
              <a:gd name="connsiteY13" fmla="*/ 1074798 h 1638833"/>
              <a:gd name="connsiteX14" fmla="*/ 439788 w 2969504"/>
              <a:gd name="connsiteY14" fmla="*/ 1029078 h 1638833"/>
              <a:gd name="connsiteX15" fmla="*/ 455028 w 2969504"/>
              <a:gd name="connsiteY15" fmla="*/ 914778 h 1638833"/>
              <a:gd name="connsiteX16" fmla="*/ 462648 w 2969504"/>
              <a:gd name="connsiteY16" fmla="*/ 891918 h 1638833"/>
              <a:gd name="connsiteX17" fmla="*/ 500748 w 2969504"/>
              <a:gd name="connsiteY17" fmla="*/ 876678 h 1638833"/>
              <a:gd name="connsiteX18" fmla="*/ 554088 w 2969504"/>
              <a:gd name="connsiteY18" fmla="*/ 884298 h 1638833"/>
              <a:gd name="connsiteX19" fmla="*/ 569328 w 2969504"/>
              <a:gd name="connsiteY19" fmla="*/ 907158 h 1638833"/>
              <a:gd name="connsiteX20" fmla="*/ 571541 w 2969504"/>
              <a:gd name="connsiteY20" fmla="*/ 970885 h 1638833"/>
              <a:gd name="connsiteX21" fmla="*/ 604479 w 2969504"/>
              <a:gd name="connsiteY21" fmla="*/ 952416 h 1638833"/>
              <a:gd name="connsiteX22" fmla="*/ 631024 w 2969504"/>
              <a:gd name="connsiteY22" fmla="*/ 944135 h 1638833"/>
              <a:gd name="connsiteX23" fmla="*/ 645528 w 2969504"/>
              <a:gd name="connsiteY23" fmla="*/ 869058 h 1638833"/>
              <a:gd name="connsiteX24" fmla="*/ 638791 w 2969504"/>
              <a:gd name="connsiteY24" fmla="*/ 830747 h 1638833"/>
              <a:gd name="connsiteX25" fmla="*/ 703785 w 2969504"/>
              <a:gd name="connsiteY25" fmla="*/ 754777 h 1638833"/>
              <a:gd name="connsiteX26" fmla="*/ 698868 w 2969504"/>
              <a:gd name="connsiteY26" fmla="*/ 869058 h 1638833"/>
              <a:gd name="connsiteX27" fmla="*/ 727287 w 2969504"/>
              <a:gd name="connsiteY27" fmla="*/ 885211 h 1638833"/>
              <a:gd name="connsiteX28" fmla="*/ 759828 w 2969504"/>
              <a:gd name="connsiteY28" fmla="*/ 884298 h 1638833"/>
              <a:gd name="connsiteX29" fmla="*/ 782688 w 2969504"/>
              <a:gd name="connsiteY29" fmla="*/ 815718 h 1638833"/>
              <a:gd name="connsiteX30" fmla="*/ 805548 w 2969504"/>
              <a:gd name="connsiteY30" fmla="*/ 800478 h 1638833"/>
              <a:gd name="connsiteX31" fmla="*/ 783826 w 2969504"/>
              <a:gd name="connsiteY31" fmla="*/ 591498 h 1638833"/>
              <a:gd name="connsiteX32" fmla="*/ 805548 w 2969504"/>
              <a:gd name="connsiteY32" fmla="*/ 541398 h 1638833"/>
              <a:gd name="connsiteX33" fmla="*/ 828408 w 2969504"/>
              <a:gd name="connsiteY33" fmla="*/ 533778 h 1638833"/>
              <a:gd name="connsiteX34" fmla="*/ 866508 w 2969504"/>
              <a:gd name="connsiteY34" fmla="*/ 541398 h 1638833"/>
              <a:gd name="connsiteX35" fmla="*/ 858888 w 2969504"/>
              <a:gd name="connsiteY35" fmla="*/ 587118 h 1638833"/>
              <a:gd name="connsiteX36" fmla="*/ 860855 w 2969504"/>
              <a:gd name="connsiteY36" fmla="*/ 636568 h 1638833"/>
              <a:gd name="connsiteX37" fmla="*/ 858152 w 2969504"/>
              <a:gd name="connsiteY37" fmla="*/ 688284 h 1638833"/>
              <a:gd name="connsiteX38" fmla="*/ 850532 w 2969504"/>
              <a:gd name="connsiteY38" fmla="*/ 754116 h 1638833"/>
              <a:gd name="connsiteX39" fmla="*/ 830621 w 2969504"/>
              <a:gd name="connsiteY39" fmla="*/ 811988 h 1638833"/>
              <a:gd name="connsiteX40" fmla="*/ 843157 w 2969504"/>
              <a:gd name="connsiteY40" fmla="*/ 920954 h 1638833"/>
              <a:gd name="connsiteX41" fmla="*/ 881742 w 2969504"/>
              <a:gd name="connsiteY41" fmla="*/ 912672 h 1638833"/>
              <a:gd name="connsiteX42" fmla="*/ 889368 w 2969504"/>
              <a:gd name="connsiteY42" fmla="*/ 891918 h 1638833"/>
              <a:gd name="connsiteX43" fmla="*/ 881748 w 2969504"/>
              <a:gd name="connsiteY43" fmla="*/ 869058 h 1638833"/>
              <a:gd name="connsiteX44" fmla="*/ 928940 w 2969504"/>
              <a:gd name="connsiteY44" fmla="*/ 803405 h 1638833"/>
              <a:gd name="connsiteX45" fmla="*/ 1001701 w 2969504"/>
              <a:gd name="connsiteY45" fmla="*/ 839881 h 1638833"/>
              <a:gd name="connsiteX46" fmla="*/ 1048401 w 2969504"/>
              <a:gd name="connsiteY46" fmla="*/ 831298 h 1638833"/>
              <a:gd name="connsiteX47" fmla="*/ 1080849 w 2969504"/>
              <a:gd name="connsiteY47" fmla="*/ 805992 h 1638833"/>
              <a:gd name="connsiteX48" fmla="*/ 1095108 w 2969504"/>
              <a:gd name="connsiteY48" fmla="*/ 792858 h 1638833"/>
              <a:gd name="connsiteX49" fmla="*/ 1087488 w 2969504"/>
              <a:gd name="connsiteY49" fmla="*/ 731898 h 1638833"/>
              <a:gd name="connsiteX50" fmla="*/ 1060202 w 2969504"/>
              <a:gd name="connsiteY50" fmla="*/ 681966 h 1638833"/>
              <a:gd name="connsiteX51" fmla="*/ 1088648 w 2969504"/>
              <a:gd name="connsiteY51" fmla="*/ 511747 h 1638833"/>
              <a:gd name="connsiteX52" fmla="*/ 1110348 w 2969504"/>
              <a:gd name="connsiteY52" fmla="*/ 465557 h 1638833"/>
              <a:gd name="connsiteX53" fmla="*/ 1111083 w 2969504"/>
              <a:gd name="connsiteY53" fmla="*/ 630572 h 1638833"/>
              <a:gd name="connsiteX54" fmla="*/ 1148448 w 2969504"/>
              <a:gd name="connsiteY54" fmla="*/ 670938 h 1638833"/>
              <a:gd name="connsiteX55" fmla="*/ 1156068 w 2969504"/>
              <a:gd name="connsiteY55" fmla="*/ 685697 h 1638833"/>
              <a:gd name="connsiteX56" fmla="*/ 1191219 w 2969504"/>
              <a:gd name="connsiteY56" fmla="*/ 698992 h 1638833"/>
              <a:gd name="connsiteX57" fmla="*/ 1251689 w 2969504"/>
              <a:gd name="connsiteY57" fmla="*/ 692835 h 1638833"/>
              <a:gd name="connsiteX58" fmla="*/ 1186548 w 2969504"/>
              <a:gd name="connsiteY58" fmla="*/ 823338 h 1638833"/>
              <a:gd name="connsiteX59" fmla="*/ 1201728 w 2969504"/>
              <a:gd name="connsiteY59" fmla="*/ 824912 h 1638833"/>
              <a:gd name="connsiteX60" fmla="*/ 1229319 w 2969504"/>
              <a:gd name="connsiteY60" fmla="*/ 822215 h 1638833"/>
              <a:gd name="connsiteX61" fmla="*/ 1332064 w 2969504"/>
              <a:gd name="connsiteY61" fmla="*/ 846538 h 1638833"/>
              <a:gd name="connsiteX62" fmla="*/ 1377048 w 2969504"/>
              <a:gd name="connsiteY62" fmla="*/ 823338 h 1638833"/>
              <a:gd name="connsiteX63" fmla="*/ 1427929 w 2969504"/>
              <a:gd name="connsiteY63" fmla="*/ 719746 h 1638833"/>
              <a:gd name="connsiteX64" fmla="*/ 1468733 w 2969504"/>
              <a:gd name="connsiteY64" fmla="*/ 667709 h 1638833"/>
              <a:gd name="connsiteX65" fmla="*/ 1531907 w 2969504"/>
              <a:gd name="connsiteY65" fmla="*/ 664300 h 1638833"/>
              <a:gd name="connsiteX66" fmla="*/ 1593356 w 2969504"/>
              <a:gd name="connsiteY66" fmla="*/ 601877 h 1638833"/>
              <a:gd name="connsiteX67" fmla="*/ 1617171 w 2969504"/>
              <a:gd name="connsiteY67" fmla="*/ 365861 h 1638833"/>
              <a:gd name="connsiteX68" fmla="*/ 1585214 w 2969504"/>
              <a:gd name="connsiteY68" fmla="*/ 297782 h 1638833"/>
              <a:gd name="connsiteX69" fmla="*/ 1571233 w 2969504"/>
              <a:gd name="connsiteY69" fmla="*/ 256691 h 1638833"/>
              <a:gd name="connsiteX70" fmla="*/ 1545882 w 2969504"/>
              <a:gd name="connsiteY70" fmla="*/ 233594 h 1638833"/>
              <a:gd name="connsiteX71" fmla="*/ 1540753 w 2969504"/>
              <a:gd name="connsiteY71" fmla="*/ 164289 h 1638833"/>
              <a:gd name="connsiteX72" fmla="*/ 1559928 w 2969504"/>
              <a:gd name="connsiteY72" fmla="*/ 137538 h 1638833"/>
              <a:gd name="connsiteX73" fmla="*/ 1529448 w 2969504"/>
              <a:gd name="connsiteY73" fmla="*/ 84198 h 1638833"/>
              <a:gd name="connsiteX74" fmla="*/ 1537068 w 2969504"/>
              <a:gd name="connsiteY74" fmla="*/ 61338 h 1638833"/>
              <a:gd name="connsiteX75" fmla="*/ 1559928 w 2969504"/>
              <a:gd name="connsiteY75" fmla="*/ 68958 h 1638833"/>
              <a:gd name="connsiteX76" fmla="*/ 1514693 w 2969504"/>
              <a:gd name="connsiteY76" fmla="*/ 52916 h 1638833"/>
              <a:gd name="connsiteX77" fmla="*/ 1542225 w 2969504"/>
              <a:gd name="connsiteY77" fmla="*/ 14495 h 1638833"/>
              <a:gd name="connsiteX78" fmla="*/ 1605893 w 2969504"/>
              <a:gd name="connsiteY78" fmla="*/ 43171 h 1638833"/>
              <a:gd name="connsiteX79" fmla="*/ 1712328 w 2969504"/>
              <a:gd name="connsiteY79" fmla="*/ 378 h 1638833"/>
              <a:gd name="connsiteX80" fmla="*/ 1719948 w 2969504"/>
              <a:gd name="connsiteY80" fmla="*/ 23238 h 1638833"/>
              <a:gd name="connsiteX81" fmla="*/ 1742808 w 2969504"/>
              <a:gd name="connsiteY81" fmla="*/ 46098 h 1638833"/>
              <a:gd name="connsiteX82" fmla="*/ 1758048 w 2969504"/>
              <a:gd name="connsiteY82" fmla="*/ 68958 h 1638833"/>
              <a:gd name="connsiteX83" fmla="*/ 1780908 w 2969504"/>
              <a:gd name="connsiteY83" fmla="*/ 76578 h 1638833"/>
              <a:gd name="connsiteX84" fmla="*/ 1834248 w 2969504"/>
              <a:gd name="connsiteY84" fmla="*/ 99438 h 1638833"/>
              <a:gd name="connsiteX85" fmla="*/ 1857108 w 2969504"/>
              <a:gd name="connsiteY85" fmla="*/ 114678 h 1638833"/>
              <a:gd name="connsiteX86" fmla="*/ 1879968 w 2969504"/>
              <a:gd name="connsiteY86" fmla="*/ 122298 h 1638833"/>
              <a:gd name="connsiteX87" fmla="*/ 2184768 w 2969504"/>
              <a:gd name="connsiteY87" fmla="*/ 145158 h 1638833"/>
              <a:gd name="connsiteX88" fmla="*/ 2230488 w 2969504"/>
              <a:gd name="connsiteY88" fmla="*/ 183258 h 1638833"/>
              <a:gd name="connsiteX89" fmla="*/ 2253348 w 2969504"/>
              <a:gd name="connsiteY89" fmla="*/ 190878 h 1638833"/>
              <a:gd name="connsiteX90" fmla="*/ 2276208 w 2969504"/>
              <a:gd name="connsiteY90" fmla="*/ 213738 h 1638833"/>
              <a:gd name="connsiteX91" fmla="*/ 2283828 w 2969504"/>
              <a:gd name="connsiteY91" fmla="*/ 244218 h 1638833"/>
              <a:gd name="connsiteX92" fmla="*/ 2326109 w 2969504"/>
              <a:gd name="connsiteY92" fmla="*/ 270486 h 1638833"/>
              <a:gd name="connsiteX93" fmla="*/ 2368390 w 2969504"/>
              <a:gd name="connsiteY93" fmla="*/ 304697 h 1638833"/>
              <a:gd name="connsiteX94" fmla="*/ 2406267 w 2969504"/>
              <a:gd name="connsiteY94" fmla="*/ 332795 h 1638833"/>
              <a:gd name="connsiteX95" fmla="*/ 2437466 w 2969504"/>
              <a:gd name="connsiteY95" fmla="*/ 376024 h 1638833"/>
              <a:gd name="connsiteX96" fmla="*/ 2451229 w 2969504"/>
              <a:gd name="connsiteY96" fmla="*/ 450279 h 1638833"/>
              <a:gd name="connsiteX97" fmla="*/ 2476050 w 2969504"/>
              <a:gd name="connsiteY97" fmla="*/ 493572 h 1638833"/>
              <a:gd name="connsiteX98" fmla="*/ 2489568 w 2969504"/>
              <a:gd name="connsiteY98" fmla="*/ 510918 h 1638833"/>
              <a:gd name="connsiteX99" fmla="*/ 2512428 w 2969504"/>
              <a:gd name="connsiteY99" fmla="*/ 518538 h 1638833"/>
              <a:gd name="connsiteX100" fmla="*/ 2542908 w 2969504"/>
              <a:gd name="connsiteY100" fmla="*/ 564258 h 1638833"/>
              <a:gd name="connsiteX101" fmla="*/ 2535288 w 2969504"/>
              <a:gd name="connsiteY101" fmla="*/ 587118 h 1638833"/>
              <a:gd name="connsiteX102" fmla="*/ 2542418 w 2969504"/>
              <a:gd name="connsiteY102" fmla="*/ 632678 h 1638833"/>
              <a:gd name="connsiteX103" fmla="*/ 2598466 w 2969504"/>
              <a:gd name="connsiteY103" fmla="*/ 715355 h 1638833"/>
              <a:gd name="connsiteX104" fmla="*/ 2630669 w 2969504"/>
              <a:gd name="connsiteY104" fmla="*/ 804047 h 1638833"/>
              <a:gd name="connsiteX105" fmla="*/ 2724573 w 2969504"/>
              <a:gd name="connsiteY105" fmla="*/ 935192 h 1638833"/>
              <a:gd name="connsiteX106" fmla="*/ 2666556 w 2969504"/>
              <a:gd name="connsiteY106" fmla="*/ 922559 h 1638833"/>
              <a:gd name="connsiteX107" fmla="*/ 2727760 w 2969504"/>
              <a:gd name="connsiteY107" fmla="*/ 972990 h 1638833"/>
              <a:gd name="connsiteX108" fmla="*/ 2669008 w 2969504"/>
              <a:gd name="connsiteY108" fmla="*/ 1061986 h 1638833"/>
              <a:gd name="connsiteX109" fmla="*/ 2653279 w 2969504"/>
              <a:gd name="connsiteY109" fmla="*/ 1113059 h 1638833"/>
              <a:gd name="connsiteX110" fmla="*/ 2689662 w 2969504"/>
              <a:gd name="connsiteY110" fmla="*/ 1240794 h 1638833"/>
              <a:gd name="connsiteX111" fmla="*/ 2804502 w 2969504"/>
              <a:gd name="connsiteY111" fmla="*/ 1353983 h 1638833"/>
              <a:gd name="connsiteX112" fmla="*/ 2964008 w 2969504"/>
              <a:gd name="connsiteY112" fmla="*/ 1617586 h 1638833"/>
              <a:gd name="connsiteX113" fmla="*/ 2552065 w 2969504"/>
              <a:gd name="connsiteY113" fmla="*/ 1616439 h 1638833"/>
              <a:gd name="connsiteX114" fmla="*/ 0 w 2969504"/>
              <a:gd name="connsiteY114" fmla="*/ 1551606 h 1638833"/>
              <a:gd name="connsiteX0" fmla="*/ 20688 w 2964416"/>
              <a:gd name="connsiteY0" fmla="*/ 1455798 h 1637059"/>
              <a:gd name="connsiteX1" fmla="*/ 51168 w 2964416"/>
              <a:gd name="connsiteY1" fmla="*/ 1356738 h 1637059"/>
              <a:gd name="connsiteX2" fmla="*/ 58788 w 2964416"/>
              <a:gd name="connsiteY2" fmla="*/ 1333878 h 1637059"/>
              <a:gd name="connsiteX3" fmla="*/ 74028 w 2964416"/>
              <a:gd name="connsiteY3" fmla="*/ 1311018 h 1637059"/>
              <a:gd name="connsiteX4" fmla="*/ 119748 w 2964416"/>
              <a:gd name="connsiteY4" fmla="*/ 1280538 h 1637059"/>
              <a:gd name="connsiteX5" fmla="*/ 173088 w 2964416"/>
              <a:gd name="connsiteY5" fmla="*/ 1272918 h 1637059"/>
              <a:gd name="connsiteX6" fmla="*/ 195948 w 2964416"/>
              <a:gd name="connsiteY6" fmla="*/ 1265298 h 1637059"/>
              <a:gd name="connsiteX7" fmla="*/ 241668 w 2964416"/>
              <a:gd name="connsiteY7" fmla="*/ 1227198 h 1637059"/>
              <a:gd name="connsiteX8" fmla="*/ 256908 w 2964416"/>
              <a:gd name="connsiteY8" fmla="*/ 1204338 h 1637059"/>
              <a:gd name="connsiteX9" fmla="*/ 279768 w 2964416"/>
              <a:gd name="connsiteY9" fmla="*/ 1181478 h 1637059"/>
              <a:gd name="connsiteX10" fmla="*/ 295008 w 2964416"/>
              <a:gd name="connsiteY10" fmla="*/ 1158618 h 1637059"/>
              <a:gd name="connsiteX11" fmla="*/ 340728 w 2964416"/>
              <a:gd name="connsiteY11" fmla="*/ 1135758 h 1637059"/>
              <a:gd name="connsiteX12" fmla="*/ 394068 w 2964416"/>
              <a:gd name="connsiteY12" fmla="*/ 1097658 h 1637059"/>
              <a:gd name="connsiteX13" fmla="*/ 401688 w 2964416"/>
              <a:gd name="connsiteY13" fmla="*/ 1074798 h 1637059"/>
              <a:gd name="connsiteX14" fmla="*/ 439788 w 2964416"/>
              <a:gd name="connsiteY14" fmla="*/ 1029078 h 1637059"/>
              <a:gd name="connsiteX15" fmla="*/ 455028 w 2964416"/>
              <a:gd name="connsiteY15" fmla="*/ 914778 h 1637059"/>
              <a:gd name="connsiteX16" fmla="*/ 462648 w 2964416"/>
              <a:gd name="connsiteY16" fmla="*/ 891918 h 1637059"/>
              <a:gd name="connsiteX17" fmla="*/ 500748 w 2964416"/>
              <a:gd name="connsiteY17" fmla="*/ 876678 h 1637059"/>
              <a:gd name="connsiteX18" fmla="*/ 554088 w 2964416"/>
              <a:gd name="connsiteY18" fmla="*/ 884298 h 1637059"/>
              <a:gd name="connsiteX19" fmla="*/ 569328 w 2964416"/>
              <a:gd name="connsiteY19" fmla="*/ 907158 h 1637059"/>
              <a:gd name="connsiteX20" fmla="*/ 571541 w 2964416"/>
              <a:gd name="connsiteY20" fmla="*/ 970885 h 1637059"/>
              <a:gd name="connsiteX21" fmla="*/ 604479 w 2964416"/>
              <a:gd name="connsiteY21" fmla="*/ 952416 h 1637059"/>
              <a:gd name="connsiteX22" fmla="*/ 631024 w 2964416"/>
              <a:gd name="connsiteY22" fmla="*/ 944135 h 1637059"/>
              <a:gd name="connsiteX23" fmla="*/ 645528 w 2964416"/>
              <a:gd name="connsiteY23" fmla="*/ 869058 h 1637059"/>
              <a:gd name="connsiteX24" fmla="*/ 638791 w 2964416"/>
              <a:gd name="connsiteY24" fmla="*/ 830747 h 1637059"/>
              <a:gd name="connsiteX25" fmla="*/ 703785 w 2964416"/>
              <a:gd name="connsiteY25" fmla="*/ 754777 h 1637059"/>
              <a:gd name="connsiteX26" fmla="*/ 698868 w 2964416"/>
              <a:gd name="connsiteY26" fmla="*/ 869058 h 1637059"/>
              <a:gd name="connsiteX27" fmla="*/ 727287 w 2964416"/>
              <a:gd name="connsiteY27" fmla="*/ 885211 h 1637059"/>
              <a:gd name="connsiteX28" fmla="*/ 759828 w 2964416"/>
              <a:gd name="connsiteY28" fmla="*/ 884298 h 1637059"/>
              <a:gd name="connsiteX29" fmla="*/ 782688 w 2964416"/>
              <a:gd name="connsiteY29" fmla="*/ 815718 h 1637059"/>
              <a:gd name="connsiteX30" fmla="*/ 805548 w 2964416"/>
              <a:gd name="connsiteY30" fmla="*/ 800478 h 1637059"/>
              <a:gd name="connsiteX31" fmla="*/ 783826 w 2964416"/>
              <a:gd name="connsiteY31" fmla="*/ 591498 h 1637059"/>
              <a:gd name="connsiteX32" fmla="*/ 805548 w 2964416"/>
              <a:gd name="connsiteY32" fmla="*/ 541398 h 1637059"/>
              <a:gd name="connsiteX33" fmla="*/ 828408 w 2964416"/>
              <a:gd name="connsiteY33" fmla="*/ 533778 h 1637059"/>
              <a:gd name="connsiteX34" fmla="*/ 866508 w 2964416"/>
              <a:gd name="connsiteY34" fmla="*/ 541398 h 1637059"/>
              <a:gd name="connsiteX35" fmla="*/ 858888 w 2964416"/>
              <a:gd name="connsiteY35" fmla="*/ 587118 h 1637059"/>
              <a:gd name="connsiteX36" fmla="*/ 860855 w 2964416"/>
              <a:gd name="connsiteY36" fmla="*/ 636568 h 1637059"/>
              <a:gd name="connsiteX37" fmla="*/ 858152 w 2964416"/>
              <a:gd name="connsiteY37" fmla="*/ 688284 h 1637059"/>
              <a:gd name="connsiteX38" fmla="*/ 850532 w 2964416"/>
              <a:gd name="connsiteY38" fmla="*/ 754116 h 1637059"/>
              <a:gd name="connsiteX39" fmla="*/ 830621 w 2964416"/>
              <a:gd name="connsiteY39" fmla="*/ 811988 h 1637059"/>
              <a:gd name="connsiteX40" fmla="*/ 843157 w 2964416"/>
              <a:gd name="connsiteY40" fmla="*/ 920954 h 1637059"/>
              <a:gd name="connsiteX41" fmla="*/ 881742 w 2964416"/>
              <a:gd name="connsiteY41" fmla="*/ 912672 h 1637059"/>
              <a:gd name="connsiteX42" fmla="*/ 889368 w 2964416"/>
              <a:gd name="connsiteY42" fmla="*/ 891918 h 1637059"/>
              <a:gd name="connsiteX43" fmla="*/ 881748 w 2964416"/>
              <a:gd name="connsiteY43" fmla="*/ 869058 h 1637059"/>
              <a:gd name="connsiteX44" fmla="*/ 928940 w 2964416"/>
              <a:gd name="connsiteY44" fmla="*/ 803405 h 1637059"/>
              <a:gd name="connsiteX45" fmla="*/ 1001701 w 2964416"/>
              <a:gd name="connsiteY45" fmla="*/ 839881 h 1637059"/>
              <a:gd name="connsiteX46" fmla="*/ 1048401 w 2964416"/>
              <a:gd name="connsiteY46" fmla="*/ 831298 h 1637059"/>
              <a:gd name="connsiteX47" fmla="*/ 1080849 w 2964416"/>
              <a:gd name="connsiteY47" fmla="*/ 805992 h 1637059"/>
              <a:gd name="connsiteX48" fmla="*/ 1095108 w 2964416"/>
              <a:gd name="connsiteY48" fmla="*/ 792858 h 1637059"/>
              <a:gd name="connsiteX49" fmla="*/ 1087488 w 2964416"/>
              <a:gd name="connsiteY49" fmla="*/ 731898 h 1637059"/>
              <a:gd name="connsiteX50" fmla="*/ 1060202 w 2964416"/>
              <a:gd name="connsiteY50" fmla="*/ 681966 h 1637059"/>
              <a:gd name="connsiteX51" fmla="*/ 1088648 w 2964416"/>
              <a:gd name="connsiteY51" fmla="*/ 511747 h 1637059"/>
              <a:gd name="connsiteX52" fmla="*/ 1110348 w 2964416"/>
              <a:gd name="connsiteY52" fmla="*/ 465557 h 1637059"/>
              <a:gd name="connsiteX53" fmla="*/ 1111083 w 2964416"/>
              <a:gd name="connsiteY53" fmla="*/ 630572 h 1637059"/>
              <a:gd name="connsiteX54" fmla="*/ 1148448 w 2964416"/>
              <a:gd name="connsiteY54" fmla="*/ 670938 h 1637059"/>
              <a:gd name="connsiteX55" fmla="*/ 1156068 w 2964416"/>
              <a:gd name="connsiteY55" fmla="*/ 685697 h 1637059"/>
              <a:gd name="connsiteX56" fmla="*/ 1191219 w 2964416"/>
              <a:gd name="connsiteY56" fmla="*/ 698992 h 1637059"/>
              <a:gd name="connsiteX57" fmla="*/ 1251689 w 2964416"/>
              <a:gd name="connsiteY57" fmla="*/ 692835 h 1637059"/>
              <a:gd name="connsiteX58" fmla="*/ 1186548 w 2964416"/>
              <a:gd name="connsiteY58" fmla="*/ 823338 h 1637059"/>
              <a:gd name="connsiteX59" fmla="*/ 1201728 w 2964416"/>
              <a:gd name="connsiteY59" fmla="*/ 824912 h 1637059"/>
              <a:gd name="connsiteX60" fmla="*/ 1229319 w 2964416"/>
              <a:gd name="connsiteY60" fmla="*/ 822215 h 1637059"/>
              <a:gd name="connsiteX61" fmla="*/ 1332064 w 2964416"/>
              <a:gd name="connsiteY61" fmla="*/ 846538 h 1637059"/>
              <a:gd name="connsiteX62" fmla="*/ 1377048 w 2964416"/>
              <a:gd name="connsiteY62" fmla="*/ 823338 h 1637059"/>
              <a:gd name="connsiteX63" fmla="*/ 1427929 w 2964416"/>
              <a:gd name="connsiteY63" fmla="*/ 719746 h 1637059"/>
              <a:gd name="connsiteX64" fmla="*/ 1468733 w 2964416"/>
              <a:gd name="connsiteY64" fmla="*/ 667709 h 1637059"/>
              <a:gd name="connsiteX65" fmla="*/ 1531907 w 2964416"/>
              <a:gd name="connsiteY65" fmla="*/ 664300 h 1637059"/>
              <a:gd name="connsiteX66" fmla="*/ 1593356 w 2964416"/>
              <a:gd name="connsiteY66" fmla="*/ 601877 h 1637059"/>
              <a:gd name="connsiteX67" fmla="*/ 1617171 w 2964416"/>
              <a:gd name="connsiteY67" fmla="*/ 365861 h 1637059"/>
              <a:gd name="connsiteX68" fmla="*/ 1585214 w 2964416"/>
              <a:gd name="connsiteY68" fmla="*/ 297782 h 1637059"/>
              <a:gd name="connsiteX69" fmla="*/ 1571233 w 2964416"/>
              <a:gd name="connsiteY69" fmla="*/ 256691 h 1637059"/>
              <a:gd name="connsiteX70" fmla="*/ 1545882 w 2964416"/>
              <a:gd name="connsiteY70" fmla="*/ 233594 h 1637059"/>
              <a:gd name="connsiteX71" fmla="*/ 1540753 w 2964416"/>
              <a:gd name="connsiteY71" fmla="*/ 164289 h 1637059"/>
              <a:gd name="connsiteX72" fmla="*/ 1559928 w 2964416"/>
              <a:gd name="connsiteY72" fmla="*/ 137538 h 1637059"/>
              <a:gd name="connsiteX73" fmla="*/ 1529448 w 2964416"/>
              <a:gd name="connsiteY73" fmla="*/ 84198 h 1637059"/>
              <a:gd name="connsiteX74" fmla="*/ 1537068 w 2964416"/>
              <a:gd name="connsiteY74" fmla="*/ 61338 h 1637059"/>
              <a:gd name="connsiteX75" fmla="*/ 1559928 w 2964416"/>
              <a:gd name="connsiteY75" fmla="*/ 68958 h 1637059"/>
              <a:gd name="connsiteX76" fmla="*/ 1514693 w 2964416"/>
              <a:gd name="connsiteY76" fmla="*/ 52916 h 1637059"/>
              <a:gd name="connsiteX77" fmla="*/ 1542225 w 2964416"/>
              <a:gd name="connsiteY77" fmla="*/ 14495 h 1637059"/>
              <a:gd name="connsiteX78" fmla="*/ 1605893 w 2964416"/>
              <a:gd name="connsiteY78" fmla="*/ 43171 h 1637059"/>
              <a:gd name="connsiteX79" fmla="*/ 1712328 w 2964416"/>
              <a:gd name="connsiteY79" fmla="*/ 378 h 1637059"/>
              <a:gd name="connsiteX80" fmla="*/ 1719948 w 2964416"/>
              <a:gd name="connsiteY80" fmla="*/ 23238 h 1637059"/>
              <a:gd name="connsiteX81" fmla="*/ 1742808 w 2964416"/>
              <a:gd name="connsiteY81" fmla="*/ 46098 h 1637059"/>
              <a:gd name="connsiteX82" fmla="*/ 1758048 w 2964416"/>
              <a:gd name="connsiteY82" fmla="*/ 68958 h 1637059"/>
              <a:gd name="connsiteX83" fmla="*/ 1780908 w 2964416"/>
              <a:gd name="connsiteY83" fmla="*/ 76578 h 1637059"/>
              <a:gd name="connsiteX84" fmla="*/ 1834248 w 2964416"/>
              <a:gd name="connsiteY84" fmla="*/ 99438 h 1637059"/>
              <a:gd name="connsiteX85" fmla="*/ 1857108 w 2964416"/>
              <a:gd name="connsiteY85" fmla="*/ 114678 h 1637059"/>
              <a:gd name="connsiteX86" fmla="*/ 1879968 w 2964416"/>
              <a:gd name="connsiteY86" fmla="*/ 122298 h 1637059"/>
              <a:gd name="connsiteX87" fmla="*/ 2184768 w 2964416"/>
              <a:gd name="connsiteY87" fmla="*/ 145158 h 1637059"/>
              <a:gd name="connsiteX88" fmla="*/ 2230488 w 2964416"/>
              <a:gd name="connsiteY88" fmla="*/ 183258 h 1637059"/>
              <a:gd name="connsiteX89" fmla="*/ 2253348 w 2964416"/>
              <a:gd name="connsiteY89" fmla="*/ 190878 h 1637059"/>
              <a:gd name="connsiteX90" fmla="*/ 2276208 w 2964416"/>
              <a:gd name="connsiteY90" fmla="*/ 213738 h 1637059"/>
              <a:gd name="connsiteX91" fmla="*/ 2283828 w 2964416"/>
              <a:gd name="connsiteY91" fmla="*/ 244218 h 1637059"/>
              <a:gd name="connsiteX92" fmla="*/ 2326109 w 2964416"/>
              <a:gd name="connsiteY92" fmla="*/ 270486 h 1637059"/>
              <a:gd name="connsiteX93" fmla="*/ 2368390 w 2964416"/>
              <a:gd name="connsiteY93" fmla="*/ 304697 h 1637059"/>
              <a:gd name="connsiteX94" fmla="*/ 2406267 w 2964416"/>
              <a:gd name="connsiteY94" fmla="*/ 332795 h 1637059"/>
              <a:gd name="connsiteX95" fmla="*/ 2437466 w 2964416"/>
              <a:gd name="connsiteY95" fmla="*/ 376024 h 1637059"/>
              <a:gd name="connsiteX96" fmla="*/ 2451229 w 2964416"/>
              <a:gd name="connsiteY96" fmla="*/ 450279 h 1637059"/>
              <a:gd name="connsiteX97" fmla="*/ 2476050 w 2964416"/>
              <a:gd name="connsiteY97" fmla="*/ 493572 h 1637059"/>
              <a:gd name="connsiteX98" fmla="*/ 2489568 w 2964416"/>
              <a:gd name="connsiteY98" fmla="*/ 510918 h 1637059"/>
              <a:gd name="connsiteX99" fmla="*/ 2512428 w 2964416"/>
              <a:gd name="connsiteY99" fmla="*/ 518538 h 1637059"/>
              <a:gd name="connsiteX100" fmla="*/ 2542908 w 2964416"/>
              <a:gd name="connsiteY100" fmla="*/ 564258 h 1637059"/>
              <a:gd name="connsiteX101" fmla="*/ 2535288 w 2964416"/>
              <a:gd name="connsiteY101" fmla="*/ 587118 h 1637059"/>
              <a:gd name="connsiteX102" fmla="*/ 2542418 w 2964416"/>
              <a:gd name="connsiteY102" fmla="*/ 632678 h 1637059"/>
              <a:gd name="connsiteX103" fmla="*/ 2598466 w 2964416"/>
              <a:gd name="connsiteY103" fmla="*/ 715355 h 1637059"/>
              <a:gd name="connsiteX104" fmla="*/ 2630669 w 2964416"/>
              <a:gd name="connsiteY104" fmla="*/ 804047 h 1637059"/>
              <a:gd name="connsiteX105" fmla="*/ 2724573 w 2964416"/>
              <a:gd name="connsiteY105" fmla="*/ 935192 h 1637059"/>
              <a:gd name="connsiteX106" fmla="*/ 2666556 w 2964416"/>
              <a:gd name="connsiteY106" fmla="*/ 922559 h 1637059"/>
              <a:gd name="connsiteX107" fmla="*/ 2727760 w 2964416"/>
              <a:gd name="connsiteY107" fmla="*/ 972990 h 1637059"/>
              <a:gd name="connsiteX108" fmla="*/ 2669008 w 2964416"/>
              <a:gd name="connsiteY108" fmla="*/ 1061986 h 1637059"/>
              <a:gd name="connsiteX109" fmla="*/ 2653279 w 2964416"/>
              <a:gd name="connsiteY109" fmla="*/ 1113059 h 1637059"/>
              <a:gd name="connsiteX110" fmla="*/ 2689662 w 2964416"/>
              <a:gd name="connsiteY110" fmla="*/ 1240794 h 1637059"/>
              <a:gd name="connsiteX111" fmla="*/ 2804502 w 2964416"/>
              <a:gd name="connsiteY111" fmla="*/ 1353983 h 1637059"/>
              <a:gd name="connsiteX112" fmla="*/ 2964008 w 2964416"/>
              <a:gd name="connsiteY112" fmla="*/ 1617586 h 1637059"/>
              <a:gd name="connsiteX113" fmla="*/ 2773442 w 2964416"/>
              <a:gd name="connsiteY113" fmla="*/ 1614079 h 1637059"/>
              <a:gd name="connsiteX114" fmla="*/ 2552065 w 2964416"/>
              <a:gd name="connsiteY114" fmla="*/ 1616439 h 1637059"/>
              <a:gd name="connsiteX115" fmla="*/ 0 w 2964416"/>
              <a:gd name="connsiteY115" fmla="*/ 1551606 h 1637059"/>
              <a:gd name="connsiteX0" fmla="*/ 20688 w 2964416"/>
              <a:gd name="connsiteY0" fmla="*/ 1455798 h 1637059"/>
              <a:gd name="connsiteX1" fmla="*/ 51168 w 2964416"/>
              <a:gd name="connsiteY1" fmla="*/ 1356738 h 1637059"/>
              <a:gd name="connsiteX2" fmla="*/ 58788 w 2964416"/>
              <a:gd name="connsiteY2" fmla="*/ 1333878 h 1637059"/>
              <a:gd name="connsiteX3" fmla="*/ 74028 w 2964416"/>
              <a:gd name="connsiteY3" fmla="*/ 1311018 h 1637059"/>
              <a:gd name="connsiteX4" fmla="*/ 119748 w 2964416"/>
              <a:gd name="connsiteY4" fmla="*/ 1280538 h 1637059"/>
              <a:gd name="connsiteX5" fmla="*/ 173088 w 2964416"/>
              <a:gd name="connsiteY5" fmla="*/ 1272918 h 1637059"/>
              <a:gd name="connsiteX6" fmla="*/ 195948 w 2964416"/>
              <a:gd name="connsiteY6" fmla="*/ 1265298 h 1637059"/>
              <a:gd name="connsiteX7" fmla="*/ 241668 w 2964416"/>
              <a:gd name="connsiteY7" fmla="*/ 1227198 h 1637059"/>
              <a:gd name="connsiteX8" fmla="*/ 256908 w 2964416"/>
              <a:gd name="connsiteY8" fmla="*/ 1204338 h 1637059"/>
              <a:gd name="connsiteX9" fmla="*/ 279768 w 2964416"/>
              <a:gd name="connsiteY9" fmla="*/ 1181478 h 1637059"/>
              <a:gd name="connsiteX10" fmla="*/ 295008 w 2964416"/>
              <a:gd name="connsiteY10" fmla="*/ 1158618 h 1637059"/>
              <a:gd name="connsiteX11" fmla="*/ 340728 w 2964416"/>
              <a:gd name="connsiteY11" fmla="*/ 1135758 h 1637059"/>
              <a:gd name="connsiteX12" fmla="*/ 394068 w 2964416"/>
              <a:gd name="connsiteY12" fmla="*/ 1097658 h 1637059"/>
              <a:gd name="connsiteX13" fmla="*/ 401688 w 2964416"/>
              <a:gd name="connsiteY13" fmla="*/ 1074798 h 1637059"/>
              <a:gd name="connsiteX14" fmla="*/ 439788 w 2964416"/>
              <a:gd name="connsiteY14" fmla="*/ 1029078 h 1637059"/>
              <a:gd name="connsiteX15" fmla="*/ 455028 w 2964416"/>
              <a:gd name="connsiteY15" fmla="*/ 914778 h 1637059"/>
              <a:gd name="connsiteX16" fmla="*/ 462648 w 2964416"/>
              <a:gd name="connsiteY16" fmla="*/ 891918 h 1637059"/>
              <a:gd name="connsiteX17" fmla="*/ 500748 w 2964416"/>
              <a:gd name="connsiteY17" fmla="*/ 876678 h 1637059"/>
              <a:gd name="connsiteX18" fmla="*/ 554088 w 2964416"/>
              <a:gd name="connsiteY18" fmla="*/ 884298 h 1637059"/>
              <a:gd name="connsiteX19" fmla="*/ 569328 w 2964416"/>
              <a:gd name="connsiteY19" fmla="*/ 907158 h 1637059"/>
              <a:gd name="connsiteX20" fmla="*/ 571541 w 2964416"/>
              <a:gd name="connsiteY20" fmla="*/ 970885 h 1637059"/>
              <a:gd name="connsiteX21" fmla="*/ 604479 w 2964416"/>
              <a:gd name="connsiteY21" fmla="*/ 952416 h 1637059"/>
              <a:gd name="connsiteX22" fmla="*/ 631024 w 2964416"/>
              <a:gd name="connsiteY22" fmla="*/ 944135 h 1637059"/>
              <a:gd name="connsiteX23" fmla="*/ 645528 w 2964416"/>
              <a:gd name="connsiteY23" fmla="*/ 869058 h 1637059"/>
              <a:gd name="connsiteX24" fmla="*/ 638791 w 2964416"/>
              <a:gd name="connsiteY24" fmla="*/ 830747 h 1637059"/>
              <a:gd name="connsiteX25" fmla="*/ 703785 w 2964416"/>
              <a:gd name="connsiteY25" fmla="*/ 754777 h 1637059"/>
              <a:gd name="connsiteX26" fmla="*/ 698868 w 2964416"/>
              <a:gd name="connsiteY26" fmla="*/ 869058 h 1637059"/>
              <a:gd name="connsiteX27" fmla="*/ 727287 w 2964416"/>
              <a:gd name="connsiteY27" fmla="*/ 885211 h 1637059"/>
              <a:gd name="connsiteX28" fmla="*/ 759828 w 2964416"/>
              <a:gd name="connsiteY28" fmla="*/ 884298 h 1637059"/>
              <a:gd name="connsiteX29" fmla="*/ 782688 w 2964416"/>
              <a:gd name="connsiteY29" fmla="*/ 815718 h 1637059"/>
              <a:gd name="connsiteX30" fmla="*/ 805548 w 2964416"/>
              <a:gd name="connsiteY30" fmla="*/ 800478 h 1637059"/>
              <a:gd name="connsiteX31" fmla="*/ 783826 w 2964416"/>
              <a:gd name="connsiteY31" fmla="*/ 591498 h 1637059"/>
              <a:gd name="connsiteX32" fmla="*/ 805548 w 2964416"/>
              <a:gd name="connsiteY32" fmla="*/ 541398 h 1637059"/>
              <a:gd name="connsiteX33" fmla="*/ 828408 w 2964416"/>
              <a:gd name="connsiteY33" fmla="*/ 533778 h 1637059"/>
              <a:gd name="connsiteX34" fmla="*/ 866508 w 2964416"/>
              <a:gd name="connsiteY34" fmla="*/ 541398 h 1637059"/>
              <a:gd name="connsiteX35" fmla="*/ 858888 w 2964416"/>
              <a:gd name="connsiteY35" fmla="*/ 587118 h 1637059"/>
              <a:gd name="connsiteX36" fmla="*/ 860855 w 2964416"/>
              <a:gd name="connsiteY36" fmla="*/ 636568 h 1637059"/>
              <a:gd name="connsiteX37" fmla="*/ 858152 w 2964416"/>
              <a:gd name="connsiteY37" fmla="*/ 688284 h 1637059"/>
              <a:gd name="connsiteX38" fmla="*/ 850532 w 2964416"/>
              <a:gd name="connsiteY38" fmla="*/ 754116 h 1637059"/>
              <a:gd name="connsiteX39" fmla="*/ 830621 w 2964416"/>
              <a:gd name="connsiteY39" fmla="*/ 811988 h 1637059"/>
              <a:gd name="connsiteX40" fmla="*/ 843157 w 2964416"/>
              <a:gd name="connsiteY40" fmla="*/ 920954 h 1637059"/>
              <a:gd name="connsiteX41" fmla="*/ 881742 w 2964416"/>
              <a:gd name="connsiteY41" fmla="*/ 912672 h 1637059"/>
              <a:gd name="connsiteX42" fmla="*/ 889368 w 2964416"/>
              <a:gd name="connsiteY42" fmla="*/ 891918 h 1637059"/>
              <a:gd name="connsiteX43" fmla="*/ 881748 w 2964416"/>
              <a:gd name="connsiteY43" fmla="*/ 869058 h 1637059"/>
              <a:gd name="connsiteX44" fmla="*/ 928940 w 2964416"/>
              <a:gd name="connsiteY44" fmla="*/ 803405 h 1637059"/>
              <a:gd name="connsiteX45" fmla="*/ 1001701 w 2964416"/>
              <a:gd name="connsiteY45" fmla="*/ 839881 h 1637059"/>
              <a:gd name="connsiteX46" fmla="*/ 1048401 w 2964416"/>
              <a:gd name="connsiteY46" fmla="*/ 831298 h 1637059"/>
              <a:gd name="connsiteX47" fmla="*/ 1080849 w 2964416"/>
              <a:gd name="connsiteY47" fmla="*/ 805992 h 1637059"/>
              <a:gd name="connsiteX48" fmla="*/ 1095108 w 2964416"/>
              <a:gd name="connsiteY48" fmla="*/ 792858 h 1637059"/>
              <a:gd name="connsiteX49" fmla="*/ 1087488 w 2964416"/>
              <a:gd name="connsiteY49" fmla="*/ 731898 h 1637059"/>
              <a:gd name="connsiteX50" fmla="*/ 1060202 w 2964416"/>
              <a:gd name="connsiteY50" fmla="*/ 681966 h 1637059"/>
              <a:gd name="connsiteX51" fmla="*/ 1088648 w 2964416"/>
              <a:gd name="connsiteY51" fmla="*/ 511747 h 1637059"/>
              <a:gd name="connsiteX52" fmla="*/ 1110348 w 2964416"/>
              <a:gd name="connsiteY52" fmla="*/ 465557 h 1637059"/>
              <a:gd name="connsiteX53" fmla="*/ 1111083 w 2964416"/>
              <a:gd name="connsiteY53" fmla="*/ 630572 h 1637059"/>
              <a:gd name="connsiteX54" fmla="*/ 1148448 w 2964416"/>
              <a:gd name="connsiteY54" fmla="*/ 670938 h 1637059"/>
              <a:gd name="connsiteX55" fmla="*/ 1156068 w 2964416"/>
              <a:gd name="connsiteY55" fmla="*/ 685697 h 1637059"/>
              <a:gd name="connsiteX56" fmla="*/ 1191219 w 2964416"/>
              <a:gd name="connsiteY56" fmla="*/ 698992 h 1637059"/>
              <a:gd name="connsiteX57" fmla="*/ 1251689 w 2964416"/>
              <a:gd name="connsiteY57" fmla="*/ 692835 h 1637059"/>
              <a:gd name="connsiteX58" fmla="*/ 1186548 w 2964416"/>
              <a:gd name="connsiteY58" fmla="*/ 823338 h 1637059"/>
              <a:gd name="connsiteX59" fmla="*/ 1201728 w 2964416"/>
              <a:gd name="connsiteY59" fmla="*/ 824912 h 1637059"/>
              <a:gd name="connsiteX60" fmla="*/ 1229319 w 2964416"/>
              <a:gd name="connsiteY60" fmla="*/ 822215 h 1637059"/>
              <a:gd name="connsiteX61" fmla="*/ 1332064 w 2964416"/>
              <a:gd name="connsiteY61" fmla="*/ 846538 h 1637059"/>
              <a:gd name="connsiteX62" fmla="*/ 1377048 w 2964416"/>
              <a:gd name="connsiteY62" fmla="*/ 823338 h 1637059"/>
              <a:gd name="connsiteX63" fmla="*/ 1427929 w 2964416"/>
              <a:gd name="connsiteY63" fmla="*/ 719746 h 1637059"/>
              <a:gd name="connsiteX64" fmla="*/ 1468733 w 2964416"/>
              <a:gd name="connsiteY64" fmla="*/ 667709 h 1637059"/>
              <a:gd name="connsiteX65" fmla="*/ 1531907 w 2964416"/>
              <a:gd name="connsiteY65" fmla="*/ 664300 h 1637059"/>
              <a:gd name="connsiteX66" fmla="*/ 1593356 w 2964416"/>
              <a:gd name="connsiteY66" fmla="*/ 601877 h 1637059"/>
              <a:gd name="connsiteX67" fmla="*/ 1617171 w 2964416"/>
              <a:gd name="connsiteY67" fmla="*/ 365861 h 1637059"/>
              <a:gd name="connsiteX68" fmla="*/ 1585214 w 2964416"/>
              <a:gd name="connsiteY68" fmla="*/ 297782 h 1637059"/>
              <a:gd name="connsiteX69" fmla="*/ 1571233 w 2964416"/>
              <a:gd name="connsiteY69" fmla="*/ 256691 h 1637059"/>
              <a:gd name="connsiteX70" fmla="*/ 1545882 w 2964416"/>
              <a:gd name="connsiteY70" fmla="*/ 233594 h 1637059"/>
              <a:gd name="connsiteX71" fmla="*/ 1540753 w 2964416"/>
              <a:gd name="connsiteY71" fmla="*/ 164289 h 1637059"/>
              <a:gd name="connsiteX72" fmla="*/ 1559928 w 2964416"/>
              <a:gd name="connsiteY72" fmla="*/ 137538 h 1637059"/>
              <a:gd name="connsiteX73" fmla="*/ 1529448 w 2964416"/>
              <a:gd name="connsiteY73" fmla="*/ 84198 h 1637059"/>
              <a:gd name="connsiteX74" fmla="*/ 1537068 w 2964416"/>
              <a:gd name="connsiteY74" fmla="*/ 61338 h 1637059"/>
              <a:gd name="connsiteX75" fmla="*/ 1559928 w 2964416"/>
              <a:gd name="connsiteY75" fmla="*/ 68958 h 1637059"/>
              <a:gd name="connsiteX76" fmla="*/ 1514693 w 2964416"/>
              <a:gd name="connsiteY76" fmla="*/ 52916 h 1637059"/>
              <a:gd name="connsiteX77" fmla="*/ 1542225 w 2964416"/>
              <a:gd name="connsiteY77" fmla="*/ 14495 h 1637059"/>
              <a:gd name="connsiteX78" fmla="*/ 1605893 w 2964416"/>
              <a:gd name="connsiteY78" fmla="*/ 43171 h 1637059"/>
              <a:gd name="connsiteX79" fmla="*/ 1712328 w 2964416"/>
              <a:gd name="connsiteY79" fmla="*/ 378 h 1637059"/>
              <a:gd name="connsiteX80" fmla="*/ 1719948 w 2964416"/>
              <a:gd name="connsiteY80" fmla="*/ 23238 h 1637059"/>
              <a:gd name="connsiteX81" fmla="*/ 1742808 w 2964416"/>
              <a:gd name="connsiteY81" fmla="*/ 46098 h 1637059"/>
              <a:gd name="connsiteX82" fmla="*/ 1758048 w 2964416"/>
              <a:gd name="connsiteY82" fmla="*/ 68958 h 1637059"/>
              <a:gd name="connsiteX83" fmla="*/ 1780908 w 2964416"/>
              <a:gd name="connsiteY83" fmla="*/ 76578 h 1637059"/>
              <a:gd name="connsiteX84" fmla="*/ 1834248 w 2964416"/>
              <a:gd name="connsiteY84" fmla="*/ 99438 h 1637059"/>
              <a:gd name="connsiteX85" fmla="*/ 1857108 w 2964416"/>
              <a:gd name="connsiteY85" fmla="*/ 114678 h 1637059"/>
              <a:gd name="connsiteX86" fmla="*/ 1879968 w 2964416"/>
              <a:gd name="connsiteY86" fmla="*/ 122298 h 1637059"/>
              <a:gd name="connsiteX87" fmla="*/ 2184768 w 2964416"/>
              <a:gd name="connsiteY87" fmla="*/ 145158 h 1637059"/>
              <a:gd name="connsiteX88" fmla="*/ 2230488 w 2964416"/>
              <a:gd name="connsiteY88" fmla="*/ 183258 h 1637059"/>
              <a:gd name="connsiteX89" fmla="*/ 2253348 w 2964416"/>
              <a:gd name="connsiteY89" fmla="*/ 190878 h 1637059"/>
              <a:gd name="connsiteX90" fmla="*/ 2276208 w 2964416"/>
              <a:gd name="connsiteY90" fmla="*/ 213738 h 1637059"/>
              <a:gd name="connsiteX91" fmla="*/ 2283828 w 2964416"/>
              <a:gd name="connsiteY91" fmla="*/ 244218 h 1637059"/>
              <a:gd name="connsiteX92" fmla="*/ 2326109 w 2964416"/>
              <a:gd name="connsiteY92" fmla="*/ 270486 h 1637059"/>
              <a:gd name="connsiteX93" fmla="*/ 2368390 w 2964416"/>
              <a:gd name="connsiteY93" fmla="*/ 304697 h 1637059"/>
              <a:gd name="connsiteX94" fmla="*/ 2406267 w 2964416"/>
              <a:gd name="connsiteY94" fmla="*/ 332795 h 1637059"/>
              <a:gd name="connsiteX95" fmla="*/ 2437466 w 2964416"/>
              <a:gd name="connsiteY95" fmla="*/ 376024 h 1637059"/>
              <a:gd name="connsiteX96" fmla="*/ 2451229 w 2964416"/>
              <a:gd name="connsiteY96" fmla="*/ 450279 h 1637059"/>
              <a:gd name="connsiteX97" fmla="*/ 2476050 w 2964416"/>
              <a:gd name="connsiteY97" fmla="*/ 493572 h 1637059"/>
              <a:gd name="connsiteX98" fmla="*/ 2489568 w 2964416"/>
              <a:gd name="connsiteY98" fmla="*/ 510918 h 1637059"/>
              <a:gd name="connsiteX99" fmla="*/ 2512428 w 2964416"/>
              <a:gd name="connsiteY99" fmla="*/ 518538 h 1637059"/>
              <a:gd name="connsiteX100" fmla="*/ 2542908 w 2964416"/>
              <a:gd name="connsiteY100" fmla="*/ 564258 h 1637059"/>
              <a:gd name="connsiteX101" fmla="*/ 2535288 w 2964416"/>
              <a:gd name="connsiteY101" fmla="*/ 587118 h 1637059"/>
              <a:gd name="connsiteX102" fmla="*/ 2542418 w 2964416"/>
              <a:gd name="connsiteY102" fmla="*/ 632678 h 1637059"/>
              <a:gd name="connsiteX103" fmla="*/ 2598466 w 2964416"/>
              <a:gd name="connsiteY103" fmla="*/ 715355 h 1637059"/>
              <a:gd name="connsiteX104" fmla="*/ 2630669 w 2964416"/>
              <a:gd name="connsiteY104" fmla="*/ 804047 h 1637059"/>
              <a:gd name="connsiteX105" fmla="*/ 2724573 w 2964416"/>
              <a:gd name="connsiteY105" fmla="*/ 935192 h 1637059"/>
              <a:gd name="connsiteX106" fmla="*/ 2666556 w 2964416"/>
              <a:gd name="connsiteY106" fmla="*/ 922559 h 1637059"/>
              <a:gd name="connsiteX107" fmla="*/ 2727760 w 2964416"/>
              <a:gd name="connsiteY107" fmla="*/ 972990 h 1637059"/>
              <a:gd name="connsiteX108" fmla="*/ 2669008 w 2964416"/>
              <a:gd name="connsiteY108" fmla="*/ 1061986 h 1637059"/>
              <a:gd name="connsiteX109" fmla="*/ 2653279 w 2964416"/>
              <a:gd name="connsiteY109" fmla="*/ 1113059 h 1637059"/>
              <a:gd name="connsiteX110" fmla="*/ 2689662 w 2964416"/>
              <a:gd name="connsiteY110" fmla="*/ 1240794 h 1637059"/>
              <a:gd name="connsiteX111" fmla="*/ 2804502 w 2964416"/>
              <a:gd name="connsiteY111" fmla="*/ 1353983 h 1637059"/>
              <a:gd name="connsiteX112" fmla="*/ 2964008 w 2964416"/>
              <a:gd name="connsiteY112" fmla="*/ 1617586 h 1637059"/>
              <a:gd name="connsiteX113" fmla="*/ 2773442 w 2964416"/>
              <a:gd name="connsiteY113" fmla="*/ 1614079 h 1637059"/>
              <a:gd name="connsiteX114" fmla="*/ 2552065 w 2964416"/>
              <a:gd name="connsiteY114" fmla="*/ 1616439 h 1637059"/>
              <a:gd name="connsiteX115" fmla="*/ 0 w 2964416"/>
              <a:gd name="connsiteY115" fmla="*/ 1628753 h 163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964416" h="1637059">
                <a:moveTo>
                  <a:pt x="20688" y="1455798"/>
                </a:moveTo>
                <a:cubicBezTo>
                  <a:pt x="27038" y="1434208"/>
                  <a:pt x="44818" y="1377058"/>
                  <a:pt x="51168" y="1356738"/>
                </a:cubicBezTo>
                <a:cubicBezTo>
                  <a:pt x="57518" y="1336418"/>
                  <a:pt x="55196" y="1341062"/>
                  <a:pt x="58788" y="1333878"/>
                </a:cubicBezTo>
                <a:cubicBezTo>
                  <a:pt x="62884" y="1325687"/>
                  <a:pt x="67136" y="1317049"/>
                  <a:pt x="74028" y="1311018"/>
                </a:cubicBezTo>
                <a:cubicBezTo>
                  <a:pt x="87812" y="1298957"/>
                  <a:pt x="101616" y="1283128"/>
                  <a:pt x="119748" y="1280538"/>
                </a:cubicBezTo>
                <a:lnTo>
                  <a:pt x="173088" y="1272918"/>
                </a:lnTo>
                <a:cubicBezTo>
                  <a:pt x="180708" y="1270378"/>
                  <a:pt x="188764" y="1268890"/>
                  <a:pt x="195948" y="1265298"/>
                </a:cubicBezTo>
                <a:cubicBezTo>
                  <a:pt x="213074" y="1256735"/>
                  <a:pt x="229631" y="1241643"/>
                  <a:pt x="241668" y="1227198"/>
                </a:cubicBezTo>
                <a:cubicBezTo>
                  <a:pt x="247531" y="1220163"/>
                  <a:pt x="251045" y="1211373"/>
                  <a:pt x="256908" y="1204338"/>
                </a:cubicBezTo>
                <a:cubicBezTo>
                  <a:pt x="263807" y="1196059"/>
                  <a:pt x="272869" y="1189757"/>
                  <a:pt x="279768" y="1181478"/>
                </a:cubicBezTo>
                <a:cubicBezTo>
                  <a:pt x="285631" y="1174443"/>
                  <a:pt x="288532" y="1165094"/>
                  <a:pt x="295008" y="1158618"/>
                </a:cubicBezTo>
                <a:cubicBezTo>
                  <a:pt x="313313" y="1140313"/>
                  <a:pt x="319037" y="1145054"/>
                  <a:pt x="340728" y="1135758"/>
                </a:cubicBezTo>
                <a:cubicBezTo>
                  <a:pt x="375832" y="1120714"/>
                  <a:pt x="367933" y="1123793"/>
                  <a:pt x="394068" y="1097658"/>
                </a:cubicBezTo>
                <a:cubicBezTo>
                  <a:pt x="396608" y="1090038"/>
                  <a:pt x="398096" y="1081982"/>
                  <a:pt x="401688" y="1074798"/>
                </a:cubicBezTo>
                <a:cubicBezTo>
                  <a:pt x="412297" y="1053580"/>
                  <a:pt x="422936" y="1045930"/>
                  <a:pt x="439788" y="1029078"/>
                </a:cubicBezTo>
                <a:cubicBezTo>
                  <a:pt x="459256" y="970673"/>
                  <a:pt x="438454" y="1039084"/>
                  <a:pt x="455028" y="914778"/>
                </a:cubicBezTo>
                <a:cubicBezTo>
                  <a:pt x="456090" y="906816"/>
                  <a:pt x="456478" y="897060"/>
                  <a:pt x="462648" y="891918"/>
                </a:cubicBezTo>
                <a:cubicBezTo>
                  <a:pt x="473156" y="883161"/>
                  <a:pt x="488048" y="881758"/>
                  <a:pt x="500748" y="876678"/>
                </a:cubicBezTo>
                <a:cubicBezTo>
                  <a:pt x="518528" y="879218"/>
                  <a:pt x="537675" y="877004"/>
                  <a:pt x="554088" y="884298"/>
                </a:cubicBezTo>
                <a:cubicBezTo>
                  <a:pt x="562457" y="888017"/>
                  <a:pt x="566419" y="892727"/>
                  <a:pt x="569328" y="907158"/>
                </a:cubicBezTo>
                <a:cubicBezTo>
                  <a:pt x="572237" y="921589"/>
                  <a:pt x="574081" y="932785"/>
                  <a:pt x="571541" y="970885"/>
                </a:cubicBezTo>
                <a:cubicBezTo>
                  <a:pt x="577399" y="978428"/>
                  <a:pt x="594565" y="956874"/>
                  <a:pt x="604479" y="952416"/>
                </a:cubicBezTo>
                <a:cubicBezTo>
                  <a:pt x="614393" y="947958"/>
                  <a:pt x="624183" y="958028"/>
                  <a:pt x="631024" y="944135"/>
                </a:cubicBezTo>
                <a:cubicBezTo>
                  <a:pt x="613840" y="892583"/>
                  <a:pt x="644234" y="887956"/>
                  <a:pt x="645528" y="869058"/>
                </a:cubicBezTo>
                <a:cubicBezTo>
                  <a:pt x="646822" y="850160"/>
                  <a:pt x="629082" y="849794"/>
                  <a:pt x="638791" y="830747"/>
                </a:cubicBezTo>
                <a:cubicBezTo>
                  <a:pt x="648500" y="811700"/>
                  <a:pt x="696640" y="751958"/>
                  <a:pt x="703785" y="754777"/>
                </a:cubicBezTo>
                <a:cubicBezTo>
                  <a:pt x="712675" y="754777"/>
                  <a:pt x="701408" y="852548"/>
                  <a:pt x="698868" y="869058"/>
                </a:cubicBezTo>
                <a:lnTo>
                  <a:pt x="727287" y="885211"/>
                </a:lnTo>
                <a:cubicBezTo>
                  <a:pt x="737447" y="887751"/>
                  <a:pt x="752643" y="901715"/>
                  <a:pt x="759828" y="884298"/>
                </a:cubicBezTo>
                <a:cubicBezTo>
                  <a:pt x="764937" y="853646"/>
                  <a:pt x="761259" y="837147"/>
                  <a:pt x="782688" y="815718"/>
                </a:cubicBezTo>
                <a:cubicBezTo>
                  <a:pt x="789164" y="809242"/>
                  <a:pt x="797928" y="805558"/>
                  <a:pt x="805548" y="800478"/>
                </a:cubicBezTo>
                <a:cubicBezTo>
                  <a:pt x="808606" y="764729"/>
                  <a:pt x="783826" y="634678"/>
                  <a:pt x="783826" y="591498"/>
                </a:cubicBezTo>
                <a:cubicBezTo>
                  <a:pt x="783826" y="548318"/>
                  <a:pt x="798118" y="551018"/>
                  <a:pt x="805548" y="541398"/>
                </a:cubicBezTo>
                <a:cubicBezTo>
                  <a:pt x="812978" y="531778"/>
                  <a:pt x="820788" y="536318"/>
                  <a:pt x="828408" y="533778"/>
                </a:cubicBezTo>
                <a:cubicBezTo>
                  <a:pt x="841108" y="536318"/>
                  <a:pt x="860082" y="530153"/>
                  <a:pt x="866508" y="541398"/>
                </a:cubicBezTo>
                <a:cubicBezTo>
                  <a:pt x="874173" y="554813"/>
                  <a:pt x="859830" y="571256"/>
                  <a:pt x="858888" y="587118"/>
                </a:cubicBezTo>
                <a:cubicBezTo>
                  <a:pt x="857946" y="602980"/>
                  <a:pt x="860978" y="619707"/>
                  <a:pt x="860855" y="636568"/>
                </a:cubicBezTo>
                <a:cubicBezTo>
                  <a:pt x="860732" y="653429"/>
                  <a:pt x="860692" y="675584"/>
                  <a:pt x="858152" y="688284"/>
                </a:cubicBezTo>
                <a:cubicBezTo>
                  <a:pt x="855612" y="723844"/>
                  <a:pt x="855120" y="733499"/>
                  <a:pt x="850532" y="754116"/>
                </a:cubicBezTo>
                <a:cubicBezTo>
                  <a:pt x="845944" y="774733"/>
                  <a:pt x="831850" y="784182"/>
                  <a:pt x="830621" y="811988"/>
                </a:cubicBezTo>
                <a:cubicBezTo>
                  <a:pt x="829392" y="839794"/>
                  <a:pt x="834637" y="904173"/>
                  <a:pt x="843157" y="920954"/>
                </a:cubicBezTo>
                <a:cubicBezTo>
                  <a:pt x="851677" y="937735"/>
                  <a:pt x="874040" y="917511"/>
                  <a:pt x="881742" y="912672"/>
                </a:cubicBezTo>
                <a:cubicBezTo>
                  <a:pt x="889444" y="907833"/>
                  <a:pt x="889367" y="899187"/>
                  <a:pt x="889368" y="891918"/>
                </a:cubicBezTo>
                <a:cubicBezTo>
                  <a:pt x="889369" y="884649"/>
                  <a:pt x="875153" y="883810"/>
                  <a:pt x="881748" y="869058"/>
                </a:cubicBezTo>
                <a:cubicBezTo>
                  <a:pt x="888343" y="854306"/>
                  <a:pt x="873332" y="798350"/>
                  <a:pt x="928940" y="803405"/>
                </a:cubicBezTo>
                <a:cubicBezTo>
                  <a:pt x="986399" y="822558"/>
                  <a:pt x="981791" y="835232"/>
                  <a:pt x="1001701" y="839881"/>
                </a:cubicBezTo>
                <a:cubicBezTo>
                  <a:pt x="1021611" y="844530"/>
                  <a:pt x="1035210" y="836946"/>
                  <a:pt x="1048401" y="831298"/>
                </a:cubicBezTo>
                <a:cubicBezTo>
                  <a:pt x="1061592" y="825650"/>
                  <a:pt x="1080849" y="825042"/>
                  <a:pt x="1080849" y="805992"/>
                </a:cubicBezTo>
                <a:cubicBezTo>
                  <a:pt x="1075769" y="798372"/>
                  <a:pt x="1094002" y="805207"/>
                  <a:pt x="1095108" y="792858"/>
                </a:cubicBezTo>
                <a:cubicBezTo>
                  <a:pt x="1096215" y="780509"/>
                  <a:pt x="1093306" y="750380"/>
                  <a:pt x="1087488" y="731898"/>
                </a:cubicBezTo>
                <a:cubicBezTo>
                  <a:pt x="1081670" y="713416"/>
                  <a:pt x="1060009" y="715740"/>
                  <a:pt x="1060202" y="681966"/>
                </a:cubicBezTo>
                <a:cubicBezTo>
                  <a:pt x="1060395" y="648192"/>
                  <a:pt x="1080290" y="547815"/>
                  <a:pt x="1088648" y="511747"/>
                </a:cubicBezTo>
                <a:cubicBezTo>
                  <a:pt x="1097006" y="475679"/>
                  <a:pt x="1106609" y="445753"/>
                  <a:pt x="1110348" y="465557"/>
                </a:cubicBezTo>
                <a:cubicBezTo>
                  <a:pt x="1114087" y="485361"/>
                  <a:pt x="1103463" y="625492"/>
                  <a:pt x="1111083" y="630572"/>
                </a:cubicBezTo>
                <a:cubicBezTo>
                  <a:pt x="1116163" y="638192"/>
                  <a:pt x="1140951" y="661751"/>
                  <a:pt x="1148448" y="670938"/>
                </a:cubicBezTo>
                <a:cubicBezTo>
                  <a:pt x="1155945" y="680125"/>
                  <a:pt x="1148939" y="681021"/>
                  <a:pt x="1156068" y="685697"/>
                </a:cubicBezTo>
                <a:cubicBezTo>
                  <a:pt x="1163197" y="690373"/>
                  <a:pt x="1175282" y="697802"/>
                  <a:pt x="1191219" y="698992"/>
                </a:cubicBezTo>
                <a:cubicBezTo>
                  <a:pt x="1207156" y="700182"/>
                  <a:pt x="1252467" y="672111"/>
                  <a:pt x="1251689" y="692835"/>
                </a:cubicBezTo>
                <a:cubicBezTo>
                  <a:pt x="1250911" y="713559"/>
                  <a:pt x="1195694" y="797759"/>
                  <a:pt x="1186548" y="823338"/>
                </a:cubicBezTo>
                <a:cubicBezTo>
                  <a:pt x="1177402" y="848917"/>
                  <a:pt x="1194600" y="825099"/>
                  <a:pt x="1201728" y="824912"/>
                </a:cubicBezTo>
                <a:cubicBezTo>
                  <a:pt x="1208856" y="824725"/>
                  <a:pt x="1207596" y="818611"/>
                  <a:pt x="1229319" y="822215"/>
                </a:cubicBezTo>
                <a:cubicBezTo>
                  <a:pt x="1251042" y="825819"/>
                  <a:pt x="1307443" y="846351"/>
                  <a:pt x="1332064" y="846538"/>
                </a:cubicBezTo>
                <a:cubicBezTo>
                  <a:pt x="1356685" y="846725"/>
                  <a:pt x="1361071" y="844470"/>
                  <a:pt x="1377048" y="823338"/>
                </a:cubicBezTo>
                <a:cubicBezTo>
                  <a:pt x="1393026" y="802206"/>
                  <a:pt x="1412648" y="745684"/>
                  <a:pt x="1427929" y="719746"/>
                </a:cubicBezTo>
                <a:cubicBezTo>
                  <a:pt x="1443210" y="693808"/>
                  <a:pt x="1451403" y="676950"/>
                  <a:pt x="1468733" y="667709"/>
                </a:cubicBezTo>
                <a:cubicBezTo>
                  <a:pt x="1486063" y="658468"/>
                  <a:pt x="1511137" y="675272"/>
                  <a:pt x="1531907" y="664300"/>
                </a:cubicBezTo>
                <a:cubicBezTo>
                  <a:pt x="1552678" y="653328"/>
                  <a:pt x="1579145" y="651617"/>
                  <a:pt x="1593356" y="601877"/>
                </a:cubicBezTo>
                <a:cubicBezTo>
                  <a:pt x="1607567" y="552137"/>
                  <a:pt x="1730788" y="515420"/>
                  <a:pt x="1617171" y="365861"/>
                </a:cubicBezTo>
                <a:cubicBezTo>
                  <a:pt x="1621550" y="313558"/>
                  <a:pt x="1580579" y="351638"/>
                  <a:pt x="1585214" y="297782"/>
                </a:cubicBezTo>
                <a:cubicBezTo>
                  <a:pt x="1572641" y="284774"/>
                  <a:pt x="1577788" y="267389"/>
                  <a:pt x="1571233" y="256691"/>
                </a:cubicBezTo>
                <a:cubicBezTo>
                  <a:pt x="1564678" y="245993"/>
                  <a:pt x="1552191" y="248994"/>
                  <a:pt x="1545882" y="233594"/>
                </a:cubicBezTo>
                <a:cubicBezTo>
                  <a:pt x="1539573" y="218194"/>
                  <a:pt x="1538412" y="180298"/>
                  <a:pt x="1540753" y="164289"/>
                </a:cubicBezTo>
                <a:cubicBezTo>
                  <a:pt x="1543094" y="148280"/>
                  <a:pt x="1561812" y="150887"/>
                  <a:pt x="1559928" y="137538"/>
                </a:cubicBezTo>
                <a:cubicBezTo>
                  <a:pt x="1558044" y="124189"/>
                  <a:pt x="1550989" y="116509"/>
                  <a:pt x="1529448" y="84198"/>
                </a:cubicBezTo>
                <a:cubicBezTo>
                  <a:pt x="1531988" y="76578"/>
                  <a:pt x="1529884" y="64930"/>
                  <a:pt x="1537068" y="61338"/>
                </a:cubicBezTo>
                <a:cubicBezTo>
                  <a:pt x="1544252" y="57746"/>
                  <a:pt x="1563657" y="70362"/>
                  <a:pt x="1559928" y="68958"/>
                </a:cubicBezTo>
                <a:cubicBezTo>
                  <a:pt x="1556199" y="67554"/>
                  <a:pt x="1457234" y="33763"/>
                  <a:pt x="1514693" y="52916"/>
                </a:cubicBezTo>
                <a:cubicBezTo>
                  <a:pt x="1519773" y="45296"/>
                  <a:pt x="1527025" y="16119"/>
                  <a:pt x="1542225" y="14495"/>
                </a:cubicBezTo>
                <a:cubicBezTo>
                  <a:pt x="1557425" y="12871"/>
                  <a:pt x="1582458" y="22182"/>
                  <a:pt x="1605893" y="43171"/>
                </a:cubicBezTo>
                <a:cubicBezTo>
                  <a:pt x="1627085" y="62151"/>
                  <a:pt x="1693319" y="3700"/>
                  <a:pt x="1712328" y="378"/>
                </a:cubicBezTo>
                <a:cubicBezTo>
                  <a:pt x="1731337" y="-2944"/>
                  <a:pt x="1715493" y="16555"/>
                  <a:pt x="1719948" y="23238"/>
                </a:cubicBezTo>
                <a:cubicBezTo>
                  <a:pt x="1725926" y="32204"/>
                  <a:pt x="1735909" y="37819"/>
                  <a:pt x="1742808" y="46098"/>
                </a:cubicBezTo>
                <a:cubicBezTo>
                  <a:pt x="1748671" y="53133"/>
                  <a:pt x="1750897" y="63237"/>
                  <a:pt x="1758048" y="68958"/>
                </a:cubicBezTo>
                <a:cubicBezTo>
                  <a:pt x="1764320" y="73976"/>
                  <a:pt x="1773724" y="72986"/>
                  <a:pt x="1780908" y="76578"/>
                </a:cubicBezTo>
                <a:cubicBezTo>
                  <a:pt x="1833531" y="102890"/>
                  <a:pt x="1770813" y="83579"/>
                  <a:pt x="1834248" y="99438"/>
                </a:cubicBezTo>
                <a:cubicBezTo>
                  <a:pt x="1841868" y="104518"/>
                  <a:pt x="1848917" y="110582"/>
                  <a:pt x="1857108" y="114678"/>
                </a:cubicBezTo>
                <a:cubicBezTo>
                  <a:pt x="1864292" y="118270"/>
                  <a:pt x="1872219" y="120185"/>
                  <a:pt x="1879968" y="122298"/>
                </a:cubicBezTo>
                <a:cubicBezTo>
                  <a:pt x="2006657" y="156850"/>
                  <a:pt x="1971096" y="138481"/>
                  <a:pt x="2184768" y="145158"/>
                </a:cubicBezTo>
                <a:cubicBezTo>
                  <a:pt x="2201620" y="162010"/>
                  <a:pt x="2209270" y="172649"/>
                  <a:pt x="2230488" y="183258"/>
                </a:cubicBezTo>
                <a:cubicBezTo>
                  <a:pt x="2237672" y="186850"/>
                  <a:pt x="2245728" y="188338"/>
                  <a:pt x="2253348" y="190878"/>
                </a:cubicBezTo>
                <a:cubicBezTo>
                  <a:pt x="2260968" y="198498"/>
                  <a:pt x="2270861" y="204382"/>
                  <a:pt x="2276208" y="213738"/>
                </a:cubicBezTo>
                <a:cubicBezTo>
                  <a:pt x="2281404" y="222831"/>
                  <a:pt x="2275511" y="234760"/>
                  <a:pt x="2283828" y="244218"/>
                </a:cubicBezTo>
                <a:cubicBezTo>
                  <a:pt x="2292145" y="253676"/>
                  <a:pt x="2312015" y="260406"/>
                  <a:pt x="2326109" y="270486"/>
                </a:cubicBezTo>
                <a:cubicBezTo>
                  <a:pt x="2340203" y="280566"/>
                  <a:pt x="2355030" y="294312"/>
                  <a:pt x="2368390" y="304697"/>
                </a:cubicBezTo>
                <a:cubicBezTo>
                  <a:pt x="2381750" y="315082"/>
                  <a:pt x="2393525" y="322852"/>
                  <a:pt x="2406267" y="332795"/>
                </a:cubicBezTo>
                <a:cubicBezTo>
                  <a:pt x="2419009" y="342738"/>
                  <a:pt x="2429972" y="356443"/>
                  <a:pt x="2437466" y="376024"/>
                </a:cubicBezTo>
                <a:cubicBezTo>
                  <a:pt x="2444960" y="395605"/>
                  <a:pt x="2444798" y="430688"/>
                  <a:pt x="2451229" y="450279"/>
                </a:cubicBezTo>
                <a:cubicBezTo>
                  <a:pt x="2457660" y="469870"/>
                  <a:pt x="2469660" y="483466"/>
                  <a:pt x="2476050" y="493572"/>
                </a:cubicBezTo>
                <a:cubicBezTo>
                  <a:pt x="2482440" y="503678"/>
                  <a:pt x="2483505" y="506757"/>
                  <a:pt x="2489568" y="510918"/>
                </a:cubicBezTo>
                <a:cubicBezTo>
                  <a:pt x="2495631" y="515079"/>
                  <a:pt x="2504808" y="515998"/>
                  <a:pt x="2512428" y="518538"/>
                </a:cubicBezTo>
                <a:cubicBezTo>
                  <a:pt x="2526172" y="532282"/>
                  <a:pt x="2542908" y="542202"/>
                  <a:pt x="2542908" y="564258"/>
                </a:cubicBezTo>
                <a:cubicBezTo>
                  <a:pt x="2542908" y="572290"/>
                  <a:pt x="2537828" y="579498"/>
                  <a:pt x="2535288" y="587118"/>
                </a:cubicBezTo>
                <a:cubicBezTo>
                  <a:pt x="2532748" y="604898"/>
                  <a:pt x="2531888" y="611305"/>
                  <a:pt x="2542418" y="632678"/>
                </a:cubicBezTo>
                <a:cubicBezTo>
                  <a:pt x="2552948" y="654051"/>
                  <a:pt x="2583758" y="686794"/>
                  <a:pt x="2598466" y="715355"/>
                </a:cubicBezTo>
                <a:cubicBezTo>
                  <a:pt x="2613174" y="743916"/>
                  <a:pt x="2659450" y="773129"/>
                  <a:pt x="2630669" y="804047"/>
                </a:cubicBezTo>
                <a:cubicBezTo>
                  <a:pt x="2573023" y="865974"/>
                  <a:pt x="2718592" y="915440"/>
                  <a:pt x="2724573" y="935192"/>
                </a:cubicBezTo>
                <a:cubicBezTo>
                  <a:pt x="2730554" y="954944"/>
                  <a:pt x="2666025" y="916259"/>
                  <a:pt x="2666556" y="922559"/>
                </a:cubicBezTo>
                <a:cubicBezTo>
                  <a:pt x="2667087" y="928859"/>
                  <a:pt x="2715879" y="951374"/>
                  <a:pt x="2727760" y="972990"/>
                </a:cubicBezTo>
                <a:cubicBezTo>
                  <a:pt x="2730300" y="980610"/>
                  <a:pt x="2681422" y="1038641"/>
                  <a:pt x="2669008" y="1061986"/>
                </a:cubicBezTo>
                <a:cubicBezTo>
                  <a:pt x="2656594" y="1085331"/>
                  <a:pt x="2649837" y="1083258"/>
                  <a:pt x="2653279" y="1113059"/>
                </a:cubicBezTo>
                <a:cubicBezTo>
                  <a:pt x="2656721" y="1142860"/>
                  <a:pt x="2665688" y="1199668"/>
                  <a:pt x="2689662" y="1240794"/>
                </a:cubicBezTo>
                <a:cubicBezTo>
                  <a:pt x="2713636" y="1281920"/>
                  <a:pt x="2774289" y="1306965"/>
                  <a:pt x="2804502" y="1353983"/>
                </a:cubicBezTo>
                <a:cubicBezTo>
                  <a:pt x="2834715" y="1401001"/>
                  <a:pt x="2972878" y="1571899"/>
                  <a:pt x="2964008" y="1617586"/>
                </a:cubicBezTo>
                <a:cubicBezTo>
                  <a:pt x="2955138" y="1663273"/>
                  <a:pt x="2842099" y="1614270"/>
                  <a:pt x="2773442" y="1614079"/>
                </a:cubicBezTo>
                <a:cubicBezTo>
                  <a:pt x="2704785" y="1613888"/>
                  <a:pt x="3014305" y="1613993"/>
                  <a:pt x="2552065" y="1616439"/>
                </a:cubicBezTo>
                <a:lnTo>
                  <a:pt x="0" y="162875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8D7829-C7AD-4DB2-B8FE-F7597527F912}"/>
              </a:ext>
            </a:extLst>
          </p:cNvPr>
          <p:cNvGrpSpPr/>
          <p:nvPr/>
        </p:nvGrpSpPr>
        <p:grpSpPr>
          <a:xfrm>
            <a:off x="323850" y="3105150"/>
            <a:ext cx="5067300" cy="1409700"/>
            <a:chOff x="609600" y="1409700"/>
            <a:chExt cx="5067300" cy="1409700"/>
          </a:xfrm>
        </p:grpSpPr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48BAC7C0-0877-4D7A-B046-32BE1C505B55}"/>
                </a:ext>
              </a:extLst>
            </p:cNvPr>
            <p:cNvSpPr/>
            <p:nvPr/>
          </p:nvSpPr>
          <p:spPr>
            <a:xfrm>
              <a:off x="723900" y="1409700"/>
              <a:ext cx="4953000" cy="14097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C1538F4-7F27-4465-A62B-93409C6228B3}"/>
                </a:ext>
              </a:extLst>
            </p:cNvPr>
            <p:cNvSpPr/>
            <p:nvPr/>
          </p:nvSpPr>
          <p:spPr>
            <a:xfrm>
              <a:off x="609600" y="1881485"/>
              <a:ext cx="4979274" cy="64633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6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মুক্তিযুদ্ধের১১টি </a:t>
              </a:r>
              <a:r>
                <a:rPr lang="en-US" sz="3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সেক্টর</a:t>
              </a:r>
              <a:endPara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0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 animBg="1"/>
      <p:bldP spid="44" grpId="0" animBg="1"/>
      <p:bldP spid="47" grpId="0" animBg="1"/>
      <p:bldP spid="50" grpId="0" animBg="1"/>
      <p:bldP spid="53" grpId="0" animBg="1"/>
      <p:bldP spid="56" grpId="0" animBg="1"/>
      <p:bldP spid="59" grpId="0" animBg="1"/>
      <p:bldP spid="62" grpId="0" animBg="1"/>
      <p:bldP spid="6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B2B65D-E3D4-45C5-ADBD-10844CEFF77D}"/>
              </a:ext>
            </a:extLst>
          </p:cNvPr>
          <p:cNvSpPr/>
          <p:nvPr/>
        </p:nvSpPr>
        <p:spPr>
          <a:xfrm>
            <a:off x="856343" y="856343"/>
            <a:ext cx="3856381" cy="5129807"/>
          </a:xfrm>
          <a:prstGeom prst="roundRect">
            <a:avLst/>
          </a:prstGeom>
          <a:solidFill>
            <a:schemeClr val="accent1">
              <a:alpha val="31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C8D4650-C633-48BE-87BB-A516EA2839BE}"/>
              </a:ext>
            </a:extLst>
          </p:cNvPr>
          <p:cNvGrpSpPr/>
          <p:nvPr/>
        </p:nvGrpSpPr>
        <p:grpSpPr>
          <a:xfrm>
            <a:off x="931142" y="1099130"/>
            <a:ext cx="3370262" cy="4810385"/>
            <a:chOff x="562842" y="768929"/>
            <a:chExt cx="3370262" cy="4810385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982E4423-7335-4C4B-85F3-8AEAFD2C356D}"/>
                </a:ext>
              </a:extLst>
            </p:cNvPr>
            <p:cNvSpPr/>
            <p:nvPr/>
          </p:nvSpPr>
          <p:spPr>
            <a:xfrm>
              <a:off x="3004241" y="3165077"/>
              <a:ext cx="928863" cy="2414237"/>
            </a:xfrm>
            <a:custGeom>
              <a:avLst/>
              <a:gdLst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645494 w 931785"/>
                <a:gd name="connsiteY70" fmla="*/ 1905000 h 1958677"/>
                <a:gd name="connsiteX71" fmla="*/ 621682 w 931785"/>
                <a:gd name="connsiteY71" fmla="*/ 1919288 h 1958677"/>
                <a:gd name="connsiteX72" fmla="*/ 607394 w 931785"/>
                <a:gd name="connsiteY72" fmla="*/ 1933575 h 1958677"/>
                <a:gd name="connsiteX73" fmla="*/ 593107 w 931785"/>
                <a:gd name="connsiteY73" fmla="*/ 1938338 h 1958677"/>
                <a:gd name="connsiteX74" fmla="*/ 521669 w 931785"/>
                <a:gd name="connsiteY74" fmla="*/ 1947863 h 1958677"/>
                <a:gd name="connsiteX75" fmla="*/ 421657 w 931785"/>
                <a:gd name="connsiteY75" fmla="*/ 1943100 h 1958677"/>
                <a:gd name="connsiteX76" fmla="*/ 431182 w 931785"/>
                <a:gd name="connsiteY76" fmla="*/ 1785938 h 1958677"/>
                <a:gd name="connsiteX77" fmla="*/ 435944 w 931785"/>
                <a:gd name="connsiteY77" fmla="*/ 1766888 h 1958677"/>
                <a:gd name="connsiteX78" fmla="*/ 450232 w 931785"/>
                <a:gd name="connsiteY78" fmla="*/ 1743075 h 1958677"/>
                <a:gd name="connsiteX79" fmla="*/ 459757 w 931785"/>
                <a:gd name="connsiteY79" fmla="*/ 1724025 h 1958677"/>
                <a:gd name="connsiteX80" fmla="*/ 464519 w 931785"/>
                <a:gd name="connsiteY80" fmla="*/ 1704975 h 1958677"/>
                <a:gd name="connsiteX81" fmla="*/ 474044 w 931785"/>
                <a:gd name="connsiteY81" fmla="*/ 1690688 h 1958677"/>
                <a:gd name="connsiteX82" fmla="*/ 478807 w 931785"/>
                <a:gd name="connsiteY82" fmla="*/ 1676400 h 1958677"/>
                <a:gd name="connsiteX83" fmla="*/ 483569 w 931785"/>
                <a:gd name="connsiteY83" fmla="*/ 1643063 h 1958677"/>
                <a:gd name="connsiteX84" fmla="*/ 488332 w 931785"/>
                <a:gd name="connsiteY84" fmla="*/ 1628775 h 1958677"/>
                <a:gd name="connsiteX85" fmla="*/ 445469 w 931785"/>
                <a:gd name="connsiteY85" fmla="*/ 1585913 h 1958677"/>
                <a:gd name="connsiteX86" fmla="*/ 426419 w 931785"/>
                <a:gd name="connsiteY86" fmla="*/ 1576388 h 1958677"/>
                <a:gd name="connsiteX87" fmla="*/ 393082 w 931785"/>
                <a:gd name="connsiteY87" fmla="*/ 1557338 h 1958677"/>
                <a:gd name="connsiteX88" fmla="*/ 364507 w 931785"/>
                <a:gd name="connsiteY88" fmla="*/ 1533525 h 1958677"/>
                <a:gd name="connsiteX89" fmla="*/ 354982 w 931785"/>
                <a:gd name="connsiteY89" fmla="*/ 1509713 h 1958677"/>
                <a:gd name="connsiteX90" fmla="*/ 335932 w 931785"/>
                <a:gd name="connsiteY90" fmla="*/ 1476375 h 1958677"/>
                <a:gd name="connsiteX91" fmla="*/ 326407 w 931785"/>
                <a:gd name="connsiteY91" fmla="*/ 1443038 h 1958677"/>
                <a:gd name="connsiteX92" fmla="*/ 321644 w 931785"/>
                <a:gd name="connsiteY92" fmla="*/ 1333500 h 1958677"/>
                <a:gd name="connsiteX93" fmla="*/ 316882 w 931785"/>
                <a:gd name="connsiteY93" fmla="*/ 1319213 h 1958677"/>
                <a:gd name="connsiteX94" fmla="*/ 312119 w 931785"/>
                <a:gd name="connsiteY94" fmla="*/ 1300163 h 1958677"/>
                <a:gd name="connsiteX95" fmla="*/ 307357 w 931785"/>
                <a:gd name="connsiteY95" fmla="*/ 1285875 h 1958677"/>
                <a:gd name="connsiteX96" fmla="*/ 293069 w 931785"/>
                <a:gd name="connsiteY96" fmla="*/ 1223963 h 1958677"/>
                <a:gd name="connsiteX97" fmla="*/ 283544 w 931785"/>
                <a:gd name="connsiteY97" fmla="*/ 1209675 h 1958677"/>
                <a:gd name="connsiteX98" fmla="*/ 274019 w 931785"/>
                <a:gd name="connsiteY98" fmla="*/ 1176338 h 1958677"/>
                <a:gd name="connsiteX99" fmla="*/ 264494 w 931785"/>
                <a:gd name="connsiteY99" fmla="*/ 1152525 h 1958677"/>
                <a:gd name="connsiteX100" fmla="*/ 240682 w 931785"/>
                <a:gd name="connsiteY100" fmla="*/ 1090613 h 1958677"/>
                <a:gd name="connsiteX101" fmla="*/ 231157 w 931785"/>
                <a:gd name="connsiteY101" fmla="*/ 1071563 h 1958677"/>
                <a:gd name="connsiteX102" fmla="*/ 226394 w 931785"/>
                <a:gd name="connsiteY102" fmla="*/ 1057275 h 1958677"/>
                <a:gd name="connsiteX103" fmla="*/ 216869 w 931785"/>
                <a:gd name="connsiteY103" fmla="*/ 1033463 h 1958677"/>
                <a:gd name="connsiteX104" fmla="*/ 207344 w 931785"/>
                <a:gd name="connsiteY104" fmla="*/ 985838 h 1958677"/>
                <a:gd name="connsiteX105" fmla="*/ 197819 w 931785"/>
                <a:gd name="connsiteY105" fmla="*/ 938213 h 1958677"/>
                <a:gd name="connsiteX106" fmla="*/ 188294 w 931785"/>
                <a:gd name="connsiteY106" fmla="*/ 923925 h 1958677"/>
                <a:gd name="connsiteX107" fmla="*/ 159719 w 931785"/>
                <a:gd name="connsiteY107" fmla="*/ 885825 h 1958677"/>
                <a:gd name="connsiteX108" fmla="*/ 140669 w 931785"/>
                <a:gd name="connsiteY108" fmla="*/ 881063 h 1958677"/>
                <a:gd name="connsiteX109" fmla="*/ 131144 w 931785"/>
                <a:gd name="connsiteY109" fmla="*/ 866775 h 1958677"/>
                <a:gd name="connsiteX110" fmla="*/ 126382 w 931785"/>
                <a:gd name="connsiteY110" fmla="*/ 852488 h 1958677"/>
                <a:gd name="connsiteX111" fmla="*/ 93044 w 931785"/>
                <a:gd name="connsiteY111" fmla="*/ 819150 h 1958677"/>
                <a:gd name="connsiteX112" fmla="*/ 69232 w 931785"/>
                <a:gd name="connsiteY112" fmla="*/ 785813 h 1958677"/>
                <a:gd name="connsiteX113" fmla="*/ 59707 w 931785"/>
                <a:gd name="connsiteY113" fmla="*/ 747713 h 1958677"/>
                <a:gd name="connsiteX114" fmla="*/ 54944 w 931785"/>
                <a:gd name="connsiteY114" fmla="*/ 733425 h 1958677"/>
                <a:gd name="connsiteX115" fmla="*/ 40657 w 931785"/>
                <a:gd name="connsiteY115" fmla="*/ 685800 h 1958677"/>
                <a:gd name="connsiteX116" fmla="*/ 31132 w 931785"/>
                <a:gd name="connsiteY116" fmla="*/ 666750 h 1958677"/>
                <a:gd name="connsiteX117" fmla="*/ 26369 w 931785"/>
                <a:gd name="connsiteY117" fmla="*/ 647700 h 1958677"/>
                <a:gd name="connsiteX118" fmla="*/ 21607 w 931785"/>
                <a:gd name="connsiteY118" fmla="*/ 633413 h 1958677"/>
                <a:gd name="connsiteX119" fmla="*/ 16844 w 931785"/>
                <a:gd name="connsiteY119" fmla="*/ 614363 h 1958677"/>
                <a:gd name="connsiteX120" fmla="*/ 7319 w 931785"/>
                <a:gd name="connsiteY120" fmla="*/ 585788 h 1958677"/>
                <a:gd name="connsiteX121" fmla="*/ 7319 w 931785"/>
                <a:gd name="connsiteY121" fmla="*/ 428625 h 1958677"/>
                <a:gd name="connsiteX122" fmla="*/ 16844 w 931785"/>
                <a:gd name="connsiteY122" fmla="*/ 414338 h 1958677"/>
                <a:gd name="connsiteX123" fmla="*/ 45419 w 931785"/>
                <a:gd name="connsiteY123" fmla="*/ 404813 h 1958677"/>
                <a:gd name="connsiteX124" fmla="*/ 73994 w 931785"/>
                <a:gd name="connsiteY124" fmla="*/ 419100 h 1958677"/>
                <a:gd name="connsiteX125" fmla="*/ 88282 w 931785"/>
                <a:gd name="connsiteY125" fmla="*/ 423863 h 1958677"/>
                <a:gd name="connsiteX126" fmla="*/ 116857 w 931785"/>
                <a:gd name="connsiteY126" fmla="*/ 438150 h 1958677"/>
                <a:gd name="connsiteX127" fmla="*/ 126382 w 931785"/>
                <a:gd name="connsiteY127" fmla="*/ 557213 h 1958677"/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645494 w 931785"/>
                <a:gd name="connsiteY70" fmla="*/ 1905000 h 1958677"/>
                <a:gd name="connsiteX71" fmla="*/ 621682 w 931785"/>
                <a:gd name="connsiteY71" fmla="*/ 1919288 h 1958677"/>
                <a:gd name="connsiteX72" fmla="*/ 607394 w 931785"/>
                <a:gd name="connsiteY72" fmla="*/ 1933575 h 1958677"/>
                <a:gd name="connsiteX73" fmla="*/ 521669 w 931785"/>
                <a:gd name="connsiteY73" fmla="*/ 1947863 h 1958677"/>
                <a:gd name="connsiteX74" fmla="*/ 421657 w 931785"/>
                <a:gd name="connsiteY74" fmla="*/ 1943100 h 1958677"/>
                <a:gd name="connsiteX75" fmla="*/ 431182 w 931785"/>
                <a:gd name="connsiteY75" fmla="*/ 1785938 h 1958677"/>
                <a:gd name="connsiteX76" fmla="*/ 435944 w 931785"/>
                <a:gd name="connsiteY76" fmla="*/ 1766888 h 1958677"/>
                <a:gd name="connsiteX77" fmla="*/ 450232 w 931785"/>
                <a:gd name="connsiteY77" fmla="*/ 1743075 h 1958677"/>
                <a:gd name="connsiteX78" fmla="*/ 459757 w 931785"/>
                <a:gd name="connsiteY78" fmla="*/ 1724025 h 1958677"/>
                <a:gd name="connsiteX79" fmla="*/ 464519 w 931785"/>
                <a:gd name="connsiteY79" fmla="*/ 1704975 h 1958677"/>
                <a:gd name="connsiteX80" fmla="*/ 474044 w 931785"/>
                <a:gd name="connsiteY80" fmla="*/ 1690688 h 1958677"/>
                <a:gd name="connsiteX81" fmla="*/ 478807 w 931785"/>
                <a:gd name="connsiteY81" fmla="*/ 1676400 h 1958677"/>
                <a:gd name="connsiteX82" fmla="*/ 483569 w 931785"/>
                <a:gd name="connsiteY82" fmla="*/ 1643063 h 1958677"/>
                <a:gd name="connsiteX83" fmla="*/ 488332 w 931785"/>
                <a:gd name="connsiteY83" fmla="*/ 1628775 h 1958677"/>
                <a:gd name="connsiteX84" fmla="*/ 445469 w 931785"/>
                <a:gd name="connsiteY84" fmla="*/ 1585913 h 1958677"/>
                <a:gd name="connsiteX85" fmla="*/ 426419 w 931785"/>
                <a:gd name="connsiteY85" fmla="*/ 1576388 h 1958677"/>
                <a:gd name="connsiteX86" fmla="*/ 393082 w 931785"/>
                <a:gd name="connsiteY86" fmla="*/ 1557338 h 1958677"/>
                <a:gd name="connsiteX87" fmla="*/ 364507 w 931785"/>
                <a:gd name="connsiteY87" fmla="*/ 1533525 h 1958677"/>
                <a:gd name="connsiteX88" fmla="*/ 354982 w 931785"/>
                <a:gd name="connsiteY88" fmla="*/ 1509713 h 1958677"/>
                <a:gd name="connsiteX89" fmla="*/ 335932 w 931785"/>
                <a:gd name="connsiteY89" fmla="*/ 1476375 h 1958677"/>
                <a:gd name="connsiteX90" fmla="*/ 326407 w 931785"/>
                <a:gd name="connsiteY90" fmla="*/ 1443038 h 1958677"/>
                <a:gd name="connsiteX91" fmla="*/ 321644 w 931785"/>
                <a:gd name="connsiteY91" fmla="*/ 1333500 h 1958677"/>
                <a:gd name="connsiteX92" fmla="*/ 316882 w 931785"/>
                <a:gd name="connsiteY92" fmla="*/ 1319213 h 1958677"/>
                <a:gd name="connsiteX93" fmla="*/ 312119 w 931785"/>
                <a:gd name="connsiteY93" fmla="*/ 1300163 h 1958677"/>
                <a:gd name="connsiteX94" fmla="*/ 307357 w 931785"/>
                <a:gd name="connsiteY94" fmla="*/ 1285875 h 1958677"/>
                <a:gd name="connsiteX95" fmla="*/ 293069 w 931785"/>
                <a:gd name="connsiteY95" fmla="*/ 1223963 h 1958677"/>
                <a:gd name="connsiteX96" fmla="*/ 283544 w 931785"/>
                <a:gd name="connsiteY96" fmla="*/ 1209675 h 1958677"/>
                <a:gd name="connsiteX97" fmla="*/ 274019 w 931785"/>
                <a:gd name="connsiteY97" fmla="*/ 1176338 h 1958677"/>
                <a:gd name="connsiteX98" fmla="*/ 264494 w 931785"/>
                <a:gd name="connsiteY98" fmla="*/ 1152525 h 1958677"/>
                <a:gd name="connsiteX99" fmla="*/ 240682 w 931785"/>
                <a:gd name="connsiteY99" fmla="*/ 1090613 h 1958677"/>
                <a:gd name="connsiteX100" fmla="*/ 231157 w 931785"/>
                <a:gd name="connsiteY100" fmla="*/ 1071563 h 1958677"/>
                <a:gd name="connsiteX101" fmla="*/ 226394 w 931785"/>
                <a:gd name="connsiteY101" fmla="*/ 1057275 h 1958677"/>
                <a:gd name="connsiteX102" fmla="*/ 216869 w 931785"/>
                <a:gd name="connsiteY102" fmla="*/ 1033463 h 1958677"/>
                <a:gd name="connsiteX103" fmla="*/ 207344 w 931785"/>
                <a:gd name="connsiteY103" fmla="*/ 985838 h 1958677"/>
                <a:gd name="connsiteX104" fmla="*/ 197819 w 931785"/>
                <a:gd name="connsiteY104" fmla="*/ 938213 h 1958677"/>
                <a:gd name="connsiteX105" fmla="*/ 188294 w 931785"/>
                <a:gd name="connsiteY105" fmla="*/ 923925 h 1958677"/>
                <a:gd name="connsiteX106" fmla="*/ 159719 w 931785"/>
                <a:gd name="connsiteY106" fmla="*/ 885825 h 1958677"/>
                <a:gd name="connsiteX107" fmla="*/ 140669 w 931785"/>
                <a:gd name="connsiteY107" fmla="*/ 881063 h 1958677"/>
                <a:gd name="connsiteX108" fmla="*/ 131144 w 931785"/>
                <a:gd name="connsiteY108" fmla="*/ 866775 h 1958677"/>
                <a:gd name="connsiteX109" fmla="*/ 126382 w 931785"/>
                <a:gd name="connsiteY109" fmla="*/ 852488 h 1958677"/>
                <a:gd name="connsiteX110" fmla="*/ 93044 w 931785"/>
                <a:gd name="connsiteY110" fmla="*/ 819150 h 1958677"/>
                <a:gd name="connsiteX111" fmla="*/ 69232 w 931785"/>
                <a:gd name="connsiteY111" fmla="*/ 785813 h 1958677"/>
                <a:gd name="connsiteX112" fmla="*/ 59707 w 931785"/>
                <a:gd name="connsiteY112" fmla="*/ 747713 h 1958677"/>
                <a:gd name="connsiteX113" fmla="*/ 54944 w 931785"/>
                <a:gd name="connsiteY113" fmla="*/ 733425 h 1958677"/>
                <a:gd name="connsiteX114" fmla="*/ 40657 w 931785"/>
                <a:gd name="connsiteY114" fmla="*/ 685800 h 1958677"/>
                <a:gd name="connsiteX115" fmla="*/ 31132 w 931785"/>
                <a:gd name="connsiteY115" fmla="*/ 666750 h 1958677"/>
                <a:gd name="connsiteX116" fmla="*/ 26369 w 931785"/>
                <a:gd name="connsiteY116" fmla="*/ 647700 h 1958677"/>
                <a:gd name="connsiteX117" fmla="*/ 21607 w 931785"/>
                <a:gd name="connsiteY117" fmla="*/ 633413 h 1958677"/>
                <a:gd name="connsiteX118" fmla="*/ 16844 w 931785"/>
                <a:gd name="connsiteY118" fmla="*/ 614363 h 1958677"/>
                <a:gd name="connsiteX119" fmla="*/ 7319 w 931785"/>
                <a:gd name="connsiteY119" fmla="*/ 585788 h 1958677"/>
                <a:gd name="connsiteX120" fmla="*/ 7319 w 931785"/>
                <a:gd name="connsiteY120" fmla="*/ 428625 h 1958677"/>
                <a:gd name="connsiteX121" fmla="*/ 16844 w 931785"/>
                <a:gd name="connsiteY121" fmla="*/ 414338 h 1958677"/>
                <a:gd name="connsiteX122" fmla="*/ 45419 w 931785"/>
                <a:gd name="connsiteY122" fmla="*/ 404813 h 1958677"/>
                <a:gd name="connsiteX123" fmla="*/ 73994 w 931785"/>
                <a:gd name="connsiteY123" fmla="*/ 419100 h 1958677"/>
                <a:gd name="connsiteX124" fmla="*/ 88282 w 931785"/>
                <a:gd name="connsiteY124" fmla="*/ 423863 h 1958677"/>
                <a:gd name="connsiteX125" fmla="*/ 116857 w 931785"/>
                <a:gd name="connsiteY125" fmla="*/ 438150 h 1958677"/>
                <a:gd name="connsiteX126" fmla="*/ 126382 w 931785"/>
                <a:gd name="connsiteY126" fmla="*/ 557213 h 1958677"/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645494 w 931785"/>
                <a:gd name="connsiteY70" fmla="*/ 1905000 h 1958677"/>
                <a:gd name="connsiteX71" fmla="*/ 621682 w 931785"/>
                <a:gd name="connsiteY71" fmla="*/ 1919288 h 1958677"/>
                <a:gd name="connsiteX72" fmla="*/ 521669 w 931785"/>
                <a:gd name="connsiteY72" fmla="*/ 1947863 h 1958677"/>
                <a:gd name="connsiteX73" fmla="*/ 421657 w 931785"/>
                <a:gd name="connsiteY73" fmla="*/ 1943100 h 1958677"/>
                <a:gd name="connsiteX74" fmla="*/ 431182 w 931785"/>
                <a:gd name="connsiteY74" fmla="*/ 1785938 h 1958677"/>
                <a:gd name="connsiteX75" fmla="*/ 435944 w 931785"/>
                <a:gd name="connsiteY75" fmla="*/ 1766888 h 1958677"/>
                <a:gd name="connsiteX76" fmla="*/ 450232 w 931785"/>
                <a:gd name="connsiteY76" fmla="*/ 1743075 h 1958677"/>
                <a:gd name="connsiteX77" fmla="*/ 459757 w 931785"/>
                <a:gd name="connsiteY77" fmla="*/ 1724025 h 1958677"/>
                <a:gd name="connsiteX78" fmla="*/ 464519 w 931785"/>
                <a:gd name="connsiteY78" fmla="*/ 1704975 h 1958677"/>
                <a:gd name="connsiteX79" fmla="*/ 474044 w 931785"/>
                <a:gd name="connsiteY79" fmla="*/ 1690688 h 1958677"/>
                <a:gd name="connsiteX80" fmla="*/ 478807 w 931785"/>
                <a:gd name="connsiteY80" fmla="*/ 1676400 h 1958677"/>
                <a:gd name="connsiteX81" fmla="*/ 483569 w 931785"/>
                <a:gd name="connsiteY81" fmla="*/ 1643063 h 1958677"/>
                <a:gd name="connsiteX82" fmla="*/ 488332 w 931785"/>
                <a:gd name="connsiteY82" fmla="*/ 1628775 h 1958677"/>
                <a:gd name="connsiteX83" fmla="*/ 445469 w 931785"/>
                <a:gd name="connsiteY83" fmla="*/ 1585913 h 1958677"/>
                <a:gd name="connsiteX84" fmla="*/ 426419 w 931785"/>
                <a:gd name="connsiteY84" fmla="*/ 1576388 h 1958677"/>
                <a:gd name="connsiteX85" fmla="*/ 393082 w 931785"/>
                <a:gd name="connsiteY85" fmla="*/ 1557338 h 1958677"/>
                <a:gd name="connsiteX86" fmla="*/ 364507 w 931785"/>
                <a:gd name="connsiteY86" fmla="*/ 1533525 h 1958677"/>
                <a:gd name="connsiteX87" fmla="*/ 354982 w 931785"/>
                <a:gd name="connsiteY87" fmla="*/ 1509713 h 1958677"/>
                <a:gd name="connsiteX88" fmla="*/ 335932 w 931785"/>
                <a:gd name="connsiteY88" fmla="*/ 1476375 h 1958677"/>
                <a:gd name="connsiteX89" fmla="*/ 326407 w 931785"/>
                <a:gd name="connsiteY89" fmla="*/ 1443038 h 1958677"/>
                <a:gd name="connsiteX90" fmla="*/ 321644 w 931785"/>
                <a:gd name="connsiteY90" fmla="*/ 1333500 h 1958677"/>
                <a:gd name="connsiteX91" fmla="*/ 316882 w 931785"/>
                <a:gd name="connsiteY91" fmla="*/ 1319213 h 1958677"/>
                <a:gd name="connsiteX92" fmla="*/ 312119 w 931785"/>
                <a:gd name="connsiteY92" fmla="*/ 1300163 h 1958677"/>
                <a:gd name="connsiteX93" fmla="*/ 307357 w 931785"/>
                <a:gd name="connsiteY93" fmla="*/ 1285875 h 1958677"/>
                <a:gd name="connsiteX94" fmla="*/ 293069 w 931785"/>
                <a:gd name="connsiteY94" fmla="*/ 1223963 h 1958677"/>
                <a:gd name="connsiteX95" fmla="*/ 283544 w 931785"/>
                <a:gd name="connsiteY95" fmla="*/ 1209675 h 1958677"/>
                <a:gd name="connsiteX96" fmla="*/ 274019 w 931785"/>
                <a:gd name="connsiteY96" fmla="*/ 1176338 h 1958677"/>
                <a:gd name="connsiteX97" fmla="*/ 264494 w 931785"/>
                <a:gd name="connsiteY97" fmla="*/ 1152525 h 1958677"/>
                <a:gd name="connsiteX98" fmla="*/ 240682 w 931785"/>
                <a:gd name="connsiteY98" fmla="*/ 1090613 h 1958677"/>
                <a:gd name="connsiteX99" fmla="*/ 231157 w 931785"/>
                <a:gd name="connsiteY99" fmla="*/ 1071563 h 1958677"/>
                <a:gd name="connsiteX100" fmla="*/ 226394 w 931785"/>
                <a:gd name="connsiteY100" fmla="*/ 1057275 h 1958677"/>
                <a:gd name="connsiteX101" fmla="*/ 216869 w 931785"/>
                <a:gd name="connsiteY101" fmla="*/ 1033463 h 1958677"/>
                <a:gd name="connsiteX102" fmla="*/ 207344 w 931785"/>
                <a:gd name="connsiteY102" fmla="*/ 985838 h 1958677"/>
                <a:gd name="connsiteX103" fmla="*/ 197819 w 931785"/>
                <a:gd name="connsiteY103" fmla="*/ 938213 h 1958677"/>
                <a:gd name="connsiteX104" fmla="*/ 188294 w 931785"/>
                <a:gd name="connsiteY104" fmla="*/ 923925 h 1958677"/>
                <a:gd name="connsiteX105" fmla="*/ 159719 w 931785"/>
                <a:gd name="connsiteY105" fmla="*/ 885825 h 1958677"/>
                <a:gd name="connsiteX106" fmla="*/ 140669 w 931785"/>
                <a:gd name="connsiteY106" fmla="*/ 881063 h 1958677"/>
                <a:gd name="connsiteX107" fmla="*/ 131144 w 931785"/>
                <a:gd name="connsiteY107" fmla="*/ 866775 h 1958677"/>
                <a:gd name="connsiteX108" fmla="*/ 126382 w 931785"/>
                <a:gd name="connsiteY108" fmla="*/ 852488 h 1958677"/>
                <a:gd name="connsiteX109" fmla="*/ 93044 w 931785"/>
                <a:gd name="connsiteY109" fmla="*/ 819150 h 1958677"/>
                <a:gd name="connsiteX110" fmla="*/ 69232 w 931785"/>
                <a:gd name="connsiteY110" fmla="*/ 785813 h 1958677"/>
                <a:gd name="connsiteX111" fmla="*/ 59707 w 931785"/>
                <a:gd name="connsiteY111" fmla="*/ 747713 h 1958677"/>
                <a:gd name="connsiteX112" fmla="*/ 54944 w 931785"/>
                <a:gd name="connsiteY112" fmla="*/ 733425 h 1958677"/>
                <a:gd name="connsiteX113" fmla="*/ 40657 w 931785"/>
                <a:gd name="connsiteY113" fmla="*/ 685800 h 1958677"/>
                <a:gd name="connsiteX114" fmla="*/ 31132 w 931785"/>
                <a:gd name="connsiteY114" fmla="*/ 666750 h 1958677"/>
                <a:gd name="connsiteX115" fmla="*/ 26369 w 931785"/>
                <a:gd name="connsiteY115" fmla="*/ 647700 h 1958677"/>
                <a:gd name="connsiteX116" fmla="*/ 21607 w 931785"/>
                <a:gd name="connsiteY116" fmla="*/ 633413 h 1958677"/>
                <a:gd name="connsiteX117" fmla="*/ 16844 w 931785"/>
                <a:gd name="connsiteY117" fmla="*/ 614363 h 1958677"/>
                <a:gd name="connsiteX118" fmla="*/ 7319 w 931785"/>
                <a:gd name="connsiteY118" fmla="*/ 585788 h 1958677"/>
                <a:gd name="connsiteX119" fmla="*/ 7319 w 931785"/>
                <a:gd name="connsiteY119" fmla="*/ 428625 h 1958677"/>
                <a:gd name="connsiteX120" fmla="*/ 16844 w 931785"/>
                <a:gd name="connsiteY120" fmla="*/ 414338 h 1958677"/>
                <a:gd name="connsiteX121" fmla="*/ 45419 w 931785"/>
                <a:gd name="connsiteY121" fmla="*/ 404813 h 1958677"/>
                <a:gd name="connsiteX122" fmla="*/ 73994 w 931785"/>
                <a:gd name="connsiteY122" fmla="*/ 419100 h 1958677"/>
                <a:gd name="connsiteX123" fmla="*/ 88282 w 931785"/>
                <a:gd name="connsiteY123" fmla="*/ 423863 h 1958677"/>
                <a:gd name="connsiteX124" fmla="*/ 116857 w 931785"/>
                <a:gd name="connsiteY124" fmla="*/ 438150 h 1958677"/>
                <a:gd name="connsiteX125" fmla="*/ 126382 w 931785"/>
                <a:gd name="connsiteY125" fmla="*/ 557213 h 1958677"/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621682 w 931785"/>
                <a:gd name="connsiteY70" fmla="*/ 1919288 h 1958677"/>
                <a:gd name="connsiteX71" fmla="*/ 521669 w 931785"/>
                <a:gd name="connsiteY71" fmla="*/ 1947863 h 1958677"/>
                <a:gd name="connsiteX72" fmla="*/ 421657 w 931785"/>
                <a:gd name="connsiteY72" fmla="*/ 1943100 h 1958677"/>
                <a:gd name="connsiteX73" fmla="*/ 431182 w 931785"/>
                <a:gd name="connsiteY73" fmla="*/ 1785938 h 1958677"/>
                <a:gd name="connsiteX74" fmla="*/ 435944 w 931785"/>
                <a:gd name="connsiteY74" fmla="*/ 1766888 h 1958677"/>
                <a:gd name="connsiteX75" fmla="*/ 450232 w 931785"/>
                <a:gd name="connsiteY75" fmla="*/ 1743075 h 1958677"/>
                <a:gd name="connsiteX76" fmla="*/ 459757 w 931785"/>
                <a:gd name="connsiteY76" fmla="*/ 1724025 h 1958677"/>
                <a:gd name="connsiteX77" fmla="*/ 464519 w 931785"/>
                <a:gd name="connsiteY77" fmla="*/ 1704975 h 1958677"/>
                <a:gd name="connsiteX78" fmla="*/ 474044 w 931785"/>
                <a:gd name="connsiteY78" fmla="*/ 1690688 h 1958677"/>
                <a:gd name="connsiteX79" fmla="*/ 478807 w 931785"/>
                <a:gd name="connsiteY79" fmla="*/ 1676400 h 1958677"/>
                <a:gd name="connsiteX80" fmla="*/ 483569 w 931785"/>
                <a:gd name="connsiteY80" fmla="*/ 1643063 h 1958677"/>
                <a:gd name="connsiteX81" fmla="*/ 488332 w 931785"/>
                <a:gd name="connsiteY81" fmla="*/ 1628775 h 1958677"/>
                <a:gd name="connsiteX82" fmla="*/ 445469 w 931785"/>
                <a:gd name="connsiteY82" fmla="*/ 1585913 h 1958677"/>
                <a:gd name="connsiteX83" fmla="*/ 426419 w 931785"/>
                <a:gd name="connsiteY83" fmla="*/ 1576388 h 1958677"/>
                <a:gd name="connsiteX84" fmla="*/ 393082 w 931785"/>
                <a:gd name="connsiteY84" fmla="*/ 1557338 h 1958677"/>
                <a:gd name="connsiteX85" fmla="*/ 364507 w 931785"/>
                <a:gd name="connsiteY85" fmla="*/ 1533525 h 1958677"/>
                <a:gd name="connsiteX86" fmla="*/ 354982 w 931785"/>
                <a:gd name="connsiteY86" fmla="*/ 1509713 h 1958677"/>
                <a:gd name="connsiteX87" fmla="*/ 335932 w 931785"/>
                <a:gd name="connsiteY87" fmla="*/ 1476375 h 1958677"/>
                <a:gd name="connsiteX88" fmla="*/ 326407 w 931785"/>
                <a:gd name="connsiteY88" fmla="*/ 1443038 h 1958677"/>
                <a:gd name="connsiteX89" fmla="*/ 321644 w 931785"/>
                <a:gd name="connsiteY89" fmla="*/ 1333500 h 1958677"/>
                <a:gd name="connsiteX90" fmla="*/ 316882 w 931785"/>
                <a:gd name="connsiteY90" fmla="*/ 1319213 h 1958677"/>
                <a:gd name="connsiteX91" fmla="*/ 312119 w 931785"/>
                <a:gd name="connsiteY91" fmla="*/ 1300163 h 1958677"/>
                <a:gd name="connsiteX92" fmla="*/ 307357 w 931785"/>
                <a:gd name="connsiteY92" fmla="*/ 1285875 h 1958677"/>
                <a:gd name="connsiteX93" fmla="*/ 293069 w 931785"/>
                <a:gd name="connsiteY93" fmla="*/ 1223963 h 1958677"/>
                <a:gd name="connsiteX94" fmla="*/ 283544 w 931785"/>
                <a:gd name="connsiteY94" fmla="*/ 1209675 h 1958677"/>
                <a:gd name="connsiteX95" fmla="*/ 274019 w 931785"/>
                <a:gd name="connsiteY95" fmla="*/ 1176338 h 1958677"/>
                <a:gd name="connsiteX96" fmla="*/ 264494 w 931785"/>
                <a:gd name="connsiteY96" fmla="*/ 1152525 h 1958677"/>
                <a:gd name="connsiteX97" fmla="*/ 240682 w 931785"/>
                <a:gd name="connsiteY97" fmla="*/ 1090613 h 1958677"/>
                <a:gd name="connsiteX98" fmla="*/ 231157 w 931785"/>
                <a:gd name="connsiteY98" fmla="*/ 1071563 h 1958677"/>
                <a:gd name="connsiteX99" fmla="*/ 226394 w 931785"/>
                <a:gd name="connsiteY99" fmla="*/ 1057275 h 1958677"/>
                <a:gd name="connsiteX100" fmla="*/ 216869 w 931785"/>
                <a:gd name="connsiteY100" fmla="*/ 1033463 h 1958677"/>
                <a:gd name="connsiteX101" fmla="*/ 207344 w 931785"/>
                <a:gd name="connsiteY101" fmla="*/ 985838 h 1958677"/>
                <a:gd name="connsiteX102" fmla="*/ 197819 w 931785"/>
                <a:gd name="connsiteY102" fmla="*/ 938213 h 1958677"/>
                <a:gd name="connsiteX103" fmla="*/ 188294 w 931785"/>
                <a:gd name="connsiteY103" fmla="*/ 923925 h 1958677"/>
                <a:gd name="connsiteX104" fmla="*/ 159719 w 931785"/>
                <a:gd name="connsiteY104" fmla="*/ 885825 h 1958677"/>
                <a:gd name="connsiteX105" fmla="*/ 140669 w 931785"/>
                <a:gd name="connsiteY105" fmla="*/ 881063 h 1958677"/>
                <a:gd name="connsiteX106" fmla="*/ 131144 w 931785"/>
                <a:gd name="connsiteY106" fmla="*/ 866775 h 1958677"/>
                <a:gd name="connsiteX107" fmla="*/ 126382 w 931785"/>
                <a:gd name="connsiteY107" fmla="*/ 852488 h 1958677"/>
                <a:gd name="connsiteX108" fmla="*/ 93044 w 931785"/>
                <a:gd name="connsiteY108" fmla="*/ 819150 h 1958677"/>
                <a:gd name="connsiteX109" fmla="*/ 69232 w 931785"/>
                <a:gd name="connsiteY109" fmla="*/ 785813 h 1958677"/>
                <a:gd name="connsiteX110" fmla="*/ 59707 w 931785"/>
                <a:gd name="connsiteY110" fmla="*/ 747713 h 1958677"/>
                <a:gd name="connsiteX111" fmla="*/ 54944 w 931785"/>
                <a:gd name="connsiteY111" fmla="*/ 733425 h 1958677"/>
                <a:gd name="connsiteX112" fmla="*/ 40657 w 931785"/>
                <a:gd name="connsiteY112" fmla="*/ 685800 h 1958677"/>
                <a:gd name="connsiteX113" fmla="*/ 31132 w 931785"/>
                <a:gd name="connsiteY113" fmla="*/ 666750 h 1958677"/>
                <a:gd name="connsiteX114" fmla="*/ 26369 w 931785"/>
                <a:gd name="connsiteY114" fmla="*/ 647700 h 1958677"/>
                <a:gd name="connsiteX115" fmla="*/ 21607 w 931785"/>
                <a:gd name="connsiteY115" fmla="*/ 633413 h 1958677"/>
                <a:gd name="connsiteX116" fmla="*/ 16844 w 931785"/>
                <a:gd name="connsiteY116" fmla="*/ 614363 h 1958677"/>
                <a:gd name="connsiteX117" fmla="*/ 7319 w 931785"/>
                <a:gd name="connsiteY117" fmla="*/ 585788 h 1958677"/>
                <a:gd name="connsiteX118" fmla="*/ 7319 w 931785"/>
                <a:gd name="connsiteY118" fmla="*/ 428625 h 1958677"/>
                <a:gd name="connsiteX119" fmla="*/ 16844 w 931785"/>
                <a:gd name="connsiteY119" fmla="*/ 414338 h 1958677"/>
                <a:gd name="connsiteX120" fmla="*/ 45419 w 931785"/>
                <a:gd name="connsiteY120" fmla="*/ 404813 h 1958677"/>
                <a:gd name="connsiteX121" fmla="*/ 73994 w 931785"/>
                <a:gd name="connsiteY121" fmla="*/ 419100 h 1958677"/>
                <a:gd name="connsiteX122" fmla="*/ 88282 w 931785"/>
                <a:gd name="connsiteY122" fmla="*/ 423863 h 1958677"/>
                <a:gd name="connsiteX123" fmla="*/ 116857 w 931785"/>
                <a:gd name="connsiteY123" fmla="*/ 438150 h 1958677"/>
                <a:gd name="connsiteX124" fmla="*/ 126382 w 931785"/>
                <a:gd name="connsiteY124" fmla="*/ 557213 h 1958677"/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521669 w 931785"/>
                <a:gd name="connsiteY70" fmla="*/ 1947863 h 1958677"/>
                <a:gd name="connsiteX71" fmla="*/ 421657 w 931785"/>
                <a:gd name="connsiteY71" fmla="*/ 1943100 h 1958677"/>
                <a:gd name="connsiteX72" fmla="*/ 431182 w 931785"/>
                <a:gd name="connsiteY72" fmla="*/ 1785938 h 1958677"/>
                <a:gd name="connsiteX73" fmla="*/ 435944 w 931785"/>
                <a:gd name="connsiteY73" fmla="*/ 1766888 h 1958677"/>
                <a:gd name="connsiteX74" fmla="*/ 450232 w 931785"/>
                <a:gd name="connsiteY74" fmla="*/ 1743075 h 1958677"/>
                <a:gd name="connsiteX75" fmla="*/ 459757 w 931785"/>
                <a:gd name="connsiteY75" fmla="*/ 1724025 h 1958677"/>
                <a:gd name="connsiteX76" fmla="*/ 464519 w 931785"/>
                <a:gd name="connsiteY76" fmla="*/ 1704975 h 1958677"/>
                <a:gd name="connsiteX77" fmla="*/ 474044 w 931785"/>
                <a:gd name="connsiteY77" fmla="*/ 1690688 h 1958677"/>
                <a:gd name="connsiteX78" fmla="*/ 478807 w 931785"/>
                <a:gd name="connsiteY78" fmla="*/ 1676400 h 1958677"/>
                <a:gd name="connsiteX79" fmla="*/ 483569 w 931785"/>
                <a:gd name="connsiteY79" fmla="*/ 1643063 h 1958677"/>
                <a:gd name="connsiteX80" fmla="*/ 488332 w 931785"/>
                <a:gd name="connsiteY80" fmla="*/ 1628775 h 1958677"/>
                <a:gd name="connsiteX81" fmla="*/ 445469 w 931785"/>
                <a:gd name="connsiteY81" fmla="*/ 1585913 h 1958677"/>
                <a:gd name="connsiteX82" fmla="*/ 426419 w 931785"/>
                <a:gd name="connsiteY82" fmla="*/ 1576388 h 1958677"/>
                <a:gd name="connsiteX83" fmla="*/ 393082 w 931785"/>
                <a:gd name="connsiteY83" fmla="*/ 1557338 h 1958677"/>
                <a:gd name="connsiteX84" fmla="*/ 364507 w 931785"/>
                <a:gd name="connsiteY84" fmla="*/ 1533525 h 1958677"/>
                <a:gd name="connsiteX85" fmla="*/ 354982 w 931785"/>
                <a:gd name="connsiteY85" fmla="*/ 1509713 h 1958677"/>
                <a:gd name="connsiteX86" fmla="*/ 335932 w 931785"/>
                <a:gd name="connsiteY86" fmla="*/ 1476375 h 1958677"/>
                <a:gd name="connsiteX87" fmla="*/ 326407 w 931785"/>
                <a:gd name="connsiteY87" fmla="*/ 1443038 h 1958677"/>
                <a:gd name="connsiteX88" fmla="*/ 321644 w 931785"/>
                <a:gd name="connsiteY88" fmla="*/ 1333500 h 1958677"/>
                <a:gd name="connsiteX89" fmla="*/ 316882 w 931785"/>
                <a:gd name="connsiteY89" fmla="*/ 1319213 h 1958677"/>
                <a:gd name="connsiteX90" fmla="*/ 312119 w 931785"/>
                <a:gd name="connsiteY90" fmla="*/ 1300163 h 1958677"/>
                <a:gd name="connsiteX91" fmla="*/ 307357 w 931785"/>
                <a:gd name="connsiteY91" fmla="*/ 1285875 h 1958677"/>
                <a:gd name="connsiteX92" fmla="*/ 293069 w 931785"/>
                <a:gd name="connsiteY92" fmla="*/ 1223963 h 1958677"/>
                <a:gd name="connsiteX93" fmla="*/ 283544 w 931785"/>
                <a:gd name="connsiteY93" fmla="*/ 1209675 h 1958677"/>
                <a:gd name="connsiteX94" fmla="*/ 274019 w 931785"/>
                <a:gd name="connsiteY94" fmla="*/ 1176338 h 1958677"/>
                <a:gd name="connsiteX95" fmla="*/ 264494 w 931785"/>
                <a:gd name="connsiteY95" fmla="*/ 1152525 h 1958677"/>
                <a:gd name="connsiteX96" fmla="*/ 240682 w 931785"/>
                <a:gd name="connsiteY96" fmla="*/ 1090613 h 1958677"/>
                <a:gd name="connsiteX97" fmla="*/ 231157 w 931785"/>
                <a:gd name="connsiteY97" fmla="*/ 1071563 h 1958677"/>
                <a:gd name="connsiteX98" fmla="*/ 226394 w 931785"/>
                <a:gd name="connsiteY98" fmla="*/ 1057275 h 1958677"/>
                <a:gd name="connsiteX99" fmla="*/ 216869 w 931785"/>
                <a:gd name="connsiteY99" fmla="*/ 1033463 h 1958677"/>
                <a:gd name="connsiteX100" fmla="*/ 207344 w 931785"/>
                <a:gd name="connsiteY100" fmla="*/ 985838 h 1958677"/>
                <a:gd name="connsiteX101" fmla="*/ 197819 w 931785"/>
                <a:gd name="connsiteY101" fmla="*/ 938213 h 1958677"/>
                <a:gd name="connsiteX102" fmla="*/ 188294 w 931785"/>
                <a:gd name="connsiteY102" fmla="*/ 923925 h 1958677"/>
                <a:gd name="connsiteX103" fmla="*/ 159719 w 931785"/>
                <a:gd name="connsiteY103" fmla="*/ 885825 h 1958677"/>
                <a:gd name="connsiteX104" fmla="*/ 140669 w 931785"/>
                <a:gd name="connsiteY104" fmla="*/ 881063 h 1958677"/>
                <a:gd name="connsiteX105" fmla="*/ 131144 w 931785"/>
                <a:gd name="connsiteY105" fmla="*/ 866775 h 1958677"/>
                <a:gd name="connsiteX106" fmla="*/ 126382 w 931785"/>
                <a:gd name="connsiteY106" fmla="*/ 852488 h 1958677"/>
                <a:gd name="connsiteX107" fmla="*/ 93044 w 931785"/>
                <a:gd name="connsiteY107" fmla="*/ 819150 h 1958677"/>
                <a:gd name="connsiteX108" fmla="*/ 69232 w 931785"/>
                <a:gd name="connsiteY108" fmla="*/ 785813 h 1958677"/>
                <a:gd name="connsiteX109" fmla="*/ 59707 w 931785"/>
                <a:gd name="connsiteY109" fmla="*/ 747713 h 1958677"/>
                <a:gd name="connsiteX110" fmla="*/ 54944 w 931785"/>
                <a:gd name="connsiteY110" fmla="*/ 733425 h 1958677"/>
                <a:gd name="connsiteX111" fmla="*/ 40657 w 931785"/>
                <a:gd name="connsiteY111" fmla="*/ 685800 h 1958677"/>
                <a:gd name="connsiteX112" fmla="*/ 31132 w 931785"/>
                <a:gd name="connsiteY112" fmla="*/ 666750 h 1958677"/>
                <a:gd name="connsiteX113" fmla="*/ 26369 w 931785"/>
                <a:gd name="connsiteY113" fmla="*/ 647700 h 1958677"/>
                <a:gd name="connsiteX114" fmla="*/ 21607 w 931785"/>
                <a:gd name="connsiteY114" fmla="*/ 633413 h 1958677"/>
                <a:gd name="connsiteX115" fmla="*/ 16844 w 931785"/>
                <a:gd name="connsiteY115" fmla="*/ 614363 h 1958677"/>
                <a:gd name="connsiteX116" fmla="*/ 7319 w 931785"/>
                <a:gd name="connsiteY116" fmla="*/ 585788 h 1958677"/>
                <a:gd name="connsiteX117" fmla="*/ 7319 w 931785"/>
                <a:gd name="connsiteY117" fmla="*/ 428625 h 1958677"/>
                <a:gd name="connsiteX118" fmla="*/ 16844 w 931785"/>
                <a:gd name="connsiteY118" fmla="*/ 414338 h 1958677"/>
                <a:gd name="connsiteX119" fmla="*/ 45419 w 931785"/>
                <a:gd name="connsiteY119" fmla="*/ 404813 h 1958677"/>
                <a:gd name="connsiteX120" fmla="*/ 73994 w 931785"/>
                <a:gd name="connsiteY120" fmla="*/ 419100 h 1958677"/>
                <a:gd name="connsiteX121" fmla="*/ 88282 w 931785"/>
                <a:gd name="connsiteY121" fmla="*/ 423863 h 1958677"/>
                <a:gd name="connsiteX122" fmla="*/ 116857 w 931785"/>
                <a:gd name="connsiteY122" fmla="*/ 438150 h 1958677"/>
                <a:gd name="connsiteX123" fmla="*/ 126382 w 931785"/>
                <a:gd name="connsiteY123" fmla="*/ 557213 h 1958677"/>
                <a:gd name="connsiteX0" fmla="*/ 164482 w 931785"/>
                <a:gd name="connsiteY0" fmla="*/ 623888 h 2411413"/>
                <a:gd name="connsiteX1" fmla="*/ 202582 w 931785"/>
                <a:gd name="connsiteY1" fmla="*/ 619125 h 2411413"/>
                <a:gd name="connsiteX2" fmla="*/ 231157 w 931785"/>
                <a:gd name="connsiteY2" fmla="*/ 600075 h 2411413"/>
                <a:gd name="connsiteX3" fmla="*/ 259732 w 931785"/>
                <a:gd name="connsiteY3" fmla="*/ 585788 h 2411413"/>
                <a:gd name="connsiteX4" fmla="*/ 274019 w 931785"/>
                <a:gd name="connsiteY4" fmla="*/ 557213 h 2411413"/>
                <a:gd name="connsiteX5" fmla="*/ 302594 w 931785"/>
                <a:gd name="connsiteY5" fmla="*/ 547688 h 2411413"/>
                <a:gd name="connsiteX6" fmla="*/ 307357 w 931785"/>
                <a:gd name="connsiteY6" fmla="*/ 347663 h 2411413"/>
                <a:gd name="connsiteX7" fmla="*/ 312119 w 931785"/>
                <a:gd name="connsiteY7" fmla="*/ 333375 h 2411413"/>
                <a:gd name="connsiteX8" fmla="*/ 321644 w 931785"/>
                <a:gd name="connsiteY8" fmla="*/ 319088 h 2411413"/>
                <a:gd name="connsiteX9" fmla="*/ 340694 w 931785"/>
                <a:gd name="connsiteY9" fmla="*/ 276225 h 2411413"/>
                <a:gd name="connsiteX10" fmla="*/ 354982 w 931785"/>
                <a:gd name="connsiteY10" fmla="*/ 266700 h 2411413"/>
                <a:gd name="connsiteX11" fmla="*/ 369269 w 931785"/>
                <a:gd name="connsiteY11" fmla="*/ 252413 h 2411413"/>
                <a:gd name="connsiteX12" fmla="*/ 397844 w 931785"/>
                <a:gd name="connsiteY12" fmla="*/ 233363 h 2411413"/>
                <a:gd name="connsiteX13" fmla="*/ 412132 w 931785"/>
                <a:gd name="connsiteY13" fmla="*/ 223838 h 2411413"/>
                <a:gd name="connsiteX14" fmla="*/ 421657 w 931785"/>
                <a:gd name="connsiteY14" fmla="*/ 152400 h 2411413"/>
                <a:gd name="connsiteX15" fmla="*/ 426419 w 931785"/>
                <a:gd name="connsiteY15" fmla="*/ 138113 h 2411413"/>
                <a:gd name="connsiteX16" fmla="*/ 426419 w 931785"/>
                <a:gd name="connsiteY16" fmla="*/ 9525 h 2411413"/>
                <a:gd name="connsiteX17" fmla="*/ 478807 w 931785"/>
                <a:gd name="connsiteY17" fmla="*/ 28575 h 2411413"/>
                <a:gd name="connsiteX18" fmla="*/ 493094 w 931785"/>
                <a:gd name="connsiteY18" fmla="*/ 33338 h 2411413"/>
                <a:gd name="connsiteX19" fmla="*/ 521669 w 931785"/>
                <a:gd name="connsiteY19" fmla="*/ 57150 h 2411413"/>
                <a:gd name="connsiteX20" fmla="*/ 535957 w 931785"/>
                <a:gd name="connsiteY20" fmla="*/ 47625 h 2411413"/>
                <a:gd name="connsiteX21" fmla="*/ 555007 w 931785"/>
                <a:gd name="connsiteY21" fmla="*/ 19050 h 2411413"/>
                <a:gd name="connsiteX22" fmla="*/ 583582 w 931785"/>
                <a:gd name="connsiteY22" fmla="*/ 0 h 2411413"/>
                <a:gd name="connsiteX23" fmla="*/ 621682 w 931785"/>
                <a:gd name="connsiteY23" fmla="*/ 33338 h 2411413"/>
                <a:gd name="connsiteX24" fmla="*/ 645494 w 931785"/>
                <a:gd name="connsiteY24" fmla="*/ 28575 h 2411413"/>
                <a:gd name="connsiteX25" fmla="*/ 659782 w 931785"/>
                <a:gd name="connsiteY25" fmla="*/ 23813 h 2411413"/>
                <a:gd name="connsiteX26" fmla="*/ 678832 w 931785"/>
                <a:gd name="connsiteY26" fmla="*/ 28575 h 2411413"/>
                <a:gd name="connsiteX27" fmla="*/ 683594 w 931785"/>
                <a:gd name="connsiteY27" fmla="*/ 42863 h 2411413"/>
                <a:gd name="connsiteX28" fmla="*/ 688357 w 931785"/>
                <a:gd name="connsiteY28" fmla="*/ 171450 h 2411413"/>
                <a:gd name="connsiteX29" fmla="*/ 697882 w 931785"/>
                <a:gd name="connsiteY29" fmla="*/ 200025 h 2411413"/>
                <a:gd name="connsiteX30" fmla="*/ 702644 w 931785"/>
                <a:gd name="connsiteY30" fmla="*/ 214313 h 2411413"/>
                <a:gd name="connsiteX31" fmla="*/ 707407 w 931785"/>
                <a:gd name="connsiteY31" fmla="*/ 228600 h 2411413"/>
                <a:gd name="connsiteX32" fmla="*/ 716932 w 931785"/>
                <a:gd name="connsiteY32" fmla="*/ 261938 h 2411413"/>
                <a:gd name="connsiteX33" fmla="*/ 731219 w 931785"/>
                <a:gd name="connsiteY33" fmla="*/ 276225 h 2411413"/>
                <a:gd name="connsiteX34" fmla="*/ 735982 w 931785"/>
                <a:gd name="connsiteY34" fmla="*/ 338138 h 2411413"/>
                <a:gd name="connsiteX35" fmla="*/ 750269 w 931785"/>
                <a:gd name="connsiteY35" fmla="*/ 504825 h 2411413"/>
                <a:gd name="connsiteX36" fmla="*/ 740744 w 931785"/>
                <a:gd name="connsiteY36" fmla="*/ 609600 h 2411413"/>
                <a:gd name="connsiteX37" fmla="*/ 755032 w 931785"/>
                <a:gd name="connsiteY37" fmla="*/ 704850 h 2411413"/>
                <a:gd name="connsiteX38" fmla="*/ 831232 w 931785"/>
                <a:gd name="connsiteY38" fmla="*/ 700088 h 2411413"/>
                <a:gd name="connsiteX39" fmla="*/ 850282 w 931785"/>
                <a:gd name="connsiteY39" fmla="*/ 695325 h 2411413"/>
                <a:gd name="connsiteX40" fmla="*/ 835994 w 931785"/>
                <a:gd name="connsiteY40" fmla="*/ 704850 h 2411413"/>
                <a:gd name="connsiteX41" fmla="*/ 802657 w 931785"/>
                <a:gd name="connsiteY41" fmla="*/ 719138 h 2411413"/>
                <a:gd name="connsiteX42" fmla="*/ 793132 w 931785"/>
                <a:gd name="connsiteY42" fmla="*/ 733425 h 2411413"/>
                <a:gd name="connsiteX43" fmla="*/ 797894 w 931785"/>
                <a:gd name="connsiteY43" fmla="*/ 747713 h 2411413"/>
                <a:gd name="connsiteX44" fmla="*/ 812182 w 931785"/>
                <a:gd name="connsiteY44" fmla="*/ 781050 h 2411413"/>
                <a:gd name="connsiteX45" fmla="*/ 821707 w 931785"/>
                <a:gd name="connsiteY45" fmla="*/ 809625 h 2411413"/>
                <a:gd name="connsiteX46" fmla="*/ 826469 w 931785"/>
                <a:gd name="connsiteY46" fmla="*/ 823913 h 2411413"/>
                <a:gd name="connsiteX47" fmla="*/ 831232 w 931785"/>
                <a:gd name="connsiteY47" fmla="*/ 895350 h 2411413"/>
                <a:gd name="connsiteX48" fmla="*/ 845519 w 931785"/>
                <a:gd name="connsiteY48" fmla="*/ 904875 h 2411413"/>
                <a:gd name="connsiteX49" fmla="*/ 859807 w 931785"/>
                <a:gd name="connsiteY49" fmla="*/ 919163 h 2411413"/>
                <a:gd name="connsiteX50" fmla="*/ 864569 w 931785"/>
                <a:gd name="connsiteY50" fmla="*/ 995363 h 2411413"/>
                <a:gd name="connsiteX51" fmla="*/ 869332 w 931785"/>
                <a:gd name="connsiteY51" fmla="*/ 1014413 h 2411413"/>
                <a:gd name="connsiteX52" fmla="*/ 874094 w 931785"/>
                <a:gd name="connsiteY52" fmla="*/ 1042988 h 2411413"/>
                <a:gd name="connsiteX53" fmla="*/ 878857 w 931785"/>
                <a:gd name="connsiteY53" fmla="*/ 1066800 h 2411413"/>
                <a:gd name="connsiteX54" fmla="*/ 888382 w 931785"/>
                <a:gd name="connsiteY54" fmla="*/ 1404938 h 2411413"/>
                <a:gd name="connsiteX55" fmla="*/ 893144 w 931785"/>
                <a:gd name="connsiteY55" fmla="*/ 1419225 h 2411413"/>
                <a:gd name="connsiteX56" fmla="*/ 897907 w 931785"/>
                <a:gd name="connsiteY56" fmla="*/ 1443038 h 2411413"/>
                <a:gd name="connsiteX57" fmla="*/ 897907 w 931785"/>
                <a:gd name="connsiteY57" fmla="*/ 1633538 h 2411413"/>
                <a:gd name="connsiteX58" fmla="*/ 902669 w 931785"/>
                <a:gd name="connsiteY58" fmla="*/ 1647825 h 2411413"/>
                <a:gd name="connsiteX59" fmla="*/ 902669 w 931785"/>
                <a:gd name="connsiteY59" fmla="*/ 1862138 h 2411413"/>
                <a:gd name="connsiteX60" fmla="*/ 916957 w 931785"/>
                <a:gd name="connsiteY60" fmla="*/ 1914525 h 2411413"/>
                <a:gd name="connsiteX61" fmla="*/ 921719 w 931785"/>
                <a:gd name="connsiteY61" fmla="*/ 1943100 h 2411413"/>
                <a:gd name="connsiteX62" fmla="*/ 931244 w 931785"/>
                <a:gd name="connsiteY62" fmla="*/ 1957388 h 2411413"/>
                <a:gd name="connsiteX63" fmla="*/ 926482 w 931785"/>
                <a:gd name="connsiteY63" fmla="*/ 1909763 h 2411413"/>
                <a:gd name="connsiteX64" fmla="*/ 826469 w 931785"/>
                <a:gd name="connsiteY64" fmla="*/ 1919288 h 2411413"/>
                <a:gd name="connsiteX65" fmla="*/ 812182 w 931785"/>
                <a:gd name="connsiteY65" fmla="*/ 1890713 h 2411413"/>
                <a:gd name="connsiteX66" fmla="*/ 783607 w 931785"/>
                <a:gd name="connsiteY66" fmla="*/ 1862138 h 2411413"/>
                <a:gd name="connsiteX67" fmla="*/ 721694 w 931785"/>
                <a:gd name="connsiteY67" fmla="*/ 1866900 h 2411413"/>
                <a:gd name="connsiteX68" fmla="*/ 707407 w 931785"/>
                <a:gd name="connsiteY68" fmla="*/ 1876425 h 2411413"/>
                <a:gd name="connsiteX69" fmla="*/ 674069 w 931785"/>
                <a:gd name="connsiteY69" fmla="*/ 1885950 h 2411413"/>
                <a:gd name="connsiteX70" fmla="*/ 718519 w 931785"/>
                <a:gd name="connsiteY70" fmla="*/ 2411413 h 2411413"/>
                <a:gd name="connsiteX71" fmla="*/ 421657 w 931785"/>
                <a:gd name="connsiteY71" fmla="*/ 1943100 h 2411413"/>
                <a:gd name="connsiteX72" fmla="*/ 431182 w 931785"/>
                <a:gd name="connsiteY72" fmla="*/ 1785938 h 2411413"/>
                <a:gd name="connsiteX73" fmla="*/ 435944 w 931785"/>
                <a:gd name="connsiteY73" fmla="*/ 1766888 h 2411413"/>
                <a:gd name="connsiteX74" fmla="*/ 450232 w 931785"/>
                <a:gd name="connsiteY74" fmla="*/ 1743075 h 2411413"/>
                <a:gd name="connsiteX75" fmla="*/ 459757 w 931785"/>
                <a:gd name="connsiteY75" fmla="*/ 1724025 h 2411413"/>
                <a:gd name="connsiteX76" fmla="*/ 464519 w 931785"/>
                <a:gd name="connsiteY76" fmla="*/ 1704975 h 2411413"/>
                <a:gd name="connsiteX77" fmla="*/ 474044 w 931785"/>
                <a:gd name="connsiteY77" fmla="*/ 1690688 h 2411413"/>
                <a:gd name="connsiteX78" fmla="*/ 478807 w 931785"/>
                <a:gd name="connsiteY78" fmla="*/ 1676400 h 2411413"/>
                <a:gd name="connsiteX79" fmla="*/ 483569 w 931785"/>
                <a:gd name="connsiteY79" fmla="*/ 1643063 h 2411413"/>
                <a:gd name="connsiteX80" fmla="*/ 488332 w 931785"/>
                <a:gd name="connsiteY80" fmla="*/ 1628775 h 2411413"/>
                <a:gd name="connsiteX81" fmla="*/ 445469 w 931785"/>
                <a:gd name="connsiteY81" fmla="*/ 1585913 h 2411413"/>
                <a:gd name="connsiteX82" fmla="*/ 426419 w 931785"/>
                <a:gd name="connsiteY82" fmla="*/ 1576388 h 2411413"/>
                <a:gd name="connsiteX83" fmla="*/ 393082 w 931785"/>
                <a:gd name="connsiteY83" fmla="*/ 1557338 h 2411413"/>
                <a:gd name="connsiteX84" fmla="*/ 364507 w 931785"/>
                <a:gd name="connsiteY84" fmla="*/ 1533525 h 2411413"/>
                <a:gd name="connsiteX85" fmla="*/ 354982 w 931785"/>
                <a:gd name="connsiteY85" fmla="*/ 1509713 h 2411413"/>
                <a:gd name="connsiteX86" fmla="*/ 335932 w 931785"/>
                <a:gd name="connsiteY86" fmla="*/ 1476375 h 2411413"/>
                <a:gd name="connsiteX87" fmla="*/ 326407 w 931785"/>
                <a:gd name="connsiteY87" fmla="*/ 1443038 h 2411413"/>
                <a:gd name="connsiteX88" fmla="*/ 321644 w 931785"/>
                <a:gd name="connsiteY88" fmla="*/ 1333500 h 2411413"/>
                <a:gd name="connsiteX89" fmla="*/ 316882 w 931785"/>
                <a:gd name="connsiteY89" fmla="*/ 1319213 h 2411413"/>
                <a:gd name="connsiteX90" fmla="*/ 312119 w 931785"/>
                <a:gd name="connsiteY90" fmla="*/ 1300163 h 2411413"/>
                <a:gd name="connsiteX91" fmla="*/ 307357 w 931785"/>
                <a:gd name="connsiteY91" fmla="*/ 1285875 h 2411413"/>
                <a:gd name="connsiteX92" fmla="*/ 293069 w 931785"/>
                <a:gd name="connsiteY92" fmla="*/ 1223963 h 2411413"/>
                <a:gd name="connsiteX93" fmla="*/ 283544 w 931785"/>
                <a:gd name="connsiteY93" fmla="*/ 1209675 h 2411413"/>
                <a:gd name="connsiteX94" fmla="*/ 274019 w 931785"/>
                <a:gd name="connsiteY94" fmla="*/ 1176338 h 2411413"/>
                <a:gd name="connsiteX95" fmla="*/ 264494 w 931785"/>
                <a:gd name="connsiteY95" fmla="*/ 1152525 h 2411413"/>
                <a:gd name="connsiteX96" fmla="*/ 240682 w 931785"/>
                <a:gd name="connsiteY96" fmla="*/ 1090613 h 2411413"/>
                <a:gd name="connsiteX97" fmla="*/ 231157 w 931785"/>
                <a:gd name="connsiteY97" fmla="*/ 1071563 h 2411413"/>
                <a:gd name="connsiteX98" fmla="*/ 226394 w 931785"/>
                <a:gd name="connsiteY98" fmla="*/ 1057275 h 2411413"/>
                <a:gd name="connsiteX99" fmla="*/ 216869 w 931785"/>
                <a:gd name="connsiteY99" fmla="*/ 1033463 h 2411413"/>
                <a:gd name="connsiteX100" fmla="*/ 207344 w 931785"/>
                <a:gd name="connsiteY100" fmla="*/ 985838 h 2411413"/>
                <a:gd name="connsiteX101" fmla="*/ 197819 w 931785"/>
                <a:gd name="connsiteY101" fmla="*/ 938213 h 2411413"/>
                <a:gd name="connsiteX102" fmla="*/ 188294 w 931785"/>
                <a:gd name="connsiteY102" fmla="*/ 923925 h 2411413"/>
                <a:gd name="connsiteX103" fmla="*/ 159719 w 931785"/>
                <a:gd name="connsiteY103" fmla="*/ 885825 h 2411413"/>
                <a:gd name="connsiteX104" fmla="*/ 140669 w 931785"/>
                <a:gd name="connsiteY104" fmla="*/ 881063 h 2411413"/>
                <a:gd name="connsiteX105" fmla="*/ 131144 w 931785"/>
                <a:gd name="connsiteY105" fmla="*/ 866775 h 2411413"/>
                <a:gd name="connsiteX106" fmla="*/ 126382 w 931785"/>
                <a:gd name="connsiteY106" fmla="*/ 852488 h 2411413"/>
                <a:gd name="connsiteX107" fmla="*/ 93044 w 931785"/>
                <a:gd name="connsiteY107" fmla="*/ 819150 h 2411413"/>
                <a:gd name="connsiteX108" fmla="*/ 69232 w 931785"/>
                <a:gd name="connsiteY108" fmla="*/ 785813 h 2411413"/>
                <a:gd name="connsiteX109" fmla="*/ 59707 w 931785"/>
                <a:gd name="connsiteY109" fmla="*/ 747713 h 2411413"/>
                <a:gd name="connsiteX110" fmla="*/ 54944 w 931785"/>
                <a:gd name="connsiteY110" fmla="*/ 733425 h 2411413"/>
                <a:gd name="connsiteX111" fmla="*/ 40657 w 931785"/>
                <a:gd name="connsiteY111" fmla="*/ 685800 h 2411413"/>
                <a:gd name="connsiteX112" fmla="*/ 31132 w 931785"/>
                <a:gd name="connsiteY112" fmla="*/ 666750 h 2411413"/>
                <a:gd name="connsiteX113" fmla="*/ 26369 w 931785"/>
                <a:gd name="connsiteY113" fmla="*/ 647700 h 2411413"/>
                <a:gd name="connsiteX114" fmla="*/ 21607 w 931785"/>
                <a:gd name="connsiteY114" fmla="*/ 633413 h 2411413"/>
                <a:gd name="connsiteX115" fmla="*/ 16844 w 931785"/>
                <a:gd name="connsiteY115" fmla="*/ 614363 h 2411413"/>
                <a:gd name="connsiteX116" fmla="*/ 7319 w 931785"/>
                <a:gd name="connsiteY116" fmla="*/ 585788 h 2411413"/>
                <a:gd name="connsiteX117" fmla="*/ 7319 w 931785"/>
                <a:gd name="connsiteY117" fmla="*/ 428625 h 2411413"/>
                <a:gd name="connsiteX118" fmla="*/ 16844 w 931785"/>
                <a:gd name="connsiteY118" fmla="*/ 414338 h 2411413"/>
                <a:gd name="connsiteX119" fmla="*/ 45419 w 931785"/>
                <a:gd name="connsiteY119" fmla="*/ 404813 h 2411413"/>
                <a:gd name="connsiteX120" fmla="*/ 73994 w 931785"/>
                <a:gd name="connsiteY120" fmla="*/ 419100 h 2411413"/>
                <a:gd name="connsiteX121" fmla="*/ 88282 w 931785"/>
                <a:gd name="connsiteY121" fmla="*/ 423863 h 2411413"/>
                <a:gd name="connsiteX122" fmla="*/ 116857 w 931785"/>
                <a:gd name="connsiteY122" fmla="*/ 438150 h 2411413"/>
                <a:gd name="connsiteX123" fmla="*/ 126382 w 931785"/>
                <a:gd name="connsiteY123" fmla="*/ 557213 h 2411413"/>
                <a:gd name="connsiteX0" fmla="*/ 164482 w 931785"/>
                <a:gd name="connsiteY0" fmla="*/ 623888 h 2412097"/>
                <a:gd name="connsiteX1" fmla="*/ 202582 w 931785"/>
                <a:gd name="connsiteY1" fmla="*/ 619125 h 2412097"/>
                <a:gd name="connsiteX2" fmla="*/ 231157 w 931785"/>
                <a:gd name="connsiteY2" fmla="*/ 600075 h 2412097"/>
                <a:gd name="connsiteX3" fmla="*/ 259732 w 931785"/>
                <a:gd name="connsiteY3" fmla="*/ 585788 h 2412097"/>
                <a:gd name="connsiteX4" fmla="*/ 274019 w 931785"/>
                <a:gd name="connsiteY4" fmla="*/ 557213 h 2412097"/>
                <a:gd name="connsiteX5" fmla="*/ 302594 w 931785"/>
                <a:gd name="connsiteY5" fmla="*/ 547688 h 2412097"/>
                <a:gd name="connsiteX6" fmla="*/ 307357 w 931785"/>
                <a:gd name="connsiteY6" fmla="*/ 347663 h 2412097"/>
                <a:gd name="connsiteX7" fmla="*/ 312119 w 931785"/>
                <a:gd name="connsiteY7" fmla="*/ 333375 h 2412097"/>
                <a:gd name="connsiteX8" fmla="*/ 321644 w 931785"/>
                <a:gd name="connsiteY8" fmla="*/ 319088 h 2412097"/>
                <a:gd name="connsiteX9" fmla="*/ 340694 w 931785"/>
                <a:gd name="connsiteY9" fmla="*/ 276225 h 2412097"/>
                <a:gd name="connsiteX10" fmla="*/ 354982 w 931785"/>
                <a:gd name="connsiteY10" fmla="*/ 266700 h 2412097"/>
                <a:gd name="connsiteX11" fmla="*/ 369269 w 931785"/>
                <a:gd name="connsiteY11" fmla="*/ 252413 h 2412097"/>
                <a:gd name="connsiteX12" fmla="*/ 397844 w 931785"/>
                <a:gd name="connsiteY12" fmla="*/ 233363 h 2412097"/>
                <a:gd name="connsiteX13" fmla="*/ 412132 w 931785"/>
                <a:gd name="connsiteY13" fmla="*/ 223838 h 2412097"/>
                <a:gd name="connsiteX14" fmla="*/ 421657 w 931785"/>
                <a:gd name="connsiteY14" fmla="*/ 152400 h 2412097"/>
                <a:gd name="connsiteX15" fmla="*/ 426419 w 931785"/>
                <a:gd name="connsiteY15" fmla="*/ 138113 h 2412097"/>
                <a:gd name="connsiteX16" fmla="*/ 426419 w 931785"/>
                <a:gd name="connsiteY16" fmla="*/ 9525 h 2412097"/>
                <a:gd name="connsiteX17" fmla="*/ 478807 w 931785"/>
                <a:gd name="connsiteY17" fmla="*/ 28575 h 2412097"/>
                <a:gd name="connsiteX18" fmla="*/ 493094 w 931785"/>
                <a:gd name="connsiteY18" fmla="*/ 33338 h 2412097"/>
                <a:gd name="connsiteX19" fmla="*/ 521669 w 931785"/>
                <a:gd name="connsiteY19" fmla="*/ 57150 h 2412097"/>
                <a:gd name="connsiteX20" fmla="*/ 535957 w 931785"/>
                <a:gd name="connsiteY20" fmla="*/ 47625 h 2412097"/>
                <a:gd name="connsiteX21" fmla="*/ 555007 w 931785"/>
                <a:gd name="connsiteY21" fmla="*/ 19050 h 2412097"/>
                <a:gd name="connsiteX22" fmla="*/ 583582 w 931785"/>
                <a:gd name="connsiteY22" fmla="*/ 0 h 2412097"/>
                <a:gd name="connsiteX23" fmla="*/ 621682 w 931785"/>
                <a:gd name="connsiteY23" fmla="*/ 33338 h 2412097"/>
                <a:gd name="connsiteX24" fmla="*/ 645494 w 931785"/>
                <a:gd name="connsiteY24" fmla="*/ 28575 h 2412097"/>
                <a:gd name="connsiteX25" fmla="*/ 659782 w 931785"/>
                <a:gd name="connsiteY25" fmla="*/ 23813 h 2412097"/>
                <a:gd name="connsiteX26" fmla="*/ 678832 w 931785"/>
                <a:gd name="connsiteY26" fmla="*/ 28575 h 2412097"/>
                <a:gd name="connsiteX27" fmla="*/ 683594 w 931785"/>
                <a:gd name="connsiteY27" fmla="*/ 42863 h 2412097"/>
                <a:gd name="connsiteX28" fmla="*/ 688357 w 931785"/>
                <a:gd name="connsiteY28" fmla="*/ 171450 h 2412097"/>
                <a:gd name="connsiteX29" fmla="*/ 697882 w 931785"/>
                <a:gd name="connsiteY29" fmla="*/ 200025 h 2412097"/>
                <a:gd name="connsiteX30" fmla="*/ 702644 w 931785"/>
                <a:gd name="connsiteY30" fmla="*/ 214313 h 2412097"/>
                <a:gd name="connsiteX31" fmla="*/ 707407 w 931785"/>
                <a:gd name="connsiteY31" fmla="*/ 228600 h 2412097"/>
                <a:gd name="connsiteX32" fmla="*/ 716932 w 931785"/>
                <a:gd name="connsiteY32" fmla="*/ 261938 h 2412097"/>
                <a:gd name="connsiteX33" fmla="*/ 731219 w 931785"/>
                <a:gd name="connsiteY33" fmla="*/ 276225 h 2412097"/>
                <a:gd name="connsiteX34" fmla="*/ 735982 w 931785"/>
                <a:gd name="connsiteY34" fmla="*/ 338138 h 2412097"/>
                <a:gd name="connsiteX35" fmla="*/ 750269 w 931785"/>
                <a:gd name="connsiteY35" fmla="*/ 504825 h 2412097"/>
                <a:gd name="connsiteX36" fmla="*/ 740744 w 931785"/>
                <a:gd name="connsiteY36" fmla="*/ 609600 h 2412097"/>
                <a:gd name="connsiteX37" fmla="*/ 755032 w 931785"/>
                <a:gd name="connsiteY37" fmla="*/ 704850 h 2412097"/>
                <a:gd name="connsiteX38" fmla="*/ 831232 w 931785"/>
                <a:gd name="connsiteY38" fmla="*/ 700088 h 2412097"/>
                <a:gd name="connsiteX39" fmla="*/ 850282 w 931785"/>
                <a:gd name="connsiteY39" fmla="*/ 695325 h 2412097"/>
                <a:gd name="connsiteX40" fmla="*/ 835994 w 931785"/>
                <a:gd name="connsiteY40" fmla="*/ 704850 h 2412097"/>
                <a:gd name="connsiteX41" fmla="*/ 802657 w 931785"/>
                <a:gd name="connsiteY41" fmla="*/ 719138 h 2412097"/>
                <a:gd name="connsiteX42" fmla="*/ 793132 w 931785"/>
                <a:gd name="connsiteY42" fmla="*/ 733425 h 2412097"/>
                <a:gd name="connsiteX43" fmla="*/ 797894 w 931785"/>
                <a:gd name="connsiteY43" fmla="*/ 747713 h 2412097"/>
                <a:gd name="connsiteX44" fmla="*/ 812182 w 931785"/>
                <a:gd name="connsiteY44" fmla="*/ 781050 h 2412097"/>
                <a:gd name="connsiteX45" fmla="*/ 821707 w 931785"/>
                <a:gd name="connsiteY45" fmla="*/ 809625 h 2412097"/>
                <a:gd name="connsiteX46" fmla="*/ 826469 w 931785"/>
                <a:gd name="connsiteY46" fmla="*/ 823913 h 2412097"/>
                <a:gd name="connsiteX47" fmla="*/ 831232 w 931785"/>
                <a:gd name="connsiteY47" fmla="*/ 895350 h 2412097"/>
                <a:gd name="connsiteX48" fmla="*/ 845519 w 931785"/>
                <a:gd name="connsiteY48" fmla="*/ 904875 h 2412097"/>
                <a:gd name="connsiteX49" fmla="*/ 859807 w 931785"/>
                <a:gd name="connsiteY49" fmla="*/ 919163 h 2412097"/>
                <a:gd name="connsiteX50" fmla="*/ 864569 w 931785"/>
                <a:gd name="connsiteY50" fmla="*/ 995363 h 2412097"/>
                <a:gd name="connsiteX51" fmla="*/ 869332 w 931785"/>
                <a:gd name="connsiteY51" fmla="*/ 1014413 h 2412097"/>
                <a:gd name="connsiteX52" fmla="*/ 874094 w 931785"/>
                <a:gd name="connsiteY52" fmla="*/ 1042988 h 2412097"/>
                <a:gd name="connsiteX53" fmla="*/ 878857 w 931785"/>
                <a:gd name="connsiteY53" fmla="*/ 1066800 h 2412097"/>
                <a:gd name="connsiteX54" fmla="*/ 888382 w 931785"/>
                <a:gd name="connsiteY54" fmla="*/ 1404938 h 2412097"/>
                <a:gd name="connsiteX55" fmla="*/ 893144 w 931785"/>
                <a:gd name="connsiteY55" fmla="*/ 1419225 h 2412097"/>
                <a:gd name="connsiteX56" fmla="*/ 897907 w 931785"/>
                <a:gd name="connsiteY56" fmla="*/ 1443038 h 2412097"/>
                <a:gd name="connsiteX57" fmla="*/ 897907 w 931785"/>
                <a:gd name="connsiteY57" fmla="*/ 1633538 h 2412097"/>
                <a:gd name="connsiteX58" fmla="*/ 902669 w 931785"/>
                <a:gd name="connsiteY58" fmla="*/ 1647825 h 2412097"/>
                <a:gd name="connsiteX59" fmla="*/ 902669 w 931785"/>
                <a:gd name="connsiteY59" fmla="*/ 1862138 h 2412097"/>
                <a:gd name="connsiteX60" fmla="*/ 916957 w 931785"/>
                <a:gd name="connsiteY60" fmla="*/ 1914525 h 2412097"/>
                <a:gd name="connsiteX61" fmla="*/ 921719 w 931785"/>
                <a:gd name="connsiteY61" fmla="*/ 1943100 h 2412097"/>
                <a:gd name="connsiteX62" fmla="*/ 931244 w 931785"/>
                <a:gd name="connsiteY62" fmla="*/ 1957388 h 2412097"/>
                <a:gd name="connsiteX63" fmla="*/ 926482 w 931785"/>
                <a:gd name="connsiteY63" fmla="*/ 1909763 h 2412097"/>
                <a:gd name="connsiteX64" fmla="*/ 826469 w 931785"/>
                <a:gd name="connsiteY64" fmla="*/ 1919288 h 2412097"/>
                <a:gd name="connsiteX65" fmla="*/ 812182 w 931785"/>
                <a:gd name="connsiteY65" fmla="*/ 1890713 h 2412097"/>
                <a:gd name="connsiteX66" fmla="*/ 783607 w 931785"/>
                <a:gd name="connsiteY66" fmla="*/ 1862138 h 2412097"/>
                <a:gd name="connsiteX67" fmla="*/ 721694 w 931785"/>
                <a:gd name="connsiteY67" fmla="*/ 1866900 h 2412097"/>
                <a:gd name="connsiteX68" fmla="*/ 707407 w 931785"/>
                <a:gd name="connsiteY68" fmla="*/ 1876425 h 2412097"/>
                <a:gd name="connsiteX69" fmla="*/ 674069 w 931785"/>
                <a:gd name="connsiteY69" fmla="*/ 1885950 h 2412097"/>
                <a:gd name="connsiteX70" fmla="*/ 623269 w 931785"/>
                <a:gd name="connsiteY70" fmla="*/ 2092325 h 2412097"/>
                <a:gd name="connsiteX71" fmla="*/ 718519 w 931785"/>
                <a:gd name="connsiteY71" fmla="*/ 2411413 h 2412097"/>
                <a:gd name="connsiteX72" fmla="*/ 421657 w 931785"/>
                <a:gd name="connsiteY72" fmla="*/ 1943100 h 2412097"/>
                <a:gd name="connsiteX73" fmla="*/ 431182 w 931785"/>
                <a:gd name="connsiteY73" fmla="*/ 1785938 h 2412097"/>
                <a:gd name="connsiteX74" fmla="*/ 435944 w 931785"/>
                <a:gd name="connsiteY74" fmla="*/ 1766888 h 2412097"/>
                <a:gd name="connsiteX75" fmla="*/ 450232 w 931785"/>
                <a:gd name="connsiteY75" fmla="*/ 1743075 h 2412097"/>
                <a:gd name="connsiteX76" fmla="*/ 459757 w 931785"/>
                <a:gd name="connsiteY76" fmla="*/ 1724025 h 2412097"/>
                <a:gd name="connsiteX77" fmla="*/ 464519 w 931785"/>
                <a:gd name="connsiteY77" fmla="*/ 1704975 h 2412097"/>
                <a:gd name="connsiteX78" fmla="*/ 474044 w 931785"/>
                <a:gd name="connsiteY78" fmla="*/ 1690688 h 2412097"/>
                <a:gd name="connsiteX79" fmla="*/ 478807 w 931785"/>
                <a:gd name="connsiteY79" fmla="*/ 1676400 h 2412097"/>
                <a:gd name="connsiteX80" fmla="*/ 483569 w 931785"/>
                <a:gd name="connsiteY80" fmla="*/ 1643063 h 2412097"/>
                <a:gd name="connsiteX81" fmla="*/ 488332 w 931785"/>
                <a:gd name="connsiteY81" fmla="*/ 1628775 h 2412097"/>
                <a:gd name="connsiteX82" fmla="*/ 445469 w 931785"/>
                <a:gd name="connsiteY82" fmla="*/ 1585913 h 2412097"/>
                <a:gd name="connsiteX83" fmla="*/ 426419 w 931785"/>
                <a:gd name="connsiteY83" fmla="*/ 1576388 h 2412097"/>
                <a:gd name="connsiteX84" fmla="*/ 393082 w 931785"/>
                <a:gd name="connsiteY84" fmla="*/ 1557338 h 2412097"/>
                <a:gd name="connsiteX85" fmla="*/ 364507 w 931785"/>
                <a:gd name="connsiteY85" fmla="*/ 1533525 h 2412097"/>
                <a:gd name="connsiteX86" fmla="*/ 354982 w 931785"/>
                <a:gd name="connsiteY86" fmla="*/ 1509713 h 2412097"/>
                <a:gd name="connsiteX87" fmla="*/ 335932 w 931785"/>
                <a:gd name="connsiteY87" fmla="*/ 1476375 h 2412097"/>
                <a:gd name="connsiteX88" fmla="*/ 326407 w 931785"/>
                <a:gd name="connsiteY88" fmla="*/ 1443038 h 2412097"/>
                <a:gd name="connsiteX89" fmla="*/ 321644 w 931785"/>
                <a:gd name="connsiteY89" fmla="*/ 1333500 h 2412097"/>
                <a:gd name="connsiteX90" fmla="*/ 316882 w 931785"/>
                <a:gd name="connsiteY90" fmla="*/ 1319213 h 2412097"/>
                <a:gd name="connsiteX91" fmla="*/ 312119 w 931785"/>
                <a:gd name="connsiteY91" fmla="*/ 1300163 h 2412097"/>
                <a:gd name="connsiteX92" fmla="*/ 307357 w 931785"/>
                <a:gd name="connsiteY92" fmla="*/ 1285875 h 2412097"/>
                <a:gd name="connsiteX93" fmla="*/ 293069 w 931785"/>
                <a:gd name="connsiteY93" fmla="*/ 1223963 h 2412097"/>
                <a:gd name="connsiteX94" fmla="*/ 283544 w 931785"/>
                <a:gd name="connsiteY94" fmla="*/ 1209675 h 2412097"/>
                <a:gd name="connsiteX95" fmla="*/ 274019 w 931785"/>
                <a:gd name="connsiteY95" fmla="*/ 1176338 h 2412097"/>
                <a:gd name="connsiteX96" fmla="*/ 264494 w 931785"/>
                <a:gd name="connsiteY96" fmla="*/ 1152525 h 2412097"/>
                <a:gd name="connsiteX97" fmla="*/ 240682 w 931785"/>
                <a:gd name="connsiteY97" fmla="*/ 1090613 h 2412097"/>
                <a:gd name="connsiteX98" fmla="*/ 231157 w 931785"/>
                <a:gd name="connsiteY98" fmla="*/ 1071563 h 2412097"/>
                <a:gd name="connsiteX99" fmla="*/ 226394 w 931785"/>
                <a:gd name="connsiteY99" fmla="*/ 1057275 h 2412097"/>
                <a:gd name="connsiteX100" fmla="*/ 216869 w 931785"/>
                <a:gd name="connsiteY100" fmla="*/ 1033463 h 2412097"/>
                <a:gd name="connsiteX101" fmla="*/ 207344 w 931785"/>
                <a:gd name="connsiteY101" fmla="*/ 985838 h 2412097"/>
                <a:gd name="connsiteX102" fmla="*/ 197819 w 931785"/>
                <a:gd name="connsiteY102" fmla="*/ 938213 h 2412097"/>
                <a:gd name="connsiteX103" fmla="*/ 188294 w 931785"/>
                <a:gd name="connsiteY103" fmla="*/ 923925 h 2412097"/>
                <a:gd name="connsiteX104" fmla="*/ 159719 w 931785"/>
                <a:gd name="connsiteY104" fmla="*/ 885825 h 2412097"/>
                <a:gd name="connsiteX105" fmla="*/ 140669 w 931785"/>
                <a:gd name="connsiteY105" fmla="*/ 881063 h 2412097"/>
                <a:gd name="connsiteX106" fmla="*/ 131144 w 931785"/>
                <a:gd name="connsiteY106" fmla="*/ 866775 h 2412097"/>
                <a:gd name="connsiteX107" fmla="*/ 126382 w 931785"/>
                <a:gd name="connsiteY107" fmla="*/ 852488 h 2412097"/>
                <a:gd name="connsiteX108" fmla="*/ 93044 w 931785"/>
                <a:gd name="connsiteY108" fmla="*/ 819150 h 2412097"/>
                <a:gd name="connsiteX109" fmla="*/ 69232 w 931785"/>
                <a:gd name="connsiteY109" fmla="*/ 785813 h 2412097"/>
                <a:gd name="connsiteX110" fmla="*/ 59707 w 931785"/>
                <a:gd name="connsiteY110" fmla="*/ 747713 h 2412097"/>
                <a:gd name="connsiteX111" fmla="*/ 54944 w 931785"/>
                <a:gd name="connsiteY111" fmla="*/ 733425 h 2412097"/>
                <a:gd name="connsiteX112" fmla="*/ 40657 w 931785"/>
                <a:gd name="connsiteY112" fmla="*/ 685800 h 2412097"/>
                <a:gd name="connsiteX113" fmla="*/ 31132 w 931785"/>
                <a:gd name="connsiteY113" fmla="*/ 666750 h 2412097"/>
                <a:gd name="connsiteX114" fmla="*/ 26369 w 931785"/>
                <a:gd name="connsiteY114" fmla="*/ 647700 h 2412097"/>
                <a:gd name="connsiteX115" fmla="*/ 21607 w 931785"/>
                <a:gd name="connsiteY115" fmla="*/ 633413 h 2412097"/>
                <a:gd name="connsiteX116" fmla="*/ 16844 w 931785"/>
                <a:gd name="connsiteY116" fmla="*/ 614363 h 2412097"/>
                <a:gd name="connsiteX117" fmla="*/ 7319 w 931785"/>
                <a:gd name="connsiteY117" fmla="*/ 585788 h 2412097"/>
                <a:gd name="connsiteX118" fmla="*/ 7319 w 931785"/>
                <a:gd name="connsiteY118" fmla="*/ 428625 h 2412097"/>
                <a:gd name="connsiteX119" fmla="*/ 16844 w 931785"/>
                <a:gd name="connsiteY119" fmla="*/ 414338 h 2412097"/>
                <a:gd name="connsiteX120" fmla="*/ 45419 w 931785"/>
                <a:gd name="connsiteY120" fmla="*/ 404813 h 2412097"/>
                <a:gd name="connsiteX121" fmla="*/ 73994 w 931785"/>
                <a:gd name="connsiteY121" fmla="*/ 419100 h 2412097"/>
                <a:gd name="connsiteX122" fmla="*/ 88282 w 931785"/>
                <a:gd name="connsiteY122" fmla="*/ 423863 h 2412097"/>
                <a:gd name="connsiteX123" fmla="*/ 116857 w 931785"/>
                <a:gd name="connsiteY123" fmla="*/ 438150 h 2412097"/>
                <a:gd name="connsiteX124" fmla="*/ 126382 w 931785"/>
                <a:gd name="connsiteY124" fmla="*/ 557213 h 2412097"/>
                <a:gd name="connsiteX0" fmla="*/ 164482 w 931785"/>
                <a:gd name="connsiteY0" fmla="*/ 623888 h 2411855"/>
                <a:gd name="connsiteX1" fmla="*/ 202582 w 931785"/>
                <a:gd name="connsiteY1" fmla="*/ 619125 h 2411855"/>
                <a:gd name="connsiteX2" fmla="*/ 231157 w 931785"/>
                <a:gd name="connsiteY2" fmla="*/ 600075 h 2411855"/>
                <a:gd name="connsiteX3" fmla="*/ 259732 w 931785"/>
                <a:gd name="connsiteY3" fmla="*/ 585788 h 2411855"/>
                <a:gd name="connsiteX4" fmla="*/ 274019 w 931785"/>
                <a:gd name="connsiteY4" fmla="*/ 557213 h 2411855"/>
                <a:gd name="connsiteX5" fmla="*/ 302594 w 931785"/>
                <a:gd name="connsiteY5" fmla="*/ 547688 h 2411855"/>
                <a:gd name="connsiteX6" fmla="*/ 307357 w 931785"/>
                <a:gd name="connsiteY6" fmla="*/ 347663 h 2411855"/>
                <a:gd name="connsiteX7" fmla="*/ 312119 w 931785"/>
                <a:gd name="connsiteY7" fmla="*/ 333375 h 2411855"/>
                <a:gd name="connsiteX8" fmla="*/ 321644 w 931785"/>
                <a:gd name="connsiteY8" fmla="*/ 319088 h 2411855"/>
                <a:gd name="connsiteX9" fmla="*/ 340694 w 931785"/>
                <a:gd name="connsiteY9" fmla="*/ 276225 h 2411855"/>
                <a:gd name="connsiteX10" fmla="*/ 354982 w 931785"/>
                <a:gd name="connsiteY10" fmla="*/ 266700 h 2411855"/>
                <a:gd name="connsiteX11" fmla="*/ 369269 w 931785"/>
                <a:gd name="connsiteY11" fmla="*/ 252413 h 2411855"/>
                <a:gd name="connsiteX12" fmla="*/ 397844 w 931785"/>
                <a:gd name="connsiteY12" fmla="*/ 233363 h 2411855"/>
                <a:gd name="connsiteX13" fmla="*/ 412132 w 931785"/>
                <a:gd name="connsiteY13" fmla="*/ 223838 h 2411855"/>
                <a:gd name="connsiteX14" fmla="*/ 421657 w 931785"/>
                <a:gd name="connsiteY14" fmla="*/ 152400 h 2411855"/>
                <a:gd name="connsiteX15" fmla="*/ 426419 w 931785"/>
                <a:gd name="connsiteY15" fmla="*/ 138113 h 2411855"/>
                <a:gd name="connsiteX16" fmla="*/ 426419 w 931785"/>
                <a:gd name="connsiteY16" fmla="*/ 9525 h 2411855"/>
                <a:gd name="connsiteX17" fmla="*/ 478807 w 931785"/>
                <a:gd name="connsiteY17" fmla="*/ 28575 h 2411855"/>
                <a:gd name="connsiteX18" fmla="*/ 493094 w 931785"/>
                <a:gd name="connsiteY18" fmla="*/ 33338 h 2411855"/>
                <a:gd name="connsiteX19" fmla="*/ 521669 w 931785"/>
                <a:gd name="connsiteY19" fmla="*/ 57150 h 2411855"/>
                <a:gd name="connsiteX20" fmla="*/ 535957 w 931785"/>
                <a:gd name="connsiteY20" fmla="*/ 47625 h 2411855"/>
                <a:gd name="connsiteX21" fmla="*/ 555007 w 931785"/>
                <a:gd name="connsiteY21" fmla="*/ 19050 h 2411855"/>
                <a:gd name="connsiteX22" fmla="*/ 583582 w 931785"/>
                <a:gd name="connsiteY22" fmla="*/ 0 h 2411855"/>
                <a:gd name="connsiteX23" fmla="*/ 621682 w 931785"/>
                <a:gd name="connsiteY23" fmla="*/ 33338 h 2411855"/>
                <a:gd name="connsiteX24" fmla="*/ 645494 w 931785"/>
                <a:gd name="connsiteY24" fmla="*/ 28575 h 2411855"/>
                <a:gd name="connsiteX25" fmla="*/ 659782 w 931785"/>
                <a:gd name="connsiteY25" fmla="*/ 23813 h 2411855"/>
                <a:gd name="connsiteX26" fmla="*/ 678832 w 931785"/>
                <a:gd name="connsiteY26" fmla="*/ 28575 h 2411855"/>
                <a:gd name="connsiteX27" fmla="*/ 683594 w 931785"/>
                <a:gd name="connsiteY27" fmla="*/ 42863 h 2411855"/>
                <a:gd name="connsiteX28" fmla="*/ 688357 w 931785"/>
                <a:gd name="connsiteY28" fmla="*/ 171450 h 2411855"/>
                <a:gd name="connsiteX29" fmla="*/ 697882 w 931785"/>
                <a:gd name="connsiteY29" fmla="*/ 200025 h 2411855"/>
                <a:gd name="connsiteX30" fmla="*/ 702644 w 931785"/>
                <a:gd name="connsiteY30" fmla="*/ 214313 h 2411855"/>
                <a:gd name="connsiteX31" fmla="*/ 707407 w 931785"/>
                <a:gd name="connsiteY31" fmla="*/ 228600 h 2411855"/>
                <a:gd name="connsiteX32" fmla="*/ 716932 w 931785"/>
                <a:gd name="connsiteY32" fmla="*/ 261938 h 2411855"/>
                <a:gd name="connsiteX33" fmla="*/ 731219 w 931785"/>
                <a:gd name="connsiteY33" fmla="*/ 276225 h 2411855"/>
                <a:gd name="connsiteX34" fmla="*/ 735982 w 931785"/>
                <a:gd name="connsiteY34" fmla="*/ 338138 h 2411855"/>
                <a:gd name="connsiteX35" fmla="*/ 750269 w 931785"/>
                <a:gd name="connsiteY35" fmla="*/ 504825 h 2411855"/>
                <a:gd name="connsiteX36" fmla="*/ 740744 w 931785"/>
                <a:gd name="connsiteY36" fmla="*/ 609600 h 2411855"/>
                <a:gd name="connsiteX37" fmla="*/ 755032 w 931785"/>
                <a:gd name="connsiteY37" fmla="*/ 704850 h 2411855"/>
                <a:gd name="connsiteX38" fmla="*/ 831232 w 931785"/>
                <a:gd name="connsiteY38" fmla="*/ 700088 h 2411855"/>
                <a:gd name="connsiteX39" fmla="*/ 850282 w 931785"/>
                <a:gd name="connsiteY39" fmla="*/ 695325 h 2411855"/>
                <a:gd name="connsiteX40" fmla="*/ 835994 w 931785"/>
                <a:gd name="connsiteY40" fmla="*/ 704850 h 2411855"/>
                <a:gd name="connsiteX41" fmla="*/ 802657 w 931785"/>
                <a:gd name="connsiteY41" fmla="*/ 719138 h 2411855"/>
                <a:gd name="connsiteX42" fmla="*/ 793132 w 931785"/>
                <a:gd name="connsiteY42" fmla="*/ 733425 h 2411855"/>
                <a:gd name="connsiteX43" fmla="*/ 797894 w 931785"/>
                <a:gd name="connsiteY43" fmla="*/ 747713 h 2411855"/>
                <a:gd name="connsiteX44" fmla="*/ 812182 w 931785"/>
                <a:gd name="connsiteY44" fmla="*/ 781050 h 2411855"/>
                <a:gd name="connsiteX45" fmla="*/ 821707 w 931785"/>
                <a:gd name="connsiteY45" fmla="*/ 809625 h 2411855"/>
                <a:gd name="connsiteX46" fmla="*/ 826469 w 931785"/>
                <a:gd name="connsiteY46" fmla="*/ 823913 h 2411855"/>
                <a:gd name="connsiteX47" fmla="*/ 831232 w 931785"/>
                <a:gd name="connsiteY47" fmla="*/ 895350 h 2411855"/>
                <a:gd name="connsiteX48" fmla="*/ 845519 w 931785"/>
                <a:gd name="connsiteY48" fmla="*/ 904875 h 2411855"/>
                <a:gd name="connsiteX49" fmla="*/ 859807 w 931785"/>
                <a:gd name="connsiteY49" fmla="*/ 919163 h 2411855"/>
                <a:gd name="connsiteX50" fmla="*/ 864569 w 931785"/>
                <a:gd name="connsiteY50" fmla="*/ 995363 h 2411855"/>
                <a:gd name="connsiteX51" fmla="*/ 869332 w 931785"/>
                <a:gd name="connsiteY51" fmla="*/ 1014413 h 2411855"/>
                <a:gd name="connsiteX52" fmla="*/ 874094 w 931785"/>
                <a:gd name="connsiteY52" fmla="*/ 1042988 h 2411855"/>
                <a:gd name="connsiteX53" fmla="*/ 878857 w 931785"/>
                <a:gd name="connsiteY53" fmla="*/ 1066800 h 2411855"/>
                <a:gd name="connsiteX54" fmla="*/ 888382 w 931785"/>
                <a:gd name="connsiteY54" fmla="*/ 1404938 h 2411855"/>
                <a:gd name="connsiteX55" fmla="*/ 893144 w 931785"/>
                <a:gd name="connsiteY55" fmla="*/ 1419225 h 2411855"/>
                <a:gd name="connsiteX56" fmla="*/ 897907 w 931785"/>
                <a:gd name="connsiteY56" fmla="*/ 1443038 h 2411855"/>
                <a:gd name="connsiteX57" fmla="*/ 897907 w 931785"/>
                <a:gd name="connsiteY57" fmla="*/ 1633538 h 2411855"/>
                <a:gd name="connsiteX58" fmla="*/ 902669 w 931785"/>
                <a:gd name="connsiteY58" fmla="*/ 1647825 h 2411855"/>
                <a:gd name="connsiteX59" fmla="*/ 902669 w 931785"/>
                <a:gd name="connsiteY59" fmla="*/ 1862138 h 2411855"/>
                <a:gd name="connsiteX60" fmla="*/ 916957 w 931785"/>
                <a:gd name="connsiteY60" fmla="*/ 1914525 h 2411855"/>
                <a:gd name="connsiteX61" fmla="*/ 921719 w 931785"/>
                <a:gd name="connsiteY61" fmla="*/ 1943100 h 2411855"/>
                <a:gd name="connsiteX62" fmla="*/ 931244 w 931785"/>
                <a:gd name="connsiteY62" fmla="*/ 1957388 h 2411855"/>
                <a:gd name="connsiteX63" fmla="*/ 926482 w 931785"/>
                <a:gd name="connsiteY63" fmla="*/ 1909763 h 2411855"/>
                <a:gd name="connsiteX64" fmla="*/ 826469 w 931785"/>
                <a:gd name="connsiteY64" fmla="*/ 1919288 h 2411855"/>
                <a:gd name="connsiteX65" fmla="*/ 812182 w 931785"/>
                <a:gd name="connsiteY65" fmla="*/ 1890713 h 2411855"/>
                <a:gd name="connsiteX66" fmla="*/ 783607 w 931785"/>
                <a:gd name="connsiteY66" fmla="*/ 1862138 h 2411855"/>
                <a:gd name="connsiteX67" fmla="*/ 721694 w 931785"/>
                <a:gd name="connsiteY67" fmla="*/ 1866900 h 2411855"/>
                <a:gd name="connsiteX68" fmla="*/ 707407 w 931785"/>
                <a:gd name="connsiteY68" fmla="*/ 1876425 h 2411855"/>
                <a:gd name="connsiteX69" fmla="*/ 674069 w 931785"/>
                <a:gd name="connsiteY69" fmla="*/ 1885950 h 2411855"/>
                <a:gd name="connsiteX70" fmla="*/ 623269 w 931785"/>
                <a:gd name="connsiteY70" fmla="*/ 2092325 h 2411855"/>
                <a:gd name="connsiteX71" fmla="*/ 718519 w 931785"/>
                <a:gd name="connsiteY71" fmla="*/ 2411413 h 2411855"/>
                <a:gd name="connsiteX72" fmla="*/ 564532 w 931785"/>
                <a:gd name="connsiteY72" fmla="*/ 2152650 h 2411855"/>
                <a:gd name="connsiteX73" fmla="*/ 421657 w 931785"/>
                <a:gd name="connsiteY73" fmla="*/ 1943100 h 2411855"/>
                <a:gd name="connsiteX74" fmla="*/ 431182 w 931785"/>
                <a:gd name="connsiteY74" fmla="*/ 1785938 h 2411855"/>
                <a:gd name="connsiteX75" fmla="*/ 435944 w 931785"/>
                <a:gd name="connsiteY75" fmla="*/ 1766888 h 2411855"/>
                <a:gd name="connsiteX76" fmla="*/ 450232 w 931785"/>
                <a:gd name="connsiteY76" fmla="*/ 1743075 h 2411855"/>
                <a:gd name="connsiteX77" fmla="*/ 459757 w 931785"/>
                <a:gd name="connsiteY77" fmla="*/ 1724025 h 2411855"/>
                <a:gd name="connsiteX78" fmla="*/ 464519 w 931785"/>
                <a:gd name="connsiteY78" fmla="*/ 1704975 h 2411855"/>
                <a:gd name="connsiteX79" fmla="*/ 474044 w 931785"/>
                <a:gd name="connsiteY79" fmla="*/ 1690688 h 2411855"/>
                <a:gd name="connsiteX80" fmla="*/ 478807 w 931785"/>
                <a:gd name="connsiteY80" fmla="*/ 1676400 h 2411855"/>
                <a:gd name="connsiteX81" fmla="*/ 483569 w 931785"/>
                <a:gd name="connsiteY81" fmla="*/ 1643063 h 2411855"/>
                <a:gd name="connsiteX82" fmla="*/ 488332 w 931785"/>
                <a:gd name="connsiteY82" fmla="*/ 1628775 h 2411855"/>
                <a:gd name="connsiteX83" fmla="*/ 445469 w 931785"/>
                <a:gd name="connsiteY83" fmla="*/ 1585913 h 2411855"/>
                <a:gd name="connsiteX84" fmla="*/ 426419 w 931785"/>
                <a:gd name="connsiteY84" fmla="*/ 1576388 h 2411855"/>
                <a:gd name="connsiteX85" fmla="*/ 393082 w 931785"/>
                <a:gd name="connsiteY85" fmla="*/ 1557338 h 2411855"/>
                <a:gd name="connsiteX86" fmla="*/ 364507 w 931785"/>
                <a:gd name="connsiteY86" fmla="*/ 1533525 h 2411855"/>
                <a:gd name="connsiteX87" fmla="*/ 354982 w 931785"/>
                <a:gd name="connsiteY87" fmla="*/ 1509713 h 2411855"/>
                <a:gd name="connsiteX88" fmla="*/ 335932 w 931785"/>
                <a:gd name="connsiteY88" fmla="*/ 1476375 h 2411855"/>
                <a:gd name="connsiteX89" fmla="*/ 326407 w 931785"/>
                <a:gd name="connsiteY89" fmla="*/ 1443038 h 2411855"/>
                <a:gd name="connsiteX90" fmla="*/ 321644 w 931785"/>
                <a:gd name="connsiteY90" fmla="*/ 1333500 h 2411855"/>
                <a:gd name="connsiteX91" fmla="*/ 316882 w 931785"/>
                <a:gd name="connsiteY91" fmla="*/ 1319213 h 2411855"/>
                <a:gd name="connsiteX92" fmla="*/ 312119 w 931785"/>
                <a:gd name="connsiteY92" fmla="*/ 1300163 h 2411855"/>
                <a:gd name="connsiteX93" fmla="*/ 307357 w 931785"/>
                <a:gd name="connsiteY93" fmla="*/ 1285875 h 2411855"/>
                <a:gd name="connsiteX94" fmla="*/ 293069 w 931785"/>
                <a:gd name="connsiteY94" fmla="*/ 1223963 h 2411855"/>
                <a:gd name="connsiteX95" fmla="*/ 283544 w 931785"/>
                <a:gd name="connsiteY95" fmla="*/ 1209675 h 2411855"/>
                <a:gd name="connsiteX96" fmla="*/ 274019 w 931785"/>
                <a:gd name="connsiteY96" fmla="*/ 1176338 h 2411855"/>
                <a:gd name="connsiteX97" fmla="*/ 264494 w 931785"/>
                <a:gd name="connsiteY97" fmla="*/ 1152525 h 2411855"/>
                <a:gd name="connsiteX98" fmla="*/ 240682 w 931785"/>
                <a:gd name="connsiteY98" fmla="*/ 1090613 h 2411855"/>
                <a:gd name="connsiteX99" fmla="*/ 231157 w 931785"/>
                <a:gd name="connsiteY99" fmla="*/ 1071563 h 2411855"/>
                <a:gd name="connsiteX100" fmla="*/ 226394 w 931785"/>
                <a:gd name="connsiteY100" fmla="*/ 1057275 h 2411855"/>
                <a:gd name="connsiteX101" fmla="*/ 216869 w 931785"/>
                <a:gd name="connsiteY101" fmla="*/ 1033463 h 2411855"/>
                <a:gd name="connsiteX102" fmla="*/ 207344 w 931785"/>
                <a:gd name="connsiteY102" fmla="*/ 985838 h 2411855"/>
                <a:gd name="connsiteX103" fmla="*/ 197819 w 931785"/>
                <a:gd name="connsiteY103" fmla="*/ 938213 h 2411855"/>
                <a:gd name="connsiteX104" fmla="*/ 188294 w 931785"/>
                <a:gd name="connsiteY104" fmla="*/ 923925 h 2411855"/>
                <a:gd name="connsiteX105" fmla="*/ 159719 w 931785"/>
                <a:gd name="connsiteY105" fmla="*/ 885825 h 2411855"/>
                <a:gd name="connsiteX106" fmla="*/ 140669 w 931785"/>
                <a:gd name="connsiteY106" fmla="*/ 881063 h 2411855"/>
                <a:gd name="connsiteX107" fmla="*/ 131144 w 931785"/>
                <a:gd name="connsiteY107" fmla="*/ 866775 h 2411855"/>
                <a:gd name="connsiteX108" fmla="*/ 126382 w 931785"/>
                <a:gd name="connsiteY108" fmla="*/ 852488 h 2411855"/>
                <a:gd name="connsiteX109" fmla="*/ 93044 w 931785"/>
                <a:gd name="connsiteY109" fmla="*/ 819150 h 2411855"/>
                <a:gd name="connsiteX110" fmla="*/ 69232 w 931785"/>
                <a:gd name="connsiteY110" fmla="*/ 785813 h 2411855"/>
                <a:gd name="connsiteX111" fmla="*/ 59707 w 931785"/>
                <a:gd name="connsiteY111" fmla="*/ 747713 h 2411855"/>
                <a:gd name="connsiteX112" fmla="*/ 54944 w 931785"/>
                <a:gd name="connsiteY112" fmla="*/ 733425 h 2411855"/>
                <a:gd name="connsiteX113" fmla="*/ 40657 w 931785"/>
                <a:gd name="connsiteY113" fmla="*/ 685800 h 2411855"/>
                <a:gd name="connsiteX114" fmla="*/ 31132 w 931785"/>
                <a:gd name="connsiteY114" fmla="*/ 666750 h 2411855"/>
                <a:gd name="connsiteX115" fmla="*/ 26369 w 931785"/>
                <a:gd name="connsiteY115" fmla="*/ 647700 h 2411855"/>
                <a:gd name="connsiteX116" fmla="*/ 21607 w 931785"/>
                <a:gd name="connsiteY116" fmla="*/ 633413 h 2411855"/>
                <a:gd name="connsiteX117" fmla="*/ 16844 w 931785"/>
                <a:gd name="connsiteY117" fmla="*/ 614363 h 2411855"/>
                <a:gd name="connsiteX118" fmla="*/ 7319 w 931785"/>
                <a:gd name="connsiteY118" fmla="*/ 585788 h 2411855"/>
                <a:gd name="connsiteX119" fmla="*/ 7319 w 931785"/>
                <a:gd name="connsiteY119" fmla="*/ 428625 h 2411855"/>
                <a:gd name="connsiteX120" fmla="*/ 16844 w 931785"/>
                <a:gd name="connsiteY120" fmla="*/ 414338 h 2411855"/>
                <a:gd name="connsiteX121" fmla="*/ 45419 w 931785"/>
                <a:gd name="connsiteY121" fmla="*/ 404813 h 2411855"/>
                <a:gd name="connsiteX122" fmla="*/ 73994 w 931785"/>
                <a:gd name="connsiteY122" fmla="*/ 419100 h 2411855"/>
                <a:gd name="connsiteX123" fmla="*/ 88282 w 931785"/>
                <a:gd name="connsiteY123" fmla="*/ 423863 h 2411855"/>
                <a:gd name="connsiteX124" fmla="*/ 116857 w 931785"/>
                <a:gd name="connsiteY124" fmla="*/ 438150 h 2411855"/>
                <a:gd name="connsiteX125" fmla="*/ 126382 w 931785"/>
                <a:gd name="connsiteY125" fmla="*/ 557213 h 2411855"/>
                <a:gd name="connsiteX0" fmla="*/ 164482 w 931785"/>
                <a:gd name="connsiteY0" fmla="*/ 623888 h 2411418"/>
                <a:gd name="connsiteX1" fmla="*/ 202582 w 931785"/>
                <a:gd name="connsiteY1" fmla="*/ 619125 h 2411418"/>
                <a:gd name="connsiteX2" fmla="*/ 231157 w 931785"/>
                <a:gd name="connsiteY2" fmla="*/ 600075 h 2411418"/>
                <a:gd name="connsiteX3" fmla="*/ 259732 w 931785"/>
                <a:gd name="connsiteY3" fmla="*/ 585788 h 2411418"/>
                <a:gd name="connsiteX4" fmla="*/ 274019 w 931785"/>
                <a:gd name="connsiteY4" fmla="*/ 557213 h 2411418"/>
                <a:gd name="connsiteX5" fmla="*/ 302594 w 931785"/>
                <a:gd name="connsiteY5" fmla="*/ 547688 h 2411418"/>
                <a:gd name="connsiteX6" fmla="*/ 307357 w 931785"/>
                <a:gd name="connsiteY6" fmla="*/ 347663 h 2411418"/>
                <a:gd name="connsiteX7" fmla="*/ 312119 w 931785"/>
                <a:gd name="connsiteY7" fmla="*/ 333375 h 2411418"/>
                <a:gd name="connsiteX8" fmla="*/ 321644 w 931785"/>
                <a:gd name="connsiteY8" fmla="*/ 319088 h 2411418"/>
                <a:gd name="connsiteX9" fmla="*/ 340694 w 931785"/>
                <a:gd name="connsiteY9" fmla="*/ 276225 h 2411418"/>
                <a:gd name="connsiteX10" fmla="*/ 354982 w 931785"/>
                <a:gd name="connsiteY10" fmla="*/ 266700 h 2411418"/>
                <a:gd name="connsiteX11" fmla="*/ 369269 w 931785"/>
                <a:gd name="connsiteY11" fmla="*/ 252413 h 2411418"/>
                <a:gd name="connsiteX12" fmla="*/ 397844 w 931785"/>
                <a:gd name="connsiteY12" fmla="*/ 233363 h 2411418"/>
                <a:gd name="connsiteX13" fmla="*/ 412132 w 931785"/>
                <a:gd name="connsiteY13" fmla="*/ 223838 h 2411418"/>
                <a:gd name="connsiteX14" fmla="*/ 421657 w 931785"/>
                <a:gd name="connsiteY14" fmla="*/ 152400 h 2411418"/>
                <a:gd name="connsiteX15" fmla="*/ 426419 w 931785"/>
                <a:gd name="connsiteY15" fmla="*/ 138113 h 2411418"/>
                <a:gd name="connsiteX16" fmla="*/ 426419 w 931785"/>
                <a:gd name="connsiteY16" fmla="*/ 9525 h 2411418"/>
                <a:gd name="connsiteX17" fmla="*/ 478807 w 931785"/>
                <a:gd name="connsiteY17" fmla="*/ 28575 h 2411418"/>
                <a:gd name="connsiteX18" fmla="*/ 493094 w 931785"/>
                <a:gd name="connsiteY18" fmla="*/ 33338 h 2411418"/>
                <a:gd name="connsiteX19" fmla="*/ 521669 w 931785"/>
                <a:gd name="connsiteY19" fmla="*/ 57150 h 2411418"/>
                <a:gd name="connsiteX20" fmla="*/ 535957 w 931785"/>
                <a:gd name="connsiteY20" fmla="*/ 47625 h 2411418"/>
                <a:gd name="connsiteX21" fmla="*/ 555007 w 931785"/>
                <a:gd name="connsiteY21" fmla="*/ 19050 h 2411418"/>
                <a:gd name="connsiteX22" fmla="*/ 583582 w 931785"/>
                <a:gd name="connsiteY22" fmla="*/ 0 h 2411418"/>
                <a:gd name="connsiteX23" fmla="*/ 621682 w 931785"/>
                <a:gd name="connsiteY23" fmla="*/ 33338 h 2411418"/>
                <a:gd name="connsiteX24" fmla="*/ 645494 w 931785"/>
                <a:gd name="connsiteY24" fmla="*/ 28575 h 2411418"/>
                <a:gd name="connsiteX25" fmla="*/ 659782 w 931785"/>
                <a:gd name="connsiteY25" fmla="*/ 23813 h 2411418"/>
                <a:gd name="connsiteX26" fmla="*/ 678832 w 931785"/>
                <a:gd name="connsiteY26" fmla="*/ 28575 h 2411418"/>
                <a:gd name="connsiteX27" fmla="*/ 683594 w 931785"/>
                <a:gd name="connsiteY27" fmla="*/ 42863 h 2411418"/>
                <a:gd name="connsiteX28" fmla="*/ 688357 w 931785"/>
                <a:gd name="connsiteY28" fmla="*/ 171450 h 2411418"/>
                <a:gd name="connsiteX29" fmla="*/ 697882 w 931785"/>
                <a:gd name="connsiteY29" fmla="*/ 200025 h 2411418"/>
                <a:gd name="connsiteX30" fmla="*/ 702644 w 931785"/>
                <a:gd name="connsiteY30" fmla="*/ 214313 h 2411418"/>
                <a:gd name="connsiteX31" fmla="*/ 707407 w 931785"/>
                <a:gd name="connsiteY31" fmla="*/ 228600 h 2411418"/>
                <a:gd name="connsiteX32" fmla="*/ 716932 w 931785"/>
                <a:gd name="connsiteY32" fmla="*/ 261938 h 2411418"/>
                <a:gd name="connsiteX33" fmla="*/ 731219 w 931785"/>
                <a:gd name="connsiteY33" fmla="*/ 276225 h 2411418"/>
                <a:gd name="connsiteX34" fmla="*/ 735982 w 931785"/>
                <a:gd name="connsiteY34" fmla="*/ 338138 h 2411418"/>
                <a:gd name="connsiteX35" fmla="*/ 750269 w 931785"/>
                <a:gd name="connsiteY35" fmla="*/ 504825 h 2411418"/>
                <a:gd name="connsiteX36" fmla="*/ 740744 w 931785"/>
                <a:gd name="connsiteY36" fmla="*/ 609600 h 2411418"/>
                <a:gd name="connsiteX37" fmla="*/ 755032 w 931785"/>
                <a:gd name="connsiteY37" fmla="*/ 704850 h 2411418"/>
                <a:gd name="connsiteX38" fmla="*/ 831232 w 931785"/>
                <a:gd name="connsiteY38" fmla="*/ 700088 h 2411418"/>
                <a:gd name="connsiteX39" fmla="*/ 850282 w 931785"/>
                <a:gd name="connsiteY39" fmla="*/ 695325 h 2411418"/>
                <a:gd name="connsiteX40" fmla="*/ 835994 w 931785"/>
                <a:gd name="connsiteY40" fmla="*/ 704850 h 2411418"/>
                <a:gd name="connsiteX41" fmla="*/ 802657 w 931785"/>
                <a:gd name="connsiteY41" fmla="*/ 719138 h 2411418"/>
                <a:gd name="connsiteX42" fmla="*/ 793132 w 931785"/>
                <a:gd name="connsiteY42" fmla="*/ 733425 h 2411418"/>
                <a:gd name="connsiteX43" fmla="*/ 797894 w 931785"/>
                <a:gd name="connsiteY43" fmla="*/ 747713 h 2411418"/>
                <a:gd name="connsiteX44" fmla="*/ 812182 w 931785"/>
                <a:gd name="connsiteY44" fmla="*/ 781050 h 2411418"/>
                <a:gd name="connsiteX45" fmla="*/ 821707 w 931785"/>
                <a:gd name="connsiteY45" fmla="*/ 809625 h 2411418"/>
                <a:gd name="connsiteX46" fmla="*/ 826469 w 931785"/>
                <a:gd name="connsiteY46" fmla="*/ 823913 h 2411418"/>
                <a:gd name="connsiteX47" fmla="*/ 831232 w 931785"/>
                <a:gd name="connsiteY47" fmla="*/ 895350 h 2411418"/>
                <a:gd name="connsiteX48" fmla="*/ 845519 w 931785"/>
                <a:gd name="connsiteY48" fmla="*/ 904875 h 2411418"/>
                <a:gd name="connsiteX49" fmla="*/ 859807 w 931785"/>
                <a:gd name="connsiteY49" fmla="*/ 919163 h 2411418"/>
                <a:gd name="connsiteX50" fmla="*/ 864569 w 931785"/>
                <a:gd name="connsiteY50" fmla="*/ 995363 h 2411418"/>
                <a:gd name="connsiteX51" fmla="*/ 869332 w 931785"/>
                <a:gd name="connsiteY51" fmla="*/ 1014413 h 2411418"/>
                <a:gd name="connsiteX52" fmla="*/ 874094 w 931785"/>
                <a:gd name="connsiteY52" fmla="*/ 1042988 h 2411418"/>
                <a:gd name="connsiteX53" fmla="*/ 878857 w 931785"/>
                <a:gd name="connsiteY53" fmla="*/ 1066800 h 2411418"/>
                <a:gd name="connsiteX54" fmla="*/ 888382 w 931785"/>
                <a:gd name="connsiteY54" fmla="*/ 1404938 h 2411418"/>
                <a:gd name="connsiteX55" fmla="*/ 893144 w 931785"/>
                <a:gd name="connsiteY55" fmla="*/ 1419225 h 2411418"/>
                <a:gd name="connsiteX56" fmla="*/ 897907 w 931785"/>
                <a:gd name="connsiteY56" fmla="*/ 1443038 h 2411418"/>
                <a:gd name="connsiteX57" fmla="*/ 897907 w 931785"/>
                <a:gd name="connsiteY57" fmla="*/ 1633538 h 2411418"/>
                <a:gd name="connsiteX58" fmla="*/ 902669 w 931785"/>
                <a:gd name="connsiteY58" fmla="*/ 1647825 h 2411418"/>
                <a:gd name="connsiteX59" fmla="*/ 902669 w 931785"/>
                <a:gd name="connsiteY59" fmla="*/ 1862138 h 2411418"/>
                <a:gd name="connsiteX60" fmla="*/ 916957 w 931785"/>
                <a:gd name="connsiteY60" fmla="*/ 1914525 h 2411418"/>
                <a:gd name="connsiteX61" fmla="*/ 921719 w 931785"/>
                <a:gd name="connsiteY61" fmla="*/ 1943100 h 2411418"/>
                <a:gd name="connsiteX62" fmla="*/ 931244 w 931785"/>
                <a:gd name="connsiteY62" fmla="*/ 1957388 h 2411418"/>
                <a:gd name="connsiteX63" fmla="*/ 926482 w 931785"/>
                <a:gd name="connsiteY63" fmla="*/ 1909763 h 2411418"/>
                <a:gd name="connsiteX64" fmla="*/ 826469 w 931785"/>
                <a:gd name="connsiteY64" fmla="*/ 1919288 h 2411418"/>
                <a:gd name="connsiteX65" fmla="*/ 812182 w 931785"/>
                <a:gd name="connsiteY65" fmla="*/ 1890713 h 2411418"/>
                <a:gd name="connsiteX66" fmla="*/ 783607 w 931785"/>
                <a:gd name="connsiteY66" fmla="*/ 1862138 h 2411418"/>
                <a:gd name="connsiteX67" fmla="*/ 721694 w 931785"/>
                <a:gd name="connsiteY67" fmla="*/ 1866900 h 2411418"/>
                <a:gd name="connsiteX68" fmla="*/ 707407 w 931785"/>
                <a:gd name="connsiteY68" fmla="*/ 1876425 h 2411418"/>
                <a:gd name="connsiteX69" fmla="*/ 674069 w 931785"/>
                <a:gd name="connsiteY69" fmla="*/ 1885950 h 2411418"/>
                <a:gd name="connsiteX70" fmla="*/ 623269 w 931785"/>
                <a:gd name="connsiteY70" fmla="*/ 2092325 h 2411418"/>
                <a:gd name="connsiteX71" fmla="*/ 655019 w 931785"/>
                <a:gd name="connsiteY71" fmla="*/ 2138363 h 2411418"/>
                <a:gd name="connsiteX72" fmla="*/ 718519 w 931785"/>
                <a:gd name="connsiteY72" fmla="*/ 2411413 h 2411418"/>
                <a:gd name="connsiteX73" fmla="*/ 564532 w 931785"/>
                <a:gd name="connsiteY73" fmla="*/ 2152650 h 2411418"/>
                <a:gd name="connsiteX74" fmla="*/ 421657 w 931785"/>
                <a:gd name="connsiteY74" fmla="*/ 1943100 h 2411418"/>
                <a:gd name="connsiteX75" fmla="*/ 431182 w 931785"/>
                <a:gd name="connsiteY75" fmla="*/ 1785938 h 2411418"/>
                <a:gd name="connsiteX76" fmla="*/ 435944 w 931785"/>
                <a:gd name="connsiteY76" fmla="*/ 1766888 h 2411418"/>
                <a:gd name="connsiteX77" fmla="*/ 450232 w 931785"/>
                <a:gd name="connsiteY77" fmla="*/ 1743075 h 2411418"/>
                <a:gd name="connsiteX78" fmla="*/ 459757 w 931785"/>
                <a:gd name="connsiteY78" fmla="*/ 1724025 h 2411418"/>
                <a:gd name="connsiteX79" fmla="*/ 464519 w 931785"/>
                <a:gd name="connsiteY79" fmla="*/ 1704975 h 2411418"/>
                <a:gd name="connsiteX80" fmla="*/ 474044 w 931785"/>
                <a:gd name="connsiteY80" fmla="*/ 1690688 h 2411418"/>
                <a:gd name="connsiteX81" fmla="*/ 478807 w 931785"/>
                <a:gd name="connsiteY81" fmla="*/ 1676400 h 2411418"/>
                <a:gd name="connsiteX82" fmla="*/ 483569 w 931785"/>
                <a:gd name="connsiteY82" fmla="*/ 1643063 h 2411418"/>
                <a:gd name="connsiteX83" fmla="*/ 488332 w 931785"/>
                <a:gd name="connsiteY83" fmla="*/ 1628775 h 2411418"/>
                <a:gd name="connsiteX84" fmla="*/ 445469 w 931785"/>
                <a:gd name="connsiteY84" fmla="*/ 1585913 h 2411418"/>
                <a:gd name="connsiteX85" fmla="*/ 426419 w 931785"/>
                <a:gd name="connsiteY85" fmla="*/ 1576388 h 2411418"/>
                <a:gd name="connsiteX86" fmla="*/ 393082 w 931785"/>
                <a:gd name="connsiteY86" fmla="*/ 1557338 h 2411418"/>
                <a:gd name="connsiteX87" fmla="*/ 364507 w 931785"/>
                <a:gd name="connsiteY87" fmla="*/ 1533525 h 2411418"/>
                <a:gd name="connsiteX88" fmla="*/ 354982 w 931785"/>
                <a:gd name="connsiteY88" fmla="*/ 1509713 h 2411418"/>
                <a:gd name="connsiteX89" fmla="*/ 335932 w 931785"/>
                <a:gd name="connsiteY89" fmla="*/ 1476375 h 2411418"/>
                <a:gd name="connsiteX90" fmla="*/ 326407 w 931785"/>
                <a:gd name="connsiteY90" fmla="*/ 1443038 h 2411418"/>
                <a:gd name="connsiteX91" fmla="*/ 321644 w 931785"/>
                <a:gd name="connsiteY91" fmla="*/ 1333500 h 2411418"/>
                <a:gd name="connsiteX92" fmla="*/ 316882 w 931785"/>
                <a:gd name="connsiteY92" fmla="*/ 1319213 h 2411418"/>
                <a:gd name="connsiteX93" fmla="*/ 312119 w 931785"/>
                <a:gd name="connsiteY93" fmla="*/ 1300163 h 2411418"/>
                <a:gd name="connsiteX94" fmla="*/ 307357 w 931785"/>
                <a:gd name="connsiteY94" fmla="*/ 1285875 h 2411418"/>
                <a:gd name="connsiteX95" fmla="*/ 293069 w 931785"/>
                <a:gd name="connsiteY95" fmla="*/ 1223963 h 2411418"/>
                <a:gd name="connsiteX96" fmla="*/ 283544 w 931785"/>
                <a:gd name="connsiteY96" fmla="*/ 1209675 h 2411418"/>
                <a:gd name="connsiteX97" fmla="*/ 274019 w 931785"/>
                <a:gd name="connsiteY97" fmla="*/ 1176338 h 2411418"/>
                <a:gd name="connsiteX98" fmla="*/ 264494 w 931785"/>
                <a:gd name="connsiteY98" fmla="*/ 1152525 h 2411418"/>
                <a:gd name="connsiteX99" fmla="*/ 240682 w 931785"/>
                <a:gd name="connsiteY99" fmla="*/ 1090613 h 2411418"/>
                <a:gd name="connsiteX100" fmla="*/ 231157 w 931785"/>
                <a:gd name="connsiteY100" fmla="*/ 1071563 h 2411418"/>
                <a:gd name="connsiteX101" fmla="*/ 226394 w 931785"/>
                <a:gd name="connsiteY101" fmla="*/ 1057275 h 2411418"/>
                <a:gd name="connsiteX102" fmla="*/ 216869 w 931785"/>
                <a:gd name="connsiteY102" fmla="*/ 1033463 h 2411418"/>
                <a:gd name="connsiteX103" fmla="*/ 207344 w 931785"/>
                <a:gd name="connsiteY103" fmla="*/ 985838 h 2411418"/>
                <a:gd name="connsiteX104" fmla="*/ 197819 w 931785"/>
                <a:gd name="connsiteY104" fmla="*/ 938213 h 2411418"/>
                <a:gd name="connsiteX105" fmla="*/ 188294 w 931785"/>
                <a:gd name="connsiteY105" fmla="*/ 923925 h 2411418"/>
                <a:gd name="connsiteX106" fmla="*/ 159719 w 931785"/>
                <a:gd name="connsiteY106" fmla="*/ 885825 h 2411418"/>
                <a:gd name="connsiteX107" fmla="*/ 140669 w 931785"/>
                <a:gd name="connsiteY107" fmla="*/ 881063 h 2411418"/>
                <a:gd name="connsiteX108" fmla="*/ 131144 w 931785"/>
                <a:gd name="connsiteY108" fmla="*/ 866775 h 2411418"/>
                <a:gd name="connsiteX109" fmla="*/ 126382 w 931785"/>
                <a:gd name="connsiteY109" fmla="*/ 852488 h 2411418"/>
                <a:gd name="connsiteX110" fmla="*/ 93044 w 931785"/>
                <a:gd name="connsiteY110" fmla="*/ 819150 h 2411418"/>
                <a:gd name="connsiteX111" fmla="*/ 69232 w 931785"/>
                <a:gd name="connsiteY111" fmla="*/ 785813 h 2411418"/>
                <a:gd name="connsiteX112" fmla="*/ 59707 w 931785"/>
                <a:gd name="connsiteY112" fmla="*/ 747713 h 2411418"/>
                <a:gd name="connsiteX113" fmla="*/ 54944 w 931785"/>
                <a:gd name="connsiteY113" fmla="*/ 733425 h 2411418"/>
                <a:gd name="connsiteX114" fmla="*/ 40657 w 931785"/>
                <a:gd name="connsiteY114" fmla="*/ 685800 h 2411418"/>
                <a:gd name="connsiteX115" fmla="*/ 31132 w 931785"/>
                <a:gd name="connsiteY115" fmla="*/ 666750 h 2411418"/>
                <a:gd name="connsiteX116" fmla="*/ 26369 w 931785"/>
                <a:gd name="connsiteY116" fmla="*/ 647700 h 2411418"/>
                <a:gd name="connsiteX117" fmla="*/ 21607 w 931785"/>
                <a:gd name="connsiteY117" fmla="*/ 633413 h 2411418"/>
                <a:gd name="connsiteX118" fmla="*/ 16844 w 931785"/>
                <a:gd name="connsiteY118" fmla="*/ 614363 h 2411418"/>
                <a:gd name="connsiteX119" fmla="*/ 7319 w 931785"/>
                <a:gd name="connsiteY119" fmla="*/ 585788 h 2411418"/>
                <a:gd name="connsiteX120" fmla="*/ 7319 w 931785"/>
                <a:gd name="connsiteY120" fmla="*/ 428625 h 2411418"/>
                <a:gd name="connsiteX121" fmla="*/ 16844 w 931785"/>
                <a:gd name="connsiteY121" fmla="*/ 414338 h 2411418"/>
                <a:gd name="connsiteX122" fmla="*/ 45419 w 931785"/>
                <a:gd name="connsiteY122" fmla="*/ 404813 h 2411418"/>
                <a:gd name="connsiteX123" fmla="*/ 73994 w 931785"/>
                <a:gd name="connsiteY123" fmla="*/ 419100 h 2411418"/>
                <a:gd name="connsiteX124" fmla="*/ 88282 w 931785"/>
                <a:gd name="connsiteY124" fmla="*/ 423863 h 2411418"/>
                <a:gd name="connsiteX125" fmla="*/ 116857 w 931785"/>
                <a:gd name="connsiteY125" fmla="*/ 438150 h 2411418"/>
                <a:gd name="connsiteX126" fmla="*/ 126382 w 931785"/>
                <a:gd name="connsiteY126" fmla="*/ 557213 h 2411418"/>
                <a:gd name="connsiteX0" fmla="*/ 164482 w 931785"/>
                <a:gd name="connsiteY0" fmla="*/ 623888 h 2411418"/>
                <a:gd name="connsiteX1" fmla="*/ 202582 w 931785"/>
                <a:gd name="connsiteY1" fmla="*/ 619125 h 2411418"/>
                <a:gd name="connsiteX2" fmla="*/ 231157 w 931785"/>
                <a:gd name="connsiteY2" fmla="*/ 600075 h 2411418"/>
                <a:gd name="connsiteX3" fmla="*/ 259732 w 931785"/>
                <a:gd name="connsiteY3" fmla="*/ 585788 h 2411418"/>
                <a:gd name="connsiteX4" fmla="*/ 274019 w 931785"/>
                <a:gd name="connsiteY4" fmla="*/ 557213 h 2411418"/>
                <a:gd name="connsiteX5" fmla="*/ 302594 w 931785"/>
                <a:gd name="connsiteY5" fmla="*/ 547688 h 2411418"/>
                <a:gd name="connsiteX6" fmla="*/ 307357 w 931785"/>
                <a:gd name="connsiteY6" fmla="*/ 347663 h 2411418"/>
                <a:gd name="connsiteX7" fmla="*/ 312119 w 931785"/>
                <a:gd name="connsiteY7" fmla="*/ 333375 h 2411418"/>
                <a:gd name="connsiteX8" fmla="*/ 321644 w 931785"/>
                <a:gd name="connsiteY8" fmla="*/ 319088 h 2411418"/>
                <a:gd name="connsiteX9" fmla="*/ 340694 w 931785"/>
                <a:gd name="connsiteY9" fmla="*/ 276225 h 2411418"/>
                <a:gd name="connsiteX10" fmla="*/ 354982 w 931785"/>
                <a:gd name="connsiteY10" fmla="*/ 266700 h 2411418"/>
                <a:gd name="connsiteX11" fmla="*/ 369269 w 931785"/>
                <a:gd name="connsiteY11" fmla="*/ 252413 h 2411418"/>
                <a:gd name="connsiteX12" fmla="*/ 397844 w 931785"/>
                <a:gd name="connsiteY12" fmla="*/ 233363 h 2411418"/>
                <a:gd name="connsiteX13" fmla="*/ 412132 w 931785"/>
                <a:gd name="connsiteY13" fmla="*/ 223838 h 2411418"/>
                <a:gd name="connsiteX14" fmla="*/ 421657 w 931785"/>
                <a:gd name="connsiteY14" fmla="*/ 152400 h 2411418"/>
                <a:gd name="connsiteX15" fmla="*/ 426419 w 931785"/>
                <a:gd name="connsiteY15" fmla="*/ 138113 h 2411418"/>
                <a:gd name="connsiteX16" fmla="*/ 426419 w 931785"/>
                <a:gd name="connsiteY16" fmla="*/ 9525 h 2411418"/>
                <a:gd name="connsiteX17" fmla="*/ 478807 w 931785"/>
                <a:gd name="connsiteY17" fmla="*/ 28575 h 2411418"/>
                <a:gd name="connsiteX18" fmla="*/ 493094 w 931785"/>
                <a:gd name="connsiteY18" fmla="*/ 33338 h 2411418"/>
                <a:gd name="connsiteX19" fmla="*/ 521669 w 931785"/>
                <a:gd name="connsiteY19" fmla="*/ 57150 h 2411418"/>
                <a:gd name="connsiteX20" fmla="*/ 535957 w 931785"/>
                <a:gd name="connsiteY20" fmla="*/ 47625 h 2411418"/>
                <a:gd name="connsiteX21" fmla="*/ 555007 w 931785"/>
                <a:gd name="connsiteY21" fmla="*/ 19050 h 2411418"/>
                <a:gd name="connsiteX22" fmla="*/ 583582 w 931785"/>
                <a:gd name="connsiteY22" fmla="*/ 0 h 2411418"/>
                <a:gd name="connsiteX23" fmla="*/ 621682 w 931785"/>
                <a:gd name="connsiteY23" fmla="*/ 33338 h 2411418"/>
                <a:gd name="connsiteX24" fmla="*/ 645494 w 931785"/>
                <a:gd name="connsiteY24" fmla="*/ 28575 h 2411418"/>
                <a:gd name="connsiteX25" fmla="*/ 659782 w 931785"/>
                <a:gd name="connsiteY25" fmla="*/ 23813 h 2411418"/>
                <a:gd name="connsiteX26" fmla="*/ 678832 w 931785"/>
                <a:gd name="connsiteY26" fmla="*/ 28575 h 2411418"/>
                <a:gd name="connsiteX27" fmla="*/ 683594 w 931785"/>
                <a:gd name="connsiteY27" fmla="*/ 42863 h 2411418"/>
                <a:gd name="connsiteX28" fmla="*/ 688357 w 931785"/>
                <a:gd name="connsiteY28" fmla="*/ 171450 h 2411418"/>
                <a:gd name="connsiteX29" fmla="*/ 697882 w 931785"/>
                <a:gd name="connsiteY29" fmla="*/ 200025 h 2411418"/>
                <a:gd name="connsiteX30" fmla="*/ 702644 w 931785"/>
                <a:gd name="connsiteY30" fmla="*/ 214313 h 2411418"/>
                <a:gd name="connsiteX31" fmla="*/ 707407 w 931785"/>
                <a:gd name="connsiteY31" fmla="*/ 228600 h 2411418"/>
                <a:gd name="connsiteX32" fmla="*/ 716932 w 931785"/>
                <a:gd name="connsiteY32" fmla="*/ 261938 h 2411418"/>
                <a:gd name="connsiteX33" fmla="*/ 731219 w 931785"/>
                <a:gd name="connsiteY33" fmla="*/ 276225 h 2411418"/>
                <a:gd name="connsiteX34" fmla="*/ 735982 w 931785"/>
                <a:gd name="connsiteY34" fmla="*/ 338138 h 2411418"/>
                <a:gd name="connsiteX35" fmla="*/ 750269 w 931785"/>
                <a:gd name="connsiteY35" fmla="*/ 504825 h 2411418"/>
                <a:gd name="connsiteX36" fmla="*/ 740744 w 931785"/>
                <a:gd name="connsiteY36" fmla="*/ 609600 h 2411418"/>
                <a:gd name="connsiteX37" fmla="*/ 755032 w 931785"/>
                <a:gd name="connsiteY37" fmla="*/ 704850 h 2411418"/>
                <a:gd name="connsiteX38" fmla="*/ 831232 w 931785"/>
                <a:gd name="connsiteY38" fmla="*/ 700088 h 2411418"/>
                <a:gd name="connsiteX39" fmla="*/ 850282 w 931785"/>
                <a:gd name="connsiteY39" fmla="*/ 695325 h 2411418"/>
                <a:gd name="connsiteX40" fmla="*/ 835994 w 931785"/>
                <a:gd name="connsiteY40" fmla="*/ 704850 h 2411418"/>
                <a:gd name="connsiteX41" fmla="*/ 802657 w 931785"/>
                <a:gd name="connsiteY41" fmla="*/ 719138 h 2411418"/>
                <a:gd name="connsiteX42" fmla="*/ 793132 w 931785"/>
                <a:gd name="connsiteY42" fmla="*/ 733425 h 2411418"/>
                <a:gd name="connsiteX43" fmla="*/ 797894 w 931785"/>
                <a:gd name="connsiteY43" fmla="*/ 747713 h 2411418"/>
                <a:gd name="connsiteX44" fmla="*/ 812182 w 931785"/>
                <a:gd name="connsiteY44" fmla="*/ 781050 h 2411418"/>
                <a:gd name="connsiteX45" fmla="*/ 821707 w 931785"/>
                <a:gd name="connsiteY45" fmla="*/ 809625 h 2411418"/>
                <a:gd name="connsiteX46" fmla="*/ 826469 w 931785"/>
                <a:gd name="connsiteY46" fmla="*/ 823913 h 2411418"/>
                <a:gd name="connsiteX47" fmla="*/ 831232 w 931785"/>
                <a:gd name="connsiteY47" fmla="*/ 895350 h 2411418"/>
                <a:gd name="connsiteX48" fmla="*/ 845519 w 931785"/>
                <a:gd name="connsiteY48" fmla="*/ 904875 h 2411418"/>
                <a:gd name="connsiteX49" fmla="*/ 859807 w 931785"/>
                <a:gd name="connsiteY49" fmla="*/ 919163 h 2411418"/>
                <a:gd name="connsiteX50" fmla="*/ 864569 w 931785"/>
                <a:gd name="connsiteY50" fmla="*/ 995363 h 2411418"/>
                <a:gd name="connsiteX51" fmla="*/ 869332 w 931785"/>
                <a:gd name="connsiteY51" fmla="*/ 1014413 h 2411418"/>
                <a:gd name="connsiteX52" fmla="*/ 874094 w 931785"/>
                <a:gd name="connsiteY52" fmla="*/ 1042988 h 2411418"/>
                <a:gd name="connsiteX53" fmla="*/ 878857 w 931785"/>
                <a:gd name="connsiteY53" fmla="*/ 1066800 h 2411418"/>
                <a:gd name="connsiteX54" fmla="*/ 888382 w 931785"/>
                <a:gd name="connsiteY54" fmla="*/ 1404938 h 2411418"/>
                <a:gd name="connsiteX55" fmla="*/ 893144 w 931785"/>
                <a:gd name="connsiteY55" fmla="*/ 1419225 h 2411418"/>
                <a:gd name="connsiteX56" fmla="*/ 897907 w 931785"/>
                <a:gd name="connsiteY56" fmla="*/ 1443038 h 2411418"/>
                <a:gd name="connsiteX57" fmla="*/ 897907 w 931785"/>
                <a:gd name="connsiteY57" fmla="*/ 1633538 h 2411418"/>
                <a:gd name="connsiteX58" fmla="*/ 902669 w 931785"/>
                <a:gd name="connsiteY58" fmla="*/ 1647825 h 2411418"/>
                <a:gd name="connsiteX59" fmla="*/ 902669 w 931785"/>
                <a:gd name="connsiteY59" fmla="*/ 1862138 h 2411418"/>
                <a:gd name="connsiteX60" fmla="*/ 916957 w 931785"/>
                <a:gd name="connsiteY60" fmla="*/ 1914525 h 2411418"/>
                <a:gd name="connsiteX61" fmla="*/ 921719 w 931785"/>
                <a:gd name="connsiteY61" fmla="*/ 1943100 h 2411418"/>
                <a:gd name="connsiteX62" fmla="*/ 931244 w 931785"/>
                <a:gd name="connsiteY62" fmla="*/ 1957388 h 2411418"/>
                <a:gd name="connsiteX63" fmla="*/ 926482 w 931785"/>
                <a:gd name="connsiteY63" fmla="*/ 1909763 h 2411418"/>
                <a:gd name="connsiteX64" fmla="*/ 826469 w 931785"/>
                <a:gd name="connsiteY64" fmla="*/ 1919288 h 2411418"/>
                <a:gd name="connsiteX65" fmla="*/ 812182 w 931785"/>
                <a:gd name="connsiteY65" fmla="*/ 1890713 h 2411418"/>
                <a:gd name="connsiteX66" fmla="*/ 783607 w 931785"/>
                <a:gd name="connsiteY66" fmla="*/ 1862138 h 2411418"/>
                <a:gd name="connsiteX67" fmla="*/ 721694 w 931785"/>
                <a:gd name="connsiteY67" fmla="*/ 1866900 h 2411418"/>
                <a:gd name="connsiteX68" fmla="*/ 707407 w 931785"/>
                <a:gd name="connsiteY68" fmla="*/ 1876425 h 2411418"/>
                <a:gd name="connsiteX69" fmla="*/ 674069 w 931785"/>
                <a:gd name="connsiteY69" fmla="*/ 1885950 h 2411418"/>
                <a:gd name="connsiteX70" fmla="*/ 623269 w 931785"/>
                <a:gd name="connsiteY70" fmla="*/ 2092325 h 2411418"/>
                <a:gd name="connsiteX71" fmla="*/ 655019 w 931785"/>
                <a:gd name="connsiteY71" fmla="*/ 2138363 h 2411418"/>
                <a:gd name="connsiteX72" fmla="*/ 718519 w 931785"/>
                <a:gd name="connsiteY72" fmla="*/ 2411413 h 2411418"/>
                <a:gd name="connsiteX73" fmla="*/ 564532 w 931785"/>
                <a:gd name="connsiteY73" fmla="*/ 2152650 h 2411418"/>
                <a:gd name="connsiteX74" fmla="*/ 421657 w 931785"/>
                <a:gd name="connsiteY74" fmla="*/ 1943100 h 2411418"/>
                <a:gd name="connsiteX75" fmla="*/ 431182 w 931785"/>
                <a:gd name="connsiteY75" fmla="*/ 1785938 h 2411418"/>
                <a:gd name="connsiteX76" fmla="*/ 435944 w 931785"/>
                <a:gd name="connsiteY76" fmla="*/ 1766888 h 2411418"/>
                <a:gd name="connsiteX77" fmla="*/ 450232 w 931785"/>
                <a:gd name="connsiteY77" fmla="*/ 1743075 h 2411418"/>
                <a:gd name="connsiteX78" fmla="*/ 459757 w 931785"/>
                <a:gd name="connsiteY78" fmla="*/ 1724025 h 2411418"/>
                <a:gd name="connsiteX79" fmla="*/ 464519 w 931785"/>
                <a:gd name="connsiteY79" fmla="*/ 1704975 h 2411418"/>
                <a:gd name="connsiteX80" fmla="*/ 474044 w 931785"/>
                <a:gd name="connsiteY80" fmla="*/ 1690688 h 2411418"/>
                <a:gd name="connsiteX81" fmla="*/ 478807 w 931785"/>
                <a:gd name="connsiteY81" fmla="*/ 1676400 h 2411418"/>
                <a:gd name="connsiteX82" fmla="*/ 483569 w 931785"/>
                <a:gd name="connsiteY82" fmla="*/ 1643063 h 2411418"/>
                <a:gd name="connsiteX83" fmla="*/ 488332 w 931785"/>
                <a:gd name="connsiteY83" fmla="*/ 1628775 h 2411418"/>
                <a:gd name="connsiteX84" fmla="*/ 445469 w 931785"/>
                <a:gd name="connsiteY84" fmla="*/ 1585913 h 2411418"/>
                <a:gd name="connsiteX85" fmla="*/ 426419 w 931785"/>
                <a:gd name="connsiteY85" fmla="*/ 1576388 h 2411418"/>
                <a:gd name="connsiteX86" fmla="*/ 393082 w 931785"/>
                <a:gd name="connsiteY86" fmla="*/ 1557338 h 2411418"/>
                <a:gd name="connsiteX87" fmla="*/ 364507 w 931785"/>
                <a:gd name="connsiteY87" fmla="*/ 1533525 h 2411418"/>
                <a:gd name="connsiteX88" fmla="*/ 354982 w 931785"/>
                <a:gd name="connsiteY88" fmla="*/ 1509713 h 2411418"/>
                <a:gd name="connsiteX89" fmla="*/ 335932 w 931785"/>
                <a:gd name="connsiteY89" fmla="*/ 1476375 h 2411418"/>
                <a:gd name="connsiteX90" fmla="*/ 326407 w 931785"/>
                <a:gd name="connsiteY90" fmla="*/ 1443038 h 2411418"/>
                <a:gd name="connsiteX91" fmla="*/ 321644 w 931785"/>
                <a:gd name="connsiteY91" fmla="*/ 1333500 h 2411418"/>
                <a:gd name="connsiteX92" fmla="*/ 316882 w 931785"/>
                <a:gd name="connsiteY92" fmla="*/ 1319213 h 2411418"/>
                <a:gd name="connsiteX93" fmla="*/ 312119 w 931785"/>
                <a:gd name="connsiteY93" fmla="*/ 1300163 h 2411418"/>
                <a:gd name="connsiteX94" fmla="*/ 307357 w 931785"/>
                <a:gd name="connsiteY94" fmla="*/ 1285875 h 2411418"/>
                <a:gd name="connsiteX95" fmla="*/ 293069 w 931785"/>
                <a:gd name="connsiteY95" fmla="*/ 1223963 h 2411418"/>
                <a:gd name="connsiteX96" fmla="*/ 283544 w 931785"/>
                <a:gd name="connsiteY96" fmla="*/ 1209675 h 2411418"/>
                <a:gd name="connsiteX97" fmla="*/ 274019 w 931785"/>
                <a:gd name="connsiteY97" fmla="*/ 1176338 h 2411418"/>
                <a:gd name="connsiteX98" fmla="*/ 264494 w 931785"/>
                <a:gd name="connsiteY98" fmla="*/ 1152525 h 2411418"/>
                <a:gd name="connsiteX99" fmla="*/ 240682 w 931785"/>
                <a:gd name="connsiteY99" fmla="*/ 1090613 h 2411418"/>
                <a:gd name="connsiteX100" fmla="*/ 231157 w 931785"/>
                <a:gd name="connsiteY100" fmla="*/ 1071563 h 2411418"/>
                <a:gd name="connsiteX101" fmla="*/ 226394 w 931785"/>
                <a:gd name="connsiteY101" fmla="*/ 1057275 h 2411418"/>
                <a:gd name="connsiteX102" fmla="*/ 216869 w 931785"/>
                <a:gd name="connsiteY102" fmla="*/ 1033463 h 2411418"/>
                <a:gd name="connsiteX103" fmla="*/ 207344 w 931785"/>
                <a:gd name="connsiteY103" fmla="*/ 985838 h 2411418"/>
                <a:gd name="connsiteX104" fmla="*/ 197819 w 931785"/>
                <a:gd name="connsiteY104" fmla="*/ 938213 h 2411418"/>
                <a:gd name="connsiteX105" fmla="*/ 188294 w 931785"/>
                <a:gd name="connsiteY105" fmla="*/ 923925 h 2411418"/>
                <a:gd name="connsiteX106" fmla="*/ 159719 w 931785"/>
                <a:gd name="connsiteY106" fmla="*/ 885825 h 2411418"/>
                <a:gd name="connsiteX107" fmla="*/ 140669 w 931785"/>
                <a:gd name="connsiteY107" fmla="*/ 881063 h 2411418"/>
                <a:gd name="connsiteX108" fmla="*/ 131144 w 931785"/>
                <a:gd name="connsiteY108" fmla="*/ 866775 h 2411418"/>
                <a:gd name="connsiteX109" fmla="*/ 126382 w 931785"/>
                <a:gd name="connsiteY109" fmla="*/ 852488 h 2411418"/>
                <a:gd name="connsiteX110" fmla="*/ 93044 w 931785"/>
                <a:gd name="connsiteY110" fmla="*/ 819150 h 2411418"/>
                <a:gd name="connsiteX111" fmla="*/ 69232 w 931785"/>
                <a:gd name="connsiteY111" fmla="*/ 785813 h 2411418"/>
                <a:gd name="connsiteX112" fmla="*/ 59707 w 931785"/>
                <a:gd name="connsiteY112" fmla="*/ 747713 h 2411418"/>
                <a:gd name="connsiteX113" fmla="*/ 54944 w 931785"/>
                <a:gd name="connsiteY113" fmla="*/ 733425 h 2411418"/>
                <a:gd name="connsiteX114" fmla="*/ 40657 w 931785"/>
                <a:gd name="connsiteY114" fmla="*/ 685800 h 2411418"/>
                <a:gd name="connsiteX115" fmla="*/ 31132 w 931785"/>
                <a:gd name="connsiteY115" fmla="*/ 666750 h 2411418"/>
                <a:gd name="connsiteX116" fmla="*/ 26369 w 931785"/>
                <a:gd name="connsiteY116" fmla="*/ 647700 h 2411418"/>
                <a:gd name="connsiteX117" fmla="*/ 21607 w 931785"/>
                <a:gd name="connsiteY117" fmla="*/ 633413 h 2411418"/>
                <a:gd name="connsiteX118" fmla="*/ 16844 w 931785"/>
                <a:gd name="connsiteY118" fmla="*/ 614363 h 2411418"/>
                <a:gd name="connsiteX119" fmla="*/ 7319 w 931785"/>
                <a:gd name="connsiteY119" fmla="*/ 585788 h 2411418"/>
                <a:gd name="connsiteX120" fmla="*/ 7319 w 931785"/>
                <a:gd name="connsiteY120" fmla="*/ 428625 h 2411418"/>
                <a:gd name="connsiteX121" fmla="*/ 16844 w 931785"/>
                <a:gd name="connsiteY121" fmla="*/ 414338 h 2411418"/>
                <a:gd name="connsiteX122" fmla="*/ 45419 w 931785"/>
                <a:gd name="connsiteY122" fmla="*/ 404813 h 2411418"/>
                <a:gd name="connsiteX123" fmla="*/ 73994 w 931785"/>
                <a:gd name="connsiteY123" fmla="*/ 419100 h 2411418"/>
                <a:gd name="connsiteX124" fmla="*/ 88282 w 931785"/>
                <a:gd name="connsiteY124" fmla="*/ 423863 h 2411418"/>
                <a:gd name="connsiteX125" fmla="*/ 116857 w 931785"/>
                <a:gd name="connsiteY125" fmla="*/ 438150 h 2411418"/>
                <a:gd name="connsiteX126" fmla="*/ 126382 w 931785"/>
                <a:gd name="connsiteY126" fmla="*/ 557213 h 2411418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564532 w 931785"/>
                <a:gd name="connsiteY74" fmla="*/ 2152650 h 2414237"/>
                <a:gd name="connsiteX75" fmla="*/ 421657 w 931785"/>
                <a:gd name="connsiteY75" fmla="*/ 1943100 h 2414237"/>
                <a:gd name="connsiteX76" fmla="*/ 431182 w 931785"/>
                <a:gd name="connsiteY76" fmla="*/ 1785938 h 2414237"/>
                <a:gd name="connsiteX77" fmla="*/ 435944 w 931785"/>
                <a:gd name="connsiteY77" fmla="*/ 1766888 h 2414237"/>
                <a:gd name="connsiteX78" fmla="*/ 450232 w 931785"/>
                <a:gd name="connsiteY78" fmla="*/ 1743075 h 2414237"/>
                <a:gd name="connsiteX79" fmla="*/ 459757 w 931785"/>
                <a:gd name="connsiteY79" fmla="*/ 1724025 h 2414237"/>
                <a:gd name="connsiteX80" fmla="*/ 464519 w 931785"/>
                <a:gd name="connsiteY80" fmla="*/ 1704975 h 2414237"/>
                <a:gd name="connsiteX81" fmla="*/ 474044 w 931785"/>
                <a:gd name="connsiteY81" fmla="*/ 1690688 h 2414237"/>
                <a:gd name="connsiteX82" fmla="*/ 478807 w 931785"/>
                <a:gd name="connsiteY82" fmla="*/ 1676400 h 2414237"/>
                <a:gd name="connsiteX83" fmla="*/ 483569 w 931785"/>
                <a:gd name="connsiteY83" fmla="*/ 1643063 h 2414237"/>
                <a:gd name="connsiteX84" fmla="*/ 488332 w 931785"/>
                <a:gd name="connsiteY84" fmla="*/ 1628775 h 2414237"/>
                <a:gd name="connsiteX85" fmla="*/ 445469 w 931785"/>
                <a:gd name="connsiteY85" fmla="*/ 1585913 h 2414237"/>
                <a:gd name="connsiteX86" fmla="*/ 426419 w 931785"/>
                <a:gd name="connsiteY86" fmla="*/ 1576388 h 2414237"/>
                <a:gd name="connsiteX87" fmla="*/ 393082 w 931785"/>
                <a:gd name="connsiteY87" fmla="*/ 1557338 h 2414237"/>
                <a:gd name="connsiteX88" fmla="*/ 364507 w 931785"/>
                <a:gd name="connsiteY88" fmla="*/ 1533525 h 2414237"/>
                <a:gd name="connsiteX89" fmla="*/ 354982 w 931785"/>
                <a:gd name="connsiteY89" fmla="*/ 1509713 h 2414237"/>
                <a:gd name="connsiteX90" fmla="*/ 335932 w 931785"/>
                <a:gd name="connsiteY90" fmla="*/ 1476375 h 2414237"/>
                <a:gd name="connsiteX91" fmla="*/ 326407 w 931785"/>
                <a:gd name="connsiteY91" fmla="*/ 1443038 h 2414237"/>
                <a:gd name="connsiteX92" fmla="*/ 321644 w 931785"/>
                <a:gd name="connsiteY92" fmla="*/ 1333500 h 2414237"/>
                <a:gd name="connsiteX93" fmla="*/ 316882 w 931785"/>
                <a:gd name="connsiteY93" fmla="*/ 1319213 h 2414237"/>
                <a:gd name="connsiteX94" fmla="*/ 312119 w 931785"/>
                <a:gd name="connsiteY94" fmla="*/ 1300163 h 2414237"/>
                <a:gd name="connsiteX95" fmla="*/ 307357 w 931785"/>
                <a:gd name="connsiteY95" fmla="*/ 1285875 h 2414237"/>
                <a:gd name="connsiteX96" fmla="*/ 293069 w 931785"/>
                <a:gd name="connsiteY96" fmla="*/ 1223963 h 2414237"/>
                <a:gd name="connsiteX97" fmla="*/ 283544 w 931785"/>
                <a:gd name="connsiteY97" fmla="*/ 1209675 h 2414237"/>
                <a:gd name="connsiteX98" fmla="*/ 274019 w 931785"/>
                <a:gd name="connsiteY98" fmla="*/ 1176338 h 2414237"/>
                <a:gd name="connsiteX99" fmla="*/ 264494 w 931785"/>
                <a:gd name="connsiteY99" fmla="*/ 1152525 h 2414237"/>
                <a:gd name="connsiteX100" fmla="*/ 240682 w 931785"/>
                <a:gd name="connsiteY100" fmla="*/ 1090613 h 2414237"/>
                <a:gd name="connsiteX101" fmla="*/ 231157 w 931785"/>
                <a:gd name="connsiteY101" fmla="*/ 1071563 h 2414237"/>
                <a:gd name="connsiteX102" fmla="*/ 226394 w 931785"/>
                <a:gd name="connsiteY102" fmla="*/ 1057275 h 2414237"/>
                <a:gd name="connsiteX103" fmla="*/ 216869 w 931785"/>
                <a:gd name="connsiteY103" fmla="*/ 1033463 h 2414237"/>
                <a:gd name="connsiteX104" fmla="*/ 207344 w 931785"/>
                <a:gd name="connsiteY104" fmla="*/ 985838 h 2414237"/>
                <a:gd name="connsiteX105" fmla="*/ 197819 w 931785"/>
                <a:gd name="connsiteY105" fmla="*/ 938213 h 2414237"/>
                <a:gd name="connsiteX106" fmla="*/ 188294 w 931785"/>
                <a:gd name="connsiteY106" fmla="*/ 923925 h 2414237"/>
                <a:gd name="connsiteX107" fmla="*/ 159719 w 931785"/>
                <a:gd name="connsiteY107" fmla="*/ 885825 h 2414237"/>
                <a:gd name="connsiteX108" fmla="*/ 140669 w 931785"/>
                <a:gd name="connsiteY108" fmla="*/ 881063 h 2414237"/>
                <a:gd name="connsiteX109" fmla="*/ 131144 w 931785"/>
                <a:gd name="connsiteY109" fmla="*/ 866775 h 2414237"/>
                <a:gd name="connsiteX110" fmla="*/ 126382 w 931785"/>
                <a:gd name="connsiteY110" fmla="*/ 852488 h 2414237"/>
                <a:gd name="connsiteX111" fmla="*/ 93044 w 931785"/>
                <a:gd name="connsiteY111" fmla="*/ 819150 h 2414237"/>
                <a:gd name="connsiteX112" fmla="*/ 69232 w 931785"/>
                <a:gd name="connsiteY112" fmla="*/ 785813 h 2414237"/>
                <a:gd name="connsiteX113" fmla="*/ 59707 w 931785"/>
                <a:gd name="connsiteY113" fmla="*/ 747713 h 2414237"/>
                <a:gd name="connsiteX114" fmla="*/ 54944 w 931785"/>
                <a:gd name="connsiteY114" fmla="*/ 733425 h 2414237"/>
                <a:gd name="connsiteX115" fmla="*/ 40657 w 931785"/>
                <a:gd name="connsiteY115" fmla="*/ 685800 h 2414237"/>
                <a:gd name="connsiteX116" fmla="*/ 31132 w 931785"/>
                <a:gd name="connsiteY116" fmla="*/ 666750 h 2414237"/>
                <a:gd name="connsiteX117" fmla="*/ 26369 w 931785"/>
                <a:gd name="connsiteY117" fmla="*/ 647700 h 2414237"/>
                <a:gd name="connsiteX118" fmla="*/ 21607 w 931785"/>
                <a:gd name="connsiteY118" fmla="*/ 633413 h 2414237"/>
                <a:gd name="connsiteX119" fmla="*/ 16844 w 931785"/>
                <a:gd name="connsiteY119" fmla="*/ 614363 h 2414237"/>
                <a:gd name="connsiteX120" fmla="*/ 7319 w 931785"/>
                <a:gd name="connsiteY120" fmla="*/ 585788 h 2414237"/>
                <a:gd name="connsiteX121" fmla="*/ 7319 w 931785"/>
                <a:gd name="connsiteY121" fmla="*/ 428625 h 2414237"/>
                <a:gd name="connsiteX122" fmla="*/ 16844 w 931785"/>
                <a:gd name="connsiteY122" fmla="*/ 414338 h 2414237"/>
                <a:gd name="connsiteX123" fmla="*/ 45419 w 931785"/>
                <a:gd name="connsiteY123" fmla="*/ 404813 h 2414237"/>
                <a:gd name="connsiteX124" fmla="*/ 73994 w 931785"/>
                <a:gd name="connsiteY124" fmla="*/ 419100 h 2414237"/>
                <a:gd name="connsiteX125" fmla="*/ 88282 w 931785"/>
                <a:gd name="connsiteY125" fmla="*/ 423863 h 2414237"/>
                <a:gd name="connsiteX126" fmla="*/ 116857 w 931785"/>
                <a:gd name="connsiteY126" fmla="*/ 438150 h 2414237"/>
                <a:gd name="connsiteX127" fmla="*/ 126382 w 931785"/>
                <a:gd name="connsiteY127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564532 w 931785"/>
                <a:gd name="connsiteY74" fmla="*/ 2152650 h 2414237"/>
                <a:gd name="connsiteX75" fmla="*/ 421657 w 931785"/>
                <a:gd name="connsiteY75" fmla="*/ 1943100 h 2414237"/>
                <a:gd name="connsiteX76" fmla="*/ 431182 w 931785"/>
                <a:gd name="connsiteY76" fmla="*/ 1785938 h 2414237"/>
                <a:gd name="connsiteX77" fmla="*/ 435944 w 931785"/>
                <a:gd name="connsiteY77" fmla="*/ 1766888 h 2414237"/>
                <a:gd name="connsiteX78" fmla="*/ 450232 w 931785"/>
                <a:gd name="connsiteY78" fmla="*/ 1743075 h 2414237"/>
                <a:gd name="connsiteX79" fmla="*/ 459757 w 931785"/>
                <a:gd name="connsiteY79" fmla="*/ 1724025 h 2414237"/>
                <a:gd name="connsiteX80" fmla="*/ 464519 w 931785"/>
                <a:gd name="connsiteY80" fmla="*/ 1704975 h 2414237"/>
                <a:gd name="connsiteX81" fmla="*/ 474044 w 931785"/>
                <a:gd name="connsiteY81" fmla="*/ 1690688 h 2414237"/>
                <a:gd name="connsiteX82" fmla="*/ 478807 w 931785"/>
                <a:gd name="connsiteY82" fmla="*/ 1676400 h 2414237"/>
                <a:gd name="connsiteX83" fmla="*/ 483569 w 931785"/>
                <a:gd name="connsiteY83" fmla="*/ 1643063 h 2414237"/>
                <a:gd name="connsiteX84" fmla="*/ 488332 w 931785"/>
                <a:gd name="connsiteY84" fmla="*/ 1628775 h 2414237"/>
                <a:gd name="connsiteX85" fmla="*/ 445469 w 931785"/>
                <a:gd name="connsiteY85" fmla="*/ 1585913 h 2414237"/>
                <a:gd name="connsiteX86" fmla="*/ 426419 w 931785"/>
                <a:gd name="connsiteY86" fmla="*/ 1576388 h 2414237"/>
                <a:gd name="connsiteX87" fmla="*/ 393082 w 931785"/>
                <a:gd name="connsiteY87" fmla="*/ 1557338 h 2414237"/>
                <a:gd name="connsiteX88" fmla="*/ 364507 w 931785"/>
                <a:gd name="connsiteY88" fmla="*/ 1533525 h 2414237"/>
                <a:gd name="connsiteX89" fmla="*/ 354982 w 931785"/>
                <a:gd name="connsiteY89" fmla="*/ 1509713 h 2414237"/>
                <a:gd name="connsiteX90" fmla="*/ 335932 w 931785"/>
                <a:gd name="connsiteY90" fmla="*/ 1476375 h 2414237"/>
                <a:gd name="connsiteX91" fmla="*/ 326407 w 931785"/>
                <a:gd name="connsiteY91" fmla="*/ 1443038 h 2414237"/>
                <a:gd name="connsiteX92" fmla="*/ 321644 w 931785"/>
                <a:gd name="connsiteY92" fmla="*/ 1333500 h 2414237"/>
                <a:gd name="connsiteX93" fmla="*/ 316882 w 931785"/>
                <a:gd name="connsiteY93" fmla="*/ 1319213 h 2414237"/>
                <a:gd name="connsiteX94" fmla="*/ 312119 w 931785"/>
                <a:gd name="connsiteY94" fmla="*/ 1300163 h 2414237"/>
                <a:gd name="connsiteX95" fmla="*/ 307357 w 931785"/>
                <a:gd name="connsiteY95" fmla="*/ 1285875 h 2414237"/>
                <a:gd name="connsiteX96" fmla="*/ 293069 w 931785"/>
                <a:gd name="connsiteY96" fmla="*/ 1223963 h 2414237"/>
                <a:gd name="connsiteX97" fmla="*/ 283544 w 931785"/>
                <a:gd name="connsiteY97" fmla="*/ 1209675 h 2414237"/>
                <a:gd name="connsiteX98" fmla="*/ 274019 w 931785"/>
                <a:gd name="connsiteY98" fmla="*/ 1176338 h 2414237"/>
                <a:gd name="connsiteX99" fmla="*/ 264494 w 931785"/>
                <a:gd name="connsiteY99" fmla="*/ 1152525 h 2414237"/>
                <a:gd name="connsiteX100" fmla="*/ 240682 w 931785"/>
                <a:gd name="connsiteY100" fmla="*/ 1090613 h 2414237"/>
                <a:gd name="connsiteX101" fmla="*/ 231157 w 931785"/>
                <a:gd name="connsiteY101" fmla="*/ 1071563 h 2414237"/>
                <a:gd name="connsiteX102" fmla="*/ 226394 w 931785"/>
                <a:gd name="connsiteY102" fmla="*/ 1057275 h 2414237"/>
                <a:gd name="connsiteX103" fmla="*/ 216869 w 931785"/>
                <a:gd name="connsiteY103" fmla="*/ 1033463 h 2414237"/>
                <a:gd name="connsiteX104" fmla="*/ 207344 w 931785"/>
                <a:gd name="connsiteY104" fmla="*/ 985838 h 2414237"/>
                <a:gd name="connsiteX105" fmla="*/ 197819 w 931785"/>
                <a:gd name="connsiteY105" fmla="*/ 938213 h 2414237"/>
                <a:gd name="connsiteX106" fmla="*/ 188294 w 931785"/>
                <a:gd name="connsiteY106" fmla="*/ 923925 h 2414237"/>
                <a:gd name="connsiteX107" fmla="*/ 159719 w 931785"/>
                <a:gd name="connsiteY107" fmla="*/ 885825 h 2414237"/>
                <a:gd name="connsiteX108" fmla="*/ 140669 w 931785"/>
                <a:gd name="connsiteY108" fmla="*/ 881063 h 2414237"/>
                <a:gd name="connsiteX109" fmla="*/ 131144 w 931785"/>
                <a:gd name="connsiteY109" fmla="*/ 866775 h 2414237"/>
                <a:gd name="connsiteX110" fmla="*/ 126382 w 931785"/>
                <a:gd name="connsiteY110" fmla="*/ 852488 h 2414237"/>
                <a:gd name="connsiteX111" fmla="*/ 93044 w 931785"/>
                <a:gd name="connsiteY111" fmla="*/ 819150 h 2414237"/>
                <a:gd name="connsiteX112" fmla="*/ 69232 w 931785"/>
                <a:gd name="connsiteY112" fmla="*/ 785813 h 2414237"/>
                <a:gd name="connsiteX113" fmla="*/ 59707 w 931785"/>
                <a:gd name="connsiteY113" fmla="*/ 747713 h 2414237"/>
                <a:gd name="connsiteX114" fmla="*/ 54944 w 931785"/>
                <a:gd name="connsiteY114" fmla="*/ 733425 h 2414237"/>
                <a:gd name="connsiteX115" fmla="*/ 40657 w 931785"/>
                <a:gd name="connsiteY115" fmla="*/ 685800 h 2414237"/>
                <a:gd name="connsiteX116" fmla="*/ 31132 w 931785"/>
                <a:gd name="connsiteY116" fmla="*/ 666750 h 2414237"/>
                <a:gd name="connsiteX117" fmla="*/ 26369 w 931785"/>
                <a:gd name="connsiteY117" fmla="*/ 647700 h 2414237"/>
                <a:gd name="connsiteX118" fmla="*/ 21607 w 931785"/>
                <a:gd name="connsiteY118" fmla="*/ 633413 h 2414237"/>
                <a:gd name="connsiteX119" fmla="*/ 16844 w 931785"/>
                <a:gd name="connsiteY119" fmla="*/ 614363 h 2414237"/>
                <a:gd name="connsiteX120" fmla="*/ 7319 w 931785"/>
                <a:gd name="connsiteY120" fmla="*/ 585788 h 2414237"/>
                <a:gd name="connsiteX121" fmla="*/ 7319 w 931785"/>
                <a:gd name="connsiteY121" fmla="*/ 428625 h 2414237"/>
                <a:gd name="connsiteX122" fmla="*/ 16844 w 931785"/>
                <a:gd name="connsiteY122" fmla="*/ 414338 h 2414237"/>
                <a:gd name="connsiteX123" fmla="*/ 45419 w 931785"/>
                <a:gd name="connsiteY123" fmla="*/ 404813 h 2414237"/>
                <a:gd name="connsiteX124" fmla="*/ 73994 w 931785"/>
                <a:gd name="connsiteY124" fmla="*/ 419100 h 2414237"/>
                <a:gd name="connsiteX125" fmla="*/ 88282 w 931785"/>
                <a:gd name="connsiteY125" fmla="*/ 423863 h 2414237"/>
                <a:gd name="connsiteX126" fmla="*/ 116857 w 931785"/>
                <a:gd name="connsiteY126" fmla="*/ 438150 h 2414237"/>
                <a:gd name="connsiteX127" fmla="*/ 126382 w 931785"/>
                <a:gd name="connsiteY127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54982 w 931785"/>
                <a:gd name="connsiteY90" fmla="*/ 1509713 h 2414237"/>
                <a:gd name="connsiteX91" fmla="*/ 335932 w 931785"/>
                <a:gd name="connsiteY91" fmla="*/ 1476375 h 2414237"/>
                <a:gd name="connsiteX92" fmla="*/ 326407 w 931785"/>
                <a:gd name="connsiteY92" fmla="*/ 1443038 h 2414237"/>
                <a:gd name="connsiteX93" fmla="*/ 321644 w 931785"/>
                <a:gd name="connsiteY93" fmla="*/ 133350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54982 w 931785"/>
                <a:gd name="connsiteY90" fmla="*/ 1509713 h 2414237"/>
                <a:gd name="connsiteX91" fmla="*/ 335932 w 931785"/>
                <a:gd name="connsiteY91" fmla="*/ 1476375 h 2414237"/>
                <a:gd name="connsiteX92" fmla="*/ 376413 w 931785"/>
                <a:gd name="connsiteY92" fmla="*/ 1409700 h 2414237"/>
                <a:gd name="connsiteX93" fmla="*/ 321644 w 931785"/>
                <a:gd name="connsiteY93" fmla="*/ 133350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54982 w 931785"/>
                <a:gd name="connsiteY90" fmla="*/ 1509713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21644 w 931785"/>
                <a:gd name="connsiteY93" fmla="*/ 133350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21644 w 931785"/>
                <a:gd name="connsiteY93" fmla="*/ 133350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43088 w 931785"/>
                <a:gd name="connsiteY14" fmla="*/ 173831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43088 w 931785"/>
                <a:gd name="connsiteY14" fmla="*/ 173831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62138 w 931785"/>
                <a:gd name="connsiteY84" fmla="*/ 1659732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43088 w 931785"/>
                <a:gd name="connsiteY14" fmla="*/ 173831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28801 w 931785"/>
                <a:gd name="connsiteY84" fmla="*/ 1635919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43088 w 931785"/>
                <a:gd name="connsiteY14" fmla="*/ 173831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28801 w 931785"/>
                <a:gd name="connsiteY84" fmla="*/ 1635919 h 2414237"/>
                <a:gd name="connsiteX85" fmla="*/ 464519 w 931785"/>
                <a:gd name="connsiteY85" fmla="*/ 1647825 h 2414237"/>
                <a:gd name="connsiteX86" fmla="*/ 488332 w 931785"/>
                <a:gd name="connsiteY86" fmla="*/ 1628775 h 2414237"/>
                <a:gd name="connsiteX87" fmla="*/ 445469 w 931785"/>
                <a:gd name="connsiteY87" fmla="*/ 1585913 h 2414237"/>
                <a:gd name="connsiteX88" fmla="*/ 426419 w 931785"/>
                <a:gd name="connsiteY88" fmla="*/ 1576388 h 2414237"/>
                <a:gd name="connsiteX89" fmla="*/ 393082 w 931785"/>
                <a:gd name="connsiteY89" fmla="*/ 1557338 h 2414237"/>
                <a:gd name="connsiteX90" fmla="*/ 364507 w 931785"/>
                <a:gd name="connsiteY90" fmla="*/ 1533525 h 2414237"/>
                <a:gd name="connsiteX91" fmla="*/ 378795 w 931785"/>
                <a:gd name="connsiteY91" fmla="*/ 1504950 h 2414237"/>
                <a:gd name="connsiteX92" fmla="*/ 388320 w 931785"/>
                <a:gd name="connsiteY92" fmla="*/ 1459706 h 2414237"/>
                <a:gd name="connsiteX93" fmla="*/ 376413 w 931785"/>
                <a:gd name="connsiteY93" fmla="*/ 1409700 h 2414237"/>
                <a:gd name="connsiteX94" fmla="*/ 331169 w 931785"/>
                <a:gd name="connsiteY94" fmla="*/ 1314450 h 2414237"/>
                <a:gd name="connsiteX95" fmla="*/ 316882 w 931785"/>
                <a:gd name="connsiteY95" fmla="*/ 1319213 h 2414237"/>
                <a:gd name="connsiteX96" fmla="*/ 312119 w 931785"/>
                <a:gd name="connsiteY96" fmla="*/ 1300163 h 2414237"/>
                <a:gd name="connsiteX97" fmla="*/ 307357 w 931785"/>
                <a:gd name="connsiteY97" fmla="*/ 1285875 h 2414237"/>
                <a:gd name="connsiteX98" fmla="*/ 293069 w 931785"/>
                <a:gd name="connsiteY98" fmla="*/ 1223963 h 2414237"/>
                <a:gd name="connsiteX99" fmla="*/ 283544 w 931785"/>
                <a:gd name="connsiteY99" fmla="*/ 1209675 h 2414237"/>
                <a:gd name="connsiteX100" fmla="*/ 274019 w 931785"/>
                <a:gd name="connsiteY100" fmla="*/ 1176338 h 2414237"/>
                <a:gd name="connsiteX101" fmla="*/ 264494 w 931785"/>
                <a:gd name="connsiteY101" fmla="*/ 1152525 h 2414237"/>
                <a:gd name="connsiteX102" fmla="*/ 240682 w 931785"/>
                <a:gd name="connsiteY102" fmla="*/ 1090613 h 2414237"/>
                <a:gd name="connsiteX103" fmla="*/ 231157 w 931785"/>
                <a:gd name="connsiteY103" fmla="*/ 1071563 h 2414237"/>
                <a:gd name="connsiteX104" fmla="*/ 226394 w 931785"/>
                <a:gd name="connsiteY104" fmla="*/ 1057275 h 2414237"/>
                <a:gd name="connsiteX105" fmla="*/ 216869 w 931785"/>
                <a:gd name="connsiteY105" fmla="*/ 1033463 h 2414237"/>
                <a:gd name="connsiteX106" fmla="*/ 207344 w 931785"/>
                <a:gd name="connsiteY106" fmla="*/ 985838 h 2414237"/>
                <a:gd name="connsiteX107" fmla="*/ 197819 w 931785"/>
                <a:gd name="connsiteY107" fmla="*/ 938213 h 2414237"/>
                <a:gd name="connsiteX108" fmla="*/ 188294 w 931785"/>
                <a:gd name="connsiteY108" fmla="*/ 923925 h 2414237"/>
                <a:gd name="connsiteX109" fmla="*/ 159719 w 931785"/>
                <a:gd name="connsiteY109" fmla="*/ 885825 h 2414237"/>
                <a:gd name="connsiteX110" fmla="*/ 140669 w 931785"/>
                <a:gd name="connsiteY110" fmla="*/ 881063 h 2414237"/>
                <a:gd name="connsiteX111" fmla="*/ 131144 w 931785"/>
                <a:gd name="connsiteY111" fmla="*/ 866775 h 2414237"/>
                <a:gd name="connsiteX112" fmla="*/ 126382 w 931785"/>
                <a:gd name="connsiteY112" fmla="*/ 852488 h 2414237"/>
                <a:gd name="connsiteX113" fmla="*/ 93044 w 931785"/>
                <a:gd name="connsiteY113" fmla="*/ 819150 h 2414237"/>
                <a:gd name="connsiteX114" fmla="*/ 69232 w 931785"/>
                <a:gd name="connsiteY114" fmla="*/ 785813 h 2414237"/>
                <a:gd name="connsiteX115" fmla="*/ 59707 w 931785"/>
                <a:gd name="connsiteY115" fmla="*/ 747713 h 2414237"/>
                <a:gd name="connsiteX116" fmla="*/ 54944 w 931785"/>
                <a:gd name="connsiteY116" fmla="*/ 733425 h 2414237"/>
                <a:gd name="connsiteX117" fmla="*/ 40657 w 931785"/>
                <a:gd name="connsiteY117" fmla="*/ 685800 h 2414237"/>
                <a:gd name="connsiteX118" fmla="*/ 31132 w 931785"/>
                <a:gd name="connsiteY118" fmla="*/ 666750 h 2414237"/>
                <a:gd name="connsiteX119" fmla="*/ 26369 w 931785"/>
                <a:gd name="connsiteY119" fmla="*/ 647700 h 2414237"/>
                <a:gd name="connsiteX120" fmla="*/ 21607 w 931785"/>
                <a:gd name="connsiteY120" fmla="*/ 633413 h 2414237"/>
                <a:gd name="connsiteX121" fmla="*/ 16844 w 931785"/>
                <a:gd name="connsiteY121" fmla="*/ 614363 h 2414237"/>
                <a:gd name="connsiteX122" fmla="*/ 7319 w 931785"/>
                <a:gd name="connsiteY122" fmla="*/ 585788 h 2414237"/>
                <a:gd name="connsiteX123" fmla="*/ 7319 w 931785"/>
                <a:gd name="connsiteY123" fmla="*/ 428625 h 2414237"/>
                <a:gd name="connsiteX124" fmla="*/ 16844 w 931785"/>
                <a:gd name="connsiteY124" fmla="*/ 414338 h 2414237"/>
                <a:gd name="connsiteX125" fmla="*/ 45419 w 931785"/>
                <a:gd name="connsiteY125" fmla="*/ 404813 h 2414237"/>
                <a:gd name="connsiteX126" fmla="*/ 73994 w 931785"/>
                <a:gd name="connsiteY126" fmla="*/ 419100 h 2414237"/>
                <a:gd name="connsiteX127" fmla="*/ 88282 w 931785"/>
                <a:gd name="connsiteY127" fmla="*/ 423863 h 2414237"/>
                <a:gd name="connsiteX128" fmla="*/ 116857 w 931785"/>
                <a:gd name="connsiteY128" fmla="*/ 438150 h 2414237"/>
                <a:gd name="connsiteX129" fmla="*/ 126382 w 931785"/>
                <a:gd name="connsiteY129" fmla="*/ 557213 h 2414237"/>
                <a:gd name="connsiteX0" fmla="*/ 164482 w 932759"/>
                <a:gd name="connsiteY0" fmla="*/ 623888 h 2414237"/>
                <a:gd name="connsiteX1" fmla="*/ 202582 w 932759"/>
                <a:gd name="connsiteY1" fmla="*/ 619125 h 2414237"/>
                <a:gd name="connsiteX2" fmla="*/ 231157 w 932759"/>
                <a:gd name="connsiteY2" fmla="*/ 600075 h 2414237"/>
                <a:gd name="connsiteX3" fmla="*/ 259732 w 932759"/>
                <a:gd name="connsiteY3" fmla="*/ 585788 h 2414237"/>
                <a:gd name="connsiteX4" fmla="*/ 274019 w 932759"/>
                <a:gd name="connsiteY4" fmla="*/ 557213 h 2414237"/>
                <a:gd name="connsiteX5" fmla="*/ 302594 w 932759"/>
                <a:gd name="connsiteY5" fmla="*/ 547688 h 2414237"/>
                <a:gd name="connsiteX6" fmla="*/ 307357 w 932759"/>
                <a:gd name="connsiteY6" fmla="*/ 347663 h 2414237"/>
                <a:gd name="connsiteX7" fmla="*/ 312119 w 932759"/>
                <a:gd name="connsiteY7" fmla="*/ 333375 h 2414237"/>
                <a:gd name="connsiteX8" fmla="*/ 321644 w 932759"/>
                <a:gd name="connsiteY8" fmla="*/ 319088 h 2414237"/>
                <a:gd name="connsiteX9" fmla="*/ 340694 w 932759"/>
                <a:gd name="connsiteY9" fmla="*/ 276225 h 2414237"/>
                <a:gd name="connsiteX10" fmla="*/ 354982 w 932759"/>
                <a:gd name="connsiteY10" fmla="*/ 266700 h 2414237"/>
                <a:gd name="connsiteX11" fmla="*/ 369269 w 932759"/>
                <a:gd name="connsiteY11" fmla="*/ 252413 h 2414237"/>
                <a:gd name="connsiteX12" fmla="*/ 397844 w 932759"/>
                <a:gd name="connsiteY12" fmla="*/ 233363 h 2414237"/>
                <a:gd name="connsiteX13" fmla="*/ 412132 w 932759"/>
                <a:gd name="connsiteY13" fmla="*/ 223838 h 2414237"/>
                <a:gd name="connsiteX14" fmla="*/ 443088 w 932759"/>
                <a:gd name="connsiteY14" fmla="*/ 173831 h 2414237"/>
                <a:gd name="connsiteX15" fmla="*/ 440707 w 932759"/>
                <a:gd name="connsiteY15" fmla="*/ 147638 h 2414237"/>
                <a:gd name="connsiteX16" fmla="*/ 426419 w 932759"/>
                <a:gd name="connsiteY16" fmla="*/ 9525 h 2414237"/>
                <a:gd name="connsiteX17" fmla="*/ 478807 w 932759"/>
                <a:gd name="connsiteY17" fmla="*/ 28575 h 2414237"/>
                <a:gd name="connsiteX18" fmla="*/ 493094 w 932759"/>
                <a:gd name="connsiteY18" fmla="*/ 33338 h 2414237"/>
                <a:gd name="connsiteX19" fmla="*/ 521669 w 932759"/>
                <a:gd name="connsiteY19" fmla="*/ 57150 h 2414237"/>
                <a:gd name="connsiteX20" fmla="*/ 535957 w 932759"/>
                <a:gd name="connsiteY20" fmla="*/ 47625 h 2414237"/>
                <a:gd name="connsiteX21" fmla="*/ 555007 w 932759"/>
                <a:gd name="connsiteY21" fmla="*/ 19050 h 2414237"/>
                <a:gd name="connsiteX22" fmla="*/ 583582 w 932759"/>
                <a:gd name="connsiteY22" fmla="*/ 0 h 2414237"/>
                <a:gd name="connsiteX23" fmla="*/ 621682 w 932759"/>
                <a:gd name="connsiteY23" fmla="*/ 33338 h 2414237"/>
                <a:gd name="connsiteX24" fmla="*/ 645494 w 932759"/>
                <a:gd name="connsiteY24" fmla="*/ 28575 h 2414237"/>
                <a:gd name="connsiteX25" fmla="*/ 659782 w 932759"/>
                <a:gd name="connsiteY25" fmla="*/ 23813 h 2414237"/>
                <a:gd name="connsiteX26" fmla="*/ 678832 w 932759"/>
                <a:gd name="connsiteY26" fmla="*/ 28575 h 2414237"/>
                <a:gd name="connsiteX27" fmla="*/ 683594 w 932759"/>
                <a:gd name="connsiteY27" fmla="*/ 42863 h 2414237"/>
                <a:gd name="connsiteX28" fmla="*/ 688357 w 932759"/>
                <a:gd name="connsiteY28" fmla="*/ 171450 h 2414237"/>
                <a:gd name="connsiteX29" fmla="*/ 697882 w 932759"/>
                <a:gd name="connsiteY29" fmla="*/ 200025 h 2414237"/>
                <a:gd name="connsiteX30" fmla="*/ 702644 w 932759"/>
                <a:gd name="connsiteY30" fmla="*/ 214313 h 2414237"/>
                <a:gd name="connsiteX31" fmla="*/ 707407 w 932759"/>
                <a:gd name="connsiteY31" fmla="*/ 228600 h 2414237"/>
                <a:gd name="connsiteX32" fmla="*/ 716932 w 932759"/>
                <a:gd name="connsiteY32" fmla="*/ 261938 h 2414237"/>
                <a:gd name="connsiteX33" fmla="*/ 731219 w 932759"/>
                <a:gd name="connsiteY33" fmla="*/ 276225 h 2414237"/>
                <a:gd name="connsiteX34" fmla="*/ 735982 w 932759"/>
                <a:gd name="connsiteY34" fmla="*/ 338138 h 2414237"/>
                <a:gd name="connsiteX35" fmla="*/ 750269 w 932759"/>
                <a:gd name="connsiteY35" fmla="*/ 504825 h 2414237"/>
                <a:gd name="connsiteX36" fmla="*/ 740744 w 932759"/>
                <a:gd name="connsiteY36" fmla="*/ 609600 h 2414237"/>
                <a:gd name="connsiteX37" fmla="*/ 755032 w 932759"/>
                <a:gd name="connsiteY37" fmla="*/ 704850 h 2414237"/>
                <a:gd name="connsiteX38" fmla="*/ 831232 w 932759"/>
                <a:gd name="connsiteY38" fmla="*/ 700088 h 2414237"/>
                <a:gd name="connsiteX39" fmla="*/ 850282 w 932759"/>
                <a:gd name="connsiteY39" fmla="*/ 695325 h 2414237"/>
                <a:gd name="connsiteX40" fmla="*/ 835994 w 932759"/>
                <a:gd name="connsiteY40" fmla="*/ 704850 h 2414237"/>
                <a:gd name="connsiteX41" fmla="*/ 802657 w 932759"/>
                <a:gd name="connsiteY41" fmla="*/ 719138 h 2414237"/>
                <a:gd name="connsiteX42" fmla="*/ 793132 w 932759"/>
                <a:gd name="connsiteY42" fmla="*/ 733425 h 2414237"/>
                <a:gd name="connsiteX43" fmla="*/ 797894 w 932759"/>
                <a:gd name="connsiteY43" fmla="*/ 747713 h 2414237"/>
                <a:gd name="connsiteX44" fmla="*/ 812182 w 932759"/>
                <a:gd name="connsiteY44" fmla="*/ 781050 h 2414237"/>
                <a:gd name="connsiteX45" fmla="*/ 821707 w 932759"/>
                <a:gd name="connsiteY45" fmla="*/ 809625 h 2414237"/>
                <a:gd name="connsiteX46" fmla="*/ 826469 w 932759"/>
                <a:gd name="connsiteY46" fmla="*/ 823913 h 2414237"/>
                <a:gd name="connsiteX47" fmla="*/ 831232 w 932759"/>
                <a:gd name="connsiteY47" fmla="*/ 895350 h 2414237"/>
                <a:gd name="connsiteX48" fmla="*/ 845519 w 932759"/>
                <a:gd name="connsiteY48" fmla="*/ 904875 h 2414237"/>
                <a:gd name="connsiteX49" fmla="*/ 859807 w 932759"/>
                <a:gd name="connsiteY49" fmla="*/ 919163 h 2414237"/>
                <a:gd name="connsiteX50" fmla="*/ 864569 w 932759"/>
                <a:gd name="connsiteY50" fmla="*/ 995363 h 2414237"/>
                <a:gd name="connsiteX51" fmla="*/ 869332 w 932759"/>
                <a:gd name="connsiteY51" fmla="*/ 1014413 h 2414237"/>
                <a:gd name="connsiteX52" fmla="*/ 874094 w 932759"/>
                <a:gd name="connsiteY52" fmla="*/ 1042988 h 2414237"/>
                <a:gd name="connsiteX53" fmla="*/ 878857 w 932759"/>
                <a:gd name="connsiteY53" fmla="*/ 1066800 h 2414237"/>
                <a:gd name="connsiteX54" fmla="*/ 888382 w 932759"/>
                <a:gd name="connsiteY54" fmla="*/ 1404938 h 2414237"/>
                <a:gd name="connsiteX55" fmla="*/ 893144 w 932759"/>
                <a:gd name="connsiteY55" fmla="*/ 1419225 h 2414237"/>
                <a:gd name="connsiteX56" fmla="*/ 897907 w 932759"/>
                <a:gd name="connsiteY56" fmla="*/ 1443038 h 2414237"/>
                <a:gd name="connsiteX57" fmla="*/ 897907 w 932759"/>
                <a:gd name="connsiteY57" fmla="*/ 1633538 h 2414237"/>
                <a:gd name="connsiteX58" fmla="*/ 902669 w 932759"/>
                <a:gd name="connsiteY58" fmla="*/ 1647825 h 2414237"/>
                <a:gd name="connsiteX59" fmla="*/ 902669 w 932759"/>
                <a:gd name="connsiteY59" fmla="*/ 1862138 h 2414237"/>
                <a:gd name="connsiteX60" fmla="*/ 916957 w 932759"/>
                <a:gd name="connsiteY60" fmla="*/ 1914525 h 2414237"/>
                <a:gd name="connsiteX61" fmla="*/ 921719 w 932759"/>
                <a:gd name="connsiteY61" fmla="*/ 1943100 h 2414237"/>
                <a:gd name="connsiteX62" fmla="*/ 926482 w 932759"/>
                <a:gd name="connsiteY62" fmla="*/ 1909763 h 2414237"/>
                <a:gd name="connsiteX63" fmla="*/ 826469 w 932759"/>
                <a:gd name="connsiteY63" fmla="*/ 1919288 h 2414237"/>
                <a:gd name="connsiteX64" fmla="*/ 812182 w 932759"/>
                <a:gd name="connsiteY64" fmla="*/ 1890713 h 2414237"/>
                <a:gd name="connsiteX65" fmla="*/ 783607 w 932759"/>
                <a:gd name="connsiteY65" fmla="*/ 1862138 h 2414237"/>
                <a:gd name="connsiteX66" fmla="*/ 721694 w 932759"/>
                <a:gd name="connsiteY66" fmla="*/ 1866900 h 2414237"/>
                <a:gd name="connsiteX67" fmla="*/ 707407 w 932759"/>
                <a:gd name="connsiteY67" fmla="*/ 1876425 h 2414237"/>
                <a:gd name="connsiteX68" fmla="*/ 674069 w 932759"/>
                <a:gd name="connsiteY68" fmla="*/ 1885950 h 2414237"/>
                <a:gd name="connsiteX69" fmla="*/ 623269 w 932759"/>
                <a:gd name="connsiteY69" fmla="*/ 2092325 h 2414237"/>
                <a:gd name="connsiteX70" fmla="*/ 655019 w 932759"/>
                <a:gd name="connsiteY70" fmla="*/ 2138363 h 2414237"/>
                <a:gd name="connsiteX71" fmla="*/ 683594 w 932759"/>
                <a:gd name="connsiteY71" fmla="*/ 2281238 h 2414237"/>
                <a:gd name="connsiteX72" fmla="*/ 718519 w 932759"/>
                <a:gd name="connsiteY72" fmla="*/ 2411413 h 2414237"/>
                <a:gd name="connsiteX73" fmla="*/ 614538 w 932759"/>
                <a:gd name="connsiteY73" fmla="*/ 2257425 h 2414237"/>
                <a:gd name="connsiteX74" fmla="*/ 564532 w 932759"/>
                <a:gd name="connsiteY74" fmla="*/ 2152650 h 2414237"/>
                <a:gd name="connsiteX75" fmla="*/ 421657 w 932759"/>
                <a:gd name="connsiteY75" fmla="*/ 1943100 h 2414237"/>
                <a:gd name="connsiteX76" fmla="*/ 431182 w 932759"/>
                <a:gd name="connsiteY76" fmla="*/ 1785938 h 2414237"/>
                <a:gd name="connsiteX77" fmla="*/ 435944 w 932759"/>
                <a:gd name="connsiteY77" fmla="*/ 1766888 h 2414237"/>
                <a:gd name="connsiteX78" fmla="*/ 450232 w 932759"/>
                <a:gd name="connsiteY78" fmla="*/ 1743075 h 2414237"/>
                <a:gd name="connsiteX79" fmla="*/ 459757 w 932759"/>
                <a:gd name="connsiteY79" fmla="*/ 1724025 h 2414237"/>
                <a:gd name="connsiteX80" fmla="*/ 464519 w 932759"/>
                <a:gd name="connsiteY80" fmla="*/ 1704975 h 2414237"/>
                <a:gd name="connsiteX81" fmla="*/ 474044 w 932759"/>
                <a:gd name="connsiteY81" fmla="*/ 1690688 h 2414237"/>
                <a:gd name="connsiteX82" fmla="*/ 478807 w 932759"/>
                <a:gd name="connsiteY82" fmla="*/ 1676400 h 2414237"/>
                <a:gd name="connsiteX83" fmla="*/ 428801 w 932759"/>
                <a:gd name="connsiteY83" fmla="*/ 1635919 h 2414237"/>
                <a:gd name="connsiteX84" fmla="*/ 464519 w 932759"/>
                <a:gd name="connsiteY84" fmla="*/ 1647825 h 2414237"/>
                <a:gd name="connsiteX85" fmla="*/ 488332 w 932759"/>
                <a:gd name="connsiteY85" fmla="*/ 1628775 h 2414237"/>
                <a:gd name="connsiteX86" fmla="*/ 445469 w 932759"/>
                <a:gd name="connsiteY86" fmla="*/ 1585913 h 2414237"/>
                <a:gd name="connsiteX87" fmla="*/ 426419 w 932759"/>
                <a:gd name="connsiteY87" fmla="*/ 1576388 h 2414237"/>
                <a:gd name="connsiteX88" fmla="*/ 393082 w 932759"/>
                <a:gd name="connsiteY88" fmla="*/ 1557338 h 2414237"/>
                <a:gd name="connsiteX89" fmla="*/ 364507 w 932759"/>
                <a:gd name="connsiteY89" fmla="*/ 1533525 h 2414237"/>
                <a:gd name="connsiteX90" fmla="*/ 378795 w 932759"/>
                <a:gd name="connsiteY90" fmla="*/ 1504950 h 2414237"/>
                <a:gd name="connsiteX91" fmla="*/ 388320 w 932759"/>
                <a:gd name="connsiteY91" fmla="*/ 1459706 h 2414237"/>
                <a:gd name="connsiteX92" fmla="*/ 376413 w 932759"/>
                <a:gd name="connsiteY92" fmla="*/ 1409700 h 2414237"/>
                <a:gd name="connsiteX93" fmla="*/ 331169 w 932759"/>
                <a:gd name="connsiteY93" fmla="*/ 1314450 h 2414237"/>
                <a:gd name="connsiteX94" fmla="*/ 316882 w 932759"/>
                <a:gd name="connsiteY94" fmla="*/ 1319213 h 2414237"/>
                <a:gd name="connsiteX95" fmla="*/ 312119 w 932759"/>
                <a:gd name="connsiteY95" fmla="*/ 1300163 h 2414237"/>
                <a:gd name="connsiteX96" fmla="*/ 307357 w 932759"/>
                <a:gd name="connsiteY96" fmla="*/ 1285875 h 2414237"/>
                <a:gd name="connsiteX97" fmla="*/ 293069 w 932759"/>
                <a:gd name="connsiteY97" fmla="*/ 1223963 h 2414237"/>
                <a:gd name="connsiteX98" fmla="*/ 283544 w 932759"/>
                <a:gd name="connsiteY98" fmla="*/ 1209675 h 2414237"/>
                <a:gd name="connsiteX99" fmla="*/ 274019 w 932759"/>
                <a:gd name="connsiteY99" fmla="*/ 1176338 h 2414237"/>
                <a:gd name="connsiteX100" fmla="*/ 264494 w 932759"/>
                <a:gd name="connsiteY100" fmla="*/ 1152525 h 2414237"/>
                <a:gd name="connsiteX101" fmla="*/ 240682 w 932759"/>
                <a:gd name="connsiteY101" fmla="*/ 1090613 h 2414237"/>
                <a:gd name="connsiteX102" fmla="*/ 231157 w 932759"/>
                <a:gd name="connsiteY102" fmla="*/ 1071563 h 2414237"/>
                <a:gd name="connsiteX103" fmla="*/ 226394 w 932759"/>
                <a:gd name="connsiteY103" fmla="*/ 1057275 h 2414237"/>
                <a:gd name="connsiteX104" fmla="*/ 216869 w 932759"/>
                <a:gd name="connsiteY104" fmla="*/ 1033463 h 2414237"/>
                <a:gd name="connsiteX105" fmla="*/ 207344 w 932759"/>
                <a:gd name="connsiteY105" fmla="*/ 985838 h 2414237"/>
                <a:gd name="connsiteX106" fmla="*/ 197819 w 932759"/>
                <a:gd name="connsiteY106" fmla="*/ 938213 h 2414237"/>
                <a:gd name="connsiteX107" fmla="*/ 188294 w 932759"/>
                <a:gd name="connsiteY107" fmla="*/ 923925 h 2414237"/>
                <a:gd name="connsiteX108" fmla="*/ 159719 w 932759"/>
                <a:gd name="connsiteY108" fmla="*/ 885825 h 2414237"/>
                <a:gd name="connsiteX109" fmla="*/ 140669 w 932759"/>
                <a:gd name="connsiteY109" fmla="*/ 881063 h 2414237"/>
                <a:gd name="connsiteX110" fmla="*/ 131144 w 932759"/>
                <a:gd name="connsiteY110" fmla="*/ 866775 h 2414237"/>
                <a:gd name="connsiteX111" fmla="*/ 126382 w 932759"/>
                <a:gd name="connsiteY111" fmla="*/ 852488 h 2414237"/>
                <a:gd name="connsiteX112" fmla="*/ 93044 w 932759"/>
                <a:gd name="connsiteY112" fmla="*/ 819150 h 2414237"/>
                <a:gd name="connsiteX113" fmla="*/ 69232 w 932759"/>
                <a:gd name="connsiteY113" fmla="*/ 785813 h 2414237"/>
                <a:gd name="connsiteX114" fmla="*/ 59707 w 932759"/>
                <a:gd name="connsiteY114" fmla="*/ 747713 h 2414237"/>
                <a:gd name="connsiteX115" fmla="*/ 54944 w 932759"/>
                <a:gd name="connsiteY115" fmla="*/ 733425 h 2414237"/>
                <a:gd name="connsiteX116" fmla="*/ 40657 w 932759"/>
                <a:gd name="connsiteY116" fmla="*/ 685800 h 2414237"/>
                <a:gd name="connsiteX117" fmla="*/ 31132 w 932759"/>
                <a:gd name="connsiteY117" fmla="*/ 666750 h 2414237"/>
                <a:gd name="connsiteX118" fmla="*/ 26369 w 932759"/>
                <a:gd name="connsiteY118" fmla="*/ 647700 h 2414237"/>
                <a:gd name="connsiteX119" fmla="*/ 21607 w 932759"/>
                <a:gd name="connsiteY119" fmla="*/ 633413 h 2414237"/>
                <a:gd name="connsiteX120" fmla="*/ 16844 w 932759"/>
                <a:gd name="connsiteY120" fmla="*/ 614363 h 2414237"/>
                <a:gd name="connsiteX121" fmla="*/ 7319 w 932759"/>
                <a:gd name="connsiteY121" fmla="*/ 585788 h 2414237"/>
                <a:gd name="connsiteX122" fmla="*/ 7319 w 932759"/>
                <a:gd name="connsiteY122" fmla="*/ 428625 h 2414237"/>
                <a:gd name="connsiteX123" fmla="*/ 16844 w 932759"/>
                <a:gd name="connsiteY123" fmla="*/ 414338 h 2414237"/>
                <a:gd name="connsiteX124" fmla="*/ 45419 w 932759"/>
                <a:gd name="connsiteY124" fmla="*/ 404813 h 2414237"/>
                <a:gd name="connsiteX125" fmla="*/ 73994 w 932759"/>
                <a:gd name="connsiteY125" fmla="*/ 419100 h 2414237"/>
                <a:gd name="connsiteX126" fmla="*/ 88282 w 932759"/>
                <a:gd name="connsiteY126" fmla="*/ 423863 h 2414237"/>
                <a:gd name="connsiteX127" fmla="*/ 116857 w 932759"/>
                <a:gd name="connsiteY127" fmla="*/ 438150 h 2414237"/>
                <a:gd name="connsiteX128" fmla="*/ 126382 w 932759"/>
                <a:gd name="connsiteY128" fmla="*/ 557213 h 2414237"/>
                <a:gd name="connsiteX0" fmla="*/ 164482 w 931922"/>
                <a:gd name="connsiteY0" fmla="*/ 623888 h 2414237"/>
                <a:gd name="connsiteX1" fmla="*/ 202582 w 931922"/>
                <a:gd name="connsiteY1" fmla="*/ 619125 h 2414237"/>
                <a:gd name="connsiteX2" fmla="*/ 231157 w 931922"/>
                <a:gd name="connsiteY2" fmla="*/ 600075 h 2414237"/>
                <a:gd name="connsiteX3" fmla="*/ 259732 w 931922"/>
                <a:gd name="connsiteY3" fmla="*/ 585788 h 2414237"/>
                <a:gd name="connsiteX4" fmla="*/ 274019 w 931922"/>
                <a:gd name="connsiteY4" fmla="*/ 557213 h 2414237"/>
                <a:gd name="connsiteX5" fmla="*/ 302594 w 931922"/>
                <a:gd name="connsiteY5" fmla="*/ 547688 h 2414237"/>
                <a:gd name="connsiteX6" fmla="*/ 307357 w 931922"/>
                <a:gd name="connsiteY6" fmla="*/ 347663 h 2414237"/>
                <a:gd name="connsiteX7" fmla="*/ 312119 w 931922"/>
                <a:gd name="connsiteY7" fmla="*/ 333375 h 2414237"/>
                <a:gd name="connsiteX8" fmla="*/ 321644 w 931922"/>
                <a:gd name="connsiteY8" fmla="*/ 319088 h 2414237"/>
                <a:gd name="connsiteX9" fmla="*/ 340694 w 931922"/>
                <a:gd name="connsiteY9" fmla="*/ 276225 h 2414237"/>
                <a:gd name="connsiteX10" fmla="*/ 354982 w 931922"/>
                <a:gd name="connsiteY10" fmla="*/ 266700 h 2414237"/>
                <a:gd name="connsiteX11" fmla="*/ 369269 w 931922"/>
                <a:gd name="connsiteY11" fmla="*/ 252413 h 2414237"/>
                <a:gd name="connsiteX12" fmla="*/ 397844 w 931922"/>
                <a:gd name="connsiteY12" fmla="*/ 233363 h 2414237"/>
                <a:gd name="connsiteX13" fmla="*/ 412132 w 931922"/>
                <a:gd name="connsiteY13" fmla="*/ 223838 h 2414237"/>
                <a:gd name="connsiteX14" fmla="*/ 443088 w 931922"/>
                <a:gd name="connsiteY14" fmla="*/ 173831 h 2414237"/>
                <a:gd name="connsiteX15" fmla="*/ 440707 w 931922"/>
                <a:gd name="connsiteY15" fmla="*/ 147638 h 2414237"/>
                <a:gd name="connsiteX16" fmla="*/ 426419 w 931922"/>
                <a:gd name="connsiteY16" fmla="*/ 9525 h 2414237"/>
                <a:gd name="connsiteX17" fmla="*/ 478807 w 931922"/>
                <a:gd name="connsiteY17" fmla="*/ 28575 h 2414237"/>
                <a:gd name="connsiteX18" fmla="*/ 493094 w 931922"/>
                <a:gd name="connsiteY18" fmla="*/ 33338 h 2414237"/>
                <a:gd name="connsiteX19" fmla="*/ 521669 w 931922"/>
                <a:gd name="connsiteY19" fmla="*/ 57150 h 2414237"/>
                <a:gd name="connsiteX20" fmla="*/ 535957 w 931922"/>
                <a:gd name="connsiteY20" fmla="*/ 47625 h 2414237"/>
                <a:gd name="connsiteX21" fmla="*/ 555007 w 931922"/>
                <a:gd name="connsiteY21" fmla="*/ 19050 h 2414237"/>
                <a:gd name="connsiteX22" fmla="*/ 583582 w 931922"/>
                <a:gd name="connsiteY22" fmla="*/ 0 h 2414237"/>
                <a:gd name="connsiteX23" fmla="*/ 621682 w 931922"/>
                <a:gd name="connsiteY23" fmla="*/ 33338 h 2414237"/>
                <a:gd name="connsiteX24" fmla="*/ 645494 w 931922"/>
                <a:gd name="connsiteY24" fmla="*/ 28575 h 2414237"/>
                <a:gd name="connsiteX25" fmla="*/ 659782 w 931922"/>
                <a:gd name="connsiteY25" fmla="*/ 23813 h 2414237"/>
                <a:gd name="connsiteX26" fmla="*/ 678832 w 931922"/>
                <a:gd name="connsiteY26" fmla="*/ 28575 h 2414237"/>
                <a:gd name="connsiteX27" fmla="*/ 683594 w 931922"/>
                <a:gd name="connsiteY27" fmla="*/ 42863 h 2414237"/>
                <a:gd name="connsiteX28" fmla="*/ 688357 w 931922"/>
                <a:gd name="connsiteY28" fmla="*/ 171450 h 2414237"/>
                <a:gd name="connsiteX29" fmla="*/ 697882 w 931922"/>
                <a:gd name="connsiteY29" fmla="*/ 200025 h 2414237"/>
                <a:gd name="connsiteX30" fmla="*/ 702644 w 931922"/>
                <a:gd name="connsiteY30" fmla="*/ 214313 h 2414237"/>
                <a:gd name="connsiteX31" fmla="*/ 707407 w 931922"/>
                <a:gd name="connsiteY31" fmla="*/ 228600 h 2414237"/>
                <a:gd name="connsiteX32" fmla="*/ 716932 w 931922"/>
                <a:gd name="connsiteY32" fmla="*/ 261938 h 2414237"/>
                <a:gd name="connsiteX33" fmla="*/ 731219 w 931922"/>
                <a:gd name="connsiteY33" fmla="*/ 276225 h 2414237"/>
                <a:gd name="connsiteX34" fmla="*/ 735982 w 931922"/>
                <a:gd name="connsiteY34" fmla="*/ 338138 h 2414237"/>
                <a:gd name="connsiteX35" fmla="*/ 750269 w 931922"/>
                <a:gd name="connsiteY35" fmla="*/ 504825 h 2414237"/>
                <a:gd name="connsiteX36" fmla="*/ 740744 w 931922"/>
                <a:gd name="connsiteY36" fmla="*/ 609600 h 2414237"/>
                <a:gd name="connsiteX37" fmla="*/ 755032 w 931922"/>
                <a:gd name="connsiteY37" fmla="*/ 704850 h 2414237"/>
                <a:gd name="connsiteX38" fmla="*/ 831232 w 931922"/>
                <a:gd name="connsiteY38" fmla="*/ 700088 h 2414237"/>
                <a:gd name="connsiteX39" fmla="*/ 850282 w 931922"/>
                <a:gd name="connsiteY39" fmla="*/ 695325 h 2414237"/>
                <a:gd name="connsiteX40" fmla="*/ 835994 w 931922"/>
                <a:gd name="connsiteY40" fmla="*/ 704850 h 2414237"/>
                <a:gd name="connsiteX41" fmla="*/ 802657 w 931922"/>
                <a:gd name="connsiteY41" fmla="*/ 719138 h 2414237"/>
                <a:gd name="connsiteX42" fmla="*/ 793132 w 931922"/>
                <a:gd name="connsiteY42" fmla="*/ 733425 h 2414237"/>
                <a:gd name="connsiteX43" fmla="*/ 797894 w 931922"/>
                <a:gd name="connsiteY43" fmla="*/ 747713 h 2414237"/>
                <a:gd name="connsiteX44" fmla="*/ 812182 w 931922"/>
                <a:gd name="connsiteY44" fmla="*/ 781050 h 2414237"/>
                <a:gd name="connsiteX45" fmla="*/ 821707 w 931922"/>
                <a:gd name="connsiteY45" fmla="*/ 809625 h 2414237"/>
                <a:gd name="connsiteX46" fmla="*/ 826469 w 931922"/>
                <a:gd name="connsiteY46" fmla="*/ 823913 h 2414237"/>
                <a:gd name="connsiteX47" fmla="*/ 831232 w 931922"/>
                <a:gd name="connsiteY47" fmla="*/ 895350 h 2414237"/>
                <a:gd name="connsiteX48" fmla="*/ 845519 w 931922"/>
                <a:gd name="connsiteY48" fmla="*/ 904875 h 2414237"/>
                <a:gd name="connsiteX49" fmla="*/ 859807 w 931922"/>
                <a:gd name="connsiteY49" fmla="*/ 919163 h 2414237"/>
                <a:gd name="connsiteX50" fmla="*/ 864569 w 931922"/>
                <a:gd name="connsiteY50" fmla="*/ 995363 h 2414237"/>
                <a:gd name="connsiteX51" fmla="*/ 869332 w 931922"/>
                <a:gd name="connsiteY51" fmla="*/ 1014413 h 2414237"/>
                <a:gd name="connsiteX52" fmla="*/ 874094 w 931922"/>
                <a:gd name="connsiteY52" fmla="*/ 1042988 h 2414237"/>
                <a:gd name="connsiteX53" fmla="*/ 878857 w 931922"/>
                <a:gd name="connsiteY53" fmla="*/ 1066800 h 2414237"/>
                <a:gd name="connsiteX54" fmla="*/ 888382 w 931922"/>
                <a:gd name="connsiteY54" fmla="*/ 1404938 h 2414237"/>
                <a:gd name="connsiteX55" fmla="*/ 893144 w 931922"/>
                <a:gd name="connsiteY55" fmla="*/ 1419225 h 2414237"/>
                <a:gd name="connsiteX56" fmla="*/ 897907 w 931922"/>
                <a:gd name="connsiteY56" fmla="*/ 1443038 h 2414237"/>
                <a:gd name="connsiteX57" fmla="*/ 897907 w 931922"/>
                <a:gd name="connsiteY57" fmla="*/ 1633538 h 2414237"/>
                <a:gd name="connsiteX58" fmla="*/ 902669 w 931922"/>
                <a:gd name="connsiteY58" fmla="*/ 1647825 h 2414237"/>
                <a:gd name="connsiteX59" fmla="*/ 902669 w 931922"/>
                <a:gd name="connsiteY59" fmla="*/ 1862138 h 2414237"/>
                <a:gd name="connsiteX60" fmla="*/ 916957 w 931922"/>
                <a:gd name="connsiteY60" fmla="*/ 1914525 h 2414237"/>
                <a:gd name="connsiteX61" fmla="*/ 926482 w 931922"/>
                <a:gd name="connsiteY61" fmla="*/ 1909763 h 2414237"/>
                <a:gd name="connsiteX62" fmla="*/ 826469 w 931922"/>
                <a:gd name="connsiteY62" fmla="*/ 1919288 h 2414237"/>
                <a:gd name="connsiteX63" fmla="*/ 812182 w 931922"/>
                <a:gd name="connsiteY63" fmla="*/ 1890713 h 2414237"/>
                <a:gd name="connsiteX64" fmla="*/ 783607 w 931922"/>
                <a:gd name="connsiteY64" fmla="*/ 1862138 h 2414237"/>
                <a:gd name="connsiteX65" fmla="*/ 721694 w 931922"/>
                <a:gd name="connsiteY65" fmla="*/ 1866900 h 2414237"/>
                <a:gd name="connsiteX66" fmla="*/ 707407 w 931922"/>
                <a:gd name="connsiteY66" fmla="*/ 1876425 h 2414237"/>
                <a:gd name="connsiteX67" fmla="*/ 674069 w 931922"/>
                <a:gd name="connsiteY67" fmla="*/ 1885950 h 2414237"/>
                <a:gd name="connsiteX68" fmla="*/ 623269 w 931922"/>
                <a:gd name="connsiteY68" fmla="*/ 2092325 h 2414237"/>
                <a:gd name="connsiteX69" fmla="*/ 655019 w 931922"/>
                <a:gd name="connsiteY69" fmla="*/ 2138363 h 2414237"/>
                <a:gd name="connsiteX70" fmla="*/ 683594 w 931922"/>
                <a:gd name="connsiteY70" fmla="*/ 2281238 h 2414237"/>
                <a:gd name="connsiteX71" fmla="*/ 718519 w 931922"/>
                <a:gd name="connsiteY71" fmla="*/ 2411413 h 2414237"/>
                <a:gd name="connsiteX72" fmla="*/ 614538 w 931922"/>
                <a:gd name="connsiteY72" fmla="*/ 2257425 h 2414237"/>
                <a:gd name="connsiteX73" fmla="*/ 564532 w 931922"/>
                <a:gd name="connsiteY73" fmla="*/ 2152650 h 2414237"/>
                <a:gd name="connsiteX74" fmla="*/ 421657 w 931922"/>
                <a:gd name="connsiteY74" fmla="*/ 1943100 h 2414237"/>
                <a:gd name="connsiteX75" fmla="*/ 431182 w 931922"/>
                <a:gd name="connsiteY75" fmla="*/ 1785938 h 2414237"/>
                <a:gd name="connsiteX76" fmla="*/ 435944 w 931922"/>
                <a:gd name="connsiteY76" fmla="*/ 1766888 h 2414237"/>
                <a:gd name="connsiteX77" fmla="*/ 450232 w 931922"/>
                <a:gd name="connsiteY77" fmla="*/ 1743075 h 2414237"/>
                <a:gd name="connsiteX78" fmla="*/ 459757 w 931922"/>
                <a:gd name="connsiteY78" fmla="*/ 1724025 h 2414237"/>
                <a:gd name="connsiteX79" fmla="*/ 464519 w 931922"/>
                <a:gd name="connsiteY79" fmla="*/ 1704975 h 2414237"/>
                <a:gd name="connsiteX80" fmla="*/ 474044 w 931922"/>
                <a:gd name="connsiteY80" fmla="*/ 1690688 h 2414237"/>
                <a:gd name="connsiteX81" fmla="*/ 478807 w 931922"/>
                <a:gd name="connsiteY81" fmla="*/ 1676400 h 2414237"/>
                <a:gd name="connsiteX82" fmla="*/ 428801 w 931922"/>
                <a:gd name="connsiteY82" fmla="*/ 1635919 h 2414237"/>
                <a:gd name="connsiteX83" fmla="*/ 464519 w 931922"/>
                <a:gd name="connsiteY83" fmla="*/ 1647825 h 2414237"/>
                <a:gd name="connsiteX84" fmla="*/ 488332 w 931922"/>
                <a:gd name="connsiteY84" fmla="*/ 1628775 h 2414237"/>
                <a:gd name="connsiteX85" fmla="*/ 445469 w 931922"/>
                <a:gd name="connsiteY85" fmla="*/ 1585913 h 2414237"/>
                <a:gd name="connsiteX86" fmla="*/ 426419 w 931922"/>
                <a:gd name="connsiteY86" fmla="*/ 1576388 h 2414237"/>
                <a:gd name="connsiteX87" fmla="*/ 393082 w 931922"/>
                <a:gd name="connsiteY87" fmla="*/ 1557338 h 2414237"/>
                <a:gd name="connsiteX88" fmla="*/ 364507 w 931922"/>
                <a:gd name="connsiteY88" fmla="*/ 1533525 h 2414237"/>
                <a:gd name="connsiteX89" fmla="*/ 378795 w 931922"/>
                <a:gd name="connsiteY89" fmla="*/ 1504950 h 2414237"/>
                <a:gd name="connsiteX90" fmla="*/ 388320 w 931922"/>
                <a:gd name="connsiteY90" fmla="*/ 1459706 h 2414237"/>
                <a:gd name="connsiteX91" fmla="*/ 376413 w 931922"/>
                <a:gd name="connsiteY91" fmla="*/ 1409700 h 2414237"/>
                <a:gd name="connsiteX92" fmla="*/ 331169 w 931922"/>
                <a:gd name="connsiteY92" fmla="*/ 1314450 h 2414237"/>
                <a:gd name="connsiteX93" fmla="*/ 316882 w 931922"/>
                <a:gd name="connsiteY93" fmla="*/ 1319213 h 2414237"/>
                <a:gd name="connsiteX94" fmla="*/ 312119 w 931922"/>
                <a:gd name="connsiteY94" fmla="*/ 1300163 h 2414237"/>
                <a:gd name="connsiteX95" fmla="*/ 307357 w 931922"/>
                <a:gd name="connsiteY95" fmla="*/ 1285875 h 2414237"/>
                <a:gd name="connsiteX96" fmla="*/ 293069 w 931922"/>
                <a:gd name="connsiteY96" fmla="*/ 1223963 h 2414237"/>
                <a:gd name="connsiteX97" fmla="*/ 283544 w 931922"/>
                <a:gd name="connsiteY97" fmla="*/ 1209675 h 2414237"/>
                <a:gd name="connsiteX98" fmla="*/ 274019 w 931922"/>
                <a:gd name="connsiteY98" fmla="*/ 1176338 h 2414237"/>
                <a:gd name="connsiteX99" fmla="*/ 264494 w 931922"/>
                <a:gd name="connsiteY99" fmla="*/ 1152525 h 2414237"/>
                <a:gd name="connsiteX100" fmla="*/ 240682 w 931922"/>
                <a:gd name="connsiteY100" fmla="*/ 1090613 h 2414237"/>
                <a:gd name="connsiteX101" fmla="*/ 231157 w 931922"/>
                <a:gd name="connsiteY101" fmla="*/ 1071563 h 2414237"/>
                <a:gd name="connsiteX102" fmla="*/ 226394 w 931922"/>
                <a:gd name="connsiteY102" fmla="*/ 1057275 h 2414237"/>
                <a:gd name="connsiteX103" fmla="*/ 216869 w 931922"/>
                <a:gd name="connsiteY103" fmla="*/ 1033463 h 2414237"/>
                <a:gd name="connsiteX104" fmla="*/ 207344 w 931922"/>
                <a:gd name="connsiteY104" fmla="*/ 985838 h 2414237"/>
                <a:gd name="connsiteX105" fmla="*/ 197819 w 931922"/>
                <a:gd name="connsiteY105" fmla="*/ 938213 h 2414237"/>
                <a:gd name="connsiteX106" fmla="*/ 188294 w 931922"/>
                <a:gd name="connsiteY106" fmla="*/ 923925 h 2414237"/>
                <a:gd name="connsiteX107" fmla="*/ 159719 w 931922"/>
                <a:gd name="connsiteY107" fmla="*/ 885825 h 2414237"/>
                <a:gd name="connsiteX108" fmla="*/ 140669 w 931922"/>
                <a:gd name="connsiteY108" fmla="*/ 881063 h 2414237"/>
                <a:gd name="connsiteX109" fmla="*/ 131144 w 931922"/>
                <a:gd name="connsiteY109" fmla="*/ 866775 h 2414237"/>
                <a:gd name="connsiteX110" fmla="*/ 126382 w 931922"/>
                <a:gd name="connsiteY110" fmla="*/ 852488 h 2414237"/>
                <a:gd name="connsiteX111" fmla="*/ 93044 w 931922"/>
                <a:gd name="connsiteY111" fmla="*/ 819150 h 2414237"/>
                <a:gd name="connsiteX112" fmla="*/ 69232 w 931922"/>
                <a:gd name="connsiteY112" fmla="*/ 785813 h 2414237"/>
                <a:gd name="connsiteX113" fmla="*/ 59707 w 931922"/>
                <a:gd name="connsiteY113" fmla="*/ 747713 h 2414237"/>
                <a:gd name="connsiteX114" fmla="*/ 54944 w 931922"/>
                <a:gd name="connsiteY114" fmla="*/ 733425 h 2414237"/>
                <a:gd name="connsiteX115" fmla="*/ 40657 w 931922"/>
                <a:gd name="connsiteY115" fmla="*/ 685800 h 2414237"/>
                <a:gd name="connsiteX116" fmla="*/ 31132 w 931922"/>
                <a:gd name="connsiteY116" fmla="*/ 666750 h 2414237"/>
                <a:gd name="connsiteX117" fmla="*/ 26369 w 931922"/>
                <a:gd name="connsiteY117" fmla="*/ 647700 h 2414237"/>
                <a:gd name="connsiteX118" fmla="*/ 21607 w 931922"/>
                <a:gd name="connsiteY118" fmla="*/ 633413 h 2414237"/>
                <a:gd name="connsiteX119" fmla="*/ 16844 w 931922"/>
                <a:gd name="connsiteY119" fmla="*/ 614363 h 2414237"/>
                <a:gd name="connsiteX120" fmla="*/ 7319 w 931922"/>
                <a:gd name="connsiteY120" fmla="*/ 585788 h 2414237"/>
                <a:gd name="connsiteX121" fmla="*/ 7319 w 931922"/>
                <a:gd name="connsiteY121" fmla="*/ 428625 h 2414237"/>
                <a:gd name="connsiteX122" fmla="*/ 16844 w 931922"/>
                <a:gd name="connsiteY122" fmla="*/ 414338 h 2414237"/>
                <a:gd name="connsiteX123" fmla="*/ 45419 w 931922"/>
                <a:gd name="connsiteY123" fmla="*/ 404813 h 2414237"/>
                <a:gd name="connsiteX124" fmla="*/ 73994 w 931922"/>
                <a:gd name="connsiteY124" fmla="*/ 419100 h 2414237"/>
                <a:gd name="connsiteX125" fmla="*/ 88282 w 931922"/>
                <a:gd name="connsiteY125" fmla="*/ 423863 h 2414237"/>
                <a:gd name="connsiteX126" fmla="*/ 116857 w 931922"/>
                <a:gd name="connsiteY126" fmla="*/ 438150 h 2414237"/>
                <a:gd name="connsiteX127" fmla="*/ 126382 w 931922"/>
                <a:gd name="connsiteY127" fmla="*/ 557213 h 2414237"/>
                <a:gd name="connsiteX0" fmla="*/ 164482 w 916957"/>
                <a:gd name="connsiteY0" fmla="*/ 623888 h 2414237"/>
                <a:gd name="connsiteX1" fmla="*/ 202582 w 916957"/>
                <a:gd name="connsiteY1" fmla="*/ 619125 h 2414237"/>
                <a:gd name="connsiteX2" fmla="*/ 231157 w 916957"/>
                <a:gd name="connsiteY2" fmla="*/ 600075 h 2414237"/>
                <a:gd name="connsiteX3" fmla="*/ 259732 w 916957"/>
                <a:gd name="connsiteY3" fmla="*/ 585788 h 2414237"/>
                <a:gd name="connsiteX4" fmla="*/ 274019 w 916957"/>
                <a:gd name="connsiteY4" fmla="*/ 557213 h 2414237"/>
                <a:gd name="connsiteX5" fmla="*/ 302594 w 916957"/>
                <a:gd name="connsiteY5" fmla="*/ 547688 h 2414237"/>
                <a:gd name="connsiteX6" fmla="*/ 307357 w 916957"/>
                <a:gd name="connsiteY6" fmla="*/ 347663 h 2414237"/>
                <a:gd name="connsiteX7" fmla="*/ 312119 w 916957"/>
                <a:gd name="connsiteY7" fmla="*/ 333375 h 2414237"/>
                <a:gd name="connsiteX8" fmla="*/ 321644 w 916957"/>
                <a:gd name="connsiteY8" fmla="*/ 319088 h 2414237"/>
                <a:gd name="connsiteX9" fmla="*/ 340694 w 916957"/>
                <a:gd name="connsiteY9" fmla="*/ 276225 h 2414237"/>
                <a:gd name="connsiteX10" fmla="*/ 354982 w 916957"/>
                <a:gd name="connsiteY10" fmla="*/ 266700 h 2414237"/>
                <a:gd name="connsiteX11" fmla="*/ 369269 w 916957"/>
                <a:gd name="connsiteY11" fmla="*/ 252413 h 2414237"/>
                <a:gd name="connsiteX12" fmla="*/ 397844 w 916957"/>
                <a:gd name="connsiteY12" fmla="*/ 233363 h 2414237"/>
                <a:gd name="connsiteX13" fmla="*/ 412132 w 916957"/>
                <a:gd name="connsiteY13" fmla="*/ 223838 h 2414237"/>
                <a:gd name="connsiteX14" fmla="*/ 443088 w 916957"/>
                <a:gd name="connsiteY14" fmla="*/ 173831 h 2414237"/>
                <a:gd name="connsiteX15" fmla="*/ 440707 w 916957"/>
                <a:gd name="connsiteY15" fmla="*/ 147638 h 2414237"/>
                <a:gd name="connsiteX16" fmla="*/ 426419 w 916957"/>
                <a:gd name="connsiteY16" fmla="*/ 9525 h 2414237"/>
                <a:gd name="connsiteX17" fmla="*/ 478807 w 916957"/>
                <a:gd name="connsiteY17" fmla="*/ 28575 h 2414237"/>
                <a:gd name="connsiteX18" fmla="*/ 493094 w 916957"/>
                <a:gd name="connsiteY18" fmla="*/ 33338 h 2414237"/>
                <a:gd name="connsiteX19" fmla="*/ 521669 w 916957"/>
                <a:gd name="connsiteY19" fmla="*/ 57150 h 2414237"/>
                <a:gd name="connsiteX20" fmla="*/ 535957 w 916957"/>
                <a:gd name="connsiteY20" fmla="*/ 47625 h 2414237"/>
                <a:gd name="connsiteX21" fmla="*/ 555007 w 916957"/>
                <a:gd name="connsiteY21" fmla="*/ 19050 h 2414237"/>
                <a:gd name="connsiteX22" fmla="*/ 583582 w 916957"/>
                <a:gd name="connsiteY22" fmla="*/ 0 h 2414237"/>
                <a:gd name="connsiteX23" fmla="*/ 621682 w 916957"/>
                <a:gd name="connsiteY23" fmla="*/ 33338 h 2414237"/>
                <a:gd name="connsiteX24" fmla="*/ 645494 w 916957"/>
                <a:gd name="connsiteY24" fmla="*/ 28575 h 2414237"/>
                <a:gd name="connsiteX25" fmla="*/ 659782 w 916957"/>
                <a:gd name="connsiteY25" fmla="*/ 23813 h 2414237"/>
                <a:gd name="connsiteX26" fmla="*/ 678832 w 916957"/>
                <a:gd name="connsiteY26" fmla="*/ 28575 h 2414237"/>
                <a:gd name="connsiteX27" fmla="*/ 683594 w 916957"/>
                <a:gd name="connsiteY27" fmla="*/ 42863 h 2414237"/>
                <a:gd name="connsiteX28" fmla="*/ 688357 w 916957"/>
                <a:gd name="connsiteY28" fmla="*/ 171450 h 2414237"/>
                <a:gd name="connsiteX29" fmla="*/ 697882 w 916957"/>
                <a:gd name="connsiteY29" fmla="*/ 200025 h 2414237"/>
                <a:gd name="connsiteX30" fmla="*/ 702644 w 916957"/>
                <a:gd name="connsiteY30" fmla="*/ 214313 h 2414237"/>
                <a:gd name="connsiteX31" fmla="*/ 707407 w 916957"/>
                <a:gd name="connsiteY31" fmla="*/ 228600 h 2414237"/>
                <a:gd name="connsiteX32" fmla="*/ 716932 w 916957"/>
                <a:gd name="connsiteY32" fmla="*/ 261938 h 2414237"/>
                <a:gd name="connsiteX33" fmla="*/ 731219 w 916957"/>
                <a:gd name="connsiteY33" fmla="*/ 276225 h 2414237"/>
                <a:gd name="connsiteX34" fmla="*/ 735982 w 916957"/>
                <a:gd name="connsiteY34" fmla="*/ 338138 h 2414237"/>
                <a:gd name="connsiteX35" fmla="*/ 750269 w 916957"/>
                <a:gd name="connsiteY35" fmla="*/ 504825 h 2414237"/>
                <a:gd name="connsiteX36" fmla="*/ 740744 w 916957"/>
                <a:gd name="connsiteY36" fmla="*/ 609600 h 2414237"/>
                <a:gd name="connsiteX37" fmla="*/ 755032 w 916957"/>
                <a:gd name="connsiteY37" fmla="*/ 704850 h 2414237"/>
                <a:gd name="connsiteX38" fmla="*/ 831232 w 916957"/>
                <a:gd name="connsiteY38" fmla="*/ 700088 h 2414237"/>
                <a:gd name="connsiteX39" fmla="*/ 850282 w 916957"/>
                <a:gd name="connsiteY39" fmla="*/ 695325 h 2414237"/>
                <a:gd name="connsiteX40" fmla="*/ 835994 w 916957"/>
                <a:gd name="connsiteY40" fmla="*/ 704850 h 2414237"/>
                <a:gd name="connsiteX41" fmla="*/ 802657 w 916957"/>
                <a:gd name="connsiteY41" fmla="*/ 719138 h 2414237"/>
                <a:gd name="connsiteX42" fmla="*/ 793132 w 916957"/>
                <a:gd name="connsiteY42" fmla="*/ 733425 h 2414237"/>
                <a:gd name="connsiteX43" fmla="*/ 797894 w 916957"/>
                <a:gd name="connsiteY43" fmla="*/ 747713 h 2414237"/>
                <a:gd name="connsiteX44" fmla="*/ 812182 w 916957"/>
                <a:gd name="connsiteY44" fmla="*/ 781050 h 2414237"/>
                <a:gd name="connsiteX45" fmla="*/ 821707 w 916957"/>
                <a:gd name="connsiteY45" fmla="*/ 809625 h 2414237"/>
                <a:gd name="connsiteX46" fmla="*/ 826469 w 916957"/>
                <a:gd name="connsiteY46" fmla="*/ 823913 h 2414237"/>
                <a:gd name="connsiteX47" fmla="*/ 831232 w 916957"/>
                <a:gd name="connsiteY47" fmla="*/ 895350 h 2414237"/>
                <a:gd name="connsiteX48" fmla="*/ 845519 w 916957"/>
                <a:gd name="connsiteY48" fmla="*/ 904875 h 2414237"/>
                <a:gd name="connsiteX49" fmla="*/ 859807 w 916957"/>
                <a:gd name="connsiteY49" fmla="*/ 919163 h 2414237"/>
                <a:gd name="connsiteX50" fmla="*/ 864569 w 916957"/>
                <a:gd name="connsiteY50" fmla="*/ 995363 h 2414237"/>
                <a:gd name="connsiteX51" fmla="*/ 869332 w 916957"/>
                <a:gd name="connsiteY51" fmla="*/ 1014413 h 2414237"/>
                <a:gd name="connsiteX52" fmla="*/ 874094 w 916957"/>
                <a:gd name="connsiteY52" fmla="*/ 1042988 h 2414237"/>
                <a:gd name="connsiteX53" fmla="*/ 878857 w 916957"/>
                <a:gd name="connsiteY53" fmla="*/ 1066800 h 2414237"/>
                <a:gd name="connsiteX54" fmla="*/ 888382 w 916957"/>
                <a:gd name="connsiteY54" fmla="*/ 1404938 h 2414237"/>
                <a:gd name="connsiteX55" fmla="*/ 893144 w 916957"/>
                <a:gd name="connsiteY55" fmla="*/ 1419225 h 2414237"/>
                <a:gd name="connsiteX56" fmla="*/ 897907 w 916957"/>
                <a:gd name="connsiteY56" fmla="*/ 1443038 h 2414237"/>
                <a:gd name="connsiteX57" fmla="*/ 897907 w 916957"/>
                <a:gd name="connsiteY57" fmla="*/ 1633538 h 2414237"/>
                <a:gd name="connsiteX58" fmla="*/ 902669 w 916957"/>
                <a:gd name="connsiteY58" fmla="*/ 1647825 h 2414237"/>
                <a:gd name="connsiteX59" fmla="*/ 902669 w 916957"/>
                <a:gd name="connsiteY59" fmla="*/ 1862138 h 2414237"/>
                <a:gd name="connsiteX60" fmla="*/ 916957 w 916957"/>
                <a:gd name="connsiteY60" fmla="*/ 1914525 h 2414237"/>
                <a:gd name="connsiteX61" fmla="*/ 826469 w 916957"/>
                <a:gd name="connsiteY61" fmla="*/ 1919288 h 2414237"/>
                <a:gd name="connsiteX62" fmla="*/ 812182 w 916957"/>
                <a:gd name="connsiteY62" fmla="*/ 1890713 h 2414237"/>
                <a:gd name="connsiteX63" fmla="*/ 783607 w 916957"/>
                <a:gd name="connsiteY63" fmla="*/ 1862138 h 2414237"/>
                <a:gd name="connsiteX64" fmla="*/ 721694 w 916957"/>
                <a:gd name="connsiteY64" fmla="*/ 1866900 h 2414237"/>
                <a:gd name="connsiteX65" fmla="*/ 707407 w 916957"/>
                <a:gd name="connsiteY65" fmla="*/ 1876425 h 2414237"/>
                <a:gd name="connsiteX66" fmla="*/ 674069 w 916957"/>
                <a:gd name="connsiteY66" fmla="*/ 1885950 h 2414237"/>
                <a:gd name="connsiteX67" fmla="*/ 623269 w 916957"/>
                <a:gd name="connsiteY67" fmla="*/ 2092325 h 2414237"/>
                <a:gd name="connsiteX68" fmla="*/ 655019 w 916957"/>
                <a:gd name="connsiteY68" fmla="*/ 2138363 h 2414237"/>
                <a:gd name="connsiteX69" fmla="*/ 683594 w 916957"/>
                <a:gd name="connsiteY69" fmla="*/ 2281238 h 2414237"/>
                <a:gd name="connsiteX70" fmla="*/ 718519 w 916957"/>
                <a:gd name="connsiteY70" fmla="*/ 2411413 h 2414237"/>
                <a:gd name="connsiteX71" fmla="*/ 614538 w 916957"/>
                <a:gd name="connsiteY71" fmla="*/ 2257425 h 2414237"/>
                <a:gd name="connsiteX72" fmla="*/ 564532 w 916957"/>
                <a:gd name="connsiteY72" fmla="*/ 2152650 h 2414237"/>
                <a:gd name="connsiteX73" fmla="*/ 421657 w 916957"/>
                <a:gd name="connsiteY73" fmla="*/ 1943100 h 2414237"/>
                <a:gd name="connsiteX74" fmla="*/ 431182 w 916957"/>
                <a:gd name="connsiteY74" fmla="*/ 1785938 h 2414237"/>
                <a:gd name="connsiteX75" fmla="*/ 435944 w 916957"/>
                <a:gd name="connsiteY75" fmla="*/ 1766888 h 2414237"/>
                <a:gd name="connsiteX76" fmla="*/ 450232 w 916957"/>
                <a:gd name="connsiteY76" fmla="*/ 1743075 h 2414237"/>
                <a:gd name="connsiteX77" fmla="*/ 459757 w 916957"/>
                <a:gd name="connsiteY77" fmla="*/ 1724025 h 2414237"/>
                <a:gd name="connsiteX78" fmla="*/ 464519 w 916957"/>
                <a:gd name="connsiteY78" fmla="*/ 1704975 h 2414237"/>
                <a:gd name="connsiteX79" fmla="*/ 474044 w 916957"/>
                <a:gd name="connsiteY79" fmla="*/ 1690688 h 2414237"/>
                <a:gd name="connsiteX80" fmla="*/ 478807 w 916957"/>
                <a:gd name="connsiteY80" fmla="*/ 1676400 h 2414237"/>
                <a:gd name="connsiteX81" fmla="*/ 428801 w 916957"/>
                <a:gd name="connsiteY81" fmla="*/ 1635919 h 2414237"/>
                <a:gd name="connsiteX82" fmla="*/ 464519 w 916957"/>
                <a:gd name="connsiteY82" fmla="*/ 1647825 h 2414237"/>
                <a:gd name="connsiteX83" fmla="*/ 488332 w 916957"/>
                <a:gd name="connsiteY83" fmla="*/ 1628775 h 2414237"/>
                <a:gd name="connsiteX84" fmla="*/ 445469 w 916957"/>
                <a:gd name="connsiteY84" fmla="*/ 1585913 h 2414237"/>
                <a:gd name="connsiteX85" fmla="*/ 426419 w 916957"/>
                <a:gd name="connsiteY85" fmla="*/ 1576388 h 2414237"/>
                <a:gd name="connsiteX86" fmla="*/ 393082 w 916957"/>
                <a:gd name="connsiteY86" fmla="*/ 1557338 h 2414237"/>
                <a:gd name="connsiteX87" fmla="*/ 364507 w 916957"/>
                <a:gd name="connsiteY87" fmla="*/ 1533525 h 2414237"/>
                <a:gd name="connsiteX88" fmla="*/ 378795 w 916957"/>
                <a:gd name="connsiteY88" fmla="*/ 1504950 h 2414237"/>
                <a:gd name="connsiteX89" fmla="*/ 388320 w 916957"/>
                <a:gd name="connsiteY89" fmla="*/ 1459706 h 2414237"/>
                <a:gd name="connsiteX90" fmla="*/ 376413 w 916957"/>
                <a:gd name="connsiteY90" fmla="*/ 1409700 h 2414237"/>
                <a:gd name="connsiteX91" fmla="*/ 331169 w 916957"/>
                <a:gd name="connsiteY91" fmla="*/ 1314450 h 2414237"/>
                <a:gd name="connsiteX92" fmla="*/ 316882 w 916957"/>
                <a:gd name="connsiteY92" fmla="*/ 1319213 h 2414237"/>
                <a:gd name="connsiteX93" fmla="*/ 312119 w 916957"/>
                <a:gd name="connsiteY93" fmla="*/ 1300163 h 2414237"/>
                <a:gd name="connsiteX94" fmla="*/ 307357 w 916957"/>
                <a:gd name="connsiteY94" fmla="*/ 1285875 h 2414237"/>
                <a:gd name="connsiteX95" fmla="*/ 293069 w 916957"/>
                <a:gd name="connsiteY95" fmla="*/ 1223963 h 2414237"/>
                <a:gd name="connsiteX96" fmla="*/ 283544 w 916957"/>
                <a:gd name="connsiteY96" fmla="*/ 1209675 h 2414237"/>
                <a:gd name="connsiteX97" fmla="*/ 274019 w 916957"/>
                <a:gd name="connsiteY97" fmla="*/ 1176338 h 2414237"/>
                <a:gd name="connsiteX98" fmla="*/ 264494 w 916957"/>
                <a:gd name="connsiteY98" fmla="*/ 1152525 h 2414237"/>
                <a:gd name="connsiteX99" fmla="*/ 240682 w 916957"/>
                <a:gd name="connsiteY99" fmla="*/ 1090613 h 2414237"/>
                <a:gd name="connsiteX100" fmla="*/ 231157 w 916957"/>
                <a:gd name="connsiteY100" fmla="*/ 1071563 h 2414237"/>
                <a:gd name="connsiteX101" fmla="*/ 226394 w 916957"/>
                <a:gd name="connsiteY101" fmla="*/ 1057275 h 2414237"/>
                <a:gd name="connsiteX102" fmla="*/ 216869 w 916957"/>
                <a:gd name="connsiteY102" fmla="*/ 1033463 h 2414237"/>
                <a:gd name="connsiteX103" fmla="*/ 207344 w 916957"/>
                <a:gd name="connsiteY103" fmla="*/ 985838 h 2414237"/>
                <a:gd name="connsiteX104" fmla="*/ 197819 w 916957"/>
                <a:gd name="connsiteY104" fmla="*/ 938213 h 2414237"/>
                <a:gd name="connsiteX105" fmla="*/ 188294 w 916957"/>
                <a:gd name="connsiteY105" fmla="*/ 923925 h 2414237"/>
                <a:gd name="connsiteX106" fmla="*/ 159719 w 916957"/>
                <a:gd name="connsiteY106" fmla="*/ 885825 h 2414237"/>
                <a:gd name="connsiteX107" fmla="*/ 140669 w 916957"/>
                <a:gd name="connsiteY107" fmla="*/ 881063 h 2414237"/>
                <a:gd name="connsiteX108" fmla="*/ 131144 w 916957"/>
                <a:gd name="connsiteY108" fmla="*/ 866775 h 2414237"/>
                <a:gd name="connsiteX109" fmla="*/ 126382 w 916957"/>
                <a:gd name="connsiteY109" fmla="*/ 852488 h 2414237"/>
                <a:gd name="connsiteX110" fmla="*/ 93044 w 916957"/>
                <a:gd name="connsiteY110" fmla="*/ 819150 h 2414237"/>
                <a:gd name="connsiteX111" fmla="*/ 69232 w 916957"/>
                <a:gd name="connsiteY111" fmla="*/ 785813 h 2414237"/>
                <a:gd name="connsiteX112" fmla="*/ 59707 w 916957"/>
                <a:gd name="connsiteY112" fmla="*/ 747713 h 2414237"/>
                <a:gd name="connsiteX113" fmla="*/ 54944 w 916957"/>
                <a:gd name="connsiteY113" fmla="*/ 733425 h 2414237"/>
                <a:gd name="connsiteX114" fmla="*/ 40657 w 916957"/>
                <a:gd name="connsiteY114" fmla="*/ 685800 h 2414237"/>
                <a:gd name="connsiteX115" fmla="*/ 31132 w 916957"/>
                <a:gd name="connsiteY115" fmla="*/ 666750 h 2414237"/>
                <a:gd name="connsiteX116" fmla="*/ 26369 w 916957"/>
                <a:gd name="connsiteY116" fmla="*/ 647700 h 2414237"/>
                <a:gd name="connsiteX117" fmla="*/ 21607 w 916957"/>
                <a:gd name="connsiteY117" fmla="*/ 633413 h 2414237"/>
                <a:gd name="connsiteX118" fmla="*/ 16844 w 916957"/>
                <a:gd name="connsiteY118" fmla="*/ 614363 h 2414237"/>
                <a:gd name="connsiteX119" fmla="*/ 7319 w 916957"/>
                <a:gd name="connsiteY119" fmla="*/ 585788 h 2414237"/>
                <a:gd name="connsiteX120" fmla="*/ 7319 w 916957"/>
                <a:gd name="connsiteY120" fmla="*/ 428625 h 2414237"/>
                <a:gd name="connsiteX121" fmla="*/ 16844 w 916957"/>
                <a:gd name="connsiteY121" fmla="*/ 414338 h 2414237"/>
                <a:gd name="connsiteX122" fmla="*/ 45419 w 916957"/>
                <a:gd name="connsiteY122" fmla="*/ 404813 h 2414237"/>
                <a:gd name="connsiteX123" fmla="*/ 73994 w 916957"/>
                <a:gd name="connsiteY123" fmla="*/ 419100 h 2414237"/>
                <a:gd name="connsiteX124" fmla="*/ 88282 w 916957"/>
                <a:gd name="connsiteY124" fmla="*/ 423863 h 2414237"/>
                <a:gd name="connsiteX125" fmla="*/ 116857 w 916957"/>
                <a:gd name="connsiteY125" fmla="*/ 438150 h 2414237"/>
                <a:gd name="connsiteX126" fmla="*/ 126382 w 916957"/>
                <a:gd name="connsiteY126" fmla="*/ 557213 h 2414237"/>
                <a:gd name="connsiteX0" fmla="*/ 164482 w 924295"/>
                <a:gd name="connsiteY0" fmla="*/ 623888 h 2414237"/>
                <a:gd name="connsiteX1" fmla="*/ 202582 w 924295"/>
                <a:gd name="connsiteY1" fmla="*/ 619125 h 2414237"/>
                <a:gd name="connsiteX2" fmla="*/ 231157 w 924295"/>
                <a:gd name="connsiteY2" fmla="*/ 600075 h 2414237"/>
                <a:gd name="connsiteX3" fmla="*/ 259732 w 924295"/>
                <a:gd name="connsiteY3" fmla="*/ 585788 h 2414237"/>
                <a:gd name="connsiteX4" fmla="*/ 274019 w 924295"/>
                <a:gd name="connsiteY4" fmla="*/ 557213 h 2414237"/>
                <a:gd name="connsiteX5" fmla="*/ 302594 w 924295"/>
                <a:gd name="connsiteY5" fmla="*/ 547688 h 2414237"/>
                <a:gd name="connsiteX6" fmla="*/ 307357 w 924295"/>
                <a:gd name="connsiteY6" fmla="*/ 347663 h 2414237"/>
                <a:gd name="connsiteX7" fmla="*/ 312119 w 924295"/>
                <a:gd name="connsiteY7" fmla="*/ 333375 h 2414237"/>
                <a:gd name="connsiteX8" fmla="*/ 321644 w 924295"/>
                <a:gd name="connsiteY8" fmla="*/ 319088 h 2414237"/>
                <a:gd name="connsiteX9" fmla="*/ 340694 w 924295"/>
                <a:gd name="connsiteY9" fmla="*/ 276225 h 2414237"/>
                <a:gd name="connsiteX10" fmla="*/ 354982 w 924295"/>
                <a:gd name="connsiteY10" fmla="*/ 266700 h 2414237"/>
                <a:gd name="connsiteX11" fmla="*/ 369269 w 924295"/>
                <a:gd name="connsiteY11" fmla="*/ 252413 h 2414237"/>
                <a:gd name="connsiteX12" fmla="*/ 397844 w 924295"/>
                <a:gd name="connsiteY12" fmla="*/ 233363 h 2414237"/>
                <a:gd name="connsiteX13" fmla="*/ 412132 w 924295"/>
                <a:gd name="connsiteY13" fmla="*/ 223838 h 2414237"/>
                <a:gd name="connsiteX14" fmla="*/ 443088 w 924295"/>
                <a:gd name="connsiteY14" fmla="*/ 173831 h 2414237"/>
                <a:gd name="connsiteX15" fmla="*/ 440707 w 924295"/>
                <a:gd name="connsiteY15" fmla="*/ 147638 h 2414237"/>
                <a:gd name="connsiteX16" fmla="*/ 426419 w 924295"/>
                <a:gd name="connsiteY16" fmla="*/ 9525 h 2414237"/>
                <a:gd name="connsiteX17" fmla="*/ 478807 w 924295"/>
                <a:gd name="connsiteY17" fmla="*/ 28575 h 2414237"/>
                <a:gd name="connsiteX18" fmla="*/ 493094 w 924295"/>
                <a:gd name="connsiteY18" fmla="*/ 33338 h 2414237"/>
                <a:gd name="connsiteX19" fmla="*/ 521669 w 924295"/>
                <a:gd name="connsiteY19" fmla="*/ 57150 h 2414237"/>
                <a:gd name="connsiteX20" fmla="*/ 535957 w 924295"/>
                <a:gd name="connsiteY20" fmla="*/ 47625 h 2414237"/>
                <a:gd name="connsiteX21" fmla="*/ 555007 w 924295"/>
                <a:gd name="connsiteY21" fmla="*/ 19050 h 2414237"/>
                <a:gd name="connsiteX22" fmla="*/ 583582 w 924295"/>
                <a:gd name="connsiteY22" fmla="*/ 0 h 2414237"/>
                <a:gd name="connsiteX23" fmla="*/ 621682 w 924295"/>
                <a:gd name="connsiteY23" fmla="*/ 33338 h 2414237"/>
                <a:gd name="connsiteX24" fmla="*/ 645494 w 924295"/>
                <a:gd name="connsiteY24" fmla="*/ 28575 h 2414237"/>
                <a:gd name="connsiteX25" fmla="*/ 659782 w 924295"/>
                <a:gd name="connsiteY25" fmla="*/ 23813 h 2414237"/>
                <a:gd name="connsiteX26" fmla="*/ 678832 w 924295"/>
                <a:gd name="connsiteY26" fmla="*/ 28575 h 2414237"/>
                <a:gd name="connsiteX27" fmla="*/ 683594 w 924295"/>
                <a:gd name="connsiteY27" fmla="*/ 42863 h 2414237"/>
                <a:gd name="connsiteX28" fmla="*/ 688357 w 924295"/>
                <a:gd name="connsiteY28" fmla="*/ 171450 h 2414237"/>
                <a:gd name="connsiteX29" fmla="*/ 697882 w 924295"/>
                <a:gd name="connsiteY29" fmla="*/ 200025 h 2414237"/>
                <a:gd name="connsiteX30" fmla="*/ 702644 w 924295"/>
                <a:gd name="connsiteY30" fmla="*/ 214313 h 2414237"/>
                <a:gd name="connsiteX31" fmla="*/ 707407 w 924295"/>
                <a:gd name="connsiteY31" fmla="*/ 228600 h 2414237"/>
                <a:gd name="connsiteX32" fmla="*/ 716932 w 924295"/>
                <a:gd name="connsiteY32" fmla="*/ 261938 h 2414237"/>
                <a:gd name="connsiteX33" fmla="*/ 731219 w 924295"/>
                <a:gd name="connsiteY33" fmla="*/ 276225 h 2414237"/>
                <a:gd name="connsiteX34" fmla="*/ 735982 w 924295"/>
                <a:gd name="connsiteY34" fmla="*/ 338138 h 2414237"/>
                <a:gd name="connsiteX35" fmla="*/ 750269 w 924295"/>
                <a:gd name="connsiteY35" fmla="*/ 504825 h 2414237"/>
                <a:gd name="connsiteX36" fmla="*/ 740744 w 924295"/>
                <a:gd name="connsiteY36" fmla="*/ 609600 h 2414237"/>
                <a:gd name="connsiteX37" fmla="*/ 755032 w 924295"/>
                <a:gd name="connsiteY37" fmla="*/ 704850 h 2414237"/>
                <a:gd name="connsiteX38" fmla="*/ 831232 w 924295"/>
                <a:gd name="connsiteY38" fmla="*/ 700088 h 2414237"/>
                <a:gd name="connsiteX39" fmla="*/ 850282 w 924295"/>
                <a:gd name="connsiteY39" fmla="*/ 695325 h 2414237"/>
                <a:gd name="connsiteX40" fmla="*/ 835994 w 924295"/>
                <a:gd name="connsiteY40" fmla="*/ 704850 h 2414237"/>
                <a:gd name="connsiteX41" fmla="*/ 802657 w 924295"/>
                <a:gd name="connsiteY41" fmla="*/ 719138 h 2414237"/>
                <a:gd name="connsiteX42" fmla="*/ 793132 w 924295"/>
                <a:gd name="connsiteY42" fmla="*/ 733425 h 2414237"/>
                <a:gd name="connsiteX43" fmla="*/ 797894 w 924295"/>
                <a:gd name="connsiteY43" fmla="*/ 747713 h 2414237"/>
                <a:gd name="connsiteX44" fmla="*/ 812182 w 924295"/>
                <a:gd name="connsiteY44" fmla="*/ 781050 h 2414237"/>
                <a:gd name="connsiteX45" fmla="*/ 821707 w 924295"/>
                <a:gd name="connsiteY45" fmla="*/ 809625 h 2414237"/>
                <a:gd name="connsiteX46" fmla="*/ 826469 w 924295"/>
                <a:gd name="connsiteY46" fmla="*/ 823913 h 2414237"/>
                <a:gd name="connsiteX47" fmla="*/ 831232 w 924295"/>
                <a:gd name="connsiteY47" fmla="*/ 895350 h 2414237"/>
                <a:gd name="connsiteX48" fmla="*/ 845519 w 924295"/>
                <a:gd name="connsiteY48" fmla="*/ 904875 h 2414237"/>
                <a:gd name="connsiteX49" fmla="*/ 859807 w 924295"/>
                <a:gd name="connsiteY49" fmla="*/ 919163 h 2414237"/>
                <a:gd name="connsiteX50" fmla="*/ 864569 w 924295"/>
                <a:gd name="connsiteY50" fmla="*/ 995363 h 2414237"/>
                <a:gd name="connsiteX51" fmla="*/ 869332 w 924295"/>
                <a:gd name="connsiteY51" fmla="*/ 1014413 h 2414237"/>
                <a:gd name="connsiteX52" fmla="*/ 874094 w 924295"/>
                <a:gd name="connsiteY52" fmla="*/ 1042988 h 2414237"/>
                <a:gd name="connsiteX53" fmla="*/ 878857 w 924295"/>
                <a:gd name="connsiteY53" fmla="*/ 1066800 h 2414237"/>
                <a:gd name="connsiteX54" fmla="*/ 888382 w 924295"/>
                <a:gd name="connsiteY54" fmla="*/ 1404938 h 2414237"/>
                <a:gd name="connsiteX55" fmla="*/ 893144 w 924295"/>
                <a:gd name="connsiteY55" fmla="*/ 1419225 h 2414237"/>
                <a:gd name="connsiteX56" fmla="*/ 897907 w 924295"/>
                <a:gd name="connsiteY56" fmla="*/ 1443038 h 2414237"/>
                <a:gd name="connsiteX57" fmla="*/ 897907 w 924295"/>
                <a:gd name="connsiteY57" fmla="*/ 1633538 h 2414237"/>
                <a:gd name="connsiteX58" fmla="*/ 902669 w 924295"/>
                <a:gd name="connsiteY58" fmla="*/ 1647825 h 2414237"/>
                <a:gd name="connsiteX59" fmla="*/ 924100 w 924295"/>
                <a:gd name="connsiteY59" fmla="*/ 1888331 h 2414237"/>
                <a:gd name="connsiteX60" fmla="*/ 916957 w 924295"/>
                <a:gd name="connsiteY60" fmla="*/ 1914525 h 2414237"/>
                <a:gd name="connsiteX61" fmla="*/ 826469 w 924295"/>
                <a:gd name="connsiteY61" fmla="*/ 1919288 h 2414237"/>
                <a:gd name="connsiteX62" fmla="*/ 812182 w 924295"/>
                <a:gd name="connsiteY62" fmla="*/ 1890713 h 2414237"/>
                <a:gd name="connsiteX63" fmla="*/ 783607 w 924295"/>
                <a:gd name="connsiteY63" fmla="*/ 1862138 h 2414237"/>
                <a:gd name="connsiteX64" fmla="*/ 721694 w 924295"/>
                <a:gd name="connsiteY64" fmla="*/ 1866900 h 2414237"/>
                <a:gd name="connsiteX65" fmla="*/ 707407 w 924295"/>
                <a:gd name="connsiteY65" fmla="*/ 1876425 h 2414237"/>
                <a:gd name="connsiteX66" fmla="*/ 674069 w 924295"/>
                <a:gd name="connsiteY66" fmla="*/ 1885950 h 2414237"/>
                <a:gd name="connsiteX67" fmla="*/ 623269 w 924295"/>
                <a:gd name="connsiteY67" fmla="*/ 2092325 h 2414237"/>
                <a:gd name="connsiteX68" fmla="*/ 655019 w 924295"/>
                <a:gd name="connsiteY68" fmla="*/ 2138363 h 2414237"/>
                <a:gd name="connsiteX69" fmla="*/ 683594 w 924295"/>
                <a:gd name="connsiteY69" fmla="*/ 2281238 h 2414237"/>
                <a:gd name="connsiteX70" fmla="*/ 718519 w 924295"/>
                <a:gd name="connsiteY70" fmla="*/ 2411413 h 2414237"/>
                <a:gd name="connsiteX71" fmla="*/ 614538 w 924295"/>
                <a:gd name="connsiteY71" fmla="*/ 2257425 h 2414237"/>
                <a:gd name="connsiteX72" fmla="*/ 564532 w 924295"/>
                <a:gd name="connsiteY72" fmla="*/ 2152650 h 2414237"/>
                <a:gd name="connsiteX73" fmla="*/ 421657 w 924295"/>
                <a:gd name="connsiteY73" fmla="*/ 1943100 h 2414237"/>
                <a:gd name="connsiteX74" fmla="*/ 431182 w 924295"/>
                <a:gd name="connsiteY74" fmla="*/ 1785938 h 2414237"/>
                <a:gd name="connsiteX75" fmla="*/ 435944 w 924295"/>
                <a:gd name="connsiteY75" fmla="*/ 1766888 h 2414237"/>
                <a:gd name="connsiteX76" fmla="*/ 450232 w 924295"/>
                <a:gd name="connsiteY76" fmla="*/ 1743075 h 2414237"/>
                <a:gd name="connsiteX77" fmla="*/ 459757 w 924295"/>
                <a:gd name="connsiteY77" fmla="*/ 1724025 h 2414237"/>
                <a:gd name="connsiteX78" fmla="*/ 464519 w 924295"/>
                <a:gd name="connsiteY78" fmla="*/ 1704975 h 2414237"/>
                <a:gd name="connsiteX79" fmla="*/ 474044 w 924295"/>
                <a:gd name="connsiteY79" fmla="*/ 1690688 h 2414237"/>
                <a:gd name="connsiteX80" fmla="*/ 478807 w 924295"/>
                <a:gd name="connsiteY80" fmla="*/ 1676400 h 2414237"/>
                <a:gd name="connsiteX81" fmla="*/ 428801 w 924295"/>
                <a:gd name="connsiteY81" fmla="*/ 1635919 h 2414237"/>
                <a:gd name="connsiteX82" fmla="*/ 464519 w 924295"/>
                <a:gd name="connsiteY82" fmla="*/ 1647825 h 2414237"/>
                <a:gd name="connsiteX83" fmla="*/ 488332 w 924295"/>
                <a:gd name="connsiteY83" fmla="*/ 1628775 h 2414237"/>
                <a:gd name="connsiteX84" fmla="*/ 445469 w 924295"/>
                <a:gd name="connsiteY84" fmla="*/ 1585913 h 2414237"/>
                <a:gd name="connsiteX85" fmla="*/ 426419 w 924295"/>
                <a:gd name="connsiteY85" fmla="*/ 1576388 h 2414237"/>
                <a:gd name="connsiteX86" fmla="*/ 393082 w 924295"/>
                <a:gd name="connsiteY86" fmla="*/ 1557338 h 2414237"/>
                <a:gd name="connsiteX87" fmla="*/ 364507 w 924295"/>
                <a:gd name="connsiteY87" fmla="*/ 1533525 h 2414237"/>
                <a:gd name="connsiteX88" fmla="*/ 378795 w 924295"/>
                <a:gd name="connsiteY88" fmla="*/ 1504950 h 2414237"/>
                <a:gd name="connsiteX89" fmla="*/ 388320 w 924295"/>
                <a:gd name="connsiteY89" fmla="*/ 1459706 h 2414237"/>
                <a:gd name="connsiteX90" fmla="*/ 376413 w 924295"/>
                <a:gd name="connsiteY90" fmla="*/ 1409700 h 2414237"/>
                <a:gd name="connsiteX91" fmla="*/ 331169 w 924295"/>
                <a:gd name="connsiteY91" fmla="*/ 1314450 h 2414237"/>
                <a:gd name="connsiteX92" fmla="*/ 316882 w 924295"/>
                <a:gd name="connsiteY92" fmla="*/ 1319213 h 2414237"/>
                <a:gd name="connsiteX93" fmla="*/ 312119 w 924295"/>
                <a:gd name="connsiteY93" fmla="*/ 1300163 h 2414237"/>
                <a:gd name="connsiteX94" fmla="*/ 307357 w 924295"/>
                <a:gd name="connsiteY94" fmla="*/ 1285875 h 2414237"/>
                <a:gd name="connsiteX95" fmla="*/ 293069 w 924295"/>
                <a:gd name="connsiteY95" fmla="*/ 1223963 h 2414237"/>
                <a:gd name="connsiteX96" fmla="*/ 283544 w 924295"/>
                <a:gd name="connsiteY96" fmla="*/ 1209675 h 2414237"/>
                <a:gd name="connsiteX97" fmla="*/ 274019 w 924295"/>
                <a:gd name="connsiteY97" fmla="*/ 1176338 h 2414237"/>
                <a:gd name="connsiteX98" fmla="*/ 264494 w 924295"/>
                <a:gd name="connsiteY98" fmla="*/ 1152525 h 2414237"/>
                <a:gd name="connsiteX99" fmla="*/ 240682 w 924295"/>
                <a:gd name="connsiteY99" fmla="*/ 1090613 h 2414237"/>
                <a:gd name="connsiteX100" fmla="*/ 231157 w 924295"/>
                <a:gd name="connsiteY100" fmla="*/ 1071563 h 2414237"/>
                <a:gd name="connsiteX101" fmla="*/ 226394 w 924295"/>
                <a:gd name="connsiteY101" fmla="*/ 1057275 h 2414237"/>
                <a:gd name="connsiteX102" fmla="*/ 216869 w 924295"/>
                <a:gd name="connsiteY102" fmla="*/ 1033463 h 2414237"/>
                <a:gd name="connsiteX103" fmla="*/ 207344 w 924295"/>
                <a:gd name="connsiteY103" fmla="*/ 985838 h 2414237"/>
                <a:gd name="connsiteX104" fmla="*/ 197819 w 924295"/>
                <a:gd name="connsiteY104" fmla="*/ 938213 h 2414237"/>
                <a:gd name="connsiteX105" fmla="*/ 188294 w 924295"/>
                <a:gd name="connsiteY105" fmla="*/ 923925 h 2414237"/>
                <a:gd name="connsiteX106" fmla="*/ 159719 w 924295"/>
                <a:gd name="connsiteY106" fmla="*/ 885825 h 2414237"/>
                <a:gd name="connsiteX107" fmla="*/ 140669 w 924295"/>
                <a:gd name="connsiteY107" fmla="*/ 881063 h 2414237"/>
                <a:gd name="connsiteX108" fmla="*/ 131144 w 924295"/>
                <a:gd name="connsiteY108" fmla="*/ 866775 h 2414237"/>
                <a:gd name="connsiteX109" fmla="*/ 126382 w 924295"/>
                <a:gd name="connsiteY109" fmla="*/ 852488 h 2414237"/>
                <a:gd name="connsiteX110" fmla="*/ 93044 w 924295"/>
                <a:gd name="connsiteY110" fmla="*/ 819150 h 2414237"/>
                <a:gd name="connsiteX111" fmla="*/ 69232 w 924295"/>
                <a:gd name="connsiteY111" fmla="*/ 785813 h 2414237"/>
                <a:gd name="connsiteX112" fmla="*/ 59707 w 924295"/>
                <a:gd name="connsiteY112" fmla="*/ 747713 h 2414237"/>
                <a:gd name="connsiteX113" fmla="*/ 54944 w 924295"/>
                <a:gd name="connsiteY113" fmla="*/ 733425 h 2414237"/>
                <a:gd name="connsiteX114" fmla="*/ 40657 w 924295"/>
                <a:gd name="connsiteY114" fmla="*/ 685800 h 2414237"/>
                <a:gd name="connsiteX115" fmla="*/ 31132 w 924295"/>
                <a:gd name="connsiteY115" fmla="*/ 666750 h 2414237"/>
                <a:gd name="connsiteX116" fmla="*/ 26369 w 924295"/>
                <a:gd name="connsiteY116" fmla="*/ 647700 h 2414237"/>
                <a:gd name="connsiteX117" fmla="*/ 21607 w 924295"/>
                <a:gd name="connsiteY117" fmla="*/ 633413 h 2414237"/>
                <a:gd name="connsiteX118" fmla="*/ 16844 w 924295"/>
                <a:gd name="connsiteY118" fmla="*/ 614363 h 2414237"/>
                <a:gd name="connsiteX119" fmla="*/ 7319 w 924295"/>
                <a:gd name="connsiteY119" fmla="*/ 585788 h 2414237"/>
                <a:gd name="connsiteX120" fmla="*/ 7319 w 924295"/>
                <a:gd name="connsiteY120" fmla="*/ 428625 h 2414237"/>
                <a:gd name="connsiteX121" fmla="*/ 16844 w 924295"/>
                <a:gd name="connsiteY121" fmla="*/ 414338 h 2414237"/>
                <a:gd name="connsiteX122" fmla="*/ 45419 w 924295"/>
                <a:gd name="connsiteY122" fmla="*/ 404813 h 2414237"/>
                <a:gd name="connsiteX123" fmla="*/ 73994 w 924295"/>
                <a:gd name="connsiteY123" fmla="*/ 419100 h 2414237"/>
                <a:gd name="connsiteX124" fmla="*/ 88282 w 924295"/>
                <a:gd name="connsiteY124" fmla="*/ 423863 h 2414237"/>
                <a:gd name="connsiteX125" fmla="*/ 116857 w 924295"/>
                <a:gd name="connsiteY125" fmla="*/ 438150 h 2414237"/>
                <a:gd name="connsiteX126" fmla="*/ 126382 w 924295"/>
                <a:gd name="connsiteY126" fmla="*/ 557213 h 2414237"/>
                <a:gd name="connsiteX0" fmla="*/ 164482 w 928863"/>
                <a:gd name="connsiteY0" fmla="*/ 623888 h 2414237"/>
                <a:gd name="connsiteX1" fmla="*/ 202582 w 928863"/>
                <a:gd name="connsiteY1" fmla="*/ 619125 h 2414237"/>
                <a:gd name="connsiteX2" fmla="*/ 231157 w 928863"/>
                <a:gd name="connsiteY2" fmla="*/ 600075 h 2414237"/>
                <a:gd name="connsiteX3" fmla="*/ 259732 w 928863"/>
                <a:gd name="connsiteY3" fmla="*/ 585788 h 2414237"/>
                <a:gd name="connsiteX4" fmla="*/ 274019 w 928863"/>
                <a:gd name="connsiteY4" fmla="*/ 557213 h 2414237"/>
                <a:gd name="connsiteX5" fmla="*/ 302594 w 928863"/>
                <a:gd name="connsiteY5" fmla="*/ 547688 h 2414237"/>
                <a:gd name="connsiteX6" fmla="*/ 307357 w 928863"/>
                <a:gd name="connsiteY6" fmla="*/ 347663 h 2414237"/>
                <a:gd name="connsiteX7" fmla="*/ 312119 w 928863"/>
                <a:gd name="connsiteY7" fmla="*/ 333375 h 2414237"/>
                <a:gd name="connsiteX8" fmla="*/ 321644 w 928863"/>
                <a:gd name="connsiteY8" fmla="*/ 319088 h 2414237"/>
                <a:gd name="connsiteX9" fmla="*/ 340694 w 928863"/>
                <a:gd name="connsiteY9" fmla="*/ 276225 h 2414237"/>
                <a:gd name="connsiteX10" fmla="*/ 354982 w 928863"/>
                <a:gd name="connsiteY10" fmla="*/ 266700 h 2414237"/>
                <a:gd name="connsiteX11" fmla="*/ 369269 w 928863"/>
                <a:gd name="connsiteY11" fmla="*/ 252413 h 2414237"/>
                <a:gd name="connsiteX12" fmla="*/ 397844 w 928863"/>
                <a:gd name="connsiteY12" fmla="*/ 233363 h 2414237"/>
                <a:gd name="connsiteX13" fmla="*/ 412132 w 928863"/>
                <a:gd name="connsiteY13" fmla="*/ 223838 h 2414237"/>
                <a:gd name="connsiteX14" fmla="*/ 443088 w 928863"/>
                <a:gd name="connsiteY14" fmla="*/ 173831 h 2414237"/>
                <a:gd name="connsiteX15" fmla="*/ 440707 w 928863"/>
                <a:gd name="connsiteY15" fmla="*/ 147638 h 2414237"/>
                <a:gd name="connsiteX16" fmla="*/ 426419 w 928863"/>
                <a:gd name="connsiteY16" fmla="*/ 9525 h 2414237"/>
                <a:gd name="connsiteX17" fmla="*/ 478807 w 928863"/>
                <a:gd name="connsiteY17" fmla="*/ 28575 h 2414237"/>
                <a:gd name="connsiteX18" fmla="*/ 493094 w 928863"/>
                <a:gd name="connsiteY18" fmla="*/ 33338 h 2414237"/>
                <a:gd name="connsiteX19" fmla="*/ 521669 w 928863"/>
                <a:gd name="connsiteY19" fmla="*/ 57150 h 2414237"/>
                <a:gd name="connsiteX20" fmla="*/ 535957 w 928863"/>
                <a:gd name="connsiteY20" fmla="*/ 47625 h 2414237"/>
                <a:gd name="connsiteX21" fmla="*/ 555007 w 928863"/>
                <a:gd name="connsiteY21" fmla="*/ 19050 h 2414237"/>
                <a:gd name="connsiteX22" fmla="*/ 583582 w 928863"/>
                <a:gd name="connsiteY22" fmla="*/ 0 h 2414237"/>
                <a:gd name="connsiteX23" fmla="*/ 621682 w 928863"/>
                <a:gd name="connsiteY23" fmla="*/ 33338 h 2414237"/>
                <a:gd name="connsiteX24" fmla="*/ 645494 w 928863"/>
                <a:gd name="connsiteY24" fmla="*/ 28575 h 2414237"/>
                <a:gd name="connsiteX25" fmla="*/ 659782 w 928863"/>
                <a:gd name="connsiteY25" fmla="*/ 23813 h 2414237"/>
                <a:gd name="connsiteX26" fmla="*/ 678832 w 928863"/>
                <a:gd name="connsiteY26" fmla="*/ 28575 h 2414237"/>
                <a:gd name="connsiteX27" fmla="*/ 683594 w 928863"/>
                <a:gd name="connsiteY27" fmla="*/ 42863 h 2414237"/>
                <a:gd name="connsiteX28" fmla="*/ 688357 w 928863"/>
                <a:gd name="connsiteY28" fmla="*/ 171450 h 2414237"/>
                <a:gd name="connsiteX29" fmla="*/ 697882 w 928863"/>
                <a:gd name="connsiteY29" fmla="*/ 200025 h 2414237"/>
                <a:gd name="connsiteX30" fmla="*/ 702644 w 928863"/>
                <a:gd name="connsiteY30" fmla="*/ 214313 h 2414237"/>
                <a:gd name="connsiteX31" fmla="*/ 707407 w 928863"/>
                <a:gd name="connsiteY31" fmla="*/ 228600 h 2414237"/>
                <a:gd name="connsiteX32" fmla="*/ 716932 w 928863"/>
                <a:gd name="connsiteY32" fmla="*/ 261938 h 2414237"/>
                <a:gd name="connsiteX33" fmla="*/ 731219 w 928863"/>
                <a:gd name="connsiteY33" fmla="*/ 276225 h 2414237"/>
                <a:gd name="connsiteX34" fmla="*/ 735982 w 928863"/>
                <a:gd name="connsiteY34" fmla="*/ 338138 h 2414237"/>
                <a:gd name="connsiteX35" fmla="*/ 750269 w 928863"/>
                <a:gd name="connsiteY35" fmla="*/ 504825 h 2414237"/>
                <a:gd name="connsiteX36" fmla="*/ 740744 w 928863"/>
                <a:gd name="connsiteY36" fmla="*/ 609600 h 2414237"/>
                <a:gd name="connsiteX37" fmla="*/ 755032 w 928863"/>
                <a:gd name="connsiteY37" fmla="*/ 704850 h 2414237"/>
                <a:gd name="connsiteX38" fmla="*/ 831232 w 928863"/>
                <a:gd name="connsiteY38" fmla="*/ 700088 h 2414237"/>
                <a:gd name="connsiteX39" fmla="*/ 850282 w 928863"/>
                <a:gd name="connsiteY39" fmla="*/ 695325 h 2414237"/>
                <a:gd name="connsiteX40" fmla="*/ 835994 w 928863"/>
                <a:gd name="connsiteY40" fmla="*/ 704850 h 2414237"/>
                <a:gd name="connsiteX41" fmla="*/ 802657 w 928863"/>
                <a:gd name="connsiteY41" fmla="*/ 719138 h 2414237"/>
                <a:gd name="connsiteX42" fmla="*/ 793132 w 928863"/>
                <a:gd name="connsiteY42" fmla="*/ 733425 h 2414237"/>
                <a:gd name="connsiteX43" fmla="*/ 797894 w 928863"/>
                <a:gd name="connsiteY43" fmla="*/ 747713 h 2414237"/>
                <a:gd name="connsiteX44" fmla="*/ 812182 w 928863"/>
                <a:gd name="connsiteY44" fmla="*/ 781050 h 2414237"/>
                <a:gd name="connsiteX45" fmla="*/ 821707 w 928863"/>
                <a:gd name="connsiteY45" fmla="*/ 809625 h 2414237"/>
                <a:gd name="connsiteX46" fmla="*/ 826469 w 928863"/>
                <a:gd name="connsiteY46" fmla="*/ 823913 h 2414237"/>
                <a:gd name="connsiteX47" fmla="*/ 831232 w 928863"/>
                <a:gd name="connsiteY47" fmla="*/ 895350 h 2414237"/>
                <a:gd name="connsiteX48" fmla="*/ 845519 w 928863"/>
                <a:gd name="connsiteY48" fmla="*/ 904875 h 2414237"/>
                <a:gd name="connsiteX49" fmla="*/ 859807 w 928863"/>
                <a:gd name="connsiteY49" fmla="*/ 919163 h 2414237"/>
                <a:gd name="connsiteX50" fmla="*/ 864569 w 928863"/>
                <a:gd name="connsiteY50" fmla="*/ 995363 h 2414237"/>
                <a:gd name="connsiteX51" fmla="*/ 869332 w 928863"/>
                <a:gd name="connsiteY51" fmla="*/ 1014413 h 2414237"/>
                <a:gd name="connsiteX52" fmla="*/ 874094 w 928863"/>
                <a:gd name="connsiteY52" fmla="*/ 1042988 h 2414237"/>
                <a:gd name="connsiteX53" fmla="*/ 878857 w 928863"/>
                <a:gd name="connsiteY53" fmla="*/ 1066800 h 2414237"/>
                <a:gd name="connsiteX54" fmla="*/ 888382 w 928863"/>
                <a:gd name="connsiteY54" fmla="*/ 1404938 h 2414237"/>
                <a:gd name="connsiteX55" fmla="*/ 893144 w 928863"/>
                <a:gd name="connsiteY55" fmla="*/ 1419225 h 2414237"/>
                <a:gd name="connsiteX56" fmla="*/ 897907 w 928863"/>
                <a:gd name="connsiteY56" fmla="*/ 1443038 h 2414237"/>
                <a:gd name="connsiteX57" fmla="*/ 897907 w 928863"/>
                <a:gd name="connsiteY57" fmla="*/ 1633538 h 2414237"/>
                <a:gd name="connsiteX58" fmla="*/ 902669 w 928863"/>
                <a:gd name="connsiteY58" fmla="*/ 1647825 h 2414237"/>
                <a:gd name="connsiteX59" fmla="*/ 924100 w 928863"/>
                <a:gd name="connsiteY59" fmla="*/ 1888331 h 2414237"/>
                <a:gd name="connsiteX60" fmla="*/ 928863 w 928863"/>
                <a:gd name="connsiteY60" fmla="*/ 1985962 h 2414237"/>
                <a:gd name="connsiteX61" fmla="*/ 826469 w 928863"/>
                <a:gd name="connsiteY61" fmla="*/ 1919288 h 2414237"/>
                <a:gd name="connsiteX62" fmla="*/ 812182 w 928863"/>
                <a:gd name="connsiteY62" fmla="*/ 1890713 h 2414237"/>
                <a:gd name="connsiteX63" fmla="*/ 783607 w 928863"/>
                <a:gd name="connsiteY63" fmla="*/ 1862138 h 2414237"/>
                <a:gd name="connsiteX64" fmla="*/ 721694 w 928863"/>
                <a:gd name="connsiteY64" fmla="*/ 1866900 h 2414237"/>
                <a:gd name="connsiteX65" fmla="*/ 707407 w 928863"/>
                <a:gd name="connsiteY65" fmla="*/ 1876425 h 2414237"/>
                <a:gd name="connsiteX66" fmla="*/ 674069 w 928863"/>
                <a:gd name="connsiteY66" fmla="*/ 1885950 h 2414237"/>
                <a:gd name="connsiteX67" fmla="*/ 623269 w 928863"/>
                <a:gd name="connsiteY67" fmla="*/ 2092325 h 2414237"/>
                <a:gd name="connsiteX68" fmla="*/ 655019 w 928863"/>
                <a:gd name="connsiteY68" fmla="*/ 2138363 h 2414237"/>
                <a:gd name="connsiteX69" fmla="*/ 683594 w 928863"/>
                <a:gd name="connsiteY69" fmla="*/ 2281238 h 2414237"/>
                <a:gd name="connsiteX70" fmla="*/ 718519 w 928863"/>
                <a:gd name="connsiteY70" fmla="*/ 2411413 h 2414237"/>
                <a:gd name="connsiteX71" fmla="*/ 614538 w 928863"/>
                <a:gd name="connsiteY71" fmla="*/ 2257425 h 2414237"/>
                <a:gd name="connsiteX72" fmla="*/ 564532 w 928863"/>
                <a:gd name="connsiteY72" fmla="*/ 2152650 h 2414237"/>
                <a:gd name="connsiteX73" fmla="*/ 421657 w 928863"/>
                <a:gd name="connsiteY73" fmla="*/ 1943100 h 2414237"/>
                <a:gd name="connsiteX74" fmla="*/ 431182 w 928863"/>
                <a:gd name="connsiteY74" fmla="*/ 1785938 h 2414237"/>
                <a:gd name="connsiteX75" fmla="*/ 435944 w 928863"/>
                <a:gd name="connsiteY75" fmla="*/ 1766888 h 2414237"/>
                <a:gd name="connsiteX76" fmla="*/ 450232 w 928863"/>
                <a:gd name="connsiteY76" fmla="*/ 1743075 h 2414237"/>
                <a:gd name="connsiteX77" fmla="*/ 459757 w 928863"/>
                <a:gd name="connsiteY77" fmla="*/ 1724025 h 2414237"/>
                <a:gd name="connsiteX78" fmla="*/ 464519 w 928863"/>
                <a:gd name="connsiteY78" fmla="*/ 1704975 h 2414237"/>
                <a:gd name="connsiteX79" fmla="*/ 474044 w 928863"/>
                <a:gd name="connsiteY79" fmla="*/ 1690688 h 2414237"/>
                <a:gd name="connsiteX80" fmla="*/ 478807 w 928863"/>
                <a:gd name="connsiteY80" fmla="*/ 1676400 h 2414237"/>
                <a:gd name="connsiteX81" fmla="*/ 428801 w 928863"/>
                <a:gd name="connsiteY81" fmla="*/ 1635919 h 2414237"/>
                <a:gd name="connsiteX82" fmla="*/ 464519 w 928863"/>
                <a:gd name="connsiteY82" fmla="*/ 1647825 h 2414237"/>
                <a:gd name="connsiteX83" fmla="*/ 488332 w 928863"/>
                <a:gd name="connsiteY83" fmla="*/ 1628775 h 2414237"/>
                <a:gd name="connsiteX84" fmla="*/ 445469 w 928863"/>
                <a:gd name="connsiteY84" fmla="*/ 1585913 h 2414237"/>
                <a:gd name="connsiteX85" fmla="*/ 426419 w 928863"/>
                <a:gd name="connsiteY85" fmla="*/ 1576388 h 2414237"/>
                <a:gd name="connsiteX86" fmla="*/ 393082 w 928863"/>
                <a:gd name="connsiteY86" fmla="*/ 1557338 h 2414237"/>
                <a:gd name="connsiteX87" fmla="*/ 364507 w 928863"/>
                <a:gd name="connsiteY87" fmla="*/ 1533525 h 2414237"/>
                <a:gd name="connsiteX88" fmla="*/ 378795 w 928863"/>
                <a:gd name="connsiteY88" fmla="*/ 1504950 h 2414237"/>
                <a:gd name="connsiteX89" fmla="*/ 388320 w 928863"/>
                <a:gd name="connsiteY89" fmla="*/ 1459706 h 2414237"/>
                <a:gd name="connsiteX90" fmla="*/ 376413 w 928863"/>
                <a:gd name="connsiteY90" fmla="*/ 1409700 h 2414237"/>
                <a:gd name="connsiteX91" fmla="*/ 331169 w 928863"/>
                <a:gd name="connsiteY91" fmla="*/ 1314450 h 2414237"/>
                <a:gd name="connsiteX92" fmla="*/ 316882 w 928863"/>
                <a:gd name="connsiteY92" fmla="*/ 1319213 h 2414237"/>
                <a:gd name="connsiteX93" fmla="*/ 312119 w 928863"/>
                <a:gd name="connsiteY93" fmla="*/ 1300163 h 2414237"/>
                <a:gd name="connsiteX94" fmla="*/ 307357 w 928863"/>
                <a:gd name="connsiteY94" fmla="*/ 1285875 h 2414237"/>
                <a:gd name="connsiteX95" fmla="*/ 293069 w 928863"/>
                <a:gd name="connsiteY95" fmla="*/ 1223963 h 2414237"/>
                <a:gd name="connsiteX96" fmla="*/ 283544 w 928863"/>
                <a:gd name="connsiteY96" fmla="*/ 1209675 h 2414237"/>
                <a:gd name="connsiteX97" fmla="*/ 274019 w 928863"/>
                <a:gd name="connsiteY97" fmla="*/ 1176338 h 2414237"/>
                <a:gd name="connsiteX98" fmla="*/ 264494 w 928863"/>
                <a:gd name="connsiteY98" fmla="*/ 1152525 h 2414237"/>
                <a:gd name="connsiteX99" fmla="*/ 240682 w 928863"/>
                <a:gd name="connsiteY99" fmla="*/ 1090613 h 2414237"/>
                <a:gd name="connsiteX100" fmla="*/ 231157 w 928863"/>
                <a:gd name="connsiteY100" fmla="*/ 1071563 h 2414237"/>
                <a:gd name="connsiteX101" fmla="*/ 226394 w 928863"/>
                <a:gd name="connsiteY101" fmla="*/ 1057275 h 2414237"/>
                <a:gd name="connsiteX102" fmla="*/ 216869 w 928863"/>
                <a:gd name="connsiteY102" fmla="*/ 1033463 h 2414237"/>
                <a:gd name="connsiteX103" fmla="*/ 207344 w 928863"/>
                <a:gd name="connsiteY103" fmla="*/ 985838 h 2414237"/>
                <a:gd name="connsiteX104" fmla="*/ 197819 w 928863"/>
                <a:gd name="connsiteY104" fmla="*/ 938213 h 2414237"/>
                <a:gd name="connsiteX105" fmla="*/ 188294 w 928863"/>
                <a:gd name="connsiteY105" fmla="*/ 923925 h 2414237"/>
                <a:gd name="connsiteX106" fmla="*/ 159719 w 928863"/>
                <a:gd name="connsiteY106" fmla="*/ 885825 h 2414237"/>
                <a:gd name="connsiteX107" fmla="*/ 140669 w 928863"/>
                <a:gd name="connsiteY107" fmla="*/ 881063 h 2414237"/>
                <a:gd name="connsiteX108" fmla="*/ 131144 w 928863"/>
                <a:gd name="connsiteY108" fmla="*/ 866775 h 2414237"/>
                <a:gd name="connsiteX109" fmla="*/ 126382 w 928863"/>
                <a:gd name="connsiteY109" fmla="*/ 852488 h 2414237"/>
                <a:gd name="connsiteX110" fmla="*/ 93044 w 928863"/>
                <a:gd name="connsiteY110" fmla="*/ 819150 h 2414237"/>
                <a:gd name="connsiteX111" fmla="*/ 69232 w 928863"/>
                <a:gd name="connsiteY111" fmla="*/ 785813 h 2414237"/>
                <a:gd name="connsiteX112" fmla="*/ 59707 w 928863"/>
                <a:gd name="connsiteY112" fmla="*/ 747713 h 2414237"/>
                <a:gd name="connsiteX113" fmla="*/ 54944 w 928863"/>
                <a:gd name="connsiteY113" fmla="*/ 733425 h 2414237"/>
                <a:gd name="connsiteX114" fmla="*/ 40657 w 928863"/>
                <a:gd name="connsiteY114" fmla="*/ 685800 h 2414237"/>
                <a:gd name="connsiteX115" fmla="*/ 31132 w 928863"/>
                <a:gd name="connsiteY115" fmla="*/ 666750 h 2414237"/>
                <a:gd name="connsiteX116" fmla="*/ 26369 w 928863"/>
                <a:gd name="connsiteY116" fmla="*/ 647700 h 2414237"/>
                <a:gd name="connsiteX117" fmla="*/ 21607 w 928863"/>
                <a:gd name="connsiteY117" fmla="*/ 633413 h 2414237"/>
                <a:gd name="connsiteX118" fmla="*/ 16844 w 928863"/>
                <a:gd name="connsiteY118" fmla="*/ 614363 h 2414237"/>
                <a:gd name="connsiteX119" fmla="*/ 7319 w 928863"/>
                <a:gd name="connsiteY119" fmla="*/ 585788 h 2414237"/>
                <a:gd name="connsiteX120" fmla="*/ 7319 w 928863"/>
                <a:gd name="connsiteY120" fmla="*/ 428625 h 2414237"/>
                <a:gd name="connsiteX121" fmla="*/ 16844 w 928863"/>
                <a:gd name="connsiteY121" fmla="*/ 414338 h 2414237"/>
                <a:gd name="connsiteX122" fmla="*/ 45419 w 928863"/>
                <a:gd name="connsiteY122" fmla="*/ 404813 h 2414237"/>
                <a:gd name="connsiteX123" fmla="*/ 73994 w 928863"/>
                <a:gd name="connsiteY123" fmla="*/ 419100 h 2414237"/>
                <a:gd name="connsiteX124" fmla="*/ 88282 w 928863"/>
                <a:gd name="connsiteY124" fmla="*/ 423863 h 2414237"/>
                <a:gd name="connsiteX125" fmla="*/ 116857 w 928863"/>
                <a:gd name="connsiteY125" fmla="*/ 438150 h 2414237"/>
                <a:gd name="connsiteX126" fmla="*/ 126382 w 928863"/>
                <a:gd name="connsiteY126" fmla="*/ 557213 h 241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928863" h="2414237">
                  <a:moveTo>
                    <a:pt x="164482" y="623888"/>
                  </a:moveTo>
                  <a:cubicBezTo>
                    <a:pt x="177182" y="622300"/>
                    <a:pt x="190529" y="623430"/>
                    <a:pt x="202582" y="619125"/>
                  </a:cubicBezTo>
                  <a:cubicBezTo>
                    <a:pt x="213363" y="615275"/>
                    <a:pt x="221632" y="606425"/>
                    <a:pt x="231157" y="600075"/>
                  </a:cubicBezTo>
                  <a:cubicBezTo>
                    <a:pt x="249622" y="587765"/>
                    <a:pt x="240013" y="592360"/>
                    <a:pt x="259732" y="585788"/>
                  </a:cubicBezTo>
                  <a:cubicBezTo>
                    <a:pt x="262327" y="578002"/>
                    <a:pt x="266243" y="562073"/>
                    <a:pt x="274019" y="557213"/>
                  </a:cubicBezTo>
                  <a:cubicBezTo>
                    <a:pt x="282533" y="551892"/>
                    <a:pt x="302594" y="547688"/>
                    <a:pt x="302594" y="547688"/>
                  </a:cubicBezTo>
                  <a:cubicBezTo>
                    <a:pt x="304182" y="481013"/>
                    <a:pt x="304396" y="414291"/>
                    <a:pt x="307357" y="347663"/>
                  </a:cubicBezTo>
                  <a:cubicBezTo>
                    <a:pt x="307580" y="342648"/>
                    <a:pt x="309874" y="337865"/>
                    <a:pt x="312119" y="333375"/>
                  </a:cubicBezTo>
                  <a:cubicBezTo>
                    <a:pt x="314679" y="328256"/>
                    <a:pt x="319319" y="324318"/>
                    <a:pt x="321644" y="319088"/>
                  </a:cubicBezTo>
                  <a:cubicBezTo>
                    <a:pt x="329189" y="302113"/>
                    <a:pt x="327761" y="289158"/>
                    <a:pt x="340694" y="276225"/>
                  </a:cubicBezTo>
                  <a:cubicBezTo>
                    <a:pt x="344741" y="272178"/>
                    <a:pt x="350585" y="270364"/>
                    <a:pt x="354982" y="266700"/>
                  </a:cubicBezTo>
                  <a:cubicBezTo>
                    <a:pt x="360156" y="262388"/>
                    <a:pt x="363953" y="256548"/>
                    <a:pt x="369269" y="252413"/>
                  </a:cubicBezTo>
                  <a:cubicBezTo>
                    <a:pt x="378305" y="245385"/>
                    <a:pt x="388319" y="239713"/>
                    <a:pt x="397844" y="233363"/>
                  </a:cubicBezTo>
                  <a:lnTo>
                    <a:pt x="412132" y="223838"/>
                  </a:lnTo>
                  <a:cubicBezTo>
                    <a:pt x="414426" y="203189"/>
                    <a:pt x="438325" y="186531"/>
                    <a:pt x="443088" y="173831"/>
                  </a:cubicBezTo>
                  <a:cubicBezTo>
                    <a:pt x="447851" y="161131"/>
                    <a:pt x="439120" y="152400"/>
                    <a:pt x="440707" y="147638"/>
                  </a:cubicBezTo>
                  <a:cubicBezTo>
                    <a:pt x="440091" y="138400"/>
                    <a:pt x="420069" y="29369"/>
                    <a:pt x="426419" y="9525"/>
                  </a:cubicBezTo>
                  <a:cubicBezTo>
                    <a:pt x="432769" y="-10319"/>
                    <a:pt x="475728" y="27420"/>
                    <a:pt x="478807" y="28575"/>
                  </a:cubicBezTo>
                  <a:cubicBezTo>
                    <a:pt x="483507" y="30338"/>
                    <a:pt x="488332" y="31750"/>
                    <a:pt x="493094" y="33338"/>
                  </a:cubicBezTo>
                  <a:cubicBezTo>
                    <a:pt x="495824" y="36067"/>
                    <a:pt x="515040" y="57150"/>
                    <a:pt x="521669" y="57150"/>
                  </a:cubicBezTo>
                  <a:cubicBezTo>
                    <a:pt x="527393" y="57150"/>
                    <a:pt x="531194" y="50800"/>
                    <a:pt x="535957" y="47625"/>
                  </a:cubicBezTo>
                  <a:cubicBezTo>
                    <a:pt x="542307" y="38100"/>
                    <a:pt x="545482" y="25400"/>
                    <a:pt x="555007" y="19050"/>
                  </a:cubicBezTo>
                  <a:lnTo>
                    <a:pt x="583582" y="0"/>
                  </a:lnTo>
                  <a:cubicBezTo>
                    <a:pt x="616920" y="22225"/>
                    <a:pt x="605807" y="9525"/>
                    <a:pt x="621682" y="33338"/>
                  </a:cubicBezTo>
                  <a:cubicBezTo>
                    <a:pt x="632330" y="86582"/>
                    <a:pt x="616805" y="38137"/>
                    <a:pt x="645494" y="28575"/>
                  </a:cubicBezTo>
                  <a:lnTo>
                    <a:pt x="659782" y="23813"/>
                  </a:lnTo>
                  <a:cubicBezTo>
                    <a:pt x="666132" y="25400"/>
                    <a:pt x="673721" y="24486"/>
                    <a:pt x="678832" y="28575"/>
                  </a:cubicBezTo>
                  <a:cubicBezTo>
                    <a:pt x="682752" y="31711"/>
                    <a:pt x="683260" y="37854"/>
                    <a:pt x="683594" y="42863"/>
                  </a:cubicBezTo>
                  <a:cubicBezTo>
                    <a:pt x="686447" y="85660"/>
                    <a:pt x="684474" y="128734"/>
                    <a:pt x="688357" y="171450"/>
                  </a:cubicBezTo>
                  <a:cubicBezTo>
                    <a:pt x="689266" y="181449"/>
                    <a:pt x="694707" y="190500"/>
                    <a:pt x="697882" y="200025"/>
                  </a:cubicBezTo>
                  <a:lnTo>
                    <a:pt x="702644" y="214313"/>
                  </a:lnTo>
                  <a:cubicBezTo>
                    <a:pt x="704231" y="219075"/>
                    <a:pt x="706190" y="223730"/>
                    <a:pt x="707407" y="228600"/>
                  </a:cubicBezTo>
                  <a:cubicBezTo>
                    <a:pt x="708043" y="231144"/>
                    <a:pt x="714198" y="257836"/>
                    <a:pt x="716932" y="261938"/>
                  </a:cubicBezTo>
                  <a:cubicBezTo>
                    <a:pt x="720668" y="267542"/>
                    <a:pt x="726457" y="271463"/>
                    <a:pt x="731219" y="276225"/>
                  </a:cubicBezTo>
                  <a:cubicBezTo>
                    <a:pt x="732807" y="296863"/>
                    <a:pt x="734997" y="317463"/>
                    <a:pt x="735982" y="338138"/>
                  </a:cubicBezTo>
                  <a:cubicBezTo>
                    <a:pt x="743361" y="493097"/>
                    <a:pt x="725682" y="431064"/>
                    <a:pt x="750269" y="504825"/>
                  </a:cubicBezTo>
                  <a:cubicBezTo>
                    <a:pt x="747295" y="531591"/>
                    <a:pt x="740744" y="586152"/>
                    <a:pt x="740744" y="609600"/>
                  </a:cubicBezTo>
                  <a:cubicBezTo>
                    <a:pt x="740744" y="688628"/>
                    <a:pt x="731590" y="669689"/>
                    <a:pt x="755032" y="704850"/>
                  </a:cubicBezTo>
                  <a:cubicBezTo>
                    <a:pt x="780432" y="703263"/>
                    <a:pt x="805909" y="702620"/>
                    <a:pt x="831232" y="700088"/>
                  </a:cubicBezTo>
                  <a:cubicBezTo>
                    <a:pt x="837745" y="699437"/>
                    <a:pt x="845654" y="690697"/>
                    <a:pt x="850282" y="695325"/>
                  </a:cubicBezTo>
                  <a:cubicBezTo>
                    <a:pt x="854329" y="699372"/>
                    <a:pt x="840964" y="702010"/>
                    <a:pt x="835994" y="704850"/>
                  </a:cubicBezTo>
                  <a:cubicBezTo>
                    <a:pt x="819517" y="714265"/>
                    <a:pt x="818685" y="713795"/>
                    <a:pt x="802657" y="719138"/>
                  </a:cubicBezTo>
                  <a:cubicBezTo>
                    <a:pt x="799482" y="723900"/>
                    <a:pt x="794073" y="727779"/>
                    <a:pt x="793132" y="733425"/>
                  </a:cubicBezTo>
                  <a:cubicBezTo>
                    <a:pt x="792307" y="738377"/>
                    <a:pt x="796515" y="742886"/>
                    <a:pt x="797894" y="747713"/>
                  </a:cubicBezTo>
                  <a:cubicBezTo>
                    <a:pt x="805582" y="774620"/>
                    <a:pt x="797683" y="759302"/>
                    <a:pt x="812182" y="781050"/>
                  </a:cubicBezTo>
                  <a:lnTo>
                    <a:pt x="821707" y="809625"/>
                  </a:lnTo>
                  <a:lnTo>
                    <a:pt x="826469" y="823913"/>
                  </a:lnTo>
                  <a:cubicBezTo>
                    <a:pt x="828057" y="847725"/>
                    <a:pt x="825766" y="872119"/>
                    <a:pt x="831232" y="895350"/>
                  </a:cubicBezTo>
                  <a:cubicBezTo>
                    <a:pt x="832543" y="900922"/>
                    <a:pt x="841122" y="901211"/>
                    <a:pt x="845519" y="904875"/>
                  </a:cubicBezTo>
                  <a:cubicBezTo>
                    <a:pt x="850693" y="909187"/>
                    <a:pt x="855044" y="914400"/>
                    <a:pt x="859807" y="919163"/>
                  </a:cubicBezTo>
                  <a:cubicBezTo>
                    <a:pt x="861394" y="944563"/>
                    <a:pt x="862037" y="970040"/>
                    <a:pt x="864569" y="995363"/>
                  </a:cubicBezTo>
                  <a:cubicBezTo>
                    <a:pt x="865220" y="1001876"/>
                    <a:pt x="868048" y="1007995"/>
                    <a:pt x="869332" y="1014413"/>
                  </a:cubicBezTo>
                  <a:cubicBezTo>
                    <a:pt x="871226" y="1023882"/>
                    <a:pt x="872367" y="1033487"/>
                    <a:pt x="874094" y="1042988"/>
                  </a:cubicBezTo>
                  <a:cubicBezTo>
                    <a:pt x="875542" y="1050952"/>
                    <a:pt x="877269" y="1058863"/>
                    <a:pt x="878857" y="1066800"/>
                  </a:cubicBezTo>
                  <a:cubicBezTo>
                    <a:pt x="882032" y="1179513"/>
                    <a:pt x="883815" y="1292273"/>
                    <a:pt x="888382" y="1404938"/>
                  </a:cubicBezTo>
                  <a:cubicBezTo>
                    <a:pt x="888585" y="1409954"/>
                    <a:pt x="891926" y="1414355"/>
                    <a:pt x="893144" y="1419225"/>
                  </a:cubicBezTo>
                  <a:cubicBezTo>
                    <a:pt x="895107" y="1427078"/>
                    <a:pt x="896319" y="1435100"/>
                    <a:pt x="897907" y="1443038"/>
                  </a:cubicBezTo>
                  <a:cubicBezTo>
                    <a:pt x="890997" y="1532854"/>
                    <a:pt x="890009" y="1515062"/>
                    <a:pt x="897907" y="1633538"/>
                  </a:cubicBezTo>
                  <a:cubicBezTo>
                    <a:pt x="898241" y="1638547"/>
                    <a:pt x="901082" y="1643063"/>
                    <a:pt x="902669" y="1647825"/>
                  </a:cubicBezTo>
                  <a:cubicBezTo>
                    <a:pt x="897625" y="1763840"/>
                    <a:pt x="919734" y="1831975"/>
                    <a:pt x="924100" y="1888331"/>
                  </a:cubicBezTo>
                  <a:cubicBezTo>
                    <a:pt x="928466" y="1944687"/>
                    <a:pt x="913508" y="1962930"/>
                    <a:pt x="928863" y="1985962"/>
                  </a:cubicBezTo>
                  <a:cubicBezTo>
                    <a:pt x="916163" y="1995487"/>
                    <a:pt x="843932" y="1923257"/>
                    <a:pt x="826469" y="1919288"/>
                  </a:cubicBezTo>
                  <a:cubicBezTo>
                    <a:pt x="822056" y="1906047"/>
                    <a:pt x="822031" y="1901793"/>
                    <a:pt x="812182" y="1890713"/>
                  </a:cubicBezTo>
                  <a:cubicBezTo>
                    <a:pt x="803233" y="1880645"/>
                    <a:pt x="783607" y="1862138"/>
                    <a:pt x="783607" y="1862138"/>
                  </a:cubicBezTo>
                  <a:cubicBezTo>
                    <a:pt x="762969" y="1863725"/>
                    <a:pt x="742038" y="1863086"/>
                    <a:pt x="721694" y="1866900"/>
                  </a:cubicBezTo>
                  <a:cubicBezTo>
                    <a:pt x="716068" y="1867955"/>
                    <a:pt x="712526" y="1873865"/>
                    <a:pt x="707407" y="1876425"/>
                  </a:cubicBezTo>
                  <a:cubicBezTo>
                    <a:pt x="700572" y="1879843"/>
                    <a:pt x="680177" y="1884423"/>
                    <a:pt x="674069" y="1885950"/>
                  </a:cubicBezTo>
                  <a:cubicBezTo>
                    <a:pt x="669571" y="1912408"/>
                    <a:pt x="615861" y="2004748"/>
                    <a:pt x="623269" y="2092325"/>
                  </a:cubicBezTo>
                  <a:cubicBezTo>
                    <a:pt x="617316" y="2135584"/>
                    <a:pt x="639144" y="2085182"/>
                    <a:pt x="655019" y="2138363"/>
                  </a:cubicBezTo>
                  <a:cubicBezTo>
                    <a:pt x="663882" y="2169848"/>
                    <a:pt x="658723" y="2238111"/>
                    <a:pt x="683594" y="2281238"/>
                  </a:cubicBezTo>
                  <a:cubicBezTo>
                    <a:pt x="694177" y="2326746"/>
                    <a:pt x="737172" y="2432844"/>
                    <a:pt x="718519" y="2411413"/>
                  </a:cubicBezTo>
                  <a:cubicBezTo>
                    <a:pt x="707407" y="2405857"/>
                    <a:pt x="640202" y="2300552"/>
                    <a:pt x="614538" y="2257425"/>
                  </a:cubicBezTo>
                  <a:cubicBezTo>
                    <a:pt x="588874" y="2214298"/>
                    <a:pt x="597076" y="2203450"/>
                    <a:pt x="564532" y="2152650"/>
                  </a:cubicBezTo>
                  <a:cubicBezTo>
                    <a:pt x="531988" y="2101850"/>
                    <a:pt x="443882" y="2004219"/>
                    <a:pt x="421657" y="1943100"/>
                  </a:cubicBezTo>
                  <a:cubicBezTo>
                    <a:pt x="399432" y="1881981"/>
                    <a:pt x="416558" y="1837121"/>
                    <a:pt x="431182" y="1785938"/>
                  </a:cubicBezTo>
                  <a:cubicBezTo>
                    <a:pt x="432980" y="1779644"/>
                    <a:pt x="433286" y="1772869"/>
                    <a:pt x="435944" y="1766888"/>
                  </a:cubicBezTo>
                  <a:cubicBezTo>
                    <a:pt x="439704" y="1758429"/>
                    <a:pt x="445736" y="1751167"/>
                    <a:pt x="450232" y="1743075"/>
                  </a:cubicBezTo>
                  <a:cubicBezTo>
                    <a:pt x="453680" y="1736869"/>
                    <a:pt x="456582" y="1730375"/>
                    <a:pt x="459757" y="1724025"/>
                  </a:cubicBezTo>
                  <a:cubicBezTo>
                    <a:pt x="461344" y="1717675"/>
                    <a:pt x="461941" y="1710991"/>
                    <a:pt x="464519" y="1704975"/>
                  </a:cubicBezTo>
                  <a:cubicBezTo>
                    <a:pt x="466774" y="1699714"/>
                    <a:pt x="471484" y="1695807"/>
                    <a:pt x="474044" y="1690688"/>
                  </a:cubicBezTo>
                  <a:cubicBezTo>
                    <a:pt x="476289" y="1686198"/>
                    <a:pt x="477219" y="1681163"/>
                    <a:pt x="478807" y="1676400"/>
                  </a:cubicBezTo>
                  <a:cubicBezTo>
                    <a:pt x="480394" y="1665288"/>
                    <a:pt x="431182" y="1640681"/>
                    <a:pt x="428801" y="1635919"/>
                  </a:cubicBezTo>
                  <a:cubicBezTo>
                    <a:pt x="426420" y="1631157"/>
                    <a:pt x="454597" y="1649016"/>
                    <a:pt x="464519" y="1647825"/>
                  </a:cubicBezTo>
                  <a:cubicBezTo>
                    <a:pt x="474441" y="1646634"/>
                    <a:pt x="491507" y="1639094"/>
                    <a:pt x="488332" y="1628775"/>
                  </a:cubicBezTo>
                  <a:cubicBezTo>
                    <a:pt x="485157" y="1618456"/>
                    <a:pt x="463909" y="1596977"/>
                    <a:pt x="445469" y="1585913"/>
                  </a:cubicBezTo>
                  <a:cubicBezTo>
                    <a:pt x="439381" y="1582260"/>
                    <a:pt x="432439" y="1580151"/>
                    <a:pt x="426419" y="1576388"/>
                  </a:cubicBezTo>
                  <a:cubicBezTo>
                    <a:pt x="393468" y="1555793"/>
                    <a:pt x="421151" y="1566694"/>
                    <a:pt x="393082" y="1557338"/>
                  </a:cubicBezTo>
                  <a:cubicBezTo>
                    <a:pt x="383205" y="1550754"/>
                    <a:pt x="366888" y="1542256"/>
                    <a:pt x="364507" y="1533525"/>
                  </a:cubicBezTo>
                  <a:cubicBezTo>
                    <a:pt x="362126" y="1524794"/>
                    <a:pt x="374826" y="1517253"/>
                    <a:pt x="378795" y="1504950"/>
                  </a:cubicBezTo>
                  <a:cubicBezTo>
                    <a:pt x="382764" y="1492647"/>
                    <a:pt x="388717" y="1475581"/>
                    <a:pt x="388320" y="1459706"/>
                  </a:cubicBezTo>
                  <a:cubicBezTo>
                    <a:pt x="387923" y="1443831"/>
                    <a:pt x="378831" y="1419375"/>
                    <a:pt x="376413" y="1409700"/>
                  </a:cubicBezTo>
                  <a:cubicBezTo>
                    <a:pt x="374825" y="1373187"/>
                    <a:pt x="341091" y="1329531"/>
                    <a:pt x="331169" y="1314450"/>
                  </a:cubicBezTo>
                  <a:cubicBezTo>
                    <a:pt x="321247" y="1299369"/>
                    <a:pt x="320057" y="1321594"/>
                    <a:pt x="316882" y="1319213"/>
                  </a:cubicBezTo>
                  <a:cubicBezTo>
                    <a:pt x="313707" y="1316832"/>
                    <a:pt x="313917" y="1306457"/>
                    <a:pt x="312119" y="1300163"/>
                  </a:cubicBezTo>
                  <a:cubicBezTo>
                    <a:pt x="310740" y="1295336"/>
                    <a:pt x="308575" y="1290745"/>
                    <a:pt x="307357" y="1285875"/>
                  </a:cubicBezTo>
                  <a:cubicBezTo>
                    <a:pt x="304199" y="1273245"/>
                    <a:pt x="297808" y="1231072"/>
                    <a:pt x="293069" y="1223963"/>
                  </a:cubicBezTo>
                  <a:lnTo>
                    <a:pt x="283544" y="1209675"/>
                  </a:lnTo>
                  <a:cubicBezTo>
                    <a:pt x="279789" y="1194653"/>
                    <a:pt x="279146" y="1190010"/>
                    <a:pt x="274019" y="1176338"/>
                  </a:cubicBezTo>
                  <a:cubicBezTo>
                    <a:pt x="271017" y="1168333"/>
                    <a:pt x="267496" y="1160530"/>
                    <a:pt x="264494" y="1152525"/>
                  </a:cubicBezTo>
                  <a:cubicBezTo>
                    <a:pt x="253845" y="1124126"/>
                    <a:pt x="263233" y="1135716"/>
                    <a:pt x="240682" y="1090613"/>
                  </a:cubicBezTo>
                  <a:cubicBezTo>
                    <a:pt x="237507" y="1084263"/>
                    <a:pt x="233954" y="1078088"/>
                    <a:pt x="231157" y="1071563"/>
                  </a:cubicBezTo>
                  <a:cubicBezTo>
                    <a:pt x="229179" y="1066949"/>
                    <a:pt x="228157" y="1061976"/>
                    <a:pt x="226394" y="1057275"/>
                  </a:cubicBezTo>
                  <a:cubicBezTo>
                    <a:pt x="223392" y="1049271"/>
                    <a:pt x="220044" y="1041400"/>
                    <a:pt x="216869" y="1033463"/>
                  </a:cubicBezTo>
                  <a:cubicBezTo>
                    <a:pt x="213694" y="1017588"/>
                    <a:pt x="210005" y="1001807"/>
                    <a:pt x="207344" y="985838"/>
                  </a:cubicBezTo>
                  <a:cubicBezTo>
                    <a:pt x="206269" y="979386"/>
                    <a:pt x="201696" y="947259"/>
                    <a:pt x="197819" y="938213"/>
                  </a:cubicBezTo>
                  <a:cubicBezTo>
                    <a:pt x="195564" y="932952"/>
                    <a:pt x="191134" y="928895"/>
                    <a:pt x="188294" y="923925"/>
                  </a:cubicBezTo>
                  <a:cubicBezTo>
                    <a:pt x="178087" y="906063"/>
                    <a:pt x="179571" y="898233"/>
                    <a:pt x="159719" y="885825"/>
                  </a:cubicBezTo>
                  <a:cubicBezTo>
                    <a:pt x="154168" y="882356"/>
                    <a:pt x="147019" y="882650"/>
                    <a:pt x="140669" y="881063"/>
                  </a:cubicBezTo>
                  <a:cubicBezTo>
                    <a:pt x="137494" y="876300"/>
                    <a:pt x="133704" y="871895"/>
                    <a:pt x="131144" y="866775"/>
                  </a:cubicBezTo>
                  <a:cubicBezTo>
                    <a:pt x="128899" y="862285"/>
                    <a:pt x="129518" y="856408"/>
                    <a:pt x="126382" y="852488"/>
                  </a:cubicBezTo>
                  <a:cubicBezTo>
                    <a:pt x="116564" y="840216"/>
                    <a:pt x="104157" y="830263"/>
                    <a:pt x="93044" y="819150"/>
                  </a:cubicBezTo>
                  <a:cubicBezTo>
                    <a:pt x="79683" y="805789"/>
                    <a:pt x="75500" y="804618"/>
                    <a:pt x="69232" y="785813"/>
                  </a:cubicBezTo>
                  <a:cubicBezTo>
                    <a:pt x="65092" y="773394"/>
                    <a:pt x="63847" y="760132"/>
                    <a:pt x="59707" y="747713"/>
                  </a:cubicBezTo>
                  <a:cubicBezTo>
                    <a:pt x="58119" y="742950"/>
                    <a:pt x="56323" y="738252"/>
                    <a:pt x="54944" y="733425"/>
                  </a:cubicBezTo>
                  <a:cubicBezTo>
                    <a:pt x="50386" y="717470"/>
                    <a:pt x="48205" y="700895"/>
                    <a:pt x="40657" y="685800"/>
                  </a:cubicBezTo>
                  <a:cubicBezTo>
                    <a:pt x="37482" y="679450"/>
                    <a:pt x="33625" y="673397"/>
                    <a:pt x="31132" y="666750"/>
                  </a:cubicBezTo>
                  <a:cubicBezTo>
                    <a:pt x="28834" y="660621"/>
                    <a:pt x="28167" y="653994"/>
                    <a:pt x="26369" y="647700"/>
                  </a:cubicBezTo>
                  <a:cubicBezTo>
                    <a:pt x="24990" y="642873"/>
                    <a:pt x="22986" y="638240"/>
                    <a:pt x="21607" y="633413"/>
                  </a:cubicBezTo>
                  <a:cubicBezTo>
                    <a:pt x="19809" y="627119"/>
                    <a:pt x="18725" y="620632"/>
                    <a:pt x="16844" y="614363"/>
                  </a:cubicBezTo>
                  <a:cubicBezTo>
                    <a:pt x="13959" y="604746"/>
                    <a:pt x="7319" y="585788"/>
                    <a:pt x="7319" y="585788"/>
                  </a:cubicBezTo>
                  <a:cubicBezTo>
                    <a:pt x="-1901" y="521244"/>
                    <a:pt x="-2964" y="528033"/>
                    <a:pt x="7319" y="428625"/>
                  </a:cubicBezTo>
                  <a:cubicBezTo>
                    <a:pt x="7908" y="422932"/>
                    <a:pt x="11990" y="417371"/>
                    <a:pt x="16844" y="414338"/>
                  </a:cubicBezTo>
                  <a:cubicBezTo>
                    <a:pt x="25358" y="409017"/>
                    <a:pt x="45419" y="404813"/>
                    <a:pt x="45419" y="404813"/>
                  </a:cubicBezTo>
                  <a:cubicBezTo>
                    <a:pt x="81326" y="416780"/>
                    <a:pt x="37072" y="400639"/>
                    <a:pt x="73994" y="419100"/>
                  </a:cubicBezTo>
                  <a:cubicBezTo>
                    <a:pt x="78484" y="421345"/>
                    <a:pt x="83792" y="421618"/>
                    <a:pt x="88282" y="423863"/>
                  </a:cubicBezTo>
                  <a:cubicBezTo>
                    <a:pt x="125204" y="442324"/>
                    <a:pt x="80950" y="426183"/>
                    <a:pt x="116857" y="438150"/>
                  </a:cubicBezTo>
                  <a:cubicBezTo>
                    <a:pt x="141291" y="487018"/>
                    <a:pt x="126382" y="450100"/>
                    <a:pt x="126382" y="55721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050FFFA-603C-491D-BED1-C13C2FB71EE3}"/>
                </a:ext>
              </a:extLst>
            </p:cNvPr>
            <p:cNvSpPr/>
            <p:nvPr/>
          </p:nvSpPr>
          <p:spPr>
            <a:xfrm>
              <a:off x="2156839" y="2898377"/>
              <a:ext cx="930128" cy="1044574"/>
            </a:xfrm>
            <a:custGeom>
              <a:avLst/>
              <a:gdLst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336403 w 914253"/>
                <a:gd name="connsiteY56" fmla="*/ 819544 h 1016394"/>
                <a:gd name="connsiteX57" fmla="*/ 317353 w 914253"/>
                <a:gd name="connsiteY57" fmla="*/ 813194 h 1016394"/>
                <a:gd name="connsiteX58" fmla="*/ 298303 w 914253"/>
                <a:gd name="connsiteY58" fmla="*/ 800494 h 1016394"/>
                <a:gd name="connsiteX59" fmla="*/ 285603 w 914253"/>
                <a:gd name="connsiteY59" fmla="*/ 781444 h 1016394"/>
                <a:gd name="connsiteX60" fmla="*/ 228453 w 914253"/>
                <a:gd name="connsiteY60" fmla="*/ 736994 h 1016394"/>
                <a:gd name="connsiteX61" fmla="*/ 209403 w 914253"/>
                <a:gd name="connsiteY61" fmla="*/ 730644 h 1016394"/>
                <a:gd name="connsiteX62" fmla="*/ 184003 w 914253"/>
                <a:gd name="connsiteY62" fmla="*/ 711594 h 1016394"/>
                <a:gd name="connsiteX63" fmla="*/ 158603 w 914253"/>
                <a:gd name="connsiteY63" fmla="*/ 705244 h 1016394"/>
                <a:gd name="connsiteX64" fmla="*/ 120503 w 914253"/>
                <a:gd name="connsiteY64" fmla="*/ 679844 h 1016394"/>
                <a:gd name="connsiteX65" fmla="*/ 101453 w 914253"/>
                <a:gd name="connsiteY65" fmla="*/ 667144 h 1016394"/>
                <a:gd name="connsiteX66" fmla="*/ 63353 w 914253"/>
                <a:gd name="connsiteY66" fmla="*/ 629044 h 1016394"/>
                <a:gd name="connsiteX67" fmla="*/ 50653 w 914253"/>
                <a:gd name="connsiteY67" fmla="*/ 590944 h 1016394"/>
                <a:gd name="connsiteX68" fmla="*/ 44303 w 914253"/>
                <a:gd name="connsiteY68" fmla="*/ 571894 h 1016394"/>
                <a:gd name="connsiteX69" fmla="*/ 31603 w 914253"/>
                <a:gd name="connsiteY69" fmla="*/ 463944 h 1016394"/>
                <a:gd name="connsiteX70" fmla="*/ 25253 w 914253"/>
                <a:gd name="connsiteY70" fmla="*/ 444894 h 1016394"/>
                <a:gd name="connsiteX71" fmla="*/ 18903 w 914253"/>
                <a:gd name="connsiteY71" fmla="*/ 394094 h 1016394"/>
                <a:gd name="connsiteX72" fmla="*/ 18903 w 914253"/>
                <a:gd name="connsiteY72" fmla="*/ 95644 h 1016394"/>
                <a:gd name="connsiteX73" fmla="*/ 44303 w 914253"/>
                <a:gd name="connsiteY73" fmla="*/ 70244 h 1016394"/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336403 w 914253"/>
                <a:gd name="connsiteY56" fmla="*/ 819544 h 1016394"/>
                <a:gd name="connsiteX57" fmla="*/ 317353 w 914253"/>
                <a:gd name="connsiteY57" fmla="*/ 813194 h 1016394"/>
                <a:gd name="connsiteX58" fmla="*/ 298303 w 914253"/>
                <a:gd name="connsiteY58" fmla="*/ 800494 h 1016394"/>
                <a:gd name="connsiteX59" fmla="*/ 228453 w 914253"/>
                <a:gd name="connsiteY59" fmla="*/ 736994 h 1016394"/>
                <a:gd name="connsiteX60" fmla="*/ 209403 w 914253"/>
                <a:gd name="connsiteY60" fmla="*/ 730644 h 1016394"/>
                <a:gd name="connsiteX61" fmla="*/ 184003 w 914253"/>
                <a:gd name="connsiteY61" fmla="*/ 711594 h 1016394"/>
                <a:gd name="connsiteX62" fmla="*/ 158603 w 914253"/>
                <a:gd name="connsiteY62" fmla="*/ 705244 h 1016394"/>
                <a:gd name="connsiteX63" fmla="*/ 120503 w 914253"/>
                <a:gd name="connsiteY63" fmla="*/ 679844 h 1016394"/>
                <a:gd name="connsiteX64" fmla="*/ 101453 w 914253"/>
                <a:gd name="connsiteY64" fmla="*/ 667144 h 1016394"/>
                <a:gd name="connsiteX65" fmla="*/ 63353 w 914253"/>
                <a:gd name="connsiteY65" fmla="*/ 629044 h 1016394"/>
                <a:gd name="connsiteX66" fmla="*/ 50653 w 914253"/>
                <a:gd name="connsiteY66" fmla="*/ 590944 h 1016394"/>
                <a:gd name="connsiteX67" fmla="*/ 44303 w 914253"/>
                <a:gd name="connsiteY67" fmla="*/ 571894 h 1016394"/>
                <a:gd name="connsiteX68" fmla="*/ 31603 w 914253"/>
                <a:gd name="connsiteY68" fmla="*/ 463944 h 1016394"/>
                <a:gd name="connsiteX69" fmla="*/ 25253 w 914253"/>
                <a:gd name="connsiteY69" fmla="*/ 444894 h 1016394"/>
                <a:gd name="connsiteX70" fmla="*/ 18903 w 914253"/>
                <a:gd name="connsiteY70" fmla="*/ 394094 h 1016394"/>
                <a:gd name="connsiteX71" fmla="*/ 18903 w 914253"/>
                <a:gd name="connsiteY71" fmla="*/ 95644 h 1016394"/>
                <a:gd name="connsiteX72" fmla="*/ 44303 w 914253"/>
                <a:gd name="connsiteY72" fmla="*/ 70244 h 1016394"/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336403 w 914253"/>
                <a:gd name="connsiteY56" fmla="*/ 819544 h 1016394"/>
                <a:gd name="connsiteX57" fmla="*/ 317353 w 914253"/>
                <a:gd name="connsiteY57" fmla="*/ 813194 h 1016394"/>
                <a:gd name="connsiteX58" fmla="*/ 228453 w 914253"/>
                <a:gd name="connsiteY58" fmla="*/ 736994 h 1016394"/>
                <a:gd name="connsiteX59" fmla="*/ 209403 w 914253"/>
                <a:gd name="connsiteY59" fmla="*/ 730644 h 1016394"/>
                <a:gd name="connsiteX60" fmla="*/ 184003 w 914253"/>
                <a:gd name="connsiteY60" fmla="*/ 711594 h 1016394"/>
                <a:gd name="connsiteX61" fmla="*/ 158603 w 914253"/>
                <a:gd name="connsiteY61" fmla="*/ 705244 h 1016394"/>
                <a:gd name="connsiteX62" fmla="*/ 120503 w 914253"/>
                <a:gd name="connsiteY62" fmla="*/ 679844 h 1016394"/>
                <a:gd name="connsiteX63" fmla="*/ 101453 w 914253"/>
                <a:gd name="connsiteY63" fmla="*/ 667144 h 1016394"/>
                <a:gd name="connsiteX64" fmla="*/ 63353 w 914253"/>
                <a:gd name="connsiteY64" fmla="*/ 629044 h 1016394"/>
                <a:gd name="connsiteX65" fmla="*/ 50653 w 914253"/>
                <a:gd name="connsiteY65" fmla="*/ 590944 h 1016394"/>
                <a:gd name="connsiteX66" fmla="*/ 44303 w 914253"/>
                <a:gd name="connsiteY66" fmla="*/ 571894 h 1016394"/>
                <a:gd name="connsiteX67" fmla="*/ 31603 w 914253"/>
                <a:gd name="connsiteY67" fmla="*/ 463944 h 1016394"/>
                <a:gd name="connsiteX68" fmla="*/ 25253 w 914253"/>
                <a:gd name="connsiteY68" fmla="*/ 444894 h 1016394"/>
                <a:gd name="connsiteX69" fmla="*/ 18903 w 914253"/>
                <a:gd name="connsiteY69" fmla="*/ 394094 h 1016394"/>
                <a:gd name="connsiteX70" fmla="*/ 18903 w 914253"/>
                <a:gd name="connsiteY70" fmla="*/ 95644 h 1016394"/>
                <a:gd name="connsiteX71" fmla="*/ 44303 w 914253"/>
                <a:gd name="connsiteY71" fmla="*/ 70244 h 1016394"/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336403 w 914253"/>
                <a:gd name="connsiteY56" fmla="*/ 819544 h 1016394"/>
                <a:gd name="connsiteX57" fmla="*/ 228453 w 914253"/>
                <a:gd name="connsiteY57" fmla="*/ 736994 h 1016394"/>
                <a:gd name="connsiteX58" fmla="*/ 209403 w 914253"/>
                <a:gd name="connsiteY58" fmla="*/ 730644 h 1016394"/>
                <a:gd name="connsiteX59" fmla="*/ 184003 w 914253"/>
                <a:gd name="connsiteY59" fmla="*/ 711594 h 1016394"/>
                <a:gd name="connsiteX60" fmla="*/ 158603 w 914253"/>
                <a:gd name="connsiteY60" fmla="*/ 705244 h 1016394"/>
                <a:gd name="connsiteX61" fmla="*/ 120503 w 914253"/>
                <a:gd name="connsiteY61" fmla="*/ 679844 h 1016394"/>
                <a:gd name="connsiteX62" fmla="*/ 101453 w 914253"/>
                <a:gd name="connsiteY62" fmla="*/ 667144 h 1016394"/>
                <a:gd name="connsiteX63" fmla="*/ 63353 w 914253"/>
                <a:gd name="connsiteY63" fmla="*/ 629044 h 1016394"/>
                <a:gd name="connsiteX64" fmla="*/ 50653 w 914253"/>
                <a:gd name="connsiteY64" fmla="*/ 590944 h 1016394"/>
                <a:gd name="connsiteX65" fmla="*/ 44303 w 914253"/>
                <a:gd name="connsiteY65" fmla="*/ 571894 h 1016394"/>
                <a:gd name="connsiteX66" fmla="*/ 31603 w 914253"/>
                <a:gd name="connsiteY66" fmla="*/ 463944 h 1016394"/>
                <a:gd name="connsiteX67" fmla="*/ 25253 w 914253"/>
                <a:gd name="connsiteY67" fmla="*/ 444894 h 1016394"/>
                <a:gd name="connsiteX68" fmla="*/ 18903 w 914253"/>
                <a:gd name="connsiteY68" fmla="*/ 394094 h 1016394"/>
                <a:gd name="connsiteX69" fmla="*/ 18903 w 914253"/>
                <a:gd name="connsiteY69" fmla="*/ 95644 h 1016394"/>
                <a:gd name="connsiteX70" fmla="*/ 44303 w 914253"/>
                <a:gd name="connsiteY70" fmla="*/ 70244 h 1016394"/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228453 w 914253"/>
                <a:gd name="connsiteY56" fmla="*/ 736994 h 1016394"/>
                <a:gd name="connsiteX57" fmla="*/ 209403 w 914253"/>
                <a:gd name="connsiteY57" fmla="*/ 730644 h 1016394"/>
                <a:gd name="connsiteX58" fmla="*/ 184003 w 914253"/>
                <a:gd name="connsiteY58" fmla="*/ 711594 h 1016394"/>
                <a:gd name="connsiteX59" fmla="*/ 158603 w 914253"/>
                <a:gd name="connsiteY59" fmla="*/ 705244 h 1016394"/>
                <a:gd name="connsiteX60" fmla="*/ 120503 w 914253"/>
                <a:gd name="connsiteY60" fmla="*/ 679844 h 1016394"/>
                <a:gd name="connsiteX61" fmla="*/ 101453 w 914253"/>
                <a:gd name="connsiteY61" fmla="*/ 667144 h 1016394"/>
                <a:gd name="connsiteX62" fmla="*/ 63353 w 914253"/>
                <a:gd name="connsiteY62" fmla="*/ 629044 h 1016394"/>
                <a:gd name="connsiteX63" fmla="*/ 50653 w 914253"/>
                <a:gd name="connsiteY63" fmla="*/ 590944 h 1016394"/>
                <a:gd name="connsiteX64" fmla="*/ 44303 w 914253"/>
                <a:gd name="connsiteY64" fmla="*/ 571894 h 1016394"/>
                <a:gd name="connsiteX65" fmla="*/ 31603 w 914253"/>
                <a:gd name="connsiteY65" fmla="*/ 463944 h 1016394"/>
                <a:gd name="connsiteX66" fmla="*/ 25253 w 914253"/>
                <a:gd name="connsiteY66" fmla="*/ 444894 h 1016394"/>
                <a:gd name="connsiteX67" fmla="*/ 18903 w 914253"/>
                <a:gd name="connsiteY67" fmla="*/ 394094 h 1016394"/>
                <a:gd name="connsiteX68" fmla="*/ 18903 w 914253"/>
                <a:gd name="connsiteY68" fmla="*/ 95644 h 1016394"/>
                <a:gd name="connsiteX69" fmla="*/ 44303 w 914253"/>
                <a:gd name="connsiteY69" fmla="*/ 70244 h 1016394"/>
                <a:gd name="connsiteX0" fmla="*/ 342753 w 914253"/>
                <a:gd name="connsiteY0" fmla="*/ 844944 h 1016394"/>
                <a:gd name="connsiteX1" fmla="*/ 228453 w 914253"/>
                <a:gd name="connsiteY1" fmla="*/ 736994 h 1016394"/>
                <a:gd name="connsiteX2" fmla="*/ 209403 w 914253"/>
                <a:gd name="connsiteY2" fmla="*/ 730644 h 1016394"/>
                <a:gd name="connsiteX3" fmla="*/ 184003 w 914253"/>
                <a:gd name="connsiteY3" fmla="*/ 711594 h 1016394"/>
                <a:gd name="connsiteX4" fmla="*/ 158603 w 914253"/>
                <a:gd name="connsiteY4" fmla="*/ 705244 h 1016394"/>
                <a:gd name="connsiteX5" fmla="*/ 120503 w 914253"/>
                <a:gd name="connsiteY5" fmla="*/ 679844 h 1016394"/>
                <a:gd name="connsiteX6" fmla="*/ 101453 w 914253"/>
                <a:gd name="connsiteY6" fmla="*/ 667144 h 1016394"/>
                <a:gd name="connsiteX7" fmla="*/ 63353 w 914253"/>
                <a:gd name="connsiteY7" fmla="*/ 629044 h 1016394"/>
                <a:gd name="connsiteX8" fmla="*/ 50653 w 914253"/>
                <a:gd name="connsiteY8" fmla="*/ 590944 h 1016394"/>
                <a:gd name="connsiteX9" fmla="*/ 44303 w 914253"/>
                <a:gd name="connsiteY9" fmla="*/ 571894 h 1016394"/>
                <a:gd name="connsiteX10" fmla="*/ 31603 w 914253"/>
                <a:gd name="connsiteY10" fmla="*/ 463944 h 1016394"/>
                <a:gd name="connsiteX11" fmla="*/ 25253 w 914253"/>
                <a:gd name="connsiteY11" fmla="*/ 444894 h 1016394"/>
                <a:gd name="connsiteX12" fmla="*/ 18903 w 914253"/>
                <a:gd name="connsiteY12" fmla="*/ 394094 h 1016394"/>
                <a:gd name="connsiteX13" fmla="*/ 18903 w 914253"/>
                <a:gd name="connsiteY13" fmla="*/ 95644 h 1016394"/>
                <a:gd name="connsiteX14" fmla="*/ 44303 w 914253"/>
                <a:gd name="connsiteY14" fmla="*/ 70244 h 1016394"/>
                <a:gd name="connsiteX15" fmla="*/ 101453 w 914253"/>
                <a:gd name="connsiteY15" fmla="*/ 51194 h 1016394"/>
                <a:gd name="connsiteX16" fmla="*/ 133203 w 914253"/>
                <a:gd name="connsiteY16" fmla="*/ 44844 h 1016394"/>
                <a:gd name="connsiteX17" fmla="*/ 171303 w 914253"/>
                <a:gd name="connsiteY17" fmla="*/ 32144 h 1016394"/>
                <a:gd name="connsiteX18" fmla="*/ 196703 w 914253"/>
                <a:gd name="connsiteY18" fmla="*/ 25794 h 1016394"/>
                <a:gd name="connsiteX19" fmla="*/ 215753 w 914253"/>
                <a:gd name="connsiteY19" fmla="*/ 19444 h 1016394"/>
                <a:gd name="connsiteX20" fmla="*/ 323703 w 914253"/>
                <a:gd name="connsiteY20" fmla="*/ 13094 h 1016394"/>
                <a:gd name="connsiteX21" fmla="*/ 374503 w 914253"/>
                <a:gd name="connsiteY21" fmla="*/ 6744 h 1016394"/>
                <a:gd name="connsiteX22" fmla="*/ 399903 w 914253"/>
                <a:gd name="connsiteY22" fmla="*/ 394 h 1016394"/>
                <a:gd name="connsiteX23" fmla="*/ 425303 w 914253"/>
                <a:gd name="connsiteY23" fmla="*/ 19444 h 1016394"/>
                <a:gd name="connsiteX24" fmla="*/ 444353 w 914253"/>
                <a:gd name="connsiteY24" fmla="*/ 25794 h 1016394"/>
                <a:gd name="connsiteX25" fmla="*/ 463403 w 914253"/>
                <a:gd name="connsiteY25" fmla="*/ 44844 h 1016394"/>
                <a:gd name="connsiteX26" fmla="*/ 501503 w 914253"/>
                <a:gd name="connsiteY26" fmla="*/ 70244 h 1016394"/>
                <a:gd name="connsiteX27" fmla="*/ 514203 w 914253"/>
                <a:gd name="connsiteY27" fmla="*/ 89294 h 1016394"/>
                <a:gd name="connsiteX28" fmla="*/ 552303 w 914253"/>
                <a:gd name="connsiteY28" fmla="*/ 114694 h 1016394"/>
                <a:gd name="connsiteX29" fmla="*/ 571353 w 914253"/>
                <a:gd name="connsiteY29" fmla="*/ 127394 h 1016394"/>
                <a:gd name="connsiteX30" fmla="*/ 590403 w 914253"/>
                <a:gd name="connsiteY30" fmla="*/ 140094 h 1016394"/>
                <a:gd name="connsiteX31" fmla="*/ 615803 w 914253"/>
                <a:gd name="connsiteY31" fmla="*/ 152794 h 1016394"/>
                <a:gd name="connsiteX32" fmla="*/ 672953 w 914253"/>
                <a:gd name="connsiteY32" fmla="*/ 184544 h 1016394"/>
                <a:gd name="connsiteX33" fmla="*/ 704703 w 914253"/>
                <a:gd name="connsiteY33" fmla="*/ 241694 h 1016394"/>
                <a:gd name="connsiteX34" fmla="*/ 711053 w 914253"/>
                <a:gd name="connsiteY34" fmla="*/ 260744 h 1016394"/>
                <a:gd name="connsiteX35" fmla="*/ 717403 w 914253"/>
                <a:gd name="connsiteY35" fmla="*/ 349644 h 1016394"/>
                <a:gd name="connsiteX36" fmla="*/ 736453 w 914253"/>
                <a:gd name="connsiteY36" fmla="*/ 406794 h 1016394"/>
                <a:gd name="connsiteX37" fmla="*/ 749153 w 914253"/>
                <a:gd name="connsiteY37" fmla="*/ 444894 h 1016394"/>
                <a:gd name="connsiteX38" fmla="*/ 755503 w 914253"/>
                <a:gd name="connsiteY38" fmla="*/ 463944 h 1016394"/>
                <a:gd name="connsiteX39" fmla="*/ 774553 w 914253"/>
                <a:gd name="connsiteY39" fmla="*/ 502044 h 1016394"/>
                <a:gd name="connsiteX40" fmla="*/ 787253 w 914253"/>
                <a:gd name="connsiteY40" fmla="*/ 521094 h 1016394"/>
                <a:gd name="connsiteX41" fmla="*/ 806303 w 914253"/>
                <a:gd name="connsiteY41" fmla="*/ 559194 h 1016394"/>
                <a:gd name="connsiteX42" fmla="*/ 825353 w 914253"/>
                <a:gd name="connsiteY42" fmla="*/ 660794 h 1016394"/>
                <a:gd name="connsiteX43" fmla="*/ 831703 w 914253"/>
                <a:gd name="connsiteY43" fmla="*/ 679844 h 1016394"/>
                <a:gd name="connsiteX44" fmla="*/ 857103 w 914253"/>
                <a:gd name="connsiteY44" fmla="*/ 736994 h 1016394"/>
                <a:gd name="connsiteX45" fmla="*/ 863453 w 914253"/>
                <a:gd name="connsiteY45" fmla="*/ 756044 h 1016394"/>
                <a:gd name="connsiteX46" fmla="*/ 869803 w 914253"/>
                <a:gd name="connsiteY46" fmla="*/ 775094 h 1016394"/>
                <a:gd name="connsiteX47" fmla="*/ 882503 w 914253"/>
                <a:gd name="connsiteY47" fmla="*/ 832244 h 1016394"/>
                <a:gd name="connsiteX48" fmla="*/ 888853 w 914253"/>
                <a:gd name="connsiteY48" fmla="*/ 863994 h 1016394"/>
                <a:gd name="connsiteX49" fmla="*/ 895203 w 914253"/>
                <a:gd name="connsiteY49" fmla="*/ 883044 h 1016394"/>
                <a:gd name="connsiteX50" fmla="*/ 914253 w 914253"/>
                <a:gd name="connsiteY50" fmla="*/ 952894 h 1016394"/>
                <a:gd name="connsiteX51" fmla="*/ 907903 w 914253"/>
                <a:gd name="connsiteY51" fmla="*/ 1010044 h 1016394"/>
                <a:gd name="connsiteX52" fmla="*/ 888853 w 914253"/>
                <a:gd name="connsiteY52" fmla="*/ 1016394 h 1016394"/>
                <a:gd name="connsiteX53" fmla="*/ 838053 w 914253"/>
                <a:gd name="connsiteY53" fmla="*/ 1010044 h 1016394"/>
                <a:gd name="connsiteX54" fmla="*/ 825353 w 914253"/>
                <a:gd name="connsiteY54" fmla="*/ 971944 h 1016394"/>
                <a:gd name="connsiteX55" fmla="*/ 812653 w 914253"/>
                <a:gd name="connsiteY55" fmla="*/ 933844 h 1016394"/>
                <a:gd name="connsiteX56" fmla="*/ 780903 w 914253"/>
                <a:gd name="connsiteY56" fmla="*/ 971944 h 1016394"/>
                <a:gd name="connsiteX57" fmla="*/ 768203 w 914253"/>
                <a:gd name="connsiteY57" fmla="*/ 990994 h 1016394"/>
                <a:gd name="connsiteX58" fmla="*/ 660253 w 914253"/>
                <a:gd name="connsiteY58" fmla="*/ 984644 h 1016394"/>
                <a:gd name="connsiteX59" fmla="*/ 641203 w 914253"/>
                <a:gd name="connsiteY59" fmla="*/ 965594 h 1016394"/>
                <a:gd name="connsiteX60" fmla="*/ 622153 w 914253"/>
                <a:gd name="connsiteY60" fmla="*/ 959244 h 1016394"/>
                <a:gd name="connsiteX61" fmla="*/ 603103 w 914253"/>
                <a:gd name="connsiteY61" fmla="*/ 965594 h 1016394"/>
                <a:gd name="connsiteX62" fmla="*/ 558653 w 914253"/>
                <a:gd name="connsiteY62" fmla="*/ 952894 h 1016394"/>
                <a:gd name="connsiteX63" fmla="*/ 545953 w 914253"/>
                <a:gd name="connsiteY63" fmla="*/ 933844 h 1016394"/>
                <a:gd name="connsiteX64" fmla="*/ 507853 w 914253"/>
                <a:gd name="connsiteY64" fmla="*/ 921144 h 1016394"/>
                <a:gd name="connsiteX65" fmla="*/ 431653 w 914253"/>
                <a:gd name="connsiteY65" fmla="*/ 908444 h 1016394"/>
                <a:gd name="connsiteX66" fmla="*/ 412603 w 914253"/>
                <a:gd name="connsiteY66" fmla="*/ 902094 h 1016394"/>
                <a:gd name="connsiteX67" fmla="*/ 393553 w 914253"/>
                <a:gd name="connsiteY67" fmla="*/ 889394 h 1016394"/>
                <a:gd name="connsiteX68" fmla="*/ 361803 w 914253"/>
                <a:gd name="connsiteY68" fmla="*/ 883044 h 1016394"/>
                <a:gd name="connsiteX69" fmla="*/ 434193 w 914253"/>
                <a:gd name="connsiteY69" fmla="*/ 936384 h 1016394"/>
                <a:gd name="connsiteX0" fmla="*/ 342753 w 914253"/>
                <a:gd name="connsiteY0" fmla="*/ 844944 h 1016394"/>
                <a:gd name="connsiteX1" fmla="*/ 228453 w 914253"/>
                <a:gd name="connsiteY1" fmla="*/ 736994 h 1016394"/>
                <a:gd name="connsiteX2" fmla="*/ 209403 w 914253"/>
                <a:gd name="connsiteY2" fmla="*/ 730644 h 1016394"/>
                <a:gd name="connsiteX3" fmla="*/ 184003 w 914253"/>
                <a:gd name="connsiteY3" fmla="*/ 711594 h 1016394"/>
                <a:gd name="connsiteX4" fmla="*/ 158603 w 914253"/>
                <a:gd name="connsiteY4" fmla="*/ 705244 h 1016394"/>
                <a:gd name="connsiteX5" fmla="*/ 120503 w 914253"/>
                <a:gd name="connsiteY5" fmla="*/ 679844 h 1016394"/>
                <a:gd name="connsiteX6" fmla="*/ 101453 w 914253"/>
                <a:gd name="connsiteY6" fmla="*/ 667144 h 1016394"/>
                <a:gd name="connsiteX7" fmla="*/ 63353 w 914253"/>
                <a:gd name="connsiteY7" fmla="*/ 629044 h 1016394"/>
                <a:gd name="connsiteX8" fmla="*/ 50653 w 914253"/>
                <a:gd name="connsiteY8" fmla="*/ 590944 h 1016394"/>
                <a:gd name="connsiteX9" fmla="*/ 44303 w 914253"/>
                <a:gd name="connsiteY9" fmla="*/ 571894 h 1016394"/>
                <a:gd name="connsiteX10" fmla="*/ 31603 w 914253"/>
                <a:gd name="connsiteY10" fmla="*/ 463944 h 1016394"/>
                <a:gd name="connsiteX11" fmla="*/ 25253 w 914253"/>
                <a:gd name="connsiteY11" fmla="*/ 444894 h 1016394"/>
                <a:gd name="connsiteX12" fmla="*/ 18903 w 914253"/>
                <a:gd name="connsiteY12" fmla="*/ 394094 h 1016394"/>
                <a:gd name="connsiteX13" fmla="*/ 18903 w 914253"/>
                <a:gd name="connsiteY13" fmla="*/ 95644 h 1016394"/>
                <a:gd name="connsiteX14" fmla="*/ 44303 w 914253"/>
                <a:gd name="connsiteY14" fmla="*/ 70244 h 1016394"/>
                <a:gd name="connsiteX15" fmla="*/ 101453 w 914253"/>
                <a:gd name="connsiteY15" fmla="*/ 51194 h 1016394"/>
                <a:gd name="connsiteX16" fmla="*/ 133203 w 914253"/>
                <a:gd name="connsiteY16" fmla="*/ 44844 h 1016394"/>
                <a:gd name="connsiteX17" fmla="*/ 171303 w 914253"/>
                <a:gd name="connsiteY17" fmla="*/ 32144 h 1016394"/>
                <a:gd name="connsiteX18" fmla="*/ 196703 w 914253"/>
                <a:gd name="connsiteY18" fmla="*/ 25794 h 1016394"/>
                <a:gd name="connsiteX19" fmla="*/ 215753 w 914253"/>
                <a:gd name="connsiteY19" fmla="*/ 19444 h 1016394"/>
                <a:gd name="connsiteX20" fmla="*/ 323703 w 914253"/>
                <a:gd name="connsiteY20" fmla="*/ 13094 h 1016394"/>
                <a:gd name="connsiteX21" fmla="*/ 374503 w 914253"/>
                <a:gd name="connsiteY21" fmla="*/ 6744 h 1016394"/>
                <a:gd name="connsiteX22" fmla="*/ 399903 w 914253"/>
                <a:gd name="connsiteY22" fmla="*/ 394 h 1016394"/>
                <a:gd name="connsiteX23" fmla="*/ 425303 w 914253"/>
                <a:gd name="connsiteY23" fmla="*/ 19444 h 1016394"/>
                <a:gd name="connsiteX24" fmla="*/ 444353 w 914253"/>
                <a:gd name="connsiteY24" fmla="*/ 25794 h 1016394"/>
                <a:gd name="connsiteX25" fmla="*/ 463403 w 914253"/>
                <a:gd name="connsiteY25" fmla="*/ 44844 h 1016394"/>
                <a:gd name="connsiteX26" fmla="*/ 501503 w 914253"/>
                <a:gd name="connsiteY26" fmla="*/ 70244 h 1016394"/>
                <a:gd name="connsiteX27" fmla="*/ 514203 w 914253"/>
                <a:gd name="connsiteY27" fmla="*/ 89294 h 1016394"/>
                <a:gd name="connsiteX28" fmla="*/ 552303 w 914253"/>
                <a:gd name="connsiteY28" fmla="*/ 114694 h 1016394"/>
                <a:gd name="connsiteX29" fmla="*/ 571353 w 914253"/>
                <a:gd name="connsiteY29" fmla="*/ 127394 h 1016394"/>
                <a:gd name="connsiteX30" fmla="*/ 590403 w 914253"/>
                <a:gd name="connsiteY30" fmla="*/ 140094 h 1016394"/>
                <a:gd name="connsiteX31" fmla="*/ 615803 w 914253"/>
                <a:gd name="connsiteY31" fmla="*/ 152794 h 1016394"/>
                <a:gd name="connsiteX32" fmla="*/ 672953 w 914253"/>
                <a:gd name="connsiteY32" fmla="*/ 184544 h 1016394"/>
                <a:gd name="connsiteX33" fmla="*/ 704703 w 914253"/>
                <a:gd name="connsiteY33" fmla="*/ 241694 h 1016394"/>
                <a:gd name="connsiteX34" fmla="*/ 711053 w 914253"/>
                <a:gd name="connsiteY34" fmla="*/ 260744 h 1016394"/>
                <a:gd name="connsiteX35" fmla="*/ 717403 w 914253"/>
                <a:gd name="connsiteY35" fmla="*/ 349644 h 1016394"/>
                <a:gd name="connsiteX36" fmla="*/ 736453 w 914253"/>
                <a:gd name="connsiteY36" fmla="*/ 406794 h 1016394"/>
                <a:gd name="connsiteX37" fmla="*/ 749153 w 914253"/>
                <a:gd name="connsiteY37" fmla="*/ 444894 h 1016394"/>
                <a:gd name="connsiteX38" fmla="*/ 755503 w 914253"/>
                <a:gd name="connsiteY38" fmla="*/ 463944 h 1016394"/>
                <a:gd name="connsiteX39" fmla="*/ 774553 w 914253"/>
                <a:gd name="connsiteY39" fmla="*/ 502044 h 1016394"/>
                <a:gd name="connsiteX40" fmla="*/ 787253 w 914253"/>
                <a:gd name="connsiteY40" fmla="*/ 521094 h 1016394"/>
                <a:gd name="connsiteX41" fmla="*/ 806303 w 914253"/>
                <a:gd name="connsiteY41" fmla="*/ 559194 h 1016394"/>
                <a:gd name="connsiteX42" fmla="*/ 825353 w 914253"/>
                <a:gd name="connsiteY42" fmla="*/ 660794 h 1016394"/>
                <a:gd name="connsiteX43" fmla="*/ 831703 w 914253"/>
                <a:gd name="connsiteY43" fmla="*/ 679844 h 1016394"/>
                <a:gd name="connsiteX44" fmla="*/ 857103 w 914253"/>
                <a:gd name="connsiteY44" fmla="*/ 736994 h 1016394"/>
                <a:gd name="connsiteX45" fmla="*/ 863453 w 914253"/>
                <a:gd name="connsiteY45" fmla="*/ 756044 h 1016394"/>
                <a:gd name="connsiteX46" fmla="*/ 869803 w 914253"/>
                <a:gd name="connsiteY46" fmla="*/ 775094 h 1016394"/>
                <a:gd name="connsiteX47" fmla="*/ 882503 w 914253"/>
                <a:gd name="connsiteY47" fmla="*/ 832244 h 1016394"/>
                <a:gd name="connsiteX48" fmla="*/ 888853 w 914253"/>
                <a:gd name="connsiteY48" fmla="*/ 863994 h 1016394"/>
                <a:gd name="connsiteX49" fmla="*/ 895203 w 914253"/>
                <a:gd name="connsiteY49" fmla="*/ 883044 h 1016394"/>
                <a:gd name="connsiteX50" fmla="*/ 914253 w 914253"/>
                <a:gd name="connsiteY50" fmla="*/ 952894 h 1016394"/>
                <a:gd name="connsiteX51" fmla="*/ 907903 w 914253"/>
                <a:gd name="connsiteY51" fmla="*/ 1010044 h 1016394"/>
                <a:gd name="connsiteX52" fmla="*/ 888853 w 914253"/>
                <a:gd name="connsiteY52" fmla="*/ 1016394 h 1016394"/>
                <a:gd name="connsiteX53" fmla="*/ 838053 w 914253"/>
                <a:gd name="connsiteY53" fmla="*/ 1010044 h 1016394"/>
                <a:gd name="connsiteX54" fmla="*/ 825353 w 914253"/>
                <a:gd name="connsiteY54" fmla="*/ 971944 h 1016394"/>
                <a:gd name="connsiteX55" fmla="*/ 812653 w 914253"/>
                <a:gd name="connsiteY55" fmla="*/ 933844 h 1016394"/>
                <a:gd name="connsiteX56" fmla="*/ 780903 w 914253"/>
                <a:gd name="connsiteY56" fmla="*/ 971944 h 1016394"/>
                <a:gd name="connsiteX57" fmla="*/ 768203 w 914253"/>
                <a:gd name="connsiteY57" fmla="*/ 990994 h 1016394"/>
                <a:gd name="connsiteX58" fmla="*/ 660253 w 914253"/>
                <a:gd name="connsiteY58" fmla="*/ 984644 h 1016394"/>
                <a:gd name="connsiteX59" fmla="*/ 641203 w 914253"/>
                <a:gd name="connsiteY59" fmla="*/ 965594 h 1016394"/>
                <a:gd name="connsiteX60" fmla="*/ 622153 w 914253"/>
                <a:gd name="connsiteY60" fmla="*/ 959244 h 1016394"/>
                <a:gd name="connsiteX61" fmla="*/ 603103 w 914253"/>
                <a:gd name="connsiteY61" fmla="*/ 965594 h 1016394"/>
                <a:gd name="connsiteX62" fmla="*/ 558653 w 914253"/>
                <a:gd name="connsiteY62" fmla="*/ 952894 h 1016394"/>
                <a:gd name="connsiteX63" fmla="*/ 545953 w 914253"/>
                <a:gd name="connsiteY63" fmla="*/ 933844 h 1016394"/>
                <a:gd name="connsiteX64" fmla="*/ 507853 w 914253"/>
                <a:gd name="connsiteY64" fmla="*/ 921144 h 1016394"/>
                <a:gd name="connsiteX65" fmla="*/ 431653 w 914253"/>
                <a:gd name="connsiteY65" fmla="*/ 908444 h 1016394"/>
                <a:gd name="connsiteX66" fmla="*/ 412603 w 914253"/>
                <a:gd name="connsiteY66" fmla="*/ 902094 h 1016394"/>
                <a:gd name="connsiteX67" fmla="*/ 393553 w 914253"/>
                <a:gd name="connsiteY67" fmla="*/ 889394 h 1016394"/>
                <a:gd name="connsiteX68" fmla="*/ 361803 w 914253"/>
                <a:gd name="connsiteY68" fmla="*/ 883044 h 1016394"/>
                <a:gd name="connsiteX69" fmla="*/ 323068 w 914253"/>
                <a:gd name="connsiteY69" fmla="*/ 834784 h 1016394"/>
                <a:gd name="connsiteX0" fmla="*/ 342753 w 914253"/>
                <a:gd name="connsiteY0" fmla="*/ 844944 h 1016394"/>
                <a:gd name="connsiteX1" fmla="*/ 228453 w 914253"/>
                <a:gd name="connsiteY1" fmla="*/ 736994 h 1016394"/>
                <a:gd name="connsiteX2" fmla="*/ 209403 w 914253"/>
                <a:gd name="connsiteY2" fmla="*/ 730644 h 1016394"/>
                <a:gd name="connsiteX3" fmla="*/ 184003 w 914253"/>
                <a:gd name="connsiteY3" fmla="*/ 711594 h 1016394"/>
                <a:gd name="connsiteX4" fmla="*/ 158603 w 914253"/>
                <a:gd name="connsiteY4" fmla="*/ 705244 h 1016394"/>
                <a:gd name="connsiteX5" fmla="*/ 120503 w 914253"/>
                <a:gd name="connsiteY5" fmla="*/ 679844 h 1016394"/>
                <a:gd name="connsiteX6" fmla="*/ 101453 w 914253"/>
                <a:gd name="connsiteY6" fmla="*/ 667144 h 1016394"/>
                <a:gd name="connsiteX7" fmla="*/ 63353 w 914253"/>
                <a:gd name="connsiteY7" fmla="*/ 629044 h 1016394"/>
                <a:gd name="connsiteX8" fmla="*/ 50653 w 914253"/>
                <a:gd name="connsiteY8" fmla="*/ 590944 h 1016394"/>
                <a:gd name="connsiteX9" fmla="*/ 44303 w 914253"/>
                <a:gd name="connsiteY9" fmla="*/ 571894 h 1016394"/>
                <a:gd name="connsiteX10" fmla="*/ 31603 w 914253"/>
                <a:gd name="connsiteY10" fmla="*/ 463944 h 1016394"/>
                <a:gd name="connsiteX11" fmla="*/ 25253 w 914253"/>
                <a:gd name="connsiteY11" fmla="*/ 444894 h 1016394"/>
                <a:gd name="connsiteX12" fmla="*/ 18903 w 914253"/>
                <a:gd name="connsiteY12" fmla="*/ 394094 h 1016394"/>
                <a:gd name="connsiteX13" fmla="*/ 18903 w 914253"/>
                <a:gd name="connsiteY13" fmla="*/ 95644 h 1016394"/>
                <a:gd name="connsiteX14" fmla="*/ 44303 w 914253"/>
                <a:gd name="connsiteY14" fmla="*/ 70244 h 1016394"/>
                <a:gd name="connsiteX15" fmla="*/ 101453 w 914253"/>
                <a:gd name="connsiteY15" fmla="*/ 51194 h 1016394"/>
                <a:gd name="connsiteX16" fmla="*/ 133203 w 914253"/>
                <a:gd name="connsiteY16" fmla="*/ 44844 h 1016394"/>
                <a:gd name="connsiteX17" fmla="*/ 171303 w 914253"/>
                <a:gd name="connsiteY17" fmla="*/ 32144 h 1016394"/>
                <a:gd name="connsiteX18" fmla="*/ 196703 w 914253"/>
                <a:gd name="connsiteY18" fmla="*/ 25794 h 1016394"/>
                <a:gd name="connsiteX19" fmla="*/ 215753 w 914253"/>
                <a:gd name="connsiteY19" fmla="*/ 19444 h 1016394"/>
                <a:gd name="connsiteX20" fmla="*/ 323703 w 914253"/>
                <a:gd name="connsiteY20" fmla="*/ 13094 h 1016394"/>
                <a:gd name="connsiteX21" fmla="*/ 374503 w 914253"/>
                <a:gd name="connsiteY21" fmla="*/ 6744 h 1016394"/>
                <a:gd name="connsiteX22" fmla="*/ 399903 w 914253"/>
                <a:gd name="connsiteY22" fmla="*/ 394 h 1016394"/>
                <a:gd name="connsiteX23" fmla="*/ 425303 w 914253"/>
                <a:gd name="connsiteY23" fmla="*/ 19444 h 1016394"/>
                <a:gd name="connsiteX24" fmla="*/ 444353 w 914253"/>
                <a:gd name="connsiteY24" fmla="*/ 25794 h 1016394"/>
                <a:gd name="connsiteX25" fmla="*/ 463403 w 914253"/>
                <a:gd name="connsiteY25" fmla="*/ 44844 h 1016394"/>
                <a:gd name="connsiteX26" fmla="*/ 501503 w 914253"/>
                <a:gd name="connsiteY26" fmla="*/ 70244 h 1016394"/>
                <a:gd name="connsiteX27" fmla="*/ 514203 w 914253"/>
                <a:gd name="connsiteY27" fmla="*/ 89294 h 1016394"/>
                <a:gd name="connsiteX28" fmla="*/ 552303 w 914253"/>
                <a:gd name="connsiteY28" fmla="*/ 114694 h 1016394"/>
                <a:gd name="connsiteX29" fmla="*/ 571353 w 914253"/>
                <a:gd name="connsiteY29" fmla="*/ 127394 h 1016394"/>
                <a:gd name="connsiteX30" fmla="*/ 590403 w 914253"/>
                <a:gd name="connsiteY30" fmla="*/ 140094 h 1016394"/>
                <a:gd name="connsiteX31" fmla="*/ 615803 w 914253"/>
                <a:gd name="connsiteY31" fmla="*/ 152794 h 1016394"/>
                <a:gd name="connsiteX32" fmla="*/ 672953 w 914253"/>
                <a:gd name="connsiteY32" fmla="*/ 184544 h 1016394"/>
                <a:gd name="connsiteX33" fmla="*/ 704703 w 914253"/>
                <a:gd name="connsiteY33" fmla="*/ 241694 h 1016394"/>
                <a:gd name="connsiteX34" fmla="*/ 711053 w 914253"/>
                <a:gd name="connsiteY34" fmla="*/ 260744 h 1016394"/>
                <a:gd name="connsiteX35" fmla="*/ 717403 w 914253"/>
                <a:gd name="connsiteY35" fmla="*/ 349644 h 1016394"/>
                <a:gd name="connsiteX36" fmla="*/ 736453 w 914253"/>
                <a:gd name="connsiteY36" fmla="*/ 406794 h 1016394"/>
                <a:gd name="connsiteX37" fmla="*/ 749153 w 914253"/>
                <a:gd name="connsiteY37" fmla="*/ 444894 h 1016394"/>
                <a:gd name="connsiteX38" fmla="*/ 755503 w 914253"/>
                <a:gd name="connsiteY38" fmla="*/ 463944 h 1016394"/>
                <a:gd name="connsiteX39" fmla="*/ 774553 w 914253"/>
                <a:gd name="connsiteY39" fmla="*/ 502044 h 1016394"/>
                <a:gd name="connsiteX40" fmla="*/ 787253 w 914253"/>
                <a:gd name="connsiteY40" fmla="*/ 521094 h 1016394"/>
                <a:gd name="connsiteX41" fmla="*/ 806303 w 914253"/>
                <a:gd name="connsiteY41" fmla="*/ 559194 h 1016394"/>
                <a:gd name="connsiteX42" fmla="*/ 825353 w 914253"/>
                <a:gd name="connsiteY42" fmla="*/ 660794 h 1016394"/>
                <a:gd name="connsiteX43" fmla="*/ 831703 w 914253"/>
                <a:gd name="connsiteY43" fmla="*/ 679844 h 1016394"/>
                <a:gd name="connsiteX44" fmla="*/ 857103 w 914253"/>
                <a:gd name="connsiteY44" fmla="*/ 736994 h 1016394"/>
                <a:gd name="connsiteX45" fmla="*/ 863453 w 914253"/>
                <a:gd name="connsiteY45" fmla="*/ 756044 h 1016394"/>
                <a:gd name="connsiteX46" fmla="*/ 869803 w 914253"/>
                <a:gd name="connsiteY46" fmla="*/ 775094 h 1016394"/>
                <a:gd name="connsiteX47" fmla="*/ 882503 w 914253"/>
                <a:gd name="connsiteY47" fmla="*/ 832244 h 1016394"/>
                <a:gd name="connsiteX48" fmla="*/ 888853 w 914253"/>
                <a:gd name="connsiteY48" fmla="*/ 863994 h 1016394"/>
                <a:gd name="connsiteX49" fmla="*/ 895203 w 914253"/>
                <a:gd name="connsiteY49" fmla="*/ 883044 h 1016394"/>
                <a:gd name="connsiteX50" fmla="*/ 914253 w 914253"/>
                <a:gd name="connsiteY50" fmla="*/ 952894 h 1016394"/>
                <a:gd name="connsiteX51" fmla="*/ 907903 w 914253"/>
                <a:gd name="connsiteY51" fmla="*/ 1010044 h 1016394"/>
                <a:gd name="connsiteX52" fmla="*/ 888853 w 914253"/>
                <a:gd name="connsiteY52" fmla="*/ 1016394 h 1016394"/>
                <a:gd name="connsiteX53" fmla="*/ 838053 w 914253"/>
                <a:gd name="connsiteY53" fmla="*/ 1010044 h 1016394"/>
                <a:gd name="connsiteX54" fmla="*/ 825353 w 914253"/>
                <a:gd name="connsiteY54" fmla="*/ 971944 h 1016394"/>
                <a:gd name="connsiteX55" fmla="*/ 812653 w 914253"/>
                <a:gd name="connsiteY55" fmla="*/ 933844 h 1016394"/>
                <a:gd name="connsiteX56" fmla="*/ 780903 w 914253"/>
                <a:gd name="connsiteY56" fmla="*/ 971944 h 1016394"/>
                <a:gd name="connsiteX57" fmla="*/ 768203 w 914253"/>
                <a:gd name="connsiteY57" fmla="*/ 990994 h 1016394"/>
                <a:gd name="connsiteX58" fmla="*/ 660253 w 914253"/>
                <a:gd name="connsiteY58" fmla="*/ 984644 h 1016394"/>
                <a:gd name="connsiteX59" fmla="*/ 641203 w 914253"/>
                <a:gd name="connsiteY59" fmla="*/ 965594 h 1016394"/>
                <a:gd name="connsiteX60" fmla="*/ 622153 w 914253"/>
                <a:gd name="connsiteY60" fmla="*/ 959244 h 1016394"/>
                <a:gd name="connsiteX61" fmla="*/ 603103 w 914253"/>
                <a:gd name="connsiteY61" fmla="*/ 965594 h 1016394"/>
                <a:gd name="connsiteX62" fmla="*/ 558653 w 914253"/>
                <a:gd name="connsiteY62" fmla="*/ 952894 h 1016394"/>
                <a:gd name="connsiteX63" fmla="*/ 545953 w 914253"/>
                <a:gd name="connsiteY63" fmla="*/ 933844 h 1016394"/>
                <a:gd name="connsiteX64" fmla="*/ 507853 w 914253"/>
                <a:gd name="connsiteY64" fmla="*/ 921144 h 1016394"/>
                <a:gd name="connsiteX65" fmla="*/ 431653 w 914253"/>
                <a:gd name="connsiteY65" fmla="*/ 908444 h 1016394"/>
                <a:gd name="connsiteX66" fmla="*/ 412603 w 914253"/>
                <a:gd name="connsiteY66" fmla="*/ 902094 h 1016394"/>
                <a:gd name="connsiteX67" fmla="*/ 393553 w 914253"/>
                <a:gd name="connsiteY67" fmla="*/ 889394 h 1016394"/>
                <a:gd name="connsiteX68" fmla="*/ 361803 w 914253"/>
                <a:gd name="connsiteY68" fmla="*/ 883044 h 1016394"/>
                <a:gd name="connsiteX0" fmla="*/ 342753 w 914253"/>
                <a:gd name="connsiteY0" fmla="*/ 844944 h 1016394"/>
                <a:gd name="connsiteX1" fmla="*/ 228453 w 914253"/>
                <a:gd name="connsiteY1" fmla="*/ 736994 h 1016394"/>
                <a:gd name="connsiteX2" fmla="*/ 209403 w 914253"/>
                <a:gd name="connsiteY2" fmla="*/ 730644 h 1016394"/>
                <a:gd name="connsiteX3" fmla="*/ 184003 w 914253"/>
                <a:gd name="connsiteY3" fmla="*/ 711594 h 1016394"/>
                <a:gd name="connsiteX4" fmla="*/ 158603 w 914253"/>
                <a:gd name="connsiteY4" fmla="*/ 705244 h 1016394"/>
                <a:gd name="connsiteX5" fmla="*/ 120503 w 914253"/>
                <a:gd name="connsiteY5" fmla="*/ 679844 h 1016394"/>
                <a:gd name="connsiteX6" fmla="*/ 101453 w 914253"/>
                <a:gd name="connsiteY6" fmla="*/ 667144 h 1016394"/>
                <a:gd name="connsiteX7" fmla="*/ 63353 w 914253"/>
                <a:gd name="connsiteY7" fmla="*/ 629044 h 1016394"/>
                <a:gd name="connsiteX8" fmla="*/ 50653 w 914253"/>
                <a:gd name="connsiteY8" fmla="*/ 590944 h 1016394"/>
                <a:gd name="connsiteX9" fmla="*/ 31603 w 914253"/>
                <a:gd name="connsiteY9" fmla="*/ 571894 h 1016394"/>
                <a:gd name="connsiteX10" fmla="*/ 31603 w 914253"/>
                <a:gd name="connsiteY10" fmla="*/ 463944 h 1016394"/>
                <a:gd name="connsiteX11" fmla="*/ 25253 w 914253"/>
                <a:gd name="connsiteY11" fmla="*/ 444894 h 1016394"/>
                <a:gd name="connsiteX12" fmla="*/ 18903 w 914253"/>
                <a:gd name="connsiteY12" fmla="*/ 394094 h 1016394"/>
                <a:gd name="connsiteX13" fmla="*/ 18903 w 914253"/>
                <a:gd name="connsiteY13" fmla="*/ 95644 h 1016394"/>
                <a:gd name="connsiteX14" fmla="*/ 44303 w 914253"/>
                <a:gd name="connsiteY14" fmla="*/ 70244 h 1016394"/>
                <a:gd name="connsiteX15" fmla="*/ 101453 w 914253"/>
                <a:gd name="connsiteY15" fmla="*/ 51194 h 1016394"/>
                <a:gd name="connsiteX16" fmla="*/ 133203 w 914253"/>
                <a:gd name="connsiteY16" fmla="*/ 44844 h 1016394"/>
                <a:gd name="connsiteX17" fmla="*/ 171303 w 914253"/>
                <a:gd name="connsiteY17" fmla="*/ 32144 h 1016394"/>
                <a:gd name="connsiteX18" fmla="*/ 196703 w 914253"/>
                <a:gd name="connsiteY18" fmla="*/ 25794 h 1016394"/>
                <a:gd name="connsiteX19" fmla="*/ 215753 w 914253"/>
                <a:gd name="connsiteY19" fmla="*/ 19444 h 1016394"/>
                <a:gd name="connsiteX20" fmla="*/ 323703 w 914253"/>
                <a:gd name="connsiteY20" fmla="*/ 13094 h 1016394"/>
                <a:gd name="connsiteX21" fmla="*/ 374503 w 914253"/>
                <a:gd name="connsiteY21" fmla="*/ 6744 h 1016394"/>
                <a:gd name="connsiteX22" fmla="*/ 399903 w 914253"/>
                <a:gd name="connsiteY22" fmla="*/ 394 h 1016394"/>
                <a:gd name="connsiteX23" fmla="*/ 425303 w 914253"/>
                <a:gd name="connsiteY23" fmla="*/ 19444 h 1016394"/>
                <a:gd name="connsiteX24" fmla="*/ 444353 w 914253"/>
                <a:gd name="connsiteY24" fmla="*/ 25794 h 1016394"/>
                <a:gd name="connsiteX25" fmla="*/ 463403 w 914253"/>
                <a:gd name="connsiteY25" fmla="*/ 44844 h 1016394"/>
                <a:gd name="connsiteX26" fmla="*/ 501503 w 914253"/>
                <a:gd name="connsiteY26" fmla="*/ 70244 h 1016394"/>
                <a:gd name="connsiteX27" fmla="*/ 514203 w 914253"/>
                <a:gd name="connsiteY27" fmla="*/ 89294 h 1016394"/>
                <a:gd name="connsiteX28" fmla="*/ 552303 w 914253"/>
                <a:gd name="connsiteY28" fmla="*/ 114694 h 1016394"/>
                <a:gd name="connsiteX29" fmla="*/ 571353 w 914253"/>
                <a:gd name="connsiteY29" fmla="*/ 127394 h 1016394"/>
                <a:gd name="connsiteX30" fmla="*/ 590403 w 914253"/>
                <a:gd name="connsiteY30" fmla="*/ 140094 h 1016394"/>
                <a:gd name="connsiteX31" fmla="*/ 615803 w 914253"/>
                <a:gd name="connsiteY31" fmla="*/ 152794 h 1016394"/>
                <a:gd name="connsiteX32" fmla="*/ 672953 w 914253"/>
                <a:gd name="connsiteY32" fmla="*/ 184544 h 1016394"/>
                <a:gd name="connsiteX33" fmla="*/ 704703 w 914253"/>
                <a:gd name="connsiteY33" fmla="*/ 241694 h 1016394"/>
                <a:gd name="connsiteX34" fmla="*/ 711053 w 914253"/>
                <a:gd name="connsiteY34" fmla="*/ 260744 h 1016394"/>
                <a:gd name="connsiteX35" fmla="*/ 717403 w 914253"/>
                <a:gd name="connsiteY35" fmla="*/ 349644 h 1016394"/>
                <a:gd name="connsiteX36" fmla="*/ 736453 w 914253"/>
                <a:gd name="connsiteY36" fmla="*/ 406794 h 1016394"/>
                <a:gd name="connsiteX37" fmla="*/ 749153 w 914253"/>
                <a:gd name="connsiteY37" fmla="*/ 444894 h 1016394"/>
                <a:gd name="connsiteX38" fmla="*/ 755503 w 914253"/>
                <a:gd name="connsiteY38" fmla="*/ 463944 h 1016394"/>
                <a:gd name="connsiteX39" fmla="*/ 774553 w 914253"/>
                <a:gd name="connsiteY39" fmla="*/ 502044 h 1016394"/>
                <a:gd name="connsiteX40" fmla="*/ 787253 w 914253"/>
                <a:gd name="connsiteY40" fmla="*/ 521094 h 1016394"/>
                <a:gd name="connsiteX41" fmla="*/ 806303 w 914253"/>
                <a:gd name="connsiteY41" fmla="*/ 559194 h 1016394"/>
                <a:gd name="connsiteX42" fmla="*/ 825353 w 914253"/>
                <a:gd name="connsiteY42" fmla="*/ 660794 h 1016394"/>
                <a:gd name="connsiteX43" fmla="*/ 831703 w 914253"/>
                <a:gd name="connsiteY43" fmla="*/ 679844 h 1016394"/>
                <a:gd name="connsiteX44" fmla="*/ 857103 w 914253"/>
                <a:gd name="connsiteY44" fmla="*/ 736994 h 1016394"/>
                <a:gd name="connsiteX45" fmla="*/ 863453 w 914253"/>
                <a:gd name="connsiteY45" fmla="*/ 756044 h 1016394"/>
                <a:gd name="connsiteX46" fmla="*/ 869803 w 914253"/>
                <a:gd name="connsiteY46" fmla="*/ 775094 h 1016394"/>
                <a:gd name="connsiteX47" fmla="*/ 882503 w 914253"/>
                <a:gd name="connsiteY47" fmla="*/ 832244 h 1016394"/>
                <a:gd name="connsiteX48" fmla="*/ 888853 w 914253"/>
                <a:gd name="connsiteY48" fmla="*/ 863994 h 1016394"/>
                <a:gd name="connsiteX49" fmla="*/ 895203 w 914253"/>
                <a:gd name="connsiteY49" fmla="*/ 883044 h 1016394"/>
                <a:gd name="connsiteX50" fmla="*/ 914253 w 914253"/>
                <a:gd name="connsiteY50" fmla="*/ 952894 h 1016394"/>
                <a:gd name="connsiteX51" fmla="*/ 907903 w 914253"/>
                <a:gd name="connsiteY51" fmla="*/ 1010044 h 1016394"/>
                <a:gd name="connsiteX52" fmla="*/ 888853 w 914253"/>
                <a:gd name="connsiteY52" fmla="*/ 1016394 h 1016394"/>
                <a:gd name="connsiteX53" fmla="*/ 838053 w 914253"/>
                <a:gd name="connsiteY53" fmla="*/ 1010044 h 1016394"/>
                <a:gd name="connsiteX54" fmla="*/ 825353 w 914253"/>
                <a:gd name="connsiteY54" fmla="*/ 971944 h 1016394"/>
                <a:gd name="connsiteX55" fmla="*/ 812653 w 914253"/>
                <a:gd name="connsiteY55" fmla="*/ 933844 h 1016394"/>
                <a:gd name="connsiteX56" fmla="*/ 780903 w 914253"/>
                <a:gd name="connsiteY56" fmla="*/ 971944 h 1016394"/>
                <a:gd name="connsiteX57" fmla="*/ 768203 w 914253"/>
                <a:gd name="connsiteY57" fmla="*/ 990994 h 1016394"/>
                <a:gd name="connsiteX58" fmla="*/ 660253 w 914253"/>
                <a:gd name="connsiteY58" fmla="*/ 984644 h 1016394"/>
                <a:gd name="connsiteX59" fmla="*/ 641203 w 914253"/>
                <a:gd name="connsiteY59" fmla="*/ 965594 h 1016394"/>
                <a:gd name="connsiteX60" fmla="*/ 622153 w 914253"/>
                <a:gd name="connsiteY60" fmla="*/ 959244 h 1016394"/>
                <a:gd name="connsiteX61" fmla="*/ 603103 w 914253"/>
                <a:gd name="connsiteY61" fmla="*/ 965594 h 1016394"/>
                <a:gd name="connsiteX62" fmla="*/ 558653 w 914253"/>
                <a:gd name="connsiteY62" fmla="*/ 952894 h 1016394"/>
                <a:gd name="connsiteX63" fmla="*/ 545953 w 914253"/>
                <a:gd name="connsiteY63" fmla="*/ 933844 h 1016394"/>
                <a:gd name="connsiteX64" fmla="*/ 507853 w 914253"/>
                <a:gd name="connsiteY64" fmla="*/ 921144 h 1016394"/>
                <a:gd name="connsiteX65" fmla="*/ 431653 w 914253"/>
                <a:gd name="connsiteY65" fmla="*/ 908444 h 1016394"/>
                <a:gd name="connsiteX66" fmla="*/ 412603 w 914253"/>
                <a:gd name="connsiteY66" fmla="*/ 902094 h 1016394"/>
                <a:gd name="connsiteX67" fmla="*/ 393553 w 914253"/>
                <a:gd name="connsiteY67" fmla="*/ 889394 h 1016394"/>
                <a:gd name="connsiteX68" fmla="*/ 361803 w 914253"/>
                <a:gd name="connsiteY68" fmla="*/ 883044 h 1016394"/>
                <a:gd name="connsiteX0" fmla="*/ 342753 w 914253"/>
                <a:gd name="connsiteY0" fmla="*/ 847992 h 1019442"/>
                <a:gd name="connsiteX1" fmla="*/ 228453 w 914253"/>
                <a:gd name="connsiteY1" fmla="*/ 740042 h 1019442"/>
                <a:gd name="connsiteX2" fmla="*/ 209403 w 914253"/>
                <a:gd name="connsiteY2" fmla="*/ 733692 h 1019442"/>
                <a:gd name="connsiteX3" fmla="*/ 184003 w 914253"/>
                <a:gd name="connsiteY3" fmla="*/ 714642 h 1019442"/>
                <a:gd name="connsiteX4" fmla="*/ 158603 w 914253"/>
                <a:gd name="connsiteY4" fmla="*/ 708292 h 1019442"/>
                <a:gd name="connsiteX5" fmla="*/ 120503 w 914253"/>
                <a:gd name="connsiteY5" fmla="*/ 682892 h 1019442"/>
                <a:gd name="connsiteX6" fmla="*/ 101453 w 914253"/>
                <a:gd name="connsiteY6" fmla="*/ 670192 h 1019442"/>
                <a:gd name="connsiteX7" fmla="*/ 63353 w 914253"/>
                <a:gd name="connsiteY7" fmla="*/ 632092 h 1019442"/>
                <a:gd name="connsiteX8" fmla="*/ 50653 w 914253"/>
                <a:gd name="connsiteY8" fmla="*/ 593992 h 1019442"/>
                <a:gd name="connsiteX9" fmla="*/ 31603 w 914253"/>
                <a:gd name="connsiteY9" fmla="*/ 574942 h 1019442"/>
                <a:gd name="connsiteX10" fmla="*/ 31603 w 914253"/>
                <a:gd name="connsiteY10" fmla="*/ 466992 h 1019442"/>
                <a:gd name="connsiteX11" fmla="*/ 25253 w 914253"/>
                <a:gd name="connsiteY11" fmla="*/ 447942 h 1019442"/>
                <a:gd name="connsiteX12" fmla="*/ 18903 w 914253"/>
                <a:gd name="connsiteY12" fmla="*/ 397142 h 1019442"/>
                <a:gd name="connsiteX13" fmla="*/ 18903 w 914253"/>
                <a:gd name="connsiteY13" fmla="*/ 98692 h 1019442"/>
                <a:gd name="connsiteX14" fmla="*/ 44303 w 914253"/>
                <a:gd name="connsiteY14" fmla="*/ 73292 h 1019442"/>
                <a:gd name="connsiteX15" fmla="*/ 101453 w 914253"/>
                <a:gd name="connsiteY15" fmla="*/ 54242 h 1019442"/>
                <a:gd name="connsiteX16" fmla="*/ 133203 w 914253"/>
                <a:gd name="connsiteY16" fmla="*/ 47892 h 1019442"/>
                <a:gd name="connsiteX17" fmla="*/ 171303 w 914253"/>
                <a:gd name="connsiteY17" fmla="*/ 35192 h 1019442"/>
                <a:gd name="connsiteX18" fmla="*/ 196703 w 914253"/>
                <a:gd name="connsiteY18" fmla="*/ 28842 h 1019442"/>
                <a:gd name="connsiteX19" fmla="*/ 215753 w 914253"/>
                <a:gd name="connsiteY19" fmla="*/ 22492 h 1019442"/>
                <a:gd name="connsiteX20" fmla="*/ 330053 w 914253"/>
                <a:gd name="connsiteY20" fmla="*/ 267 h 1019442"/>
                <a:gd name="connsiteX21" fmla="*/ 374503 w 914253"/>
                <a:gd name="connsiteY21" fmla="*/ 9792 h 1019442"/>
                <a:gd name="connsiteX22" fmla="*/ 399903 w 914253"/>
                <a:gd name="connsiteY22" fmla="*/ 3442 h 1019442"/>
                <a:gd name="connsiteX23" fmla="*/ 425303 w 914253"/>
                <a:gd name="connsiteY23" fmla="*/ 22492 h 1019442"/>
                <a:gd name="connsiteX24" fmla="*/ 444353 w 914253"/>
                <a:gd name="connsiteY24" fmla="*/ 28842 h 1019442"/>
                <a:gd name="connsiteX25" fmla="*/ 463403 w 914253"/>
                <a:gd name="connsiteY25" fmla="*/ 47892 h 1019442"/>
                <a:gd name="connsiteX26" fmla="*/ 501503 w 914253"/>
                <a:gd name="connsiteY26" fmla="*/ 73292 h 1019442"/>
                <a:gd name="connsiteX27" fmla="*/ 514203 w 914253"/>
                <a:gd name="connsiteY27" fmla="*/ 92342 h 1019442"/>
                <a:gd name="connsiteX28" fmla="*/ 552303 w 914253"/>
                <a:gd name="connsiteY28" fmla="*/ 117742 h 1019442"/>
                <a:gd name="connsiteX29" fmla="*/ 571353 w 914253"/>
                <a:gd name="connsiteY29" fmla="*/ 130442 h 1019442"/>
                <a:gd name="connsiteX30" fmla="*/ 590403 w 914253"/>
                <a:gd name="connsiteY30" fmla="*/ 143142 h 1019442"/>
                <a:gd name="connsiteX31" fmla="*/ 615803 w 914253"/>
                <a:gd name="connsiteY31" fmla="*/ 155842 h 1019442"/>
                <a:gd name="connsiteX32" fmla="*/ 672953 w 914253"/>
                <a:gd name="connsiteY32" fmla="*/ 187592 h 1019442"/>
                <a:gd name="connsiteX33" fmla="*/ 704703 w 914253"/>
                <a:gd name="connsiteY33" fmla="*/ 244742 h 1019442"/>
                <a:gd name="connsiteX34" fmla="*/ 711053 w 914253"/>
                <a:gd name="connsiteY34" fmla="*/ 263792 h 1019442"/>
                <a:gd name="connsiteX35" fmla="*/ 717403 w 914253"/>
                <a:gd name="connsiteY35" fmla="*/ 352692 h 1019442"/>
                <a:gd name="connsiteX36" fmla="*/ 736453 w 914253"/>
                <a:gd name="connsiteY36" fmla="*/ 409842 h 1019442"/>
                <a:gd name="connsiteX37" fmla="*/ 749153 w 914253"/>
                <a:gd name="connsiteY37" fmla="*/ 447942 h 1019442"/>
                <a:gd name="connsiteX38" fmla="*/ 755503 w 914253"/>
                <a:gd name="connsiteY38" fmla="*/ 466992 h 1019442"/>
                <a:gd name="connsiteX39" fmla="*/ 774553 w 914253"/>
                <a:gd name="connsiteY39" fmla="*/ 505092 h 1019442"/>
                <a:gd name="connsiteX40" fmla="*/ 787253 w 914253"/>
                <a:gd name="connsiteY40" fmla="*/ 524142 h 1019442"/>
                <a:gd name="connsiteX41" fmla="*/ 806303 w 914253"/>
                <a:gd name="connsiteY41" fmla="*/ 562242 h 1019442"/>
                <a:gd name="connsiteX42" fmla="*/ 825353 w 914253"/>
                <a:gd name="connsiteY42" fmla="*/ 663842 h 1019442"/>
                <a:gd name="connsiteX43" fmla="*/ 831703 w 914253"/>
                <a:gd name="connsiteY43" fmla="*/ 682892 h 1019442"/>
                <a:gd name="connsiteX44" fmla="*/ 857103 w 914253"/>
                <a:gd name="connsiteY44" fmla="*/ 740042 h 1019442"/>
                <a:gd name="connsiteX45" fmla="*/ 863453 w 914253"/>
                <a:gd name="connsiteY45" fmla="*/ 759092 h 1019442"/>
                <a:gd name="connsiteX46" fmla="*/ 869803 w 914253"/>
                <a:gd name="connsiteY46" fmla="*/ 778142 h 1019442"/>
                <a:gd name="connsiteX47" fmla="*/ 882503 w 914253"/>
                <a:gd name="connsiteY47" fmla="*/ 835292 h 1019442"/>
                <a:gd name="connsiteX48" fmla="*/ 888853 w 914253"/>
                <a:gd name="connsiteY48" fmla="*/ 867042 h 1019442"/>
                <a:gd name="connsiteX49" fmla="*/ 895203 w 914253"/>
                <a:gd name="connsiteY49" fmla="*/ 886092 h 1019442"/>
                <a:gd name="connsiteX50" fmla="*/ 914253 w 914253"/>
                <a:gd name="connsiteY50" fmla="*/ 955942 h 1019442"/>
                <a:gd name="connsiteX51" fmla="*/ 907903 w 914253"/>
                <a:gd name="connsiteY51" fmla="*/ 1013092 h 1019442"/>
                <a:gd name="connsiteX52" fmla="*/ 888853 w 914253"/>
                <a:gd name="connsiteY52" fmla="*/ 1019442 h 1019442"/>
                <a:gd name="connsiteX53" fmla="*/ 838053 w 914253"/>
                <a:gd name="connsiteY53" fmla="*/ 1013092 h 1019442"/>
                <a:gd name="connsiteX54" fmla="*/ 825353 w 914253"/>
                <a:gd name="connsiteY54" fmla="*/ 974992 h 1019442"/>
                <a:gd name="connsiteX55" fmla="*/ 812653 w 914253"/>
                <a:gd name="connsiteY55" fmla="*/ 936892 h 1019442"/>
                <a:gd name="connsiteX56" fmla="*/ 780903 w 914253"/>
                <a:gd name="connsiteY56" fmla="*/ 974992 h 1019442"/>
                <a:gd name="connsiteX57" fmla="*/ 768203 w 914253"/>
                <a:gd name="connsiteY57" fmla="*/ 994042 h 1019442"/>
                <a:gd name="connsiteX58" fmla="*/ 660253 w 914253"/>
                <a:gd name="connsiteY58" fmla="*/ 987692 h 1019442"/>
                <a:gd name="connsiteX59" fmla="*/ 641203 w 914253"/>
                <a:gd name="connsiteY59" fmla="*/ 968642 h 1019442"/>
                <a:gd name="connsiteX60" fmla="*/ 622153 w 914253"/>
                <a:gd name="connsiteY60" fmla="*/ 962292 h 1019442"/>
                <a:gd name="connsiteX61" fmla="*/ 603103 w 914253"/>
                <a:gd name="connsiteY61" fmla="*/ 968642 h 1019442"/>
                <a:gd name="connsiteX62" fmla="*/ 558653 w 914253"/>
                <a:gd name="connsiteY62" fmla="*/ 955942 h 1019442"/>
                <a:gd name="connsiteX63" fmla="*/ 545953 w 914253"/>
                <a:gd name="connsiteY63" fmla="*/ 936892 h 1019442"/>
                <a:gd name="connsiteX64" fmla="*/ 507853 w 914253"/>
                <a:gd name="connsiteY64" fmla="*/ 924192 h 1019442"/>
                <a:gd name="connsiteX65" fmla="*/ 431653 w 914253"/>
                <a:gd name="connsiteY65" fmla="*/ 911492 h 1019442"/>
                <a:gd name="connsiteX66" fmla="*/ 412603 w 914253"/>
                <a:gd name="connsiteY66" fmla="*/ 905142 h 1019442"/>
                <a:gd name="connsiteX67" fmla="*/ 393553 w 914253"/>
                <a:gd name="connsiteY67" fmla="*/ 892442 h 1019442"/>
                <a:gd name="connsiteX68" fmla="*/ 361803 w 914253"/>
                <a:gd name="connsiteY68" fmla="*/ 886092 h 1019442"/>
                <a:gd name="connsiteX0" fmla="*/ 342753 w 914253"/>
                <a:gd name="connsiteY0" fmla="*/ 857409 h 1028859"/>
                <a:gd name="connsiteX1" fmla="*/ 228453 w 914253"/>
                <a:gd name="connsiteY1" fmla="*/ 749459 h 1028859"/>
                <a:gd name="connsiteX2" fmla="*/ 209403 w 914253"/>
                <a:gd name="connsiteY2" fmla="*/ 743109 h 1028859"/>
                <a:gd name="connsiteX3" fmla="*/ 184003 w 914253"/>
                <a:gd name="connsiteY3" fmla="*/ 724059 h 1028859"/>
                <a:gd name="connsiteX4" fmla="*/ 158603 w 914253"/>
                <a:gd name="connsiteY4" fmla="*/ 717709 h 1028859"/>
                <a:gd name="connsiteX5" fmla="*/ 120503 w 914253"/>
                <a:gd name="connsiteY5" fmla="*/ 692309 h 1028859"/>
                <a:gd name="connsiteX6" fmla="*/ 101453 w 914253"/>
                <a:gd name="connsiteY6" fmla="*/ 679609 h 1028859"/>
                <a:gd name="connsiteX7" fmla="*/ 63353 w 914253"/>
                <a:gd name="connsiteY7" fmla="*/ 641509 h 1028859"/>
                <a:gd name="connsiteX8" fmla="*/ 50653 w 914253"/>
                <a:gd name="connsiteY8" fmla="*/ 603409 h 1028859"/>
                <a:gd name="connsiteX9" fmla="*/ 31603 w 914253"/>
                <a:gd name="connsiteY9" fmla="*/ 584359 h 1028859"/>
                <a:gd name="connsiteX10" fmla="*/ 31603 w 914253"/>
                <a:gd name="connsiteY10" fmla="*/ 476409 h 1028859"/>
                <a:gd name="connsiteX11" fmla="*/ 25253 w 914253"/>
                <a:gd name="connsiteY11" fmla="*/ 457359 h 1028859"/>
                <a:gd name="connsiteX12" fmla="*/ 18903 w 914253"/>
                <a:gd name="connsiteY12" fmla="*/ 406559 h 1028859"/>
                <a:gd name="connsiteX13" fmla="*/ 18903 w 914253"/>
                <a:gd name="connsiteY13" fmla="*/ 108109 h 1028859"/>
                <a:gd name="connsiteX14" fmla="*/ 44303 w 914253"/>
                <a:gd name="connsiteY14" fmla="*/ 82709 h 1028859"/>
                <a:gd name="connsiteX15" fmla="*/ 101453 w 914253"/>
                <a:gd name="connsiteY15" fmla="*/ 63659 h 1028859"/>
                <a:gd name="connsiteX16" fmla="*/ 133203 w 914253"/>
                <a:gd name="connsiteY16" fmla="*/ 57309 h 1028859"/>
                <a:gd name="connsiteX17" fmla="*/ 171303 w 914253"/>
                <a:gd name="connsiteY17" fmla="*/ 44609 h 1028859"/>
                <a:gd name="connsiteX18" fmla="*/ 196703 w 914253"/>
                <a:gd name="connsiteY18" fmla="*/ 38259 h 1028859"/>
                <a:gd name="connsiteX19" fmla="*/ 215753 w 914253"/>
                <a:gd name="connsiteY19" fmla="*/ 31909 h 1028859"/>
                <a:gd name="connsiteX20" fmla="*/ 330053 w 914253"/>
                <a:gd name="connsiteY20" fmla="*/ 9684 h 1028859"/>
                <a:gd name="connsiteX21" fmla="*/ 374503 w 914253"/>
                <a:gd name="connsiteY21" fmla="*/ 19209 h 1028859"/>
                <a:gd name="connsiteX22" fmla="*/ 396728 w 914253"/>
                <a:gd name="connsiteY22" fmla="*/ 159 h 1028859"/>
                <a:gd name="connsiteX23" fmla="*/ 425303 w 914253"/>
                <a:gd name="connsiteY23" fmla="*/ 31909 h 1028859"/>
                <a:gd name="connsiteX24" fmla="*/ 444353 w 914253"/>
                <a:gd name="connsiteY24" fmla="*/ 38259 h 1028859"/>
                <a:gd name="connsiteX25" fmla="*/ 463403 w 914253"/>
                <a:gd name="connsiteY25" fmla="*/ 57309 h 1028859"/>
                <a:gd name="connsiteX26" fmla="*/ 501503 w 914253"/>
                <a:gd name="connsiteY26" fmla="*/ 82709 h 1028859"/>
                <a:gd name="connsiteX27" fmla="*/ 514203 w 914253"/>
                <a:gd name="connsiteY27" fmla="*/ 101759 h 1028859"/>
                <a:gd name="connsiteX28" fmla="*/ 552303 w 914253"/>
                <a:gd name="connsiteY28" fmla="*/ 127159 h 1028859"/>
                <a:gd name="connsiteX29" fmla="*/ 571353 w 914253"/>
                <a:gd name="connsiteY29" fmla="*/ 139859 h 1028859"/>
                <a:gd name="connsiteX30" fmla="*/ 590403 w 914253"/>
                <a:gd name="connsiteY30" fmla="*/ 152559 h 1028859"/>
                <a:gd name="connsiteX31" fmla="*/ 615803 w 914253"/>
                <a:gd name="connsiteY31" fmla="*/ 165259 h 1028859"/>
                <a:gd name="connsiteX32" fmla="*/ 672953 w 914253"/>
                <a:gd name="connsiteY32" fmla="*/ 197009 h 1028859"/>
                <a:gd name="connsiteX33" fmla="*/ 704703 w 914253"/>
                <a:gd name="connsiteY33" fmla="*/ 254159 h 1028859"/>
                <a:gd name="connsiteX34" fmla="*/ 711053 w 914253"/>
                <a:gd name="connsiteY34" fmla="*/ 273209 h 1028859"/>
                <a:gd name="connsiteX35" fmla="*/ 717403 w 914253"/>
                <a:gd name="connsiteY35" fmla="*/ 362109 h 1028859"/>
                <a:gd name="connsiteX36" fmla="*/ 736453 w 914253"/>
                <a:gd name="connsiteY36" fmla="*/ 419259 h 1028859"/>
                <a:gd name="connsiteX37" fmla="*/ 749153 w 914253"/>
                <a:gd name="connsiteY37" fmla="*/ 457359 h 1028859"/>
                <a:gd name="connsiteX38" fmla="*/ 755503 w 914253"/>
                <a:gd name="connsiteY38" fmla="*/ 476409 h 1028859"/>
                <a:gd name="connsiteX39" fmla="*/ 774553 w 914253"/>
                <a:gd name="connsiteY39" fmla="*/ 514509 h 1028859"/>
                <a:gd name="connsiteX40" fmla="*/ 787253 w 914253"/>
                <a:gd name="connsiteY40" fmla="*/ 533559 h 1028859"/>
                <a:gd name="connsiteX41" fmla="*/ 806303 w 914253"/>
                <a:gd name="connsiteY41" fmla="*/ 571659 h 1028859"/>
                <a:gd name="connsiteX42" fmla="*/ 825353 w 914253"/>
                <a:gd name="connsiteY42" fmla="*/ 673259 h 1028859"/>
                <a:gd name="connsiteX43" fmla="*/ 831703 w 914253"/>
                <a:gd name="connsiteY43" fmla="*/ 692309 h 1028859"/>
                <a:gd name="connsiteX44" fmla="*/ 857103 w 914253"/>
                <a:gd name="connsiteY44" fmla="*/ 749459 h 1028859"/>
                <a:gd name="connsiteX45" fmla="*/ 863453 w 914253"/>
                <a:gd name="connsiteY45" fmla="*/ 768509 h 1028859"/>
                <a:gd name="connsiteX46" fmla="*/ 869803 w 914253"/>
                <a:gd name="connsiteY46" fmla="*/ 787559 h 1028859"/>
                <a:gd name="connsiteX47" fmla="*/ 882503 w 914253"/>
                <a:gd name="connsiteY47" fmla="*/ 844709 h 1028859"/>
                <a:gd name="connsiteX48" fmla="*/ 888853 w 914253"/>
                <a:gd name="connsiteY48" fmla="*/ 876459 h 1028859"/>
                <a:gd name="connsiteX49" fmla="*/ 895203 w 914253"/>
                <a:gd name="connsiteY49" fmla="*/ 895509 h 1028859"/>
                <a:gd name="connsiteX50" fmla="*/ 914253 w 914253"/>
                <a:gd name="connsiteY50" fmla="*/ 965359 h 1028859"/>
                <a:gd name="connsiteX51" fmla="*/ 907903 w 914253"/>
                <a:gd name="connsiteY51" fmla="*/ 1022509 h 1028859"/>
                <a:gd name="connsiteX52" fmla="*/ 888853 w 914253"/>
                <a:gd name="connsiteY52" fmla="*/ 1028859 h 1028859"/>
                <a:gd name="connsiteX53" fmla="*/ 838053 w 914253"/>
                <a:gd name="connsiteY53" fmla="*/ 1022509 h 1028859"/>
                <a:gd name="connsiteX54" fmla="*/ 825353 w 914253"/>
                <a:gd name="connsiteY54" fmla="*/ 984409 h 1028859"/>
                <a:gd name="connsiteX55" fmla="*/ 812653 w 914253"/>
                <a:gd name="connsiteY55" fmla="*/ 946309 h 1028859"/>
                <a:gd name="connsiteX56" fmla="*/ 780903 w 914253"/>
                <a:gd name="connsiteY56" fmla="*/ 984409 h 1028859"/>
                <a:gd name="connsiteX57" fmla="*/ 768203 w 914253"/>
                <a:gd name="connsiteY57" fmla="*/ 1003459 h 1028859"/>
                <a:gd name="connsiteX58" fmla="*/ 660253 w 914253"/>
                <a:gd name="connsiteY58" fmla="*/ 997109 h 1028859"/>
                <a:gd name="connsiteX59" fmla="*/ 641203 w 914253"/>
                <a:gd name="connsiteY59" fmla="*/ 978059 h 1028859"/>
                <a:gd name="connsiteX60" fmla="*/ 622153 w 914253"/>
                <a:gd name="connsiteY60" fmla="*/ 971709 h 1028859"/>
                <a:gd name="connsiteX61" fmla="*/ 603103 w 914253"/>
                <a:gd name="connsiteY61" fmla="*/ 978059 h 1028859"/>
                <a:gd name="connsiteX62" fmla="*/ 558653 w 914253"/>
                <a:gd name="connsiteY62" fmla="*/ 965359 h 1028859"/>
                <a:gd name="connsiteX63" fmla="*/ 545953 w 914253"/>
                <a:gd name="connsiteY63" fmla="*/ 946309 h 1028859"/>
                <a:gd name="connsiteX64" fmla="*/ 507853 w 914253"/>
                <a:gd name="connsiteY64" fmla="*/ 933609 h 1028859"/>
                <a:gd name="connsiteX65" fmla="*/ 431653 w 914253"/>
                <a:gd name="connsiteY65" fmla="*/ 920909 h 1028859"/>
                <a:gd name="connsiteX66" fmla="*/ 412603 w 914253"/>
                <a:gd name="connsiteY66" fmla="*/ 914559 h 1028859"/>
                <a:gd name="connsiteX67" fmla="*/ 393553 w 914253"/>
                <a:gd name="connsiteY67" fmla="*/ 901859 h 1028859"/>
                <a:gd name="connsiteX68" fmla="*/ 361803 w 914253"/>
                <a:gd name="connsiteY68" fmla="*/ 895509 h 1028859"/>
                <a:gd name="connsiteX0" fmla="*/ 342753 w 914253"/>
                <a:gd name="connsiteY0" fmla="*/ 848079 h 1019529"/>
                <a:gd name="connsiteX1" fmla="*/ 228453 w 914253"/>
                <a:gd name="connsiteY1" fmla="*/ 740129 h 1019529"/>
                <a:gd name="connsiteX2" fmla="*/ 209403 w 914253"/>
                <a:gd name="connsiteY2" fmla="*/ 733779 h 1019529"/>
                <a:gd name="connsiteX3" fmla="*/ 184003 w 914253"/>
                <a:gd name="connsiteY3" fmla="*/ 714729 h 1019529"/>
                <a:gd name="connsiteX4" fmla="*/ 158603 w 914253"/>
                <a:gd name="connsiteY4" fmla="*/ 708379 h 1019529"/>
                <a:gd name="connsiteX5" fmla="*/ 120503 w 914253"/>
                <a:gd name="connsiteY5" fmla="*/ 682979 h 1019529"/>
                <a:gd name="connsiteX6" fmla="*/ 101453 w 914253"/>
                <a:gd name="connsiteY6" fmla="*/ 670279 h 1019529"/>
                <a:gd name="connsiteX7" fmla="*/ 63353 w 914253"/>
                <a:gd name="connsiteY7" fmla="*/ 632179 h 1019529"/>
                <a:gd name="connsiteX8" fmla="*/ 50653 w 914253"/>
                <a:gd name="connsiteY8" fmla="*/ 594079 h 1019529"/>
                <a:gd name="connsiteX9" fmla="*/ 31603 w 914253"/>
                <a:gd name="connsiteY9" fmla="*/ 575029 h 1019529"/>
                <a:gd name="connsiteX10" fmla="*/ 31603 w 914253"/>
                <a:gd name="connsiteY10" fmla="*/ 467079 h 1019529"/>
                <a:gd name="connsiteX11" fmla="*/ 25253 w 914253"/>
                <a:gd name="connsiteY11" fmla="*/ 448029 h 1019529"/>
                <a:gd name="connsiteX12" fmla="*/ 18903 w 914253"/>
                <a:gd name="connsiteY12" fmla="*/ 397229 h 1019529"/>
                <a:gd name="connsiteX13" fmla="*/ 18903 w 914253"/>
                <a:gd name="connsiteY13" fmla="*/ 98779 h 1019529"/>
                <a:gd name="connsiteX14" fmla="*/ 44303 w 914253"/>
                <a:gd name="connsiteY14" fmla="*/ 73379 h 1019529"/>
                <a:gd name="connsiteX15" fmla="*/ 101453 w 914253"/>
                <a:gd name="connsiteY15" fmla="*/ 54329 h 1019529"/>
                <a:gd name="connsiteX16" fmla="*/ 133203 w 914253"/>
                <a:gd name="connsiteY16" fmla="*/ 47979 h 1019529"/>
                <a:gd name="connsiteX17" fmla="*/ 171303 w 914253"/>
                <a:gd name="connsiteY17" fmla="*/ 35279 h 1019529"/>
                <a:gd name="connsiteX18" fmla="*/ 196703 w 914253"/>
                <a:gd name="connsiteY18" fmla="*/ 28929 h 1019529"/>
                <a:gd name="connsiteX19" fmla="*/ 215753 w 914253"/>
                <a:gd name="connsiteY19" fmla="*/ 22579 h 1019529"/>
                <a:gd name="connsiteX20" fmla="*/ 330053 w 914253"/>
                <a:gd name="connsiteY20" fmla="*/ 354 h 1019529"/>
                <a:gd name="connsiteX21" fmla="*/ 374503 w 914253"/>
                <a:gd name="connsiteY21" fmla="*/ 9879 h 1019529"/>
                <a:gd name="connsiteX22" fmla="*/ 425303 w 914253"/>
                <a:gd name="connsiteY22" fmla="*/ 22579 h 1019529"/>
                <a:gd name="connsiteX23" fmla="*/ 444353 w 914253"/>
                <a:gd name="connsiteY23" fmla="*/ 28929 h 1019529"/>
                <a:gd name="connsiteX24" fmla="*/ 463403 w 914253"/>
                <a:gd name="connsiteY24" fmla="*/ 47979 h 1019529"/>
                <a:gd name="connsiteX25" fmla="*/ 501503 w 914253"/>
                <a:gd name="connsiteY25" fmla="*/ 73379 h 1019529"/>
                <a:gd name="connsiteX26" fmla="*/ 514203 w 914253"/>
                <a:gd name="connsiteY26" fmla="*/ 92429 h 1019529"/>
                <a:gd name="connsiteX27" fmla="*/ 552303 w 914253"/>
                <a:gd name="connsiteY27" fmla="*/ 117829 h 1019529"/>
                <a:gd name="connsiteX28" fmla="*/ 571353 w 914253"/>
                <a:gd name="connsiteY28" fmla="*/ 130529 h 1019529"/>
                <a:gd name="connsiteX29" fmla="*/ 590403 w 914253"/>
                <a:gd name="connsiteY29" fmla="*/ 143229 h 1019529"/>
                <a:gd name="connsiteX30" fmla="*/ 615803 w 914253"/>
                <a:gd name="connsiteY30" fmla="*/ 155929 h 1019529"/>
                <a:gd name="connsiteX31" fmla="*/ 672953 w 914253"/>
                <a:gd name="connsiteY31" fmla="*/ 187679 h 1019529"/>
                <a:gd name="connsiteX32" fmla="*/ 704703 w 914253"/>
                <a:gd name="connsiteY32" fmla="*/ 244829 h 1019529"/>
                <a:gd name="connsiteX33" fmla="*/ 711053 w 914253"/>
                <a:gd name="connsiteY33" fmla="*/ 263879 h 1019529"/>
                <a:gd name="connsiteX34" fmla="*/ 717403 w 914253"/>
                <a:gd name="connsiteY34" fmla="*/ 352779 h 1019529"/>
                <a:gd name="connsiteX35" fmla="*/ 736453 w 914253"/>
                <a:gd name="connsiteY35" fmla="*/ 409929 h 1019529"/>
                <a:gd name="connsiteX36" fmla="*/ 749153 w 914253"/>
                <a:gd name="connsiteY36" fmla="*/ 448029 h 1019529"/>
                <a:gd name="connsiteX37" fmla="*/ 755503 w 914253"/>
                <a:gd name="connsiteY37" fmla="*/ 467079 h 1019529"/>
                <a:gd name="connsiteX38" fmla="*/ 774553 w 914253"/>
                <a:gd name="connsiteY38" fmla="*/ 505179 h 1019529"/>
                <a:gd name="connsiteX39" fmla="*/ 787253 w 914253"/>
                <a:gd name="connsiteY39" fmla="*/ 524229 h 1019529"/>
                <a:gd name="connsiteX40" fmla="*/ 806303 w 914253"/>
                <a:gd name="connsiteY40" fmla="*/ 562329 h 1019529"/>
                <a:gd name="connsiteX41" fmla="*/ 825353 w 914253"/>
                <a:gd name="connsiteY41" fmla="*/ 663929 h 1019529"/>
                <a:gd name="connsiteX42" fmla="*/ 831703 w 914253"/>
                <a:gd name="connsiteY42" fmla="*/ 682979 h 1019529"/>
                <a:gd name="connsiteX43" fmla="*/ 857103 w 914253"/>
                <a:gd name="connsiteY43" fmla="*/ 740129 h 1019529"/>
                <a:gd name="connsiteX44" fmla="*/ 863453 w 914253"/>
                <a:gd name="connsiteY44" fmla="*/ 759179 h 1019529"/>
                <a:gd name="connsiteX45" fmla="*/ 869803 w 914253"/>
                <a:gd name="connsiteY45" fmla="*/ 778229 h 1019529"/>
                <a:gd name="connsiteX46" fmla="*/ 882503 w 914253"/>
                <a:gd name="connsiteY46" fmla="*/ 835379 h 1019529"/>
                <a:gd name="connsiteX47" fmla="*/ 888853 w 914253"/>
                <a:gd name="connsiteY47" fmla="*/ 867129 h 1019529"/>
                <a:gd name="connsiteX48" fmla="*/ 895203 w 914253"/>
                <a:gd name="connsiteY48" fmla="*/ 886179 h 1019529"/>
                <a:gd name="connsiteX49" fmla="*/ 914253 w 914253"/>
                <a:gd name="connsiteY49" fmla="*/ 956029 h 1019529"/>
                <a:gd name="connsiteX50" fmla="*/ 907903 w 914253"/>
                <a:gd name="connsiteY50" fmla="*/ 1013179 h 1019529"/>
                <a:gd name="connsiteX51" fmla="*/ 888853 w 914253"/>
                <a:gd name="connsiteY51" fmla="*/ 1019529 h 1019529"/>
                <a:gd name="connsiteX52" fmla="*/ 838053 w 914253"/>
                <a:gd name="connsiteY52" fmla="*/ 1013179 h 1019529"/>
                <a:gd name="connsiteX53" fmla="*/ 825353 w 914253"/>
                <a:gd name="connsiteY53" fmla="*/ 975079 h 1019529"/>
                <a:gd name="connsiteX54" fmla="*/ 812653 w 914253"/>
                <a:gd name="connsiteY54" fmla="*/ 936979 h 1019529"/>
                <a:gd name="connsiteX55" fmla="*/ 780903 w 914253"/>
                <a:gd name="connsiteY55" fmla="*/ 975079 h 1019529"/>
                <a:gd name="connsiteX56" fmla="*/ 768203 w 914253"/>
                <a:gd name="connsiteY56" fmla="*/ 994129 h 1019529"/>
                <a:gd name="connsiteX57" fmla="*/ 660253 w 914253"/>
                <a:gd name="connsiteY57" fmla="*/ 987779 h 1019529"/>
                <a:gd name="connsiteX58" fmla="*/ 641203 w 914253"/>
                <a:gd name="connsiteY58" fmla="*/ 968729 h 1019529"/>
                <a:gd name="connsiteX59" fmla="*/ 622153 w 914253"/>
                <a:gd name="connsiteY59" fmla="*/ 962379 h 1019529"/>
                <a:gd name="connsiteX60" fmla="*/ 603103 w 914253"/>
                <a:gd name="connsiteY60" fmla="*/ 968729 h 1019529"/>
                <a:gd name="connsiteX61" fmla="*/ 558653 w 914253"/>
                <a:gd name="connsiteY61" fmla="*/ 956029 h 1019529"/>
                <a:gd name="connsiteX62" fmla="*/ 545953 w 914253"/>
                <a:gd name="connsiteY62" fmla="*/ 936979 h 1019529"/>
                <a:gd name="connsiteX63" fmla="*/ 507853 w 914253"/>
                <a:gd name="connsiteY63" fmla="*/ 924279 h 1019529"/>
                <a:gd name="connsiteX64" fmla="*/ 431653 w 914253"/>
                <a:gd name="connsiteY64" fmla="*/ 911579 h 1019529"/>
                <a:gd name="connsiteX65" fmla="*/ 412603 w 914253"/>
                <a:gd name="connsiteY65" fmla="*/ 905229 h 1019529"/>
                <a:gd name="connsiteX66" fmla="*/ 393553 w 914253"/>
                <a:gd name="connsiteY66" fmla="*/ 892529 h 1019529"/>
                <a:gd name="connsiteX67" fmla="*/ 361803 w 914253"/>
                <a:gd name="connsiteY67" fmla="*/ 886179 h 1019529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49153 w 914253"/>
                <a:gd name="connsiteY36" fmla="*/ 454996 h 1026496"/>
                <a:gd name="connsiteX37" fmla="*/ 755503 w 914253"/>
                <a:gd name="connsiteY37" fmla="*/ 474046 h 1026496"/>
                <a:gd name="connsiteX38" fmla="*/ 774553 w 914253"/>
                <a:gd name="connsiteY38" fmla="*/ 512146 h 1026496"/>
                <a:gd name="connsiteX39" fmla="*/ 787253 w 914253"/>
                <a:gd name="connsiteY39" fmla="*/ 531196 h 1026496"/>
                <a:gd name="connsiteX40" fmla="*/ 806303 w 914253"/>
                <a:gd name="connsiteY40" fmla="*/ 569296 h 1026496"/>
                <a:gd name="connsiteX41" fmla="*/ 825353 w 914253"/>
                <a:gd name="connsiteY41" fmla="*/ 670896 h 1026496"/>
                <a:gd name="connsiteX42" fmla="*/ 831703 w 914253"/>
                <a:gd name="connsiteY42" fmla="*/ 689946 h 1026496"/>
                <a:gd name="connsiteX43" fmla="*/ 857103 w 914253"/>
                <a:gd name="connsiteY43" fmla="*/ 747096 h 1026496"/>
                <a:gd name="connsiteX44" fmla="*/ 863453 w 914253"/>
                <a:gd name="connsiteY44" fmla="*/ 766146 h 1026496"/>
                <a:gd name="connsiteX45" fmla="*/ 869803 w 914253"/>
                <a:gd name="connsiteY45" fmla="*/ 785196 h 1026496"/>
                <a:gd name="connsiteX46" fmla="*/ 882503 w 914253"/>
                <a:gd name="connsiteY46" fmla="*/ 842346 h 1026496"/>
                <a:gd name="connsiteX47" fmla="*/ 888853 w 914253"/>
                <a:gd name="connsiteY47" fmla="*/ 874096 h 1026496"/>
                <a:gd name="connsiteX48" fmla="*/ 895203 w 914253"/>
                <a:gd name="connsiteY48" fmla="*/ 893146 h 1026496"/>
                <a:gd name="connsiteX49" fmla="*/ 914253 w 914253"/>
                <a:gd name="connsiteY49" fmla="*/ 962996 h 1026496"/>
                <a:gd name="connsiteX50" fmla="*/ 907903 w 914253"/>
                <a:gd name="connsiteY50" fmla="*/ 1020146 h 1026496"/>
                <a:gd name="connsiteX51" fmla="*/ 888853 w 914253"/>
                <a:gd name="connsiteY51" fmla="*/ 1026496 h 1026496"/>
                <a:gd name="connsiteX52" fmla="*/ 838053 w 914253"/>
                <a:gd name="connsiteY52" fmla="*/ 1020146 h 1026496"/>
                <a:gd name="connsiteX53" fmla="*/ 825353 w 914253"/>
                <a:gd name="connsiteY53" fmla="*/ 982046 h 1026496"/>
                <a:gd name="connsiteX54" fmla="*/ 812653 w 914253"/>
                <a:gd name="connsiteY54" fmla="*/ 943946 h 1026496"/>
                <a:gd name="connsiteX55" fmla="*/ 780903 w 914253"/>
                <a:gd name="connsiteY55" fmla="*/ 982046 h 1026496"/>
                <a:gd name="connsiteX56" fmla="*/ 768203 w 914253"/>
                <a:gd name="connsiteY56" fmla="*/ 1001096 h 1026496"/>
                <a:gd name="connsiteX57" fmla="*/ 660253 w 914253"/>
                <a:gd name="connsiteY57" fmla="*/ 994746 h 1026496"/>
                <a:gd name="connsiteX58" fmla="*/ 641203 w 914253"/>
                <a:gd name="connsiteY58" fmla="*/ 975696 h 1026496"/>
                <a:gd name="connsiteX59" fmla="*/ 622153 w 914253"/>
                <a:gd name="connsiteY59" fmla="*/ 969346 h 1026496"/>
                <a:gd name="connsiteX60" fmla="*/ 603103 w 914253"/>
                <a:gd name="connsiteY60" fmla="*/ 975696 h 1026496"/>
                <a:gd name="connsiteX61" fmla="*/ 558653 w 914253"/>
                <a:gd name="connsiteY61" fmla="*/ 962996 h 1026496"/>
                <a:gd name="connsiteX62" fmla="*/ 545953 w 914253"/>
                <a:gd name="connsiteY62" fmla="*/ 943946 h 1026496"/>
                <a:gd name="connsiteX63" fmla="*/ 507853 w 914253"/>
                <a:gd name="connsiteY63" fmla="*/ 931246 h 1026496"/>
                <a:gd name="connsiteX64" fmla="*/ 431653 w 914253"/>
                <a:gd name="connsiteY64" fmla="*/ 918546 h 1026496"/>
                <a:gd name="connsiteX65" fmla="*/ 412603 w 914253"/>
                <a:gd name="connsiteY65" fmla="*/ 912196 h 1026496"/>
                <a:gd name="connsiteX66" fmla="*/ 393553 w 914253"/>
                <a:gd name="connsiteY66" fmla="*/ 899496 h 1026496"/>
                <a:gd name="connsiteX67" fmla="*/ 361803 w 914253"/>
                <a:gd name="connsiteY67" fmla="*/ 893146 h 1026496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49153 w 914253"/>
                <a:gd name="connsiteY36" fmla="*/ 454996 h 1026496"/>
                <a:gd name="connsiteX37" fmla="*/ 774553 w 914253"/>
                <a:gd name="connsiteY37" fmla="*/ 512146 h 1026496"/>
                <a:gd name="connsiteX38" fmla="*/ 787253 w 914253"/>
                <a:gd name="connsiteY38" fmla="*/ 5311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603103 w 914253"/>
                <a:gd name="connsiteY59" fmla="*/ 975696 h 1026496"/>
                <a:gd name="connsiteX60" fmla="*/ 558653 w 914253"/>
                <a:gd name="connsiteY60" fmla="*/ 962996 h 1026496"/>
                <a:gd name="connsiteX61" fmla="*/ 545953 w 914253"/>
                <a:gd name="connsiteY61" fmla="*/ 943946 h 1026496"/>
                <a:gd name="connsiteX62" fmla="*/ 507853 w 914253"/>
                <a:gd name="connsiteY62" fmla="*/ 931246 h 1026496"/>
                <a:gd name="connsiteX63" fmla="*/ 431653 w 914253"/>
                <a:gd name="connsiteY63" fmla="*/ 918546 h 1026496"/>
                <a:gd name="connsiteX64" fmla="*/ 412603 w 914253"/>
                <a:gd name="connsiteY64" fmla="*/ 912196 h 1026496"/>
                <a:gd name="connsiteX65" fmla="*/ 393553 w 914253"/>
                <a:gd name="connsiteY65" fmla="*/ 899496 h 1026496"/>
                <a:gd name="connsiteX66" fmla="*/ 361803 w 914253"/>
                <a:gd name="connsiteY66" fmla="*/ 893146 h 1026496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49153 w 914253"/>
                <a:gd name="connsiteY36" fmla="*/ 454996 h 1026496"/>
                <a:gd name="connsiteX37" fmla="*/ 787253 w 914253"/>
                <a:gd name="connsiteY37" fmla="*/ 5311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5353 w 914253"/>
                <a:gd name="connsiteY51" fmla="*/ 982046 h 1026496"/>
                <a:gd name="connsiteX52" fmla="*/ 812653 w 914253"/>
                <a:gd name="connsiteY52" fmla="*/ 943946 h 1026496"/>
                <a:gd name="connsiteX53" fmla="*/ 780903 w 914253"/>
                <a:gd name="connsiteY53" fmla="*/ 982046 h 1026496"/>
                <a:gd name="connsiteX54" fmla="*/ 768203 w 914253"/>
                <a:gd name="connsiteY54" fmla="*/ 1001096 h 1026496"/>
                <a:gd name="connsiteX55" fmla="*/ 660253 w 914253"/>
                <a:gd name="connsiteY55" fmla="*/ 994746 h 1026496"/>
                <a:gd name="connsiteX56" fmla="*/ 641203 w 914253"/>
                <a:gd name="connsiteY56" fmla="*/ 975696 h 1026496"/>
                <a:gd name="connsiteX57" fmla="*/ 622153 w 914253"/>
                <a:gd name="connsiteY57" fmla="*/ 969346 h 1026496"/>
                <a:gd name="connsiteX58" fmla="*/ 603103 w 914253"/>
                <a:gd name="connsiteY58" fmla="*/ 97569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507853 w 914253"/>
                <a:gd name="connsiteY61" fmla="*/ 931246 h 1026496"/>
                <a:gd name="connsiteX62" fmla="*/ 431653 w 914253"/>
                <a:gd name="connsiteY62" fmla="*/ 918546 h 1026496"/>
                <a:gd name="connsiteX63" fmla="*/ 412603 w 914253"/>
                <a:gd name="connsiteY63" fmla="*/ 912196 h 1026496"/>
                <a:gd name="connsiteX64" fmla="*/ 393553 w 914253"/>
                <a:gd name="connsiteY64" fmla="*/ 899496 h 1026496"/>
                <a:gd name="connsiteX65" fmla="*/ 361803 w 914253"/>
                <a:gd name="connsiteY65" fmla="*/ 893146 h 1026496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87253 w 914253"/>
                <a:gd name="connsiteY37" fmla="*/ 5311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5353 w 914253"/>
                <a:gd name="connsiteY51" fmla="*/ 982046 h 1026496"/>
                <a:gd name="connsiteX52" fmla="*/ 812653 w 914253"/>
                <a:gd name="connsiteY52" fmla="*/ 943946 h 1026496"/>
                <a:gd name="connsiteX53" fmla="*/ 780903 w 914253"/>
                <a:gd name="connsiteY53" fmla="*/ 982046 h 1026496"/>
                <a:gd name="connsiteX54" fmla="*/ 768203 w 914253"/>
                <a:gd name="connsiteY54" fmla="*/ 1001096 h 1026496"/>
                <a:gd name="connsiteX55" fmla="*/ 660253 w 914253"/>
                <a:gd name="connsiteY55" fmla="*/ 994746 h 1026496"/>
                <a:gd name="connsiteX56" fmla="*/ 641203 w 914253"/>
                <a:gd name="connsiteY56" fmla="*/ 975696 h 1026496"/>
                <a:gd name="connsiteX57" fmla="*/ 622153 w 914253"/>
                <a:gd name="connsiteY57" fmla="*/ 969346 h 1026496"/>
                <a:gd name="connsiteX58" fmla="*/ 603103 w 914253"/>
                <a:gd name="connsiteY58" fmla="*/ 97569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507853 w 914253"/>
                <a:gd name="connsiteY61" fmla="*/ 931246 h 1026496"/>
                <a:gd name="connsiteX62" fmla="*/ 431653 w 914253"/>
                <a:gd name="connsiteY62" fmla="*/ 918546 h 1026496"/>
                <a:gd name="connsiteX63" fmla="*/ 412603 w 914253"/>
                <a:gd name="connsiteY63" fmla="*/ 912196 h 1026496"/>
                <a:gd name="connsiteX64" fmla="*/ 393553 w 914253"/>
                <a:gd name="connsiteY64" fmla="*/ 899496 h 1026496"/>
                <a:gd name="connsiteX65" fmla="*/ 361803 w 914253"/>
                <a:gd name="connsiteY65" fmla="*/ 893146 h 1026496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5353 w 914253"/>
                <a:gd name="connsiteY51" fmla="*/ 982046 h 1026496"/>
                <a:gd name="connsiteX52" fmla="*/ 812653 w 914253"/>
                <a:gd name="connsiteY52" fmla="*/ 943946 h 1026496"/>
                <a:gd name="connsiteX53" fmla="*/ 780903 w 914253"/>
                <a:gd name="connsiteY53" fmla="*/ 982046 h 1026496"/>
                <a:gd name="connsiteX54" fmla="*/ 768203 w 914253"/>
                <a:gd name="connsiteY54" fmla="*/ 1001096 h 1026496"/>
                <a:gd name="connsiteX55" fmla="*/ 660253 w 914253"/>
                <a:gd name="connsiteY55" fmla="*/ 994746 h 1026496"/>
                <a:gd name="connsiteX56" fmla="*/ 641203 w 914253"/>
                <a:gd name="connsiteY56" fmla="*/ 975696 h 1026496"/>
                <a:gd name="connsiteX57" fmla="*/ 622153 w 914253"/>
                <a:gd name="connsiteY57" fmla="*/ 969346 h 1026496"/>
                <a:gd name="connsiteX58" fmla="*/ 603103 w 914253"/>
                <a:gd name="connsiteY58" fmla="*/ 97569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507853 w 914253"/>
                <a:gd name="connsiteY61" fmla="*/ 931246 h 1026496"/>
                <a:gd name="connsiteX62" fmla="*/ 431653 w 914253"/>
                <a:gd name="connsiteY62" fmla="*/ 918546 h 1026496"/>
                <a:gd name="connsiteX63" fmla="*/ 412603 w 914253"/>
                <a:gd name="connsiteY63" fmla="*/ 912196 h 1026496"/>
                <a:gd name="connsiteX64" fmla="*/ 393553 w 914253"/>
                <a:gd name="connsiteY64" fmla="*/ 899496 h 1026496"/>
                <a:gd name="connsiteX65" fmla="*/ 361803 w 914253"/>
                <a:gd name="connsiteY65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603103 w 914253"/>
                <a:gd name="connsiteY59" fmla="*/ 975696 h 1026496"/>
                <a:gd name="connsiteX60" fmla="*/ 558653 w 914253"/>
                <a:gd name="connsiteY60" fmla="*/ 962996 h 1026496"/>
                <a:gd name="connsiteX61" fmla="*/ 545953 w 914253"/>
                <a:gd name="connsiteY61" fmla="*/ 943946 h 1026496"/>
                <a:gd name="connsiteX62" fmla="*/ 507853 w 914253"/>
                <a:gd name="connsiteY62" fmla="*/ 931246 h 1026496"/>
                <a:gd name="connsiteX63" fmla="*/ 431653 w 914253"/>
                <a:gd name="connsiteY63" fmla="*/ 918546 h 1026496"/>
                <a:gd name="connsiteX64" fmla="*/ 412603 w 914253"/>
                <a:gd name="connsiteY64" fmla="*/ 912196 h 1026496"/>
                <a:gd name="connsiteX65" fmla="*/ 393553 w 914253"/>
                <a:gd name="connsiteY65" fmla="*/ 899496 h 1026496"/>
                <a:gd name="connsiteX66" fmla="*/ 361803 w 914253"/>
                <a:gd name="connsiteY66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507853 w 914253"/>
                <a:gd name="connsiteY61" fmla="*/ 931246 h 1026496"/>
                <a:gd name="connsiteX62" fmla="*/ 431653 w 914253"/>
                <a:gd name="connsiteY62" fmla="*/ 918546 h 1026496"/>
                <a:gd name="connsiteX63" fmla="*/ 412603 w 914253"/>
                <a:gd name="connsiteY63" fmla="*/ 912196 h 1026496"/>
                <a:gd name="connsiteX64" fmla="*/ 393553 w 914253"/>
                <a:gd name="connsiteY64" fmla="*/ 899496 h 1026496"/>
                <a:gd name="connsiteX65" fmla="*/ 361803 w 914253"/>
                <a:gd name="connsiteY65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431653 w 914253"/>
                <a:gd name="connsiteY61" fmla="*/ 918546 h 1026496"/>
                <a:gd name="connsiteX62" fmla="*/ 412603 w 914253"/>
                <a:gd name="connsiteY62" fmla="*/ 912196 h 1026496"/>
                <a:gd name="connsiteX63" fmla="*/ 393553 w 914253"/>
                <a:gd name="connsiteY63" fmla="*/ 899496 h 1026496"/>
                <a:gd name="connsiteX64" fmla="*/ 361803 w 914253"/>
                <a:gd name="connsiteY64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558653 w 914253"/>
                <a:gd name="connsiteY59" fmla="*/ 96299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77728 w 914253"/>
                <a:gd name="connsiteY55" fmla="*/ 1023321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69346 h 1026496"/>
                <a:gd name="connsiteX54" fmla="*/ 780903 w 914253"/>
                <a:gd name="connsiteY54" fmla="*/ 982046 h 1026496"/>
                <a:gd name="connsiteX55" fmla="*/ 777728 w 914253"/>
                <a:gd name="connsiteY55" fmla="*/ 1023321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69346 h 1026496"/>
                <a:gd name="connsiteX54" fmla="*/ 784078 w 914253"/>
                <a:gd name="connsiteY54" fmla="*/ 994746 h 1026496"/>
                <a:gd name="connsiteX55" fmla="*/ 777728 w 914253"/>
                <a:gd name="connsiteY55" fmla="*/ 1023321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94746 h 1026496"/>
                <a:gd name="connsiteX54" fmla="*/ 784078 w 914253"/>
                <a:gd name="connsiteY54" fmla="*/ 994746 h 1026496"/>
                <a:gd name="connsiteX55" fmla="*/ 777728 w 914253"/>
                <a:gd name="connsiteY55" fmla="*/ 1023321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784078 w 914253"/>
                <a:gd name="connsiteY53" fmla="*/ 994746 h 1026496"/>
                <a:gd name="connsiteX54" fmla="*/ 777728 w 914253"/>
                <a:gd name="connsiteY54" fmla="*/ 1023321 h 1026496"/>
                <a:gd name="connsiteX55" fmla="*/ 704703 w 914253"/>
                <a:gd name="connsiteY55" fmla="*/ 1007446 h 1026496"/>
                <a:gd name="connsiteX56" fmla="*/ 641203 w 914253"/>
                <a:gd name="connsiteY56" fmla="*/ 975696 h 1026496"/>
                <a:gd name="connsiteX57" fmla="*/ 638028 w 914253"/>
                <a:gd name="connsiteY57" fmla="*/ 1010621 h 1026496"/>
                <a:gd name="connsiteX58" fmla="*/ 558653 w 914253"/>
                <a:gd name="connsiteY58" fmla="*/ 982046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62" fmla="*/ 361803 w 914253"/>
                <a:gd name="connsiteY62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2178 w 914253"/>
                <a:gd name="connsiteY52" fmla="*/ 1004271 h 1026496"/>
                <a:gd name="connsiteX53" fmla="*/ 784078 w 914253"/>
                <a:gd name="connsiteY53" fmla="*/ 994746 h 1026496"/>
                <a:gd name="connsiteX54" fmla="*/ 777728 w 914253"/>
                <a:gd name="connsiteY54" fmla="*/ 1023321 h 1026496"/>
                <a:gd name="connsiteX55" fmla="*/ 704703 w 914253"/>
                <a:gd name="connsiteY55" fmla="*/ 1007446 h 1026496"/>
                <a:gd name="connsiteX56" fmla="*/ 641203 w 914253"/>
                <a:gd name="connsiteY56" fmla="*/ 975696 h 1026496"/>
                <a:gd name="connsiteX57" fmla="*/ 638028 w 914253"/>
                <a:gd name="connsiteY57" fmla="*/ 1010621 h 1026496"/>
                <a:gd name="connsiteX58" fmla="*/ 558653 w 914253"/>
                <a:gd name="connsiteY58" fmla="*/ 982046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62" fmla="*/ 361803 w 914253"/>
                <a:gd name="connsiteY62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2178 w 914253"/>
                <a:gd name="connsiteY52" fmla="*/ 1004271 h 1026496"/>
                <a:gd name="connsiteX53" fmla="*/ 784078 w 914253"/>
                <a:gd name="connsiteY53" fmla="*/ 994746 h 1026496"/>
                <a:gd name="connsiteX54" fmla="*/ 777728 w 914253"/>
                <a:gd name="connsiteY54" fmla="*/ 1023321 h 1026496"/>
                <a:gd name="connsiteX55" fmla="*/ 704703 w 914253"/>
                <a:gd name="connsiteY55" fmla="*/ 1007446 h 1026496"/>
                <a:gd name="connsiteX56" fmla="*/ 657078 w 914253"/>
                <a:gd name="connsiteY56" fmla="*/ 988396 h 1026496"/>
                <a:gd name="connsiteX57" fmla="*/ 638028 w 914253"/>
                <a:gd name="connsiteY57" fmla="*/ 1010621 h 1026496"/>
                <a:gd name="connsiteX58" fmla="*/ 558653 w 914253"/>
                <a:gd name="connsiteY58" fmla="*/ 982046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62" fmla="*/ 361803 w 914253"/>
                <a:gd name="connsiteY62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2178 w 914253"/>
                <a:gd name="connsiteY52" fmla="*/ 1004271 h 1026496"/>
                <a:gd name="connsiteX53" fmla="*/ 784078 w 914253"/>
                <a:gd name="connsiteY53" fmla="*/ 994746 h 1026496"/>
                <a:gd name="connsiteX54" fmla="*/ 777728 w 914253"/>
                <a:gd name="connsiteY54" fmla="*/ 1023321 h 1026496"/>
                <a:gd name="connsiteX55" fmla="*/ 704703 w 914253"/>
                <a:gd name="connsiteY55" fmla="*/ 1007446 h 1026496"/>
                <a:gd name="connsiteX56" fmla="*/ 657078 w 914253"/>
                <a:gd name="connsiteY56" fmla="*/ 988396 h 1026496"/>
                <a:gd name="connsiteX57" fmla="*/ 638028 w 914253"/>
                <a:gd name="connsiteY57" fmla="*/ 1010621 h 1026496"/>
                <a:gd name="connsiteX58" fmla="*/ 558653 w 914253"/>
                <a:gd name="connsiteY58" fmla="*/ 982046 h 1026496"/>
                <a:gd name="connsiteX59" fmla="*/ 488803 w 914253"/>
                <a:gd name="connsiteY59" fmla="*/ 962997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266553 w 914253"/>
                <a:gd name="connsiteY0" fmla="*/ 826472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2178 w 914253"/>
                <a:gd name="connsiteY51" fmla="*/ 1004271 h 1026496"/>
                <a:gd name="connsiteX52" fmla="*/ 784078 w 914253"/>
                <a:gd name="connsiteY52" fmla="*/ 994746 h 1026496"/>
                <a:gd name="connsiteX53" fmla="*/ 777728 w 914253"/>
                <a:gd name="connsiteY53" fmla="*/ 1023321 h 1026496"/>
                <a:gd name="connsiteX54" fmla="*/ 704703 w 914253"/>
                <a:gd name="connsiteY54" fmla="*/ 1007446 h 1026496"/>
                <a:gd name="connsiteX55" fmla="*/ 657078 w 914253"/>
                <a:gd name="connsiteY55" fmla="*/ 988396 h 1026496"/>
                <a:gd name="connsiteX56" fmla="*/ 638028 w 914253"/>
                <a:gd name="connsiteY56" fmla="*/ 1010621 h 1026496"/>
                <a:gd name="connsiteX57" fmla="*/ 558653 w 914253"/>
                <a:gd name="connsiteY57" fmla="*/ 982046 h 1026496"/>
                <a:gd name="connsiteX58" fmla="*/ 488803 w 914253"/>
                <a:gd name="connsiteY58" fmla="*/ 962997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62" fmla="*/ 361803 w 914253"/>
                <a:gd name="connsiteY62" fmla="*/ 893146 h 1026496"/>
                <a:gd name="connsiteX0" fmla="*/ 266553 w 914253"/>
                <a:gd name="connsiteY0" fmla="*/ 826472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2178 w 914253"/>
                <a:gd name="connsiteY51" fmla="*/ 1004271 h 1026496"/>
                <a:gd name="connsiteX52" fmla="*/ 784078 w 914253"/>
                <a:gd name="connsiteY52" fmla="*/ 994746 h 1026496"/>
                <a:gd name="connsiteX53" fmla="*/ 777728 w 914253"/>
                <a:gd name="connsiteY53" fmla="*/ 1023321 h 1026496"/>
                <a:gd name="connsiteX54" fmla="*/ 704703 w 914253"/>
                <a:gd name="connsiteY54" fmla="*/ 1007446 h 1026496"/>
                <a:gd name="connsiteX55" fmla="*/ 657078 w 914253"/>
                <a:gd name="connsiteY55" fmla="*/ 988396 h 1026496"/>
                <a:gd name="connsiteX56" fmla="*/ 638028 w 914253"/>
                <a:gd name="connsiteY56" fmla="*/ 1010621 h 1026496"/>
                <a:gd name="connsiteX57" fmla="*/ 558653 w 914253"/>
                <a:gd name="connsiteY57" fmla="*/ 982046 h 1026496"/>
                <a:gd name="connsiteX58" fmla="*/ 488803 w 914253"/>
                <a:gd name="connsiteY58" fmla="*/ 962997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0" fmla="*/ 266553 w 914253"/>
                <a:gd name="connsiteY0" fmla="*/ 826472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2178 w 914253"/>
                <a:gd name="connsiteY51" fmla="*/ 1004271 h 1026496"/>
                <a:gd name="connsiteX52" fmla="*/ 784078 w 914253"/>
                <a:gd name="connsiteY52" fmla="*/ 994746 h 1026496"/>
                <a:gd name="connsiteX53" fmla="*/ 777728 w 914253"/>
                <a:gd name="connsiteY53" fmla="*/ 1023321 h 1026496"/>
                <a:gd name="connsiteX54" fmla="*/ 704703 w 914253"/>
                <a:gd name="connsiteY54" fmla="*/ 1007446 h 1026496"/>
                <a:gd name="connsiteX55" fmla="*/ 657078 w 914253"/>
                <a:gd name="connsiteY55" fmla="*/ 988396 h 1026496"/>
                <a:gd name="connsiteX56" fmla="*/ 638028 w 914253"/>
                <a:gd name="connsiteY56" fmla="*/ 1010621 h 1026496"/>
                <a:gd name="connsiteX57" fmla="*/ 558653 w 914253"/>
                <a:gd name="connsiteY57" fmla="*/ 982046 h 1026496"/>
                <a:gd name="connsiteX58" fmla="*/ 488803 w 914253"/>
                <a:gd name="connsiteY58" fmla="*/ 962997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0" fmla="*/ 266553 w 914253"/>
                <a:gd name="connsiteY0" fmla="*/ 826472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2178 w 914253"/>
                <a:gd name="connsiteY51" fmla="*/ 1004271 h 1026496"/>
                <a:gd name="connsiteX52" fmla="*/ 784078 w 914253"/>
                <a:gd name="connsiteY52" fmla="*/ 994746 h 1026496"/>
                <a:gd name="connsiteX53" fmla="*/ 777728 w 914253"/>
                <a:gd name="connsiteY53" fmla="*/ 1023321 h 1026496"/>
                <a:gd name="connsiteX54" fmla="*/ 704703 w 914253"/>
                <a:gd name="connsiteY54" fmla="*/ 1007446 h 1026496"/>
                <a:gd name="connsiteX55" fmla="*/ 657078 w 914253"/>
                <a:gd name="connsiteY55" fmla="*/ 988396 h 1026496"/>
                <a:gd name="connsiteX56" fmla="*/ 638028 w 914253"/>
                <a:gd name="connsiteY56" fmla="*/ 1010621 h 1026496"/>
                <a:gd name="connsiteX57" fmla="*/ 558653 w 914253"/>
                <a:gd name="connsiteY57" fmla="*/ 982046 h 1026496"/>
                <a:gd name="connsiteX58" fmla="*/ 488803 w 914253"/>
                <a:gd name="connsiteY58" fmla="*/ 962997 h 1026496"/>
                <a:gd name="connsiteX59" fmla="*/ 431653 w 914253"/>
                <a:gd name="connsiteY59" fmla="*/ 918546 h 1026496"/>
                <a:gd name="connsiteX60" fmla="*/ 396728 w 914253"/>
                <a:gd name="connsiteY60" fmla="*/ 937596 h 1026496"/>
                <a:gd name="connsiteX0" fmla="*/ 266553 w 914253"/>
                <a:gd name="connsiteY0" fmla="*/ 826472 h 1026496"/>
                <a:gd name="connsiteX1" fmla="*/ 209403 w 914253"/>
                <a:gd name="connsiteY1" fmla="*/ 740746 h 1026496"/>
                <a:gd name="connsiteX2" fmla="*/ 184003 w 914253"/>
                <a:gd name="connsiteY2" fmla="*/ 721696 h 1026496"/>
                <a:gd name="connsiteX3" fmla="*/ 158603 w 914253"/>
                <a:gd name="connsiteY3" fmla="*/ 715346 h 1026496"/>
                <a:gd name="connsiteX4" fmla="*/ 120503 w 914253"/>
                <a:gd name="connsiteY4" fmla="*/ 689946 h 1026496"/>
                <a:gd name="connsiteX5" fmla="*/ 101453 w 914253"/>
                <a:gd name="connsiteY5" fmla="*/ 677246 h 1026496"/>
                <a:gd name="connsiteX6" fmla="*/ 63353 w 914253"/>
                <a:gd name="connsiteY6" fmla="*/ 639146 h 1026496"/>
                <a:gd name="connsiteX7" fmla="*/ 50653 w 914253"/>
                <a:gd name="connsiteY7" fmla="*/ 601046 h 1026496"/>
                <a:gd name="connsiteX8" fmla="*/ 31603 w 914253"/>
                <a:gd name="connsiteY8" fmla="*/ 581996 h 1026496"/>
                <a:gd name="connsiteX9" fmla="*/ 31603 w 914253"/>
                <a:gd name="connsiteY9" fmla="*/ 474046 h 1026496"/>
                <a:gd name="connsiteX10" fmla="*/ 25253 w 914253"/>
                <a:gd name="connsiteY10" fmla="*/ 454996 h 1026496"/>
                <a:gd name="connsiteX11" fmla="*/ 18903 w 914253"/>
                <a:gd name="connsiteY11" fmla="*/ 404196 h 1026496"/>
                <a:gd name="connsiteX12" fmla="*/ 18903 w 914253"/>
                <a:gd name="connsiteY12" fmla="*/ 105746 h 1026496"/>
                <a:gd name="connsiteX13" fmla="*/ 44303 w 914253"/>
                <a:gd name="connsiteY13" fmla="*/ 80346 h 1026496"/>
                <a:gd name="connsiteX14" fmla="*/ 101453 w 914253"/>
                <a:gd name="connsiteY14" fmla="*/ 61296 h 1026496"/>
                <a:gd name="connsiteX15" fmla="*/ 133203 w 914253"/>
                <a:gd name="connsiteY15" fmla="*/ 54946 h 1026496"/>
                <a:gd name="connsiteX16" fmla="*/ 171303 w 914253"/>
                <a:gd name="connsiteY16" fmla="*/ 42246 h 1026496"/>
                <a:gd name="connsiteX17" fmla="*/ 196703 w 914253"/>
                <a:gd name="connsiteY17" fmla="*/ 35896 h 1026496"/>
                <a:gd name="connsiteX18" fmla="*/ 215753 w 914253"/>
                <a:gd name="connsiteY18" fmla="*/ 29546 h 1026496"/>
                <a:gd name="connsiteX19" fmla="*/ 330053 w 914253"/>
                <a:gd name="connsiteY19" fmla="*/ 7321 h 1026496"/>
                <a:gd name="connsiteX20" fmla="*/ 380853 w 914253"/>
                <a:gd name="connsiteY20" fmla="*/ 971 h 1026496"/>
                <a:gd name="connsiteX21" fmla="*/ 425303 w 914253"/>
                <a:gd name="connsiteY21" fmla="*/ 29546 h 1026496"/>
                <a:gd name="connsiteX22" fmla="*/ 444353 w 914253"/>
                <a:gd name="connsiteY22" fmla="*/ 35896 h 1026496"/>
                <a:gd name="connsiteX23" fmla="*/ 463403 w 914253"/>
                <a:gd name="connsiteY23" fmla="*/ 54946 h 1026496"/>
                <a:gd name="connsiteX24" fmla="*/ 501503 w 914253"/>
                <a:gd name="connsiteY24" fmla="*/ 80346 h 1026496"/>
                <a:gd name="connsiteX25" fmla="*/ 514203 w 914253"/>
                <a:gd name="connsiteY25" fmla="*/ 99396 h 1026496"/>
                <a:gd name="connsiteX26" fmla="*/ 552303 w 914253"/>
                <a:gd name="connsiteY26" fmla="*/ 124796 h 1026496"/>
                <a:gd name="connsiteX27" fmla="*/ 571353 w 914253"/>
                <a:gd name="connsiteY27" fmla="*/ 137496 h 1026496"/>
                <a:gd name="connsiteX28" fmla="*/ 590403 w 914253"/>
                <a:gd name="connsiteY28" fmla="*/ 150196 h 1026496"/>
                <a:gd name="connsiteX29" fmla="*/ 615803 w 914253"/>
                <a:gd name="connsiteY29" fmla="*/ 162896 h 1026496"/>
                <a:gd name="connsiteX30" fmla="*/ 672953 w 914253"/>
                <a:gd name="connsiteY30" fmla="*/ 194646 h 1026496"/>
                <a:gd name="connsiteX31" fmla="*/ 704703 w 914253"/>
                <a:gd name="connsiteY31" fmla="*/ 251796 h 1026496"/>
                <a:gd name="connsiteX32" fmla="*/ 711053 w 914253"/>
                <a:gd name="connsiteY32" fmla="*/ 270846 h 1026496"/>
                <a:gd name="connsiteX33" fmla="*/ 717403 w 914253"/>
                <a:gd name="connsiteY33" fmla="*/ 359746 h 1026496"/>
                <a:gd name="connsiteX34" fmla="*/ 736453 w 914253"/>
                <a:gd name="connsiteY34" fmla="*/ 416896 h 1026496"/>
                <a:gd name="connsiteX35" fmla="*/ 765028 w 914253"/>
                <a:gd name="connsiteY35" fmla="*/ 442296 h 1026496"/>
                <a:gd name="connsiteX36" fmla="*/ 799953 w 914253"/>
                <a:gd name="connsiteY36" fmla="*/ 518496 h 1026496"/>
                <a:gd name="connsiteX37" fmla="*/ 806303 w 914253"/>
                <a:gd name="connsiteY37" fmla="*/ 569296 h 1026496"/>
                <a:gd name="connsiteX38" fmla="*/ 825353 w 914253"/>
                <a:gd name="connsiteY38" fmla="*/ 670896 h 1026496"/>
                <a:gd name="connsiteX39" fmla="*/ 831703 w 914253"/>
                <a:gd name="connsiteY39" fmla="*/ 689946 h 1026496"/>
                <a:gd name="connsiteX40" fmla="*/ 857103 w 914253"/>
                <a:gd name="connsiteY40" fmla="*/ 747096 h 1026496"/>
                <a:gd name="connsiteX41" fmla="*/ 863453 w 914253"/>
                <a:gd name="connsiteY41" fmla="*/ 766146 h 1026496"/>
                <a:gd name="connsiteX42" fmla="*/ 869803 w 914253"/>
                <a:gd name="connsiteY42" fmla="*/ 785196 h 1026496"/>
                <a:gd name="connsiteX43" fmla="*/ 882503 w 914253"/>
                <a:gd name="connsiteY43" fmla="*/ 842346 h 1026496"/>
                <a:gd name="connsiteX44" fmla="*/ 888853 w 914253"/>
                <a:gd name="connsiteY44" fmla="*/ 874096 h 1026496"/>
                <a:gd name="connsiteX45" fmla="*/ 895203 w 914253"/>
                <a:gd name="connsiteY45" fmla="*/ 893146 h 1026496"/>
                <a:gd name="connsiteX46" fmla="*/ 914253 w 914253"/>
                <a:gd name="connsiteY46" fmla="*/ 962996 h 1026496"/>
                <a:gd name="connsiteX47" fmla="*/ 907903 w 914253"/>
                <a:gd name="connsiteY47" fmla="*/ 1020146 h 1026496"/>
                <a:gd name="connsiteX48" fmla="*/ 888853 w 914253"/>
                <a:gd name="connsiteY48" fmla="*/ 1026496 h 1026496"/>
                <a:gd name="connsiteX49" fmla="*/ 838053 w 914253"/>
                <a:gd name="connsiteY49" fmla="*/ 1020146 h 1026496"/>
                <a:gd name="connsiteX50" fmla="*/ 822178 w 914253"/>
                <a:gd name="connsiteY50" fmla="*/ 1004271 h 1026496"/>
                <a:gd name="connsiteX51" fmla="*/ 784078 w 914253"/>
                <a:gd name="connsiteY51" fmla="*/ 994746 h 1026496"/>
                <a:gd name="connsiteX52" fmla="*/ 777728 w 914253"/>
                <a:gd name="connsiteY52" fmla="*/ 1023321 h 1026496"/>
                <a:gd name="connsiteX53" fmla="*/ 704703 w 914253"/>
                <a:gd name="connsiteY53" fmla="*/ 1007446 h 1026496"/>
                <a:gd name="connsiteX54" fmla="*/ 657078 w 914253"/>
                <a:gd name="connsiteY54" fmla="*/ 988396 h 1026496"/>
                <a:gd name="connsiteX55" fmla="*/ 638028 w 914253"/>
                <a:gd name="connsiteY55" fmla="*/ 1010621 h 1026496"/>
                <a:gd name="connsiteX56" fmla="*/ 558653 w 914253"/>
                <a:gd name="connsiteY56" fmla="*/ 982046 h 1026496"/>
                <a:gd name="connsiteX57" fmla="*/ 488803 w 914253"/>
                <a:gd name="connsiteY57" fmla="*/ 962997 h 1026496"/>
                <a:gd name="connsiteX58" fmla="*/ 431653 w 914253"/>
                <a:gd name="connsiteY58" fmla="*/ 918546 h 1026496"/>
                <a:gd name="connsiteX59" fmla="*/ 396728 w 914253"/>
                <a:gd name="connsiteY59" fmla="*/ 937596 h 1026496"/>
                <a:gd name="connsiteX0" fmla="*/ 266553 w 914253"/>
                <a:gd name="connsiteY0" fmla="*/ 826472 h 1026496"/>
                <a:gd name="connsiteX1" fmla="*/ 206228 w 914253"/>
                <a:gd name="connsiteY1" fmla="*/ 750271 h 1026496"/>
                <a:gd name="connsiteX2" fmla="*/ 184003 w 914253"/>
                <a:gd name="connsiteY2" fmla="*/ 721696 h 1026496"/>
                <a:gd name="connsiteX3" fmla="*/ 158603 w 914253"/>
                <a:gd name="connsiteY3" fmla="*/ 715346 h 1026496"/>
                <a:gd name="connsiteX4" fmla="*/ 120503 w 914253"/>
                <a:gd name="connsiteY4" fmla="*/ 689946 h 1026496"/>
                <a:gd name="connsiteX5" fmla="*/ 101453 w 914253"/>
                <a:gd name="connsiteY5" fmla="*/ 677246 h 1026496"/>
                <a:gd name="connsiteX6" fmla="*/ 63353 w 914253"/>
                <a:gd name="connsiteY6" fmla="*/ 639146 h 1026496"/>
                <a:gd name="connsiteX7" fmla="*/ 50653 w 914253"/>
                <a:gd name="connsiteY7" fmla="*/ 601046 h 1026496"/>
                <a:gd name="connsiteX8" fmla="*/ 31603 w 914253"/>
                <a:gd name="connsiteY8" fmla="*/ 581996 h 1026496"/>
                <a:gd name="connsiteX9" fmla="*/ 31603 w 914253"/>
                <a:gd name="connsiteY9" fmla="*/ 474046 h 1026496"/>
                <a:gd name="connsiteX10" fmla="*/ 25253 w 914253"/>
                <a:gd name="connsiteY10" fmla="*/ 454996 h 1026496"/>
                <a:gd name="connsiteX11" fmla="*/ 18903 w 914253"/>
                <a:gd name="connsiteY11" fmla="*/ 404196 h 1026496"/>
                <a:gd name="connsiteX12" fmla="*/ 18903 w 914253"/>
                <a:gd name="connsiteY12" fmla="*/ 105746 h 1026496"/>
                <a:gd name="connsiteX13" fmla="*/ 44303 w 914253"/>
                <a:gd name="connsiteY13" fmla="*/ 80346 h 1026496"/>
                <a:gd name="connsiteX14" fmla="*/ 101453 w 914253"/>
                <a:gd name="connsiteY14" fmla="*/ 61296 h 1026496"/>
                <a:gd name="connsiteX15" fmla="*/ 133203 w 914253"/>
                <a:gd name="connsiteY15" fmla="*/ 54946 h 1026496"/>
                <a:gd name="connsiteX16" fmla="*/ 171303 w 914253"/>
                <a:gd name="connsiteY16" fmla="*/ 42246 h 1026496"/>
                <a:gd name="connsiteX17" fmla="*/ 196703 w 914253"/>
                <a:gd name="connsiteY17" fmla="*/ 35896 h 1026496"/>
                <a:gd name="connsiteX18" fmla="*/ 215753 w 914253"/>
                <a:gd name="connsiteY18" fmla="*/ 29546 h 1026496"/>
                <a:gd name="connsiteX19" fmla="*/ 330053 w 914253"/>
                <a:gd name="connsiteY19" fmla="*/ 7321 h 1026496"/>
                <a:gd name="connsiteX20" fmla="*/ 380853 w 914253"/>
                <a:gd name="connsiteY20" fmla="*/ 971 h 1026496"/>
                <a:gd name="connsiteX21" fmla="*/ 425303 w 914253"/>
                <a:gd name="connsiteY21" fmla="*/ 29546 h 1026496"/>
                <a:gd name="connsiteX22" fmla="*/ 444353 w 914253"/>
                <a:gd name="connsiteY22" fmla="*/ 35896 h 1026496"/>
                <a:gd name="connsiteX23" fmla="*/ 463403 w 914253"/>
                <a:gd name="connsiteY23" fmla="*/ 54946 h 1026496"/>
                <a:gd name="connsiteX24" fmla="*/ 501503 w 914253"/>
                <a:gd name="connsiteY24" fmla="*/ 80346 h 1026496"/>
                <a:gd name="connsiteX25" fmla="*/ 514203 w 914253"/>
                <a:gd name="connsiteY25" fmla="*/ 99396 h 1026496"/>
                <a:gd name="connsiteX26" fmla="*/ 552303 w 914253"/>
                <a:gd name="connsiteY26" fmla="*/ 124796 h 1026496"/>
                <a:gd name="connsiteX27" fmla="*/ 571353 w 914253"/>
                <a:gd name="connsiteY27" fmla="*/ 137496 h 1026496"/>
                <a:gd name="connsiteX28" fmla="*/ 590403 w 914253"/>
                <a:gd name="connsiteY28" fmla="*/ 150196 h 1026496"/>
                <a:gd name="connsiteX29" fmla="*/ 615803 w 914253"/>
                <a:gd name="connsiteY29" fmla="*/ 162896 h 1026496"/>
                <a:gd name="connsiteX30" fmla="*/ 672953 w 914253"/>
                <a:gd name="connsiteY30" fmla="*/ 194646 h 1026496"/>
                <a:gd name="connsiteX31" fmla="*/ 704703 w 914253"/>
                <a:gd name="connsiteY31" fmla="*/ 251796 h 1026496"/>
                <a:gd name="connsiteX32" fmla="*/ 711053 w 914253"/>
                <a:gd name="connsiteY32" fmla="*/ 270846 h 1026496"/>
                <a:gd name="connsiteX33" fmla="*/ 717403 w 914253"/>
                <a:gd name="connsiteY33" fmla="*/ 359746 h 1026496"/>
                <a:gd name="connsiteX34" fmla="*/ 736453 w 914253"/>
                <a:gd name="connsiteY34" fmla="*/ 416896 h 1026496"/>
                <a:gd name="connsiteX35" fmla="*/ 765028 w 914253"/>
                <a:gd name="connsiteY35" fmla="*/ 442296 h 1026496"/>
                <a:gd name="connsiteX36" fmla="*/ 799953 w 914253"/>
                <a:gd name="connsiteY36" fmla="*/ 518496 h 1026496"/>
                <a:gd name="connsiteX37" fmla="*/ 806303 w 914253"/>
                <a:gd name="connsiteY37" fmla="*/ 569296 h 1026496"/>
                <a:gd name="connsiteX38" fmla="*/ 825353 w 914253"/>
                <a:gd name="connsiteY38" fmla="*/ 670896 h 1026496"/>
                <a:gd name="connsiteX39" fmla="*/ 831703 w 914253"/>
                <a:gd name="connsiteY39" fmla="*/ 689946 h 1026496"/>
                <a:gd name="connsiteX40" fmla="*/ 857103 w 914253"/>
                <a:gd name="connsiteY40" fmla="*/ 747096 h 1026496"/>
                <a:gd name="connsiteX41" fmla="*/ 863453 w 914253"/>
                <a:gd name="connsiteY41" fmla="*/ 766146 h 1026496"/>
                <a:gd name="connsiteX42" fmla="*/ 869803 w 914253"/>
                <a:gd name="connsiteY42" fmla="*/ 785196 h 1026496"/>
                <a:gd name="connsiteX43" fmla="*/ 882503 w 914253"/>
                <a:gd name="connsiteY43" fmla="*/ 842346 h 1026496"/>
                <a:gd name="connsiteX44" fmla="*/ 888853 w 914253"/>
                <a:gd name="connsiteY44" fmla="*/ 874096 h 1026496"/>
                <a:gd name="connsiteX45" fmla="*/ 895203 w 914253"/>
                <a:gd name="connsiteY45" fmla="*/ 893146 h 1026496"/>
                <a:gd name="connsiteX46" fmla="*/ 914253 w 914253"/>
                <a:gd name="connsiteY46" fmla="*/ 962996 h 1026496"/>
                <a:gd name="connsiteX47" fmla="*/ 907903 w 914253"/>
                <a:gd name="connsiteY47" fmla="*/ 1020146 h 1026496"/>
                <a:gd name="connsiteX48" fmla="*/ 888853 w 914253"/>
                <a:gd name="connsiteY48" fmla="*/ 1026496 h 1026496"/>
                <a:gd name="connsiteX49" fmla="*/ 838053 w 914253"/>
                <a:gd name="connsiteY49" fmla="*/ 1020146 h 1026496"/>
                <a:gd name="connsiteX50" fmla="*/ 822178 w 914253"/>
                <a:gd name="connsiteY50" fmla="*/ 1004271 h 1026496"/>
                <a:gd name="connsiteX51" fmla="*/ 784078 w 914253"/>
                <a:gd name="connsiteY51" fmla="*/ 994746 h 1026496"/>
                <a:gd name="connsiteX52" fmla="*/ 777728 w 914253"/>
                <a:gd name="connsiteY52" fmla="*/ 1023321 h 1026496"/>
                <a:gd name="connsiteX53" fmla="*/ 704703 w 914253"/>
                <a:gd name="connsiteY53" fmla="*/ 1007446 h 1026496"/>
                <a:gd name="connsiteX54" fmla="*/ 657078 w 914253"/>
                <a:gd name="connsiteY54" fmla="*/ 988396 h 1026496"/>
                <a:gd name="connsiteX55" fmla="*/ 638028 w 914253"/>
                <a:gd name="connsiteY55" fmla="*/ 1010621 h 1026496"/>
                <a:gd name="connsiteX56" fmla="*/ 558653 w 914253"/>
                <a:gd name="connsiteY56" fmla="*/ 982046 h 1026496"/>
                <a:gd name="connsiteX57" fmla="*/ 488803 w 914253"/>
                <a:gd name="connsiteY57" fmla="*/ 962997 h 1026496"/>
                <a:gd name="connsiteX58" fmla="*/ 431653 w 914253"/>
                <a:gd name="connsiteY58" fmla="*/ 918546 h 1026496"/>
                <a:gd name="connsiteX59" fmla="*/ 396728 w 914253"/>
                <a:gd name="connsiteY59" fmla="*/ 937596 h 102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14253" h="1026496">
                  <a:moveTo>
                    <a:pt x="266553" y="826472"/>
                  </a:moveTo>
                  <a:cubicBezTo>
                    <a:pt x="254647" y="808613"/>
                    <a:pt x="219986" y="767734"/>
                    <a:pt x="206228" y="750271"/>
                  </a:cubicBezTo>
                  <a:cubicBezTo>
                    <a:pt x="197761" y="743921"/>
                    <a:pt x="191940" y="727517"/>
                    <a:pt x="184003" y="721696"/>
                  </a:cubicBezTo>
                  <a:cubicBezTo>
                    <a:pt x="176066" y="715875"/>
                    <a:pt x="166409" y="719249"/>
                    <a:pt x="158603" y="715346"/>
                  </a:cubicBezTo>
                  <a:cubicBezTo>
                    <a:pt x="144951" y="708520"/>
                    <a:pt x="133203" y="698413"/>
                    <a:pt x="120503" y="689946"/>
                  </a:cubicBezTo>
                  <a:cubicBezTo>
                    <a:pt x="114153" y="685713"/>
                    <a:pt x="106849" y="682642"/>
                    <a:pt x="101453" y="677246"/>
                  </a:cubicBezTo>
                  <a:lnTo>
                    <a:pt x="63353" y="639146"/>
                  </a:lnTo>
                  <a:lnTo>
                    <a:pt x="50653" y="601046"/>
                  </a:lnTo>
                  <a:lnTo>
                    <a:pt x="31603" y="581996"/>
                  </a:lnTo>
                  <a:cubicBezTo>
                    <a:pt x="28359" y="546310"/>
                    <a:pt x="32661" y="495213"/>
                    <a:pt x="31603" y="474046"/>
                  </a:cubicBezTo>
                  <a:cubicBezTo>
                    <a:pt x="30545" y="452879"/>
                    <a:pt x="27370" y="461346"/>
                    <a:pt x="25253" y="454996"/>
                  </a:cubicBezTo>
                  <a:cubicBezTo>
                    <a:pt x="23136" y="438063"/>
                    <a:pt x="21498" y="421063"/>
                    <a:pt x="18903" y="404196"/>
                  </a:cubicBezTo>
                  <a:cubicBezTo>
                    <a:pt x="-2165" y="267252"/>
                    <a:pt x="-10126" y="531504"/>
                    <a:pt x="18903" y="105746"/>
                  </a:cubicBezTo>
                  <a:cubicBezTo>
                    <a:pt x="19310" y="99773"/>
                    <a:pt x="30545" y="87754"/>
                    <a:pt x="44303" y="80346"/>
                  </a:cubicBezTo>
                  <a:cubicBezTo>
                    <a:pt x="58061" y="72938"/>
                    <a:pt x="81762" y="65234"/>
                    <a:pt x="101453" y="61296"/>
                  </a:cubicBezTo>
                  <a:cubicBezTo>
                    <a:pt x="112036" y="59179"/>
                    <a:pt x="122790" y="57786"/>
                    <a:pt x="133203" y="54946"/>
                  </a:cubicBezTo>
                  <a:cubicBezTo>
                    <a:pt x="146118" y="51424"/>
                    <a:pt x="158316" y="45493"/>
                    <a:pt x="171303" y="42246"/>
                  </a:cubicBezTo>
                  <a:cubicBezTo>
                    <a:pt x="179770" y="40129"/>
                    <a:pt x="188312" y="38294"/>
                    <a:pt x="196703" y="35896"/>
                  </a:cubicBezTo>
                  <a:cubicBezTo>
                    <a:pt x="203139" y="34057"/>
                    <a:pt x="193528" y="34309"/>
                    <a:pt x="215753" y="29546"/>
                  </a:cubicBezTo>
                  <a:cubicBezTo>
                    <a:pt x="237978" y="24784"/>
                    <a:pt x="294070" y="9438"/>
                    <a:pt x="330053" y="7321"/>
                  </a:cubicBezTo>
                  <a:cubicBezTo>
                    <a:pt x="346986" y="5204"/>
                    <a:pt x="364978" y="-2733"/>
                    <a:pt x="380853" y="971"/>
                  </a:cubicBezTo>
                  <a:cubicBezTo>
                    <a:pt x="396728" y="4675"/>
                    <a:pt x="414720" y="23725"/>
                    <a:pt x="425303" y="29546"/>
                  </a:cubicBezTo>
                  <a:cubicBezTo>
                    <a:pt x="435886" y="35367"/>
                    <a:pt x="438003" y="33779"/>
                    <a:pt x="444353" y="35896"/>
                  </a:cubicBezTo>
                  <a:cubicBezTo>
                    <a:pt x="450703" y="42246"/>
                    <a:pt x="456314" y="49433"/>
                    <a:pt x="463403" y="54946"/>
                  </a:cubicBezTo>
                  <a:cubicBezTo>
                    <a:pt x="475451" y="64317"/>
                    <a:pt x="501503" y="80346"/>
                    <a:pt x="501503" y="80346"/>
                  </a:cubicBezTo>
                  <a:cubicBezTo>
                    <a:pt x="505736" y="86696"/>
                    <a:pt x="508460" y="94370"/>
                    <a:pt x="514203" y="99396"/>
                  </a:cubicBezTo>
                  <a:cubicBezTo>
                    <a:pt x="525690" y="109447"/>
                    <a:pt x="539603" y="116329"/>
                    <a:pt x="552303" y="124796"/>
                  </a:cubicBezTo>
                  <a:lnTo>
                    <a:pt x="571353" y="137496"/>
                  </a:lnTo>
                  <a:cubicBezTo>
                    <a:pt x="577703" y="141729"/>
                    <a:pt x="583577" y="146783"/>
                    <a:pt x="590403" y="150196"/>
                  </a:cubicBezTo>
                  <a:cubicBezTo>
                    <a:pt x="598870" y="154429"/>
                    <a:pt x="607686" y="158026"/>
                    <a:pt x="615803" y="162896"/>
                  </a:cubicBezTo>
                  <a:cubicBezTo>
                    <a:pt x="670390" y="195648"/>
                    <a:pt x="634635" y="181873"/>
                    <a:pt x="672953" y="194646"/>
                  </a:cubicBezTo>
                  <a:cubicBezTo>
                    <a:pt x="701469" y="223162"/>
                    <a:pt x="689163" y="205177"/>
                    <a:pt x="704703" y="251796"/>
                  </a:cubicBezTo>
                  <a:lnTo>
                    <a:pt x="711053" y="270846"/>
                  </a:lnTo>
                  <a:cubicBezTo>
                    <a:pt x="713170" y="300479"/>
                    <a:pt x="712996" y="330366"/>
                    <a:pt x="717403" y="359746"/>
                  </a:cubicBezTo>
                  <a:lnTo>
                    <a:pt x="736453" y="416896"/>
                  </a:lnTo>
                  <a:lnTo>
                    <a:pt x="765028" y="442296"/>
                  </a:lnTo>
                  <a:cubicBezTo>
                    <a:pt x="773495" y="461346"/>
                    <a:pt x="793074" y="497330"/>
                    <a:pt x="799953" y="518496"/>
                  </a:cubicBezTo>
                  <a:cubicBezTo>
                    <a:pt x="806832" y="539662"/>
                    <a:pt x="769907" y="514701"/>
                    <a:pt x="806303" y="569296"/>
                  </a:cubicBezTo>
                  <a:cubicBezTo>
                    <a:pt x="813985" y="646117"/>
                    <a:pt x="805926" y="612615"/>
                    <a:pt x="825353" y="670896"/>
                  </a:cubicBezTo>
                  <a:cubicBezTo>
                    <a:pt x="827470" y="677246"/>
                    <a:pt x="827990" y="684377"/>
                    <a:pt x="831703" y="689946"/>
                  </a:cubicBezTo>
                  <a:cubicBezTo>
                    <a:pt x="851829" y="720135"/>
                    <a:pt x="841990" y="701756"/>
                    <a:pt x="857103" y="747096"/>
                  </a:cubicBezTo>
                  <a:lnTo>
                    <a:pt x="863453" y="766146"/>
                  </a:lnTo>
                  <a:cubicBezTo>
                    <a:pt x="865570" y="772496"/>
                    <a:pt x="868490" y="778632"/>
                    <a:pt x="869803" y="785196"/>
                  </a:cubicBezTo>
                  <a:cubicBezTo>
                    <a:pt x="888955" y="880955"/>
                    <a:pt x="864568" y="761637"/>
                    <a:pt x="882503" y="842346"/>
                  </a:cubicBezTo>
                  <a:cubicBezTo>
                    <a:pt x="884844" y="852882"/>
                    <a:pt x="886235" y="863625"/>
                    <a:pt x="888853" y="874096"/>
                  </a:cubicBezTo>
                  <a:cubicBezTo>
                    <a:pt x="890476" y="880590"/>
                    <a:pt x="893442" y="886688"/>
                    <a:pt x="895203" y="893146"/>
                  </a:cubicBezTo>
                  <a:cubicBezTo>
                    <a:pt x="916688" y="971925"/>
                    <a:pt x="899637" y="919148"/>
                    <a:pt x="914253" y="962996"/>
                  </a:cubicBezTo>
                  <a:cubicBezTo>
                    <a:pt x="912136" y="982046"/>
                    <a:pt x="915022" y="1002350"/>
                    <a:pt x="907903" y="1020146"/>
                  </a:cubicBezTo>
                  <a:cubicBezTo>
                    <a:pt x="905417" y="1026361"/>
                    <a:pt x="895546" y="1026496"/>
                    <a:pt x="888853" y="1026496"/>
                  </a:cubicBezTo>
                  <a:cubicBezTo>
                    <a:pt x="871788" y="1026496"/>
                    <a:pt x="854986" y="1022263"/>
                    <a:pt x="838053" y="1020146"/>
                  </a:cubicBezTo>
                  <a:lnTo>
                    <a:pt x="822178" y="1004271"/>
                  </a:lnTo>
                  <a:cubicBezTo>
                    <a:pt x="809478" y="1001096"/>
                    <a:pt x="791486" y="991571"/>
                    <a:pt x="784078" y="994746"/>
                  </a:cubicBezTo>
                  <a:cubicBezTo>
                    <a:pt x="776670" y="997921"/>
                    <a:pt x="781961" y="1016971"/>
                    <a:pt x="777728" y="1023321"/>
                  </a:cubicBezTo>
                  <a:cubicBezTo>
                    <a:pt x="741745" y="1021204"/>
                    <a:pt x="724811" y="1013267"/>
                    <a:pt x="704703" y="1007446"/>
                  </a:cubicBezTo>
                  <a:cubicBezTo>
                    <a:pt x="684595" y="1001625"/>
                    <a:pt x="668190" y="987867"/>
                    <a:pt x="657078" y="988396"/>
                  </a:cubicBezTo>
                  <a:cubicBezTo>
                    <a:pt x="645966" y="988925"/>
                    <a:pt x="644378" y="1012738"/>
                    <a:pt x="638028" y="1010621"/>
                  </a:cubicBezTo>
                  <a:cubicBezTo>
                    <a:pt x="624270" y="1008504"/>
                    <a:pt x="571353" y="986279"/>
                    <a:pt x="558653" y="982046"/>
                  </a:cubicBezTo>
                  <a:cubicBezTo>
                    <a:pt x="533253" y="970405"/>
                    <a:pt x="509970" y="973580"/>
                    <a:pt x="488803" y="962997"/>
                  </a:cubicBezTo>
                  <a:cubicBezTo>
                    <a:pt x="467636" y="952414"/>
                    <a:pt x="443824" y="923309"/>
                    <a:pt x="431653" y="918546"/>
                  </a:cubicBezTo>
                  <a:cubicBezTo>
                    <a:pt x="425303" y="916429"/>
                    <a:pt x="402715" y="940589"/>
                    <a:pt x="396728" y="937596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1C6DA3D-4BFD-4DC0-ABBA-DF6D000CBBD0}"/>
                </a:ext>
              </a:extLst>
            </p:cNvPr>
            <p:cNvSpPr/>
            <p:nvPr/>
          </p:nvSpPr>
          <p:spPr>
            <a:xfrm>
              <a:off x="1199431" y="3493690"/>
              <a:ext cx="1281112" cy="1366837"/>
            </a:xfrm>
            <a:custGeom>
              <a:avLst/>
              <a:gdLst>
                <a:gd name="connsiteX0" fmla="*/ 28575 w 1271587"/>
                <a:gd name="connsiteY0" fmla="*/ 528637 h 1357312"/>
                <a:gd name="connsiteX1" fmla="*/ 71437 w 1271587"/>
                <a:gd name="connsiteY1" fmla="*/ 519112 h 1357312"/>
                <a:gd name="connsiteX2" fmla="*/ 85725 w 1271587"/>
                <a:gd name="connsiteY2" fmla="*/ 509587 h 1357312"/>
                <a:gd name="connsiteX3" fmla="*/ 114300 w 1271587"/>
                <a:gd name="connsiteY3" fmla="*/ 500062 h 1357312"/>
                <a:gd name="connsiteX4" fmla="*/ 142875 w 1271587"/>
                <a:gd name="connsiteY4" fmla="*/ 485775 h 1357312"/>
                <a:gd name="connsiteX5" fmla="*/ 171450 w 1271587"/>
                <a:gd name="connsiteY5" fmla="*/ 471487 h 1357312"/>
                <a:gd name="connsiteX6" fmla="*/ 185737 w 1271587"/>
                <a:gd name="connsiteY6" fmla="*/ 461962 h 1357312"/>
                <a:gd name="connsiteX7" fmla="*/ 214312 w 1271587"/>
                <a:gd name="connsiteY7" fmla="*/ 452437 h 1357312"/>
                <a:gd name="connsiteX8" fmla="*/ 228600 w 1271587"/>
                <a:gd name="connsiteY8" fmla="*/ 442912 h 1357312"/>
                <a:gd name="connsiteX9" fmla="*/ 242887 w 1271587"/>
                <a:gd name="connsiteY9" fmla="*/ 428625 h 1357312"/>
                <a:gd name="connsiteX10" fmla="*/ 257175 w 1271587"/>
                <a:gd name="connsiteY10" fmla="*/ 423862 h 1357312"/>
                <a:gd name="connsiteX11" fmla="*/ 285750 w 1271587"/>
                <a:gd name="connsiteY11" fmla="*/ 404812 h 1357312"/>
                <a:gd name="connsiteX12" fmla="*/ 328612 w 1271587"/>
                <a:gd name="connsiteY12" fmla="*/ 385762 h 1357312"/>
                <a:gd name="connsiteX13" fmla="*/ 338137 w 1271587"/>
                <a:gd name="connsiteY13" fmla="*/ 371475 h 1357312"/>
                <a:gd name="connsiteX14" fmla="*/ 366712 w 1271587"/>
                <a:gd name="connsiteY14" fmla="*/ 357187 h 1357312"/>
                <a:gd name="connsiteX15" fmla="*/ 400050 w 1271587"/>
                <a:gd name="connsiteY15" fmla="*/ 342900 h 1357312"/>
                <a:gd name="connsiteX16" fmla="*/ 414337 w 1271587"/>
                <a:gd name="connsiteY16" fmla="*/ 328612 h 1357312"/>
                <a:gd name="connsiteX17" fmla="*/ 447675 w 1271587"/>
                <a:gd name="connsiteY17" fmla="*/ 309562 h 1357312"/>
                <a:gd name="connsiteX18" fmla="*/ 461962 w 1271587"/>
                <a:gd name="connsiteY18" fmla="*/ 295275 h 1357312"/>
                <a:gd name="connsiteX19" fmla="*/ 509587 w 1271587"/>
                <a:gd name="connsiteY19" fmla="*/ 285750 h 1357312"/>
                <a:gd name="connsiteX20" fmla="*/ 528637 w 1271587"/>
                <a:gd name="connsiteY20" fmla="*/ 276225 h 1357312"/>
                <a:gd name="connsiteX21" fmla="*/ 542925 w 1271587"/>
                <a:gd name="connsiteY21" fmla="*/ 266700 h 1357312"/>
                <a:gd name="connsiteX22" fmla="*/ 566737 w 1271587"/>
                <a:gd name="connsiteY22" fmla="*/ 261937 h 1357312"/>
                <a:gd name="connsiteX23" fmla="*/ 600075 w 1271587"/>
                <a:gd name="connsiteY23" fmla="*/ 252412 h 1357312"/>
                <a:gd name="connsiteX24" fmla="*/ 614362 w 1271587"/>
                <a:gd name="connsiteY24" fmla="*/ 242887 h 1357312"/>
                <a:gd name="connsiteX25" fmla="*/ 633412 w 1271587"/>
                <a:gd name="connsiteY25" fmla="*/ 214312 h 1357312"/>
                <a:gd name="connsiteX26" fmla="*/ 642937 w 1271587"/>
                <a:gd name="connsiteY26" fmla="*/ 200025 h 1357312"/>
                <a:gd name="connsiteX27" fmla="*/ 661987 w 1271587"/>
                <a:gd name="connsiteY27" fmla="*/ 195262 h 1357312"/>
                <a:gd name="connsiteX28" fmla="*/ 695325 w 1271587"/>
                <a:gd name="connsiteY28" fmla="*/ 180975 h 1357312"/>
                <a:gd name="connsiteX29" fmla="*/ 709612 w 1271587"/>
                <a:gd name="connsiteY29" fmla="*/ 176212 h 1357312"/>
                <a:gd name="connsiteX30" fmla="*/ 723900 w 1271587"/>
                <a:gd name="connsiteY30" fmla="*/ 166687 h 1357312"/>
                <a:gd name="connsiteX31" fmla="*/ 752475 w 1271587"/>
                <a:gd name="connsiteY31" fmla="*/ 157162 h 1357312"/>
                <a:gd name="connsiteX32" fmla="*/ 781050 w 1271587"/>
                <a:gd name="connsiteY32" fmla="*/ 138112 h 1357312"/>
                <a:gd name="connsiteX33" fmla="*/ 795337 w 1271587"/>
                <a:gd name="connsiteY33" fmla="*/ 128587 h 1357312"/>
                <a:gd name="connsiteX34" fmla="*/ 823912 w 1271587"/>
                <a:gd name="connsiteY34" fmla="*/ 119062 h 1357312"/>
                <a:gd name="connsiteX35" fmla="*/ 838200 w 1271587"/>
                <a:gd name="connsiteY35" fmla="*/ 109537 h 1357312"/>
                <a:gd name="connsiteX36" fmla="*/ 857250 w 1271587"/>
                <a:gd name="connsiteY36" fmla="*/ 90487 h 1357312"/>
                <a:gd name="connsiteX37" fmla="*/ 885825 w 1271587"/>
                <a:gd name="connsiteY37" fmla="*/ 80962 h 1357312"/>
                <a:gd name="connsiteX38" fmla="*/ 900112 w 1271587"/>
                <a:gd name="connsiteY38" fmla="*/ 76200 h 1357312"/>
                <a:gd name="connsiteX39" fmla="*/ 928687 w 1271587"/>
                <a:gd name="connsiteY39" fmla="*/ 61912 h 1357312"/>
                <a:gd name="connsiteX40" fmla="*/ 957262 w 1271587"/>
                <a:gd name="connsiteY40" fmla="*/ 47625 h 1357312"/>
                <a:gd name="connsiteX41" fmla="*/ 981075 w 1271587"/>
                <a:gd name="connsiteY41" fmla="*/ 23812 h 1357312"/>
                <a:gd name="connsiteX42" fmla="*/ 985837 w 1271587"/>
                <a:gd name="connsiteY42" fmla="*/ 9525 h 1357312"/>
                <a:gd name="connsiteX43" fmla="*/ 1000125 w 1271587"/>
                <a:gd name="connsiteY43" fmla="*/ 0 h 1357312"/>
                <a:gd name="connsiteX44" fmla="*/ 1023937 w 1271587"/>
                <a:gd name="connsiteY44" fmla="*/ 23812 h 1357312"/>
                <a:gd name="connsiteX45" fmla="*/ 1038225 w 1271587"/>
                <a:gd name="connsiteY45" fmla="*/ 38100 h 1357312"/>
                <a:gd name="connsiteX46" fmla="*/ 1066800 w 1271587"/>
                <a:gd name="connsiteY46" fmla="*/ 52387 h 1357312"/>
                <a:gd name="connsiteX47" fmla="*/ 1081087 w 1271587"/>
                <a:gd name="connsiteY47" fmla="*/ 95250 h 1357312"/>
                <a:gd name="connsiteX48" fmla="*/ 1109662 w 1271587"/>
                <a:gd name="connsiteY48" fmla="*/ 114300 h 1357312"/>
                <a:gd name="connsiteX49" fmla="*/ 1119187 w 1271587"/>
                <a:gd name="connsiteY49" fmla="*/ 128587 h 1357312"/>
                <a:gd name="connsiteX50" fmla="*/ 1152525 w 1271587"/>
                <a:gd name="connsiteY50" fmla="*/ 147637 h 1357312"/>
                <a:gd name="connsiteX51" fmla="*/ 1157287 w 1271587"/>
                <a:gd name="connsiteY51" fmla="*/ 180975 h 1357312"/>
                <a:gd name="connsiteX52" fmla="*/ 1128712 w 1271587"/>
                <a:gd name="connsiteY52" fmla="*/ 185737 h 1357312"/>
                <a:gd name="connsiteX53" fmla="*/ 1095375 w 1271587"/>
                <a:gd name="connsiteY53" fmla="*/ 228600 h 1357312"/>
                <a:gd name="connsiteX54" fmla="*/ 1085850 w 1271587"/>
                <a:gd name="connsiteY54" fmla="*/ 242887 h 1357312"/>
                <a:gd name="connsiteX55" fmla="*/ 1119187 w 1271587"/>
                <a:gd name="connsiteY55" fmla="*/ 266700 h 1357312"/>
                <a:gd name="connsiteX56" fmla="*/ 1133475 w 1271587"/>
                <a:gd name="connsiteY56" fmla="*/ 271462 h 1357312"/>
                <a:gd name="connsiteX57" fmla="*/ 1152525 w 1271587"/>
                <a:gd name="connsiteY57" fmla="*/ 285750 h 1357312"/>
                <a:gd name="connsiteX58" fmla="*/ 1166812 w 1271587"/>
                <a:gd name="connsiteY58" fmla="*/ 290512 h 1357312"/>
                <a:gd name="connsiteX59" fmla="*/ 1200150 w 1271587"/>
                <a:gd name="connsiteY59" fmla="*/ 314325 h 1357312"/>
                <a:gd name="connsiteX60" fmla="*/ 1228725 w 1271587"/>
                <a:gd name="connsiteY60" fmla="*/ 323850 h 1357312"/>
                <a:gd name="connsiteX61" fmla="*/ 1271587 w 1271587"/>
                <a:gd name="connsiteY61" fmla="*/ 333375 h 1357312"/>
                <a:gd name="connsiteX62" fmla="*/ 1266825 w 1271587"/>
                <a:gd name="connsiteY62" fmla="*/ 347662 h 1357312"/>
                <a:gd name="connsiteX63" fmla="*/ 1252537 w 1271587"/>
                <a:gd name="connsiteY63" fmla="*/ 357187 h 1357312"/>
                <a:gd name="connsiteX64" fmla="*/ 1119187 w 1271587"/>
                <a:gd name="connsiteY64" fmla="*/ 361950 h 1357312"/>
                <a:gd name="connsiteX65" fmla="*/ 1123950 w 1271587"/>
                <a:gd name="connsiteY65" fmla="*/ 442912 h 1357312"/>
                <a:gd name="connsiteX66" fmla="*/ 1128712 w 1271587"/>
                <a:gd name="connsiteY66" fmla="*/ 471487 h 1357312"/>
                <a:gd name="connsiteX67" fmla="*/ 1138237 w 1271587"/>
                <a:gd name="connsiteY67" fmla="*/ 485775 h 1357312"/>
                <a:gd name="connsiteX68" fmla="*/ 1152525 w 1271587"/>
                <a:gd name="connsiteY68" fmla="*/ 490537 h 1357312"/>
                <a:gd name="connsiteX69" fmla="*/ 1162050 w 1271587"/>
                <a:gd name="connsiteY69" fmla="*/ 538162 h 1357312"/>
                <a:gd name="connsiteX70" fmla="*/ 1166812 w 1271587"/>
                <a:gd name="connsiteY70" fmla="*/ 552450 h 1357312"/>
                <a:gd name="connsiteX71" fmla="*/ 1176337 w 1271587"/>
                <a:gd name="connsiteY71" fmla="*/ 566737 h 1357312"/>
                <a:gd name="connsiteX72" fmla="*/ 1181100 w 1271587"/>
                <a:gd name="connsiteY72" fmla="*/ 581025 h 1357312"/>
                <a:gd name="connsiteX73" fmla="*/ 1190625 w 1271587"/>
                <a:gd name="connsiteY73" fmla="*/ 600075 h 1357312"/>
                <a:gd name="connsiteX74" fmla="*/ 1209675 w 1271587"/>
                <a:gd name="connsiteY74" fmla="*/ 628650 h 1357312"/>
                <a:gd name="connsiteX75" fmla="*/ 1223962 w 1271587"/>
                <a:gd name="connsiteY75" fmla="*/ 657225 h 1357312"/>
                <a:gd name="connsiteX76" fmla="*/ 1238250 w 1271587"/>
                <a:gd name="connsiteY76" fmla="*/ 685800 h 1357312"/>
                <a:gd name="connsiteX77" fmla="*/ 1243012 w 1271587"/>
                <a:gd name="connsiteY77" fmla="*/ 823912 h 1357312"/>
                <a:gd name="connsiteX78" fmla="*/ 1223962 w 1271587"/>
                <a:gd name="connsiteY78" fmla="*/ 838200 h 1357312"/>
                <a:gd name="connsiteX79" fmla="*/ 1214437 w 1271587"/>
                <a:gd name="connsiteY79" fmla="*/ 852487 h 1357312"/>
                <a:gd name="connsiteX80" fmla="*/ 1200150 w 1271587"/>
                <a:gd name="connsiteY80" fmla="*/ 866775 h 1357312"/>
                <a:gd name="connsiteX81" fmla="*/ 1190625 w 1271587"/>
                <a:gd name="connsiteY81" fmla="*/ 881062 h 1357312"/>
                <a:gd name="connsiteX82" fmla="*/ 1185862 w 1271587"/>
                <a:gd name="connsiteY82" fmla="*/ 895350 h 1357312"/>
                <a:gd name="connsiteX83" fmla="*/ 1171575 w 1271587"/>
                <a:gd name="connsiteY83" fmla="*/ 904875 h 1357312"/>
                <a:gd name="connsiteX84" fmla="*/ 1152525 w 1271587"/>
                <a:gd name="connsiteY84" fmla="*/ 928687 h 1357312"/>
                <a:gd name="connsiteX85" fmla="*/ 1133475 w 1271587"/>
                <a:gd name="connsiteY85" fmla="*/ 957262 h 1357312"/>
                <a:gd name="connsiteX86" fmla="*/ 1123950 w 1271587"/>
                <a:gd name="connsiteY86" fmla="*/ 971550 h 1357312"/>
                <a:gd name="connsiteX87" fmla="*/ 1119187 w 1271587"/>
                <a:gd name="connsiteY87" fmla="*/ 985837 h 1357312"/>
                <a:gd name="connsiteX88" fmla="*/ 1042987 w 1271587"/>
                <a:gd name="connsiteY88" fmla="*/ 990600 h 1357312"/>
                <a:gd name="connsiteX89" fmla="*/ 1028700 w 1271587"/>
                <a:gd name="connsiteY89" fmla="*/ 1023937 h 1357312"/>
                <a:gd name="connsiteX90" fmla="*/ 1019175 w 1271587"/>
                <a:gd name="connsiteY90" fmla="*/ 1042987 h 1357312"/>
                <a:gd name="connsiteX91" fmla="*/ 1014412 w 1271587"/>
                <a:gd name="connsiteY91" fmla="*/ 1057275 h 1357312"/>
                <a:gd name="connsiteX92" fmla="*/ 1000125 w 1271587"/>
                <a:gd name="connsiteY92" fmla="*/ 1066800 h 1357312"/>
                <a:gd name="connsiteX93" fmla="*/ 990600 w 1271587"/>
                <a:gd name="connsiteY93" fmla="*/ 1081087 h 1357312"/>
                <a:gd name="connsiteX94" fmla="*/ 981075 w 1271587"/>
                <a:gd name="connsiteY94" fmla="*/ 1119187 h 1357312"/>
                <a:gd name="connsiteX95" fmla="*/ 976312 w 1271587"/>
                <a:gd name="connsiteY95" fmla="*/ 1133475 h 1357312"/>
                <a:gd name="connsiteX96" fmla="*/ 966787 w 1271587"/>
                <a:gd name="connsiteY96" fmla="*/ 1166812 h 1357312"/>
                <a:gd name="connsiteX97" fmla="*/ 952500 w 1271587"/>
                <a:gd name="connsiteY97" fmla="*/ 1176337 h 1357312"/>
                <a:gd name="connsiteX98" fmla="*/ 928687 w 1271587"/>
                <a:gd name="connsiteY98" fmla="*/ 1204912 h 1357312"/>
                <a:gd name="connsiteX99" fmla="*/ 909637 w 1271587"/>
                <a:gd name="connsiteY99" fmla="*/ 1209675 h 1357312"/>
                <a:gd name="connsiteX100" fmla="*/ 881062 w 1271587"/>
                <a:gd name="connsiteY100" fmla="*/ 1223962 h 1357312"/>
                <a:gd name="connsiteX101" fmla="*/ 852487 w 1271587"/>
                <a:gd name="connsiteY101" fmla="*/ 1214437 h 1357312"/>
                <a:gd name="connsiteX102" fmla="*/ 847725 w 1271587"/>
                <a:gd name="connsiteY102" fmla="*/ 1200150 h 1357312"/>
                <a:gd name="connsiteX103" fmla="*/ 785812 w 1271587"/>
                <a:gd name="connsiteY103" fmla="*/ 1166812 h 1357312"/>
                <a:gd name="connsiteX104" fmla="*/ 804862 w 1271587"/>
                <a:gd name="connsiteY104" fmla="*/ 1138237 h 1357312"/>
                <a:gd name="connsiteX105" fmla="*/ 814387 w 1271587"/>
                <a:gd name="connsiteY105" fmla="*/ 1109662 h 1357312"/>
                <a:gd name="connsiteX106" fmla="*/ 823912 w 1271587"/>
                <a:gd name="connsiteY106" fmla="*/ 1081087 h 1357312"/>
                <a:gd name="connsiteX107" fmla="*/ 828675 w 1271587"/>
                <a:gd name="connsiteY107" fmla="*/ 1066800 h 1357312"/>
                <a:gd name="connsiteX108" fmla="*/ 852487 w 1271587"/>
                <a:gd name="connsiteY108" fmla="*/ 1038225 h 1357312"/>
                <a:gd name="connsiteX109" fmla="*/ 847725 w 1271587"/>
                <a:gd name="connsiteY109" fmla="*/ 1009650 h 1357312"/>
                <a:gd name="connsiteX110" fmla="*/ 833437 w 1271587"/>
                <a:gd name="connsiteY110" fmla="*/ 1014412 h 1357312"/>
                <a:gd name="connsiteX111" fmla="*/ 804862 w 1271587"/>
                <a:gd name="connsiteY111" fmla="*/ 1033462 h 1357312"/>
                <a:gd name="connsiteX112" fmla="*/ 762000 w 1271587"/>
                <a:gd name="connsiteY112" fmla="*/ 1023937 h 1357312"/>
                <a:gd name="connsiteX113" fmla="*/ 733425 w 1271587"/>
                <a:gd name="connsiteY113" fmla="*/ 1023937 h 1357312"/>
                <a:gd name="connsiteX114" fmla="*/ 728662 w 1271587"/>
                <a:gd name="connsiteY114" fmla="*/ 1009650 h 1357312"/>
                <a:gd name="connsiteX115" fmla="*/ 719137 w 1271587"/>
                <a:gd name="connsiteY115" fmla="*/ 995362 h 1357312"/>
                <a:gd name="connsiteX116" fmla="*/ 714375 w 1271587"/>
                <a:gd name="connsiteY116" fmla="*/ 938212 h 1357312"/>
                <a:gd name="connsiteX117" fmla="*/ 709612 w 1271587"/>
                <a:gd name="connsiteY117" fmla="*/ 923925 h 1357312"/>
                <a:gd name="connsiteX118" fmla="*/ 690562 w 1271587"/>
                <a:gd name="connsiteY118" fmla="*/ 914400 h 1357312"/>
                <a:gd name="connsiteX119" fmla="*/ 690562 w 1271587"/>
                <a:gd name="connsiteY119" fmla="*/ 776287 h 1357312"/>
                <a:gd name="connsiteX120" fmla="*/ 695325 w 1271587"/>
                <a:gd name="connsiteY120" fmla="*/ 762000 h 1357312"/>
                <a:gd name="connsiteX121" fmla="*/ 719137 w 1271587"/>
                <a:gd name="connsiteY121" fmla="*/ 733425 h 1357312"/>
                <a:gd name="connsiteX122" fmla="*/ 723900 w 1271587"/>
                <a:gd name="connsiteY122" fmla="*/ 719137 h 1357312"/>
                <a:gd name="connsiteX123" fmla="*/ 714375 w 1271587"/>
                <a:gd name="connsiteY123" fmla="*/ 771525 h 1357312"/>
                <a:gd name="connsiteX124" fmla="*/ 709612 w 1271587"/>
                <a:gd name="connsiteY124" fmla="*/ 804862 h 1357312"/>
                <a:gd name="connsiteX125" fmla="*/ 700087 w 1271587"/>
                <a:gd name="connsiteY125" fmla="*/ 862012 h 1357312"/>
                <a:gd name="connsiteX126" fmla="*/ 695325 w 1271587"/>
                <a:gd name="connsiteY126" fmla="*/ 890587 h 1357312"/>
                <a:gd name="connsiteX127" fmla="*/ 690562 w 1271587"/>
                <a:gd name="connsiteY127" fmla="*/ 904875 h 1357312"/>
                <a:gd name="connsiteX128" fmla="*/ 681037 w 1271587"/>
                <a:gd name="connsiteY128" fmla="*/ 947737 h 1357312"/>
                <a:gd name="connsiteX129" fmla="*/ 671512 w 1271587"/>
                <a:gd name="connsiteY129" fmla="*/ 976312 h 1357312"/>
                <a:gd name="connsiteX130" fmla="*/ 661987 w 1271587"/>
                <a:gd name="connsiteY130" fmla="*/ 990600 h 1357312"/>
                <a:gd name="connsiteX131" fmla="*/ 642937 w 1271587"/>
                <a:gd name="connsiteY131" fmla="*/ 1014412 h 1357312"/>
                <a:gd name="connsiteX132" fmla="*/ 638175 w 1271587"/>
                <a:gd name="connsiteY132" fmla="*/ 1000125 h 1357312"/>
                <a:gd name="connsiteX133" fmla="*/ 661987 w 1271587"/>
                <a:gd name="connsiteY133" fmla="*/ 1009650 h 1357312"/>
                <a:gd name="connsiteX134" fmla="*/ 666750 w 1271587"/>
                <a:gd name="connsiteY134" fmla="*/ 1023937 h 1357312"/>
                <a:gd name="connsiteX135" fmla="*/ 676275 w 1271587"/>
                <a:gd name="connsiteY135" fmla="*/ 1038225 h 1357312"/>
                <a:gd name="connsiteX136" fmla="*/ 685800 w 1271587"/>
                <a:gd name="connsiteY136" fmla="*/ 1066800 h 1357312"/>
                <a:gd name="connsiteX137" fmla="*/ 690562 w 1271587"/>
                <a:gd name="connsiteY137" fmla="*/ 1095375 h 1357312"/>
                <a:gd name="connsiteX138" fmla="*/ 685800 w 1271587"/>
                <a:gd name="connsiteY138" fmla="*/ 1152525 h 1357312"/>
                <a:gd name="connsiteX139" fmla="*/ 661987 w 1271587"/>
                <a:gd name="connsiteY139" fmla="*/ 1176337 h 1357312"/>
                <a:gd name="connsiteX140" fmla="*/ 647700 w 1271587"/>
                <a:gd name="connsiteY140" fmla="*/ 1181100 h 1357312"/>
                <a:gd name="connsiteX141" fmla="*/ 619125 w 1271587"/>
                <a:gd name="connsiteY141" fmla="*/ 1195387 h 1357312"/>
                <a:gd name="connsiteX142" fmla="*/ 576262 w 1271587"/>
                <a:gd name="connsiteY142" fmla="*/ 1185862 h 1357312"/>
                <a:gd name="connsiteX143" fmla="*/ 561975 w 1271587"/>
                <a:gd name="connsiteY143" fmla="*/ 1176337 h 1357312"/>
                <a:gd name="connsiteX144" fmla="*/ 552450 w 1271587"/>
                <a:gd name="connsiteY144" fmla="*/ 1162050 h 1357312"/>
                <a:gd name="connsiteX145" fmla="*/ 538162 w 1271587"/>
                <a:gd name="connsiteY145" fmla="*/ 1157287 h 1357312"/>
                <a:gd name="connsiteX146" fmla="*/ 523875 w 1271587"/>
                <a:gd name="connsiteY146" fmla="*/ 1147762 h 1357312"/>
                <a:gd name="connsiteX147" fmla="*/ 514350 w 1271587"/>
                <a:gd name="connsiteY147" fmla="*/ 1162050 h 1357312"/>
                <a:gd name="connsiteX148" fmla="*/ 500062 w 1271587"/>
                <a:gd name="connsiteY148" fmla="*/ 1171575 h 1357312"/>
                <a:gd name="connsiteX149" fmla="*/ 495300 w 1271587"/>
                <a:gd name="connsiteY149" fmla="*/ 1185862 h 1357312"/>
                <a:gd name="connsiteX150" fmla="*/ 509587 w 1271587"/>
                <a:gd name="connsiteY150" fmla="*/ 1195387 h 1357312"/>
                <a:gd name="connsiteX151" fmla="*/ 533400 w 1271587"/>
                <a:gd name="connsiteY151" fmla="*/ 1200150 h 1357312"/>
                <a:gd name="connsiteX152" fmla="*/ 538162 w 1271587"/>
                <a:gd name="connsiteY152" fmla="*/ 1214437 h 1357312"/>
                <a:gd name="connsiteX153" fmla="*/ 566737 w 1271587"/>
                <a:gd name="connsiteY153" fmla="*/ 1243012 h 1357312"/>
                <a:gd name="connsiteX154" fmla="*/ 495300 w 1271587"/>
                <a:gd name="connsiteY154" fmla="*/ 1247775 h 1357312"/>
                <a:gd name="connsiteX155" fmla="*/ 490537 w 1271587"/>
                <a:gd name="connsiteY155" fmla="*/ 1262062 h 1357312"/>
                <a:gd name="connsiteX156" fmla="*/ 481012 w 1271587"/>
                <a:gd name="connsiteY156" fmla="*/ 1309687 h 1357312"/>
                <a:gd name="connsiteX157" fmla="*/ 457200 w 1271587"/>
                <a:gd name="connsiteY157" fmla="*/ 1304925 h 1357312"/>
                <a:gd name="connsiteX158" fmla="*/ 452437 w 1271587"/>
                <a:gd name="connsiteY158" fmla="*/ 1290637 h 1357312"/>
                <a:gd name="connsiteX159" fmla="*/ 442912 w 1271587"/>
                <a:gd name="connsiteY159" fmla="*/ 1233487 h 1357312"/>
                <a:gd name="connsiteX160" fmla="*/ 447675 w 1271587"/>
                <a:gd name="connsiteY160" fmla="*/ 1147762 h 1357312"/>
                <a:gd name="connsiteX161" fmla="*/ 461962 w 1271587"/>
                <a:gd name="connsiteY161" fmla="*/ 1095375 h 1357312"/>
                <a:gd name="connsiteX162" fmla="*/ 466725 w 1271587"/>
                <a:gd name="connsiteY162" fmla="*/ 1076325 h 1357312"/>
                <a:gd name="connsiteX163" fmla="*/ 471487 w 1271587"/>
                <a:gd name="connsiteY163" fmla="*/ 1033462 h 1357312"/>
                <a:gd name="connsiteX164" fmla="*/ 476250 w 1271587"/>
                <a:gd name="connsiteY164" fmla="*/ 1019175 h 1357312"/>
                <a:gd name="connsiteX165" fmla="*/ 466725 w 1271587"/>
                <a:gd name="connsiteY165" fmla="*/ 814387 h 1357312"/>
                <a:gd name="connsiteX166" fmla="*/ 419100 w 1271587"/>
                <a:gd name="connsiteY166" fmla="*/ 819150 h 1357312"/>
                <a:gd name="connsiteX167" fmla="*/ 404812 w 1271587"/>
                <a:gd name="connsiteY167" fmla="*/ 866775 h 1357312"/>
                <a:gd name="connsiteX168" fmla="*/ 395287 w 1271587"/>
                <a:gd name="connsiteY168" fmla="*/ 895350 h 1357312"/>
                <a:gd name="connsiteX169" fmla="*/ 390525 w 1271587"/>
                <a:gd name="connsiteY169" fmla="*/ 909637 h 1357312"/>
                <a:gd name="connsiteX170" fmla="*/ 395287 w 1271587"/>
                <a:gd name="connsiteY170" fmla="*/ 923925 h 1357312"/>
                <a:gd name="connsiteX171" fmla="*/ 409575 w 1271587"/>
                <a:gd name="connsiteY171" fmla="*/ 933450 h 1357312"/>
                <a:gd name="connsiteX172" fmla="*/ 419100 w 1271587"/>
                <a:gd name="connsiteY172" fmla="*/ 947737 h 1357312"/>
                <a:gd name="connsiteX173" fmla="*/ 419100 w 1271587"/>
                <a:gd name="connsiteY173" fmla="*/ 1033462 h 1357312"/>
                <a:gd name="connsiteX174" fmla="*/ 395287 w 1271587"/>
                <a:gd name="connsiteY174" fmla="*/ 1147762 h 1357312"/>
                <a:gd name="connsiteX175" fmla="*/ 381000 w 1271587"/>
                <a:gd name="connsiteY175" fmla="*/ 1157287 h 1357312"/>
                <a:gd name="connsiteX176" fmla="*/ 366712 w 1271587"/>
                <a:gd name="connsiteY176" fmla="*/ 1252537 h 1357312"/>
                <a:gd name="connsiteX177" fmla="*/ 352425 w 1271587"/>
                <a:gd name="connsiteY177" fmla="*/ 1257300 h 1357312"/>
                <a:gd name="connsiteX178" fmla="*/ 323850 w 1271587"/>
                <a:gd name="connsiteY178" fmla="*/ 1271587 h 1357312"/>
                <a:gd name="connsiteX179" fmla="*/ 300037 w 1271587"/>
                <a:gd name="connsiteY179" fmla="*/ 1266825 h 1357312"/>
                <a:gd name="connsiteX180" fmla="*/ 314325 w 1271587"/>
                <a:gd name="connsiteY180" fmla="*/ 1181100 h 1357312"/>
                <a:gd name="connsiteX181" fmla="*/ 319087 w 1271587"/>
                <a:gd name="connsiteY181" fmla="*/ 1166812 h 1357312"/>
                <a:gd name="connsiteX182" fmla="*/ 323850 w 1271587"/>
                <a:gd name="connsiteY182" fmla="*/ 1152525 h 1357312"/>
                <a:gd name="connsiteX183" fmla="*/ 319087 w 1271587"/>
                <a:gd name="connsiteY183" fmla="*/ 1085850 h 1357312"/>
                <a:gd name="connsiteX184" fmla="*/ 309562 w 1271587"/>
                <a:gd name="connsiteY184" fmla="*/ 1114425 h 1357312"/>
                <a:gd name="connsiteX185" fmla="*/ 304800 w 1271587"/>
                <a:gd name="connsiteY185" fmla="*/ 1128712 h 1357312"/>
                <a:gd name="connsiteX186" fmla="*/ 290512 w 1271587"/>
                <a:gd name="connsiteY186" fmla="*/ 1157287 h 1357312"/>
                <a:gd name="connsiteX187" fmla="*/ 261937 w 1271587"/>
                <a:gd name="connsiteY187" fmla="*/ 1176337 h 1357312"/>
                <a:gd name="connsiteX188" fmla="*/ 257175 w 1271587"/>
                <a:gd name="connsiteY188" fmla="*/ 1238250 h 1357312"/>
                <a:gd name="connsiteX189" fmla="*/ 271462 w 1271587"/>
                <a:gd name="connsiteY189" fmla="*/ 1247775 h 1357312"/>
                <a:gd name="connsiteX190" fmla="*/ 266700 w 1271587"/>
                <a:gd name="connsiteY190" fmla="*/ 1266825 h 1357312"/>
                <a:gd name="connsiteX191" fmla="*/ 252412 w 1271587"/>
                <a:gd name="connsiteY191" fmla="*/ 1295400 h 1357312"/>
                <a:gd name="connsiteX192" fmla="*/ 228600 w 1271587"/>
                <a:gd name="connsiteY192" fmla="*/ 1338262 h 1357312"/>
                <a:gd name="connsiteX193" fmla="*/ 214312 w 1271587"/>
                <a:gd name="connsiteY193" fmla="*/ 1347787 h 1357312"/>
                <a:gd name="connsiteX194" fmla="*/ 180975 w 1271587"/>
                <a:gd name="connsiteY194" fmla="*/ 1357312 h 1357312"/>
                <a:gd name="connsiteX195" fmla="*/ 166687 w 1271587"/>
                <a:gd name="connsiteY195" fmla="*/ 1352550 h 1357312"/>
                <a:gd name="connsiteX196" fmla="*/ 171450 w 1271587"/>
                <a:gd name="connsiteY196" fmla="*/ 1333500 h 1357312"/>
                <a:gd name="connsiteX197" fmla="*/ 180975 w 1271587"/>
                <a:gd name="connsiteY197" fmla="*/ 1300162 h 1357312"/>
                <a:gd name="connsiteX198" fmla="*/ 185737 w 1271587"/>
                <a:gd name="connsiteY198" fmla="*/ 1233487 h 1357312"/>
                <a:gd name="connsiteX199" fmla="*/ 147637 w 1271587"/>
                <a:gd name="connsiteY199" fmla="*/ 1209675 h 1357312"/>
                <a:gd name="connsiteX200" fmla="*/ 133350 w 1271587"/>
                <a:gd name="connsiteY200" fmla="*/ 1204912 h 1357312"/>
                <a:gd name="connsiteX201" fmla="*/ 123825 w 1271587"/>
                <a:gd name="connsiteY201" fmla="*/ 1171575 h 1357312"/>
                <a:gd name="connsiteX202" fmla="*/ 119062 w 1271587"/>
                <a:gd name="connsiteY202" fmla="*/ 1143000 h 1357312"/>
                <a:gd name="connsiteX203" fmla="*/ 90487 w 1271587"/>
                <a:gd name="connsiteY203" fmla="*/ 1157287 h 1357312"/>
                <a:gd name="connsiteX204" fmla="*/ 85725 w 1271587"/>
                <a:gd name="connsiteY204" fmla="*/ 1171575 h 1357312"/>
                <a:gd name="connsiteX205" fmla="*/ 104775 w 1271587"/>
                <a:gd name="connsiteY205" fmla="*/ 981075 h 1357312"/>
                <a:gd name="connsiteX206" fmla="*/ 114300 w 1271587"/>
                <a:gd name="connsiteY206" fmla="*/ 938212 h 1357312"/>
                <a:gd name="connsiteX207" fmla="*/ 109537 w 1271587"/>
                <a:gd name="connsiteY207" fmla="*/ 923925 h 1357312"/>
                <a:gd name="connsiteX208" fmla="*/ 100012 w 1271587"/>
                <a:gd name="connsiteY208" fmla="*/ 885825 h 1357312"/>
                <a:gd name="connsiteX209" fmla="*/ 80962 w 1271587"/>
                <a:gd name="connsiteY209" fmla="*/ 857250 h 1357312"/>
                <a:gd name="connsiteX210" fmla="*/ 71437 w 1271587"/>
                <a:gd name="connsiteY210" fmla="*/ 842962 h 1357312"/>
                <a:gd name="connsiteX211" fmla="*/ 57150 w 1271587"/>
                <a:gd name="connsiteY211" fmla="*/ 781050 h 1357312"/>
                <a:gd name="connsiteX212" fmla="*/ 52387 w 1271587"/>
                <a:gd name="connsiteY212" fmla="*/ 757237 h 1357312"/>
                <a:gd name="connsiteX213" fmla="*/ 47625 w 1271587"/>
                <a:gd name="connsiteY213" fmla="*/ 700087 h 1357312"/>
                <a:gd name="connsiteX214" fmla="*/ 33337 w 1271587"/>
                <a:gd name="connsiteY214" fmla="*/ 666750 h 1357312"/>
                <a:gd name="connsiteX215" fmla="*/ 19050 w 1271587"/>
                <a:gd name="connsiteY215" fmla="*/ 657225 h 1357312"/>
                <a:gd name="connsiteX216" fmla="*/ 9525 w 1271587"/>
                <a:gd name="connsiteY216" fmla="*/ 638175 h 1357312"/>
                <a:gd name="connsiteX217" fmla="*/ 0 w 1271587"/>
                <a:gd name="connsiteY217" fmla="*/ 609600 h 1357312"/>
                <a:gd name="connsiteX218" fmla="*/ 4762 w 1271587"/>
                <a:gd name="connsiteY218" fmla="*/ 547687 h 1357312"/>
                <a:gd name="connsiteX219" fmla="*/ 23812 w 1271587"/>
                <a:gd name="connsiteY219" fmla="*/ 542925 h 1357312"/>
                <a:gd name="connsiteX220" fmla="*/ 28575 w 1271587"/>
                <a:gd name="connsiteY220" fmla="*/ 528637 h 13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1271587" h="1357312">
                  <a:moveTo>
                    <a:pt x="28575" y="528637"/>
                  </a:moveTo>
                  <a:cubicBezTo>
                    <a:pt x="36513" y="524668"/>
                    <a:pt x="65548" y="521636"/>
                    <a:pt x="71437" y="519112"/>
                  </a:cubicBezTo>
                  <a:cubicBezTo>
                    <a:pt x="76698" y="516857"/>
                    <a:pt x="80494" y="511912"/>
                    <a:pt x="85725" y="509587"/>
                  </a:cubicBezTo>
                  <a:cubicBezTo>
                    <a:pt x="94900" y="505509"/>
                    <a:pt x="105946" y="505631"/>
                    <a:pt x="114300" y="500062"/>
                  </a:cubicBezTo>
                  <a:cubicBezTo>
                    <a:pt x="132764" y="487752"/>
                    <a:pt x="123157" y="492347"/>
                    <a:pt x="142875" y="485775"/>
                  </a:cubicBezTo>
                  <a:cubicBezTo>
                    <a:pt x="183818" y="458479"/>
                    <a:pt x="132016" y="491205"/>
                    <a:pt x="171450" y="471487"/>
                  </a:cubicBezTo>
                  <a:cubicBezTo>
                    <a:pt x="176569" y="468927"/>
                    <a:pt x="180507" y="464287"/>
                    <a:pt x="185737" y="461962"/>
                  </a:cubicBezTo>
                  <a:cubicBezTo>
                    <a:pt x="194912" y="457884"/>
                    <a:pt x="205958" y="458006"/>
                    <a:pt x="214312" y="452437"/>
                  </a:cubicBezTo>
                  <a:cubicBezTo>
                    <a:pt x="219075" y="449262"/>
                    <a:pt x="224203" y="446576"/>
                    <a:pt x="228600" y="442912"/>
                  </a:cubicBezTo>
                  <a:cubicBezTo>
                    <a:pt x="233774" y="438600"/>
                    <a:pt x="237283" y="432361"/>
                    <a:pt x="242887" y="428625"/>
                  </a:cubicBezTo>
                  <a:cubicBezTo>
                    <a:pt x="247064" y="425840"/>
                    <a:pt x="252786" y="426300"/>
                    <a:pt x="257175" y="423862"/>
                  </a:cubicBezTo>
                  <a:cubicBezTo>
                    <a:pt x="267182" y="418303"/>
                    <a:pt x="274890" y="408432"/>
                    <a:pt x="285750" y="404812"/>
                  </a:cubicBezTo>
                  <a:cubicBezTo>
                    <a:pt x="319755" y="393477"/>
                    <a:pt x="305971" y="400856"/>
                    <a:pt x="328612" y="385762"/>
                  </a:cubicBezTo>
                  <a:cubicBezTo>
                    <a:pt x="331787" y="381000"/>
                    <a:pt x="334090" y="375522"/>
                    <a:pt x="338137" y="371475"/>
                  </a:cubicBezTo>
                  <a:cubicBezTo>
                    <a:pt x="351785" y="357828"/>
                    <a:pt x="351220" y="364933"/>
                    <a:pt x="366712" y="357187"/>
                  </a:cubicBezTo>
                  <a:cubicBezTo>
                    <a:pt x="399597" y="340744"/>
                    <a:pt x="360409" y="352809"/>
                    <a:pt x="400050" y="342900"/>
                  </a:cubicBezTo>
                  <a:cubicBezTo>
                    <a:pt x="404812" y="338137"/>
                    <a:pt x="408856" y="332527"/>
                    <a:pt x="414337" y="328612"/>
                  </a:cubicBezTo>
                  <a:cubicBezTo>
                    <a:pt x="446951" y="305315"/>
                    <a:pt x="420671" y="332065"/>
                    <a:pt x="447675" y="309562"/>
                  </a:cubicBezTo>
                  <a:cubicBezTo>
                    <a:pt x="452849" y="305250"/>
                    <a:pt x="456358" y="299011"/>
                    <a:pt x="461962" y="295275"/>
                  </a:cubicBezTo>
                  <a:cubicBezTo>
                    <a:pt x="471032" y="289229"/>
                    <a:pt x="506759" y="286154"/>
                    <a:pt x="509587" y="285750"/>
                  </a:cubicBezTo>
                  <a:cubicBezTo>
                    <a:pt x="515937" y="282575"/>
                    <a:pt x="522473" y="279747"/>
                    <a:pt x="528637" y="276225"/>
                  </a:cubicBezTo>
                  <a:cubicBezTo>
                    <a:pt x="533607" y="273385"/>
                    <a:pt x="537566" y="268710"/>
                    <a:pt x="542925" y="266700"/>
                  </a:cubicBezTo>
                  <a:cubicBezTo>
                    <a:pt x="550504" y="263858"/>
                    <a:pt x="558835" y="263693"/>
                    <a:pt x="566737" y="261937"/>
                  </a:cubicBezTo>
                  <a:cubicBezTo>
                    <a:pt x="572235" y="260715"/>
                    <a:pt x="593708" y="255596"/>
                    <a:pt x="600075" y="252412"/>
                  </a:cubicBezTo>
                  <a:cubicBezTo>
                    <a:pt x="605194" y="249852"/>
                    <a:pt x="609600" y="246062"/>
                    <a:pt x="614362" y="242887"/>
                  </a:cubicBezTo>
                  <a:cubicBezTo>
                    <a:pt x="623021" y="208255"/>
                    <a:pt x="611486" y="236238"/>
                    <a:pt x="633412" y="214312"/>
                  </a:cubicBezTo>
                  <a:cubicBezTo>
                    <a:pt x="637459" y="210265"/>
                    <a:pt x="638175" y="203200"/>
                    <a:pt x="642937" y="200025"/>
                  </a:cubicBezTo>
                  <a:cubicBezTo>
                    <a:pt x="648383" y="196394"/>
                    <a:pt x="655693" y="197060"/>
                    <a:pt x="661987" y="195262"/>
                  </a:cubicBezTo>
                  <a:cubicBezTo>
                    <a:pt x="684329" y="188879"/>
                    <a:pt x="669920" y="191863"/>
                    <a:pt x="695325" y="180975"/>
                  </a:cubicBezTo>
                  <a:cubicBezTo>
                    <a:pt x="699939" y="178997"/>
                    <a:pt x="705122" y="178457"/>
                    <a:pt x="709612" y="176212"/>
                  </a:cubicBezTo>
                  <a:cubicBezTo>
                    <a:pt x="714732" y="173652"/>
                    <a:pt x="718669" y="169012"/>
                    <a:pt x="723900" y="166687"/>
                  </a:cubicBezTo>
                  <a:cubicBezTo>
                    <a:pt x="733075" y="162609"/>
                    <a:pt x="752475" y="157162"/>
                    <a:pt x="752475" y="157162"/>
                  </a:cubicBezTo>
                  <a:cubicBezTo>
                    <a:pt x="779558" y="130079"/>
                    <a:pt x="753480" y="151897"/>
                    <a:pt x="781050" y="138112"/>
                  </a:cubicBezTo>
                  <a:cubicBezTo>
                    <a:pt x="786169" y="135552"/>
                    <a:pt x="790107" y="130912"/>
                    <a:pt x="795337" y="128587"/>
                  </a:cubicBezTo>
                  <a:cubicBezTo>
                    <a:pt x="804512" y="124509"/>
                    <a:pt x="815558" y="124631"/>
                    <a:pt x="823912" y="119062"/>
                  </a:cubicBezTo>
                  <a:cubicBezTo>
                    <a:pt x="828675" y="115887"/>
                    <a:pt x="833854" y="113262"/>
                    <a:pt x="838200" y="109537"/>
                  </a:cubicBezTo>
                  <a:cubicBezTo>
                    <a:pt x="845018" y="103693"/>
                    <a:pt x="849549" y="95107"/>
                    <a:pt x="857250" y="90487"/>
                  </a:cubicBezTo>
                  <a:cubicBezTo>
                    <a:pt x="865859" y="85321"/>
                    <a:pt x="876300" y="84137"/>
                    <a:pt x="885825" y="80962"/>
                  </a:cubicBezTo>
                  <a:lnTo>
                    <a:pt x="900112" y="76200"/>
                  </a:lnTo>
                  <a:cubicBezTo>
                    <a:pt x="941061" y="48902"/>
                    <a:pt x="889251" y="81631"/>
                    <a:pt x="928687" y="61912"/>
                  </a:cubicBezTo>
                  <a:cubicBezTo>
                    <a:pt x="965608" y="43451"/>
                    <a:pt x="921359" y="59592"/>
                    <a:pt x="957262" y="47625"/>
                  </a:cubicBezTo>
                  <a:cubicBezTo>
                    <a:pt x="971550" y="38100"/>
                    <a:pt x="973137" y="39688"/>
                    <a:pt x="981075" y="23812"/>
                  </a:cubicBezTo>
                  <a:cubicBezTo>
                    <a:pt x="983320" y="19322"/>
                    <a:pt x="982701" y="13445"/>
                    <a:pt x="985837" y="9525"/>
                  </a:cubicBezTo>
                  <a:cubicBezTo>
                    <a:pt x="989413" y="5055"/>
                    <a:pt x="995362" y="3175"/>
                    <a:pt x="1000125" y="0"/>
                  </a:cubicBezTo>
                  <a:cubicBezTo>
                    <a:pt x="1017588" y="26193"/>
                    <a:pt x="1000125" y="3968"/>
                    <a:pt x="1023937" y="23812"/>
                  </a:cubicBezTo>
                  <a:cubicBezTo>
                    <a:pt x="1029111" y="28124"/>
                    <a:pt x="1033051" y="33788"/>
                    <a:pt x="1038225" y="38100"/>
                  </a:cubicBezTo>
                  <a:cubicBezTo>
                    <a:pt x="1050535" y="48359"/>
                    <a:pt x="1052479" y="47614"/>
                    <a:pt x="1066800" y="52387"/>
                  </a:cubicBezTo>
                  <a:cubicBezTo>
                    <a:pt x="1088635" y="85139"/>
                    <a:pt x="1089470" y="70102"/>
                    <a:pt x="1081087" y="95250"/>
                  </a:cubicBezTo>
                  <a:cubicBezTo>
                    <a:pt x="1105000" y="131118"/>
                    <a:pt x="1072758" y="89697"/>
                    <a:pt x="1109662" y="114300"/>
                  </a:cubicBezTo>
                  <a:cubicBezTo>
                    <a:pt x="1114424" y="117475"/>
                    <a:pt x="1115140" y="124540"/>
                    <a:pt x="1119187" y="128587"/>
                  </a:cubicBezTo>
                  <a:cubicBezTo>
                    <a:pt x="1125918" y="135318"/>
                    <a:pt x="1145055" y="143902"/>
                    <a:pt x="1152525" y="147637"/>
                  </a:cubicBezTo>
                  <a:cubicBezTo>
                    <a:pt x="1170659" y="174838"/>
                    <a:pt x="1184058" y="175026"/>
                    <a:pt x="1157287" y="180975"/>
                  </a:cubicBezTo>
                  <a:cubicBezTo>
                    <a:pt x="1147861" y="183070"/>
                    <a:pt x="1138237" y="184150"/>
                    <a:pt x="1128712" y="185737"/>
                  </a:cubicBezTo>
                  <a:cubicBezTo>
                    <a:pt x="1106330" y="208120"/>
                    <a:pt x="1118162" y="194420"/>
                    <a:pt x="1095375" y="228600"/>
                  </a:cubicBezTo>
                  <a:lnTo>
                    <a:pt x="1085850" y="242887"/>
                  </a:lnTo>
                  <a:cubicBezTo>
                    <a:pt x="1093787" y="266700"/>
                    <a:pt x="1085850" y="255588"/>
                    <a:pt x="1119187" y="266700"/>
                  </a:cubicBezTo>
                  <a:lnTo>
                    <a:pt x="1133475" y="271462"/>
                  </a:lnTo>
                  <a:cubicBezTo>
                    <a:pt x="1139825" y="276225"/>
                    <a:pt x="1145633" y="281812"/>
                    <a:pt x="1152525" y="285750"/>
                  </a:cubicBezTo>
                  <a:cubicBezTo>
                    <a:pt x="1156883" y="288241"/>
                    <a:pt x="1162454" y="288021"/>
                    <a:pt x="1166812" y="290512"/>
                  </a:cubicBezTo>
                  <a:cubicBezTo>
                    <a:pt x="1172977" y="294035"/>
                    <a:pt x="1191851" y="310637"/>
                    <a:pt x="1200150" y="314325"/>
                  </a:cubicBezTo>
                  <a:cubicBezTo>
                    <a:pt x="1209325" y="318403"/>
                    <a:pt x="1219200" y="320675"/>
                    <a:pt x="1228725" y="323850"/>
                  </a:cubicBezTo>
                  <a:cubicBezTo>
                    <a:pt x="1252171" y="331665"/>
                    <a:pt x="1238065" y="327787"/>
                    <a:pt x="1271587" y="333375"/>
                  </a:cubicBezTo>
                  <a:cubicBezTo>
                    <a:pt x="1270000" y="338137"/>
                    <a:pt x="1269961" y="343742"/>
                    <a:pt x="1266825" y="347662"/>
                  </a:cubicBezTo>
                  <a:cubicBezTo>
                    <a:pt x="1263249" y="352132"/>
                    <a:pt x="1258234" y="356636"/>
                    <a:pt x="1252537" y="357187"/>
                  </a:cubicBezTo>
                  <a:cubicBezTo>
                    <a:pt x="1208265" y="361471"/>
                    <a:pt x="1163637" y="360362"/>
                    <a:pt x="1119187" y="361950"/>
                  </a:cubicBezTo>
                  <a:cubicBezTo>
                    <a:pt x="1120775" y="388937"/>
                    <a:pt x="1121608" y="415980"/>
                    <a:pt x="1123950" y="442912"/>
                  </a:cubicBezTo>
                  <a:cubicBezTo>
                    <a:pt x="1124787" y="452532"/>
                    <a:pt x="1125659" y="462326"/>
                    <a:pt x="1128712" y="471487"/>
                  </a:cubicBezTo>
                  <a:cubicBezTo>
                    <a:pt x="1130522" y="476917"/>
                    <a:pt x="1133767" y="482199"/>
                    <a:pt x="1138237" y="485775"/>
                  </a:cubicBezTo>
                  <a:cubicBezTo>
                    <a:pt x="1142157" y="488911"/>
                    <a:pt x="1147762" y="488950"/>
                    <a:pt x="1152525" y="490537"/>
                  </a:cubicBezTo>
                  <a:cubicBezTo>
                    <a:pt x="1156269" y="513003"/>
                    <a:pt x="1156364" y="518261"/>
                    <a:pt x="1162050" y="538162"/>
                  </a:cubicBezTo>
                  <a:cubicBezTo>
                    <a:pt x="1163429" y="542989"/>
                    <a:pt x="1164567" y="547960"/>
                    <a:pt x="1166812" y="552450"/>
                  </a:cubicBezTo>
                  <a:cubicBezTo>
                    <a:pt x="1169372" y="557569"/>
                    <a:pt x="1173777" y="561618"/>
                    <a:pt x="1176337" y="566737"/>
                  </a:cubicBezTo>
                  <a:cubicBezTo>
                    <a:pt x="1178582" y="571227"/>
                    <a:pt x="1179122" y="576411"/>
                    <a:pt x="1181100" y="581025"/>
                  </a:cubicBezTo>
                  <a:cubicBezTo>
                    <a:pt x="1183897" y="587550"/>
                    <a:pt x="1186972" y="593987"/>
                    <a:pt x="1190625" y="600075"/>
                  </a:cubicBezTo>
                  <a:cubicBezTo>
                    <a:pt x="1196515" y="609891"/>
                    <a:pt x="1209675" y="628650"/>
                    <a:pt x="1209675" y="628650"/>
                  </a:cubicBezTo>
                  <a:cubicBezTo>
                    <a:pt x="1221642" y="664553"/>
                    <a:pt x="1205501" y="620304"/>
                    <a:pt x="1223962" y="657225"/>
                  </a:cubicBezTo>
                  <a:cubicBezTo>
                    <a:pt x="1243681" y="696661"/>
                    <a:pt x="1210952" y="644851"/>
                    <a:pt x="1238250" y="685800"/>
                  </a:cubicBezTo>
                  <a:cubicBezTo>
                    <a:pt x="1256232" y="739746"/>
                    <a:pt x="1259496" y="738198"/>
                    <a:pt x="1243012" y="823912"/>
                  </a:cubicBezTo>
                  <a:cubicBezTo>
                    <a:pt x="1241513" y="831707"/>
                    <a:pt x="1229575" y="832587"/>
                    <a:pt x="1223962" y="838200"/>
                  </a:cubicBezTo>
                  <a:cubicBezTo>
                    <a:pt x="1219915" y="842247"/>
                    <a:pt x="1218101" y="848090"/>
                    <a:pt x="1214437" y="852487"/>
                  </a:cubicBezTo>
                  <a:cubicBezTo>
                    <a:pt x="1210125" y="857661"/>
                    <a:pt x="1204462" y="861601"/>
                    <a:pt x="1200150" y="866775"/>
                  </a:cubicBezTo>
                  <a:cubicBezTo>
                    <a:pt x="1196486" y="871172"/>
                    <a:pt x="1193185" y="875943"/>
                    <a:pt x="1190625" y="881062"/>
                  </a:cubicBezTo>
                  <a:cubicBezTo>
                    <a:pt x="1188380" y="885552"/>
                    <a:pt x="1188998" y="891430"/>
                    <a:pt x="1185862" y="895350"/>
                  </a:cubicBezTo>
                  <a:cubicBezTo>
                    <a:pt x="1182286" y="899819"/>
                    <a:pt x="1176337" y="901700"/>
                    <a:pt x="1171575" y="904875"/>
                  </a:cubicBezTo>
                  <a:cubicBezTo>
                    <a:pt x="1160849" y="937050"/>
                    <a:pt x="1175724" y="902173"/>
                    <a:pt x="1152525" y="928687"/>
                  </a:cubicBezTo>
                  <a:cubicBezTo>
                    <a:pt x="1144987" y="937302"/>
                    <a:pt x="1139825" y="947737"/>
                    <a:pt x="1133475" y="957262"/>
                  </a:cubicBezTo>
                  <a:cubicBezTo>
                    <a:pt x="1130300" y="962025"/>
                    <a:pt x="1125760" y="966120"/>
                    <a:pt x="1123950" y="971550"/>
                  </a:cubicBezTo>
                  <a:cubicBezTo>
                    <a:pt x="1122362" y="976312"/>
                    <a:pt x="1124074" y="984687"/>
                    <a:pt x="1119187" y="985837"/>
                  </a:cubicBezTo>
                  <a:cubicBezTo>
                    <a:pt x="1094414" y="991666"/>
                    <a:pt x="1068387" y="989012"/>
                    <a:pt x="1042987" y="990600"/>
                  </a:cubicBezTo>
                  <a:cubicBezTo>
                    <a:pt x="1023684" y="1019553"/>
                    <a:pt x="1041880" y="988790"/>
                    <a:pt x="1028700" y="1023937"/>
                  </a:cubicBezTo>
                  <a:cubicBezTo>
                    <a:pt x="1026207" y="1030585"/>
                    <a:pt x="1021972" y="1036462"/>
                    <a:pt x="1019175" y="1042987"/>
                  </a:cubicBezTo>
                  <a:cubicBezTo>
                    <a:pt x="1017197" y="1047601"/>
                    <a:pt x="1017548" y="1053355"/>
                    <a:pt x="1014412" y="1057275"/>
                  </a:cubicBezTo>
                  <a:cubicBezTo>
                    <a:pt x="1010836" y="1061744"/>
                    <a:pt x="1004887" y="1063625"/>
                    <a:pt x="1000125" y="1066800"/>
                  </a:cubicBezTo>
                  <a:cubicBezTo>
                    <a:pt x="996950" y="1071562"/>
                    <a:pt x="992556" y="1075708"/>
                    <a:pt x="990600" y="1081087"/>
                  </a:cubicBezTo>
                  <a:cubicBezTo>
                    <a:pt x="986126" y="1093390"/>
                    <a:pt x="985215" y="1106768"/>
                    <a:pt x="981075" y="1119187"/>
                  </a:cubicBezTo>
                  <a:cubicBezTo>
                    <a:pt x="979487" y="1123950"/>
                    <a:pt x="977691" y="1128648"/>
                    <a:pt x="976312" y="1133475"/>
                  </a:cubicBezTo>
                  <a:cubicBezTo>
                    <a:pt x="975931" y="1134810"/>
                    <a:pt x="969327" y="1163637"/>
                    <a:pt x="966787" y="1166812"/>
                  </a:cubicBezTo>
                  <a:cubicBezTo>
                    <a:pt x="963211" y="1171281"/>
                    <a:pt x="957262" y="1173162"/>
                    <a:pt x="952500" y="1176337"/>
                  </a:cubicBezTo>
                  <a:cubicBezTo>
                    <a:pt x="946430" y="1185443"/>
                    <a:pt x="938562" y="1199269"/>
                    <a:pt x="928687" y="1204912"/>
                  </a:cubicBezTo>
                  <a:cubicBezTo>
                    <a:pt x="923004" y="1208159"/>
                    <a:pt x="915987" y="1208087"/>
                    <a:pt x="909637" y="1209675"/>
                  </a:cubicBezTo>
                  <a:cubicBezTo>
                    <a:pt x="904018" y="1213421"/>
                    <a:pt x="889514" y="1224901"/>
                    <a:pt x="881062" y="1223962"/>
                  </a:cubicBezTo>
                  <a:cubicBezTo>
                    <a:pt x="871083" y="1222853"/>
                    <a:pt x="852487" y="1214437"/>
                    <a:pt x="852487" y="1214437"/>
                  </a:cubicBezTo>
                  <a:cubicBezTo>
                    <a:pt x="850900" y="1209675"/>
                    <a:pt x="848943" y="1205020"/>
                    <a:pt x="847725" y="1200150"/>
                  </a:cubicBezTo>
                  <a:cubicBezTo>
                    <a:pt x="836944" y="1157028"/>
                    <a:pt x="856266" y="1178554"/>
                    <a:pt x="785812" y="1166812"/>
                  </a:cubicBezTo>
                  <a:cubicBezTo>
                    <a:pt x="801571" y="1119540"/>
                    <a:pt x="775130" y="1191757"/>
                    <a:pt x="804862" y="1138237"/>
                  </a:cubicBezTo>
                  <a:cubicBezTo>
                    <a:pt x="809738" y="1129460"/>
                    <a:pt x="811212" y="1119187"/>
                    <a:pt x="814387" y="1109662"/>
                  </a:cubicBezTo>
                  <a:lnTo>
                    <a:pt x="823912" y="1081087"/>
                  </a:lnTo>
                  <a:cubicBezTo>
                    <a:pt x="825499" y="1076325"/>
                    <a:pt x="825890" y="1070977"/>
                    <a:pt x="828675" y="1066800"/>
                  </a:cubicBezTo>
                  <a:cubicBezTo>
                    <a:pt x="841936" y="1046908"/>
                    <a:pt x="834153" y="1056559"/>
                    <a:pt x="852487" y="1038225"/>
                  </a:cubicBezTo>
                  <a:cubicBezTo>
                    <a:pt x="850900" y="1028700"/>
                    <a:pt x="853757" y="1017190"/>
                    <a:pt x="847725" y="1009650"/>
                  </a:cubicBezTo>
                  <a:cubicBezTo>
                    <a:pt x="844589" y="1005730"/>
                    <a:pt x="837614" y="1011627"/>
                    <a:pt x="833437" y="1014412"/>
                  </a:cubicBezTo>
                  <a:cubicBezTo>
                    <a:pt x="797762" y="1038195"/>
                    <a:pt x="838836" y="1022139"/>
                    <a:pt x="804862" y="1033462"/>
                  </a:cubicBezTo>
                  <a:cubicBezTo>
                    <a:pt x="790575" y="1030287"/>
                    <a:pt x="776636" y="1023937"/>
                    <a:pt x="762000" y="1023937"/>
                  </a:cubicBezTo>
                  <a:cubicBezTo>
                    <a:pt x="723900" y="1023937"/>
                    <a:pt x="771523" y="1049336"/>
                    <a:pt x="733425" y="1023937"/>
                  </a:cubicBezTo>
                  <a:cubicBezTo>
                    <a:pt x="731837" y="1019175"/>
                    <a:pt x="730907" y="1014140"/>
                    <a:pt x="728662" y="1009650"/>
                  </a:cubicBezTo>
                  <a:cubicBezTo>
                    <a:pt x="726102" y="1004530"/>
                    <a:pt x="720260" y="1000975"/>
                    <a:pt x="719137" y="995362"/>
                  </a:cubicBezTo>
                  <a:cubicBezTo>
                    <a:pt x="715388" y="976617"/>
                    <a:pt x="716901" y="957160"/>
                    <a:pt x="714375" y="938212"/>
                  </a:cubicBezTo>
                  <a:cubicBezTo>
                    <a:pt x="713712" y="933236"/>
                    <a:pt x="713162" y="927475"/>
                    <a:pt x="709612" y="923925"/>
                  </a:cubicBezTo>
                  <a:cubicBezTo>
                    <a:pt x="704592" y="918905"/>
                    <a:pt x="696912" y="917575"/>
                    <a:pt x="690562" y="914400"/>
                  </a:cubicBezTo>
                  <a:cubicBezTo>
                    <a:pt x="676674" y="858841"/>
                    <a:pt x="682468" y="889606"/>
                    <a:pt x="690562" y="776287"/>
                  </a:cubicBezTo>
                  <a:cubicBezTo>
                    <a:pt x="690920" y="771280"/>
                    <a:pt x="693080" y="766490"/>
                    <a:pt x="695325" y="762000"/>
                  </a:cubicBezTo>
                  <a:cubicBezTo>
                    <a:pt x="701957" y="748737"/>
                    <a:pt x="708603" y="743959"/>
                    <a:pt x="719137" y="733425"/>
                  </a:cubicBezTo>
                  <a:cubicBezTo>
                    <a:pt x="720725" y="728662"/>
                    <a:pt x="723900" y="714117"/>
                    <a:pt x="723900" y="719137"/>
                  </a:cubicBezTo>
                  <a:cubicBezTo>
                    <a:pt x="723900" y="746059"/>
                    <a:pt x="721071" y="751433"/>
                    <a:pt x="714375" y="771525"/>
                  </a:cubicBezTo>
                  <a:cubicBezTo>
                    <a:pt x="712787" y="782637"/>
                    <a:pt x="711004" y="793724"/>
                    <a:pt x="709612" y="804862"/>
                  </a:cubicBezTo>
                  <a:cubicBezTo>
                    <a:pt x="703231" y="855907"/>
                    <a:pt x="709768" y="832973"/>
                    <a:pt x="700087" y="862012"/>
                  </a:cubicBezTo>
                  <a:cubicBezTo>
                    <a:pt x="698500" y="871537"/>
                    <a:pt x="697420" y="881161"/>
                    <a:pt x="695325" y="890587"/>
                  </a:cubicBezTo>
                  <a:cubicBezTo>
                    <a:pt x="694236" y="895488"/>
                    <a:pt x="691780" y="900005"/>
                    <a:pt x="690562" y="904875"/>
                  </a:cubicBezTo>
                  <a:cubicBezTo>
                    <a:pt x="683759" y="932088"/>
                    <a:pt x="688376" y="923275"/>
                    <a:pt x="681037" y="947737"/>
                  </a:cubicBezTo>
                  <a:cubicBezTo>
                    <a:pt x="678152" y="957354"/>
                    <a:pt x="677081" y="967958"/>
                    <a:pt x="671512" y="976312"/>
                  </a:cubicBezTo>
                  <a:lnTo>
                    <a:pt x="661987" y="990600"/>
                  </a:lnTo>
                  <a:cubicBezTo>
                    <a:pt x="659982" y="996615"/>
                    <a:pt x="656194" y="1017726"/>
                    <a:pt x="642937" y="1014412"/>
                  </a:cubicBezTo>
                  <a:cubicBezTo>
                    <a:pt x="638067" y="1013195"/>
                    <a:pt x="633305" y="1001342"/>
                    <a:pt x="638175" y="1000125"/>
                  </a:cubicBezTo>
                  <a:cubicBezTo>
                    <a:pt x="646469" y="998052"/>
                    <a:pt x="654050" y="1006475"/>
                    <a:pt x="661987" y="1009650"/>
                  </a:cubicBezTo>
                  <a:cubicBezTo>
                    <a:pt x="663575" y="1014412"/>
                    <a:pt x="664505" y="1019447"/>
                    <a:pt x="666750" y="1023937"/>
                  </a:cubicBezTo>
                  <a:cubicBezTo>
                    <a:pt x="669310" y="1029057"/>
                    <a:pt x="673950" y="1032994"/>
                    <a:pt x="676275" y="1038225"/>
                  </a:cubicBezTo>
                  <a:cubicBezTo>
                    <a:pt x="680353" y="1047400"/>
                    <a:pt x="685800" y="1066800"/>
                    <a:pt x="685800" y="1066800"/>
                  </a:cubicBezTo>
                  <a:cubicBezTo>
                    <a:pt x="687387" y="1076325"/>
                    <a:pt x="690562" y="1085719"/>
                    <a:pt x="690562" y="1095375"/>
                  </a:cubicBezTo>
                  <a:cubicBezTo>
                    <a:pt x="690562" y="1114491"/>
                    <a:pt x="689549" y="1133780"/>
                    <a:pt x="685800" y="1152525"/>
                  </a:cubicBezTo>
                  <a:cubicBezTo>
                    <a:pt x="683683" y="1163108"/>
                    <a:pt x="670453" y="1172104"/>
                    <a:pt x="661987" y="1176337"/>
                  </a:cubicBezTo>
                  <a:cubicBezTo>
                    <a:pt x="657497" y="1178582"/>
                    <a:pt x="652190" y="1178855"/>
                    <a:pt x="647700" y="1181100"/>
                  </a:cubicBezTo>
                  <a:cubicBezTo>
                    <a:pt x="610779" y="1199561"/>
                    <a:pt x="655028" y="1183420"/>
                    <a:pt x="619125" y="1195387"/>
                  </a:cubicBezTo>
                  <a:cubicBezTo>
                    <a:pt x="608146" y="1193557"/>
                    <a:pt x="587988" y="1191725"/>
                    <a:pt x="576262" y="1185862"/>
                  </a:cubicBezTo>
                  <a:cubicBezTo>
                    <a:pt x="571143" y="1183302"/>
                    <a:pt x="566737" y="1179512"/>
                    <a:pt x="561975" y="1176337"/>
                  </a:cubicBezTo>
                  <a:cubicBezTo>
                    <a:pt x="558800" y="1171575"/>
                    <a:pt x="556919" y="1165626"/>
                    <a:pt x="552450" y="1162050"/>
                  </a:cubicBezTo>
                  <a:cubicBezTo>
                    <a:pt x="548530" y="1158914"/>
                    <a:pt x="542652" y="1159532"/>
                    <a:pt x="538162" y="1157287"/>
                  </a:cubicBezTo>
                  <a:cubicBezTo>
                    <a:pt x="533043" y="1154727"/>
                    <a:pt x="528637" y="1150937"/>
                    <a:pt x="523875" y="1147762"/>
                  </a:cubicBezTo>
                  <a:cubicBezTo>
                    <a:pt x="520700" y="1152525"/>
                    <a:pt x="518397" y="1158003"/>
                    <a:pt x="514350" y="1162050"/>
                  </a:cubicBezTo>
                  <a:cubicBezTo>
                    <a:pt x="510303" y="1166097"/>
                    <a:pt x="503638" y="1167105"/>
                    <a:pt x="500062" y="1171575"/>
                  </a:cubicBezTo>
                  <a:cubicBezTo>
                    <a:pt x="496926" y="1175495"/>
                    <a:pt x="496887" y="1181100"/>
                    <a:pt x="495300" y="1185862"/>
                  </a:cubicBezTo>
                  <a:cubicBezTo>
                    <a:pt x="500062" y="1189037"/>
                    <a:pt x="504228" y="1193377"/>
                    <a:pt x="509587" y="1195387"/>
                  </a:cubicBezTo>
                  <a:cubicBezTo>
                    <a:pt x="517166" y="1198229"/>
                    <a:pt x="526665" y="1195660"/>
                    <a:pt x="533400" y="1200150"/>
                  </a:cubicBezTo>
                  <a:cubicBezTo>
                    <a:pt x="537577" y="1202935"/>
                    <a:pt x="535671" y="1210079"/>
                    <a:pt x="538162" y="1214437"/>
                  </a:cubicBezTo>
                  <a:cubicBezTo>
                    <a:pt x="549067" y="1233521"/>
                    <a:pt x="550761" y="1232361"/>
                    <a:pt x="566737" y="1243012"/>
                  </a:cubicBezTo>
                  <a:cubicBezTo>
                    <a:pt x="542925" y="1244600"/>
                    <a:pt x="518453" y="1241987"/>
                    <a:pt x="495300" y="1247775"/>
                  </a:cubicBezTo>
                  <a:cubicBezTo>
                    <a:pt x="490430" y="1248993"/>
                    <a:pt x="491666" y="1257171"/>
                    <a:pt x="490537" y="1262062"/>
                  </a:cubicBezTo>
                  <a:cubicBezTo>
                    <a:pt x="486897" y="1277837"/>
                    <a:pt x="484187" y="1293812"/>
                    <a:pt x="481012" y="1309687"/>
                  </a:cubicBezTo>
                  <a:cubicBezTo>
                    <a:pt x="473075" y="1308100"/>
                    <a:pt x="463935" y="1309415"/>
                    <a:pt x="457200" y="1304925"/>
                  </a:cubicBezTo>
                  <a:cubicBezTo>
                    <a:pt x="453023" y="1302140"/>
                    <a:pt x="453422" y="1295560"/>
                    <a:pt x="452437" y="1290637"/>
                  </a:cubicBezTo>
                  <a:cubicBezTo>
                    <a:pt x="448649" y="1271699"/>
                    <a:pt x="442912" y="1233487"/>
                    <a:pt x="442912" y="1233487"/>
                  </a:cubicBezTo>
                  <a:cubicBezTo>
                    <a:pt x="444500" y="1204912"/>
                    <a:pt x="445196" y="1176273"/>
                    <a:pt x="447675" y="1147762"/>
                  </a:cubicBezTo>
                  <a:cubicBezTo>
                    <a:pt x="449872" y="1122501"/>
                    <a:pt x="455502" y="1121214"/>
                    <a:pt x="461962" y="1095375"/>
                  </a:cubicBezTo>
                  <a:lnTo>
                    <a:pt x="466725" y="1076325"/>
                  </a:lnTo>
                  <a:cubicBezTo>
                    <a:pt x="468312" y="1062037"/>
                    <a:pt x="469124" y="1047642"/>
                    <a:pt x="471487" y="1033462"/>
                  </a:cubicBezTo>
                  <a:cubicBezTo>
                    <a:pt x="472312" y="1028510"/>
                    <a:pt x="476359" y="1024194"/>
                    <a:pt x="476250" y="1019175"/>
                  </a:cubicBezTo>
                  <a:cubicBezTo>
                    <a:pt x="474765" y="950855"/>
                    <a:pt x="469900" y="882650"/>
                    <a:pt x="466725" y="814387"/>
                  </a:cubicBezTo>
                  <a:lnTo>
                    <a:pt x="419100" y="819150"/>
                  </a:lnTo>
                  <a:cubicBezTo>
                    <a:pt x="415019" y="821530"/>
                    <a:pt x="407112" y="859110"/>
                    <a:pt x="404812" y="866775"/>
                  </a:cubicBezTo>
                  <a:cubicBezTo>
                    <a:pt x="401927" y="876392"/>
                    <a:pt x="398462" y="885825"/>
                    <a:pt x="395287" y="895350"/>
                  </a:cubicBezTo>
                  <a:lnTo>
                    <a:pt x="390525" y="909637"/>
                  </a:lnTo>
                  <a:cubicBezTo>
                    <a:pt x="392112" y="914400"/>
                    <a:pt x="392151" y="920005"/>
                    <a:pt x="395287" y="923925"/>
                  </a:cubicBezTo>
                  <a:cubicBezTo>
                    <a:pt x="398863" y="928395"/>
                    <a:pt x="405527" y="929403"/>
                    <a:pt x="409575" y="933450"/>
                  </a:cubicBezTo>
                  <a:cubicBezTo>
                    <a:pt x="413622" y="937497"/>
                    <a:pt x="415925" y="942975"/>
                    <a:pt x="419100" y="947737"/>
                  </a:cubicBezTo>
                  <a:cubicBezTo>
                    <a:pt x="428177" y="993130"/>
                    <a:pt x="423827" y="960198"/>
                    <a:pt x="419100" y="1033462"/>
                  </a:cubicBezTo>
                  <a:cubicBezTo>
                    <a:pt x="417698" y="1055195"/>
                    <a:pt x="428614" y="1125543"/>
                    <a:pt x="395287" y="1147762"/>
                  </a:cubicBezTo>
                  <a:lnTo>
                    <a:pt x="381000" y="1157287"/>
                  </a:lnTo>
                  <a:cubicBezTo>
                    <a:pt x="352511" y="1214265"/>
                    <a:pt x="399100" y="1114887"/>
                    <a:pt x="366712" y="1252537"/>
                  </a:cubicBezTo>
                  <a:cubicBezTo>
                    <a:pt x="365562" y="1257424"/>
                    <a:pt x="356915" y="1255055"/>
                    <a:pt x="352425" y="1257300"/>
                  </a:cubicBezTo>
                  <a:cubicBezTo>
                    <a:pt x="315504" y="1275761"/>
                    <a:pt x="359753" y="1259620"/>
                    <a:pt x="323850" y="1271587"/>
                  </a:cubicBezTo>
                  <a:cubicBezTo>
                    <a:pt x="315912" y="1270000"/>
                    <a:pt x="302418" y="1274562"/>
                    <a:pt x="300037" y="1266825"/>
                  </a:cubicBezTo>
                  <a:cubicBezTo>
                    <a:pt x="291978" y="1240634"/>
                    <a:pt x="305927" y="1206294"/>
                    <a:pt x="314325" y="1181100"/>
                  </a:cubicBezTo>
                  <a:lnTo>
                    <a:pt x="319087" y="1166812"/>
                  </a:lnTo>
                  <a:lnTo>
                    <a:pt x="323850" y="1152525"/>
                  </a:lnTo>
                  <a:cubicBezTo>
                    <a:pt x="322262" y="1130300"/>
                    <a:pt x="326911" y="1106713"/>
                    <a:pt x="319087" y="1085850"/>
                  </a:cubicBezTo>
                  <a:cubicBezTo>
                    <a:pt x="315562" y="1076449"/>
                    <a:pt x="312737" y="1104900"/>
                    <a:pt x="309562" y="1114425"/>
                  </a:cubicBezTo>
                  <a:lnTo>
                    <a:pt x="304800" y="1128712"/>
                  </a:lnTo>
                  <a:cubicBezTo>
                    <a:pt x="301403" y="1138903"/>
                    <a:pt x="299201" y="1149684"/>
                    <a:pt x="290512" y="1157287"/>
                  </a:cubicBezTo>
                  <a:cubicBezTo>
                    <a:pt x="281897" y="1164825"/>
                    <a:pt x="261937" y="1176337"/>
                    <a:pt x="261937" y="1176337"/>
                  </a:cubicBezTo>
                  <a:cubicBezTo>
                    <a:pt x="246538" y="1199436"/>
                    <a:pt x="243549" y="1197371"/>
                    <a:pt x="257175" y="1238250"/>
                  </a:cubicBezTo>
                  <a:cubicBezTo>
                    <a:pt x="258985" y="1243680"/>
                    <a:pt x="266700" y="1244600"/>
                    <a:pt x="271462" y="1247775"/>
                  </a:cubicBezTo>
                  <a:cubicBezTo>
                    <a:pt x="269875" y="1254125"/>
                    <a:pt x="269278" y="1260809"/>
                    <a:pt x="266700" y="1266825"/>
                  </a:cubicBezTo>
                  <a:cubicBezTo>
                    <a:pt x="250443" y="1304759"/>
                    <a:pt x="262447" y="1258605"/>
                    <a:pt x="252412" y="1295400"/>
                  </a:cubicBezTo>
                  <a:cubicBezTo>
                    <a:pt x="240595" y="1338728"/>
                    <a:pt x="255718" y="1329223"/>
                    <a:pt x="228600" y="1338262"/>
                  </a:cubicBezTo>
                  <a:cubicBezTo>
                    <a:pt x="223837" y="1341437"/>
                    <a:pt x="219432" y="1345227"/>
                    <a:pt x="214312" y="1347787"/>
                  </a:cubicBezTo>
                  <a:cubicBezTo>
                    <a:pt x="207475" y="1351206"/>
                    <a:pt x="187085" y="1355785"/>
                    <a:pt x="180975" y="1357312"/>
                  </a:cubicBezTo>
                  <a:cubicBezTo>
                    <a:pt x="176212" y="1355725"/>
                    <a:pt x="168551" y="1357211"/>
                    <a:pt x="166687" y="1352550"/>
                  </a:cubicBezTo>
                  <a:cubicBezTo>
                    <a:pt x="164256" y="1346473"/>
                    <a:pt x="169652" y="1339794"/>
                    <a:pt x="171450" y="1333500"/>
                  </a:cubicBezTo>
                  <a:cubicBezTo>
                    <a:pt x="185115" y="1285673"/>
                    <a:pt x="166085" y="1359715"/>
                    <a:pt x="180975" y="1300162"/>
                  </a:cubicBezTo>
                  <a:cubicBezTo>
                    <a:pt x="182562" y="1277937"/>
                    <a:pt x="187046" y="1255730"/>
                    <a:pt x="185737" y="1233487"/>
                  </a:cubicBezTo>
                  <a:cubicBezTo>
                    <a:pt x="184680" y="1215525"/>
                    <a:pt x="157017" y="1212802"/>
                    <a:pt x="147637" y="1209675"/>
                  </a:cubicBezTo>
                  <a:lnTo>
                    <a:pt x="133350" y="1204912"/>
                  </a:lnTo>
                  <a:cubicBezTo>
                    <a:pt x="128808" y="1191289"/>
                    <a:pt x="126817" y="1186533"/>
                    <a:pt x="123825" y="1171575"/>
                  </a:cubicBezTo>
                  <a:cubicBezTo>
                    <a:pt x="121931" y="1162106"/>
                    <a:pt x="120650" y="1152525"/>
                    <a:pt x="119062" y="1143000"/>
                  </a:cubicBezTo>
                  <a:cubicBezTo>
                    <a:pt x="109650" y="1146137"/>
                    <a:pt x="97201" y="1148894"/>
                    <a:pt x="90487" y="1157287"/>
                  </a:cubicBezTo>
                  <a:cubicBezTo>
                    <a:pt x="87351" y="1161207"/>
                    <a:pt x="87312" y="1166812"/>
                    <a:pt x="85725" y="1171575"/>
                  </a:cubicBezTo>
                  <a:cubicBezTo>
                    <a:pt x="155811" y="1218301"/>
                    <a:pt x="96301" y="1184439"/>
                    <a:pt x="104775" y="981075"/>
                  </a:cubicBezTo>
                  <a:cubicBezTo>
                    <a:pt x="105573" y="961914"/>
                    <a:pt x="108973" y="954192"/>
                    <a:pt x="114300" y="938212"/>
                  </a:cubicBezTo>
                  <a:cubicBezTo>
                    <a:pt x="112712" y="933450"/>
                    <a:pt x="110755" y="928795"/>
                    <a:pt x="109537" y="923925"/>
                  </a:cubicBezTo>
                  <a:cubicBezTo>
                    <a:pt x="107616" y="916241"/>
                    <a:pt x="104963" y="894736"/>
                    <a:pt x="100012" y="885825"/>
                  </a:cubicBezTo>
                  <a:cubicBezTo>
                    <a:pt x="94452" y="875818"/>
                    <a:pt x="87312" y="866775"/>
                    <a:pt x="80962" y="857250"/>
                  </a:cubicBezTo>
                  <a:lnTo>
                    <a:pt x="71437" y="842962"/>
                  </a:lnTo>
                  <a:cubicBezTo>
                    <a:pt x="61556" y="813316"/>
                    <a:pt x="67660" y="833600"/>
                    <a:pt x="57150" y="781050"/>
                  </a:cubicBezTo>
                  <a:lnTo>
                    <a:pt x="52387" y="757237"/>
                  </a:lnTo>
                  <a:cubicBezTo>
                    <a:pt x="50800" y="738187"/>
                    <a:pt x="49996" y="719055"/>
                    <a:pt x="47625" y="700087"/>
                  </a:cubicBezTo>
                  <a:cubicBezTo>
                    <a:pt x="46064" y="687596"/>
                    <a:pt x="42479" y="675892"/>
                    <a:pt x="33337" y="666750"/>
                  </a:cubicBezTo>
                  <a:cubicBezTo>
                    <a:pt x="29290" y="662703"/>
                    <a:pt x="23812" y="660400"/>
                    <a:pt x="19050" y="657225"/>
                  </a:cubicBezTo>
                  <a:cubicBezTo>
                    <a:pt x="15875" y="650875"/>
                    <a:pt x="12162" y="644767"/>
                    <a:pt x="9525" y="638175"/>
                  </a:cubicBezTo>
                  <a:cubicBezTo>
                    <a:pt x="5796" y="628853"/>
                    <a:pt x="0" y="609600"/>
                    <a:pt x="0" y="609600"/>
                  </a:cubicBezTo>
                  <a:cubicBezTo>
                    <a:pt x="1587" y="588962"/>
                    <a:pt x="-2200" y="567180"/>
                    <a:pt x="4762" y="547687"/>
                  </a:cubicBezTo>
                  <a:cubicBezTo>
                    <a:pt x="6963" y="541523"/>
                    <a:pt x="17958" y="545852"/>
                    <a:pt x="23812" y="542925"/>
                  </a:cubicBezTo>
                  <a:cubicBezTo>
                    <a:pt x="25232" y="542215"/>
                    <a:pt x="20637" y="532606"/>
                    <a:pt x="28575" y="528637"/>
                  </a:cubicBezTo>
                  <a:close/>
                </a:path>
              </a:pathLst>
            </a:custGeom>
            <a:solidFill>
              <a:srgbClr val="07AE53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5D49A58-2E5E-43BB-99D4-8EC4011F9A03}"/>
                </a:ext>
              </a:extLst>
            </p:cNvPr>
            <p:cNvSpPr/>
            <p:nvPr/>
          </p:nvSpPr>
          <p:spPr>
            <a:xfrm>
              <a:off x="920817" y="2344022"/>
              <a:ext cx="1276694" cy="1714500"/>
            </a:xfrm>
            <a:custGeom>
              <a:avLst/>
              <a:gdLst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206416 w 1286282"/>
                <a:gd name="connsiteY34" fmla="*/ 1226820 h 1645920"/>
                <a:gd name="connsiteX35" fmla="*/ 1175936 w 1286282"/>
                <a:gd name="connsiteY35" fmla="*/ 1242060 h 1645920"/>
                <a:gd name="connsiteX36" fmla="*/ 1153076 w 1286282"/>
                <a:gd name="connsiteY36" fmla="*/ 1249680 h 1645920"/>
                <a:gd name="connsiteX37" fmla="*/ 1107356 w 1286282"/>
                <a:gd name="connsiteY37" fmla="*/ 1280160 h 1645920"/>
                <a:gd name="connsiteX38" fmla="*/ 1031156 w 1286282"/>
                <a:gd name="connsiteY38" fmla="*/ 1303020 h 1645920"/>
                <a:gd name="connsiteX39" fmla="*/ 1008296 w 1286282"/>
                <a:gd name="connsiteY39" fmla="*/ 1318260 h 1645920"/>
                <a:gd name="connsiteX40" fmla="*/ 962576 w 1286282"/>
                <a:gd name="connsiteY40" fmla="*/ 1333500 h 1645920"/>
                <a:gd name="connsiteX41" fmla="*/ 939716 w 1286282"/>
                <a:gd name="connsiteY41" fmla="*/ 1348740 h 1645920"/>
                <a:gd name="connsiteX42" fmla="*/ 893996 w 1286282"/>
                <a:gd name="connsiteY42" fmla="*/ 1363980 h 1645920"/>
                <a:gd name="connsiteX43" fmla="*/ 871136 w 1286282"/>
                <a:gd name="connsiteY43" fmla="*/ 1371600 h 1645920"/>
                <a:gd name="connsiteX44" fmla="*/ 817796 w 1286282"/>
                <a:gd name="connsiteY44" fmla="*/ 1402080 h 1645920"/>
                <a:gd name="connsiteX45" fmla="*/ 772076 w 1286282"/>
                <a:gd name="connsiteY45" fmla="*/ 1417320 h 1645920"/>
                <a:gd name="connsiteX46" fmla="*/ 749216 w 1286282"/>
                <a:gd name="connsiteY46" fmla="*/ 1432560 h 1645920"/>
                <a:gd name="connsiteX47" fmla="*/ 703496 w 1286282"/>
                <a:gd name="connsiteY47" fmla="*/ 1447800 h 1645920"/>
                <a:gd name="connsiteX48" fmla="*/ 657776 w 1286282"/>
                <a:gd name="connsiteY48" fmla="*/ 1478280 h 1645920"/>
                <a:gd name="connsiteX49" fmla="*/ 612056 w 1286282"/>
                <a:gd name="connsiteY49" fmla="*/ 1493520 h 1645920"/>
                <a:gd name="connsiteX50" fmla="*/ 543476 w 1286282"/>
                <a:gd name="connsiteY50" fmla="*/ 1524000 h 1645920"/>
                <a:gd name="connsiteX51" fmla="*/ 490136 w 1286282"/>
                <a:gd name="connsiteY51" fmla="*/ 1546860 h 1645920"/>
                <a:gd name="connsiteX52" fmla="*/ 467276 w 1286282"/>
                <a:gd name="connsiteY52" fmla="*/ 1554480 h 1645920"/>
                <a:gd name="connsiteX53" fmla="*/ 436796 w 1286282"/>
                <a:gd name="connsiteY53" fmla="*/ 1569720 h 1645920"/>
                <a:gd name="connsiteX54" fmla="*/ 360596 w 1286282"/>
                <a:gd name="connsiteY54" fmla="*/ 1600200 h 1645920"/>
                <a:gd name="connsiteX55" fmla="*/ 314876 w 1286282"/>
                <a:gd name="connsiteY55" fmla="*/ 1630680 h 1645920"/>
                <a:gd name="connsiteX56" fmla="*/ 292016 w 1286282"/>
                <a:gd name="connsiteY56" fmla="*/ 1645920 h 1645920"/>
                <a:gd name="connsiteX57" fmla="*/ 284396 w 1286282"/>
                <a:gd name="connsiteY57" fmla="*/ 1623060 h 1645920"/>
                <a:gd name="connsiteX58" fmla="*/ 307256 w 1286282"/>
                <a:gd name="connsiteY58" fmla="*/ 1546860 h 1645920"/>
                <a:gd name="connsiteX59" fmla="*/ 330116 w 1286282"/>
                <a:gd name="connsiteY59" fmla="*/ 1501140 h 1645920"/>
                <a:gd name="connsiteX60" fmla="*/ 307256 w 1286282"/>
                <a:gd name="connsiteY60" fmla="*/ 1478280 h 1645920"/>
                <a:gd name="connsiteX61" fmla="*/ 299636 w 1286282"/>
                <a:gd name="connsiteY61" fmla="*/ 1455420 h 1645920"/>
                <a:gd name="connsiteX62" fmla="*/ 284396 w 1286282"/>
                <a:gd name="connsiteY62" fmla="*/ 1432560 h 1645920"/>
                <a:gd name="connsiteX63" fmla="*/ 269156 w 1286282"/>
                <a:gd name="connsiteY63" fmla="*/ 1394460 h 1645920"/>
                <a:gd name="connsiteX64" fmla="*/ 246296 w 1286282"/>
                <a:gd name="connsiteY64" fmla="*/ 1348740 h 1645920"/>
                <a:gd name="connsiteX65" fmla="*/ 284396 w 1286282"/>
                <a:gd name="connsiteY65" fmla="*/ 1310640 h 1645920"/>
                <a:gd name="connsiteX66" fmla="*/ 292016 w 1286282"/>
                <a:gd name="connsiteY66" fmla="*/ 1287780 h 1645920"/>
                <a:gd name="connsiteX67" fmla="*/ 337736 w 1286282"/>
                <a:gd name="connsiteY67" fmla="*/ 1257300 h 1645920"/>
                <a:gd name="connsiteX68" fmla="*/ 352976 w 1286282"/>
                <a:gd name="connsiteY68" fmla="*/ 1234440 h 1645920"/>
                <a:gd name="connsiteX69" fmla="*/ 322496 w 1286282"/>
                <a:gd name="connsiteY69" fmla="*/ 1203960 h 1645920"/>
                <a:gd name="connsiteX70" fmla="*/ 253916 w 1286282"/>
                <a:gd name="connsiteY70" fmla="*/ 1181100 h 1645920"/>
                <a:gd name="connsiteX71" fmla="*/ 208196 w 1286282"/>
                <a:gd name="connsiteY71" fmla="*/ 1188720 h 1645920"/>
                <a:gd name="connsiteX72" fmla="*/ 185336 w 1286282"/>
                <a:gd name="connsiteY72" fmla="*/ 1234440 h 1645920"/>
                <a:gd name="connsiteX73" fmla="*/ 170096 w 1286282"/>
                <a:gd name="connsiteY73" fmla="*/ 1211580 h 1645920"/>
                <a:gd name="connsiteX74" fmla="*/ 124376 w 1286282"/>
                <a:gd name="connsiteY74" fmla="*/ 1181100 h 1645920"/>
                <a:gd name="connsiteX75" fmla="*/ 131996 w 1286282"/>
                <a:gd name="connsiteY75" fmla="*/ 1143000 h 1645920"/>
                <a:gd name="connsiteX76" fmla="*/ 147236 w 1286282"/>
                <a:gd name="connsiteY76" fmla="*/ 1120140 h 1645920"/>
                <a:gd name="connsiteX77" fmla="*/ 170096 w 1286282"/>
                <a:gd name="connsiteY77" fmla="*/ 1074420 h 1645920"/>
                <a:gd name="connsiteX78" fmla="*/ 177716 w 1286282"/>
                <a:gd name="connsiteY78" fmla="*/ 1043940 h 1645920"/>
                <a:gd name="connsiteX79" fmla="*/ 185336 w 1286282"/>
                <a:gd name="connsiteY79" fmla="*/ 1005840 h 1645920"/>
                <a:gd name="connsiteX80" fmla="*/ 200576 w 1286282"/>
                <a:gd name="connsiteY80" fmla="*/ 982980 h 1645920"/>
                <a:gd name="connsiteX81" fmla="*/ 177716 w 1286282"/>
                <a:gd name="connsiteY81" fmla="*/ 990600 h 1645920"/>
                <a:gd name="connsiteX82" fmla="*/ 147236 w 1286282"/>
                <a:gd name="connsiteY82" fmla="*/ 1028700 h 1645920"/>
                <a:gd name="connsiteX83" fmla="*/ 116756 w 1286282"/>
                <a:gd name="connsiteY83" fmla="*/ 1005840 h 1645920"/>
                <a:gd name="connsiteX84" fmla="*/ 109136 w 1286282"/>
                <a:gd name="connsiteY84" fmla="*/ 982980 h 1645920"/>
                <a:gd name="connsiteX85" fmla="*/ 86276 w 1286282"/>
                <a:gd name="connsiteY85" fmla="*/ 952500 h 1645920"/>
                <a:gd name="connsiteX86" fmla="*/ 48176 w 1286282"/>
                <a:gd name="connsiteY86" fmla="*/ 906780 h 1645920"/>
                <a:gd name="connsiteX87" fmla="*/ 40556 w 1286282"/>
                <a:gd name="connsiteY87" fmla="*/ 883920 h 1645920"/>
                <a:gd name="connsiteX88" fmla="*/ 32936 w 1286282"/>
                <a:gd name="connsiteY88" fmla="*/ 708660 h 1645920"/>
                <a:gd name="connsiteX89" fmla="*/ 78656 w 1286282"/>
                <a:gd name="connsiteY89" fmla="*/ 701040 h 1645920"/>
                <a:gd name="connsiteX90" fmla="*/ 101516 w 1286282"/>
                <a:gd name="connsiteY90" fmla="*/ 693420 h 1645920"/>
                <a:gd name="connsiteX91" fmla="*/ 131996 w 1286282"/>
                <a:gd name="connsiteY91" fmla="*/ 655320 h 1645920"/>
                <a:gd name="connsiteX92" fmla="*/ 170096 w 1286282"/>
                <a:gd name="connsiteY92" fmla="*/ 617220 h 1645920"/>
                <a:gd name="connsiteX93" fmla="*/ 162476 w 1286282"/>
                <a:gd name="connsiteY93" fmla="*/ 480060 h 1645920"/>
                <a:gd name="connsiteX94" fmla="*/ 147236 w 1286282"/>
                <a:gd name="connsiteY94" fmla="*/ 434340 h 1645920"/>
                <a:gd name="connsiteX95" fmla="*/ 162476 w 1286282"/>
                <a:gd name="connsiteY95" fmla="*/ 388620 h 1645920"/>
                <a:gd name="connsiteX96" fmla="*/ 185336 w 1286282"/>
                <a:gd name="connsiteY96" fmla="*/ 373380 h 1645920"/>
                <a:gd name="connsiteX97" fmla="*/ 208196 w 1286282"/>
                <a:gd name="connsiteY97" fmla="*/ 350520 h 1645920"/>
                <a:gd name="connsiteX98" fmla="*/ 231056 w 1286282"/>
                <a:gd name="connsiteY98" fmla="*/ 342900 h 1645920"/>
                <a:gd name="connsiteX99" fmla="*/ 246296 w 1286282"/>
                <a:gd name="connsiteY99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206416 w 1286282"/>
                <a:gd name="connsiteY34" fmla="*/ 1226820 h 1645920"/>
                <a:gd name="connsiteX35" fmla="*/ 1175936 w 1286282"/>
                <a:gd name="connsiteY35" fmla="*/ 1242060 h 1645920"/>
                <a:gd name="connsiteX36" fmla="*/ 1107356 w 1286282"/>
                <a:gd name="connsiteY36" fmla="*/ 1280160 h 1645920"/>
                <a:gd name="connsiteX37" fmla="*/ 1031156 w 1286282"/>
                <a:gd name="connsiteY37" fmla="*/ 1303020 h 1645920"/>
                <a:gd name="connsiteX38" fmla="*/ 1008296 w 1286282"/>
                <a:gd name="connsiteY38" fmla="*/ 1318260 h 1645920"/>
                <a:gd name="connsiteX39" fmla="*/ 962576 w 1286282"/>
                <a:gd name="connsiteY39" fmla="*/ 1333500 h 1645920"/>
                <a:gd name="connsiteX40" fmla="*/ 939716 w 1286282"/>
                <a:gd name="connsiteY40" fmla="*/ 1348740 h 1645920"/>
                <a:gd name="connsiteX41" fmla="*/ 893996 w 1286282"/>
                <a:gd name="connsiteY41" fmla="*/ 1363980 h 1645920"/>
                <a:gd name="connsiteX42" fmla="*/ 871136 w 1286282"/>
                <a:gd name="connsiteY42" fmla="*/ 1371600 h 1645920"/>
                <a:gd name="connsiteX43" fmla="*/ 817796 w 1286282"/>
                <a:gd name="connsiteY43" fmla="*/ 1402080 h 1645920"/>
                <a:gd name="connsiteX44" fmla="*/ 772076 w 1286282"/>
                <a:gd name="connsiteY44" fmla="*/ 1417320 h 1645920"/>
                <a:gd name="connsiteX45" fmla="*/ 749216 w 1286282"/>
                <a:gd name="connsiteY45" fmla="*/ 1432560 h 1645920"/>
                <a:gd name="connsiteX46" fmla="*/ 703496 w 1286282"/>
                <a:gd name="connsiteY46" fmla="*/ 1447800 h 1645920"/>
                <a:gd name="connsiteX47" fmla="*/ 657776 w 1286282"/>
                <a:gd name="connsiteY47" fmla="*/ 1478280 h 1645920"/>
                <a:gd name="connsiteX48" fmla="*/ 612056 w 1286282"/>
                <a:gd name="connsiteY48" fmla="*/ 1493520 h 1645920"/>
                <a:gd name="connsiteX49" fmla="*/ 543476 w 1286282"/>
                <a:gd name="connsiteY49" fmla="*/ 1524000 h 1645920"/>
                <a:gd name="connsiteX50" fmla="*/ 490136 w 1286282"/>
                <a:gd name="connsiteY50" fmla="*/ 1546860 h 1645920"/>
                <a:gd name="connsiteX51" fmla="*/ 467276 w 1286282"/>
                <a:gd name="connsiteY51" fmla="*/ 1554480 h 1645920"/>
                <a:gd name="connsiteX52" fmla="*/ 436796 w 1286282"/>
                <a:gd name="connsiteY52" fmla="*/ 1569720 h 1645920"/>
                <a:gd name="connsiteX53" fmla="*/ 360596 w 1286282"/>
                <a:gd name="connsiteY53" fmla="*/ 1600200 h 1645920"/>
                <a:gd name="connsiteX54" fmla="*/ 314876 w 1286282"/>
                <a:gd name="connsiteY54" fmla="*/ 1630680 h 1645920"/>
                <a:gd name="connsiteX55" fmla="*/ 292016 w 1286282"/>
                <a:gd name="connsiteY55" fmla="*/ 1645920 h 1645920"/>
                <a:gd name="connsiteX56" fmla="*/ 284396 w 1286282"/>
                <a:gd name="connsiteY56" fmla="*/ 1623060 h 1645920"/>
                <a:gd name="connsiteX57" fmla="*/ 307256 w 1286282"/>
                <a:gd name="connsiteY57" fmla="*/ 1546860 h 1645920"/>
                <a:gd name="connsiteX58" fmla="*/ 330116 w 1286282"/>
                <a:gd name="connsiteY58" fmla="*/ 1501140 h 1645920"/>
                <a:gd name="connsiteX59" fmla="*/ 307256 w 1286282"/>
                <a:gd name="connsiteY59" fmla="*/ 1478280 h 1645920"/>
                <a:gd name="connsiteX60" fmla="*/ 299636 w 1286282"/>
                <a:gd name="connsiteY60" fmla="*/ 1455420 h 1645920"/>
                <a:gd name="connsiteX61" fmla="*/ 284396 w 1286282"/>
                <a:gd name="connsiteY61" fmla="*/ 1432560 h 1645920"/>
                <a:gd name="connsiteX62" fmla="*/ 269156 w 1286282"/>
                <a:gd name="connsiteY62" fmla="*/ 1394460 h 1645920"/>
                <a:gd name="connsiteX63" fmla="*/ 246296 w 1286282"/>
                <a:gd name="connsiteY63" fmla="*/ 1348740 h 1645920"/>
                <a:gd name="connsiteX64" fmla="*/ 284396 w 1286282"/>
                <a:gd name="connsiteY64" fmla="*/ 1310640 h 1645920"/>
                <a:gd name="connsiteX65" fmla="*/ 292016 w 1286282"/>
                <a:gd name="connsiteY65" fmla="*/ 1287780 h 1645920"/>
                <a:gd name="connsiteX66" fmla="*/ 337736 w 1286282"/>
                <a:gd name="connsiteY66" fmla="*/ 1257300 h 1645920"/>
                <a:gd name="connsiteX67" fmla="*/ 352976 w 1286282"/>
                <a:gd name="connsiteY67" fmla="*/ 1234440 h 1645920"/>
                <a:gd name="connsiteX68" fmla="*/ 322496 w 1286282"/>
                <a:gd name="connsiteY68" fmla="*/ 1203960 h 1645920"/>
                <a:gd name="connsiteX69" fmla="*/ 253916 w 1286282"/>
                <a:gd name="connsiteY69" fmla="*/ 1181100 h 1645920"/>
                <a:gd name="connsiteX70" fmla="*/ 208196 w 1286282"/>
                <a:gd name="connsiteY70" fmla="*/ 1188720 h 1645920"/>
                <a:gd name="connsiteX71" fmla="*/ 185336 w 1286282"/>
                <a:gd name="connsiteY71" fmla="*/ 1234440 h 1645920"/>
                <a:gd name="connsiteX72" fmla="*/ 170096 w 1286282"/>
                <a:gd name="connsiteY72" fmla="*/ 1211580 h 1645920"/>
                <a:gd name="connsiteX73" fmla="*/ 124376 w 1286282"/>
                <a:gd name="connsiteY73" fmla="*/ 1181100 h 1645920"/>
                <a:gd name="connsiteX74" fmla="*/ 131996 w 1286282"/>
                <a:gd name="connsiteY74" fmla="*/ 1143000 h 1645920"/>
                <a:gd name="connsiteX75" fmla="*/ 147236 w 1286282"/>
                <a:gd name="connsiteY75" fmla="*/ 1120140 h 1645920"/>
                <a:gd name="connsiteX76" fmla="*/ 170096 w 1286282"/>
                <a:gd name="connsiteY76" fmla="*/ 1074420 h 1645920"/>
                <a:gd name="connsiteX77" fmla="*/ 177716 w 1286282"/>
                <a:gd name="connsiteY77" fmla="*/ 1043940 h 1645920"/>
                <a:gd name="connsiteX78" fmla="*/ 185336 w 1286282"/>
                <a:gd name="connsiteY78" fmla="*/ 1005840 h 1645920"/>
                <a:gd name="connsiteX79" fmla="*/ 200576 w 1286282"/>
                <a:gd name="connsiteY79" fmla="*/ 982980 h 1645920"/>
                <a:gd name="connsiteX80" fmla="*/ 177716 w 1286282"/>
                <a:gd name="connsiteY80" fmla="*/ 990600 h 1645920"/>
                <a:gd name="connsiteX81" fmla="*/ 147236 w 1286282"/>
                <a:gd name="connsiteY81" fmla="*/ 1028700 h 1645920"/>
                <a:gd name="connsiteX82" fmla="*/ 116756 w 1286282"/>
                <a:gd name="connsiteY82" fmla="*/ 1005840 h 1645920"/>
                <a:gd name="connsiteX83" fmla="*/ 109136 w 1286282"/>
                <a:gd name="connsiteY83" fmla="*/ 982980 h 1645920"/>
                <a:gd name="connsiteX84" fmla="*/ 86276 w 1286282"/>
                <a:gd name="connsiteY84" fmla="*/ 952500 h 1645920"/>
                <a:gd name="connsiteX85" fmla="*/ 48176 w 1286282"/>
                <a:gd name="connsiteY85" fmla="*/ 906780 h 1645920"/>
                <a:gd name="connsiteX86" fmla="*/ 40556 w 1286282"/>
                <a:gd name="connsiteY86" fmla="*/ 883920 h 1645920"/>
                <a:gd name="connsiteX87" fmla="*/ 32936 w 1286282"/>
                <a:gd name="connsiteY87" fmla="*/ 708660 h 1645920"/>
                <a:gd name="connsiteX88" fmla="*/ 78656 w 1286282"/>
                <a:gd name="connsiteY88" fmla="*/ 701040 h 1645920"/>
                <a:gd name="connsiteX89" fmla="*/ 101516 w 1286282"/>
                <a:gd name="connsiteY89" fmla="*/ 693420 h 1645920"/>
                <a:gd name="connsiteX90" fmla="*/ 131996 w 1286282"/>
                <a:gd name="connsiteY90" fmla="*/ 655320 h 1645920"/>
                <a:gd name="connsiteX91" fmla="*/ 170096 w 1286282"/>
                <a:gd name="connsiteY91" fmla="*/ 617220 h 1645920"/>
                <a:gd name="connsiteX92" fmla="*/ 162476 w 1286282"/>
                <a:gd name="connsiteY92" fmla="*/ 480060 h 1645920"/>
                <a:gd name="connsiteX93" fmla="*/ 147236 w 1286282"/>
                <a:gd name="connsiteY93" fmla="*/ 434340 h 1645920"/>
                <a:gd name="connsiteX94" fmla="*/ 162476 w 1286282"/>
                <a:gd name="connsiteY94" fmla="*/ 388620 h 1645920"/>
                <a:gd name="connsiteX95" fmla="*/ 185336 w 1286282"/>
                <a:gd name="connsiteY95" fmla="*/ 373380 h 1645920"/>
                <a:gd name="connsiteX96" fmla="*/ 208196 w 1286282"/>
                <a:gd name="connsiteY96" fmla="*/ 350520 h 1645920"/>
                <a:gd name="connsiteX97" fmla="*/ 231056 w 1286282"/>
                <a:gd name="connsiteY97" fmla="*/ 342900 h 1645920"/>
                <a:gd name="connsiteX98" fmla="*/ 246296 w 1286282"/>
                <a:gd name="connsiteY98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206416 w 1286282"/>
                <a:gd name="connsiteY34" fmla="*/ 1226820 h 1645920"/>
                <a:gd name="connsiteX35" fmla="*/ 1107356 w 1286282"/>
                <a:gd name="connsiteY35" fmla="*/ 1280160 h 1645920"/>
                <a:gd name="connsiteX36" fmla="*/ 1031156 w 1286282"/>
                <a:gd name="connsiteY36" fmla="*/ 1303020 h 1645920"/>
                <a:gd name="connsiteX37" fmla="*/ 1008296 w 1286282"/>
                <a:gd name="connsiteY37" fmla="*/ 1318260 h 1645920"/>
                <a:gd name="connsiteX38" fmla="*/ 962576 w 1286282"/>
                <a:gd name="connsiteY38" fmla="*/ 1333500 h 1645920"/>
                <a:gd name="connsiteX39" fmla="*/ 939716 w 1286282"/>
                <a:gd name="connsiteY39" fmla="*/ 1348740 h 1645920"/>
                <a:gd name="connsiteX40" fmla="*/ 893996 w 1286282"/>
                <a:gd name="connsiteY40" fmla="*/ 1363980 h 1645920"/>
                <a:gd name="connsiteX41" fmla="*/ 871136 w 1286282"/>
                <a:gd name="connsiteY41" fmla="*/ 1371600 h 1645920"/>
                <a:gd name="connsiteX42" fmla="*/ 817796 w 1286282"/>
                <a:gd name="connsiteY42" fmla="*/ 1402080 h 1645920"/>
                <a:gd name="connsiteX43" fmla="*/ 772076 w 1286282"/>
                <a:gd name="connsiteY43" fmla="*/ 1417320 h 1645920"/>
                <a:gd name="connsiteX44" fmla="*/ 749216 w 1286282"/>
                <a:gd name="connsiteY44" fmla="*/ 1432560 h 1645920"/>
                <a:gd name="connsiteX45" fmla="*/ 703496 w 1286282"/>
                <a:gd name="connsiteY45" fmla="*/ 1447800 h 1645920"/>
                <a:gd name="connsiteX46" fmla="*/ 657776 w 1286282"/>
                <a:gd name="connsiteY46" fmla="*/ 1478280 h 1645920"/>
                <a:gd name="connsiteX47" fmla="*/ 612056 w 1286282"/>
                <a:gd name="connsiteY47" fmla="*/ 1493520 h 1645920"/>
                <a:gd name="connsiteX48" fmla="*/ 543476 w 1286282"/>
                <a:gd name="connsiteY48" fmla="*/ 1524000 h 1645920"/>
                <a:gd name="connsiteX49" fmla="*/ 490136 w 1286282"/>
                <a:gd name="connsiteY49" fmla="*/ 1546860 h 1645920"/>
                <a:gd name="connsiteX50" fmla="*/ 467276 w 1286282"/>
                <a:gd name="connsiteY50" fmla="*/ 1554480 h 1645920"/>
                <a:gd name="connsiteX51" fmla="*/ 436796 w 1286282"/>
                <a:gd name="connsiteY51" fmla="*/ 1569720 h 1645920"/>
                <a:gd name="connsiteX52" fmla="*/ 360596 w 1286282"/>
                <a:gd name="connsiteY52" fmla="*/ 1600200 h 1645920"/>
                <a:gd name="connsiteX53" fmla="*/ 314876 w 1286282"/>
                <a:gd name="connsiteY53" fmla="*/ 1630680 h 1645920"/>
                <a:gd name="connsiteX54" fmla="*/ 292016 w 1286282"/>
                <a:gd name="connsiteY54" fmla="*/ 1645920 h 1645920"/>
                <a:gd name="connsiteX55" fmla="*/ 284396 w 1286282"/>
                <a:gd name="connsiteY55" fmla="*/ 1623060 h 1645920"/>
                <a:gd name="connsiteX56" fmla="*/ 307256 w 1286282"/>
                <a:gd name="connsiteY56" fmla="*/ 1546860 h 1645920"/>
                <a:gd name="connsiteX57" fmla="*/ 330116 w 1286282"/>
                <a:gd name="connsiteY57" fmla="*/ 1501140 h 1645920"/>
                <a:gd name="connsiteX58" fmla="*/ 307256 w 1286282"/>
                <a:gd name="connsiteY58" fmla="*/ 1478280 h 1645920"/>
                <a:gd name="connsiteX59" fmla="*/ 299636 w 1286282"/>
                <a:gd name="connsiteY59" fmla="*/ 1455420 h 1645920"/>
                <a:gd name="connsiteX60" fmla="*/ 284396 w 1286282"/>
                <a:gd name="connsiteY60" fmla="*/ 1432560 h 1645920"/>
                <a:gd name="connsiteX61" fmla="*/ 269156 w 1286282"/>
                <a:gd name="connsiteY61" fmla="*/ 1394460 h 1645920"/>
                <a:gd name="connsiteX62" fmla="*/ 246296 w 1286282"/>
                <a:gd name="connsiteY62" fmla="*/ 1348740 h 1645920"/>
                <a:gd name="connsiteX63" fmla="*/ 284396 w 1286282"/>
                <a:gd name="connsiteY63" fmla="*/ 1310640 h 1645920"/>
                <a:gd name="connsiteX64" fmla="*/ 292016 w 1286282"/>
                <a:gd name="connsiteY64" fmla="*/ 1287780 h 1645920"/>
                <a:gd name="connsiteX65" fmla="*/ 337736 w 1286282"/>
                <a:gd name="connsiteY65" fmla="*/ 1257300 h 1645920"/>
                <a:gd name="connsiteX66" fmla="*/ 352976 w 1286282"/>
                <a:gd name="connsiteY66" fmla="*/ 1234440 h 1645920"/>
                <a:gd name="connsiteX67" fmla="*/ 322496 w 1286282"/>
                <a:gd name="connsiteY67" fmla="*/ 1203960 h 1645920"/>
                <a:gd name="connsiteX68" fmla="*/ 253916 w 1286282"/>
                <a:gd name="connsiteY68" fmla="*/ 1181100 h 1645920"/>
                <a:gd name="connsiteX69" fmla="*/ 208196 w 1286282"/>
                <a:gd name="connsiteY69" fmla="*/ 1188720 h 1645920"/>
                <a:gd name="connsiteX70" fmla="*/ 185336 w 1286282"/>
                <a:gd name="connsiteY70" fmla="*/ 1234440 h 1645920"/>
                <a:gd name="connsiteX71" fmla="*/ 170096 w 1286282"/>
                <a:gd name="connsiteY71" fmla="*/ 1211580 h 1645920"/>
                <a:gd name="connsiteX72" fmla="*/ 124376 w 1286282"/>
                <a:gd name="connsiteY72" fmla="*/ 1181100 h 1645920"/>
                <a:gd name="connsiteX73" fmla="*/ 131996 w 1286282"/>
                <a:gd name="connsiteY73" fmla="*/ 1143000 h 1645920"/>
                <a:gd name="connsiteX74" fmla="*/ 147236 w 1286282"/>
                <a:gd name="connsiteY74" fmla="*/ 1120140 h 1645920"/>
                <a:gd name="connsiteX75" fmla="*/ 170096 w 1286282"/>
                <a:gd name="connsiteY75" fmla="*/ 1074420 h 1645920"/>
                <a:gd name="connsiteX76" fmla="*/ 177716 w 1286282"/>
                <a:gd name="connsiteY76" fmla="*/ 1043940 h 1645920"/>
                <a:gd name="connsiteX77" fmla="*/ 185336 w 1286282"/>
                <a:gd name="connsiteY77" fmla="*/ 1005840 h 1645920"/>
                <a:gd name="connsiteX78" fmla="*/ 200576 w 1286282"/>
                <a:gd name="connsiteY78" fmla="*/ 982980 h 1645920"/>
                <a:gd name="connsiteX79" fmla="*/ 177716 w 1286282"/>
                <a:gd name="connsiteY79" fmla="*/ 990600 h 1645920"/>
                <a:gd name="connsiteX80" fmla="*/ 147236 w 1286282"/>
                <a:gd name="connsiteY80" fmla="*/ 1028700 h 1645920"/>
                <a:gd name="connsiteX81" fmla="*/ 116756 w 1286282"/>
                <a:gd name="connsiteY81" fmla="*/ 1005840 h 1645920"/>
                <a:gd name="connsiteX82" fmla="*/ 109136 w 1286282"/>
                <a:gd name="connsiteY82" fmla="*/ 982980 h 1645920"/>
                <a:gd name="connsiteX83" fmla="*/ 86276 w 1286282"/>
                <a:gd name="connsiteY83" fmla="*/ 952500 h 1645920"/>
                <a:gd name="connsiteX84" fmla="*/ 48176 w 1286282"/>
                <a:gd name="connsiteY84" fmla="*/ 906780 h 1645920"/>
                <a:gd name="connsiteX85" fmla="*/ 40556 w 1286282"/>
                <a:gd name="connsiteY85" fmla="*/ 883920 h 1645920"/>
                <a:gd name="connsiteX86" fmla="*/ 32936 w 1286282"/>
                <a:gd name="connsiteY86" fmla="*/ 708660 h 1645920"/>
                <a:gd name="connsiteX87" fmla="*/ 78656 w 1286282"/>
                <a:gd name="connsiteY87" fmla="*/ 701040 h 1645920"/>
                <a:gd name="connsiteX88" fmla="*/ 101516 w 1286282"/>
                <a:gd name="connsiteY88" fmla="*/ 693420 h 1645920"/>
                <a:gd name="connsiteX89" fmla="*/ 131996 w 1286282"/>
                <a:gd name="connsiteY89" fmla="*/ 655320 h 1645920"/>
                <a:gd name="connsiteX90" fmla="*/ 170096 w 1286282"/>
                <a:gd name="connsiteY90" fmla="*/ 617220 h 1645920"/>
                <a:gd name="connsiteX91" fmla="*/ 162476 w 1286282"/>
                <a:gd name="connsiteY91" fmla="*/ 480060 h 1645920"/>
                <a:gd name="connsiteX92" fmla="*/ 147236 w 1286282"/>
                <a:gd name="connsiteY92" fmla="*/ 434340 h 1645920"/>
                <a:gd name="connsiteX93" fmla="*/ 162476 w 1286282"/>
                <a:gd name="connsiteY93" fmla="*/ 388620 h 1645920"/>
                <a:gd name="connsiteX94" fmla="*/ 185336 w 1286282"/>
                <a:gd name="connsiteY94" fmla="*/ 373380 h 1645920"/>
                <a:gd name="connsiteX95" fmla="*/ 208196 w 1286282"/>
                <a:gd name="connsiteY95" fmla="*/ 350520 h 1645920"/>
                <a:gd name="connsiteX96" fmla="*/ 231056 w 1286282"/>
                <a:gd name="connsiteY96" fmla="*/ 342900 h 1645920"/>
                <a:gd name="connsiteX97" fmla="*/ 246296 w 1286282"/>
                <a:gd name="connsiteY97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107356 w 1286282"/>
                <a:gd name="connsiteY34" fmla="*/ 1280160 h 1645920"/>
                <a:gd name="connsiteX35" fmla="*/ 1031156 w 1286282"/>
                <a:gd name="connsiteY35" fmla="*/ 1303020 h 1645920"/>
                <a:gd name="connsiteX36" fmla="*/ 1008296 w 1286282"/>
                <a:gd name="connsiteY36" fmla="*/ 1318260 h 1645920"/>
                <a:gd name="connsiteX37" fmla="*/ 962576 w 1286282"/>
                <a:gd name="connsiteY37" fmla="*/ 1333500 h 1645920"/>
                <a:gd name="connsiteX38" fmla="*/ 939716 w 1286282"/>
                <a:gd name="connsiteY38" fmla="*/ 1348740 h 1645920"/>
                <a:gd name="connsiteX39" fmla="*/ 893996 w 1286282"/>
                <a:gd name="connsiteY39" fmla="*/ 1363980 h 1645920"/>
                <a:gd name="connsiteX40" fmla="*/ 871136 w 1286282"/>
                <a:gd name="connsiteY40" fmla="*/ 1371600 h 1645920"/>
                <a:gd name="connsiteX41" fmla="*/ 817796 w 1286282"/>
                <a:gd name="connsiteY41" fmla="*/ 1402080 h 1645920"/>
                <a:gd name="connsiteX42" fmla="*/ 772076 w 1286282"/>
                <a:gd name="connsiteY42" fmla="*/ 1417320 h 1645920"/>
                <a:gd name="connsiteX43" fmla="*/ 749216 w 1286282"/>
                <a:gd name="connsiteY43" fmla="*/ 1432560 h 1645920"/>
                <a:gd name="connsiteX44" fmla="*/ 703496 w 1286282"/>
                <a:gd name="connsiteY44" fmla="*/ 1447800 h 1645920"/>
                <a:gd name="connsiteX45" fmla="*/ 657776 w 1286282"/>
                <a:gd name="connsiteY45" fmla="*/ 1478280 h 1645920"/>
                <a:gd name="connsiteX46" fmla="*/ 612056 w 1286282"/>
                <a:gd name="connsiteY46" fmla="*/ 1493520 h 1645920"/>
                <a:gd name="connsiteX47" fmla="*/ 543476 w 1286282"/>
                <a:gd name="connsiteY47" fmla="*/ 1524000 h 1645920"/>
                <a:gd name="connsiteX48" fmla="*/ 490136 w 1286282"/>
                <a:gd name="connsiteY48" fmla="*/ 1546860 h 1645920"/>
                <a:gd name="connsiteX49" fmla="*/ 467276 w 1286282"/>
                <a:gd name="connsiteY49" fmla="*/ 1554480 h 1645920"/>
                <a:gd name="connsiteX50" fmla="*/ 436796 w 1286282"/>
                <a:gd name="connsiteY50" fmla="*/ 1569720 h 1645920"/>
                <a:gd name="connsiteX51" fmla="*/ 360596 w 1286282"/>
                <a:gd name="connsiteY51" fmla="*/ 1600200 h 1645920"/>
                <a:gd name="connsiteX52" fmla="*/ 314876 w 1286282"/>
                <a:gd name="connsiteY52" fmla="*/ 1630680 h 1645920"/>
                <a:gd name="connsiteX53" fmla="*/ 292016 w 1286282"/>
                <a:gd name="connsiteY53" fmla="*/ 1645920 h 1645920"/>
                <a:gd name="connsiteX54" fmla="*/ 284396 w 1286282"/>
                <a:gd name="connsiteY54" fmla="*/ 1623060 h 1645920"/>
                <a:gd name="connsiteX55" fmla="*/ 307256 w 1286282"/>
                <a:gd name="connsiteY55" fmla="*/ 1546860 h 1645920"/>
                <a:gd name="connsiteX56" fmla="*/ 330116 w 1286282"/>
                <a:gd name="connsiteY56" fmla="*/ 1501140 h 1645920"/>
                <a:gd name="connsiteX57" fmla="*/ 307256 w 1286282"/>
                <a:gd name="connsiteY57" fmla="*/ 1478280 h 1645920"/>
                <a:gd name="connsiteX58" fmla="*/ 299636 w 1286282"/>
                <a:gd name="connsiteY58" fmla="*/ 1455420 h 1645920"/>
                <a:gd name="connsiteX59" fmla="*/ 284396 w 1286282"/>
                <a:gd name="connsiteY59" fmla="*/ 1432560 h 1645920"/>
                <a:gd name="connsiteX60" fmla="*/ 269156 w 1286282"/>
                <a:gd name="connsiteY60" fmla="*/ 1394460 h 1645920"/>
                <a:gd name="connsiteX61" fmla="*/ 246296 w 1286282"/>
                <a:gd name="connsiteY61" fmla="*/ 1348740 h 1645920"/>
                <a:gd name="connsiteX62" fmla="*/ 284396 w 1286282"/>
                <a:gd name="connsiteY62" fmla="*/ 1310640 h 1645920"/>
                <a:gd name="connsiteX63" fmla="*/ 292016 w 1286282"/>
                <a:gd name="connsiteY63" fmla="*/ 1287780 h 1645920"/>
                <a:gd name="connsiteX64" fmla="*/ 337736 w 1286282"/>
                <a:gd name="connsiteY64" fmla="*/ 1257300 h 1645920"/>
                <a:gd name="connsiteX65" fmla="*/ 352976 w 1286282"/>
                <a:gd name="connsiteY65" fmla="*/ 1234440 h 1645920"/>
                <a:gd name="connsiteX66" fmla="*/ 322496 w 1286282"/>
                <a:gd name="connsiteY66" fmla="*/ 1203960 h 1645920"/>
                <a:gd name="connsiteX67" fmla="*/ 253916 w 1286282"/>
                <a:gd name="connsiteY67" fmla="*/ 1181100 h 1645920"/>
                <a:gd name="connsiteX68" fmla="*/ 208196 w 1286282"/>
                <a:gd name="connsiteY68" fmla="*/ 1188720 h 1645920"/>
                <a:gd name="connsiteX69" fmla="*/ 185336 w 1286282"/>
                <a:gd name="connsiteY69" fmla="*/ 1234440 h 1645920"/>
                <a:gd name="connsiteX70" fmla="*/ 170096 w 1286282"/>
                <a:gd name="connsiteY70" fmla="*/ 1211580 h 1645920"/>
                <a:gd name="connsiteX71" fmla="*/ 124376 w 1286282"/>
                <a:gd name="connsiteY71" fmla="*/ 1181100 h 1645920"/>
                <a:gd name="connsiteX72" fmla="*/ 131996 w 1286282"/>
                <a:gd name="connsiteY72" fmla="*/ 1143000 h 1645920"/>
                <a:gd name="connsiteX73" fmla="*/ 147236 w 1286282"/>
                <a:gd name="connsiteY73" fmla="*/ 1120140 h 1645920"/>
                <a:gd name="connsiteX74" fmla="*/ 170096 w 1286282"/>
                <a:gd name="connsiteY74" fmla="*/ 1074420 h 1645920"/>
                <a:gd name="connsiteX75" fmla="*/ 177716 w 1286282"/>
                <a:gd name="connsiteY75" fmla="*/ 1043940 h 1645920"/>
                <a:gd name="connsiteX76" fmla="*/ 185336 w 1286282"/>
                <a:gd name="connsiteY76" fmla="*/ 1005840 h 1645920"/>
                <a:gd name="connsiteX77" fmla="*/ 200576 w 1286282"/>
                <a:gd name="connsiteY77" fmla="*/ 982980 h 1645920"/>
                <a:gd name="connsiteX78" fmla="*/ 177716 w 1286282"/>
                <a:gd name="connsiteY78" fmla="*/ 990600 h 1645920"/>
                <a:gd name="connsiteX79" fmla="*/ 147236 w 1286282"/>
                <a:gd name="connsiteY79" fmla="*/ 1028700 h 1645920"/>
                <a:gd name="connsiteX80" fmla="*/ 116756 w 1286282"/>
                <a:gd name="connsiteY80" fmla="*/ 1005840 h 1645920"/>
                <a:gd name="connsiteX81" fmla="*/ 109136 w 1286282"/>
                <a:gd name="connsiteY81" fmla="*/ 982980 h 1645920"/>
                <a:gd name="connsiteX82" fmla="*/ 86276 w 1286282"/>
                <a:gd name="connsiteY82" fmla="*/ 952500 h 1645920"/>
                <a:gd name="connsiteX83" fmla="*/ 48176 w 1286282"/>
                <a:gd name="connsiteY83" fmla="*/ 906780 h 1645920"/>
                <a:gd name="connsiteX84" fmla="*/ 40556 w 1286282"/>
                <a:gd name="connsiteY84" fmla="*/ 883920 h 1645920"/>
                <a:gd name="connsiteX85" fmla="*/ 32936 w 1286282"/>
                <a:gd name="connsiteY85" fmla="*/ 708660 h 1645920"/>
                <a:gd name="connsiteX86" fmla="*/ 78656 w 1286282"/>
                <a:gd name="connsiteY86" fmla="*/ 701040 h 1645920"/>
                <a:gd name="connsiteX87" fmla="*/ 101516 w 1286282"/>
                <a:gd name="connsiteY87" fmla="*/ 693420 h 1645920"/>
                <a:gd name="connsiteX88" fmla="*/ 131996 w 1286282"/>
                <a:gd name="connsiteY88" fmla="*/ 655320 h 1645920"/>
                <a:gd name="connsiteX89" fmla="*/ 170096 w 1286282"/>
                <a:gd name="connsiteY89" fmla="*/ 617220 h 1645920"/>
                <a:gd name="connsiteX90" fmla="*/ 162476 w 1286282"/>
                <a:gd name="connsiteY90" fmla="*/ 480060 h 1645920"/>
                <a:gd name="connsiteX91" fmla="*/ 147236 w 1286282"/>
                <a:gd name="connsiteY91" fmla="*/ 434340 h 1645920"/>
                <a:gd name="connsiteX92" fmla="*/ 162476 w 1286282"/>
                <a:gd name="connsiteY92" fmla="*/ 388620 h 1645920"/>
                <a:gd name="connsiteX93" fmla="*/ 185336 w 1286282"/>
                <a:gd name="connsiteY93" fmla="*/ 373380 h 1645920"/>
                <a:gd name="connsiteX94" fmla="*/ 208196 w 1286282"/>
                <a:gd name="connsiteY94" fmla="*/ 350520 h 1645920"/>
                <a:gd name="connsiteX95" fmla="*/ 231056 w 1286282"/>
                <a:gd name="connsiteY95" fmla="*/ 342900 h 1645920"/>
                <a:gd name="connsiteX96" fmla="*/ 246296 w 1286282"/>
                <a:gd name="connsiteY96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08296 w 1286282"/>
                <a:gd name="connsiteY35" fmla="*/ 1318260 h 1645920"/>
                <a:gd name="connsiteX36" fmla="*/ 962576 w 1286282"/>
                <a:gd name="connsiteY36" fmla="*/ 1333500 h 1645920"/>
                <a:gd name="connsiteX37" fmla="*/ 939716 w 1286282"/>
                <a:gd name="connsiteY37" fmla="*/ 1348740 h 1645920"/>
                <a:gd name="connsiteX38" fmla="*/ 893996 w 1286282"/>
                <a:gd name="connsiteY38" fmla="*/ 1363980 h 1645920"/>
                <a:gd name="connsiteX39" fmla="*/ 871136 w 1286282"/>
                <a:gd name="connsiteY39" fmla="*/ 1371600 h 1645920"/>
                <a:gd name="connsiteX40" fmla="*/ 817796 w 1286282"/>
                <a:gd name="connsiteY40" fmla="*/ 1402080 h 1645920"/>
                <a:gd name="connsiteX41" fmla="*/ 772076 w 1286282"/>
                <a:gd name="connsiteY41" fmla="*/ 1417320 h 1645920"/>
                <a:gd name="connsiteX42" fmla="*/ 749216 w 1286282"/>
                <a:gd name="connsiteY42" fmla="*/ 1432560 h 1645920"/>
                <a:gd name="connsiteX43" fmla="*/ 703496 w 1286282"/>
                <a:gd name="connsiteY43" fmla="*/ 1447800 h 1645920"/>
                <a:gd name="connsiteX44" fmla="*/ 657776 w 1286282"/>
                <a:gd name="connsiteY44" fmla="*/ 1478280 h 1645920"/>
                <a:gd name="connsiteX45" fmla="*/ 612056 w 1286282"/>
                <a:gd name="connsiteY45" fmla="*/ 1493520 h 1645920"/>
                <a:gd name="connsiteX46" fmla="*/ 543476 w 1286282"/>
                <a:gd name="connsiteY46" fmla="*/ 1524000 h 1645920"/>
                <a:gd name="connsiteX47" fmla="*/ 490136 w 1286282"/>
                <a:gd name="connsiteY47" fmla="*/ 1546860 h 1645920"/>
                <a:gd name="connsiteX48" fmla="*/ 467276 w 1286282"/>
                <a:gd name="connsiteY48" fmla="*/ 1554480 h 1645920"/>
                <a:gd name="connsiteX49" fmla="*/ 436796 w 1286282"/>
                <a:gd name="connsiteY49" fmla="*/ 1569720 h 1645920"/>
                <a:gd name="connsiteX50" fmla="*/ 360596 w 1286282"/>
                <a:gd name="connsiteY50" fmla="*/ 1600200 h 1645920"/>
                <a:gd name="connsiteX51" fmla="*/ 314876 w 1286282"/>
                <a:gd name="connsiteY51" fmla="*/ 1630680 h 1645920"/>
                <a:gd name="connsiteX52" fmla="*/ 292016 w 1286282"/>
                <a:gd name="connsiteY52" fmla="*/ 1645920 h 1645920"/>
                <a:gd name="connsiteX53" fmla="*/ 284396 w 1286282"/>
                <a:gd name="connsiteY53" fmla="*/ 1623060 h 1645920"/>
                <a:gd name="connsiteX54" fmla="*/ 307256 w 1286282"/>
                <a:gd name="connsiteY54" fmla="*/ 1546860 h 1645920"/>
                <a:gd name="connsiteX55" fmla="*/ 330116 w 1286282"/>
                <a:gd name="connsiteY55" fmla="*/ 1501140 h 1645920"/>
                <a:gd name="connsiteX56" fmla="*/ 307256 w 1286282"/>
                <a:gd name="connsiteY56" fmla="*/ 1478280 h 1645920"/>
                <a:gd name="connsiteX57" fmla="*/ 299636 w 1286282"/>
                <a:gd name="connsiteY57" fmla="*/ 1455420 h 1645920"/>
                <a:gd name="connsiteX58" fmla="*/ 284396 w 1286282"/>
                <a:gd name="connsiteY58" fmla="*/ 1432560 h 1645920"/>
                <a:gd name="connsiteX59" fmla="*/ 269156 w 1286282"/>
                <a:gd name="connsiteY59" fmla="*/ 1394460 h 1645920"/>
                <a:gd name="connsiteX60" fmla="*/ 246296 w 1286282"/>
                <a:gd name="connsiteY60" fmla="*/ 1348740 h 1645920"/>
                <a:gd name="connsiteX61" fmla="*/ 284396 w 1286282"/>
                <a:gd name="connsiteY61" fmla="*/ 1310640 h 1645920"/>
                <a:gd name="connsiteX62" fmla="*/ 292016 w 1286282"/>
                <a:gd name="connsiteY62" fmla="*/ 1287780 h 1645920"/>
                <a:gd name="connsiteX63" fmla="*/ 337736 w 1286282"/>
                <a:gd name="connsiteY63" fmla="*/ 1257300 h 1645920"/>
                <a:gd name="connsiteX64" fmla="*/ 352976 w 1286282"/>
                <a:gd name="connsiteY64" fmla="*/ 1234440 h 1645920"/>
                <a:gd name="connsiteX65" fmla="*/ 322496 w 1286282"/>
                <a:gd name="connsiteY65" fmla="*/ 1203960 h 1645920"/>
                <a:gd name="connsiteX66" fmla="*/ 253916 w 1286282"/>
                <a:gd name="connsiteY66" fmla="*/ 1181100 h 1645920"/>
                <a:gd name="connsiteX67" fmla="*/ 208196 w 1286282"/>
                <a:gd name="connsiteY67" fmla="*/ 1188720 h 1645920"/>
                <a:gd name="connsiteX68" fmla="*/ 185336 w 1286282"/>
                <a:gd name="connsiteY68" fmla="*/ 1234440 h 1645920"/>
                <a:gd name="connsiteX69" fmla="*/ 170096 w 1286282"/>
                <a:gd name="connsiteY69" fmla="*/ 1211580 h 1645920"/>
                <a:gd name="connsiteX70" fmla="*/ 124376 w 1286282"/>
                <a:gd name="connsiteY70" fmla="*/ 1181100 h 1645920"/>
                <a:gd name="connsiteX71" fmla="*/ 131996 w 1286282"/>
                <a:gd name="connsiteY71" fmla="*/ 1143000 h 1645920"/>
                <a:gd name="connsiteX72" fmla="*/ 147236 w 1286282"/>
                <a:gd name="connsiteY72" fmla="*/ 1120140 h 1645920"/>
                <a:gd name="connsiteX73" fmla="*/ 170096 w 1286282"/>
                <a:gd name="connsiteY73" fmla="*/ 1074420 h 1645920"/>
                <a:gd name="connsiteX74" fmla="*/ 177716 w 1286282"/>
                <a:gd name="connsiteY74" fmla="*/ 1043940 h 1645920"/>
                <a:gd name="connsiteX75" fmla="*/ 185336 w 1286282"/>
                <a:gd name="connsiteY75" fmla="*/ 1005840 h 1645920"/>
                <a:gd name="connsiteX76" fmla="*/ 200576 w 1286282"/>
                <a:gd name="connsiteY76" fmla="*/ 982980 h 1645920"/>
                <a:gd name="connsiteX77" fmla="*/ 177716 w 1286282"/>
                <a:gd name="connsiteY77" fmla="*/ 990600 h 1645920"/>
                <a:gd name="connsiteX78" fmla="*/ 147236 w 1286282"/>
                <a:gd name="connsiteY78" fmla="*/ 1028700 h 1645920"/>
                <a:gd name="connsiteX79" fmla="*/ 116756 w 1286282"/>
                <a:gd name="connsiteY79" fmla="*/ 1005840 h 1645920"/>
                <a:gd name="connsiteX80" fmla="*/ 109136 w 1286282"/>
                <a:gd name="connsiteY80" fmla="*/ 982980 h 1645920"/>
                <a:gd name="connsiteX81" fmla="*/ 86276 w 1286282"/>
                <a:gd name="connsiteY81" fmla="*/ 952500 h 1645920"/>
                <a:gd name="connsiteX82" fmla="*/ 48176 w 1286282"/>
                <a:gd name="connsiteY82" fmla="*/ 906780 h 1645920"/>
                <a:gd name="connsiteX83" fmla="*/ 40556 w 1286282"/>
                <a:gd name="connsiteY83" fmla="*/ 883920 h 1645920"/>
                <a:gd name="connsiteX84" fmla="*/ 32936 w 1286282"/>
                <a:gd name="connsiteY84" fmla="*/ 708660 h 1645920"/>
                <a:gd name="connsiteX85" fmla="*/ 78656 w 1286282"/>
                <a:gd name="connsiteY85" fmla="*/ 701040 h 1645920"/>
                <a:gd name="connsiteX86" fmla="*/ 101516 w 1286282"/>
                <a:gd name="connsiteY86" fmla="*/ 693420 h 1645920"/>
                <a:gd name="connsiteX87" fmla="*/ 131996 w 1286282"/>
                <a:gd name="connsiteY87" fmla="*/ 655320 h 1645920"/>
                <a:gd name="connsiteX88" fmla="*/ 170096 w 1286282"/>
                <a:gd name="connsiteY88" fmla="*/ 617220 h 1645920"/>
                <a:gd name="connsiteX89" fmla="*/ 162476 w 1286282"/>
                <a:gd name="connsiteY89" fmla="*/ 480060 h 1645920"/>
                <a:gd name="connsiteX90" fmla="*/ 147236 w 1286282"/>
                <a:gd name="connsiteY90" fmla="*/ 434340 h 1645920"/>
                <a:gd name="connsiteX91" fmla="*/ 162476 w 1286282"/>
                <a:gd name="connsiteY91" fmla="*/ 388620 h 1645920"/>
                <a:gd name="connsiteX92" fmla="*/ 185336 w 1286282"/>
                <a:gd name="connsiteY92" fmla="*/ 373380 h 1645920"/>
                <a:gd name="connsiteX93" fmla="*/ 208196 w 1286282"/>
                <a:gd name="connsiteY93" fmla="*/ 350520 h 1645920"/>
                <a:gd name="connsiteX94" fmla="*/ 231056 w 1286282"/>
                <a:gd name="connsiteY94" fmla="*/ 342900 h 1645920"/>
                <a:gd name="connsiteX95" fmla="*/ 246296 w 1286282"/>
                <a:gd name="connsiteY95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08296 w 1286282"/>
                <a:gd name="connsiteY35" fmla="*/ 1318260 h 1645920"/>
                <a:gd name="connsiteX36" fmla="*/ 939716 w 1286282"/>
                <a:gd name="connsiteY36" fmla="*/ 1348740 h 1645920"/>
                <a:gd name="connsiteX37" fmla="*/ 893996 w 1286282"/>
                <a:gd name="connsiteY37" fmla="*/ 1363980 h 1645920"/>
                <a:gd name="connsiteX38" fmla="*/ 871136 w 1286282"/>
                <a:gd name="connsiteY38" fmla="*/ 1371600 h 1645920"/>
                <a:gd name="connsiteX39" fmla="*/ 817796 w 1286282"/>
                <a:gd name="connsiteY39" fmla="*/ 1402080 h 1645920"/>
                <a:gd name="connsiteX40" fmla="*/ 772076 w 1286282"/>
                <a:gd name="connsiteY40" fmla="*/ 1417320 h 1645920"/>
                <a:gd name="connsiteX41" fmla="*/ 749216 w 1286282"/>
                <a:gd name="connsiteY41" fmla="*/ 1432560 h 1645920"/>
                <a:gd name="connsiteX42" fmla="*/ 703496 w 1286282"/>
                <a:gd name="connsiteY42" fmla="*/ 1447800 h 1645920"/>
                <a:gd name="connsiteX43" fmla="*/ 657776 w 1286282"/>
                <a:gd name="connsiteY43" fmla="*/ 1478280 h 1645920"/>
                <a:gd name="connsiteX44" fmla="*/ 612056 w 1286282"/>
                <a:gd name="connsiteY44" fmla="*/ 1493520 h 1645920"/>
                <a:gd name="connsiteX45" fmla="*/ 543476 w 1286282"/>
                <a:gd name="connsiteY45" fmla="*/ 1524000 h 1645920"/>
                <a:gd name="connsiteX46" fmla="*/ 490136 w 1286282"/>
                <a:gd name="connsiteY46" fmla="*/ 1546860 h 1645920"/>
                <a:gd name="connsiteX47" fmla="*/ 467276 w 1286282"/>
                <a:gd name="connsiteY47" fmla="*/ 1554480 h 1645920"/>
                <a:gd name="connsiteX48" fmla="*/ 436796 w 1286282"/>
                <a:gd name="connsiteY48" fmla="*/ 1569720 h 1645920"/>
                <a:gd name="connsiteX49" fmla="*/ 360596 w 1286282"/>
                <a:gd name="connsiteY49" fmla="*/ 1600200 h 1645920"/>
                <a:gd name="connsiteX50" fmla="*/ 314876 w 1286282"/>
                <a:gd name="connsiteY50" fmla="*/ 1630680 h 1645920"/>
                <a:gd name="connsiteX51" fmla="*/ 292016 w 1286282"/>
                <a:gd name="connsiteY51" fmla="*/ 1645920 h 1645920"/>
                <a:gd name="connsiteX52" fmla="*/ 284396 w 1286282"/>
                <a:gd name="connsiteY52" fmla="*/ 1623060 h 1645920"/>
                <a:gd name="connsiteX53" fmla="*/ 307256 w 1286282"/>
                <a:gd name="connsiteY53" fmla="*/ 1546860 h 1645920"/>
                <a:gd name="connsiteX54" fmla="*/ 330116 w 1286282"/>
                <a:gd name="connsiteY54" fmla="*/ 1501140 h 1645920"/>
                <a:gd name="connsiteX55" fmla="*/ 307256 w 1286282"/>
                <a:gd name="connsiteY55" fmla="*/ 1478280 h 1645920"/>
                <a:gd name="connsiteX56" fmla="*/ 299636 w 1286282"/>
                <a:gd name="connsiteY56" fmla="*/ 1455420 h 1645920"/>
                <a:gd name="connsiteX57" fmla="*/ 284396 w 1286282"/>
                <a:gd name="connsiteY57" fmla="*/ 1432560 h 1645920"/>
                <a:gd name="connsiteX58" fmla="*/ 269156 w 1286282"/>
                <a:gd name="connsiteY58" fmla="*/ 1394460 h 1645920"/>
                <a:gd name="connsiteX59" fmla="*/ 246296 w 1286282"/>
                <a:gd name="connsiteY59" fmla="*/ 1348740 h 1645920"/>
                <a:gd name="connsiteX60" fmla="*/ 284396 w 1286282"/>
                <a:gd name="connsiteY60" fmla="*/ 1310640 h 1645920"/>
                <a:gd name="connsiteX61" fmla="*/ 292016 w 1286282"/>
                <a:gd name="connsiteY61" fmla="*/ 1287780 h 1645920"/>
                <a:gd name="connsiteX62" fmla="*/ 337736 w 1286282"/>
                <a:gd name="connsiteY62" fmla="*/ 1257300 h 1645920"/>
                <a:gd name="connsiteX63" fmla="*/ 352976 w 1286282"/>
                <a:gd name="connsiteY63" fmla="*/ 1234440 h 1645920"/>
                <a:gd name="connsiteX64" fmla="*/ 322496 w 1286282"/>
                <a:gd name="connsiteY64" fmla="*/ 1203960 h 1645920"/>
                <a:gd name="connsiteX65" fmla="*/ 253916 w 1286282"/>
                <a:gd name="connsiteY65" fmla="*/ 1181100 h 1645920"/>
                <a:gd name="connsiteX66" fmla="*/ 208196 w 1286282"/>
                <a:gd name="connsiteY66" fmla="*/ 1188720 h 1645920"/>
                <a:gd name="connsiteX67" fmla="*/ 185336 w 1286282"/>
                <a:gd name="connsiteY67" fmla="*/ 1234440 h 1645920"/>
                <a:gd name="connsiteX68" fmla="*/ 170096 w 1286282"/>
                <a:gd name="connsiteY68" fmla="*/ 1211580 h 1645920"/>
                <a:gd name="connsiteX69" fmla="*/ 124376 w 1286282"/>
                <a:gd name="connsiteY69" fmla="*/ 1181100 h 1645920"/>
                <a:gd name="connsiteX70" fmla="*/ 131996 w 1286282"/>
                <a:gd name="connsiteY70" fmla="*/ 1143000 h 1645920"/>
                <a:gd name="connsiteX71" fmla="*/ 147236 w 1286282"/>
                <a:gd name="connsiteY71" fmla="*/ 1120140 h 1645920"/>
                <a:gd name="connsiteX72" fmla="*/ 170096 w 1286282"/>
                <a:gd name="connsiteY72" fmla="*/ 1074420 h 1645920"/>
                <a:gd name="connsiteX73" fmla="*/ 177716 w 1286282"/>
                <a:gd name="connsiteY73" fmla="*/ 1043940 h 1645920"/>
                <a:gd name="connsiteX74" fmla="*/ 185336 w 1286282"/>
                <a:gd name="connsiteY74" fmla="*/ 1005840 h 1645920"/>
                <a:gd name="connsiteX75" fmla="*/ 200576 w 1286282"/>
                <a:gd name="connsiteY75" fmla="*/ 982980 h 1645920"/>
                <a:gd name="connsiteX76" fmla="*/ 177716 w 1286282"/>
                <a:gd name="connsiteY76" fmla="*/ 990600 h 1645920"/>
                <a:gd name="connsiteX77" fmla="*/ 147236 w 1286282"/>
                <a:gd name="connsiteY77" fmla="*/ 1028700 h 1645920"/>
                <a:gd name="connsiteX78" fmla="*/ 116756 w 1286282"/>
                <a:gd name="connsiteY78" fmla="*/ 1005840 h 1645920"/>
                <a:gd name="connsiteX79" fmla="*/ 109136 w 1286282"/>
                <a:gd name="connsiteY79" fmla="*/ 982980 h 1645920"/>
                <a:gd name="connsiteX80" fmla="*/ 86276 w 1286282"/>
                <a:gd name="connsiteY80" fmla="*/ 952500 h 1645920"/>
                <a:gd name="connsiteX81" fmla="*/ 48176 w 1286282"/>
                <a:gd name="connsiteY81" fmla="*/ 906780 h 1645920"/>
                <a:gd name="connsiteX82" fmla="*/ 40556 w 1286282"/>
                <a:gd name="connsiteY82" fmla="*/ 883920 h 1645920"/>
                <a:gd name="connsiteX83" fmla="*/ 32936 w 1286282"/>
                <a:gd name="connsiteY83" fmla="*/ 708660 h 1645920"/>
                <a:gd name="connsiteX84" fmla="*/ 78656 w 1286282"/>
                <a:gd name="connsiteY84" fmla="*/ 701040 h 1645920"/>
                <a:gd name="connsiteX85" fmla="*/ 101516 w 1286282"/>
                <a:gd name="connsiteY85" fmla="*/ 693420 h 1645920"/>
                <a:gd name="connsiteX86" fmla="*/ 131996 w 1286282"/>
                <a:gd name="connsiteY86" fmla="*/ 655320 h 1645920"/>
                <a:gd name="connsiteX87" fmla="*/ 170096 w 1286282"/>
                <a:gd name="connsiteY87" fmla="*/ 617220 h 1645920"/>
                <a:gd name="connsiteX88" fmla="*/ 162476 w 1286282"/>
                <a:gd name="connsiteY88" fmla="*/ 480060 h 1645920"/>
                <a:gd name="connsiteX89" fmla="*/ 147236 w 1286282"/>
                <a:gd name="connsiteY89" fmla="*/ 434340 h 1645920"/>
                <a:gd name="connsiteX90" fmla="*/ 162476 w 1286282"/>
                <a:gd name="connsiteY90" fmla="*/ 388620 h 1645920"/>
                <a:gd name="connsiteX91" fmla="*/ 185336 w 1286282"/>
                <a:gd name="connsiteY91" fmla="*/ 373380 h 1645920"/>
                <a:gd name="connsiteX92" fmla="*/ 208196 w 1286282"/>
                <a:gd name="connsiteY92" fmla="*/ 350520 h 1645920"/>
                <a:gd name="connsiteX93" fmla="*/ 231056 w 1286282"/>
                <a:gd name="connsiteY93" fmla="*/ 342900 h 1645920"/>
                <a:gd name="connsiteX94" fmla="*/ 246296 w 1286282"/>
                <a:gd name="connsiteY94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08296 w 1286282"/>
                <a:gd name="connsiteY35" fmla="*/ 1318260 h 1645920"/>
                <a:gd name="connsiteX36" fmla="*/ 939716 w 1286282"/>
                <a:gd name="connsiteY36" fmla="*/ 1348740 h 1645920"/>
                <a:gd name="connsiteX37" fmla="*/ 893996 w 1286282"/>
                <a:gd name="connsiteY37" fmla="*/ 136398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49216 w 1286282"/>
                <a:gd name="connsiteY40" fmla="*/ 1432560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08296 w 1286282"/>
                <a:gd name="connsiteY35" fmla="*/ 1318260 h 1645920"/>
                <a:gd name="connsiteX36" fmla="*/ 939716 w 1286282"/>
                <a:gd name="connsiteY36" fmla="*/ 1348740 h 1645920"/>
                <a:gd name="connsiteX37" fmla="*/ 893996 w 1286282"/>
                <a:gd name="connsiteY37" fmla="*/ 136398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49216 w 1286282"/>
                <a:gd name="connsiteY40" fmla="*/ 1432560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93996 w 1286282"/>
                <a:gd name="connsiteY37" fmla="*/ 136398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49216 w 1286282"/>
                <a:gd name="connsiteY40" fmla="*/ 1432560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49216 w 1286282"/>
                <a:gd name="connsiteY40" fmla="*/ 1432560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589196 w 1286282"/>
                <a:gd name="connsiteY43" fmla="*/ 147889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589196 w 1286282"/>
                <a:gd name="connsiteY43" fmla="*/ 147889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2405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589196 w 1286282"/>
                <a:gd name="connsiteY43" fmla="*/ 1478890 h 1645920"/>
                <a:gd name="connsiteX44" fmla="*/ 535856 w 1286282"/>
                <a:gd name="connsiteY44" fmla="*/ 1494739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2405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589196 w 1286282"/>
                <a:gd name="connsiteY43" fmla="*/ 1478890 h 1645920"/>
                <a:gd name="connsiteX44" fmla="*/ 535856 w 1286282"/>
                <a:gd name="connsiteY44" fmla="*/ 1494739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2405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48330 w 1286282"/>
                <a:gd name="connsiteY87" fmla="*/ 512065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41262 w 1265068"/>
                <a:gd name="connsiteY0" fmla="*/ 365760 h 1645920"/>
                <a:gd name="connsiteX1" fmla="*/ 225082 w 1265068"/>
                <a:gd name="connsiteY1" fmla="*/ 327660 h 1645920"/>
                <a:gd name="connsiteX2" fmla="*/ 301282 w 1265068"/>
                <a:gd name="connsiteY2" fmla="*/ 304800 h 1645920"/>
                <a:gd name="connsiteX3" fmla="*/ 324142 w 1265068"/>
                <a:gd name="connsiteY3" fmla="*/ 289560 h 1645920"/>
                <a:gd name="connsiteX4" fmla="*/ 385102 w 1265068"/>
                <a:gd name="connsiteY4" fmla="*/ 266700 h 1645920"/>
                <a:gd name="connsiteX5" fmla="*/ 468922 w 1265068"/>
                <a:gd name="connsiteY5" fmla="*/ 228600 h 1645920"/>
                <a:gd name="connsiteX6" fmla="*/ 545122 w 1265068"/>
                <a:gd name="connsiteY6" fmla="*/ 160020 h 1645920"/>
                <a:gd name="connsiteX7" fmla="*/ 567982 w 1265068"/>
                <a:gd name="connsiteY7" fmla="*/ 137160 h 1645920"/>
                <a:gd name="connsiteX8" fmla="*/ 621322 w 1265068"/>
                <a:gd name="connsiteY8" fmla="*/ 91440 h 1645920"/>
                <a:gd name="connsiteX9" fmla="*/ 644182 w 1265068"/>
                <a:gd name="connsiteY9" fmla="*/ 83820 h 1645920"/>
                <a:gd name="connsiteX10" fmla="*/ 682282 w 1265068"/>
                <a:gd name="connsiteY10" fmla="*/ 53340 h 1645920"/>
                <a:gd name="connsiteX11" fmla="*/ 712762 w 1265068"/>
                <a:gd name="connsiteY11" fmla="*/ 22860 h 1645920"/>
                <a:gd name="connsiteX12" fmla="*/ 735622 w 1265068"/>
                <a:gd name="connsiteY12" fmla="*/ 15240 h 1645920"/>
                <a:gd name="connsiteX13" fmla="*/ 758482 w 1265068"/>
                <a:gd name="connsiteY13" fmla="*/ 0 h 1645920"/>
                <a:gd name="connsiteX14" fmla="*/ 788962 w 1265068"/>
                <a:gd name="connsiteY14" fmla="*/ 7620 h 1645920"/>
                <a:gd name="connsiteX15" fmla="*/ 842302 w 1265068"/>
                <a:gd name="connsiteY15" fmla="*/ 45720 h 1645920"/>
                <a:gd name="connsiteX16" fmla="*/ 865162 w 1265068"/>
                <a:gd name="connsiteY16" fmla="*/ 68580 h 1645920"/>
                <a:gd name="connsiteX17" fmla="*/ 888022 w 1265068"/>
                <a:gd name="connsiteY17" fmla="*/ 76200 h 1645920"/>
                <a:gd name="connsiteX18" fmla="*/ 910882 w 1265068"/>
                <a:gd name="connsiteY18" fmla="*/ 91440 h 1645920"/>
                <a:gd name="connsiteX19" fmla="*/ 964222 w 1265068"/>
                <a:gd name="connsiteY19" fmla="*/ 106680 h 1645920"/>
                <a:gd name="connsiteX20" fmla="*/ 1009942 w 1265068"/>
                <a:gd name="connsiteY20" fmla="*/ 137160 h 1645920"/>
                <a:gd name="connsiteX21" fmla="*/ 1032802 w 1265068"/>
                <a:gd name="connsiteY21" fmla="*/ 160020 h 1645920"/>
                <a:gd name="connsiteX22" fmla="*/ 1063282 w 1265068"/>
                <a:gd name="connsiteY22" fmla="*/ 175260 h 1645920"/>
                <a:gd name="connsiteX23" fmla="*/ 1109002 w 1265068"/>
                <a:gd name="connsiteY23" fmla="*/ 205740 h 1645920"/>
                <a:gd name="connsiteX24" fmla="*/ 1154722 w 1265068"/>
                <a:gd name="connsiteY24" fmla="*/ 228600 h 1645920"/>
                <a:gd name="connsiteX25" fmla="*/ 1200442 w 1265068"/>
                <a:gd name="connsiteY25" fmla="*/ 251460 h 1645920"/>
                <a:gd name="connsiteX26" fmla="*/ 1253782 w 1265068"/>
                <a:gd name="connsiteY26" fmla="*/ 312420 h 1645920"/>
                <a:gd name="connsiteX27" fmla="*/ 1253782 w 1265068"/>
                <a:gd name="connsiteY27" fmla="*/ 464820 h 1645920"/>
                <a:gd name="connsiteX28" fmla="*/ 1238542 w 1265068"/>
                <a:gd name="connsiteY28" fmla="*/ 670560 h 1645920"/>
                <a:gd name="connsiteX29" fmla="*/ 1230922 w 1265068"/>
                <a:gd name="connsiteY29" fmla="*/ 769620 h 1645920"/>
                <a:gd name="connsiteX30" fmla="*/ 1215682 w 1265068"/>
                <a:gd name="connsiteY30" fmla="*/ 853440 h 1645920"/>
                <a:gd name="connsiteX31" fmla="*/ 1223302 w 1265068"/>
                <a:gd name="connsiteY31" fmla="*/ 929640 h 1645920"/>
                <a:gd name="connsiteX32" fmla="*/ 1238542 w 1265068"/>
                <a:gd name="connsiteY32" fmla="*/ 975360 h 1645920"/>
                <a:gd name="connsiteX33" fmla="*/ 1230922 w 1265068"/>
                <a:gd name="connsiteY33" fmla="*/ 1196340 h 1645920"/>
                <a:gd name="connsiteX34" fmla="*/ 1009942 w 1265068"/>
                <a:gd name="connsiteY34" fmla="*/ 1303020 h 1645920"/>
                <a:gd name="connsiteX35" fmla="*/ 1078522 w 1265068"/>
                <a:gd name="connsiteY35" fmla="*/ 1281684 h 1645920"/>
                <a:gd name="connsiteX36" fmla="*/ 918502 w 1265068"/>
                <a:gd name="connsiteY36" fmla="*/ 1348740 h 1645920"/>
                <a:gd name="connsiteX37" fmla="*/ 865162 w 1265068"/>
                <a:gd name="connsiteY37" fmla="*/ 1349350 h 1645920"/>
                <a:gd name="connsiteX38" fmla="*/ 796582 w 1265068"/>
                <a:gd name="connsiteY38" fmla="*/ 1402080 h 1645920"/>
                <a:gd name="connsiteX39" fmla="*/ 750862 w 1265068"/>
                <a:gd name="connsiteY39" fmla="*/ 1417320 h 1645920"/>
                <a:gd name="connsiteX40" fmla="*/ 712762 w 1265068"/>
                <a:gd name="connsiteY40" fmla="*/ 1395984 h 1645920"/>
                <a:gd name="connsiteX41" fmla="*/ 682282 w 1265068"/>
                <a:gd name="connsiteY41" fmla="*/ 1447800 h 1645920"/>
                <a:gd name="connsiteX42" fmla="*/ 628942 w 1265068"/>
                <a:gd name="connsiteY42" fmla="*/ 1463650 h 1645920"/>
                <a:gd name="connsiteX43" fmla="*/ 567982 w 1265068"/>
                <a:gd name="connsiteY43" fmla="*/ 1478890 h 1645920"/>
                <a:gd name="connsiteX44" fmla="*/ 514642 w 1265068"/>
                <a:gd name="connsiteY44" fmla="*/ 1494739 h 1645920"/>
                <a:gd name="connsiteX45" fmla="*/ 468922 w 1265068"/>
                <a:gd name="connsiteY45" fmla="*/ 1546860 h 1645920"/>
                <a:gd name="connsiteX46" fmla="*/ 446062 w 1265068"/>
                <a:gd name="connsiteY46" fmla="*/ 1554480 h 1645920"/>
                <a:gd name="connsiteX47" fmla="*/ 415582 w 1265068"/>
                <a:gd name="connsiteY47" fmla="*/ 1562405 h 1645920"/>
                <a:gd name="connsiteX48" fmla="*/ 339382 w 1265068"/>
                <a:gd name="connsiteY48" fmla="*/ 1600200 h 1645920"/>
                <a:gd name="connsiteX49" fmla="*/ 293662 w 1265068"/>
                <a:gd name="connsiteY49" fmla="*/ 1630680 h 1645920"/>
                <a:gd name="connsiteX50" fmla="*/ 270802 w 1265068"/>
                <a:gd name="connsiteY50" fmla="*/ 1645920 h 1645920"/>
                <a:gd name="connsiteX51" fmla="*/ 263182 w 1265068"/>
                <a:gd name="connsiteY51" fmla="*/ 1623060 h 1645920"/>
                <a:gd name="connsiteX52" fmla="*/ 286042 w 1265068"/>
                <a:gd name="connsiteY52" fmla="*/ 1546860 h 1645920"/>
                <a:gd name="connsiteX53" fmla="*/ 308902 w 1265068"/>
                <a:gd name="connsiteY53" fmla="*/ 1501140 h 1645920"/>
                <a:gd name="connsiteX54" fmla="*/ 286042 w 1265068"/>
                <a:gd name="connsiteY54" fmla="*/ 1478280 h 1645920"/>
                <a:gd name="connsiteX55" fmla="*/ 278422 w 1265068"/>
                <a:gd name="connsiteY55" fmla="*/ 1455420 h 1645920"/>
                <a:gd name="connsiteX56" fmla="*/ 263182 w 1265068"/>
                <a:gd name="connsiteY56" fmla="*/ 1432560 h 1645920"/>
                <a:gd name="connsiteX57" fmla="*/ 247942 w 1265068"/>
                <a:gd name="connsiteY57" fmla="*/ 1394460 h 1645920"/>
                <a:gd name="connsiteX58" fmla="*/ 225082 w 1265068"/>
                <a:gd name="connsiteY58" fmla="*/ 1348740 h 1645920"/>
                <a:gd name="connsiteX59" fmla="*/ 263182 w 1265068"/>
                <a:gd name="connsiteY59" fmla="*/ 1310640 h 1645920"/>
                <a:gd name="connsiteX60" fmla="*/ 270802 w 1265068"/>
                <a:gd name="connsiteY60" fmla="*/ 1287780 h 1645920"/>
                <a:gd name="connsiteX61" fmla="*/ 316522 w 1265068"/>
                <a:gd name="connsiteY61" fmla="*/ 1257300 h 1645920"/>
                <a:gd name="connsiteX62" fmla="*/ 331762 w 1265068"/>
                <a:gd name="connsiteY62" fmla="*/ 1234440 h 1645920"/>
                <a:gd name="connsiteX63" fmla="*/ 301282 w 1265068"/>
                <a:gd name="connsiteY63" fmla="*/ 1203960 h 1645920"/>
                <a:gd name="connsiteX64" fmla="*/ 232702 w 1265068"/>
                <a:gd name="connsiteY64" fmla="*/ 1181100 h 1645920"/>
                <a:gd name="connsiteX65" fmla="*/ 186982 w 1265068"/>
                <a:gd name="connsiteY65" fmla="*/ 1188720 h 1645920"/>
                <a:gd name="connsiteX66" fmla="*/ 164122 w 1265068"/>
                <a:gd name="connsiteY66" fmla="*/ 1234440 h 1645920"/>
                <a:gd name="connsiteX67" fmla="*/ 148882 w 1265068"/>
                <a:gd name="connsiteY67" fmla="*/ 1211580 h 1645920"/>
                <a:gd name="connsiteX68" fmla="*/ 103162 w 1265068"/>
                <a:gd name="connsiteY68" fmla="*/ 1181100 h 1645920"/>
                <a:gd name="connsiteX69" fmla="*/ 110782 w 1265068"/>
                <a:gd name="connsiteY69" fmla="*/ 1143000 h 1645920"/>
                <a:gd name="connsiteX70" fmla="*/ 126022 w 1265068"/>
                <a:gd name="connsiteY70" fmla="*/ 1120140 h 1645920"/>
                <a:gd name="connsiteX71" fmla="*/ 148882 w 1265068"/>
                <a:gd name="connsiteY71" fmla="*/ 1074420 h 1645920"/>
                <a:gd name="connsiteX72" fmla="*/ 156502 w 1265068"/>
                <a:gd name="connsiteY72" fmla="*/ 1043940 h 1645920"/>
                <a:gd name="connsiteX73" fmla="*/ 164122 w 1265068"/>
                <a:gd name="connsiteY73" fmla="*/ 1005840 h 1645920"/>
                <a:gd name="connsiteX74" fmla="*/ 179362 w 1265068"/>
                <a:gd name="connsiteY74" fmla="*/ 982980 h 1645920"/>
                <a:gd name="connsiteX75" fmla="*/ 156502 w 1265068"/>
                <a:gd name="connsiteY75" fmla="*/ 990600 h 1645920"/>
                <a:gd name="connsiteX76" fmla="*/ 126022 w 1265068"/>
                <a:gd name="connsiteY76" fmla="*/ 1028700 h 1645920"/>
                <a:gd name="connsiteX77" fmla="*/ 95542 w 1265068"/>
                <a:gd name="connsiteY77" fmla="*/ 1005840 h 1645920"/>
                <a:gd name="connsiteX78" fmla="*/ 87922 w 1265068"/>
                <a:gd name="connsiteY78" fmla="*/ 982980 h 1645920"/>
                <a:gd name="connsiteX79" fmla="*/ 65062 w 1265068"/>
                <a:gd name="connsiteY79" fmla="*/ 952500 h 1645920"/>
                <a:gd name="connsiteX80" fmla="*/ 26962 w 1265068"/>
                <a:gd name="connsiteY80" fmla="*/ 906780 h 1645920"/>
                <a:gd name="connsiteX81" fmla="*/ 19342 w 1265068"/>
                <a:gd name="connsiteY81" fmla="*/ 883920 h 1645920"/>
                <a:gd name="connsiteX82" fmla="*/ 11722 w 1265068"/>
                <a:gd name="connsiteY82" fmla="*/ 708660 h 1645920"/>
                <a:gd name="connsiteX83" fmla="*/ 57442 w 1265068"/>
                <a:gd name="connsiteY83" fmla="*/ 698754 h 1645920"/>
                <a:gd name="connsiteX84" fmla="*/ 80302 w 1265068"/>
                <a:gd name="connsiteY84" fmla="*/ 693420 h 1645920"/>
                <a:gd name="connsiteX85" fmla="*/ 110782 w 1265068"/>
                <a:gd name="connsiteY85" fmla="*/ 655320 h 1645920"/>
                <a:gd name="connsiteX86" fmla="*/ 148882 w 1265068"/>
                <a:gd name="connsiteY86" fmla="*/ 617220 h 1645920"/>
                <a:gd name="connsiteX87" fmla="*/ 127116 w 1265068"/>
                <a:gd name="connsiteY87" fmla="*/ 512065 h 1645920"/>
                <a:gd name="connsiteX88" fmla="*/ 126022 w 1265068"/>
                <a:gd name="connsiteY88" fmla="*/ 434340 h 1645920"/>
                <a:gd name="connsiteX89" fmla="*/ 141262 w 1265068"/>
                <a:gd name="connsiteY89" fmla="*/ 388620 h 1645920"/>
                <a:gd name="connsiteX90" fmla="*/ 164122 w 1265068"/>
                <a:gd name="connsiteY90" fmla="*/ 373380 h 1645920"/>
                <a:gd name="connsiteX91" fmla="*/ 186982 w 1265068"/>
                <a:gd name="connsiteY91" fmla="*/ 350520 h 1645920"/>
                <a:gd name="connsiteX92" fmla="*/ 209842 w 1265068"/>
                <a:gd name="connsiteY92" fmla="*/ 342900 h 1645920"/>
                <a:gd name="connsiteX93" fmla="*/ 225082 w 1265068"/>
                <a:gd name="connsiteY93" fmla="*/ 335280 h 1645920"/>
                <a:gd name="connsiteX0" fmla="*/ 141262 w 1265068"/>
                <a:gd name="connsiteY0" fmla="*/ 365760 h 1645920"/>
                <a:gd name="connsiteX1" fmla="*/ 225082 w 1265068"/>
                <a:gd name="connsiteY1" fmla="*/ 327660 h 1645920"/>
                <a:gd name="connsiteX2" fmla="*/ 301282 w 1265068"/>
                <a:gd name="connsiteY2" fmla="*/ 304800 h 1645920"/>
                <a:gd name="connsiteX3" fmla="*/ 324142 w 1265068"/>
                <a:gd name="connsiteY3" fmla="*/ 289560 h 1645920"/>
                <a:gd name="connsiteX4" fmla="*/ 385102 w 1265068"/>
                <a:gd name="connsiteY4" fmla="*/ 266700 h 1645920"/>
                <a:gd name="connsiteX5" fmla="*/ 468922 w 1265068"/>
                <a:gd name="connsiteY5" fmla="*/ 228600 h 1645920"/>
                <a:gd name="connsiteX6" fmla="*/ 545122 w 1265068"/>
                <a:gd name="connsiteY6" fmla="*/ 160020 h 1645920"/>
                <a:gd name="connsiteX7" fmla="*/ 567982 w 1265068"/>
                <a:gd name="connsiteY7" fmla="*/ 137160 h 1645920"/>
                <a:gd name="connsiteX8" fmla="*/ 621322 w 1265068"/>
                <a:gd name="connsiteY8" fmla="*/ 91440 h 1645920"/>
                <a:gd name="connsiteX9" fmla="*/ 644182 w 1265068"/>
                <a:gd name="connsiteY9" fmla="*/ 83820 h 1645920"/>
                <a:gd name="connsiteX10" fmla="*/ 682282 w 1265068"/>
                <a:gd name="connsiteY10" fmla="*/ 53340 h 1645920"/>
                <a:gd name="connsiteX11" fmla="*/ 712762 w 1265068"/>
                <a:gd name="connsiteY11" fmla="*/ 22860 h 1645920"/>
                <a:gd name="connsiteX12" fmla="*/ 735622 w 1265068"/>
                <a:gd name="connsiteY12" fmla="*/ 15240 h 1645920"/>
                <a:gd name="connsiteX13" fmla="*/ 758482 w 1265068"/>
                <a:gd name="connsiteY13" fmla="*/ 0 h 1645920"/>
                <a:gd name="connsiteX14" fmla="*/ 788962 w 1265068"/>
                <a:gd name="connsiteY14" fmla="*/ 7620 h 1645920"/>
                <a:gd name="connsiteX15" fmla="*/ 842302 w 1265068"/>
                <a:gd name="connsiteY15" fmla="*/ 45720 h 1645920"/>
                <a:gd name="connsiteX16" fmla="*/ 865162 w 1265068"/>
                <a:gd name="connsiteY16" fmla="*/ 68580 h 1645920"/>
                <a:gd name="connsiteX17" fmla="*/ 888022 w 1265068"/>
                <a:gd name="connsiteY17" fmla="*/ 76200 h 1645920"/>
                <a:gd name="connsiteX18" fmla="*/ 910882 w 1265068"/>
                <a:gd name="connsiteY18" fmla="*/ 91440 h 1645920"/>
                <a:gd name="connsiteX19" fmla="*/ 964222 w 1265068"/>
                <a:gd name="connsiteY19" fmla="*/ 106680 h 1645920"/>
                <a:gd name="connsiteX20" fmla="*/ 1009942 w 1265068"/>
                <a:gd name="connsiteY20" fmla="*/ 137160 h 1645920"/>
                <a:gd name="connsiteX21" fmla="*/ 1032802 w 1265068"/>
                <a:gd name="connsiteY21" fmla="*/ 160020 h 1645920"/>
                <a:gd name="connsiteX22" fmla="*/ 1063282 w 1265068"/>
                <a:gd name="connsiteY22" fmla="*/ 175260 h 1645920"/>
                <a:gd name="connsiteX23" fmla="*/ 1109002 w 1265068"/>
                <a:gd name="connsiteY23" fmla="*/ 205740 h 1645920"/>
                <a:gd name="connsiteX24" fmla="*/ 1154722 w 1265068"/>
                <a:gd name="connsiteY24" fmla="*/ 228600 h 1645920"/>
                <a:gd name="connsiteX25" fmla="*/ 1200442 w 1265068"/>
                <a:gd name="connsiteY25" fmla="*/ 251460 h 1645920"/>
                <a:gd name="connsiteX26" fmla="*/ 1253782 w 1265068"/>
                <a:gd name="connsiteY26" fmla="*/ 312420 h 1645920"/>
                <a:gd name="connsiteX27" fmla="*/ 1253782 w 1265068"/>
                <a:gd name="connsiteY27" fmla="*/ 464820 h 1645920"/>
                <a:gd name="connsiteX28" fmla="*/ 1238542 w 1265068"/>
                <a:gd name="connsiteY28" fmla="*/ 670560 h 1645920"/>
                <a:gd name="connsiteX29" fmla="*/ 1230922 w 1265068"/>
                <a:gd name="connsiteY29" fmla="*/ 769620 h 1645920"/>
                <a:gd name="connsiteX30" fmla="*/ 1215682 w 1265068"/>
                <a:gd name="connsiteY30" fmla="*/ 853440 h 1645920"/>
                <a:gd name="connsiteX31" fmla="*/ 1223302 w 1265068"/>
                <a:gd name="connsiteY31" fmla="*/ 929640 h 1645920"/>
                <a:gd name="connsiteX32" fmla="*/ 1238542 w 1265068"/>
                <a:gd name="connsiteY32" fmla="*/ 975360 h 1645920"/>
                <a:gd name="connsiteX33" fmla="*/ 1230922 w 1265068"/>
                <a:gd name="connsiteY33" fmla="*/ 1196340 h 1645920"/>
                <a:gd name="connsiteX34" fmla="*/ 1009942 w 1265068"/>
                <a:gd name="connsiteY34" fmla="*/ 1303020 h 1645920"/>
                <a:gd name="connsiteX35" fmla="*/ 1078522 w 1265068"/>
                <a:gd name="connsiteY35" fmla="*/ 1281684 h 1645920"/>
                <a:gd name="connsiteX36" fmla="*/ 918502 w 1265068"/>
                <a:gd name="connsiteY36" fmla="*/ 1348740 h 1645920"/>
                <a:gd name="connsiteX37" fmla="*/ 865162 w 1265068"/>
                <a:gd name="connsiteY37" fmla="*/ 1349350 h 1645920"/>
                <a:gd name="connsiteX38" fmla="*/ 796582 w 1265068"/>
                <a:gd name="connsiteY38" fmla="*/ 1402080 h 1645920"/>
                <a:gd name="connsiteX39" fmla="*/ 750862 w 1265068"/>
                <a:gd name="connsiteY39" fmla="*/ 1417320 h 1645920"/>
                <a:gd name="connsiteX40" fmla="*/ 712762 w 1265068"/>
                <a:gd name="connsiteY40" fmla="*/ 1395984 h 1645920"/>
                <a:gd name="connsiteX41" fmla="*/ 682282 w 1265068"/>
                <a:gd name="connsiteY41" fmla="*/ 1447800 h 1645920"/>
                <a:gd name="connsiteX42" fmla="*/ 628942 w 1265068"/>
                <a:gd name="connsiteY42" fmla="*/ 1463650 h 1645920"/>
                <a:gd name="connsiteX43" fmla="*/ 567982 w 1265068"/>
                <a:gd name="connsiteY43" fmla="*/ 1478890 h 1645920"/>
                <a:gd name="connsiteX44" fmla="*/ 514642 w 1265068"/>
                <a:gd name="connsiteY44" fmla="*/ 1494739 h 1645920"/>
                <a:gd name="connsiteX45" fmla="*/ 468922 w 1265068"/>
                <a:gd name="connsiteY45" fmla="*/ 1546860 h 1645920"/>
                <a:gd name="connsiteX46" fmla="*/ 446062 w 1265068"/>
                <a:gd name="connsiteY46" fmla="*/ 1554480 h 1645920"/>
                <a:gd name="connsiteX47" fmla="*/ 415582 w 1265068"/>
                <a:gd name="connsiteY47" fmla="*/ 1562405 h 1645920"/>
                <a:gd name="connsiteX48" fmla="*/ 339382 w 1265068"/>
                <a:gd name="connsiteY48" fmla="*/ 1600200 h 1645920"/>
                <a:gd name="connsiteX49" fmla="*/ 293662 w 1265068"/>
                <a:gd name="connsiteY49" fmla="*/ 1630680 h 1645920"/>
                <a:gd name="connsiteX50" fmla="*/ 270802 w 1265068"/>
                <a:gd name="connsiteY50" fmla="*/ 1645920 h 1645920"/>
                <a:gd name="connsiteX51" fmla="*/ 263182 w 1265068"/>
                <a:gd name="connsiteY51" fmla="*/ 1623060 h 1645920"/>
                <a:gd name="connsiteX52" fmla="*/ 286042 w 1265068"/>
                <a:gd name="connsiteY52" fmla="*/ 1546860 h 1645920"/>
                <a:gd name="connsiteX53" fmla="*/ 308902 w 1265068"/>
                <a:gd name="connsiteY53" fmla="*/ 1501140 h 1645920"/>
                <a:gd name="connsiteX54" fmla="*/ 286042 w 1265068"/>
                <a:gd name="connsiteY54" fmla="*/ 1478280 h 1645920"/>
                <a:gd name="connsiteX55" fmla="*/ 278422 w 1265068"/>
                <a:gd name="connsiteY55" fmla="*/ 1455420 h 1645920"/>
                <a:gd name="connsiteX56" fmla="*/ 263182 w 1265068"/>
                <a:gd name="connsiteY56" fmla="*/ 1432560 h 1645920"/>
                <a:gd name="connsiteX57" fmla="*/ 247942 w 1265068"/>
                <a:gd name="connsiteY57" fmla="*/ 1394460 h 1645920"/>
                <a:gd name="connsiteX58" fmla="*/ 225082 w 1265068"/>
                <a:gd name="connsiteY58" fmla="*/ 1348740 h 1645920"/>
                <a:gd name="connsiteX59" fmla="*/ 263182 w 1265068"/>
                <a:gd name="connsiteY59" fmla="*/ 1310640 h 1645920"/>
                <a:gd name="connsiteX60" fmla="*/ 270802 w 1265068"/>
                <a:gd name="connsiteY60" fmla="*/ 1287780 h 1645920"/>
                <a:gd name="connsiteX61" fmla="*/ 316522 w 1265068"/>
                <a:gd name="connsiteY61" fmla="*/ 1257300 h 1645920"/>
                <a:gd name="connsiteX62" fmla="*/ 331762 w 1265068"/>
                <a:gd name="connsiteY62" fmla="*/ 1234440 h 1645920"/>
                <a:gd name="connsiteX63" fmla="*/ 301282 w 1265068"/>
                <a:gd name="connsiteY63" fmla="*/ 1203960 h 1645920"/>
                <a:gd name="connsiteX64" fmla="*/ 232702 w 1265068"/>
                <a:gd name="connsiteY64" fmla="*/ 1181100 h 1645920"/>
                <a:gd name="connsiteX65" fmla="*/ 186982 w 1265068"/>
                <a:gd name="connsiteY65" fmla="*/ 1188720 h 1645920"/>
                <a:gd name="connsiteX66" fmla="*/ 164122 w 1265068"/>
                <a:gd name="connsiteY66" fmla="*/ 1234440 h 1645920"/>
                <a:gd name="connsiteX67" fmla="*/ 148882 w 1265068"/>
                <a:gd name="connsiteY67" fmla="*/ 1211580 h 1645920"/>
                <a:gd name="connsiteX68" fmla="*/ 103162 w 1265068"/>
                <a:gd name="connsiteY68" fmla="*/ 1181100 h 1645920"/>
                <a:gd name="connsiteX69" fmla="*/ 110782 w 1265068"/>
                <a:gd name="connsiteY69" fmla="*/ 1143000 h 1645920"/>
                <a:gd name="connsiteX70" fmla="*/ 126022 w 1265068"/>
                <a:gd name="connsiteY70" fmla="*/ 1120140 h 1645920"/>
                <a:gd name="connsiteX71" fmla="*/ 148882 w 1265068"/>
                <a:gd name="connsiteY71" fmla="*/ 1074420 h 1645920"/>
                <a:gd name="connsiteX72" fmla="*/ 156502 w 1265068"/>
                <a:gd name="connsiteY72" fmla="*/ 1043940 h 1645920"/>
                <a:gd name="connsiteX73" fmla="*/ 164122 w 1265068"/>
                <a:gd name="connsiteY73" fmla="*/ 1005840 h 1645920"/>
                <a:gd name="connsiteX74" fmla="*/ 179362 w 1265068"/>
                <a:gd name="connsiteY74" fmla="*/ 982980 h 1645920"/>
                <a:gd name="connsiteX75" fmla="*/ 156502 w 1265068"/>
                <a:gd name="connsiteY75" fmla="*/ 990600 h 1645920"/>
                <a:gd name="connsiteX76" fmla="*/ 126022 w 1265068"/>
                <a:gd name="connsiteY76" fmla="*/ 1028700 h 1645920"/>
                <a:gd name="connsiteX77" fmla="*/ 95542 w 1265068"/>
                <a:gd name="connsiteY77" fmla="*/ 1005840 h 1645920"/>
                <a:gd name="connsiteX78" fmla="*/ 87922 w 1265068"/>
                <a:gd name="connsiteY78" fmla="*/ 982980 h 1645920"/>
                <a:gd name="connsiteX79" fmla="*/ 65062 w 1265068"/>
                <a:gd name="connsiteY79" fmla="*/ 952500 h 1645920"/>
                <a:gd name="connsiteX80" fmla="*/ 26962 w 1265068"/>
                <a:gd name="connsiteY80" fmla="*/ 906780 h 1645920"/>
                <a:gd name="connsiteX81" fmla="*/ 19342 w 1265068"/>
                <a:gd name="connsiteY81" fmla="*/ 883920 h 1645920"/>
                <a:gd name="connsiteX82" fmla="*/ 11722 w 1265068"/>
                <a:gd name="connsiteY82" fmla="*/ 708660 h 1645920"/>
                <a:gd name="connsiteX83" fmla="*/ 57442 w 1265068"/>
                <a:gd name="connsiteY83" fmla="*/ 698754 h 1645920"/>
                <a:gd name="connsiteX84" fmla="*/ 68513 w 1265068"/>
                <a:gd name="connsiteY84" fmla="*/ 672847 h 1645920"/>
                <a:gd name="connsiteX85" fmla="*/ 110782 w 1265068"/>
                <a:gd name="connsiteY85" fmla="*/ 655320 h 1645920"/>
                <a:gd name="connsiteX86" fmla="*/ 148882 w 1265068"/>
                <a:gd name="connsiteY86" fmla="*/ 617220 h 1645920"/>
                <a:gd name="connsiteX87" fmla="*/ 127116 w 1265068"/>
                <a:gd name="connsiteY87" fmla="*/ 512065 h 1645920"/>
                <a:gd name="connsiteX88" fmla="*/ 126022 w 1265068"/>
                <a:gd name="connsiteY88" fmla="*/ 434340 h 1645920"/>
                <a:gd name="connsiteX89" fmla="*/ 141262 w 1265068"/>
                <a:gd name="connsiteY89" fmla="*/ 388620 h 1645920"/>
                <a:gd name="connsiteX90" fmla="*/ 164122 w 1265068"/>
                <a:gd name="connsiteY90" fmla="*/ 373380 h 1645920"/>
                <a:gd name="connsiteX91" fmla="*/ 186982 w 1265068"/>
                <a:gd name="connsiteY91" fmla="*/ 350520 h 1645920"/>
                <a:gd name="connsiteX92" fmla="*/ 209842 w 1265068"/>
                <a:gd name="connsiteY92" fmla="*/ 342900 h 1645920"/>
                <a:gd name="connsiteX93" fmla="*/ 225082 w 1265068"/>
                <a:gd name="connsiteY93" fmla="*/ 335280 h 1645920"/>
                <a:gd name="connsiteX0" fmla="*/ 141262 w 1265068"/>
                <a:gd name="connsiteY0" fmla="*/ 365760 h 1645920"/>
                <a:gd name="connsiteX1" fmla="*/ 225082 w 1265068"/>
                <a:gd name="connsiteY1" fmla="*/ 327660 h 1645920"/>
                <a:gd name="connsiteX2" fmla="*/ 301282 w 1265068"/>
                <a:gd name="connsiteY2" fmla="*/ 304800 h 1645920"/>
                <a:gd name="connsiteX3" fmla="*/ 324142 w 1265068"/>
                <a:gd name="connsiteY3" fmla="*/ 289560 h 1645920"/>
                <a:gd name="connsiteX4" fmla="*/ 385102 w 1265068"/>
                <a:gd name="connsiteY4" fmla="*/ 266700 h 1645920"/>
                <a:gd name="connsiteX5" fmla="*/ 468922 w 1265068"/>
                <a:gd name="connsiteY5" fmla="*/ 228600 h 1645920"/>
                <a:gd name="connsiteX6" fmla="*/ 545122 w 1265068"/>
                <a:gd name="connsiteY6" fmla="*/ 160020 h 1645920"/>
                <a:gd name="connsiteX7" fmla="*/ 567982 w 1265068"/>
                <a:gd name="connsiteY7" fmla="*/ 137160 h 1645920"/>
                <a:gd name="connsiteX8" fmla="*/ 621322 w 1265068"/>
                <a:gd name="connsiteY8" fmla="*/ 91440 h 1645920"/>
                <a:gd name="connsiteX9" fmla="*/ 644182 w 1265068"/>
                <a:gd name="connsiteY9" fmla="*/ 83820 h 1645920"/>
                <a:gd name="connsiteX10" fmla="*/ 682282 w 1265068"/>
                <a:gd name="connsiteY10" fmla="*/ 53340 h 1645920"/>
                <a:gd name="connsiteX11" fmla="*/ 712762 w 1265068"/>
                <a:gd name="connsiteY11" fmla="*/ 22860 h 1645920"/>
                <a:gd name="connsiteX12" fmla="*/ 735622 w 1265068"/>
                <a:gd name="connsiteY12" fmla="*/ 15240 h 1645920"/>
                <a:gd name="connsiteX13" fmla="*/ 758482 w 1265068"/>
                <a:gd name="connsiteY13" fmla="*/ 0 h 1645920"/>
                <a:gd name="connsiteX14" fmla="*/ 788962 w 1265068"/>
                <a:gd name="connsiteY14" fmla="*/ 7620 h 1645920"/>
                <a:gd name="connsiteX15" fmla="*/ 842302 w 1265068"/>
                <a:gd name="connsiteY15" fmla="*/ 45720 h 1645920"/>
                <a:gd name="connsiteX16" fmla="*/ 865162 w 1265068"/>
                <a:gd name="connsiteY16" fmla="*/ 68580 h 1645920"/>
                <a:gd name="connsiteX17" fmla="*/ 888022 w 1265068"/>
                <a:gd name="connsiteY17" fmla="*/ 76200 h 1645920"/>
                <a:gd name="connsiteX18" fmla="*/ 910882 w 1265068"/>
                <a:gd name="connsiteY18" fmla="*/ 91440 h 1645920"/>
                <a:gd name="connsiteX19" fmla="*/ 964222 w 1265068"/>
                <a:gd name="connsiteY19" fmla="*/ 106680 h 1645920"/>
                <a:gd name="connsiteX20" fmla="*/ 1009942 w 1265068"/>
                <a:gd name="connsiteY20" fmla="*/ 137160 h 1645920"/>
                <a:gd name="connsiteX21" fmla="*/ 1032802 w 1265068"/>
                <a:gd name="connsiteY21" fmla="*/ 160020 h 1645920"/>
                <a:gd name="connsiteX22" fmla="*/ 1063282 w 1265068"/>
                <a:gd name="connsiteY22" fmla="*/ 175260 h 1645920"/>
                <a:gd name="connsiteX23" fmla="*/ 1109002 w 1265068"/>
                <a:gd name="connsiteY23" fmla="*/ 205740 h 1645920"/>
                <a:gd name="connsiteX24" fmla="*/ 1154722 w 1265068"/>
                <a:gd name="connsiteY24" fmla="*/ 228600 h 1645920"/>
                <a:gd name="connsiteX25" fmla="*/ 1200442 w 1265068"/>
                <a:gd name="connsiteY25" fmla="*/ 251460 h 1645920"/>
                <a:gd name="connsiteX26" fmla="*/ 1253782 w 1265068"/>
                <a:gd name="connsiteY26" fmla="*/ 312420 h 1645920"/>
                <a:gd name="connsiteX27" fmla="*/ 1253782 w 1265068"/>
                <a:gd name="connsiteY27" fmla="*/ 464820 h 1645920"/>
                <a:gd name="connsiteX28" fmla="*/ 1238542 w 1265068"/>
                <a:gd name="connsiteY28" fmla="*/ 670560 h 1645920"/>
                <a:gd name="connsiteX29" fmla="*/ 1221491 w 1265068"/>
                <a:gd name="connsiteY29" fmla="*/ 765049 h 1645920"/>
                <a:gd name="connsiteX30" fmla="*/ 1215682 w 1265068"/>
                <a:gd name="connsiteY30" fmla="*/ 853440 h 1645920"/>
                <a:gd name="connsiteX31" fmla="*/ 1223302 w 1265068"/>
                <a:gd name="connsiteY31" fmla="*/ 929640 h 1645920"/>
                <a:gd name="connsiteX32" fmla="*/ 1238542 w 1265068"/>
                <a:gd name="connsiteY32" fmla="*/ 975360 h 1645920"/>
                <a:gd name="connsiteX33" fmla="*/ 1230922 w 1265068"/>
                <a:gd name="connsiteY33" fmla="*/ 1196340 h 1645920"/>
                <a:gd name="connsiteX34" fmla="*/ 1009942 w 1265068"/>
                <a:gd name="connsiteY34" fmla="*/ 1303020 h 1645920"/>
                <a:gd name="connsiteX35" fmla="*/ 1078522 w 1265068"/>
                <a:gd name="connsiteY35" fmla="*/ 1281684 h 1645920"/>
                <a:gd name="connsiteX36" fmla="*/ 918502 w 1265068"/>
                <a:gd name="connsiteY36" fmla="*/ 1348740 h 1645920"/>
                <a:gd name="connsiteX37" fmla="*/ 865162 w 1265068"/>
                <a:gd name="connsiteY37" fmla="*/ 1349350 h 1645920"/>
                <a:gd name="connsiteX38" fmla="*/ 796582 w 1265068"/>
                <a:gd name="connsiteY38" fmla="*/ 1402080 h 1645920"/>
                <a:gd name="connsiteX39" fmla="*/ 750862 w 1265068"/>
                <a:gd name="connsiteY39" fmla="*/ 1417320 h 1645920"/>
                <a:gd name="connsiteX40" fmla="*/ 712762 w 1265068"/>
                <a:gd name="connsiteY40" fmla="*/ 1395984 h 1645920"/>
                <a:gd name="connsiteX41" fmla="*/ 682282 w 1265068"/>
                <a:gd name="connsiteY41" fmla="*/ 1447800 h 1645920"/>
                <a:gd name="connsiteX42" fmla="*/ 628942 w 1265068"/>
                <a:gd name="connsiteY42" fmla="*/ 1463650 h 1645920"/>
                <a:gd name="connsiteX43" fmla="*/ 567982 w 1265068"/>
                <a:gd name="connsiteY43" fmla="*/ 1478890 h 1645920"/>
                <a:gd name="connsiteX44" fmla="*/ 514642 w 1265068"/>
                <a:gd name="connsiteY44" fmla="*/ 1494739 h 1645920"/>
                <a:gd name="connsiteX45" fmla="*/ 468922 w 1265068"/>
                <a:gd name="connsiteY45" fmla="*/ 1546860 h 1645920"/>
                <a:gd name="connsiteX46" fmla="*/ 446062 w 1265068"/>
                <a:gd name="connsiteY46" fmla="*/ 1554480 h 1645920"/>
                <a:gd name="connsiteX47" fmla="*/ 415582 w 1265068"/>
                <a:gd name="connsiteY47" fmla="*/ 1562405 h 1645920"/>
                <a:gd name="connsiteX48" fmla="*/ 339382 w 1265068"/>
                <a:gd name="connsiteY48" fmla="*/ 1600200 h 1645920"/>
                <a:gd name="connsiteX49" fmla="*/ 293662 w 1265068"/>
                <a:gd name="connsiteY49" fmla="*/ 1630680 h 1645920"/>
                <a:gd name="connsiteX50" fmla="*/ 270802 w 1265068"/>
                <a:gd name="connsiteY50" fmla="*/ 1645920 h 1645920"/>
                <a:gd name="connsiteX51" fmla="*/ 263182 w 1265068"/>
                <a:gd name="connsiteY51" fmla="*/ 1623060 h 1645920"/>
                <a:gd name="connsiteX52" fmla="*/ 286042 w 1265068"/>
                <a:gd name="connsiteY52" fmla="*/ 1546860 h 1645920"/>
                <a:gd name="connsiteX53" fmla="*/ 308902 w 1265068"/>
                <a:gd name="connsiteY53" fmla="*/ 1501140 h 1645920"/>
                <a:gd name="connsiteX54" fmla="*/ 286042 w 1265068"/>
                <a:gd name="connsiteY54" fmla="*/ 1478280 h 1645920"/>
                <a:gd name="connsiteX55" fmla="*/ 278422 w 1265068"/>
                <a:gd name="connsiteY55" fmla="*/ 1455420 h 1645920"/>
                <a:gd name="connsiteX56" fmla="*/ 263182 w 1265068"/>
                <a:gd name="connsiteY56" fmla="*/ 1432560 h 1645920"/>
                <a:gd name="connsiteX57" fmla="*/ 247942 w 1265068"/>
                <a:gd name="connsiteY57" fmla="*/ 1394460 h 1645920"/>
                <a:gd name="connsiteX58" fmla="*/ 225082 w 1265068"/>
                <a:gd name="connsiteY58" fmla="*/ 1348740 h 1645920"/>
                <a:gd name="connsiteX59" fmla="*/ 263182 w 1265068"/>
                <a:gd name="connsiteY59" fmla="*/ 1310640 h 1645920"/>
                <a:gd name="connsiteX60" fmla="*/ 270802 w 1265068"/>
                <a:gd name="connsiteY60" fmla="*/ 1287780 h 1645920"/>
                <a:gd name="connsiteX61" fmla="*/ 316522 w 1265068"/>
                <a:gd name="connsiteY61" fmla="*/ 1257300 h 1645920"/>
                <a:gd name="connsiteX62" fmla="*/ 331762 w 1265068"/>
                <a:gd name="connsiteY62" fmla="*/ 1234440 h 1645920"/>
                <a:gd name="connsiteX63" fmla="*/ 301282 w 1265068"/>
                <a:gd name="connsiteY63" fmla="*/ 1203960 h 1645920"/>
                <a:gd name="connsiteX64" fmla="*/ 232702 w 1265068"/>
                <a:gd name="connsiteY64" fmla="*/ 1181100 h 1645920"/>
                <a:gd name="connsiteX65" fmla="*/ 186982 w 1265068"/>
                <a:gd name="connsiteY65" fmla="*/ 1188720 h 1645920"/>
                <a:gd name="connsiteX66" fmla="*/ 164122 w 1265068"/>
                <a:gd name="connsiteY66" fmla="*/ 1234440 h 1645920"/>
                <a:gd name="connsiteX67" fmla="*/ 148882 w 1265068"/>
                <a:gd name="connsiteY67" fmla="*/ 1211580 h 1645920"/>
                <a:gd name="connsiteX68" fmla="*/ 103162 w 1265068"/>
                <a:gd name="connsiteY68" fmla="*/ 1181100 h 1645920"/>
                <a:gd name="connsiteX69" fmla="*/ 110782 w 1265068"/>
                <a:gd name="connsiteY69" fmla="*/ 1143000 h 1645920"/>
                <a:gd name="connsiteX70" fmla="*/ 126022 w 1265068"/>
                <a:gd name="connsiteY70" fmla="*/ 1120140 h 1645920"/>
                <a:gd name="connsiteX71" fmla="*/ 148882 w 1265068"/>
                <a:gd name="connsiteY71" fmla="*/ 1074420 h 1645920"/>
                <a:gd name="connsiteX72" fmla="*/ 156502 w 1265068"/>
                <a:gd name="connsiteY72" fmla="*/ 1043940 h 1645920"/>
                <a:gd name="connsiteX73" fmla="*/ 164122 w 1265068"/>
                <a:gd name="connsiteY73" fmla="*/ 1005840 h 1645920"/>
                <a:gd name="connsiteX74" fmla="*/ 179362 w 1265068"/>
                <a:gd name="connsiteY74" fmla="*/ 982980 h 1645920"/>
                <a:gd name="connsiteX75" fmla="*/ 156502 w 1265068"/>
                <a:gd name="connsiteY75" fmla="*/ 990600 h 1645920"/>
                <a:gd name="connsiteX76" fmla="*/ 126022 w 1265068"/>
                <a:gd name="connsiteY76" fmla="*/ 1028700 h 1645920"/>
                <a:gd name="connsiteX77" fmla="*/ 95542 w 1265068"/>
                <a:gd name="connsiteY77" fmla="*/ 1005840 h 1645920"/>
                <a:gd name="connsiteX78" fmla="*/ 87922 w 1265068"/>
                <a:gd name="connsiteY78" fmla="*/ 982980 h 1645920"/>
                <a:gd name="connsiteX79" fmla="*/ 65062 w 1265068"/>
                <a:gd name="connsiteY79" fmla="*/ 952500 h 1645920"/>
                <a:gd name="connsiteX80" fmla="*/ 26962 w 1265068"/>
                <a:gd name="connsiteY80" fmla="*/ 906780 h 1645920"/>
                <a:gd name="connsiteX81" fmla="*/ 19342 w 1265068"/>
                <a:gd name="connsiteY81" fmla="*/ 883920 h 1645920"/>
                <a:gd name="connsiteX82" fmla="*/ 11722 w 1265068"/>
                <a:gd name="connsiteY82" fmla="*/ 708660 h 1645920"/>
                <a:gd name="connsiteX83" fmla="*/ 57442 w 1265068"/>
                <a:gd name="connsiteY83" fmla="*/ 698754 h 1645920"/>
                <a:gd name="connsiteX84" fmla="*/ 68513 w 1265068"/>
                <a:gd name="connsiteY84" fmla="*/ 672847 h 1645920"/>
                <a:gd name="connsiteX85" fmla="*/ 110782 w 1265068"/>
                <a:gd name="connsiteY85" fmla="*/ 655320 h 1645920"/>
                <a:gd name="connsiteX86" fmla="*/ 148882 w 1265068"/>
                <a:gd name="connsiteY86" fmla="*/ 617220 h 1645920"/>
                <a:gd name="connsiteX87" fmla="*/ 127116 w 1265068"/>
                <a:gd name="connsiteY87" fmla="*/ 512065 h 1645920"/>
                <a:gd name="connsiteX88" fmla="*/ 126022 w 1265068"/>
                <a:gd name="connsiteY88" fmla="*/ 434340 h 1645920"/>
                <a:gd name="connsiteX89" fmla="*/ 141262 w 1265068"/>
                <a:gd name="connsiteY89" fmla="*/ 388620 h 1645920"/>
                <a:gd name="connsiteX90" fmla="*/ 164122 w 1265068"/>
                <a:gd name="connsiteY90" fmla="*/ 373380 h 1645920"/>
                <a:gd name="connsiteX91" fmla="*/ 186982 w 1265068"/>
                <a:gd name="connsiteY91" fmla="*/ 350520 h 1645920"/>
                <a:gd name="connsiteX92" fmla="*/ 209842 w 1265068"/>
                <a:gd name="connsiteY92" fmla="*/ 342900 h 1645920"/>
                <a:gd name="connsiteX93" fmla="*/ 225082 w 1265068"/>
                <a:gd name="connsiteY93" fmla="*/ 335280 h 1645920"/>
                <a:gd name="connsiteX0" fmla="*/ 141262 w 1264130"/>
                <a:gd name="connsiteY0" fmla="*/ 365760 h 1645920"/>
                <a:gd name="connsiteX1" fmla="*/ 225082 w 1264130"/>
                <a:gd name="connsiteY1" fmla="*/ 327660 h 1645920"/>
                <a:gd name="connsiteX2" fmla="*/ 301282 w 1264130"/>
                <a:gd name="connsiteY2" fmla="*/ 304800 h 1645920"/>
                <a:gd name="connsiteX3" fmla="*/ 324142 w 1264130"/>
                <a:gd name="connsiteY3" fmla="*/ 289560 h 1645920"/>
                <a:gd name="connsiteX4" fmla="*/ 385102 w 1264130"/>
                <a:gd name="connsiteY4" fmla="*/ 266700 h 1645920"/>
                <a:gd name="connsiteX5" fmla="*/ 468922 w 1264130"/>
                <a:gd name="connsiteY5" fmla="*/ 228600 h 1645920"/>
                <a:gd name="connsiteX6" fmla="*/ 545122 w 1264130"/>
                <a:gd name="connsiteY6" fmla="*/ 160020 h 1645920"/>
                <a:gd name="connsiteX7" fmla="*/ 567982 w 1264130"/>
                <a:gd name="connsiteY7" fmla="*/ 137160 h 1645920"/>
                <a:gd name="connsiteX8" fmla="*/ 621322 w 1264130"/>
                <a:gd name="connsiteY8" fmla="*/ 91440 h 1645920"/>
                <a:gd name="connsiteX9" fmla="*/ 644182 w 1264130"/>
                <a:gd name="connsiteY9" fmla="*/ 83820 h 1645920"/>
                <a:gd name="connsiteX10" fmla="*/ 682282 w 1264130"/>
                <a:gd name="connsiteY10" fmla="*/ 53340 h 1645920"/>
                <a:gd name="connsiteX11" fmla="*/ 712762 w 1264130"/>
                <a:gd name="connsiteY11" fmla="*/ 22860 h 1645920"/>
                <a:gd name="connsiteX12" fmla="*/ 735622 w 1264130"/>
                <a:gd name="connsiteY12" fmla="*/ 15240 h 1645920"/>
                <a:gd name="connsiteX13" fmla="*/ 758482 w 1264130"/>
                <a:gd name="connsiteY13" fmla="*/ 0 h 1645920"/>
                <a:gd name="connsiteX14" fmla="*/ 788962 w 1264130"/>
                <a:gd name="connsiteY14" fmla="*/ 7620 h 1645920"/>
                <a:gd name="connsiteX15" fmla="*/ 842302 w 1264130"/>
                <a:gd name="connsiteY15" fmla="*/ 45720 h 1645920"/>
                <a:gd name="connsiteX16" fmla="*/ 865162 w 1264130"/>
                <a:gd name="connsiteY16" fmla="*/ 68580 h 1645920"/>
                <a:gd name="connsiteX17" fmla="*/ 888022 w 1264130"/>
                <a:gd name="connsiteY17" fmla="*/ 76200 h 1645920"/>
                <a:gd name="connsiteX18" fmla="*/ 910882 w 1264130"/>
                <a:gd name="connsiteY18" fmla="*/ 91440 h 1645920"/>
                <a:gd name="connsiteX19" fmla="*/ 964222 w 1264130"/>
                <a:gd name="connsiteY19" fmla="*/ 106680 h 1645920"/>
                <a:gd name="connsiteX20" fmla="*/ 1009942 w 1264130"/>
                <a:gd name="connsiteY20" fmla="*/ 137160 h 1645920"/>
                <a:gd name="connsiteX21" fmla="*/ 1032802 w 1264130"/>
                <a:gd name="connsiteY21" fmla="*/ 160020 h 1645920"/>
                <a:gd name="connsiteX22" fmla="*/ 1063282 w 1264130"/>
                <a:gd name="connsiteY22" fmla="*/ 175260 h 1645920"/>
                <a:gd name="connsiteX23" fmla="*/ 1109002 w 1264130"/>
                <a:gd name="connsiteY23" fmla="*/ 205740 h 1645920"/>
                <a:gd name="connsiteX24" fmla="*/ 1154722 w 1264130"/>
                <a:gd name="connsiteY24" fmla="*/ 228600 h 1645920"/>
                <a:gd name="connsiteX25" fmla="*/ 1200442 w 1264130"/>
                <a:gd name="connsiteY25" fmla="*/ 251460 h 1645920"/>
                <a:gd name="connsiteX26" fmla="*/ 1253782 w 1264130"/>
                <a:gd name="connsiteY26" fmla="*/ 312420 h 1645920"/>
                <a:gd name="connsiteX27" fmla="*/ 1253782 w 1264130"/>
                <a:gd name="connsiteY27" fmla="*/ 464820 h 1645920"/>
                <a:gd name="connsiteX28" fmla="*/ 1233826 w 1264130"/>
                <a:gd name="connsiteY28" fmla="*/ 670560 h 1645920"/>
                <a:gd name="connsiteX29" fmla="*/ 1221491 w 1264130"/>
                <a:gd name="connsiteY29" fmla="*/ 765049 h 1645920"/>
                <a:gd name="connsiteX30" fmla="*/ 1215682 w 1264130"/>
                <a:gd name="connsiteY30" fmla="*/ 853440 h 1645920"/>
                <a:gd name="connsiteX31" fmla="*/ 1223302 w 1264130"/>
                <a:gd name="connsiteY31" fmla="*/ 929640 h 1645920"/>
                <a:gd name="connsiteX32" fmla="*/ 1238542 w 1264130"/>
                <a:gd name="connsiteY32" fmla="*/ 975360 h 1645920"/>
                <a:gd name="connsiteX33" fmla="*/ 1230922 w 1264130"/>
                <a:gd name="connsiteY33" fmla="*/ 1196340 h 1645920"/>
                <a:gd name="connsiteX34" fmla="*/ 1009942 w 1264130"/>
                <a:gd name="connsiteY34" fmla="*/ 1303020 h 1645920"/>
                <a:gd name="connsiteX35" fmla="*/ 1078522 w 1264130"/>
                <a:gd name="connsiteY35" fmla="*/ 1281684 h 1645920"/>
                <a:gd name="connsiteX36" fmla="*/ 918502 w 1264130"/>
                <a:gd name="connsiteY36" fmla="*/ 1348740 h 1645920"/>
                <a:gd name="connsiteX37" fmla="*/ 865162 w 1264130"/>
                <a:gd name="connsiteY37" fmla="*/ 1349350 h 1645920"/>
                <a:gd name="connsiteX38" fmla="*/ 796582 w 1264130"/>
                <a:gd name="connsiteY38" fmla="*/ 1402080 h 1645920"/>
                <a:gd name="connsiteX39" fmla="*/ 750862 w 1264130"/>
                <a:gd name="connsiteY39" fmla="*/ 1417320 h 1645920"/>
                <a:gd name="connsiteX40" fmla="*/ 712762 w 1264130"/>
                <a:gd name="connsiteY40" fmla="*/ 1395984 h 1645920"/>
                <a:gd name="connsiteX41" fmla="*/ 682282 w 1264130"/>
                <a:gd name="connsiteY41" fmla="*/ 1447800 h 1645920"/>
                <a:gd name="connsiteX42" fmla="*/ 628942 w 1264130"/>
                <a:gd name="connsiteY42" fmla="*/ 1463650 h 1645920"/>
                <a:gd name="connsiteX43" fmla="*/ 567982 w 1264130"/>
                <a:gd name="connsiteY43" fmla="*/ 1478890 h 1645920"/>
                <a:gd name="connsiteX44" fmla="*/ 514642 w 1264130"/>
                <a:gd name="connsiteY44" fmla="*/ 1494739 h 1645920"/>
                <a:gd name="connsiteX45" fmla="*/ 468922 w 1264130"/>
                <a:gd name="connsiteY45" fmla="*/ 1546860 h 1645920"/>
                <a:gd name="connsiteX46" fmla="*/ 446062 w 1264130"/>
                <a:gd name="connsiteY46" fmla="*/ 1554480 h 1645920"/>
                <a:gd name="connsiteX47" fmla="*/ 415582 w 1264130"/>
                <a:gd name="connsiteY47" fmla="*/ 1562405 h 1645920"/>
                <a:gd name="connsiteX48" fmla="*/ 339382 w 1264130"/>
                <a:gd name="connsiteY48" fmla="*/ 1600200 h 1645920"/>
                <a:gd name="connsiteX49" fmla="*/ 293662 w 1264130"/>
                <a:gd name="connsiteY49" fmla="*/ 1630680 h 1645920"/>
                <a:gd name="connsiteX50" fmla="*/ 270802 w 1264130"/>
                <a:gd name="connsiteY50" fmla="*/ 1645920 h 1645920"/>
                <a:gd name="connsiteX51" fmla="*/ 263182 w 1264130"/>
                <a:gd name="connsiteY51" fmla="*/ 1623060 h 1645920"/>
                <a:gd name="connsiteX52" fmla="*/ 286042 w 1264130"/>
                <a:gd name="connsiteY52" fmla="*/ 1546860 h 1645920"/>
                <a:gd name="connsiteX53" fmla="*/ 308902 w 1264130"/>
                <a:gd name="connsiteY53" fmla="*/ 1501140 h 1645920"/>
                <a:gd name="connsiteX54" fmla="*/ 286042 w 1264130"/>
                <a:gd name="connsiteY54" fmla="*/ 1478280 h 1645920"/>
                <a:gd name="connsiteX55" fmla="*/ 278422 w 1264130"/>
                <a:gd name="connsiteY55" fmla="*/ 1455420 h 1645920"/>
                <a:gd name="connsiteX56" fmla="*/ 263182 w 1264130"/>
                <a:gd name="connsiteY56" fmla="*/ 1432560 h 1645920"/>
                <a:gd name="connsiteX57" fmla="*/ 247942 w 1264130"/>
                <a:gd name="connsiteY57" fmla="*/ 1394460 h 1645920"/>
                <a:gd name="connsiteX58" fmla="*/ 225082 w 1264130"/>
                <a:gd name="connsiteY58" fmla="*/ 1348740 h 1645920"/>
                <a:gd name="connsiteX59" fmla="*/ 263182 w 1264130"/>
                <a:gd name="connsiteY59" fmla="*/ 1310640 h 1645920"/>
                <a:gd name="connsiteX60" fmla="*/ 270802 w 1264130"/>
                <a:gd name="connsiteY60" fmla="*/ 1287780 h 1645920"/>
                <a:gd name="connsiteX61" fmla="*/ 316522 w 1264130"/>
                <a:gd name="connsiteY61" fmla="*/ 1257300 h 1645920"/>
                <a:gd name="connsiteX62" fmla="*/ 331762 w 1264130"/>
                <a:gd name="connsiteY62" fmla="*/ 1234440 h 1645920"/>
                <a:gd name="connsiteX63" fmla="*/ 301282 w 1264130"/>
                <a:gd name="connsiteY63" fmla="*/ 1203960 h 1645920"/>
                <a:gd name="connsiteX64" fmla="*/ 232702 w 1264130"/>
                <a:gd name="connsiteY64" fmla="*/ 1181100 h 1645920"/>
                <a:gd name="connsiteX65" fmla="*/ 186982 w 1264130"/>
                <a:gd name="connsiteY65" fmla="*/ 1188720 h 1645920"/>
                <a:gd name="connsiteX66" fmla="*/ 164122 w 1264130"/>
                <a:gd name="connsiteY66" fmla="*/ 1234440 h 1645920"/>
                <a:gd name="connsiteX67" fmla="*/ 148882 w 1264130"/>
                <a:gd name="connsiteY67" fmla="*/ 1211580 h 1645920"/>
                <a:gd name="connsiteX68" fmla="*/ 103162 w 1264130"/>
                <a:gd name="connsiteY68" fmla="*/ 1181100 h 1645920"/>
                <a:gd name="connsiteX69" fmla="*/ 110782 w 1264130"/>
                <a:gd name="connsiteY69" fmla="*/ 1143000 h 1645920"/>
                <a:gd name="connsiteX70" fmla="*/ 126022 w 1264130"/>
                <a:gd name="connsiteY70" fmla="*/ 1120140 h 1645920"/>
                <a:gd name="connsiteX71" fmla="*/ 148882 w 1264130"/>
                <a:gd name="connsiteY71" fmla="*/ 1074420 h 1645920"/>
                <a:gd name="connsiteX72" fmla="*/ 156502 w 1264130"/>
                <a:gd name="connsiteY72" fmla="*/ 1043940 h 1645920"/>
                <a:gd name="connsiteX73" fmla="*/ 164122 w 1264130"/>
                <a:gd name="connsiteY73" fmla="*/ 1005840 h 1645920"/>
                <a:gd name="connsiteX74" fmla="*/ 179362 w 1264130"/>
                <a:gd name="connsiteY74" fmla="*/ 982980 h 1645920"/>
                <a:gd name="connsiteX75" fmla="*/ 156502 w 1264130"/>
                <a:gd name="connsiteY75" fmla="*/ 990600 h 1645920"/>
                <a:gd name="connsiteX76" fmla="*/ 126022 w 1264130"/>
                <a:gd name="connsiteY76" fmla="*/ 1028700 h 1645920"/>
                <a:gd name="connsiteX77" fmla="*/ 95542 w 1264130"/>
                <a:gd name="connsiteY77" fmla="*/ 1005840 h 1645920"/>
                <a:gd name="connsiteX78" fmla="*/ 87922 w 1264130"/>
                <a:gd name="connsiteY78" fmla="*/ 982980 h 1645920"/>
                <a:gd name="connsiteX79" fmla="*/ 65062 w 1264130"/>
                <a:gd name="connsiteY79" fmla="*/ 952500 h 1645920"/>
                <a:gd name="connsiteX80" fmla="*/ 26962 w 1264130"/>
                <a:gd name="connsiteY80" fmla="*/ 906780 h 1645920"/>
                <a:gd name="connsiteX81" fmla="*/ 19342 w 1264130"/>
                <a:gd name="connsiteY81" fmla="*/ 883920 h 1645920"/>
                <a:gd name="connsiteX82" fmla="*/ 11722 w 1264130"/>
                <a:gd name="connsiteY82" fmla="*/ 708660 h 1645920"/>
                <a:gd name="connsiteX83" fmla="*/ 57442 w 1264130"/>
                <a:gd name="connsiteY83" fmla="*/ 698754 h 1645920"/>
                <a:gd name="connsiteX84" fmla="*/ 68513 w 1264130"/>
                <a:gd name="connsiteY84" fmla="*/ 672847 h 1645920"/>
                <a:gd name="connsiteX85" fmla="*/ 110782 w 1264130"/>
                <a:gd name="connsiteY85" fmla="*/ 655320 h 1645920"/>
                <a:gd name="connsiteX86" fmla="*/ 148882 w 1264130"/>
                <a:gd name="connsiteY86" fmla="*/ 617220 h 1645920"/>
                <a:gd name="connsiteX87" fmla="*/ 127116 w 1264130"/>
                <a:gd name="connsiteY87" fmla="*/ 512065 h 1645920"/>
                <a:gd name="connsiteX88" fmla="*/ 126022 w 1264130"/>
                <a:gd name="connsiteY88" fmla="*/ 434340 h 1645920"/>
                <a:gd name="connsiteX89" fmla="*/ 141262 w 1264130"/>
                <a:gd name="connsiteY89" fmla="*/ 388620 h 1645920"/>
                <a:gd name="connsiteX90" fmla="*/ 164122 w 1264130"/>
                <a:gd name="connsiteY90" fmla="*/ 373380 h 1645920"/>
                <a:gd name="connsiteX91" fmla="*/ 186982 w 1264130"/>
                <a:gd name="connsiteY91" fmla="*/ 350520 h 1645920"/>
                <a:gd name="connsiteX92" fmla="*/ 209842 w 1264130"/>
                <a:gd name="connsiteY92" fmla="*/ 342900 h 1645920"/>
                <a:gd name="connsiteX93" fmla="*/ 225082 w 1264130"/>
                <a:gd name="connsiteY93" fmla="*/ 33528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64130" h="1645920">
                  <a:moveTo>
                    <a:pt x="141262" y="365760"/>
                  </a:moveTo>
                  <a:cubicBezTo>
                    <a:pt x="180017" y="342507"/>
                    <a:pt x="179543" y="339045"/>
                    <a:pt x="225082" y="327660"/>
                  </a:cubicBezTo>
                  <a:cubicBezTo>
                    <a:pt x="242120" y="323400"/>
                    <a:pt x="290151" y="312221"/>
                    <a:pt x="301282" y="304800"/>
                  </a:cubicBezTo>
                  <a:cubicBezTo>
                    <a:pt x="308902" y="299720"/>
                    <a:pt x="315951" y="293656"/>
                    <a:pt x="324142" y="289560"/>
                  </a:cubicBezTo>
                  <a:cubicBezTo>
                    <a:pt x="432212" y="235525"/>
                    <a:pt x="312557" y="299675"/>
                    <a:pt x="385102" y="266700"/>
                  </a:cubicBezTo>
                  <a:cubicBezTo>
                    <a:pt x="478800" y="224110"/>
                    <a:pt x="415475" y="246416"/>
                    <a:pt x="468922" y="228600"/>
                  </a:cubicBezTo>
                  <a:cubicBezTo>
                    <a:pt x="516644" y="192808"/>
                    <a:pt x="490422" y="214720"/>
                    <a:pt x="545122" y="160020"/>
                  </a:cubicBezTo>
                  <a:lnTo>
                    <a:pt x="567982" y="137160"/>
                  </a:lnTo>
                  <a:cubicBezTo>
                    <a:pt x="585998" y="119144"/>
                    <a:pt x="598513" y="104474"/>
                    <a:pt x="621322" y="91440"/>
                  </a:cubicBezTo>
                  <a:cubicBezTo>
                    <a:pt x="628296" y="87455"/>
                    <a:pt x="636562" y="86360"/>
                    <a:pt x="644182" y="83820"/>
                  </a:cubicBezTo>
                  <a:cubicBezTo>
                    <a:pt x="681318" y="28117"/>
                    <a:pt x="635438" y="86800"/>
                    <a:pt x="682282" y="53340"/>
                  </a:cubicBezTo>
                  <a:cubicBezTo>
                    <a:pt x="693974" y="44989"/>
                    <a:pt x="701070" y="31211"/>
                    <a:pt x="712762" y="22860"/>
                  </a:cubicBezTo>
                  <a:cubicBezTo>
                    <a:pt x="719298" y="18191"/>
                    <a:pt x="728438" y="18832"/>
                    <a:pt x="735622" y="15240"/>
                  </a:cubicBezTo>
                  <a:cubicBezTo>
                    <a:pt x="743813" y="11144"/>
                    <a:pt x="750862" y="5080"/>
                    <a:pt x="758482" y="0"/>
                  </a:cubicBezTo>
                  <a:cubicBezTo>
                    <a:pt x="768642" y="2540"/>
                    <a:pt x="779336" y="3495"/>
                    <a:pt x="788962" y="7620"/>
                  </a:cubicBezTo>
                  <a:cubicBezTo>
                    <a:pt x="797003" y="11066"/>
                    <a:pt x="839700" y="43490"/>
                    <a:pt x="842302" y="45720"/>
                  </a:cubicBezTo>
                  <a:cubicBezTo>
                    <a:pt x="850484" y="52733"/>
                    <a:pt x="856196" y="62602"/>
                    <a:pt x="865162" y="68580"/>
                  </a:cubicBezTo>
                  <a:cubicBezTo>
                    <a:pt x="871845" y="73035"/>
                    <a:pt x="880838" y="72608"/>
                    <a:pt x="888022" y="76200"/>
                  </a:cubicBezTo>
                  <a:cubicBezTo>
                    <a:pt x="896213" y="80296"/>
                    <a:pt x="902691" y="87344"/>
                    <a:pt x="910882" y="91440"/>
                  </a:cubicBezTo>
                  <a:cubicBezTo>
                    <a:pt x="921814" y="96906"/>
                    <a:pt x="954456" y="104239"/>
                    <a:pt x="964222" y="106680"/>
                  </a:cubicBezTo>
                  <a:cubicBezTo>
                    <a:pt x="979462" y="116840"/>
                    <a:pt x="996990" y="124208"/>
                    <a:pt x="1009942" y="137160"/>
                  </a:cubicBezTo>
                  <a:cubicBezTo>
                    <a:pt x="1017562" y="144780"/>
                    <a:pt x="1024033" y="153756"/>
                    <a:pt x="1032802" y="160020"/>
                  </a:cubicBezTo>
                  <a:cubicBezTo>
                    <a:pt x="1042045" y="166622"/>
                    <a:pt x="1053542" y="169416"/>
                    <a:pt x="1063282" y="175260"/>
                  </a:cubicBezTo>
                  <a:cubicBezTo>
                    <a:pt x="1078988" y="184684"/>
                    <a:pt x="1091626" y="199948"/>
                    <a:pt x="1109002" y="205740"/>
                  </a:cubicBezTo>
                  <a:cubicBezTo>
                    <a:pt x="1166461" y="224893"/>
                    <a:pt x="1095636" y="199057"/>
                    <a:pt x="1154722" y="228600"/>
                  </a:cubicBezTo>
                  <a:cubicBezTo>
                    <a:pt x="1217818" y="260148"/>
                    <a:pt x="1134928" y="207784"/>
                    <a:pt x="1200442" y="251460"/>
                  </a:cubicBezTo>
                  <a:cubicBezTo>
                    <a:pt x="1236002" y="304800"/>
                    <a:pt x="1215682" y="287020"/>
                    <a:pt x="1253782" y="312420"/>
                  </a:cubicBezTo>
                  <a:cubicBezTo>
                    <a:pt x="1275304" y="376986"/>
                    <a:pt x="1257108" y="405130"/>
                    <a:pt x="1253782" y="464820"/>
                  </a:cubicBezTo>
                  <a:cubicBezTo>
                    <a:pt x="1250456" y="524510"/>
                    <a:pt x="1260949" y="589190"/>
                    <a:pt x="1233826" y="670560"/>
                  </a:cubicBezTo>
                  <a:cubicBezTo>
                    <a:pt x="1231286" y="703580"/>
                    <a:pt x="1224515" y="734569"/>
                    <a:pt x="1221491" y="765049"/>
                  </a:cubicBezTo>
                  <a:cubicBezTo>
                    <a:pt x="1218467" y="795529"/>
                    <a:pt x="1215380" y="826008"/>
                    <a:pt x="1215682" y="853440"/>
                  </a:cubicBezTo>
                  <a:cubicBezTo>
                    <a:pt x="1215984" y="880872"/>
                    <a:pt x="1218598" y="904551"/>
                    <a:pt x="1223302" y="929640"/>
                  </a:cubicBezTo>
                  <a:cubicBezTo>
                    <a:pt x="1226262" y="945429"/>
                    <a:pt x="1238542" y="975360"/>
                    <a:pt x="1238542" y="975360"/>
                  </a:cubicBezTo>
                  <a:cubicBezTo>
                    <a:pt x="1236002" y="1049020"/>
                    <a:pt x="1269022" y="1141730"/>
                    <a:pt x="1230922" y="1196340"/>
                  </a:cubicBezTo>
                  <a:cubicBezTo>
                    <a:pt x="1192822" y="1250950"/>
                    <a:pt x="1050582" y="1282700"/>
                    <a:pt x="1009942" y="1303020"/>
                  </a:cubicBezTo>
                  <a:cubicBezTo>
                    <a:pt x="1002322" y="1308100"/>
                    <a:pt x="1093762" y="1274064"/>
                    <a:pt x="1078522" y="1281684"/>
                  </a:cubicBezTo>
                  <a:cubicBezTo>
                    <a:pt x="1063282" y="1289304"/>
                    <a:pt x="954062" y="1337462"/>
                    <a:pt x="918502" y="1348740"/>
                  </a:cubicBezTo>
                  <a:cubicBezTo>
                    <a:pt x="882942" y="1360018"/>
                    <a:pt x="885482" y="1340460"/>
                    <a:pt x="865162" y="1349350"/>
                  </a:cubicBezTo>
                  <a:cubicBezTo>
                    <a:pt x="844842" y="1358240"/>
                    <a:pt x="815632" y="1390752"/>
                    <a:pt x="796582" y="1402080"/>
                  </a:cubicBezTo>
                  <a:cubicBezTo>
                    <a:pt x="777532" y="1413408"/>
                    <a:pt x="764832" y="1418336"/>
                    <a:pt x="750862" y="1417320"/>
                  </a:cubicBezTo>
                  <a:cubicBezTo>
                    <a:pt x="736892" y="1416304"/>
                    <a:pt x="727442" y="1389460"/>
                    <a:pt x="712762" y="1395984"/>
                  </a:cubicBezTo>
                  <a:cubicBezTo>
                    <a:pt x="698082" y="1402508"/>
                    <a:pt x="696252" y="1436522"/>
                    <a:pt x="682282" y="1447800"/>
                  </a:cubicBezTo>
                  <a:cubicBezTo>
                    <a:pt x="668312" y="1459078"/>
                    <a:pt x="647992" y="1458468"/>
                    <a:pt x="628942" y="1463650"/>
                  </a:cubicBezTo>
                  <a:cubicBezTo>
                    <a:pt x="609892" y="1468832"/>
                    <a:pt x="587032" y="1473709"/>
                    <a:pt x="567982" y="1478890"/>
                  </a:cubicBezTo>
                  <a:cubicBezTo>
                    <a:pt x="548932" y="1484071"/>
                    <a:pt x="531152" y="1483411"/>
                    <a:pt x="514642" y="1494739"/>
                  </a:cubicBezTo>
                  <a:cubicBezTo>
                    <a:pt x="498132" y="1506067"/>
                    <a:pt x="480352" y="1536903"/>
                    <a:pt x="468922" y="1546860"/>
                  </a:cubicBezTo>
                  <a:cubicBezTo>
                    <a:pt x="457492" y="1556817"/>
                    <a:pt x="454952" y="1551889"/>
                    <a:pt x="446062" y="1554480"/>
                  </a:cubicBezTo>
                  <a:cubicBezTo>
                    <a:pt x="437172" y="1557071"/>
                    <a:pt x="426129" y="1558186"/>
                    <a:pt x="415582" y="1562405"/>
                  </a:cubicBezTo>
                  <a:cubicBezTo>
                    <a:pt x="371966" y="1579851"/>
                    <a:pt x="359702" y="1588821"/>
                    <a:pt x="339382" y="1600200"/>
                  </a:cubicBezTo>
                  <a:cubicBezTo>
                    <a:pt x="319062" y="1611579"/>
                    <a:pt x="308902" y="1620520"/>
                    <a:pt x="293662" y="1630680"/>
                  </a:cubicBezTo>
                  <a:lnTo>
                    <a:pt x="270802" y="1645920"/>
                  </a:lnTo>
                  <a:cubicBezTo>
                    <a:pt x="268262" y="1638300"/>
                    <a:pt x="263182" y="1631092"/>
                    <a:pt x="263182" y="1623060"/>
                  </a:cubicBezTo>
                  <a:cubicBezTo>
                    <a:pt x="263182" y="1578230"/>
                    <a:pt x="270868" y="1582267"/>
                    <a:pt x="286042" y="1546860"/>
                  </a:cubicBezTo>
                  <a:cubicBezTo>
                    <a:pt x="304971" y="1502693"/>
                    <a:pt x="279614" y="1545071"/>
                    <a:pt x="308902" y="1501140"/>
                  </a:cubicBezTo>
                  <a:cubicBezTo>
                    <a:pt x="301282" y="1493520"/>
                    <a:pt x="292020" y="1487246"/>
                    <a:pt x="286042" y="1478280"/>
                  </a:cubicBezTo>
                  <a:cubicBezTo>
                    <a:pt x="281587" y="1471597"/>
                    <a:pt x="282014" y="1462604"/>
                    <a:pt x="278422" y="1455420"/>
                  </a:cubicBezTo>
                  <a:cubicBezTo>
                    <a:pt x="274326" y="1447229"/>
                    <a:pt x="267278" y="1440751"/>
                    <a:pt x="263182" y="1432560"/>
                  </a:cubicBezTo>
                  <a:cubicBezTo>
                    <a:pt x="257065" y="1420326"/>
                    <a:pt x="254059" y="1406694"/>
                    <a:pt x="247942" y="1394460"/>
                  </a:cubicBezTo>
                  <a:cubicBezTo>
                    <a:pt x="218399" y="1335374"/>
                    <a:pt x="244235" y="1406199"/>
                    <a:pt x="225082" y="1348740"/>
                  </a:cubicBezTo>
                  <a:cubicBezTo>
                    <a:pt x="242227" y="1280160"/>
                    <a:pt x="215557" y="1348740"/>
                    <a:pt x="263182" y="1310640"/>
                  </a:cubicBezTo>
                  <a:cubicBezTo>
                    <a:pt x="269454" y="1305622"/>
                    <a:pt x="266347" y="1294463"/>
                    <a:pt x="270802" y="1287780"/>
                  </a:cubicBezTo>
                  <a:cubicBezTo>
                    <a:pt x="287110" y="1263317"/>
                    <a:pt x="292555" y="1265289"/>
                    <a:pt x="316522" y="1257300"/>
                  </a:cubicBezTo>
                  <a:cubicBezTo>
                    <a:pt x="321602" y="1249680"/>
                    <a:pt x="330256" y="1243473"/>
                    <a:pt x="331762" y="1234440"/>
                  </a:cubicBezTo>
                  <a:cubicBezTo>
                    <a:pt x="336451" y="1206305"/>
                    <a:pt x="316913" y="1211775"/>
                    <a:pt x="301282" y="1203960"/>
                  </a:cubicBezTo>
                  <a:cubicBezTo>
                    <a:pt x="247709" y="1177173"/>
                    <a:pt x="317582" y="1195247"/>
                    <a:pt x="232702" y="1181100"/>
                  </a:cubicBezTo>
                  <a:cubicBezTo>
                    <a:pt x="217462" y="1183640"/>
                    <a:pt x="200801" y="1181810"/>
                    <a:pt x="186982" y="1188720"/>
                  </a:cubicBezTo>
                  <a:cubicBezTo>
                    <a:pt x="175165" y="1194629"/>
                    <a:pt x="167728" y="1223621"/>
                    <a:pt x="164122" y="1234440"/>
                  </a:cubicBezTo>
                  <a:cubicBezTo>
                    <a:pt x="159042" y="1226820"/>
                    <a:pt x="155774" y="1217611"/>
                    <a:pt x="148882" y="1211580"/>
                  </a:cubicBezTo>
                  <a:cubicBezTo>
                    <a:pt x="135098" y="1199519"/>
                    <a:pt x="103162" y="1181100"/>
                    <a:pt x="103162" y="1181100"/>
                  </a:cubicBezTo>
                  <a:cubicBezTo>
                    <a:pt x="105702" y="1168400"/>
                    <a:pt x="106234" y="1155127"/>
                    <a:pt x="110782" y="1143000"/>
                  </a:cubicBezTo>
                  <a:cubicBezTo>
                    <a:pt x="113998" y="1134425"/>
                    <a:pt x="121926" y="1128331"/>
                    <a:pt x="126022" y="1120140"/>
                  </a:cubicBezTo>
                  <a:cubicBezTo>
                    <a:pt x="157570" y="1057044"/>
                    <a:pt x="105206" y="1139934"/>
                    <a:pt x="148882" y="1074420"/>
                  </a:cubicBezTo>
                  <a:cubicBezTo>
                    <a:pt x="151422" y="1064260"/>
                    <a:pt x="154230" y="1054163"/>
                    <a:pt x="156502" y="1043940"/>
                  </a:cubicBezTo>
                  <a:cubicBezTo>
                    <a:pt x="159312" y="1031297"/>
                    <a:pt x="159574" y="1017967"/>
                    <a:pt x="164122" y="1005840"/>
                  </a:cubicBezTo>
                  <a:cubicBezTo>
                    <a:pt x="167338" y="997265"/>
                    <a:pt x="183458" y="991171"/>
                    <a:pt x="179362" y="982980"/>
                  </a:cubicBezTo>
                  <a:cubicBezTo>
                    <a:pt x="175770" y="975796"/>
                    <a:pt x="164122" y="988060"/>
                    <a:pt x="156502" y="990600"/>
                  </a:cubicBezTo>
                  <a:cubicBezTo>
                    <a:pt x="152660" y="1002126"/>
                    <a:pt x="147956" y="1031833"/>
                    <a:pt x="126022" y="1028700"/>
                  </a:cubicBezTo>
                  <a:cubicBezTo>
                    <a:pt x="113450" y="1026904"/>
                    <a:pt x="105702" y="1013460"/>
                    <a:pt x="95542" y="1005840"/>
                  </a:cubicBezTo>
                  <a:cubicBezTo>
                    <a:pt x="93002" y="998220"/>
                    <a:pt x="91907" y="989954"/>
                    <a:pt x="87922" y="982980"/>
                  </a:cubicBezTo>
                  <a:cubicBezTo>
                    <a:pt x="81621" y="971953"/>
                    <a:pt x="72444" y="962834"/>
                    <a:pt x="65062" y="952500"/>
                  </a:cubicBezTo>
                  <a:cubicBezTo>
                    <a:pt x="38540" y="915369"/>
                    <a:pt x="62539" y="942357"/>
                    <a:pt x="26962" y="906780"/>
                  </a:cubicBezTo>
                  <a:cubicBezTo>
                    <a:pt x="24422" y="899160"/>
                    <a:pt x="22934" y="891104"/>
                    <a:pt x="19342" y="883920"/>
                  </a:cubicBezTo>
                  <a:cubicBezTo>
                    <a:pt x="-14822" y="815592"/>
                    <a:pt x="5372" y="739521"/>
                    <a:pt x="11722" y="708660"/>
                  </a:cubicBezTo>
                  <a:cubicBezTo>
                    <a:pt x="18072" y="677799"/>
                    <a:pt x="47977" y="704723"/>
                    <a:pt x="57442" y="698754"/>
                  </a:cubicBezTo>
                  <a:cubicBezTo>
                    <a:pt x="66907" y="692785"/>
                    <a:pt x="60893" y="675387"/>
                    <a:pt x="68513" y="672847"/>
                  </a:cubicBezTo>
                  <a:cubicBezTo>
                    <a:pt x="83348" y="628343"/>
                    <a:pt x="97387" y="664591"/>
                    <a:pt x="110782" y="655320"/>
                  </a:cubicBezTo>
                  <a:cubicBezTo>
                    <a:pt x="124177" y="646049"/>
                    <a:pt x="87922" y="657860"/>
                    <a:pt x="148882" y="617220"/>
                  </a:cubicBezTo>
                  <a:cubicBezTo>
                    <a:pt x="146342" y="571500"/>
                    <a:pt x="132796" y="557502"/>
                    <a:pt x="127116" y="512065"/>
                  </a:cubicBezTo>
                  <a:cubicBezTo>
                    <a:pt x="125123" y="496125"/>
                    <a:pt x="123664" y="454914"/>
                    <a:pt x="126022" y="434340"/>
                  </a:cubicBezTo>
                  <a:cubicBezTo>
                    <a:pt x="128380" y="413766"/>
                    <a:pt x="127896" y="397531"/>
                    <a:pt x="141262" y="388620"/>
                  </a:cubicBezTo>
                  <a:cubicBezTo>
                    <a:pt x="148882" y="383540"/>
                    <a:pt x="157087" y="379243"/>
                    <a:pt x="164122" y="373380"/>
                  </a:cubicBezTo>
                  <a:cubicBezTo>
                    <a:pt x="172401" y="366481"/>
                    <a:pt x="178016" y="356498"/>
                    <a:pt x="186982" y="350520"/>
                  </a:cubicBezTo>
                  <a:cubicBezTo>
                    <a:pt x="193665" y="346065"/>
                    <a:pt x="202384" y="345883"/>
                    <a:pt x="209842" y="342900"/>
                  </a:cubicBezTo>
                  <a:cubicBezTo>
                    <a:pt x="215115" y="340791"/>
                    <a:pt x="220002" y="337820"/>
                    <a:pt x="225082" y="335280"/>
                  </a:cubicBezTo>
                </a:path>
              </a:pathLst>
            </a:custGeom>
            <a:solidFill>
              <a:srgbClr val="FFFF0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4805B85-A2E5-4755-9F9C-A81D8AAEE37D}"/>
                </a:ext>
              </a:extLst>
            </p:cNvPr>
            <p:cNvSpPr/>
            <p:nvPr/>
          </p:nvSpPr>
          <p:spPr>
            <a:xfrm>
              <a:off x="562842" y="1920477"/>
              <a:ext cx="1133475" cy="819150"/>
            </a:xfrm>
            <a:custGeom>
              <a:avLst/>
              <a:gdLst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57250 w 1105240"/>
                <a:gd name="connsiteY47" fmla="*/ 587375 h 800100"/>
                <a:gd name="connsiteX48" fmla="*/ 850900 w 1105240"/>
                <a:gd name="connsiteY48" fmla="*/ 596900 h 800100"/>
                <a:gd name="connsiteX49" fmla="*/ 831850 w 1105240"/>
                <a:gd name="connsiteY49" fmla="*/ 609600 h 800100"/>
                <a:gd name="connsiteX50" fmla="*/ 822325 w 1105240"/>
                <a:gd name="connsiteY50" fmla="*/ 615950 h 800100"/>
                <a:gd name="connsiteX51" fmla="*/ 803275 w 1105240"/>
                <a:gd name="connsiteY51" fmla="*/ 635000 h 800100"/>
                <a:gd name="connsiteX52" fmla="*/ 796925 w 1105240"/>
                <a:gd name="connsiteY52" fmla="*/ 644525 h 800100"/>
                <a:gd name="connsiteX53" fmla="*/ 777875 w 1105240"/>
                <a:gd name="connsiteY53" fmla="*/ 657225 h 800100"/>
                <a:gd name="connsiteX54" fmla="*/ 768350 w 1105240"/>
                <a:gd name="connsiteY54" fmla="*/ 663575 h 800100"/>
                <a:gd name="connsiteX55" fmla="*/ 758825 w 1105240"/>
                <a:gd name="connsiteY55" fmla="*/ 666750 h 800100"/>
                <a:gd name="connsiteX56" fmla="*/ 739775 w 1105240"/>
                <a:gd name="connsiteY56" fmla="*/ 679450 h 800100"/>
                <a:gd name="connsiteX57" fmla="*/ 730250 w 1105240"/>
                <a:gd name="connsiteY57" fmla="*/ 688975 h 800100"/>
                <a:gd name="connsiteX58" fmla="*/ 708025 w 1105240"/>
                <a:gd name="connsiteY58" fmla="*/ 698500 h 800100"/>
                <a:gd name="connsiteX59" fmla="*/ 698500 w 1105240"/>
                <a:gd name="connsiteY59" fmla="*/ 708025 h 800100"/>
                <a:gd name="connsiteX60" fmla="*/ 679450 w 1105240"/>
                <a:gd name="connsiteY60" fmla="*/ 717550 h 800100"/>
                <a:gd name="connsiteX61" fmla="*/ 660400 w 1105240"/>
                <a:gd name="connsiteY61" fmla="*/ 720725 h 800100"/>
                <a:gd name="connsiteX62" fmla="*/ 628650 w 1105240"/>
                <a:gd name="connsiteY62" fmla="*/ 733425 h 800100"/>
                <a:gd name="connsiteX63" fmla="*/ 603250 w 1105240"/>
                <a:gd name="connsiteY63" fmla="*/ 739775 h 800100"/>
                <a:gd name="connsiteX64" fmla="*/ 593725 w 1105240"/>
                <a:gd name="connsiteY64" fmla="*/ 746125 h 800100"/>
                <a:gd name="connsiteX65" fmla="*/ 584200 w 1105240"/>
                <a:gd name="connsiteY65" fmla="*/ 749300 h 800100"/>
                <a:gd name="connsiteX66" fmla="*/ 574675 w 1105240"/>
                <a:gd name="connsiteY66" fmla="*/ 755650 h 800100"/>
                <a:gd name="connsiteX67" fmla="*/ 558800 w 1105240"/>
                <a:gd name="connsiteY67" fmla="*/ 762000 h 800100"/>
                <a:gd name="connsiteX68" fmla="*/ 549275 w 1105240"/>
                <a:gd name="connsiteY68" fmla="*/ 765175 h 800100"/>
                <a:gd name="connsiteX69" fmla="*/ 530225 w 1105240"/>
                <a:gd name="connsiteY69" fmla="*/ 777875 h 800100"/>
                <a:gd name="connsiteX70" fmla="*/ 520700 w 1105240"/>
                <a:gd name="connsiteY70" fmla="*/ 784225 h 800100"/>
                <a:gd name="connsiteX71" fmla="*/ 482600 w 1105240"/>
                <a:gd name="connsiteY71" fmla="*/ 800100 h 800100"/>
                <a:gd name="connsiteX72" fmla="*/ 473075 w 1105240"/>
                <a:gd name="connsiteY72" fmla="*/ 793750 h 800100"/>
                <a:gd name="connsiteX73" fmla="*/ 466725 w 1105240"/>
                <a:gd name="connsiteY73" fmla="*/ 774700 h 800100"/>
                <a:gd name="connsiteX74" fmla="*/ 457200 w 1105240"/>
                <a:gd name="connsiteY74" fmla="*/ 755650 h 800100"/>
                <a:gd name="connsiteX75" fmla="*/ 425450 w 1105240"/>
                <a:gd name="connsiteY75" fmla="*/ 758825 h 800100"/>
                <a:gd name="connsiteX76" fmla="*/ 406400 w 1105240"/>
                <a:gd name="connsiteY76" fmla="*/ 774700 h 800100"/>
                <a:gd name="connsiteX77" fmla="*/ 390525 w 1105240"/>
                <a:gd name="connsiteY77" fmla="*/ 777875 h 800100"/>
                <a:gd name="connsiteX78" fmla="*/ 301625 w 1105240"/>
                <a:gd name="connsiteY78" fmla="*/ 774700 h 800100"/>
                <a:gd name="connsiteX79" fmla="*/ 292100 w 1105240"/>
                <a:gd name="connsiteY79" fmla="*/ 755650 h 800100"/>
                <a:gd name="connsiteX80" fmla="*/ 282575 w 1105240"/>
                <a:gd name="connsiteY80" fmla="*/ 742950 h 800100"/>
                <a:gd name="connsiteX81" fmla="*/ 276225 w 1105240"/>
                <a:gd name="connsiteY81" fmla="*/ 733425 h 800100"/>
                <a:gd name="connsiteX82" fmla="*/ 257175 w 1105240"/>
                <a:gd name="connsiteY82" fmla="*/ 723900 h 800100"/>
                <a:gd name="connsiteX83" fmla="*/ 250825 w 1105240"/>
                <a:gd name="connsiteY83" fmla="*/ 714375 h 800100"/>
                <a:gd name="connsiteX84" fmla="*/ 231775 w 1105240"/>
                <a:gd name="connsiteY84" fmla="*/ 698500 h 800100"/>
                <a:gd name="connsiteX85" fmla="*/ 225425 w 1105240"/>
                <a:gd name="connsiteY85" fmla="*/ 688975 h 800100"/>
                <a:gd name="connsiteX86" fmla="*/ 215900 w 1105240"/>
                <a:gd name="connsiteY86" fmla="*/ 685800 h 800100"/>
                <a:gd name="connsiteX87" fmla="*/ 206375 w 1105240"/>
                <a:gd name="connsiteY87" fmla="*/ 679450 h 800100"/>
                <a:gd name="connsiteX88" fmla="*/ 196850 w 1105240"/>
                <a:gd name="connsiteY88" fmla="*/ 676275 h 800100"/>
                <a:gd name="connsiteX89" fmla="*/ 187325 w 1105240"/>
                <a:gd name="connsiteY89" fmla="*/ 669925 h 800100"/>
                <a:gd name="connsiteX90" fmla="*/ 149225 w 1105240"/>
                <a:gd name="connsiteY90" fmla="*/ 654050 h 800100"/>
                <a:gd name="connsiteX91" fmla="*/ 127000 w 1105240"/>
                <a:gd name="connsiteY91" fmla="*/ 644525 h 800100"/>
                <a:gd name="connsiteX92" fmla="*/ 101600 w 1105240"/>
                <a:gd name="connsiteY92" fmla="*/ 631825 h 800100"/>
                <a:gd name="connsiteX93" fmla="*/ 88900 w 1105240"/>
                <a:gd name="connsiteY93" fmla="*/ 625475 h 800100"/>
                <a:gd name="connsiteX94" fmla="*/ 79375 w 1105240"/>
                <a:gd name="connsiteY94" fmla="*/ 619125 h 800100"/>
                <a:gd name="connsiteX95" fmla="*/ 57150 w 1105240"/>
                <a:gd name="connsiteY95" fmla="*/ 612775 h 800100"/>
                <a:gd name="connsiteX96" fmla="*/ 47625 w 1105240"/>
                <a:gd name="connsiteY96" fmla="*/ 609600 h 800100"/>
                <a:gd name="connsiteX97" fmla="*/ 44450 w 1105240"/>
                <a:gd name="connsiteY97" fmla="*/ 587375 h 800100"/>
                <a:gd name="connsiteX98" fmla="*/ 38100 w 1105240"/>
                <a:gd name="connsiteY98" fmla="*/ 539750 h 800100"/>
                <a:gd name="connsiteX99" fmla="*/ 31750 w 1105240"/>
                <a:gd name="connsiteY99" fmla="*/ 520700 h 800100"/>
                <a:gd name="connsiteX100" fmla="*/ 19050 w 1105240"/>
                <a:gd name="connsiteY100" fmla="*/ 511175 h 800100"/>
                <a:gd name="connsiteX101" fmla="*/ 9525 w 1105240"/>
                <a:gd name="connsiteY101" fmla="*/ 492125 h 800100"/>
                <a:gd name="connsiteX102" fmla="*/ 0 w 1105240"/>
                <a:gd name="connsiteY102" fmla="*/ 473075 h 800100"/>
                <a:gd name="connsiteX103" fmla="*/ 3175 w 1105240"/>
                <a:gd name="connsiteY103" fmla="*/ 431800 h 800100"/>
                <a:gd name="connsiteX104" fmla="*/ 6350 w 1105240"/>
                <a:gd name="connsiteY104" fmla="*/ 419100 h 800100"/>
                <a:gd name="connsiteX105" fmla="*/ 15875 w 1105240"/>
                <a:gd name="connsiteY105" fmla="*/ 409575 h 800100"/>
                <a:gd name="connsiteX106" fmla="*/ 34925 w 1105240"/>
                <a:gd name="connsiteY106" fmla="*/ 381000 h 800100"/>
                <a:gd name="connsiteX107" fmla="*/ 41275 w 1105240"/>
                <a:gd name="connsiteY107" fmla="*/ 371475 h 800100"/>
                <a:gd name="connsiteX108" fmla="*/ 50800 w 1105240"/>
                <a:gd name="connsiteY108" fmla="*/ 365125 h 800100"/>
                <a:gd name="connsiteX109" fmla="*/ 57150 w 1105240"/>
                <a:gd name="connsiteY109" fmla="*/ 355600 h 800100"/>
                <a:gd name="connsiteX110" fmla="*/ 95250 w 1105240"/>
                <a:gd name="connsiteY110" fmla="*/ 346075 h 800100"/>
                <a:gd name="connsiteX111" fmla="*/ 101600 w 1105240"/>
                <a:gd name="connsiteY111" fmla="*/ 336550 h 800100"/>
                <a:gd name="connsiteX112" fmla="*/ 82550 w 1105240"/>
                <a:gd name="connsiteY112" fmla="*/ 317500 h 800100"/>
                <a:gd name="connsiteX113" fmla="*/ 73025 w 1105240"/>
                <a:gd name="connsiteY113" fmla="*/ 314325 h 800100"/>
                <a:gd name="connsiteX114" fmla="*/ 66675 w 1105240"/>
                <a:gd name="connsiteY114" fmla="*/ 263525 h 800100"/>
                <a:gd name="connsiteX115" fmla="*/ 88900 w 1105240"/>
                <a:gd name="connsiteY115" fmla="*/ 260350 h 800100"/>
                <a:gd name="connsiteX116" fmla="*/ 123825 w 1105240"/>
                <a:gd name="connsiteY116" fmla="*/ 257175 h 800100"/>
                <a:gd name="connsiteX117" fmla="*/ 127000 w 1105240"/>
                <a:gd name="connsiteY117" fmla="*/ 273050 h 800100"/>
                <a:gd name="connsiteX118" fmla="*/ 136525 w 1105240"/>
                <a:gd name="connsiteY118" fmla="*/ 276225 h 800100"/>
                <a:gd name="connsiteX119" fmla="*/ 155575 w 1105240"/>
                <a:gd name="connsiteY119" fmla="*/ 279400 h 800100"/>
                <a:gd name="connsiteX120" fmla="*/ 161925 w 1105240"/>
                <a:gd name="connsiteY120" fmla="*/ 288925 h 800100"/>
                <a:gd name="connsiteX121" fmla="*/ 165100 w 1105240"/>
                <a:gd name="connsiteY121" fmla="*/ 298450 h 800100"/>
                <a:gd name="connsiteX122" fmla="*/ 187325 w 1105240"/>
                <a:gd name="connsiteY122" fmla="*/ 307975 h 800100"/>
                <a:gd name="connsiteX123" fmla="*/ 196850 w 1105240"/>
                <a:gd name="connsiteY123" fmla="*/ 314325 h 800100"/>
                <a:gd name="connsiteX124" fmla="*/ 241300 w 1105240"/>
                <a:gd name="connsiteY124" fmla="*/ 311150 h 800100"/>
                <a:gd name="connsiteX125" fmla="*/ 250825 w 1105240"/>
                <a:gd name="connsiteY125" fmla="*/ 301625 h 800100"/>
                <a:gd name="connsiteX126" fmla="*/ 257175 w 1105240"/>
                <a:gd name="connsiteY126" fmla="*/ 276225 h 800100"/>
                <a:gd name="connsiteX127" fmla="*/ 263525 w 1105240"/>
                <a:gd name="connsiteY127" fmla="*/ 257175 h 800100"/>
                <a:gd name="connsiteX128" fmla="*/ 266700 w 1105240"/>
                <a:gd name="connsiteY128" fmla="*/ 247650 h 800100"/>
                <a:gd name="connsiteX129" fmla="*/ 279400 w 1105240"/>
                <a:gd name="connsiteY129" fmla="*/ 228600 h 800100"/>
                <a:gd name="connsiteX130" fmla="*/ 285750 w 1105240"/>
                <a:gd name="connsiteY130" fmla="*/ 219075 h 800100"/>
                <a:gd name="connsiteX131" fmla="*/ 292100 w 1105240"/>
                <a:gd name="connsiteY131" fmla="*/ 200025 h 800100"/>
                <a:gd name="connsiteX132" fmla="*/ 295275 w 1105240"/>
                <a:gd name="connsiteY132" fmla="*/ 82550 h 800100"/>
                <a:gd name="connsiteX133" fmla="*/ 301625 w 1105240"/>
                <a:gd name="connsiteY133" fmla="*/ 63500 h 800100"/>
                <a:gd name="connsiteX134" fmla="*/ 320675 w 1105240"/>
                <a:gd name="connsiteY134" fmla="*/ 69850 h 800100"/>
                <a:gd name="connsiteX135" fmla="*/ 330200 w 1105240"/>
                <a:gd name="connsiteY135" fmla="*/ 73025 h 800100"/>
                <a:gd name="connsiteX136" fmla="*/ 346075 w 1105240"/>
                <a:gd name="connsiteY136" fmla="*/ 76200 h 800100"/>
                <a:gd name="connsiteX137" fmla="*/ 365125 w 1105240"/>
                <a:gd name="connsiteY137" fmla="*/ 82550 h 800100"/>
                <a:gd name="connsiteX138" fmla="*/ 384175 w 1105240"/>
                <a:gd name="connsiteY138" fmla="*/ 95250 h 800100"/>
                <a:gd name="connsiteX139" fmla="*/ 393700 w 1105240"/>
                <a:gd name="connsiteY139" fmla="*/ 85725 h 800100"/>
                <a:gd name="connsiteX140" fmla="*/ 400050 w 1105240"/>
                <a:gd name="connsiteY140" fmla="*/ 73025 h 800100"/>
                <a:gd name="connsiteX141" fmla="*/ 422275 w 1105240"/>
                <a:gd name="connsiteY141" fmla="*/ 60325 h 800100"/>
                <a:gd name="connsiteX142" fmla="*/ 444500 w 1105240"/>
                <a:gd name="connsiteY142" fmla="*/ 63500 h 800100"/>
                <a:gd name="connsiteX143" fmla="*/ 469900 w 1105240"/>
                <a:gd name="connsiteY143" fmla="*/ 66675 h 800100"/>
                <a:gd name="connsiteX144" fmla="*/ 488950 w 1105240"/>
                <a:gd name="connsiteY144" fmla="*/ 69850 h 800100"/>
                <a:gd name="connsiteX145" fmla="*/ 508000 w 1105240"/>
                <a:gd name="connsiteY145" fmla="*/ 76200 h 800100"/>
                <a:gd name="connsiteX146" fmla="*/ 527050 w 1105240"/>
                <a:gd name="connsiteY146" fmla="*/ 88900 h 800100"/>
                <a:gd name="connsiteX147" fmla="*/ 542925 w 1105240"/>
                <a:gd name="connsiteY147" fmla="*/ 92075 h 800100"/>
                <a:gd name="connsiteX148" fmla="*/ 558800 w 1105240"/>
                <a:gd name="connsiteY148" fmla="*/ 88900 h 800100"/>
                <a:gd name="connsiteX149" fmla="*/ 568325 w 1105240"/>
                <a:gd name="connsiteY149" fmla="*/ 66675 h 800100"/>
                <a:gd name="connsiteX150" fmla="*/ 593725 w 1105240"/>
                <a:gd name="connsiteY150" fmla="*/ 57150 h 800100"/>
                <a:gd name="connsiteX151" fmla="*/ 628650 w 1105240"/>
                <a:gd name="connsiteY151" fmla="*/ 63500 h 800100"/>
                <a:gd name="connsiteX152" fmla="*/ 638175 w 1105240"/>
                <a:gd name="connsiteY152" fmla="*/ 69850 h 800100"/>
                <a:gd name="connsiteX153" fmla="*/ 669925 w 1105240"/>
                <a:gd name="connsiteY153" fmla="*/ 63500 h 800100"/>
                <a:gd name="connsiteX154" fmla="*/ 673100 w 1105240"/>
                <a:gd name="connsiteY154" fmla="*/ 34925 h 800100"/>
                <a:gd name="connsiteX155" fmla="*/ 679450 w 1105240"/>
                <a:gd name="connsiteY155" fmla="*/ 15875 h 800100"/>
                <a:gd name="connsiteX156" fmla="*/ 682625 w 1105240"/>
                <a:gd name="connsiteY156" fmla="*/ 6350 h 800100"/>
                <a:gd name="connsiteX157" fmla="*/ 688975 w 1105240"/>
                <a:gd name="connsiteY157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57250 w 1105240"/>
                <a:gd name="connsiteY47" fmla="*/ 587375 h 800100"/>
                <a:gd name="connsiteX48" fmla="*/ 850900 w 1105240"/>
                <a:gd name="connsiteY48" fmla="*/ 596900 h 800100"/>
                <a:gd name="connsiteX49" fmla="*/ 847461 w 1105240"/>
                <a:gd name="connsiteY49" fmla="*/ 625106 h 800100"/>
                <a:gd name="connsiteX50" fmla="*/ 822325 w 1105240"/>
                <a:gd name="connsiteY50" fmla="*/ 615950 h 800100"/>
                <a:gd name="connsiteX51" fmla="*/ 803275 w 1105240"/>
                <a:gd name="connsiteY51" fmla="*/ 635000 h 800100"/>
                <a:gd name="connsiteX52" fmla="*/ 796925 w 1105240"/>
                <a:gd name="connsiteY52" fmla="*/ 644525 h 800100"/>
                <a:gd name="connsiteX53" fmla="*/ 777875 w 1105240"/>
                <a:gd name="connsiteY53" fmla="*/ 657225 h 800100"/>
                <a:gd name="connsiteX54" fmla="*/ 768350 w 1105240"/>
                <a:gd name="connsiteY54" fmla="*/ 663575 h 800100"/>
                <a:gd name="connsiteX55" fmla="*/ 758825 w 1105240"/>
                <a:gd name="connsiteY55" fmla="*/ 666750 h 800100"/>
                <a:gd name="connsiteX56" fmla="*/ 739775 w 1105240"/>
                <a:gd name="connsiteY56" fmla="*/ 679450 h 800100"/>
                <a:gd name="connsiteX57" fmla="*/ 730250 w 1105240"/>
                <a:gd name="connsiteY57" fmla="*/ 688975 h 800100"/>
                <a:gd name="connsiteX58" fmla="*/ 708025 w 1105240"/>
                <a:gd name="connsiteY58" fmla="*/ 698500 h 800100"/>
                <a:gd name="connsiteX59" fmla="*/ 698500 w 1105240"/>
                <a:gd name="connsiteY59" fmla="*/ 708025 h 800100"/>
                <a:gd name="connsiteX60" fmla="*/ 679450 w 1105240"/>
                <a:gd name="connsiteY60" fmla="*/ 717550 h 800100"/>
                <a:gd name="connsiteX61" fmla="*/ 660400 w 1105240"/>
                <a:gd name="connsiteY61" fmla="*/ 720725 h 800100"/>
                <a:gd name="connsiteX62" fmla="*/ 628650 w 1105240"/>
                <a:gd name="connsiteY62" fmla="*/ 733425 h 800100"/>
                <a:gd name="connsiteX63" fmla="*/ 603250 w 1105240"/>
                <a:gd name="connsiteY63" fmla="*/ 739775 h 800100"/>
                <a:gd name="connsiteX64" fmla="*/ 593725 w 1105240"/>
                <a:gd name="connsiteY64" fmla="*/ 746125 h 800100"/>
                <a:gd name="connsiteX65" fmla="*/ 584200 w 1105240"/>
                <a:gd name="connsiteY65" fmla="*/ 749300 h 800100"/>
                <a:gd name="connsiteX66" fmla="*/ 574675 w 1105240"/>
                <a:gd name="connsiteY66" fmla="*/ 755650 h 800100"/>
                <a:gd name="connsiteX67" fmla="*/ 558800 w 1105240"/>
                <a:gd name="connsiteY67" fmla="*/ 762000 h 800100"/>
                <a:gd name="connsiteX68" fmla="*/ 549275 w 1105240"/>
                <a:gd name="connsiteY68" fmla="*/ 765175 h 800100"/>
                <a:gd name="connsiteX69" fmla="*/ 530225 w 1105240"/>
                <a:gd name="connsiteY69" fmla="*/ 777875 h 800100"/>
                <a:gd name="connsiteX70" fmla="*/ 520700 w 1105240"/>
                <a:gd name="connsiteY70" fmla="*/ 784225 h 800100"/>
                <a:gd name="connsiteX71" fmla="*/ 482600 w 1105240"/>
                <a:gd name="connsiteY71" fmla="*/ 800100 h 800100"/>
                <a:gd name="connsiteX72" fmla="*/ 473075 w 1105240"/>
                <a:gd name="connsiteY72" fmla="*/ 793750 h 800100"/>
                <a:gd name="connsiteX73" fmla="*/ 466725 w 1105240"/>
                <a:gd name="connsiteY73" fmla="*/ 774700 h 800100"/>
                <a:gd name="connsiteX74" fmla="*/ 457200 w 1105240"/>
                <a:gd name="connsiteY74" fmla="*/ 755650 h 800100"/>
                <a:gd name="connsiteX75" fmla="*/ 425450 w 1105240"/>
                <a:gd name="connsiteY75" fmla="*/ 758825 h 800100"/>
                <a:gd name="connsiteX76" fmla="*/ 406400 w 1105240"/>
                <a:gd name="connsiteY76" fmla="*/ 774700 h 800100"/>
                <a:gd name="connsiteX77" fmla="*/ 390525 w 1105240"/>
                <a:gd name="connsiteY77" fmla="*/ 777875 h 800100"/>
                <a:gd name="connsiteX78" fmla="*/ 301625 w 1105240"/>
                <a:gd name="connsiteY78" fmla="*/ 774700 h 800100"/>
                <a:gd name="connsiteX79" fmla="*/ 292100 w 1105240"/>
                <a:gd name="connsiteY79" fmla="*/ 755650 h 800100"/>
                <a:gd name="connsiteX80" fmla="*/ 282575 w 1105240"/>
                <a:gd name="connsiteY80" fmla="*/ 742950 h 800100"/>
                <a:gd name="connsiteX81" fmla="*/ 276225 w 1105240"/>
                <a:gd name="connsiteY81" fmla="*/ 733425 h 800100"/>
                <a:gd name="connsiteX82" fmla="*/ 257175 w 1105240"/>
                <a:gd name="connsiteY82" fmla="*/ 723900 h 800100"/>
                <a:gd name="connsiteX83" fmla="*/ 250825 w 1105240"/>
                <a:gd name="connsiteY83" fmla="*/ 714375 h 800100"/>
                <a:gd name="connsiteX84" fmla="*/ 231775 w 1105240"/>
                <a:gd name="connsiteY84" fmla="*/ 698500 h 800100"/>
                <a:gd name="connsiteX85" fmla="*/ 225425 w 1105240"/>
                <a:gd name="connsiteY85" fmla="*/ 688975 h 800100"/>
                <a:gd name="connsiteX86" fmla="*/ 215900 w 1105240"/>
                <a:gd name="connsiteY86" fmla="*/ 685800 h 800100"/>
                <a:gd name="connsiteX87" fmla="*/ 206375 w 1105240"/>
                <a:gd name="connsiteY87" fmla="*/ 679450 h 800100"/>
                <a:gd name="connsiteX88" fmla="*/ 196850 w 1105240"/>
                <a:gd name="connsiteY88" fmla="*/ 676275 h 800100"/>
                <a:gd name="connsiteX89" fmla="*/ 187325 w 1105240"/>
                <a:gd name="connsiteY89" fmla="*/ 669925 h 800100"/>
                <a:gd name="connsiteX90" fmla="*/ 149225 w 1105240"/>
                <a:gd name="connsiteY90" fmla="*/ 654050 h 800100"/>
                <a:gd name="connsiteX91" fmla="*/ 127000 w 1105240"/>
                <a:gd name="connsiteY91" fmla="*/ 644525 h 800100"/>
                <a:gd name="connsiteX92" fmla="*/ 101600 w 1105240"/>
                <a:gd name="connsiteY92" fmla="*/ 631825 h 800100"/>
                <a:gd name="connsiteX93" fmla="*/ 88900 w 1105240"/>
                <a:gd name="connsiteY93" fmla="*/ 625475 h 800100"/>
                <a:gd name="connsiteX94" fmla="*/ 79375 w 1105240"/>
                <a:gd name="connsiteY94" fmla="*/ 619125 h 800100"/>
                <a:gd name="connsiteX95" fmla="*/ 57150 w 1105240"/>
                <a:gd name="connsiteY95" fmla="*/ 612775 h 800100"/>
                <a:gd name="connsiteX96" fmla="*/ 47625 w 1105240"/>
                <a:gd name="connsiteY96" fmla="*/ 609600 h 800100"/>
                <a:gd name="connsiteX97" fmla="*/ 44450 w 1105240"/>
                <a:gd name="connsiteY97" fmla="*/ 587375 h 800100"/>
                <a:gd name="connsiteX98" fmla="*/ 38100 w 1105240"/>
                <a:gd name="connsiteY98" fmla="*/ 539750 h 800100"/>
                <a:gd name="connsiteX99" fmla="*/ 31750 w 1105240"/>
                <a:gd name="connsiteY99" fmla="*/ 520700 h 800100"/>
                <a:gd name="connsiteX100" fmla="*/ 19050 w 1105240"/>
                <a:gd name="connsiteY100" fmla="*/ 511175 h 800100"/>
                <a:gd name="connsiteX101" fmla="*/ 9525 w 1105240"/>
                <a:gd name="connsiteY101" fmla="*/ 492125 h 800100"/>
                <a:gd name="connsiteX102" fmla="*/ 0 w 1105240"/>
                <a:gd name="connsiteY102" fmla="*/ 473075 h 800100"/>
                <a:gd name="connsiteX103" fmla="*/ 3175 w 1105240"/>
                <a:gd name="connsiteY103" fmla="*/ 431800 h 800100"/>
                <a:gd name="connsiteX104" fmla="*/ 6350 w 1105240"/>
                <a:gd name="connsiteY104" fmla="*/ 419100 h 800100"/>
                <a:gd name="connsiteX105" fmla="*/ 15875 w 1105240"/>
                <a:gd name="connsiteY105" fmla="*/ 409575 h 800100"/>
                <a:gd name="connsiteX106" fmla="*/ 34925 w 1105240"/>
                <a:gd name="connsiteY106" fmla="*/ 381000 h 800100"/>
                <a:gd name="connsiteX107" fmla="*/ 41275 w 1105240"/>
                <a:gd name="connsiteY107" fmla="*/ 371475 h 800100"/>
                <a:gd name="connsiteX108" fmla="*/ 50800 w 1105240"/>
                <a:gd name="connsiteY108" fmla="*/ 365125 h 800100"/>
                <a:gd name="connsiteX109" fmla="*/ 57150 w 1105240"/>
                <a:gd name="connsiteY109" fmla="*/ 355600 h 800100"/>
                <a:gd name="connsiteX110" fmla="*/ 95250 w 1105240"/>
                <a:gd name="connsiteY110" fmla="*/ 346075 h 800100"/>
                <a:gd name="connsiteX111" fmla="*/ 101600 w 1105240"/>
                <a:gd name="connsiteY111" fmla="*/ 336550 h 800100"/>
                <a:gd name="connsiteX112" fmla="*/ 82550 w 1105240"/>
                <a:gd name="connsiteY112" fmla="*/ 317500 h 800100"/>
                <a:gd name="connsiteX113" fmla="*/ 73025 w 1105240"/>
                <a:gd name="connsiteY113" fmla="*/ 314325 h 800100"/>
                <a:gd name="connsiteX114" fmla="*/ 66675 w 1105240"/>
                <a:gd name="connsiteY114" fmla="*/ 263525 h 800100"/>
                <a:gd name="connsiteX115" fmla="*/ 88900 w 1105240"/>
                <a:gd name="connsiteY115" fmla="*/ 260350 h 800100"/>
                <a:gd name="connsiteX116" fmla="*/ 123825 w 1105240"/>
                <a:gd name="connsiteY116" fmla="*/ 257175 h 800100"/>
                <a:gd name="connsiteX117" fmla="*/ 127000 w 1105240"/>
                <a:gd name="connsiteY117" fmla="*/ 273050 h 800100"/>
                <a:gd name="connsiteX118" fmla="*/ 136525 w 1105240"/>
                <a:gd name="connsiteY118" fmla="*/ 276225 h 800100"/>
                <a:gd name="connsiteX119" fmla="*/ 155575 w 1105240"/>
                <a:gd name="connsiteY119" fmla="*/ 279400 h 800100"/>
                <a:gd name="connsiteX120" fmla="*/ 161925 w 1105240"/>
                <a:gd name="connsiteY120" fmla="*/ 288925 h 800100"/>
                <a:gd name="connsiteX121" fmla="*/ 165100 w 1105240"/>
                <a:gd name="connsiteY121" fmla="*/ 298450 h 800100"/>
                <a:gd name="connsiteX122" fmla="*/ 187325 w 1105240"/>
                <a:gd name="connsiteY122" fmla="*/ 307975 h 800100"/>
                <a:gd name="connsiteX123" fmla="*/ 196850 w 1105240"/>
                <a:gd name="connsiteY123" fmla="*/ 314325 h 800100"/>
                <a:gd name="connsiteX124" fmla="*/ 241300 w 1105240"/>
                <a:gd name="connsiteY124" fmla="*/ 311150 h 800100"/>
                <a:gd name="connsiteX125" fmla="*/ 250825 w 1105240"/>
                <a:gd name="connsiteY125" fmla="*/ 301625 h 800100"/>
                <a:gd name="connsiteX126" fmla="*/ 257175 w 1105240"/>
                <a:gd name="connsiteY126" fmla="*/ 276225 h 800100"/>
                <a:gd name="connsiteX127" fmla="*/ 263525 w 1105240"/>
                <a:gd name="connsiteY127" fmla="*/ 257175 h 800100"/>
                <a:gd name="connsiteX128" fmla="*/ 266700 w 1105240"/>
                <a:gd name="connsiteY128" fmla="*/ 247650 h 800100"/>
                <a:gd name="connsiteX129" fmla="*/ 279400 w 1105240"/>
                <a:gd name="connsiteY129" fmla="*/ 228600 h 800100"/>
                <a:gd name="connsiteX130" fmla="*/ 285750 w 1105240"/>
                <a:gd name="connsiteY130" fmla="*/ 219075 h 800100"/>
                <a:gd name="connsiteX131" fmla="*/ 292100 w 1105240"/>
                <a:gd name="connsiteY131" fmla="*/ 200025 h 800100"/>
                <a:gd name="connsiteX132" fmla="*/ 295275 w 1105240"/>
                <a:gd name="connsiteY132" fmla="*/ 82550 h 800100"/>
                <a:gd name="connsiteX133" fmla="*/ 301625 w 1105240"/>
                <a:gd name="connsiteY133" fmla="*/ 63500 h 800100"/>
                <a:gd name="connsiteX134" fmla="*/ 320675 w 1105240"/>
                <a:gd name="connsiteY134" fmla="*/ 69850 h 800100"/>
                <a:gd name="connsiteX135" fmla="*/ 330200 w 1105240"/>
                <a:gd name="connsiteY135" fmla="*/ 73025 h 800100"/>
                <a:gd name="connsiteX136" fmla="*/ 346075 w 1105240"/>
                <a:gd name="connsiteY136" fmla="*/ 76200 h 800100"/>
                <a:gd name="connsiteX137" fmla="*/ 365125 w 1105240"/>
                <a:gd name="connsiteY137" fmla="*/ 82550 h 800100"/>
                <a:gd name="connsiteX138" fmla="*/ 384175 w 1105240"/>
                <a:gd name="connsiteY138" fmla="*/ 95250 h 800100"/>
                <a:gd name="connsiteX139" fmla="*/ 393700 w 1105240"/>
                <a:gd name="connsiteY139" fmla="*/ 85725 h 800100"/>
                <a:gd name="connsiteX140" fmla="*/ 400050 w 1105240"/>
                <a:gd name="connsiteY140" fmla="*/ 73025 h 800100"/>
                <a:gd name="connsiteX141" fmla="*/ 422275 w 1105240"/>
                <a:gd name="connsiteY141" fmla="*/ 60325 h 800100"/>
                <a:gd name="connsiteX142" fmla="*/ 444500 w 1105240"/>
                <a:gd name="connsiteY142" fmla="*/ 63500 h 800100"/>
                <a:gd name="connsiteX143" fmla="*/ 469900 w 1105240"/>
                <a:gd name="connsiteY143" fmla="*/ 66675 h 800100"/>
                <a:gd name="connsiteX144" fmla="*/ 488950 w 1105240"/>
                <a:gd name="connsiteY144" fmla="*/ 69850 h 800100"/>
                <a:gd name="connsiteX145" fmla="*/ 508000 w 1105240"/>
                <a:gd name="connsiteY145" fmla="*/ 76200 h 800100"/>
                <a:gd name="connsiteX146" fmla="*/ 527050 w 1105240"/>
                <a:gd name="connsiteY146" fmla="*/ 88900 h 800100"/>
                <a:gd name="connsiteX147" fmla="*/ 542925 w 1105240"/>
                <a:gd name="connsiteY147" fmla="*/ 92075 h 800100"/>
                <a:gd name="connsiteX148" fmla="*/ 558800 w 1105240"/>
                <a:gd name="connsiteY148" fmla="*/ 88900 h 800100"/>
                <a:gd name="connsiteX149" fmla="*/ 568325 w 1105240"/>
                <a:gd name="connsiteY149" fmla="*/ 66675 h 800100"/>
                <a:gd name="connsiteX150" fmla="*/ 593725 w 1105240"/>
                <a:gd name="connsiteY150" fmla="*/ 57150 h 800100"/>
                <a:gd name="connsiteX151" fmla="*/ 628650 w 1105240"/>
                <a:gd name="connsiteY151" fmla="*/ 63500 h 800100"/>
                <a:gd name="connsiteX152" fmla="*/ 638175 w 1105240"/>
                <a:gd name="connsiteY152" fmla="*/ 69850 h 800100"/>
                <a:gd name="connsiteX153" fmla="*/ 669925 w 1105240"/>
                <a:gd name="connsiteY153" fmla="*/ 63500 h 800100"/>
                <a:gd name="connsiteX154" fmla="*/ 673100 w 1105240"/>
                <a:gd name="connsiteY154" fmla="*/ 34925 h 800100"/>
                <a:gd name="connsiteX155" fmla="*/ 679450 w 1105240"/>
                <a:gd name="connsiteY155" fmla="*/ 15875 h 800100"/>
                <a:gd name="connsiteX156" fmla="*/ 682625 w 1105240"/>
                <a:gd name="connsiteY156" fmla="*/ 6350 h 800100"/>
                <a:gd name="connsiteX157" fmla="*/ 688975 w 1105240"/>
                <a:gd name="connsiteY157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57250 w 1105240"/>
                <a:gd name="connsiteY47" fmla="*/ 587375 h 800100"/>
                <a:gd name="connsiteX48" fmla="*/ 847461 w 1105240"/>
                <a:gd name="connsiteY48" fmla="*/ 625106 h 800100"/>
                <a:gd name="connsiteX49" fmla="*/ 822325 w 1105240"/>
                <a:gd name="connsiteY49" fmla="*/ 615950 h 800100"/>
                <a:gd name="connsiteX50" fmla="*/ 803275 w 1105240"/>
                <a:gd name="connsiteY50" fmla="*/ 635000 h 800100"/>
                <a:gd name="connsiteX51" fmla="*/ 796925 w 1105240"/>
                <a:gd name="connsiteY51" fmla="*/ 644525 h 800100"/>
                <a:gd name="connsiteX52" fmla="*/ 777875 w 1105240"/>
                <a:gd name="connsiteY52" fmla="*/ 657225 h 800100"/>
                <a:gd name="connsiteX53" fmla="*/ 768350 w 1105240"/>
                <a:gd name="connsiteY53" fmla="*/ 663575 h 800100"/>
                <a:gd name="connsiteX54" fmla="*/ 758825 w 1105240"/>
                <a:gd name="connsiteY54" fmla="*/ 666750 h 800100"/>
                <a:gd name="connsiteX55" fmla="*/ 739775 w 1105240"/>
                <a:gd name="connsiteY55" fmla="*/ 679450 h 800100"/>
                <a:gd name="connsiteX56" fmla="*/ 730250 w 1105240"/>
                <a:gd name="connsiteY56" fmla="*/ 688975 h 800100"/>
                <a:gd name="connsiteX57" fmla="*/ 708025 w 1105240"/>
                <a:gd name="connsiteY57" fmla="*/ 698500 h 800100"/>
                <a:gd name="connsiteX58" fmla="*/ 698500 w 1105240"/>
                <a:gd name="connsiteY58" fmla="*/ 708025 h 800100"/>
                <a:gd name="connsiteX59" fmla="*/ 679450 w 1105240"/>
                <a:gd name="connsiteY59" fmla="*/ 717550 h 800100"/>
                <a:gd name="connsiteX60" fmla="*/ 660400 w 1105240"/>
                <a:gd name="connsiteY60" fmla="*/ 720725 h 800100"/>
                <a:gd name="connsiteX61" fmla="*/ 628650 w 1105240"/>
                <a:gd name="connsiteY61" fmla="*/ 733425 h 800100"/>
                <a:gd name="connsiteX62" fmla="*/ 603250 w 1105240"/>
                <a:gd name="connsiteY62" fmla="*/ 739775 h 800100"/>
                <a:gd name="connsiteX63" fmla="*/ 593725 w 1105240"/>
                <a:gd name="connsiteY63" fmla="*/ 746125 h 800100"/>
                <a:gd name="connsiteX64" fmla="*/ 584200 w 1105240"/>
                <a:gd name="connsiteY64" fmla="*/ 749300 h 800100"/>
                <a:gd name="connsiteX65" fmla="*/ 574675 w 1105240"/>
                <a:gd name="connsiteY65" fmla="*/ 755650 h 800100"/>
                <a:gd name="connsiteX66" fmla="*/ 558800 w 1105240"/>
                <a:gd name="connsiteY66" fmla="*/ 762000 h 800100"/>
                <a:gd name="connsiteX67" fmla="*/ 549275 w 1105240"/>
                <a:gd name="connsiteY67" fmla="*/ 765175 h 800100"/>
                <a:gd name="connsiteX68" fmla="*/ 530225 w 1105240"/>
                <a:gd name="connsiteY68" fmla="*/ 777875 h 800100"/>
                <a:gd name="connsiteX69" fmla="*/ 520700 w 1105240"/>
                <a:gd name="connsiteY69" fmla="*/ 784225 h 800100"/>
                <a:gd name="connsiteX70" fmla="*/ 482600 w 1105240"/>
                <a:gd name="connsiteY70" fmla="*/ 800100 h 800100"/>
                <a:gd name="connsiteX71" fmla="*/ 473075 w 1105240"/>
                <a:gd name="connsiteY71" fmla="*/ 793750 h 800100"/>
                <a:gd name="connsiteX72" fmla="*/ 466725 w 1105240"/>
                <a:gd name="connsiteY72" fmla="*/ 774700 h 800100"/>
                <a:gd name="connsiteX73" fmla="*/ 457200 w 1105240"/>
                <a:gd name="connsiteY73" fmla="*/ 755650 h 800100"/>
                <a:gd name="connsiteX74" fmla="*/ 425450 w 1105240"/>
                <a:gd name="connsiteY74" fmla="*/ 758825 h 800100"/>
                <a:gd name="connsiteX75" fmla="*/ 406400 w 1105240"/>
                <a:gd name="connsiteY75" fmla="*/ 774700 h 800100"/>
                <a:gd name="connsiteX76" fmla="*/ 390525 w 1105240"/>
                <a:gd name="connsiteY76" fmla="*/ 777875 h 800100"/>
                <a:gd name="connsiteX77" fmla="*/ 301625 w 1105240"/>
                <a:gd name="connsiteY77" fmla="*/ 774700 h 800100"/>
                <a:gd name="connsiteX78" fmla="*/ 292100 w 1105240"/>
                <a:gd name="connsiteY78" fmla="*/ 755650 h 800100"/>
                <a:gd name="connsiteX79" fmla="*/ 282575 w 1105240"/>
                <a:gd name="connsiteY79" fmla="*/ 742950 h 800100"/>
                <a:gd name="connsiteX80" fmla="*/ 276225 w 1105240"/>
                <a:gd name="connsiteY80" fmla="*/ 733425 h 800100"/>
                <a:gd name="connsiteX81" fmla="*/ 257175 w 1105240"/>
                <a:gd name="connsiteY81" fmla="*/ 723900 h 800100"/>
                <a:gd name="connsiteX82" fmla="*/ 250825 w 1105240"/>
                <a:gd name="connsiteY82" fmla="*/ 714375 h 800100"/>
                <a:gd name="connsiteX83" fmla="*/ 231775 w 1105240"/>
                <a:gd name="connsiteY83" fmla="*/ 698500 h 800100"/>
                <a:gd name="connsiteX84" fmla="*/ 225425 w 1105240"/>
                <a:gd name="connsiteY84" fmla="*/ 688975 h 800100"/>
                <a:gd name="connsiteX85" fmla="*/ 215900 w 1105240"/>
                <a:gd name="connsiteY85" fmla="*/ 685800 h 800100"/>
                <a:gd name="connsiteX86" fmla="*/ 206375 w 1105240"/>
                <a:gd name="connsiteY86" fmla="*/ 679450 h 800100"/>
                <a:gd name="connsiteX87" fmla="*/ 196850 w 1105240"/>
                <a:gd name="connsiteY87" fmla="*/ 676275 h 800100"/>
                <a:gd name="connsiteX88" fmla="*/ 187325 w 1105240"/>
                <a:gd name="connsiteY88" fmla="*/ 669925 h 800100"/>
                <a:gd name="connsiteX89" fmla="*/ 149225 w 1105240"/>
                <a:gd name="connsiteY89" fmla="*/ 654050 h 800100"/>
                <a:gd name="connsiteX90" fmla="*/ 127000 w 1105240"/>
                <a:gd name="connsiteY90" fmla="*/ 644525 h 800100"/>
                <a:gd name="connsiteX91" fmla="*/ 101600 w 1105240"/>
                <a:gd name="connsiteY91" fmla="*/ 631825 h 800100"/>
                <a:gd name="connsiteX92" fmla="*/ 88900 w 1105240"/>
                <a:gd name="connsiteY92" fmla="*/ 625475 h 800100"/>
                <a:gd name="connsiteX93" fmla="*/ 79375 w 1105240"/>
                <a:gd name="connsiteY93" fmla="*/ 619125 h 800100"/>
                <a:gd name="connsiteX94" fmla="*/ 57150 w 1105240"/>
                <a:gd name="connsiteY94" fmla="*/ 612775 h 800100"/>
                <a:gd name="connsiteX95" fmla="*/ 47625 w 1105240"/>
                <a:gd name="connsiteY95" fmla="*/ 609600 h 800100"/>
                <a:gd name="connsiteX96" fmla="*/ 44450 w 1105240"/>
                <a:gd name="connsiteY96" fmla="*/ 587375 h 800100"/>
                <a:gd name="connsiteX97" fmla="*/ 38100 w 1105240"/>
                <a:gd name="connsiteY97" fmla="*/ 539750 h 800100"/>
                <a:gd name="connsiteX98" fmla="*/ 31750 w 1105240"/>
                <a:gd name="connsiteY98" fmla="*/ 520700 h 800100"/>
                <a:gd name="connsiteX99" fmla="*/ 19050 w 1105240"/>
                <a:gd name="connsiteY99" fmla="*/ 511175 h 800100"/>
                <a:gd name="connsiteX100" fmla="*/ 9525 w 1105240"/>
                <a:gd name="connsiteY100" fmla="*/ 492125 h 800100"/>
                <a:gd name="connsiteX101" fmla="*/ 0 w 1105240"/>
                <a:gd name="connsiteY101" fmla="*/ 473075 h 800100"/>
                <a:gd name="connsiteX102" fmla="*/ 3175 w 1105240"/>
                <a:gd name="connsiteY102" fmla="*/ 431800 h 800100"/>
                <a:gd name="connsiteX103" fmla="*/ 6350 w 1105240"/>
                <a:gd name="connsiteY103" fmla="*/ 419100 h 800100"/>
                <a:gd name="connsiteX104" fmla="*/ 15875 w 1105240"/>
                <a:gd name="connsiteY104" fmla="*/ 409575 h 800100"/>
                <a:gd name="connsiteX105" fmla="*/ 34925 w 1105240"/>
                <a:gd name="connsiteY105" fmla="*/ 381000 h 800100"/>
                <a:gd name="connsiteX106" fmla="*/ 41275 w 1105240"/>
                <a:gd name="connsiteY106" fmla="*/ 371475 h 800100"/>
                <a:gd name="connsiteX107" fmla="*/ 50800 w 1105240"/>
                <a:gd name="connsiteY107" fmla="*/ 365125 h 800100"/>
                <a:gd name="connsiteX108" fmla="*/ 57150 w 1105240"/>
                <a:gd name="connsiteY108" fmla="*/ 355600 h 800100"/>
                <a:gd name="connsiteX109" fmla="*/ 95250 w 1105240"/>
                <a:gd name="connsiteY109" fmla="*/ 346075 h 800100"/>
                <a:gd name="connsiteX110" fmla="*/ 101600 w 1105240"/>
                <a:gd name="connsiteY110" fmla="*/ 336550 h 800100"/>
                <a:gd name="connsiteX111" fmla="*/ 82550 w 1105240"/>
                <a:gd name="connsiteY111" fmla="*/ 317500 h 800100"/>
                <a:gd name="connsiteX112" fmla="*/ 73025 w 1105240"/>
                <a:gd name="connsiteY112" fmla="*/ 314325 h 800100"/>
                <a:gd name="connsiteX113" fmla="*/ 66675 w 1105240"/>
                <a:gd name="connsiteY113" fmla="*/ 263525 h 800100"/>
                <a:gd name="connsiteX114" fmla="*/ 88900 w 1105240"/>
                <a:gd name="connsiteY114" fmla="*/ 260350 h 800100"/>
                <a:gd name="connsiteX115" fmla="*/ 123825 w 1105240"/>
                <a:gd name="connsiteY115" fmla="*/ 257175 h 800100"/>
                <a:gd name="connsiteX116" fmla="*/ 127000 w 1105240"/>
                <a:gd name="connsiteY116" fmla="*/ 273050 h 800100"/>
                <a:gd name="connsiteX117" fmla="*/ 136525 w 1105240"/>
                <a:gd name="connsiteY117" fmla="*/ 276225 h 800100"/>
                <a:gd name="connsiteX118" fmla="*/ 155575 w 1105240"/>
                <a:gd name="connsiteY118" fmla="*/ 279400 h 800100"/>
                <a:gd name="connsiteX119" fmla="*/ 161925 w 1105240"/>
                <a:gd name="connsiteY119" fmla="*/ 288925 h 800100"/>
                <a:gd name="connsiteX120" fmla="*/ 165100 w 1105240"/>
                <a:gd name="connsiteY120" fmla="*/ 298450 h 800100"/>
                <a:gd name="connsiteX121" fmla="*/ 187325 w 1105240"/>
                <a:gd name="connsiteY121" fmla="*/ 307975 h 800100"/>
                <a:gd name="connsiteX122" fmla="*/ 196850 w 1105240"/>
                <a:gd name="connsiteY122" fmla="*/ 314325 h 800100"/>
                <a:gd name="connsiteX123" fmla="*/ 241300 w 1105240"/>
                <a:gd name="connsiteY123" fmla="*/ 311150 h 800100"/>
                <a:gd name="connsiteX124" fmla="*/ 250825 w 1105240"/>
                <a:gd name="connsiteY124" fmla="*/ 301625 h 800100"/>
                <a:gd name="connsiteX125" fmla="*/ 257175 w 1105240"/>
                <a:gd name="connsiteY125" fmla="*/ 276225 h 800100"/>
                <a:gd name="connsiteX126" fmla="*/ 263525 w 1105240"/>
                <a:gd name="connsiteY126" fmla="*/ 257175 h 800100"/>
                <a:gd name="connsiteX127" fmla="*/ 266700 w 1105240"/>
                <a:gd name="connsiteY127" fmla="*/ 247650 h 800100"/>
                <a:gd name="connsiteX128" fmla="*/ 279400 w 1105240"/>
                <a:gd name="connsiteY128" fmla="*/ 228600 h 800100"/>
                <a:gd name="connsiteX129" fmla="*/ 285750 w 1105240"/>
                <a:gd name="connsiteY129" fmla="*/ 219075 h 800100"/>
                <a:gd name="connsiteX130" fmla="*/ 292100 w 1105240"/>
                <a:gd name="connsiteY130" fmla="*/ 200025 h 800100"/>
                <a:gd name="connsiteX131" fmla="*/ 295275 w 1105240"/>
                <a:gd name="connsiteY131" fmla="*/ 82550 h 800100"/>
                <a:gd name="connsiteX132" fmla="*/ 301625 w 1105240"/>
                <a:gd name="connsiteY132" fmla="*/ 63500 h 800100"/>
                <a:gd name="connsiteX133" fmla="*/ 320675 w 1105240"/>
                <a:gd name="connsiteY133" fmla="*/ 69850 h 800100"/>
                <a:gd name="connsiteX134" fmla="*/ 330200 w 1105240"/>
                <a:gd name="connsiteY134" fmla="*/ 73025 h 800100"/>
                <a:gd name="connsiteX135" fmla="*/ 346075 w 1105240"/>
                <a:gd name="connsiteY135" fmla="*/ 76200 h 800100"/>
                <a:gd name="connsiteX136" fmla="*/ 365125 w 1105240"/>
                <a:gd name="connsiteY136" fmla="*/ 82550 h 800100"/>
                <a:gd name="connsiteX137" fmla="*/ 384175 w 1105240"/>
                <a:gd name="connsiteY137" fmla="*/ 95250 h 800100"/>
                <a:gd name="connsiteX138" fmla="*/ 393700 w 1105240"/>
                <a:gd name="connsiteY138" fmla="*/ 85725 h 800100"/>
                <a:gd name="connsiteX139" fmla="*/ 400050 w 1105240"/>
                <a:gd name="connsiteY139" fmla="*/ 73025 h 800100"/>
                <a:gd name="connsiteX140" fmla="*/ 422275 w 1105240"/>
                <a:gd name="connsiteY140" fmla="*/ 60325 h 800100"/>
                <a:gd name="connsiteX141" fmla="*/ 444500 w 1105240"/>
                <a:gd name="connsiteY141" fmla="*/ 63500 h 800100"/>
                <a:gd name="connsiteX142" fmla="*/ 469900 w 1105240"/>
                <a:gd name="connsiteY142" fmla="*/ 66675 h 800100"/>
                <a:gd name="connsiteX143" fmla="*/ 488950 w 1105240"/>
                <a:gd name="connsiteY143" fmla="*/ 69850 h 800100"/>
                <a:gd name="connsiteX144" fmla="*/ 508000 w 1105240"/>
                <a:gd name="connsiteY144" fmla="*/ 76200 h 800100"/>
                <a:gd name="connsiteX145" fmla="*/ 527050 w 1105240"/>
                <a:gd name="connsiteY145" fmla="*/ 88900 h 800100"/>
                <a:gd name="connsiteX146" fmla="*/ 542925 w 1105240"/>
                <a:gd name="connsiteY146" fmla="*/ 92075 h 800100"/>
                <a:gd name="connsiteX147" fmla="*/ 558800 w 1105240"/>
                <a:gd name="connsiteY147" fmla="*/ 88900 h 800100"/>
                <a:gd name="connsiteX148" fmla="*/ 568325 w 1105240"/>
                <a:gd name="connsiteY148" fmla="*/ 66675 h 800100"/>
                <a:gd name="connsiteX149" fmla="*/ 593725 w 1105240"/>
                <a:gd name="connsiteY149" fmla="*/ 57150 h 800100"/>
                <a:gd name="connsiteX150" fmla="*/ 628650 w 1105240"/>
                <a:gd name="connsiteY150" fmla="*/ 63500 h 800100"/>
                <a:gd name="connsiteX151" fmla="*/ 638175 w 1105240"/>
                <a:gd name="connsiteY151" fmla="*/ 69850 h 800100"/>
                <a:gd name="connsiteX152" fmla="*/ 669925 w 1105240"/>
                <a:gd name="connsiteY152" fmla="*/ 63500 h 800100"/>
                <a:gd name="connsiteX153" fmla="*/ 673100 w 1105240"/>
                <a:gd name="connsiteY153" fmla="*/ 34925 h 800100"/>
                <a:gd name="connsiteX154" fmla="*/ 679450 w 1105240"/>
                <a:gd name="connsiteY154" fmla="*/ 15875 h 800100"/>
                <a:gd name="connsiteX155" fmla="*/ 682625 w 1105240"/>
                <a:gd name="connsiteY155" fmla="*/ 6350 h 800100"/>
                <a:gd name="connsiteX156" fmla="*/ 688975 w 1105240"/>
                <a:gd name="connsiteY156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803275 w 1105240"/>
                <a:gd name="connsiteY49" fmla="*/ 635000 h 800100"/>
                <a:gd name="connsiteX50" fmla="*/ 796925 w 1105240"/>
                <a:gd name="connsiteY50" fmla="*/ 644525 h 800100"/>
                <a:gd name="connsiteX51" fmla="*/ 777875 w 1105240"/>
                <a:gd name="connsiteY51" fmla="*/ 657225 h 800100"/>
                <a:gd name="connsiteX52" fmla="*/ 768350 w 1105240"/>
                <a:gd name="connsiteY52" fmla="*/ 663575 h 800100"/>
                <a:gd name="connsiteX53" fmla="*/ 758825 w 1105240"/>
                <a:gd name="connsiteY53" fmla="*/ 666750 h 800100"/>
                <a:gd name="connsiteX54" fmla="*/ 739775 w 1105240"/>
                <a:gd name="connsiteY54" fmla="*/ 679450 h 800100"/>
                <a:gd name="connsiteX55" fmla="*/ 730250 w 1105240"/>
                <a:gd name="connsiteY55" fmla="*/ 688975 h 800100"/>
                <a:gd name="connsiteX56" fmla="*/ 708025 w 1105240"/>
                <a:gd name="connsiteY56" fmla="*/ 698500 h 800100"/>
                <a:gd name="connsiteX57" fmla="*/ 698500 w 1105240"/>
                <a:gd name="connsiteY57" fmla="*/ 708025 h 800100"/>
                <a:gd name="connsiteX58" fmla="*/ 679450 w 1105240"/>
                <a:gd name="connsiteY58" fmla="*/ 717550 h 800100"/>
                <a:gd name="connsiteX59" fmla="*/ 660400 w 1105240"/>
                <a:gd name="connsiteY59" fmla="*/ 720725 h 800100"/>
                <a:gd name="connsiteX60" fmla="*/ 628650 w 1105240"/>
                <a:gd name="connsiteY60" fmla="*/ 733425 h 800100"/>
                <a:gd name="connsiteX61" fmla="*/ 603250 w 1105240"/>
                <a:gd name="connsiteY61" fmla="*/ 739775 h 800100"/>
                <a:gd name="connsiteX62" fmla="*/ 593725 w 1105240"/>
                <a:gd name="connsiteY62" fmla="*/ 746125 h 800100"/>
                <a:gd name="connsiteX63" fmla="*/ 584200 w 1105240"/>
                <a:gd name="connsiteY63" fmla="*/ 749300 h 800100"/>
                <a:gd name="connsiteX64" fmla="*/ 574675 w 1105240"/>
                <a:gd name="connsiteY64" fmla="*/ 755650 h 800100"/>
                <a:gd name="connsiteX65" fmla="*/ 558800 w 1105240"/>
                <a:gd name="connsiteY65" fmla="*/ 762000 h 800100"/>
                <a:gd name="connsiteX66" fmla="*/ 549275 w 1105240"/>
                <a:gd name="connsiteY66" fmla="*/ 765175 h 800100"/>
                <a:gd name="connsiteX67" fmla="*/ 530225 w 1105240"/>
                <a:gd name="connsiteY67" fmla="*/ 777875 h 800100"/>
                <a:gd name="connsiteX68" fmla="*/ 520700 w 1105240"/>
                <a:gd name="connsiteY68" fmla="*/ 784225 h 800100"/>
                <a:gd name="connsiteX69" fmla="*/ 482600 w 1105240"/>
                <a:gd name="connsiteY69" fmla="*/ 800100 h 800100"/>
                <a:gd name="connsiteX70" fmla="*/ 473075 w 1105240"/>
                <a:gd name="connsiteY70" fmla="*/ 793750 h 800100"/>
                <a:gd name="connsiteX71" fmla="*/ 466725 w 1105240"/>
                <a:gd name="connsiteY71" fmla="*/ 774700 h 800100"/>
                <a:gd name="connsiteX72" fmla="*/ 457200 w 1105240"/>
                <a:gd name="connsiteY72" fmla="*/ 755650 h 800100"/>
                <a:gd name="connsiteX73" fmla="*/ 425450 w 1105240"/>
                <a:gd name="connsiteY73" fmla="*/ 758825 h 800100"/>
                <a:gd name="connsiteX74" fmla="*/ 406400 w 1105240"/>
                <a:gd name="connsiteY74" fmla="*/ 774700 h 800100"/>
                <a:gd name="connsiteX75" fmla="*/ 390525 w 1105240"/>
                <a:gd name="connsiteY75" fmla="*/ 777875 h 800100"/>
                <a:gd name="connsiteX76" fmla="*/ 301625 w 1105240"/>
                <a:gd name="connsiteY76" fmla="*/ 774700 h 800100"/>
                <a:gd name="connsiteX77" fmla="*/ 292100 w 1105240"/>
                <a:gd name="connsiteY77" fmla="*/ 755650 h 800100"/>
                <a:gd name="connsiteX78" fmla="*/ 282575 w 1105240"/>
                <a:gd name="connsiteY78" fmla="*/ 742950 h 800100"/>
                <a:gd name="connsiteX79" fmla="*/ 276225 w 1105240"/>
                <a:gd name="connsiteY79" fmla="*/ 733425 h 800100"/>
                <a:gd name="connsiteX80" fmla="*/ 257175 w 1105240"/>
                <a:gd name="connsiteY80" fmla="*/ 723900 h 800100"/>
                <a:gd name="connsiteX81" fmla="*/ 250825 w 1105240"/>
                <a:gd name="connsiteY81" fmla="*/ 714375 h 800100"/>
                <a:gd name="connsiteX82" fmla="*/ 231775 w 1105240"/>
                <a:gd name="connsiteY82" fmla="*/ 698500 h 800100"/>
                <a:gd name="connsiteX83" fmla="*/ 225425 w 1105240"/>
                <a:gd name="connsiteY83" fmla="*/ 688975 h 800100"/>
                <a:gd name="connsiteX84" fmla="*/ 215900 w 1105240"/>
                <a:gd name="connsiteY84" fmla="*/ 685800 h 800100"/>
                <a:gd name="connsiteX85" fmla="*/ 206375 w 1105240"/>
                <a:gd name="connsiteY85" fmla="*/ 679450 h 800100"/>
                <a:gd name="connsiteX86" fmla="*/ 196850 w 1105240"/>
                <a:gd name="connsiteY86" fmla="*/ 676275 h 800100"/>
                <a:gd name="connsiteX87" fmla="*/ 187325 w 1105240"/>
                <a:gd name="connsiteY87" fmla="*/ 669925 h 800100"/>
                <a:gd name="connsiteX88" fmla="*/ 149225 w 1105240"/>
                <a:gd name="connsiteY88" fmla="*/ 654050 h 800100"/>
                <a:gd name="connsiteX89" fmla="*/ 127000 w 1105240"/>
                <a:gd name="connsiteY89" fmla="*/ 644525 h 800100"/>
                <a:gd name="connsiteX90" fmla="*/ 101600 w 1105240"/>
                <a:gd name="connsiteY90" fmla="*/ 631825 h 800100"/>
                <a:gd name="connsiteX91" fmla="*/ 88900 w 1105240"/>
                <a:gd name="connsiteY91" fmla="*/ 625475 h 800100"/>
                <a:gd name="connsiteX92" fmla="*/ 79375 w 1105240"/>
                <a:gd name="connsiteY92" fmla="*/ 619125 h 800100"/>
                <a:gd name="connsiteX93" fmla="*/ 57150 w 1105240"/>
                <a:gd name="connsiteY93" fmla="*/ 612775 h 800100"/>
                <a:gd name="connsiteX94" fmla="*/ 47625 w 1105240"/>
                <a:gd name="connsiteY94" fmla="*/ 609600 h 800100"/>
                <a:gd name="connsiteX95" fmla="*/ 44450 w 1105240"/>
                <a:gd name="connsiteY95" fmla="*/ 587375 h 800100"/>
                <a:gd name="connsiteX96" fmla="*/ 38100 w 1105240"/>
                <a:gd name="connsiteY96" fmla="*/ 539750 h 800100"/>
                <a:gd name="connsiteX97" fmla="*/ 31750 w 1105240"/>
                <a:gd name="connsiteY97" fmla="*/ 520700 h 800100"/>
                <a:gd name="connsiteX98" fmla="*/ 19050 w 1105240"/>
                <a:gd name="connsiteY98" fmla="*/ 511175 h 800100"/>
                <a:gd name="connsiteX99" fmla="*/ 9525 w 1105240"/>
                <a:gd name="connsiteY99" fmla="*/ 492125 h 800100"/>
                <a:gd name="connsiteX100" fmla="*/ 0 w 1105240"/>
                <a:gd name="connsiteY100" fmla="*/ 473075 h 800100"/>
                <a:gd name="connsiteX101" fmla="*/ 3175 w 1105240"/>
                <a:gd name="connsiteY101" fmla="*/ 431800 h 800100"/>
                <a:gd name="connsiteX102" fmla="*/ 6350 w 1105240"/>
                <a:gd name="connsiteY102" fmla="*/ 419100 h 800100"/>
                <a:gd name="connsiteX103" fmla="*/ 15875 w 1105240"/>
                <a:gd name="connsiteY103" fmla="*/ 409575 h 800100"/>
                <a:gd name="connsiteX104" fmla="*/ 34925 w 1105240"/>
                <a:gd name="connsiteY104" fmla="*/ 381000 h 800100"/>
                <a:gd name="connsiteX105" fmla="*/ 41275 w 1105240"/>
                <a:gd name="connsiteY105" fmla="*/ 371475 h 800100"/>
                <a:gd name="connsiteX106" fmla="*/ 50800 w 1105240"/>
                <a:gd name="connsiteY106" fmla="*/ 365125 h 800100"/>
                <a:gd name="connsiteX107" fmla="*/ 57150 w 1105240"/>
                <a:gd name="connsiteY107" fmla="*/ 355600 h 800100"/>
                <a:gd name="connsiteX108" fmla="*/ 95250 w 1105240"/>
                <a:gd name="connsiteY108" fmla="*/ 346075 h 800100"/>
                <a:gd name="connsiteX109" fmla="*/ 101600 w 1105240"/>
                <a:gd name="connsiteY109" fmla="*/ 336550 h 800100"/>
                <a:gd name="connsiteX110" fmla="*/ 82550 w 1105240"/>
                <a:gd name="connsiteY110" fmla="*/ 317500 h 800100"/>
                <a:gd name="connsiteX111" fmla="*/ 73025 w 1105240"/>
                <a:gd name="connsiteY111" fmla="*/ 314325 h 800100"/>
                <a:gd name="connsiteX112" fmla="*/ 66675 w 1105240"/>
                <a:gd name="connsiteY112" fmla="*/ 263525 h 800100"/>
                <a:gd name="connsiteX113" fmla="*/ 88900 w 1105240"/>
                <a:gd name="connsiteY113" fmla="*/ 260350 h 800100"/>
                <a:gd name="connsiteX114" fmla="*/ 123825 w 1105240"/>
                <a:gd name="connsiteY114" fmla="*/ 257175 h 800100"/>
                <a:gd name="connsiteX115" fmla="*/ 127000 w 1105240"/>
                <a:gd name="connsiteY115" fmla="*/ 273050 h 800100"/>
                <a:gd name="connsiteX116" fmla="*/ 136525 w 1105240"/>
                <a:gd name="connsiteY116" fmla="*/ 276225 h 800100"/>
                <a:gd name="connsiteX117" fmla="*/ 155575 w 1105240"/>
                <a:gd name="connsiteY117" fmla="*/ 279400 h 800100"/>
                <a:gd name="connsiteX118" fmla="*/ 161925 w 1105240"/>
                <a:gd name="connsiteY118" fmla="*/ 288925 h 800100"/>
                <a:gd name="connsiteX119" fmla="*/ 165100 w 1105240"/>
                <a:gd name="connsiteY119" fmla="*/ 298450 h 800100"/>
                <a:gd name="connsiteX120" fmla="*/ 187325 w 1105240"/>
                <a:gd name="connsiteY120" fmla="*/ 307975 h 800100"/>
                <a:gd name="connsiteX121" fmla="*/ 196850 w 1105240"/>
                <a:gd name="connsiteY121" fmla="*/ 314325 h 800100"/>
                <a:gd name="connsiteX122" fmla="*/ 241300 w 1105240"/>
                <a:gd name="connsiteY122" fmla="*/ 311150 h 800100"/>
                <a:gd name="connsiteX123" fmla="*/ 250825 w 1105240"/>
                <a:gd name="connsiteY123" fmla="*/ 301625 h 800100"/>
                <a:gd name="connsiteX124" fmla="*/ 257175 w 1105240"/>
                <a:gd name="connsiteY124" fmla="*/ 276225 h 800100"/>
                <a:gd name="connsiteX125" fmla="*/ 263525 w 1105240"/>
                <a:gd name="connsiteY125" fmla="*/ 257175 h 800100"/>
                <a:gd name="connsiteX126" fmla="*/ 266700 w 1105240"/>
                <a:gd name="connsiteY126" fmla="*/ 247650 h 800100"/>
                <a:gd name="connsiteX127" fmla="*/ 279400 w 1105240"/>
                <a:gd name="connsiteY127" fmla="*/ 228600 h 800100"/>
                <a:gd name="connsiteX128" fmla="*/ 285750 w 1105240"/>
                <a:gd name="connsiteY128" fmla="*/ 219075 h 800100"/>
                <a:gd name="connsiteX129" fmla="*/ 292100 w 1105240"/>
                <a:gd name="connsiteY129" fmla="*/ 200025 h 800100"/>
                <a:gd name="connsiteX130" fmla="*/ 295275 w 1105240"/>
                <a:gd name="connsiteY130" fmla="*/ 82550 h 800100"/>
                <a:gd name="connsiteX131" fmla="*/ 301625 w 1105240"/>
                <a:gd name="connsiteY131" fmla="*/ 63500 h 800100"/>
                <a:gd name="connsiteX132" fmla="*/ 320675 w 1105240"/>
                <a:gd name="connsiteY132" fmla="*/ 69850 h 800100"/>
                <a:gd name="connsiteX133" fmla="*/ 330200 w 1105240"/>
                <a:gd name="connsiteY133" fmla="*/ 73025 h 800100"/>
                <a:gd name="connsiteX134" fmla="*/ 346075 w 1105240"/>
                <a:gd name="connsiteY134" fmla="*/ 76200 h 800100"/>
                <a:gd name="connsiteX135" fmla="*/ 365125 w 1105240"/>
                <a:gd name="connsiteY135" fmla="*/ 82550 h 800100"/>
                <a:gd name="connsiteX136" fmla="*/ 384175 w 1105240"/>
                <a:gd name="connsiteY136" fmla="*/ 95250 h 800100"/>
                <a:gd name="connsiteX137" fmla="*/ 393700 w 1105240"/>
                <a:gd name="connsiteY137" fmla="*/ 85725 h 800100"/>
                <a:gd name="connsiteX138" fmla="*/ 400050 w 1105240"/>
                <a:gd name="connsiteY138" fmla="*/ 73025 h 800100"/>
                <a:gd name="connsiteX139" fmla="*/ 422275 w 1105240"/>
                <a:gd name="connsiteY139" fmla="*/ 60325 h 800100"/>
                <a:gd name="connsiteX140" fmla="*/ 444500 w 1105240"/>
                <a:gd name="connsiteY140" fmla="*/ 63500 h 800100"/>
                <a:gd name="connsiteX141" fmla="*/ 469900 w 1105240"/>
                <a:gd name="connsiteY141" fmla="*/ 66675 h 800100"/>
                <a:gd name="connsiteX142" fmla="*/ 488950 w 1105240"/>
                <a:gd name="connsiteY142" fmla="*/ 69850 h 800100"/>
                <a:gd name="connsiteX143" fmla="*/ 508000 w 1105240"/>
                <a:gd name="connsiteY143" fmla="*/ 76200 h 800100"/>
                <a:gd name="connsiteX144" fmla="*/ 527050 w 1105240"/>
                <a:gd name="connsiteY144" fmla="*/ 88900 h 800100"/>
                <a:gd name="connsiteX145" fmla="*/ 542925 w 1105240"/>
                <a:gd name="connsiteY145" fmla="*/ 92075 h 800100"/>
                <a:gd name="connsiteX146" fmla="*/ 558800 w 1105240"/>
                <a:gd name="connsiteY146" fmla="*/ 88900 h 800100"/>
                <a:gd name="connsiteX147" fmla="*/ 568325 w 1105240"/>
                <a:gd name="connsiteY147" fmla="*/ 66675 h 800100"/>
                <a:gd name="connsiteX148" fmla="*/ 593725 w 1105240"/>
                <a:gd name="connsiteY148" fmla="*/ 57150 h 800100"/>
                <a:gd name="connsiteX149" fmla="*/ 628650 w 1105240"/>
                <a:gd name="connsiteY149" fmla="*/ 63500 h 800100"/>
                <a:gd name="connsiteX150" fmla="*/ 638175 w 1105240"/>
                <a:gd name="connsiteY150" fmla="*/ 69850 h 800100"/>
                <a:gd name="connsiteX151" fmla="*/ 669925 w 1105240"/>
                <a:gd name="connsiteY151" fmla="*/ 63500 h 800100"/>
                <a:gd name="connsiteX152" fmla="*/ 673100 w 1105240"/>
                <a:gd name="connsiteY152" fmla="*/ 34925 h 800100"/>
                <a:gd name="connsiteX153" fmla="*/ 679450 w 1105240"/>
                <a:gd name="connsiteY153" fmla="*/ 15875 h 800100"/>
                <a:gd name="connsiteX154" fmla="*/ 682625 w 1105240"/>
                <a:gd name="connsiteY154" fmla="*/ 6350 h 800100"/>
                <a:gd name="connsiteX155" fmla="*/ 688975 w 1105240"/>
                <a:gd name="connsiteY155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796925 w 1105240"/>
                <a:gd name="connsiteY49" fmla="*/ 644525 h 800100"/>
                <a:gd name="connsiteX50" fmla="*/ 777875 w 1105240"/>
                <a:gd name="connsiteY50" fmla="*/ 657225 h 800100"/>
                <a:gd name="connsiteX51" fmla="*/ 768350 w 1105240"/>
                <a:gd name="connsiteY51" fmla="*/ 663575 h 800100"/>
                <a:gd name="connsiteX52" fmla="*/ 758825 w 1105240"/>
                <a:gd name="connsiteY52" fmla="*/ 666750 h 800100"/>
                <a:gd name="connsiteX53" fmla="*/ 739775 w 1105240"/>
                <a:gd name="connsiteY53" fmla="*/ 679450 h 800100"/>
                <a:gd name="connsiteX54" fmla="*/ 730250 w 1105240"/>
                <a:gd name="connsiteY54" fmla="*/ 688975 h 800100"/>
                <a:gd name="connsiteX55" fmla="*/ 708025 w 1105240"/>
                <a:gd name="connsiteY55" fmla="*/ 698500 h 800100"/>
                <a:gd name="connsiteX56" fmla="*/ 698500 w 1105240"/>
                <a:gd name="connsiteY56" fmla="*/ 708025 h 800100"/>
                <a:gd name="connsiteX57" fmla="*/ 679450 w 1105240"/>
                <a:gd name="connsiteY57" fmla="*/ 717550 h 800100"/>
                <a:gd name="connsiteX58" fmla="*/ 660400 w 1105240"/>
                <a:gd name="connsiteY58" fmla="*/ 720725 h 800100"/>
                <a:gd name="connsiteX59" fmla="*/ 628650 w 1105240"/>
                <a:gd name="connsiteY59" fmla="*/ 733425 h 800100"/>
                <a:gd name="connsiteX60" fmla="*/ 603250 w 1105240"/>
                <a:gd name="connsiteY60" fmla="*/ 739775 h 800100"/>
                <a:gd name="connsiteX61" fmla="*/ 593725 w 1105240"/>
                <a:gd name="connsiteY61" fmla="*/ 746125 h 800100"/>
                <a:gd name="connsiteX62" fmla="*/ 584200 w 1105240"/>
                <a:gd name="connsiteY62" fmla="*/ 749300 h 800100"/>
                <a:gd name="connsiteX63" fmla="*/ 574675 w 1105240"/>
                <a:gd name="connsiteY63" fmla="*/ 755650 h 800100"/>
                <a:gd name="connsiteX64" fmla="*/ 558800 w 1105240"/>
                <a:gd name="connsiteY64" fmla="*/ 762000 h 800100"/>
                <a:gd name="connsiteX65" fmla="*/ 549275 w 1105240"/>
                <a:gd name="connsiteY65" fmla="*/ 765175 h 800100"/>
                <a:gd name="connsiteX66" fmla="*/ 530225 w 1105240"/>
                <a:gd name="connsiteY66" fmla="*/ 777875 h 800100"/>
                <a:gd name="connsiteX67" fmla="*/ 520700 w 1105240"/>
                <a:gd name="connsiteY67" fmla="*/ 784225 h 800100"/>
                <a:gd name="connsiteX68" fmla="*/ 482600 w 1105240"/>
                <a:gd name="connsiteY68" fmla="*/ 800100 h 800100"/>
                <a:gd name="connsiteX69" fmla="*/ 473075 w 1105240"/>
                <a:gd name="connsiteY69" fmla="*/ 793750 h 800100"/>
                <a:gd name="connsiteX70" fmla="*/ 466725 w 1105240"/>
                <a:gd name="connsiteY70" fmla="*/ 774700 h 800100"/>
                <a:gd name="connsiteX71" fmla="*/ 457200 w 1105240"/>
                <a:gd name="connsiteY71" fmla="*/ 755650 h 800100"/>
                <a:gd name="connsiteX72" fmla="*/ 425450 w 1105240"/>
                <a:gd name="connsiteY72" fmla="*/ 758825 h 800100"/>
                <a:gd name="connsiteX73" fmla="*/ 406400 w 1105240"/>
                <a:gd name="connsiteY73" fmla="*/ 774700 h 800100"/>
                <a:gd name="connsiteX74" fmla="*/ 390525 w 1105240"/>
                <a:gd name="connsiteY74" fmla="*/ 777875 h 800100"/>
                <a:gd name="connsiteX75" fmla="*/ 301625 w 1105240"/>
                <a:gd name="connsiteY75" fmla="*/ 774700 h 800100"/>
                <a:gd name="connsiteX76" fmla="*/ 292100 w 1105240"/>
                <a:gd name="connsiteY76" fmla="*/ 755650 h 800100"/>
                <a:gd name="connsiteX77" fmla="*/ 282575 w 1105240"/>
                <a:gd name="connsiteY77" fmla="*/ 742950 h 800100"/>
                <a:gd name="connsiteX78" fmla="*/ 276225 w 1105240"/>
                <a:gd name="connsiteY78" fmla="*/ 733425 h 800100"/>
                <a:gd name="connsiteX79" fmla="*/ 257175 w 1105240"/>
                <a:gd name="connsiteY79" fmla="*/ 723900 h 800100"/>
                <a:gd name="connsiteX80" fmla="*/ 250825 w 1105240"/>
                <a:gd name="connsiteY80" fmla="*/ 714375 h 800100"/>
                <a:gd name="connsiteX81" fmla="*/ 231775 w 1105240"/>
                <a:gd name="connsiteY81" fmla="*/ 698500 h 800100"/>
                <a:gd name="connsiteX82" fmla="*/ 225425 w 1105240"/>
                <a:gd name="connsiteY82" fmla="*/ 688975 h 800100"/>
                <a:gd name="connsiteX83" fmla="*/ 215900 w 1105240"/>
                <a:gd name="connsiteY83" fmla="*/ 685800 h 800100"/>
                <a:gd name="connsiteX84" fmla="*/ 206375 w 1105240"/>
                <a:gd name="connsiteY84" fmla="*/ 679450 h 800100"/>
                <a:gd name="connsiteX85" fmla="*/ 196850 w 1105240"/>
                <a:gd name="connsiteY85" fmla="*/ 676275 h 800100"/>
                <a:gd name="connsiteX86" fmla="*/ 187325 w 1105240"/>
                <a:gd name="connsiteY86" fmla="*/ 669925 h 800100"/>
                <a:gd name="connsiteX87" fmla="*/ 149225 w 1105240"/>
                <a:gd name="connsiteY87" fmla="*/ 654050 h 800100"/>
                <a:gd name="connsiteX88" fmla="*/ 127000 w 1105240"/>
                <a:gd name="connsiteY88" fmla="*/ 644525 h 800100"/>
                <a:gd name="connsiteX89" fmla="*/ 101600 w 1105240"/>
                <a:gd name="connsiteY89" fmla="*/ 631825 h 800100"/>
                <a:gd name="connsiteX90" fmla="*/ 88900 w 1105240"/>
                <a:gd name="connsiteY90" fmla="*/ 625475 h 800100"/>
                <a:gd name="connsiteX91" fmla="*/ 79375 w 1105240"/>
                <a:gd name="connsiteY91" fmla="*/ 619125 h 800100"/>
                <a:gd name="connsiteX92" fmla="*/ 57150 w 1105240"/>
                <a:gd name="connsiteY92" fmla="*/ 612775 h 800100"/>
                <a:gd name="connsiteX93" fmla="*/ 47625 w 1105240"/>
                <a:gd name="connsiteY93" fmla="*/ 609600 h 800100"/>
                <a:gd name="connsiteX94" fmla="*/ 44450 w 1105240"/>
                <a:gd name="connsiteY94" fmla="*/ 587375 h 800100"/>
                <a:gd name="connsiteX95" fmla="*/ 38100 w 1105240"/>
                <a:gd name="connsiteY95" fmla="*/ 539750 h 800100"/>
                <a:gd name="connsiteX96" fmla="*/ 31750 w 1105240"/>
                <a:gd name="connsiteY96" fmla="*/ 520700 h 800100"/>
                <a:gd name="connsiteX97" fmla="*/ 19050 w 1105240"/>
                <a:gd name="connsiteY97" fmla="*/ 511175 h 800100"/>
                <a:gd name="connsiteX98" fmla="*/ 9525 w 1105240"/>
                <a:gd name="connsiteY98" fmla="*/ 492125 h 800100"/>
                <a:gd name="connsiteX99" fmla="*/ 0 w 1105240"/>
                <a:gd name="connsiteY99" fmla="*/ 473075 h 800100"/>
                <a:gd name="connsiteX100" fmla="*/ 3175 w 1105240"/>
                <a:gd name="connsiteY100" fmla="*/ 431800 h 800100"/>
                <a:gd name="connsiteX101" fmla="*/ 6350 w 1105240"/>
                <a:gd name="connsiteY101" fmla="*/ 419100 h 800100"/>
                <a:gd name="connsiteX102" fmla="*/ 15875 w 1105240"/>
                <a:gd name="connsiteY102" fmla="*/ 409575 h 800100"/>
                <a:gd name="connsiteX103" fmla="*/ 34925 w 1105240"/>
                <a:gd name="connsiteY103" fmla="*/ 381000 h 800100"/>
                <a:gd name="connsiteX104" fmla="*/ 41275 w 1105240"/>
                <a:gd name="connsiteY104" fmla="*/ 371475 h 800100"/>
                <a:gd name="connsiteX105" fmla="*/ 50800 w 1105240"/>
                <a:gd name="connsiteY105" fmla="*/ 365125 h 800100"/>
                <a:gd name="connsiteX106" fmla="*/ 57150 w 1105240"/>
                <a:gd name="connsiteY106" fmla="*/ 355600 h 800100"/>
                <a:gd name="connsiteX107" fmla="*/ 95250 w 1105240"/>
                <a:gd name="connsiteY107" fmla="*/ 346075 h 800100"/>
                <a:gd name="connsiteX108" fmla="*/ 101600 w 1105240"/>
                <a:gd name="connsiteY108" fmla="*/ 336550 h 800100"/>
                <a:gd name="connsiteX109" fmla="*/ 82550 w 1105240"/>
                <a:gd name="connsiteY109" fmla="*/ 317500 h 800100"/>
                <a:gd name="connsiteX110" fmla="*/ 73025 w 1105240"/>
                <a:gd name="connsiteY110" fmla="*/ 314325 h 800100"/>
                <a:gd name="connsiteX111" fmla="*/ 66675 w 1105240"/>
                <a:gd name="connsiteY111" fmla="*/ 263525 h 800100"/>
                <a:gd name="connsiteX112" fmla="*/ 88900 w 1105240"/>
                <a:gd name="connsiteY112" fmla="*/ 260350 h 800100"/>
                <a:gd name="connsiteX113" fmla="*/ 123825 w 1105240"/>
                <a:gd name="connsiteY113" fmla="*/ 257175 h 800100"/>
                <a:gd name="connsiteX114" fmla="*/ 127000 w 1105240"/>
                <a:gd name="connsiteY114" fmla="*/ 273050 h 800100"/>
                <a:gd name="connsiteX115" fmla="*/ 136525 w 1105240"/>
                <a:gd name="connsiteY115" fmla="*/ 276225 h 800100"/>
                <a:gd name="connsiteX116" fmla="*/ 155575 w 1105240"/>
                <a:gd name="connsiteY116" fmla="*/ 279400 h 800100"/>
                <a:gd name="connsiteX117" fmla="*/ 161925 w 1105240"/>
                <a:gd name="connsiteY117" fmla="*/ 288925 h 800100"/>
                <a:gd name="connsiteX118" fmla="*/ 165100 w 1105240"/>
                <a:gd name="connsiteY118" fmla="*/ 298450 h 800100"/>
                <a:gd name="connsiteX119" fmla="*/ 187325 w 1105240"/>
                <a:gd name="connsiteY119" fmla="*/ 307975 h 800100"/>
                <a:gd name="connsiteX120" fmla="*/ 196850 w 1105240"/>
                <a:gd name="connsiteY120" fmla="*/ 314325 h 800100"/>
                <a:gd name="connsiteX121" fmla="*/ 241300 w 1105240"/>
                <a:gd name="connsiteY121" fmla="*/ 311150 h 800100"/>
                <a:gd name="connsiteX122" fmla="*/ 250825 w 1105240"/>
                <a:gd name="connsiteY122" fmla="*/ 301625 h 800100"/>
                <a:gd name="connsiteX123" fmla="*/ 257175 w 1105240"/>
                <a:gd name="connsiteY123" fmla="*/ 276225 h 800100"/>
                <a:gd name="connsiteX124" fmla="*/ 263525 w 1105240"/>
                <a:gd name="connsiteY124" fmla="*/ 257175 h 800100"/>
                <a:gd name="connsiteX125" fmla="*/ 266700 w 1105240"/>
                <a:gd name="connsiteY125" fmla="*/ 247650 h 800100"/>
                <a:gd name="connsiteX126" fmla="*/ 279400 w 1105240"/>
                <a:gd name="connsiteY126" fmla="*/ 228600 h 800100"/>
                <a:gd name="connsiteX127" fmla="*/ 285750 w 1105240"/>
                <a:gd name="connsiteY127" fmla="*/ 219075 h 800100"/>
                <a:gd name="connsiteX128" fmla="*/ 292100 w 1105240"/>
                <a:gd name="connsiteY128" fmla="*/ 200025 h 800100"/>
                <a:gd name="connsiteX129" fmla="*/ 295275 w 1105240"/>
                <a:gd name="connsiteY129" fmla="*/ 82550 h 800100"/>
                <a:gd name="connsiteX130" fmla="*/ 301625 w 1105240"/>
                <a:gd name="connsiteY130" fmla="*/ 63500 h 800100"/>
                <a:gd name="connsiteX131" fmla="*/ 320675 w 1105240"/>
                <a:gd name="connsiteY131" fmla="*/ 69850 h 800100"/>
                <a:gd name="connsiteX132" fmla="*/ 330200 w 1105240"/>
                <a:gd name="connsiteY132" fmla="*/ 73025 h 800100"/>
                <a:gd name="connsiteX133" fmla="*/ 346075 w 1105240"/>
                <a:gd name="connsiteY133" fmla="*/ 76200 h 800100"/>
                <a:gd name="connsiteX134" fmla="*/ 365125 w 1105240"/>
                <a:gd name="connsiteY134" fmla="*/ 82550 h 800100"/>
                <a:gd name="connsiteX135" fmla="*/ 384175 w 1105240"/>
                <a:gd name="connsiteY135" fmla="*/ 95250 h 800100"/>
                <a:gd name="connsiteX136" fmla="*/ 393700 w 1105240"/>
                <a:gd name="connsiteY136" fmla="*/ 85725 h 800100"/>
                <a:gd name="connsiteX137" fmla="*/ 400050 w 1105240"/>
                <a:gd name="connsiteY137" fmla="*/ 73025 h 800100"/>
                <a:gd name="connsiteX138" fmla="*/ 422275 w 1105240"/>
                <a:gd name="connsiteY138" fmla="*/ 60325 h 800100"/>
                <a:gd name="connsiteX139" fmla="*/ 444500 w 1105240"/>
                <a:gd name="connsiteY139" fmla="*/ 63500 h 800100"/>
                <a:gd name="connsiteX140" fmla="*/ 469900 w 1105240"/>
                <a:gd name="connsiteY140" fmla="*/ 66675 h 800100"/>
                <a:gd name="connsiteX141" fmla="*/ 488950 w 1105240"/>
                <a:gd name="connsiteY141" fmla="*/ 69850 h 800100"/>
                <a:gd name="connsiteX142" fmla="*/ 508000 w 1105240"/>
                <a:gd name="connsiteY142" fmla="*/ 76200 h 800100"/>
                <a:gd name="connsiteX143" fmla="*/ 527050 w 1105240"/>
                <a:gd name="connsiteY143" fmla="*/ 88900 h 800100"/>
                <a:gd name="connsiteX144" fmla="*/ 542925 w 1105240"/>
                <a:gd name="connsiteY144" fmla="*/ 92075 h 800100"/>
                <a:gd name="connsiteX145" fmla="*/ 558800 w 1105240"/>
                <a:gd name="connsiteY145" fmla="*/ 88900 h 800100"/>
                <a:gd name="connsiteX146" fmla="*/ 568325 w 1105240"/>
                <a:gd name="connsiteY146" fmla="*/ 66675 h 800100"/>
                <a:gd name="connsiteX147" fmla="*/ 593725 w 1105240"/>
                <a:gd name="connsiteY147" fmla="*/ 57150 h 800100"/>
                <a:gd name="connsiteX148" fmla="*/ 628650 w 1105240"/>
                <a:gd name="connsiteY148" fmla="*/ 63500 h 800100"/>
                <a:gd name="connsiteX149" fmla="*/ 638175 w 1105240"/>
                <a:gd name="connsiteY149" fmla="*/ 69850 h 800100"/>
                <a:gd name="connsiteX150" fmla="*/ 669925 w 1105240"/>
                <a:gd name="connsiteY150" fmla="*/ 63500 h 800100"/>
                <a:gd name="connsiteX151" fmla="*/ 673100 w 1105240"/>
                <a:gd name="connsiteY151" fmla="*/ 34925 h 800100"/>
                <a:gd name="connsiteX152" fmla="*/ 679450 w 1105240"/>
                <a:gd name="connsiteY152" fmla="*/ 15875 h 800100"/>
                <a:gd name="connsiteX153" fmla="*/ 682625 w 1105240"/>
                <a:gd name="connsiteY153" fmla="*/ 6350 h 800100"/>
                <a:gd name="connsiteX154" fmla="*/ 688975 w 1105240"/>
                <a:gd name="connsiteY154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796925 w 1105240"/>
                <a:gd name="connsiteY49" fmla="*/ 644525 h 800100"/>
                <a:gd name="connsiteX50" fmla="*/ 768350 w 1105240"/>
                <a:gd name="connsiteY50" fmla="*/ 663575 h 800100"/>
                <a:gd name="connsiteX51" fmla="*/ 758825 w 1105240"/>
                <a:gd name="connsiteY51" fmla="*/ 666750 h 800100"/>
                <a:gd name="connsiteX52" fmla="*/ 739775 w 1105240"/>
                <a:gd name="connsiteY52" fmla="*/ 679450 h 800100"/>
                <a:gd name="connsiteX53" fmla="*/ 730250 w 1105240"/>
                <a:gd name="connsiteY53" fmla="*/ 688975 h 800100"/>
                <a:gd name="connsiteX54" fmla="*/ 708025 w 1105240"/>
                <a:gd name="connsiteY54" fmla="*/ 698500 h 800100"/>
                <a:gd name="connsiteX55" fmla="*/ 698500 w 1105240"/>
                <a:gd name="connsiteY55" fmla="*/ 708025 h 800100"/>
                <a:gd name="connsiteX56" fmla="*/ 679450 w 1105240"/>
                <a:gd name="connsiteY56" fmla="*/ 717550 h 800100"/>
                <a:gd name="connsiteX57" fmla="*/ 660400 w 1105240"/>
                <a:gd name="connsiteY57" fmla="*/ 720725 h 800100"/>
                <a:gd name="connsiteX58" fmla="*/ 628650 w 1105240"/>
                <a:gd name="connsiteY58" fmla="*/ 733425 h 800100"/>
                <a:gd name="connsiteX59" fmla="*/ 603250 w 1105240"/>
                <a:gd name="connsiteY59" fmla="*/ 739775 h 800100"/>
                <a:gd name="connsiteX60" fmla="*/ 593725 w 1105240"/>
                <a:gd name="connsiteY60" fmla="*/ 746125 h 800100"/>
                <a:gd name="connsiteX61" fmla="*/ 584200 w 1105240"/>
                <a:gd name="connsiteY61" fmla="*/ 749300 h 800100"/>
                <a:gd name="connsiteX62" fmla="*/ 574675 w 1105240"/>
                <a:gd name="connsiteY62" fmla="*/ 755650 h 800100"/>
                <a:gd name="connsiteX63" fmla="*/ 558800 w 1105240"/>
                <a:gd name="connsiteY63" fmla="*/ 762000 h 800100"/>
                <a:gd name="connsiteX64" fmla="*/ 549275 w 1105240"/>
                <a:gd name="connsiteY64" fmla="*/ 765175 h 800100"/>
                <a:gd name="connsiteX65" fmla="*/ 530225 w 1105240"/>
                <a:gd name="connsiteY65" fmla="*/ 777875 h 800100"/>
                <a:gd name="connsiteX66" fmla="*/ 520700 w 1105240"/>
                <a:gd name="connsiteY66" fmla="*/ 784225 h 800100"/>
                <a:gd name="connsiteX67" fmla="*/ 482600 w 1105240"/>
                <a:gd name="connsiteY67" fmla="*/ 800100 h 800100"/>
                <a:gd name="connsiteX68" fmla="*/ 473075 w 1105240"/>
                <a:gd name="connsiteY68" fmla="*/ 793750 h 800100"/>
                <a:gd name="connsiteX69" fmla="*/ 466725 w 1105240"/>
                <a:gd name="connsiteY69" fmla="*/ 774700 h 800100"/>
                <a:gd name="connsiteX70" fmla="*/ 457200 w 1105240"/>
                <a:gd name="connsiteY70" fmla="*/ 755650 h 800100"/>
                <a:gd name="connsiteX71" fmla="*/ 425450 w 1105240"/>
                <a:gd name="connsiteY71" fmla="*/ 758825 h 800100"/>
                <a:gd name="connsiteX72" fmla="*/ 406400 w 1105240"/>
                <a:gd name="connsiteY72" fmla="*/ 774700 h 800100"/>
                <a:gd name="connsiteX73" fmla="*/ 390525 w 1105240"/>
                <a:gd name="connsiteY73" fmla="*/ 777875 h 800100"/>
                <a:gd name="connsiteX74" fmla="*/ 301625 w 1105240"/>
                <a:gd name="connsiteY74" fmla="*/ 774700 h 800100"/>
                <a:gd name="connsiteX75" fmla="*/ 292100 w 1105240"/>
                <a:gd name="connsiteY75" fmla="*/ 755650 h 800100"/>
                <a:gd name="connsiteX76" fmla="*/ 282575 w 1105240"/>
                <a:gd name="connsiteY76" fmla="*/ 742950 h 800100"/>
                <a:gd name="connsiteX77" fmla="*/ 276225 w 1105240"/>
                <a:gd name="connsiteY77" fmla="*/ 733425 h 800100"/>
                <a:gd name="connsiteX78" fmla="*/ 257175 w 1105240"/>
                <a:gd name="connsiteY78" fmla="*/ 723900 h 800100"/>
                <a:gd name="connsiteX79" fmla="*/ 250825 w 1105240"/>
                <a:gd name="connsiteY79" fmla="*/ 714375 h 800100"/>
                <a:gd name="connsiteX80" fmla="*/ 231775 w 1105240"/>
                <a:gd name="connsiteY80" fmla="*/ 698500 h 800100"/>
                <a:gd name="connsiteX81" fmla="*/ 225425 w 1105240"/>
                <a:gd name="connsiteY81" fmla="*/ 688975 h 800100"/>
                <a:gd name="connsiteX82" fmla="*/ 215900 w 1105240"/>
                <a:gd name="connsiteY82" fmla="*/ 685800 h 800100"/>
                <a:gd name="connsiteX83" fmla="*/ 206375 w 1105240"/>
                <a:gd name="connsiteY83" fmla="*/ 679450 h 800100"/>
                <a:gd name="connsiteX84" fmla="*/ 196850 w 1105240"/>
                <a:gd name="connsiteY84" fmla="*/ 676275 h 800100"/>
                <a:gd name="connsiteX85" fmla="*/ 187325 w 1105240"/>
                <a:gd name="connsiteY85" fmla="*/ 669925 h 800100"/>
                <a:gd name="connsiteX86" fmla="*/ 149225 w 1105240"/>
                <a:gd name="connsiteY86" fmla="*/ 654050 h 800100"/>
                <a:gd name="connsiteX87" fmla="*/ 127000 w 1105240"/>
                <a:gd name="connsiteY87" fmla="*/ 644525 h 800100"/>
                <a:gd name="connsiteX88" fmla="*/ 101600 w 1105240"/>
                <a:gd name="connsiteY88" fmla="*/ 631825 h 800100"/>
                <a:gd name="connsiteX89" fmla="*/ 88900 w 1105240"/>
                <a:gd name="connsiteY89" fmla="*/ 625475 h 800100"/>
                <a:gd name="connsiteX90" fmla="*/ 79375 w 1105240"/>
                <a:gd name="connsiteY90" fmla="*/ 619125 h 800100"/>
                <a:gd name="connsiteX91" fmla="*/ 57150 w 1105240"/>
                <a:gd name="connsiteY91" fmla="*/ 612775 h 800100"/>
                <a:gd name="connsiteX92" fmla="*/ 47625 w 1105240"/>
                <a:gd name="connsiteY92" fmla="*/ 609600 h 800100"/>
                <a:gd name="connsiteX93" fmla="*/ 44450 w 1105240"/>
                <a:gd name="connsiteY93" fmla="*/ 587375 h 800100"/>
                <a:gd name="connsiteX94" fmla="*/ 38100 w 1105240"/>
                <a:gd name="connsiteY94" fmla="*/ 539750 h 800100"/>
                <a:gd name="connsiteX95" fmla="*/ 31750 w 1105240"/>
                <a:gd name="connsiteY95" fmla="*/ 520700 h 800100"/>
                <a:gd name="connsiteX96" fmla="*/ 19050 w 1105240"/>
                <a:gd name="connsiteY96" fmla="*/ 511175 h 800100"/>
                <a:gd name="connsiteX97" fmla="*/ 9525 w 1105240"/>
                <a:gd name="connsiteY97" fmla="*/ 492125 h 800100"/>
                <a:gd name="connsiteX98" fmla="*/ 0 w 1105240"/>
                <a:gd name="connsiteY98" fmla="*/ 473075 h 800100"/>
                <a:gd name="connsiteX99" fmla="*/ 3175 w 1105240"/>
                <a:gd name="connsiteY99" fmla="*/ 431800 h 800100"/>
                <a:gd name="connsiteX100" fmla="*/ 6350 w 1105240"/>
                <a:gd name="connsiteY100" fmla="*/ 419100 h 800100"/>
                <a:gd name="connsiteX101" fmla="*/ 15875 w 1105240"/>
                <a:gd name="connsiteY101" fmla="*/ 409575 h 800100"/>
                <a:gd name="connsiteX102" fmla="*/ 34925 w 1105240"/>
                <a:gd name="connsiteY102" fmla="*/ 381000 h 800100"/>
                <a:gd name="connsiteX103" fmla="*/ 41275 w 1105240"/>
                <a:gd name="connsiteY103" fmla="*/ 371475 h 800100"/>
                <a:gd name="connsiteX104" fmla="*/ 50800 w 1105240"/>
                <a:gd name="connsiteY104" fmla="*/ 365125 h 800100"/>
                <a:gd name="connsiteX105" fmla="*/ 57150 w 1105240"/>
                <a:gd name="connsiteY105" fmla="*/ 355600 h 800100"/>
                <a:gd name="connsiteX106" fmla="*/ 95250 w 1105240"/>
                <a:gd name="connsiteY106" fmla="*/ 346075 h 800100"/>
                <a:gd name="connsiteX107" fmla="*/ 101600 w 1105240"/>
                <a:gd name="connsiteY107" fmla="*/ 336550 h 800100"/>
                <a:gd name="connsiteX108" fmla="*/ 82550 w 1105240"/>
                <a:gd name="connsiteY108" fmla="*/ 317500 h 800100"/>
                <a:gd name="connsiteX109" fmla="*/ 73025 w 1105240"/>
                <a:gd name="connsiteY109" fmla="*/ 314325 h 800100"/>
                <a:gd name="connsiteX110" fmla="*/ 66675 w 1105240"/>
                <a:gd name="connsiteY110" fmla="*/ 263525 h 800100"/>
                <a:gd name="connsiteX111" fmla="*/ 88900 w 1105240"/>
                <a:gd name="connsiteY111" fmla="*/ 260350 h 800100"/>
                <a:gd name="connsiteX112" fmla="*/ 123825 w 1105240"/>
                <a:gd name="connsiteY112" fmla="*/ 257175 h 800100"/>
                <a:gd name="connsiteX113" fmla="*/ 127000 w 1105240"/>
                <a:gd name="connsiteY113" fmla="*/ 273050 h 800100"/>
                <a:gd name="connsiteX114" fmla="*/ 136525 w 1105240"/>
                <a:gd name="connsiteY114" fmla="*/ 276225 h 800100"/>
                <a:gd name="connsiteX115" fmla="*/ 155575 w 1105240"/>
                <a:gd name="connsiteY115" fmla="*/ 279400 h 800100"/>
                <a:gd name="connsiteX116" fmla="*/ 161925 w 1105240"/>
                <a:gd name="connsiteY116" fmla="*/ 288925 h 800100"/>
                <a:gd name="connsiteX117" fmla="*/ 165100 w 1105240"/>
                <a:gd name="connsiteY117" fmla="*/ 298450 h 800100"/>
                <a:gd name="connsiteX118" fmla="*/ 187325 w 1105240"/>
                <a:gd name="connsiteY118" fmla="*/ 307975 h 800100"/>
                <a:gd name="connsiteX119" fmla="*/ 196850 w 1105240"/>
                <a:gd name="connsiteY119" fmla="*/ 314325 h 800100"/>
                <a:gd name="connsiteX120" fmla="*/ 241300 w 1105240"/>
                <a:gd name="connsiteY120" fmla="*/ 311150 h 800100"/>
                <a:gd name="connsiteX121" fmla="*/ 250825 w 1105240"/>
                <a:gd name="connsiteY121" fmla="*/ 301625 h 800100"/>
                <a:gd name="connsiteX122" fmla="*/ 257175 w 1105240"/>
                <a:gd name="connsiteY122" fmla="*/ 276225 h 800100"/>
                <a:gd name="connsiteX123" fmla="*/ 263525 w 1105240"/>
                <a:gd name="connsiteY123" fmla="*/ 257175 h 800100"/>
                <a:gd name="connsiteX124" fmla="*/ 266700 w 1105240"/>
                <a:gd name="connsiteY124" fmla="*/ 247650 h 800100"/>
                <a:gd name="connsiteX125" fmla="*/ 279400 w 1105240"/>
                <a:gd name="connsiteY125" fmla="*/ 228600 h 800100"/>
                <a:gd name="connsiteX126" fmla="*/ 285750 w 1105240"/>
                <a:gd name="connsiteY126" fmla="*/ 219075 h 800100"/>
                <a:gd name="connsiteX127" fmla="*/ 292100 w 1105240"/>
                <a:gd name="connsiteY127" fmla="*/ 200025 h 800100"/>
                <a:gd name="connsiteX128" fmla="*/ 295275 w 1105240"/>
                <a:gd name="connsiteY128" fmla="*/ 82550 h 800100"/>
                <a:gd name="connsiteX129" fmla="*/ 301625 w 1105240"/>
                <a:gd name="connsiteY129" fmla="*/ 63500 h 800100"/>
                <a:gd name="connsiteX130" fmla="*/ 320675 w 1105240"/>
                <a:gd name="connsiteY130" fmla="*/ 69850 h 800100"/>
                <a:gd name="connsiteX131" fmla="*/ 330200 w 1105240"/>
                <a:gd name="connsiteY131" fmla="*/ 73025 h 800100"/>
                <a:gd name="connsiteX132" fmla="*/ 346075 w 1105240"/>
                <a:gd name="connsiteY132" fmla="*/ 76200 h 800100"/>
                <a:gd name="connsiteX133" fmla="*/ 365125 w 1105240"/>
                <a:gd name="connsiteY133" fmla="*/ 82550 h 800100"/>
                <a:gd name="connsiteX134" fmla="*/ 384175 w 1105240"/>
                <a:gd name="connsiteY134" fmla="*/ 95250 h 800100"/>
                <a:gd name="connsiteX135" fmla="*/ 393700 w 1105240"/>
                <a:gd name="connsiteY135" fmla="*/ 85725 h 800100"/>
                <a:gd name="connsiteX136" fmla="*/ 400050 w 1105240"/>
                <a:gd name="connsiteY136" fmla="*/ 73025 h 800100"/>
                <a:gd name="connsiteX137" fmla="*/ 422275 w 1105240"/>
                <a:gd name="connsiteY137" fmla="*/ 60325 h 800100"/>
                <a:gd name="connsiteX138" fmla="*/ 444500 w 1105240"/>
                <a:gd name="connsiteY138" fmla="*/ 63500 h 800100"/>
                <a:gd name="connsiteX139" fmla="*/ 469900 w 1105240"/>
                <a:gd name="connsiteY139" fmla="*/ 66675 h 800100"/>
                <a:gd name="connsiteX140" fmla="*/ 488950 w 1105240"/>
                <a:gd name="connsiteY140" fmla="*/ 69850 h 800100"/>
                <a:gd name="connsiteX141" fmla="*/ 508000 w 1105240"/>
                <a:gd name="connsiteY141" fmla="*/ 76200 h 800100"/>
                <a:gd name="connsiteX142" fmla="*/ 527050 w 1105240"/>
                <a:gd name="connsiteY142" fmla="*/ 88900 h 800100"/>
                <a:gd name="connsiteX143" fmla="*/ 542925 w 1105240"/>
                <a:gd name="connsiteY143" fmla="*/ 92075 h 800100"/>
                <a:gd name="connsiteX144" fmla="*/ 558800 w 1105240"/>
                <a:gd name="connsiteY144" fmla="*/ 88900 h 800100"/>
                <a:gd name="connsiteX145" fmla="*/ 568325 w 1105240"/>
                <a:gd name="connsiteY145" fmla="*/ 66675 h 800100"/>
                <a:gd name="connsiteX146" fmla="*/ 593725 w 1105240"/>
                <a:gd name="connsiteY146" fmla="*/ 57150 h 800100"/>
                <a:gd name="connsiteX147" fmla="*/ 628650 w 1105240"/>
                <a:gd name="connsiteY147" fmla="*/ 63500 h 800100"/>
                <a:gd name="connsiteX148" fmla="*/ 638175 w 1105240"/>
                <a:gd name="connsiteY148" fmla="*/ 69850 h 800100"/>
                <a:gd name="connsiteX149" fmla="*/ 669925 w 1105240"/>
                <a:gd name="connsiteY149" fmla="*/ 63500 h 800100"/>
                <a:gd name="connsiteX150" fmla="*/ 673100 w 1105240"/>
                <a:gd name="connsiteY150" fmla="*/ 34925 h 800100"/>
                <a:gd name="connsiteX151" fmla="*/ 679450 w 1105240"/>
                <a:gd name="connsiteY151" fmla="*/ 15875 h 800100"/>
                <a:gd name="connsiteX152" fmla="*/ 682625 w 1105240"/>
                <a:gd name="connsiteY152" fmla="*/ 6350 h 800100"/>
                <a:gd name="connsiteX153" fmla="*/ 688975 w 1105240"/>
                <a:gd name="connsiteY153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768350 w 1105240"/>
                <a:gd name="connsiteY49" fmla="*/ 663575 h 800100"/>
                <a:gd name="connsiteX50" fmla="*/ 758825 w 1105240"/>
                <a:gd name="connsiteY50" fmla="*/ 666750 h 800100"/>
                <a:gd name="connsiteX51" fmla="*/ 739775 w 1105240"/>
                <a:gd name="connsiteY51" fmla="*/ 679450 h 800100"/>
                <a:gd name="connsiteX52" fmla="*/ 730250 w 1105240"/>
                <a:gd name="connsiteY52" fmla="*/ 688975 h 800100"/>
                <a:gd name="connsiteX53" fmla="*/ 708025 w 1105240"/>
                <a:gd name="connsiteY53" fmla="*/ 698500 h 800100"/>
                <a:gd name="connsiteX54" fmla="*/ 698500 w 1105240"/>
                <a:gd name="connsiteY54" fmla="*/ 708025 h 800100"/>
                <a:gd name="connsiteX55" fmla="*/ 679450 w 1105240"/>
                <a:gd name="connsiteY55" fmla="*/ 717550 h 800100"/>
                <a:gd name="connsiteX56" fmla="*/ 660400 w 1105240"/>
                <a:gd name="connsiteY56" fmla="*/ 720725 h 800100"/>
                <a:gd name="connsiteX57" fmla="*/ 628650 w 1105240"/>
                <a:gd name="connsiteY57" fmla="*/ 733425 h 800100"/>
                <a:gd name="connsiteX58" fmla="*/ 603250 w 1105240"/>
                <a:gd name="connsiteY58" fmla="*/ 739775 h 800100"/>
                <a:gd name="connsiteX59" fmla="*/ 593725 w 1105240"/>
                <a:gd name="connsiteY59" fmla="*/ 746125 h 800100"/>
                <a:gd name="connsiteX60" fmla="*/ 584200 w 1105240"/>
                <a:gd name="connsiteY60" fmla="*/ 749300 h 800100"/>
                <a:gd name="connsiteX61" fmla="*/ 574675 w 1105240"/>
                <a:gd name="connsiteY61" fmla="*/ 755650 h 800100"/>
                <a:gd name="connsiteX62" fmla="*/ 558800 w 1105240"/>
                <a:gd name="connsiteY62" fmla="*/ 762000 h 800100"/>
                <a:gd name="connsiteX63" fmla="*/ 549275 w 1105240"/>
                <a:gd name="connsiteY63" fmla="*/ 765175 h 800100"/>
                <a:gd name="connsiteX64" fmla="*/ 530225 w 1105240"/>
                <a:gd name="connsiteY64" fmla="*/ 777875 h 800100"/>
                <a:gd name="connsiteX65" fmla="*/ 520700 w 1105240"/>
                <a:gd name="connsiteY65" fmla="*/ 784225 h 800100"/>
                <a:gd name="connsiteX66" fmla="*/ 482600 w 1105240"/>
                <a:gd name="connsiteY66" fmla="*/ 800100 h 800100"/>
                <a:gd name="connsiteX67" fmla="*/ 473075 w 1105240"/>
                <a:gd name="connsiteY67" fmla="*/ 793750 h 800100"/>
                <a:gd name="connsiteX68" fmla="*/ 466725 w 1105240"/>
                <a:gd name="connsiteY68" fmla="*/ 774700 h 800100"/>
                <a:gd name="connsiteX69" fmla="*/ 457200 w 1105240"/>
                <a:gd name="connsiteY69" fmla="*/ 755650 h 800100"/>
                <a:gd name="connsiteX70" fmla="*/ 425450 w 1105240"/>
                <a:gd name="connsiteY70" fmla="*/ 758825 h 800100"/>
                <a:gd name="connsiteX71" fmla="*/ 406400 w 1105240"/>
                <a:gd name="connsiteY71" fmla="*/ 774700 h 800100"/>
                <a:gd name="connsiteX72" fmla="*/ 390525 w 1105240"/>
                <a:gd name="connsiteY72" fmla="*/ 777875 h 800100"/>
                <a:gd name="connsiteX73" fmla="*/ 301625 w 1105240"/>
                <a:gd name="connsiteY73" fmla="*/ 774700 h 800100"/>
                <a:gd name="connsiteX74" fmla="*/ 292100 w 1105240"/>
                <a:gd name="connsiteY74" fmla="*/ 755650 h 800100"/>
                <a:gd name="connsiteX75" fmla="*/ 282575 w 1105240"/>
                <a:gd name="connsiteY75" fmla="*/ 742950 h 800100"/>
                <a:gd name="connsiteX76" fmla="*/ 276225 w 1105240"/>
                <a:gd name="connsiteY76" fmla="*/ 733425 h 800100"/>
                <a:gd name="connsiteX77" fmla="*/ 257175 w 1105240"/>
                <a:gd name="connsiteY77" fmla="*/ 723900 h 800100"/>
                <a:gd name="connsiteX78" fmla="*/ 250825 w 1105240"/>
                <a:gd name="connsiteY78" fmla="*/ 714375 h 800100"/>
                <a:gd name="connsiteX79" fmla="*/ 231775 w 1105240"/>
                <a:gd name="connsiteY79" fmla="*/ 698500 h 800100"/>
                <a:gd name="connsiteX80" fmla="*/ 225425 w 1105240"/>
                <a:gd name="connsiteY80" fmla="*/ 688975 h 800100"/>
                <a:gd name="connsiteX81" fmla="*/ 215900 w 1105240"/>
                <a:gd name="connsiteY81" fmla="*/ 685800 h 800100"/>
                <a:gd name="connsiteX82" fmla="*/ 206375 w 1105240"/>
                <a:gd name="connsiteY82" fmla="*/ 679450 h 800100"/>
                <a:gd name="connsiteX83" fmla="*/ 196850 w 1105240"/>
                <a:gd name="connsiteY83" fmla="*/ 676275 h 800100"/>
                <a:gd name="connsiteX84" fmla="*/ 187325 w 1105240"/>
                <a:gd name="connsiteY84" fmla="*/ 669925 h 800100"/>
                <a:gd name="connsiteX85" fmla="*/ 149225 w 1105240"/>
                <a:gd name="connsiteY85" fmla="*/ 654050 h 800100"/>
                <a:gd name="connsiteX86" fmla="*/ 127000 w 1105240"/>
                <a:gd name="connsiteY86" fmla="*/ 644525 h 800100"/>
                <a:gd name="connsiteX87" fmla="*/ 101600 w 1105240"/>
                <a:gd name="connsiteY87" fmla="*/ 631825 h 800100"/>
                <a:gd name="connsiteX88" fmla="*/ 88900 w 1105240"/>
                <a:gd name="connsiteY88" fmla="*/ 625475 h 800100"/>
                <a:gd name="connsiteX89" fmla="*/ 79375 w 1105240"/>
                <a:gd name="connsiteY89" fmla="*/ 619125 h 800100"/>
                <a:gd name="connsiteX90" fmla="*/ 57150 w 1105240"/>
                <a:gd name="connsiteY90" fmla="*/ 612775 h 800100"/>
                <a:gd name="connsiteX91" fmla="*/ 47625 w 1105240"/>
                <a:gd name="connsiteY91" fmla="*/ 609600 h 800100"/>
                <a:gd name="connsiteX92" fmla="*/ 44450 w 1105240"/>
                <a:gd name="connsiteY92" fmla="*/ 587375 h 800100"/>
                <a:gd name="connsiteX93" fmla="*/ 38100 w 1105240"/>
                <a:gd name="connsiteY93" fmla="*/ 539750 h 800100"/>
                <a:gd name="connsiteX94" fmla="*/ 31750 w 1105240"/>
                <a:gd name="connsiteY94" fmla="*/ 520700 h 800100"/>
                <a:gd name="connsiteX95" fmla="*/ 19050 w 1105240"/>
                <a:gd name="connsiteY95" fmla="*/ 511175 h 800100"/>
                <a:gd name="connsiteX96" fmla="*/ 9525 w 1105240"/>
                <a:gd name="connsiteY96" fmla="*/ 492125 h 800100"/>
                <a:gd name="connsiteX97" fmla="*/ 0 w 1105240"/>
                <a:gd name="connsiteY97" fmla="*/ 473075 h 800100"/>
                <a:gd name="connsiteX98" fmla="*/ 3175 w 1105240"/>
                <a:gd name="connsiteY98" fmla="*/ 431800 h 800100"/>
                <a:gd name="connsiteX99" fmla="*/ 6350 w 1105240"/>
                <a:gd name="connsiteY99" fmla="*/ 419100 h 800100"/>
                <a:gd name="connsiteX100" fmla="*/ 15875 w 1105240"/>
                <a:gd name="connsiteY100" fmla="*/ 409575 h 800100"/>
                <a:gd name="connsiteX101" fmla="*/ 34925 w 1105240"/>
                <a:gd name="connsiteY101" fmla="*/ 381000 h 800100"/>
                <a:gd name="connsiteX102" fmla="*/ 41275 w 1105240"/>
                <a:gd name="connsiteY102" fmla="*/ 371475 h 800100"/>
                <a:gd name="connsiteX103" fmla="*/ 50800 w 1105240"/>
                <a:gd name="connsiteY103" fmla="*/ 365125 h 800100"/>
                <a:gd name="connsiteX104" fmla="*/ 57150 w 1105240"/>
                <a:gd name="connsiteY104" fmla="*/ 355600 h 800100"/>
                <a:gd name="connsiteX105" fmla="*/ 95250 w 1105240"/>
                <a:gd name="connsiteY105" fmla="*/ 346075 h 800100"/>
                <a:gd name="connsiteX106" fmla="*/ 101600 w 1105240"/>
                <a:gd name="connsiteY106" fmla="*/ 336550 h 800100"/>
                <a:gd name="connsiteX107" fmla="*/ 82550 w 1105240"/>
                <a:gd name="connsiteY107" fmla="*/ 317500 h 800100"/>
                <a:gd name="connsiteX108" fmla="*/ 73025 w 1105240"/>
                <a:gd name="connsiteY108" fmla="*/ 314325 h 800100"/>
                <a:gd name="connsiteX109" fmla="*/ 66675 w 1105240"/>
                <a:gd name="connsiteY109" fmla="*/ 263525 h 800100"/>
                <a:gd name="connsiteX110" fmla="*/ 88900 w 1105240"/>
                <a:gd name="connsiteY110" fmla="*/ 260350 h 800100"/>
                <a:gd name="connsiteX111" fmla="*/ 123825 w 1105240"/>
                <a:gd name="connsiteY111" fmla="*/ 257175 h 800100"/>
                <a:gd name="connsiteX112" fmla="*/ 127000 w 1105240"/>
                <a:gd name="connsiteY112" fmla="*/ 273050 h 800100"/>
                <a:gd name="connsiteX113" fmla="*/ 136525 w 1105240"/>
                <a:gd name="connsiteY113" fmla="*/ 276225 h 800100"/>
                <a:gd name="connsiteX114" fmla="*/ 155575 w 1105240"/>
                <a:gd name="connsiteY114" fmla="*/ 279400 h 800100"/>
                <a:gd name="connsiteX115" fmla="*/ 161925 w 1105240"/>
                <a:gd name="connsiteY115" fmla="*/ 288925 h 800100"/>
                <a:gd name="connsiteX116" fmla="*/ 165100 w 1105240"/>
                <a:gd name="connsiteY116" fmla="*/ 298450 h 800100"/>
                <a:gd name="connsiteX117" fmla="*/ 187325 w 1105240"/>
                <a:gd name="connsiteY117" fmla="*/ 307975 h 800100"/>
                <a:gd name="connsiteX118" fmla="*/ 196850 w 1105240"/>
                <a:gd name="connsiteY118" fmla="*/ 314325 h 800100"/>
                <a:gd name="connsiteX119" fmla="*/ 241300 w 1105240"/>
                <a:gd name="connsiteY119" fmla="*/ 311150 h 800100"/>
                <a:gd name="connsiteX120" fmla="*/ 250825 w 1105240"/>
                <a:gd name="connsiteY120" fmla="*/ 301625 h 800100"/>
                <a:gd name="connsiteX121" fmla="*/ 257175 w 1105240"/>
                <a:gd name="connsiteY121" fmla="*/ 276225 h 800100"/>
                <a:gd name="connsiteX122" fmla="*/ 263525 w 1105240"/>
                <a:gd name="connsiteY122" fmla="*/ 257175 h 800100"/>
                <a:gd name="connsiteX123" fmla="*/ 266700 w 1105240"/>
                <a:gd name="connsiteY123" fmla="*/ 247650 h 800100"/>
                <a:gd name="connsiteX124" fmla="*/ 279400 w 1105240"/>
                <a:gd name="connsiteY124" fmla="*/ 228600 h 800100"/>
                <a:gd name="connsiteX125" fmla="*/ 285750 w 1105240"/>
                <a:gd name="connsiteY125" fmla="*/ 219075 h 800100"/>
                <a:gd name="connsiteX126" fmla="*/ 292100 w 1105240"/>
                <a:gd name="connsiteY126" fmla="*/ 200025 h 800100"/>
                <a:gd name="connsiteX127" fmla="*/ 295275 w 1105240"/>
                <a:gd name="connsiteY127" fmla="*/ 82550 h 800100"/>
                <a:gd name="connsiteX128" fmla="*/ 301625 w 1105240"/>
                <a:gd name="connsiteY128" fmla="*/ 63500 h 800100"/>
                <a:gd name="connsiteX129" fmla="*/ 320675 w 1105240"/>
                <a:gd name="connsiteY129" fmla="*/ 69850 h 800100"/>
                <a:gd name="connsiteX130" fmla="*/ 330200 w 1105240"/>
                <a:gd name="connsiteY130" fmla="*/ 73025 h 800100"/>
                <a:gd name="connsiteX131" fmla="*/ 346075 w 1105240"/>
                <a:gd name="connsiteY131" fmla="*/ 76200 h 800100"/>
                <a:gd name="connsiteX132" fmla="*/ 365125 w 1105240"/>
                <a:gd name="connsiteY132" fmla="*/ 82550 h 800100"/>
                <a:gd name="connsiteX133" fmla="*/ 384175 w 1105240"/>
                <a:gd name="connsiteY133" fmla="*/ 95250 h 800100"/>
                <a:gd name="connsiteX134" fmla="*/ 393700 w 1105240"/>
                <a:gd name="connsiteY134" fmla="*/ 85725 h 800100"/>
                <a:gd name="connsiteX135" fmla="*/ 400050 w 1105240"/>
                <a:gd name="connsiteY135" fmla="*/ 73025 h 800100"/>
                <a:gd name="connsiteX136" fmla="*/ 422275 w 1105240"/>
                <a:gd name="connsiteY136" fmla="*/ 60325 h 800100"/>
                <a:gd name="connsiteX137" fmla="*/ 444500 w 1105240"/>
                <a:gd name="connsiteY137" fmla="*/ 63500 h 800100"/>
                <a:gd name="connsiteX138" fmla="*/ 469900 w 1105240"/>
                <a:gd name="connsiteY138" fmla="*/ 66675 h 800100"/>
                <a:gd name="connsiteX139" fmla="*/ 488950 w 1105240"/>
                <a:gd name="connsiteY139" fmla="*/ 69850 h 800100"/>
                <a:gd name="connsiteX140" fmla="*/ 508000 w 1105240"/>
                <a:gd name="connsiteY140" fmla="*/ 76200 h 800100"/>
                <a:gd name="connsiteX141" fmla="*/ 527050 w 1105240"/>
                <a:gd name="connsiteY141" fmla="*/ 88900 h 800100"/>
                <a:gd name="connsiteX142" fmla="*/ 542925 w 1105240"/>
                <a:gd name="connsiteY142" fmla="*/ 92075 h 800100"/>
                <a:gd name="connsiteX143" fmla="*/ 558800 w 1105240"/>
                <a:gd name="connsiteY143" fmla="*/ 88900 h 800100"/>
                <a:gd name="connsiteX144" fmla="*/ 568325 w 1105240"/>
                <a:gd name="connsiteY144" fmla="*/ 66675 h 800100"/>
                <a:gd name="connsiteX145" fmla="*/ 593725 w 1105240"/>
                <a:gd name="connsiteY145" fmla="*/ 57150 h 800100"/>
                <a:gd name="connsiteX146" fmla="*/ 628650 w 1105240"/>
                <a:gd name="connsiteY146" fmla="*/ 63500 h 800100"/>
                <a:gd name="connsiteX147" fmla="*/ 638175 w 1105240"/>
                <a:gd name="connsiteY147" fmla="*/ 69850 h 800100"/>
                <a:gd name="connsiteX148" fmla="*/ 669925 w 1105240"/>
                <a:gd name="connsiteY148" fmla="*/ 63500 h 800100"/>
                <a:gd name="connsiteX149" fmla="*/ 673100 w 1105240"/>
                <a:gd name="connsiteY149" fmla="*/ 34925 h 800100"/>
                <a:gd name="connsiteX150" fmla="*/ 679450 w 1105240"/>
                <a:gd name="connsiteY150" fmla="*/ 15875 h 800100"/>
                <a:gd name="connsiteX151" fmla="*/ 682625 w 1105240"/>
                <a:gd name="connsiteY151" fmla="*/ 6350 h 800100"/>
                <a:gd name="connsiteX152" fmla="*/ 688975 w 1105240"/>
                <a:gd name="connsiteY152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54418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23956 w 1105240"/>
                <a:gd name="connsiteY129" fmla="*/ 42014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23956 w 1105240"/>
                <a:gd name="connsiteY129" fmla="*/ 42014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23956 w 1105240"/>
                <a:gd name="connsiteY129" fmla="*/ 42014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54271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23956 w 1105240"/>
                <a:gd name="connsiteY129" fmla="*/ 42014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54271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0559 w 1105240"/>
                <a:gd name="connsiteY147" fmla="*/ 51095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105240" h="800100">
                  <a:moveTo>
                    <a:pt x="688975" y="0"/>
                  </a:moveTo>
                  <a:cubicBezTo>
                    <a:pt x="700349" y="9100"/>
                    <a:pt x="705303" y="10431"/>
                    <a:pt x="711200" y="22225"/>
                  </a:cubicBezTo>
                  <a:cubicBezTo>
                    <a:pt x="712697" y="25218"/>
                    <a:pt x="713456" y="28532"/>
                    <a:pt x="714375" y="31750"/>
                  </a:cubicBezTo>
                  <a:cubicBezTo>
                    <a:pt x="715574" y="35946"/>
                    <a:pt x="715129" y="40819"/>
                    <a:pt x="717550" y="44450"/>
                  </a:cubicBezTo>
                  <a:cubicBezTo>
                    <a:pt x="719794" y="47816"/>
                    <a:pt x="737578" y="56051"/>
                    <a:pt x="739775" y="57150"/>
                  </a:cubicBezTo>
                  <a:cubicBezTo>
                    <a:pt x="741850" y="60262"/>
                    <a:pt x="757299" y="84199"/>
                    <a:pt x="762000" y="88900"/>
                  </a:cubicBezTo>
                  <a:cubicBezTo>
                    <a:pt x="764698" y="91598"/>
                    <a:pt x="768350" y="93133"/>
                    <a:pt x="771525" y="95250"/>
                  </a:cubicBezTo>
                  <a:cubicBezTo>
                    <a:pt x="773642" y="98425"/>
                    <a:pt x="775177" y="102077"/>
                    <a:pt x="777875" y="104775"/>
                  </a:cubicBezTo>
                  <a:cubicBezTo>
                    <a:pt x="785184" y="112084"/>
                    <a:pt x="790384" y="111871"/>
                    <a:pt x="800100" y="114300"/>
                  </a:cubicBezTo>
                  <a:cubicBezTo>
                    <a:pt x="806169" y="118346"/>
                    <a:pt x="815389" y="123593"/>
                    <a:pt x="819150" y="130175"/>
                  </a:cubicBezTo>
                  <a:cubicBezTo>
                    <a:pt x="821315" y="133964"/>
                    <a:pt x="820374" y="138972"/>
                    <a:pt x="822325" y="142875"/>
                  </a:cubicBezTo>
                  <a:cubicBezTo>
                    <a:pt x="828675" y="155575"/>
                    <a:pt x="832908" y="162454"/>
                    <a:pt x="844550" y="168275"/>
                  </a:cubicBezTo>
                  <a:cubicBezTo>
                    <a:pt x="847543" y="169772"/>
                    <a:pt x="850900" y="170392"/>
                    <a:pt x="854075" y="171450"/>
                  </a:cubicBezTo>
                  <a:cubicBezTo>
                    <a:pt x="867160" y="191077"/>
                    <a:pt x="852632" y="171931"/>
                    <a:pt x="869950" y="187325"/>
                  </a:cubicBezTo>
                  <a:cubicBezTo>
                    <a:pt x="876662" y="193291"/>
                    <a:pt x="882650" y="200025"/>
                    <a:pt x="889000" y="206375"/>
                  </a:cubicBezTo>
                  <a:cubicBezTo>
                    <a:pt x="892175" y="209550"/>
                    <a:pt x="894265" y="214480"/>
                    <a:pt x="898525" y="215900"/>
                  </a:cubicBezTo>
                  <a:lnTo>
                    <a:pt x="908050" y="219075"/>
                  </a:lnTo>
                  <a:cubicBezTo>
                    <a:pt x="940148" y="267223"/>
                    <a:pt x="905406" y="217807"/>
                    <a:pt x="930275" y="247650"/>
                  </a:cubicBezTo>
                  <a:cubicBezTo>
                    <a:pt x="932718" y="250581"/>
                    <a:pt x="934182" y="254244"/>
                    <a:pt x="936625" y="257175"/>
                  </a:cubicBezTo>
                  <a:cubicBezTo>
                    <a:pt x="939500" y="260624"/>
                    <a:pt x="943275" y="263251"/>
                    <a:pt x="946150" y="266700"/>
                  </a:cubicBezTo>
                  <a:cubicBezTo>
                    <a:pt x="948593" y="269631"/>
                    <a:pt x="949802" y="273527"/>
                    <a:pt x="952500" y="276225"/>
                  </a:cubicBezTo>
                  <a:cubicBezTo>
                    <a:pt x="955198" y="278923"/>
                    <a:pt x="959094" y="280132"/>
                    <a:pt x="962025" y="282575"/>
                  </a:cubicBezTo>
                  <a:cubicBezTo>
                    <a:pt x="986471" y="302947"/>
                    <a:pt x="957426" y="282684"/>
                    <a:pt x="981075" y="298450"/>
                  </a:cubicBezTo>
                  <a:cubicBezTo>
                    <a:pt x="982133" y="301625"/>
                    <a:pt x="982394" y="305190"/>
                    <a:pt x="984250" y="307975"/>
                  </a:cubicBezTo>
                  <a:cubicBezTo>
                    <a:pt x="989917" y="316476"/>
                    <a:pt x="999139" y="320423"/>
                    <a:pt x="1006475" y="327025"/>
                  </a:cubicBezTo>
                  <a:cubicBezTo>
                    <a:pt x="1013150" y="333032"/>
                    <a:pt x="1019175" y="339725"/>
                    <a:pt x="1025525" y="346075"/>
                  </a:cubicBezTo>
                  <a:cubicBezTo>
                    <a:pt x="1028700" y="349250"/>
                    <a:pt x="1031314" y="353109"/>
                    <a:pt x="1035050" y="355600"/>
                  </a:cubicBezTo>
                  <a:lnTo>
                    <a:pt x="1054100" y="368300"/>
                  </a:lnTo>
                  <a:cubicBezTo>
                    <a:pt x="1071033" y="393700"/>
                    <a:pt x="1048808" y="363008"/>
                    <a:pt x="1069975" y="384175"/>
                  </a:cubicBezTo>
                  <a:cubicBezTo>
                    <a:pt x="1072673" y="386873"/>
                    <a:pt x="1073453" y="391187"/>
                    <a:pt x="1076325" y="393700"/>
                  </a:cubicBezTo>
                  <a:cubicBezTo>
                    <a:pt x="1082068" y="398726"/>
                    <a:pt x="1095375" y="406400"/>
                    <a:pt x="1095375" y="406400"/>
                  </a:cubicBezTo>
                  <a:cubicBezTo>
                    <a:pt x="1097492" y="409575"/>
                    <a:pt x="1100018" y="412512"/>
                    <a:pt x="1101725" y="415925"/>
                  </a:cubicBezTo>
                  <a:cubicBezTo>
                    <a:pt x="1105625" y="423725"/>
                    <a:pt x="1107139" y="433204"/>
                    <a:pt x="1101725" y="441325"/>
                  </a:cubicBezTo>
                  <a:cubicBezTo>
                    <a:pt x="1099869" y="444110"/>
                    <a:pt x="1095193" y="443003"/>
                    <a:pt x="1092200" y="444500"/>
                  </a:cubicBezTo>
                  <a:cubicBezTo>
                    <a:pt x="1076680" y="452260"/>
                    <a:pt x="1089111" y="450035"/>
                    <a:pt x="1073150" y="454025"/>
                  </a:cubicBezTo>
                  <a:cubicBezTo>
                    <a:pt x="1063608" y="456411"/>
                    <a:pt x="1046399" y="458101"/>
                    <a:pt x="1038225" y="463550"/>
                  </a:cubicBezTo>
                  <a:cubicBezTo>
                    <a:pt x="1035050" y="465667"/>
                    <a:pt x="1032113" y="468193"/>
                    <a:pt x="1028700" y="469900"/>
                  </a:cubicBezTo>
                  <a:cubicBezTo>
                    <a:pt x="1025707" y="471397"/>
                    <a:pt x="1022101" y="471450"/>
                    <a:pt x="1019175" y="473075"/>
                  </a:cubicBezTo>
                  <a:cubicBezTo>
                    <a:pt x="1012504" y="476781"/>
                    <a:pt x="1007365" y="483362"/>
                    <a:pt x="1000125" y="485775"/>
                  </a:cubicBezTo>
                  <a:lnTo>
                    <a:pt x="981075" y="492125"/>
                  </a:lnTo>
                  <a:cubicBezTo>
                    <a:pt x="950689" y="522511"/>
                    <a:pt x="989594" y="486445"/>
                    <a:pt x="962025" y="504825"/>
                  </a:cubicBezTo>
                  <a:cubicBezTo>
                    <a:pt x="958289" y="507316"/>
                    <a:pt x="956154" y="511740"/>
                    <a:pt x="952500" y="514350"/>
                  </a:cubicBezTo>
                  <a:cubicBezTo>
                    <a:pt x="948649" y="517101"/>
                    <a:pt x="944033" y="518583"/>
                    <a:pt x="939800" y="520700"/>
                  </a:cubicBezTo>
                  <a:cubicBezTo>
                    <a:pt x="937683" y="523875"/>
                    <a:pt x="936322" y="527712"/>
                    <a:pt x="933450" y="530225"/>
                  </a:cubicBezTo>
                  <a:cubicBezTo>
                    <a:pt x="927707" y="535251"/>
                    <a:pt x="920750" y="538692"/>
                    <a:pt x="914400" y="542925"/>
                  </a:cubicBezTo>
                  <a:lnTo>
                    <a:pt x="895350" y="555625"/>
                  </a:lnTo>
                  <a:cubicBezTo>
                    <a:pt x="890588" y="558800"/>
                    <a:pt x="904214" y="562799"/>
                    <a:pt x="898314" y="574379"/>
                  </a:cubicBezTo>
                  <a:cubicBezTo>
                    <a:pt x="892414" y="585959"/>
                    <a:pt x="872614" y="613010"/>
                    <a:pt x="859949" y="625107"/>
                  </a:cubicBezTo>
                  <a:cubicBezTo>
                    <a:pt x="847284" y="637204"/>
                    <a:pt x="837591" y="640551"/>
                    <a:pt x="822325" y="646962"/>
                  </a:cubicBezTo>
                  <a:cubicBezTo>
                    <a:pt x="807059" y="653373"/>
                    <a:pt x="782108" y="658160"/>
                    <a:pt x="768350" y="663575"/>
                  </a:cubicBezTo>
                  <a:cubicBezTo>
                    <a:pt x="754592" y="668990"/>
                    <a:pt x="746125" y="675217"/>
                    <a:pt x="739775" y="679450"/>
                  </a:cubicBezTo>
                  <a:cubicBezTo>
                    <a:pt x="733425" y="683683"/>
                    <a:pt x="733904" y="686365"/>
                    <a:pt x="730250" y="688975"/>
                  </a:cubicBezTo>
                  <a:cubicBezTo>
                    <a:pt x="723384" y="693879"/>
                    <a:pt x="715798" y="695909"/>
                    <a:pt x="708025" y="698500"/>
                  </a:cubicBezTo>
                  <a:cubicBezTo>
                    <a:pt x="704850" y="701675"/>
                    <a:pt x="701949" y="705150"/>
                    <a:pt x="698500" y="708025"/>
                  </a:cubicBezTo>
                  <a:cubicBezTo>
                    <a:pt x="692273" y="713215"/>
                    <a:pt x="687261" y="715814"/>
                    <a:pt x="679450" y="717550"/>
                  </a:cubicBezTo>
                  <a:cubicBezTo>
                    <a:pt x="673166" y="718947"/>
                    <a:pt x="666645" y="719164"/>
                    <a:pt x="660400" y="720725"/>
                  </a:cubicBezTo>
                  <a:cubicBezTo>
                    <a:pt x="607546" y="733939"/>
                    <a:pt x="668065" y="720287"/>
                    <a:pt x="628650" y="733425"/>
                  </a:cubicBezTo>
                  <a:cubicBezTo>
                    <a:pt x="617781" y="737048"/>
                    <a:pt x="612754" y="735023"/>
                    <a:pt x="603250" y="739775"/>
                  </a:cubicBezTo>
                  <a:cubicBezTo>
                    <a:pt x="599837" y="741482"/>
                    <a:pt x="597138" y="744418"/>
                    <a:pt x="593725" y="746125"/>
                  </a:cubicBezTo>
                  <a:cubicBezTo>
                    <a:pt x="590732" y="747622"/>
                    <a:pt x="587193" y="747803"/>
                    <a:pt x="584200" y="749300"/>
                  </a:cubicBezTo>
                  <a:cubicBezTo>
                    <a:pt x="580787" y="751007"/>
                    <a:pt x="578088" y="753943"/>
                    <a:pt x="574675" y="755650"/>
                  </a:cubicBezTo>
                  <a:cubicBezTo>
                    <a:pt x="569577" y="758199"/>
                    <a:pt x="564136" y="759999"/>
                    <a:pt x="558800" y="762000"/>
                  </a:cubicBezTo>
                  <a:cubicBezTo>
                    <a:pt x="555666" y="763175"/>
                    <a:pt x="552201" y="763550"/>
                    <a:pt x="549275" y="765175"/>
                  </a:cubicBezTo>
                  <a:cubicBezTo>
                    <a:pt x="542604" y="768881"/>
                    <a:pt x="536575" y="773642"/>
                    <a:pt x="530225" y="777875"/>
                  </a:cubicBezTo>
                  <a:cubicBezTo>
                    <a:pt x="527050" y="779992"/>
                    <a:pt x="524113" y="782518"/>
                    <a:pt x="520700" y="784225"/>
                  </a:cubicBezTo>
                  <a:cubicBezTo>
                    <a:pt x="491397" y="798876"/>
                    <a:pt x="504483" y="794629"/>
                    <a:pt x="482600" y="800100"/>
                  </a:cubicBezTo>
                  <a:cubicBezTo>
                    <a:pt x="479425" y="797983"/>
                    <a:pt x="475097" y="796986"/>
                    <a:pt x="473075" y="793750"/>
                  </a:cubicBezTo>
                  <a:cubicBezTo>
                    <a:pt x="469527" y="788074"/>
                    <a:pt x="470438" y="780269"/>
                    <a:pt x="466725" y="774700"/>
                  </a:cubicBezTo>
                  <a:cubicBezTo>
                    <a:pt x="458519" y="762390"/>
                    <a:pt x="461582" y="768795"/>
                    <a:pt x="457200" y="755650"/>
                  </a:cubicBezTo>
                  <a:cubicBezTo>
                    <a:pt x="446617" y="756708"/>
                    <a:pt x="435814" y="756433"/>
                    <a:pt x="425450" y="758825"/>
                  </a:cubicBezTo>
                  <a:cubicBezTo>
                    <a:pt x="414368" y="761382"/>
                    <a:pt x="416060" y="769870"/>
                    <a:pt x="406400" y="774700"/>
                  </a:cubicBezTo>
                  <a:cubicBezTo>
                    <a:pt x="401573" y="777113"/>
                    <a:pt x="395817" y="776817"/>
                    <a:pt x="390525" y="777875"/>
                  </a:cubicBezTo>
                  <a:cubicBezTo>
                    <a:pt x="360892" y="776817"/>
                    <a:pt x="331017" y="778619"/>
                    <a:pt x="301625" y="774700"/>
                  </a:cubicBezTo>
                  <a:cubicBezTo>
                    <a:pt x="296493" y="774016"/>
                    <a:pt x="293785" y="758599"/>
                    <a:pt x="292100" y="755650"/>
                  </a:cubicBezTo>
                  <a:cubicBezTo>
                    <a:pt x="289475" y="751056"/>
                    <a:pt x="285651" y="747256"/>
                    <a:pt x="282575" y="742950"/>
                  </a:cubicBezTo>
                  <a:cubicBezTo>
                    <a:pt x="280357" y="739845"/>
                    <a:pt x="278923" y="736123"/>
                    <a:pt x="276225" y="733425"/>
                  </a:cubicBezTo>
                  <a:cubicBezTo>
                    <a:pt x="270070" y="727270"/>
                    <a:pt x="264922" y="726482"/>
                    <a:pt x="257175" y="723900"/>
                  </a:cubicBezTo>
                  <a:cubicBezTo>
                    <a:pt x="255058" y="720725"/>
                    <a:pt x="253523" y="717073"/>
                    <a:pt x="250825" y="714375"/>
                  </a:cubicBezTo>
                  <a:cubicBezTo>
                    <a:pt x="225850" y="689400"/>
                    <a:pt x="257782" y="729708"/>
                    <a:pt x="231775" y="698500"/>
                  </a:cubicBezTo>
                  <a:cubicBezTo>
                    <a:pt x="229332" y="695569"/>
                    <a:pt x="228405" y="691359"/>
                    <a:pt x="225425" y="688975"/>
                  </a:cubicBezTo>
                  <a:cubicBezTo>
                    <a:pt x="222812" y="686884"/>
                    <a:pt x="218893" y="687297"/>
                    <a:pt x="215900" y="685800"/>
                  </a:cubicBezTo>
                  <a:cubicBezTo>
                    <a:pt x="212487" y="684093"/>
                    <a:pt x="209788" y="681157"/>
                    <a:pt x="206375" y="679450"/>
                  </a:cubicBezTo>
                  <a:cubicBezTo>
                    <a:pt x="203382" y="677953"/>
                    <a:pt x="199843" y="677772"/>
                    <a:pt x="196850" y="676275"/>
                  </a:cubicBezTo>
                  <a:cubicBezTo>
                    <a:pt x="193437" y="674568"/>
                    <a:pt x="190675" y="671752"/>
                    <a:pt x="187325" y="669925"/>
                  </a:cubicBezTo>
                  <a:cubicBezTo>
                    <a:pt x="162530" y="656401"/>
                    <a:pt x="169030" y="659001"/>
                    <a:pt x="149225" y="654050"/>
                  </a:cubicBezTo>
                  <a:cubicBezTo>
                    <a:pt x="126507" y="638905"/>
                    <a:pt x="154337" y="655915"/>
                    <a:pt x="127000" y="644525"/>
                  </a:cubicBezTo>
                  <a:cubicBezTo>
                    <a:pt x="118262" y="640884"/>
                    <a:pt x="110067" y="636058"/>
                    <a:pt x="101600" y="631825"/>
                  </a:cubicBezTo>
                  <a:cubicBezTo>
                    <a:pt x="97367" y="629708"/>
                    <a:pt x="92838" y="628100"/>
                    <a:pt x="88900" y="625475"/>
                  </a:cubicBezTo>
                  <a:cubicBezTo>
                    <a:pt x="85725" y="623358"/>
                    <a:pt x="82788" y="620832"/>
                    <a:pt x="79375" y="619125"/>
                  </a:cubicBezTo>
                  <a:cubicBezTo>
                    <a:pt x="74300" y="616587"/>
                    <a:pt x="61897" y="614131"/>
                    <a:pt x="57150" y="612775"/>
                  </a:cubicBezTo>
                  <a:cubicBezTo>
                    <a:pt x="53932" y="611856"/>
                    <a:pt x="50800" y="610658"/>
                    <a:pt x="47625" y="609600"/>
                  </a:cubicBezTo>
                  <a:cubicBezTo>
                    <a:pt x="46567" y="602192"/>
                    <a:pt x="45276" y="594813"/>
                    <a:pt x="44450" y="587375"/>
                  </a:cubicBezTo>
                  <a:cubicBezTo>
                    <a:pt x="41514" y="560952"/>
                    <a:pt x="43873" y="558995"/>
                    <a:pt x="38100" y="539750"/>
                  </a:cubicBezTo>
                  <a:cubicBezTo>
                    <a:pt x="36177" y="533339"/>
                    <a:pt x="37105" y="524716"/>
                    <a:pt x="31750" y="520700"/>
                  </a:cubicBezTo>
                  <a:cubicBezTo>
                    <a:pt x="27517" y="517525"/>
                    <a:pt x="22792" y="514917"/>
                    <a:pt x="19050" y="511175"/>
                  </a:cubicBezTo>
                  <a:cubicBezTo>
                    <a:pt x="9951" y="502076"/>
                    <a:pt x="14690" y="502454"/>
                    <a:pt x="9525" y="492125"/>
                  </a:cubicBezTo>
                  <a:cubicBezTo>
                    <a:pt x="-2785" y="467506"/>
                    <a:pt x="7980" y="497016"/>
                    <a:pt x="0" y="473075"/>
                  </a:cubicBezTo>
                  <a:cubicBezTo>
                    <a:pt x="1058" y="459317"/>
                    <a:pt x="1563" y="445504"/>
                    <a:pt x="3175" y="431800"/>
                  </a:cubicBezTo>
                  <a:cubicBezTo>
                    <a:pt x="3685" y="427466"/>
                    <a:pt x="4185" y="422889"/>
                    <a:pt x="6350" y="419100"/>
                  </a:cubicBezTo>
                  <a:cubicBezTo>
                    <a:pt x="8578" y="415201"/>
                    <a:pt x="13118" y="413119"/>
                    <a:pt x="15875" y="409575"/>
                  </a:cubicBezTo>
                  <a:lnTo>
                    <a:pt x="34925" y="381000"/>
                  </a:lnTo>
                  <a:cubicBezTo>
                    <a:pt x="37042" y="377825"/>
                    <a:pt x="38100" y="373592"/>
                    <a:pt x="41275" y="371475"/>
                  </a:cubicBezTo>
                  <a:lnTo>
                    <a:pt x="50800" y="365125"/>
                  </a:lnTo>
                  <a:cubicBezTo>
                    <a:pt x="52917" y="361950"/>
                    <a:pt x="53914" y="357622"/>
                    <a:pt x="57150" y="355600"/>
                  </a:cubicBezTo>
                  <a:cubicBezTo>
                    <a:pt x="66298" y="349882"/>
                    <a:pt x="84995" y="347784"/>
                    <a:pt x="95250" y="346075"/>
                  </a:cubicBezTo>
                  <a:cubicBezTo>
                    <a:pt x="97367" y="342900"/>
                    <a:pt x="101127" y="340336"/>
                    <a:pt x="101600" y="336550"/>
                  </a:cubicBezTo>
                  <a:cubicBezTo>
                    <a:pt x="104166" y="316025"/>
                    <a:pt x="96918" y="321092"/>
                    <a:pt x="82550" y="317500"/>
                  </a:cubicBezTo>
                  <a:cubicBezTo>
                    <a:pt x="79303" y="316688"/>
                    <a:pt x="76200" y="315383"/>
                    <a:pt x="73025" y="314325"/>
                  </a:cubicBezTo>
                  <a:cubicBezTo>
                    <a:pt x="58428" y="299728"/>
                    <a:pt x="48758" y="294879"/>
                    <a:pt x="66675" y="263525"/>
                  </a:cubicBezTo>
                  <a:cubicBezTo>
                    <a:pt x="70388" y="257027"/>
                    <a:pt x="81492" y="261408"/>
                    <a:pt x="88900" y="260350"/>
                  </a:cubicBezTo>
                  <a:cubicBezTo>
                    <a:pt x="113070" y="252293"/>
                    <a:pt x="101386" y="252687"/>
                    <a:pt x="123825" y="257175"/>
                  </a:cubicBezTo>
                  <a:cubicBezTo>
                    <a:pt x="124883" y="262467"/>
                    <a:pt x="124007" y="268560"/>
                    <a:pt x="127000" y="273050"/>
                  </a:cubicBezTo>
                  <a:cubicBezTo>
                    <a:pt x="128856" y="275835"/>
                    <a:pt x="133258" y="275499"/>
                    <a:pt x="136525" y="276225"/>
                  </a:cubicBezTo>
                  <a:cubicBezTo>
                    <a:pt x="142809" y="277622"/>
                    <a:pt x="149225" y="278342"/>
                    <a:pt x="155575" y="279400"/>
                  </a:cubicBezTo>
                  <a:cubicBezTo>
                    <a:pt x="157692" y="282575"/>
                    <a:pt x="160218" y="285512"/>
                    <a:pt x="161925" y="288925"/>
                  </a:cubicBezTo>
                  <a:cubicBezTo>
                    <a:pt x="163422" y="291918"/>
                    <a:pt x="163009" y="295837"/>
                    <a:pt x="165100" y="298450"/>
                  </a:cubicBezTo>
                  <a:cubicBezTo>
                    <a:pt x="170582" y="305302"/>
                    <a:pt x="179699" y="306068"/>
                    <a:pt x="187325" y="307975"/>
                  </a:cubicBezTo>
                  <a:cubicBezTo>
                    <a:pt x="190500" y="310092"/>
                    <a:pt x="193437" y="312618"/>
                    <a:pt x="196850" y="314325"/>
                  </a:cubicBezTo>
                  <a:cubicBezTo>
                    <a:pt x="212528" y="322164"/>
                    <a:pt x="221016" y="314838"/>
                    <a:pt x="241300" y="311150"/>
                  </a:cubicBezTo>
                  <a:cubicBezTo>
                    <a:pt x="244475" y="307975"/>
                    <a:pt x="248334" y="305361"/>
                    <a:pt x="250825" y="301625"/>
                  </a:cubicBezTo>
                  <a:cubicBezTo>
                    <a:pt x="253789" y="297179"/>
                    <a:pt x="256435" y="278938"/>
                    <a:pt x="257175" y="276225"/>
                  </a:cubicBezTo>
                  <a:cubicBezTo>
                    <a:pt x="258936" y="269767"/>
                    <a:pt x="261408" y="263525"/>
                    <a:pt x="263525" y="257175"/>
                  </a:cubicBezTo>
                  <a:cubicBezTo>
                    <a:pt x="264583" y="254000"/>
                    <a:pt x="264844" y="250435"/>
                    <a:pt x="266700" y="247650"/>
                  </a:cubicBezTo>
                  <a:lnTo>
                    <a:pt x="279400" y="228600"/>
                  </a:lnTo>
                  <a:cubicBezTo>
                    <a:pt x="281517" y="225425"/>
                    <a:pt x="284543" y="222695"/>
                    <a:pt x="285750" y="219075"/>
                  </a:cubicBezTo>
                  <a:lnTo>
                    <a:pt x="273367" y="184520"/>
                  </a:lnTo>
                  <a:cubicBezTo>
                    <a:pt x="274425" y="145362"/>
                    <a:pt x="290565" y="102720"/>
                    <a:pt x="295275" y="82550"/>
                  </a:cubicBezTo>
                  <a:cubicBezTo>
                    <a:pt x="299985" y="62380"/>
                    <a:pt x="301625" y="63500"/>
                    <a:pt x="301625" y="63500"/>
                  </a:cubicBezTo>
                  <a:lnTo>
                    <a:pt x="320675" y="69850"/>
                  </a:lnTo>
                  <a:cubicBezTo>
                    <a:pt x="323850" y="70908"/>
                    <a:pt x="320674" y="41358"/>
                    <a:pt x="323956" y="42014"/>
                  </a:cubicBezTo>
                  <a:cubicBezTo>
                    <a:pt x="329248" y="43072"/>
                    <a:pt x="340254" y="73579"/>
                    <a:pt x="346075" y="76200"/>
                  </a:cubicBezTo>
                  <a:cubicBezTo>
                    <a:pt x="351896" y="78821"/>
                    <a:pt x="353312" y="54027"/>
                    <a:pt x="358881" y="57740"/>
                  </a:cubicBezTo>
                  <a:lnTo>
                    <a:pt x="384175" y="95250"/>
                  </a:lnTo>
                  <a:cubicBezTo>
                    <a:pt x="387350" y="92075"/>
                    <a:pt x="390534" y="93564"/>
                    <a:pt x="393700" y="85725"/>
                  </a:cubicBezTo>
                  <a:cubicBezTo>
                    <a:pt x="396866" y="77886"/>
                    <a:pt x="398410" y="52449"/>
                    <a:pt x="403172" y="48216"/>
                  </a:cubicBezTo>
                  <a:cubicBezTo>
                    <a:pt x="407934" y="43983"/>
                    <a:pt x="418885" y="62020"/>
                    <a:pt x="422275" y="60325"/>
                  </a:cubicBezTo>
                  <a:lnTo>
                    <a:pt x="444500" y="63500"/>
                  </a:lnTo>
                  <a:lnTo>
                    <a:pt x="469900" y="66675"/>
                  </a:lnTo>
                  <a:cubicBezTo>
                    <a:pt x="476273" y="67585"/>
                    <a:pt x="482705" y="68289"/>
                    <a:pt x="488950" y="69850"/>
                  </a:cubicBezTo>
                  <a:cubicBezTo>
                    <a:pt x="495444" y="71473"/>
                    <a:pt x="502431" y="72487"/>
                    <a:pt x="508000" y="76200"/>
                  </a:cubicBezTo>
                  <a:cubicBezTo>
                    <a:pt x="514350" y="80433"/>
                    <a:pt x="519566" y="87403"/>
                    <a:pt x="527050" y="88900"/>
                  </a:cubicBezTo>
                  <a:lnTo>
                    <a:pt x="542925" y="92075"/>
                  </a:lnTo>
                  <a:cubicBezTo>
                    <a:pt x="548217" y="91017"/>
                    <a:pt x="554567" y="95201"/>
                    <a:pt x="558800" y="88900"/>
                  </a:cubicBezTo>
                  <a:cubicBezTo>
                    <a:pt x="563033" y="82599"/>
                    <a:pt x="563214" y="61937"/>
                    <a:pt x="568325" y="54271"/>
                  </a:cubicBezTo>
                  <a:cubicBezTo>
                    <a:pt x="573356" y="46724"/>
                    <a:pt x="586814" y="58532"/>
                    <a:pt x="593725" y="57150"/>
                  </a:cubicBezTo>
                  <a:cubicBezTo>
                    <a:pt x="602481" y="58244"/>
                    <a:pt x="618861" y="58606"/>
                    <a:pt x="628650" y="63500"/>
                  </a:cubicBezTo>
                  <a:cubicBezTo>
                    <a:pt x="632063" y="65207"/>
                    <a:pt x="635000" y="67733"/>
                    <a:pt x="638175" y="69850"/>
                  </a:cubicBezTo>
                  <a:cubicBezTo>
                    <a:pt x="648758" y="67733"/>
                    <a:pt x="652927" y="58727"/>
                    <a:pt x="660559" y="51095"/>
                  </a:cubicBezTo>
                  <a:cubicBezTo>
                    <a:pt x="667336" y="44318"/>
                    <a:pt x="669952" y="40795"/>
                    <a:pt x="673100" y="34925"/>
                  </a:cubicBezTo>
                  <a:cubicBezTo>
                    <a:pt x="676248" y="29055"/>
                    <a:pt x="677333" y="22225"/>
                    <a:pt x="679450" y="15875"/>
                  </a:cubicBezTo>
                  <a:cubicBezTo>
                    <a:pt x="680508" y="12700"/>
                    <a:pt x="680769" y="9135"/>
                    <a:pt x="682625" y="6350"/>
                  </a:cubicBezTo>
                  <a:lnTo>
                    <a:pt x="688975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1A4CB4B-2CB1-4A86-A977-73D30AD9D475}"/>
                </a:ext>
              </a:extLst>
            </p:cNvPr>
            <p:cNvSpPr/>
            <p:nvPr/>
          </p:nvSpPr>
          <p:spPr>
            <a:xfrm>
              <a:off x="570321" y="768929"/>
              <a:ext cx="1340304" cy="1600016"/>
            </a:xfrm>
            <a:custGeom>
              <a:avLst/>
              <a:gdLst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14517 w 1311442"/>
                <a:gd name="connsiteY219" fmla="*/ 908447 h 1537097"/>
                <a:gd name="connsiteX220" fmla="*/ 492292 w 1311442"/>
                <a:gd name="connsiteY220" fmla="*/ 911622 h 1537097"/>
                <a:gd name="connsiteX221" fmla="*/ 473242 w 1311442"/>
                <a:gd name="connsiteY221" fmla="*/ 917972 h 1537097"/>
                <a:gd name="connsiteX222" fmla="*/ 457367 w 1311442"/>
                <a:gd name="connsiteY222" fmla="*/ 930672 h 1537097"/>
                <a:gd name="connsiteX223" fmla="*/ 435142 w 1311442"/>
                <a:gd name="connsiteY223" fmla="*/ 949722 h 1537097"/>
                <a:gd name="connsiteX224" fmla="*/ 425617 w 1311442"/>
                <a:gd name="connsiteY224" fmla="*/ 952897 h 1537097"/>
                <a:gd name="connsiteX225" fmla="*/ 409742 w 1311442"/>
                <a:gd name="connsiteY225" fmla="*/ 943372 h 1537097"/>
                <a:gd name="connsiteX226" fmla="*/ 397042 w 1311442"/>
                <a:gd name="connsiteY226" fmla="*/ 937022 h 1537097"/>
                <a:gd name="connsiteX227" fmla="*/ 390692 w 1311442"/>
                <a:gd name="connsiteY227" fmla="*/ 927497 h 1537097"/>
                <a:gd name="connsiteX228" fmla="*/ 355767 w 1311442"/>
                <a:gd name="connsiteY228" fmla="*/ 917972 h 1537097"/>
                <a:gd name="connsiteX229" fmla="*/ 343067 w 1311442"/>
                <a:gd name="connsiteY229" fmla="*/ 911622 h 1537097"/>
                <a:gd name="connsiteX230" fmla="*/ 333542 w 1311442"/>
                <a:gd name="connsiteY230" fmla="*/ 905272 h 1537097"/>
                <a:gd name="connsiteX231" fmla="*/ 311317 w 1311442"/>
                <a:gd name="connsiteY231" fmla="*/ 898922 h 1537097"/>
                <a:gd name="connsiteX232" fmla="*/ 289092 w 1311442"/>
                <a:gd name="connsiteY232" fmla="*/ 889397 h 1537097"/>
                <a:gd name="connsiteX233" fmla="*/ 273217 w 1311442"/>
                <a:gd name="connsiteY233" fmla="*/ 870347 h 1537097"/>
                <a:gd name="connsiteX234" fmla="*/ 270042 w 1311442"/>
                <a:gd name="connsiteY234" fmla="*/ 860822 h 1537097"/>
                <a:gd name="connsiteX235" fmla="*/ 257342 w 1311442"/>
                <a:gd name="connsiteY235" fmla="*/ 832247 h 1537097"/>
                <a:gd name="connsiteX236" fmla="*/ 250992 w 1311442"/>
                <a:gd name="connsiteY236" fmla="*/ 800497 h 1537097"/>
                <a:gd name="connsiteX237" fmla="*/ 247817 w 1311442"/>
                <a:gd name="connsiteY237" fmla="*/ 790972 h 1537097"/>
                <a:gd name="connsiteX238" fmla="*/ 231942 w 1311442"/>
                <a:gd name="connsiteY238" fmla="*/ 756047 h 1537097"/>
                <a:gd name="connsiteX239" fmla="*/ 212892 w 1311442"/>
                <a:gd name="connsiteY239" fmla="*/ 740172 h 1537097"/>
                <a:gd name="connsiteX240" fmla="*/ 193842 w 1311442"/>
                <a:gd name="connsiteY240" fmla="*/ 727472 h 1537097"/>
                <a:gd name="connsiteX241" fmla="*/ 184317 w 1311442"/>
                <a:gd name="connsiteY241" fmla="*/ 721122 h 1537097"/>
                <a:gd name="connsiteX242" fmla="*/ 155742 w 1311442"/>
                <a:gd name="connsiteY242" fmla="*/ 705247 h 1537097"/>
                <a:gd name="connsiteX243" fmla="*/ 146217 w 1311442"/>
                <a:gd name="connsiteY243" fmla="*/ 698897 h 1537097"/>
                <a:gd name="connsiteX244" fmla="*/ 136692 w 1311442"/>
                <a:gd name="connsiteY244" fmla="*/ 686197 h 1537097"/>
                <a:gd name="connsiteX245" fmla="*/ 120817 w 1311442"/>
                <a:gd name="connsiteY245" fmla="*/ 657622 h 1537097"/>
                <a:gd name="connsiteX246" fmla="*/ 89067 w 1311442"/>
                <a:gd name="connsiteY246" fmla="*/ 663972 h 1537097"/>
                <a:gd name="connsiteX247" fmla="*/ 70017 w 1311442"/>
                <a:gd name="connsiteY247" fmla="*/ 676672 h 1537097"/>
                <a:gd name="connsiteX248" fmla="*/ 54142 w 1311442"/>
                <a:gd name="connsiteY248" fmla="*/ 692547 h 1537097"/>
                <a:gd name="connsiteX249" fmla="*/ 35092 w 1311442"/>
                <a:gd name="connsiteY249" fmla="*/ 698897 h 1537097"/>
                <a:gd name="connsiteX250" fmla="*/ 25567 w 1311442"/>
                <a:gd name="connsiteY250" fmla="*/ 695722 h 1537097"/>
                <a:gd name="connsiteX251" fmla="*/ 22392 w 1311442"/>
                <a:gd name="connsiteY251" fmla="*/ 683022 h 1537097"/>
                <a:gd name="connsiteX252" fmla="*/ 16042 w 1311442"/>
                <a:gd name="connsiteY252" fmla="*/ 663972 h 1537097"/>
                <a:gd name="connsiteX253" fmla="*/ 12867 w 1311442"/>
                <a:gd name="connsiteY253" fmla="*/ 648097 h 1537097"/>
                <a:gd name="connsiteX254" fmla="*/ 6517 w 1311442"/>
                <a:gd name="connsiteY254" fmla="*/ 629047 h 1537097"/>
                <a:gd name="connsiteX255" fmla="*/ 3342 w 1311442"/>
                <a:gd name="connsiteY255" fmla="*/ 619522 h 1537097"/>
                <a:gd name="connsiteX256" fmla="*/ 3342 w 1311442"/>
                <a:gd name="connsiteY256" fmla="*/ 565547 h 1537097"/>
                <a:gd name="connsiteX257" fmla="*/ 9692 w 1311442"/>
                <a:gd name="connsiteY257" fmla="*/ 556022 h 1537097"/>
                <a:gd name="connsiteX258" fmla="*/ 19217 w 1311442"/>
                <a:gd name="connsiteY258" fmla="*/ 543322 h 1537097"/>
                <a:gd name="connsiteX259" fmla="*/ 28742 w 1311442"/>
                <a:gd name="connsiteY259" fmla="*/ 533797 h 1537097"/>
                <a:gd name="connsiteX260" fmla="*/ 41442 w 1311442"/>
                <a:gd name="connsiteY260" fmla="*/ 530622 h 1537097"/>
                <a:gd name="connsiteX261" fmla="*/ 50967 w 1311442"/>
                <a:gd name="connsiteY261" fmla="*/ 527447 h 1537097"/>
                <a:gd name="connsiteX262" fmla="*/ 70017 w 1311442"/>
                <a:gd name="connsiteY262" fmla="*/ 508397 h 1537097"/>
                <a:gd name="connsiteX263" fmla="*/ 73192 w 1311442"/>
                <a:gd name="connsiteY263" fmla="*/ 498872 h 1537097"/>
                <a:gd name="connsiteX264" fmla="*/ 98592 w 1311442"/>
                <a:gd name="connsiteY264" fmla="*/ 489347 h 1537097"/>
                <a:gd name="connsiteX265" fmla="*/ 82717 w 1311442"/>
                <a:gd name="connsiteY265" fmla="*/ 473472 h 1537097"/>
                <a:gd name="connsiteX266" fmla="*/ 66842 w 1311442"/>
                <a:gd name="connsiteY266" fmla="*/ 454422 h 1537097"/>
                <a:gd name="connsiteX267" fmla="*/ 63667 w 1311442"/>
                <a:gd name="connsiteY267" fmla="*/ 441722 h 1537097"/>
                <a:gd name="connsiteX268" fmla="*/ 63667 w 1311442"/>
                <a:gd name="connsiteY268" fmla="*/ 416322 h 1537097"/>
                <a:gd name="connsiteX269" fmla="*/ 92242 w 1311442"/>
                <a:gd name="connsiteY269" fmla="*/ 403622 h 1537097"/>
                <a:gd name="connsiteX270" fmla="*/ 101767 w 1311442"/>
                <a:gd name="connsiteY270" fmla="*/ 400447 h 1537097"/>
                <a:gd name="connsiteX271" fmla="*/ 120817 w 1311442"/>
                <a:gd name="connsiteY271" fmla="*/ 384572 h 1537097"/>
                <a:gd name="connsiteX272" fmla="*/ 130342 w 1311442"/>
                <a:gd name="connsiteY272" fmla="*/ 381397 h 1537097"/>
                <a:gd name="connsiteX273" fmla="*/ 139867 w 1311442"/>
                <a:gd name="connsiteY273" fmla="*/ 375047 h 1537097"/>
                <a:gd name="connsiteX274" fmla="*/ 174792 w 1311442"/>
                <a:gd name="connsiteY274" fmla="*/ 368697 h 1537097"/>
                <a:gd name="connsiteX275" fmla="*/ 197017 w 1311442"/>
                <a:gd name="connsiteY275" fmla="*/ 346472 h 1537097"/>
                <a:gd name="connsiteX276" fmla="*/ 203367 w 1311442"/>
                <a:gd name="connsiteY276" fmla="*/ 327422 h 1537097"/>
                <a:gd name="connsiteX277" fmla="*/ 206542 w 1311442"/>
                <a:gd name="connsiteY277" fmla="*/ 302022 h 1537097"/>
                <a:gd name="connsiteX278" fmla="*/ 216067 w 1311442"/>
                <a:gd name="connsiteY278" fmla="*/ 292497 h 1537097"/>
                <a:gd name="connsiteX279" fmla="*/ 235117 w 1311442"/>
                <a:gd name="connsiteY279" fmla="*/ 279797 h 1537097"/>
                <a:gd name="connsiteX280" fmla="*/ 244642 w 1311442"/>
                <a:gd name="connsiteY280" fmla="*/ 273447 h 1537097"/>
                <a:gd name="connsiteX281" fmla="*/ 263692 w 1311442"/>
                <a:gd name="connsiteY281" fmla="*/ 263922 h 1537097"/>
                <a:gd name="connsiteX282" fmla="*/ 279567 w 1311442"/>
                <a:gd name="connsiteY282" fmla="*/ 244872 h 1537097"/>
                <a:gd name="connsiteX283" fmla="*/ 301792 w 1311442"/>
                <a:gd name="connsiteY283" fmla="*/ 216297 h 1537097"/>
                <a:gd name="connsiteX284" fmla="*/ 314492 w 1311442"/>
                <a:gd name="connsiteY284" fmla="*/ 219472 h 1537097"/>
                <a:gd name="connsiteX285" fmla="*/ 330367 w 1311442"/>
                <a:gd name="connsiteY285" fmla="*/ 232172 h 1537097"/>
                <a:gd name="connsiteX286" fmla="*/ 339892 w 1311442"/>
                <a:gd name="connsiteY286" fmla="*/ 225822 h 1537097"/>
                <a:gd name="connsiteX287" fmla="*/ 327192 w 1311442"/>
                <a:gd name="connsiteY287" fmla="*/ 197247 h 1537097"/>
                <a:gd name="connsiteX288" fmla="*/ 320842 w 1311442"/>
                <a:gd name="connsiteY288" fmla="*/ 168672 h 1537097"/>
                <a:gd name="connsiteX289" fmla="*/ 314492 w 1311442"/>
                <a:gd name="connsiteY289" fmla="*/ 159147 h 1537097"/>
                <a:gd name="connsiteX290" fmla="*/ 308142 w 1311442"/>
                <a:gd name="connsiteY290" fmla="*/ 146447 h 1537097"/>
                <a:gd name="connsiteX291" fmla="*/ 285917 w 1311442"/>
                <a:gd name="connsiteY291" fmla="*/ 136922 h 1537097"/>
                <a:gd name="connsiteX292" fmla="*/ 181142 w 1311442"/>
                <a:gd name="connsiteY292" fmla="*/ 130572 h 1537097"/>
                <a:gd name="connsiteX293" fmla="*/ 184317 w 1311442"/>
                <a:gd name="connsiteY293" fmla="*/ 79772 h 1537097"/>
                <a:gd name="connsiteX294" fmla="*/ 200192 w 1311442"/>
                <a:gd name="connsiteY294" fmla="*/ 51197 h 1537097"/>
                <a:gd name="connsiteX295" fmla="*/ 216067 w 1311442"/>
                <a:gd name="connsiteY295" fmla="*/ 32147 h 1537097"/>
                <a:gd name="connsiteX296" fmla="*/ 225592 w 1311442"/>
                <a:gd name="connsiteY296" fmla="*/ 13097 h 1537097"/>
                <a:gd name="connsiteX297" fmla="*/ 244642 w 1311442"/>
                <a:gd name="connsiteY297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492292 w 1311442"/>
                <a:gd name="connsiteY219" fmla="*/ 911622 h 1537097"/>
                <a:gd name="connsiteX220" fmla="*/ 473242 w 1311442"/>
                <a:gd name="connsiteY220" fmla="*/ 917972 h 1537097"/>
                <a:gd name="connsiteX221" fmla="*/ 457367 w 1311442"/>
                <a:gd name="connsiteY221" fmla="*/ 930672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492292 w 1311442"/>
                <a:gd name="connsiteY219" fmla="*/ 911622 h 1537097"/>
                <a:gd name="connsiteX220" fmla="*/ 473242 w 1311442"/>
                <a:gd name="connsiteY220" fmla="*/ 917972 h 1537097"/>
                <a:gd name="connsiteX221" fmla="*/ 457367 w 1311442"/>
                <a:gd name="connsiteY221" fmla="*/ 930672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492292 w 1311442"/>
                <a:gd name="connsiteY219" fmla="*/ 911622 h 1537097"/>
                <a:gd name="connsiteX220" fmla="*/ 473242 w 1311442"/>
                <a:gd name="connsiteY220" fmla="*/ 917972 h 1537097"/>
                <a:gd name="connsiteX221" fmla="*/ 457367 w 1311442"/>
                <a:gd name="connsiteY221" fmla="*/ 930672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492292 w 1311442"/>
                <a:gd name="connsiteY219" fmla="*/ 911622 h 1537097"/>
                <a:gd name="connsiteX220" fmla="*/ 473242 w 1311442"/>
                <a:gd name="connsiteY220" fmla="*/ 917972 h 1537097"/>
                <a:gd name="connsiteX221" fmla="*/ 478337 w 1311442"/>
                <a:gd name="connsiteY221" fmla="*/ 955698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73242 w 1311442"/>
                <a:gd name="connsiteY220" fmla="*/ 917972 h 1537097"/>
                <a:gd name="connsiteX221" fmla="*/ 478337 w 1311442"/>
                <a:gd name="connsiteY221" fmla="*/ 955698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8337 w 1311442"/>
                <a:gd name="connsiteY221" fmla="*/ 955698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74266 w 1311442"/>
                <a:gd name="connsiteY290" fmla="*/ 164223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298823 w 1311442"/>
                <a:gd name="connsiteY289" fmla="*/ 160098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02841 w 1311442"/>
                <a:gd name="connsiteY288" fmla="*/ 163698 h 1537097"/>
                <a:gd name="connsiteX289" fmla="*/ 298823 w 1311442"/>
                <a:gd name="connsiteY289" fmla="*/ 160098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4921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02841 w 1311442"/>
                <a:gd name="connsiteY288" fmla="*/ 163698 h 1537097"/>
                <a:gd name="connsiteX289" fmla="*/ 298823 w 1311442"/>
                <a:gd name="connsiteY289" fmla="*/ 160098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4921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02841 w 1311442"/>
                <a:gd name="connsiteY288" fmla="*/ 163698 h 1537097"/>
                <a:gd name="connsiteX289" fmla="*/ 298823 w 1311442"/>
                <a:gd name="connsiteY289" fmla="*/ 160098 h 1537097"/>
                <a:gd name="connsiteX290" fmla="*/ 274266 w 1311442"/>
                <a:gd name="connsiteY290" fmla="*/ 164223 h 1537097"/>
                <a:gd name="connsiteX291" fmla="*/ 207816 w 1311442"/>
                <a:gd name="connsiteY291" fmla="*/ 175075 h 1537097"/>
                <a:gd name="connsiteX292" fmla="*/ 202112 w 1311442"/>
                <a:gd name="connsiteY292" fmla="*/ 137397 h 1537097"/>
                <a:gd name="connsiteX293" fmla="*/ 184317 w 1311442"/>
                <a:gd name="connsiteY293" fmla="*/ 79772 h 1537097"/>
                <a:gd name="connsiteX294" fmla="*/ 200192 w 1311442"/>
                <a:gd name="connsiteY294" fmla="*/ 51197 h 1537097"/>
                <a:gd name="connsiteX295" fmla="*/ 216067 w 1311442"/>
                <a:gd name="connsiteY295" fmla="*/ 32147 h 1537097"/>
                <a:gd name="connsiteX296" fmla="*/ 225592 w 1311442"/>
                <a:gd name="connsiteY296" fmla="*/ 13097 h 1537097"/>
                <a:gd name="connsiteX297" fmla="*/ 244642 w 1311442"/>
                <a:gd name="connsiteY297" fmla="*/ 397 h 153709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54167 w 1311442"/>
                <a:gd name="connsiteY2" fmla="*/ 39612 h 1528687"/>
                <a:gd name="connsiteX3" fmla="*/ 257342 w 1311442"/>
                <a:gd name="connsiteY3" fmla="*/ 49137 h 1528687"/>
                <a:gd name="connsiteX4" fmla="*/ 266867 w 1311442"/>
                <a:gd name="connsiteY4" fmla="*/ 52312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55817 w 1311442"/>
                <a:gd name="connsiteY67" fmla="*/ 27138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54167 w 1311442"/>
                <a:gd name="connsiteY2" fmla="*/ 39612 h 1528687"/>
                <a:gd name="connsiteX3" fmla="*/ 257342 w 1311442"/>
                <a:gd name="connsiteY3" fmla="*/ 49137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55817 w 1311442"/>
                <a:gd name="connsiteY67" fmla="*/ 27138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54167 w 1311442"/>
                <a:gd name="connsiteY2" fmla="*/ 3961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55817 w 1311442"/>
                <a:gd name="connsiteY67" fmla="*/ 27138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70477 w 1311442"/>
                <a:gd name="connsiteY2" fmla="*/ 3506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55817 w 1311442"/>
                <a:gd name="connsiteY67" fmla="*/ 27138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70477 w 1311442"/>
                <a:gd name="connsiteY2" fmla="*/ 3506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69797 w 1311442"/>
                <a:gd name="connsiteY67" fmla="*/ 26683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70477 w 1311442"/>
                <a:gd name="connsiteY2" fmla="*/ 3506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69797 w 1311442"/>
                <a:gd name="connsiteY67" fmla="*/ 26683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04632 w 1311442"/>
                <a:gd name="connsiteY98" fmla="*/ 40653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70477 w 1311442"/>
                <a:gd name="connsiteY2" fmla="*/ 3506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69797 w 1311442"/>
                <a:gd name="connsiteY67" fmla="*/ 26683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04632 w 1311442"/>
                <a:gd name="connsiteY98" fmla="*/ 40653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84993 w 1311442"/>
                <a:gd name="connsiteY119" fmla="*/ 525811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11442" h="1528687">
                  <a:moveTo>
                    <a:pt x="249302" y="17013"/>
                  </a:moveTo>
                  <a:cubicBezTo>
                    <a:pt x="253535" y="17542"/>
                    <a:pt x="247463" y="4854"/>
                    <a:pt x="250992" y="7862"/>
                  </a:cubicBezTo>
                  <a:cubicBezTo>
                    <a:pt x="254521" y="10870"/>
                    <a:pt x="266700" y="29320"/>
                    <a:pt x="270477" y="35062"/>
                  </a:cubicBezTo>
                  <a:cubicBezTo>
                    <a:pt x="274254" y="40804"/>
                    <a:pt x="272313" y="40574"/>
                    <a:pt x="273653" y="42312"/>
                  </a:cubicBezTo>
                  <a:cubicBezTo>
                    <a:pt x="274993" y="44050"/>
                    <a:pt x="275342" y="44429"/>
                    <a:pt x="278517" y="45487"/>
                  </a:cubicBezTo>
                  <a:cubicBezTo>
                    <a:pt x="281692" y="48662"/>
                    <a:pt x="273571" y="58054"/>
                    <a:pt x="276392" y="61837"/>
                  </a:cubicBezTo>
                  <a:cubicBezTo>
                    <a:pt x="279213" y="65620"/>
                    <a:pt x="289873" y="64474"/>
                    <a:pt x="295442" y="68187"/>
                  </a:cubicBezTo>
                  <a:lnTo>
                    <a:pt x="304967" y="74537"/>
                  </a:lnTo>
                  <a:cubicBezTo>
                    <a:pt x="307084" y="77712"/>
                    <a:pt x="310313" y="80381"/>
                    <a:pt x="311317" y="84062"/>
                  </a:cubicBezTo>
                  <a:cubicBezTo>
                    <a:pt x="314429" y="95471"/>
                    <a:pt x="309999" y="110313"/>
                    <a:pt x="320842" y="118987"/>
                  </a:cubicBezTo>
                  <a:cubicBezTo>
                    <a:pt x="324956" y="122278"/>
                    <a:pt x="349222" y="125305"/>
                    <a:pt x="349417" y="125337"/>
                  </a:cubicBezTo>
                  <a:cubicBezTo>
                    <a:pt x="358983" y="131714"/>
                    <a:pt x="360363" y="133203"/>
                    <a:pt x="371642" y="138037"/>
                  </a:cubicBezTo>
                  <a:cubicBezTo>
                    <a:pt x="374718" y="139355"/>
                    <a:pt x="378091" y="139894"/>
                    <a:pt x="381167" y="141212"/>
                  </a:cubicBezTo>
                  <a:cubicBezTo>
                    <a:pt x="385517" y="143076"/>
                    <a:pt x="389517" y="145698"/>
                    <a:pt x="393867" y="147562"/>
                  </a:cubicBezTo>
                  <a:cubicBezTo>
                    <a:pt x="396943" y="148880"/>
                    <a:pt x="400258" y="149562"/>
                    <a:pt x="403392" y="150737"/>
                  </a:cubicBezTo>
                  <a:cubicBezTo>
                    <a:pt x="408728" y="152738"/>
                    <a:pt x="413975" y="154970"/>
                    <a:pt x="419267" y="157087"/>
                  </a:cubicBezTo>
                  <a:cubicBezTo>
                    <a:pt x="424313" y="164656"/>
                    <a:pt x="432539" y="179693"/>
                    <a:pt x="441492" y="185662"/>
                  </a:cubicBezTo>
                  <a:cubicBezTo>
                    <a:pt x="444277" y="187518"/>
                    <a:pt x="447842" y="187779"/>
                    <a:pt x="451017" y="188837"/>
                  </a:cubicBezTo>
                  <a:cubicBezTo>
                    <a:pt x="452075" y="192012"/>
                    <a:pt x="452874" y="195286"/>
                    <a:pt x="454192" y="198362"/>
                  </a:cubicBezTo>
                  <a:cubicBezTo>
                    <a:pt x="456056" y="202712"/>
                    <a:pt x="458880" y="206630"/>
                    <a:pt x="460542" y="211062"/>
                  </a:cubicBezTo>
                  <a:cubicBezTo>
                    <a:pt x="461449" y="213481"/>
                    <a:pt x="464699" y="229997"/>
                    <a:pt x="466892" y="233287"/>
                  </a:cubicBezTo>
                  <a:cubicBezTo>
                    <a:pt x="469383" y="237023"/>
                    <a:pt x="473660" y="239268"/>
                    <a:pt x="476417" y="242812"/>
                  </a:cubicBezTo>
                  <a:cubicBezTo>
                    <a:pt x="481102" y="248836"/>
                    <a:pt x="489117" y="261862"/>
                    <a:pt x="489117" y="261862"/>
                  </a:cubicBezTo>
                  <a:cubicBezTo>
                    <a:pt x="461290" y="289689"/>
                    <a:pt x="496589" y="255635"/>
                    <a:pt x="470067" y="277737"/>
                  </a:cubicBezTo>
                  <a:cubicBezTo>
                    <a:pt x="466618" y="280612"/>
                    <a:pt x="464278" y="284771"/>
                    <a:pt x="460542" y="287262"/>
                  </a:cubicBezTo>
                  <a:cubicBezTo>
                    <a:pt x="457809" y="289084"/>
                    <a:pt x="440011" y="293189"/>
                    <a:pt x="438317" y="293612"/>
                  </a:cubicBezTo>
                  <a:cubicBezTo>
                    <a:pt x="441492" y="294670"/>
                    <a:pt x="444495" y="296787"/>
                    <a:pt x="447842" y="296787"/>
                  </a:cubicBezTo>
                  <a:cubicBezTo>
                    <a:pt x="452206" y="296787"/>
                    <a:pt x="456238" y="294329"/>
                    <a:pt x="460542" y="293612"/>
                  </a:cubicBezTo>
                  <a:cubicBezTo>
                    <a:pt x="468958" y="292209"/>
                    <a:pt x="477475" y="291495"/>
                    <a:pt x="485942" y="290437"/>
                  </a:cubicBezTo>
                  <a:cubicBezTo>
                    <a:pt x="507777" y="275881"/>
                    <a:pt x="497752" y="280150"/>
                    <a:pt x="514517" y="274562"/>
                  </a:cubicBezTo>
                  <a:cubicBezTo>
                    <a:pt x="537259" y="282143"/>
                    <a:pt x="511244" y="271305"/>
                    <a:pt x="530392" y="287262"/>
                  </a:cubicBezTo>
                  <a:cubicBezTo>
                    <a:pt x="534028" y="290292"/>
                    <a:pt x="538983" y="291264"/>
                    <a:pt x="543092" y="293612"/>
                  </a:cubicBezTo>
                  <a:cubicBezTo>
                    <a:pt x="546405" y="295505"/>
                    <a:pt x="549442" y="297845"/>
                    <a:pt x="552617" y="299962"/>
                  </a:cubicBezTo>
                  <a:cubicBezTo>
                    <a:pt x="554734" y="303137"/>
                    <a:pt x="557260" y="306074"/>
                    <a:pt x="558967" y="309487"/>
                  </a:cubicBezTo>
                  <a:cubicBezTo>
                    <a:pt x="564792" y="321137"/>
                    <a:pt x="558125" y="319509"/>
                    <a:pt x="571667" y="328537"/>
                  </a:cubicBezTo>
                  <a:cubicBezTo>
                    <a:pt x="574452" y="330393"/>
                    <a:pt x="578017" y="330654"/>
                    <a:pt x="581192" y="331712"/>
                  </a:cubicBezTo>
                  <a:cubicBezTo>
                    <a:pt x="583309" y="328537"/>
                    <a:pt x="586446" y="325842"/>
                    <a:pt x="587542" y="322187"/>
                  </a:cubicBezTo>
                  <a:cubicBezTo>
                    <a:pt x="589692" y="315019"/>
                    <a:pt x="587678" y="306801"/>
                    <a:pt x="590717" y="299962"/>
                  </a:cubicBezTo>
                  <a:cubicBezTo>
                    <a:pt x="592267" y="296475"/>
                    <a:pt x="596755" y="295162"/>
                    <a:pt x="600242" y="293612"/>
                  </a:cubicBezTo>
                  <a:cubicBezTo>
                    <a:pt x="606359" y="290894"/>
                    <a:pt x="619292" y="287262"/>
                    <a:pt x="619292" y="287262"/>
                  </a:cubicBezTo>
                  <a:cubicBezTo>
                    <a:pt x="625642" y="288320"/>
                    <a:pt x="632753" y="287243"/>
                    <a:pt x="638342" y="290437"/>
                  </a:cubicBezTo>
                  <a:cubicBezTo>
                    <a:pt x="641248" y="292097"/>
                    <a:pt x="640598" y="296744"/>
                    <a:pt x="641517" y="299962"/>
                  </a:cubicBezTo>
                  <a:cubicBezTo>
                    <a:pt x="643819" y="308018"/>
                    <a:pt x="644604" y="314574"/>
                    <a:pt x="647867" y="322187"/>
                  </a:cubicBezTo>
                  <a:cubicBezTo>
                    <a:pt x="649731" y="326537"/>
                    <a:pt x="650870" y="331540"/>
                    <a:pt x="654217" y="334887"/>
                  </a:cubicBezTo>
                  <a:cubicBezTo>
                    <a:pt x="665134" y="345804"/>
                    <a:pt x="670814" y="346769"/>
                    <a:pt x="682792" y="350762"/>
                  </a:cubicBezTo>
                  <a:cubicBezTo>
                    <a:pt x="688084" y="349704"/>
                    <a:pt x="693840" y="350000"/>
                    <a:pt x="698667" y="347587"/>
                  </a:cubicBezTo>
                  <a:cubicBezTo>
                    <a:pt x="704779" y="344531"/>
                    <a:pt x="710895" y="334007"/>
                    <a:pt x="714542" y="328537"/>
                  </a:cubicBezTo>
                  <a:cubicBezTo>
                    <a:pt x="713484" y="321129"/>
                    <a:pt x="713336" y="313532"/>
                    <a:pt x="711367" y="306312"/>
                  </a:cubicBezTo>
                  <a:cubicBezTo>
                    <a:pt x="710122" y="301746"/>
                    <a:pt x="707452" y="297671"/>
                    <a:pt x="705017" y="293612"/>
                  </a:cubicBezTo>
                  <a:cubicBezTo>
                    <a:pt x="692670" y="273033"/>
                    <a:pt x="697432" y="277972"/>
                    <a:pt x="682792" y="268212"/>
                  </a:cubicBezTo>
                  <a:cubicBezTo>
                    <a:pt x="678559" y="261862"/>
                    <a:pt x="676442" y="253395"/>
                    <a:pt x="670092" y="249162"/>
                  </a:cubicBezTo>
                  <a:cubicBezTo>
                    <a:pt x="642795" y="230964"/>
                    <a:pt x="677332" y="252782"/>
                    <a:pt x="651042" y="239637"/>
                  </a:cubicBezTo>
                  <a:cubicBezTo>
                    <a:pt x="629116" y="228674"/>
                    <a:pt x="655248" y="236720"/>
                    <a:pt x="628817" y="230112"/>
                  </a:cubicBezTo>
                  <a:cubicBezTo>
                    <a:pt x="621789" y="225426"/>
                    <a:pt x="614656" y="221571"/>
                    <a:pt x="609767" y="214237"/>
                  </a:cubicBezTo>
                  <a:cubicBezTo>
                    <a:pt x="607911" y="211452"/>
                    <a:pt x="608089" y="207705"/>
                    <a:pt x="606592" y="204712"/>
                  </a:cubicBezTo>
                  <a:cubicBezTo>
                    <a:pt x="604885" y="201299"/>
                    <a:pt x="602359" y="198362"/>
                    <a:pt x="600242" y="195187"/>
                  </a:cubicBezTo>
                  <a:cubicBezTo>
                    <a:pt x="601300" y="189895"/>
                    <a:pt x="600104" y="183572"/>
                    <a:pt x="603417" y="179312"/>
                  </a:cubicBezTo>
                  <a:cubicBezTo>
                    <a:pt x="609914" y="170958"/>
                    <a:pt x="621953" y="166305"/>
                    <a:pt x="631992" y="163437"/>
                  </a:cubicBezTo>
                  <a:cubicBezTo>
                    <a:pt x="636188" y="162238"/>
                    <a:pt x="640459" y="161320"/>
                    <a:pt x="644692" y="160262"/>
                  </a:cubicBezTo>
                  <a:cubicBezTo>
                    <a:pt x="655275" y="161320"/>
                    <a:pt x="665930" y="161820"/>
                    <a:pt x="676442" y="163437"/>
                  </a:cubicBezTo>
                  <a:cubicBezTo>
                    <a:pt x="687969" y="165210"/>
                    <a:pt x="685027" y="167729"/>
                    <a:pt x="695492" y="172962"/>
                  </a:cubicBezTo>
                  <a:cubicBezTo>
                    <a:pt x="698485" y="174459"/>
                    <a:pt x="701842" y="175079"/>
                    <a:pt x="705017" y="176137"/>
                  </a:cubicBezTo>
                  <a:lnTo>
                    <a:pt x="717717" y="195187"/>
                  </a:lnTo>
                  <a:lnTo>
                    <a:pt x="724067" y="204712"/>
                  </a:lnTo>
                  <a:cubicBezTo>
                    <a:pt x="725125" y="208945"/>
                    <a:pt x="724740" y="213837"/>
                    <a:pt x="727242" y="217412"/>
                  </a:cubicBezTo>
                  <a:cubicBezTo>
                    <a:pt x="732392" y="224769"/>
                    <a:pt x="742276" y="228430"/>
                    <a:pt x="746292" y="236462"/>
                  </a:cubicBezTo>
                  <a:lnTo>
                    <a:pt x="752642" y="249162"/>
                  </a:lnTo>
                  <a:cubicBezTo>
                    <a:pt x="753700" y="256570"/>
                    <a:pt x="769149" y="259382"/>
                    <a:pt x="769797" y="266837"/>
                  </a:cubicBezTo>
                  <a:cubicBezTo>
                    <a:pt x="771267" y="283740"/>
                    <a:pt x="759205" y="307670"/>
                    <a:pt x="758992" y="322187"/>
                  </a:cubicBezTo>
                  <a:cubicBezTo>
                    <a:pt x="758779" y="336704"/>
                    <a:pt x="767096" y="349674"/>
                    <a:pt x="768517" y="353937"/>
                  </a:cubicBezTo>
                  <a:cubicBezTo>
                    <a:pt x="769575" y="357112"/>
                    <a:pt x="771142" y="360161"/>
                    <a:pt x="771692" y="363462"/>
                  </a:cubicBezTo>
                  <a:cubicBezTo>
                    <a:pt x="772750" y="369812"/>
                    <a:pt x="773470" y="376228"/>
                    <a:pt x="774867" y="382512"/>
                  </a:cubicBezTo>
                  <a:cubicBezTo>
                    <a:pt x="776656" y="390563"/>
                    <a:pt x="784849" y="409123"/>
                    <a:pt x="790742" y="411087"/>
                  </a:cubicBezTo>
                  <a:cubicBezTo>
                    <a:pt x="825480" y="422666"/>
                    <a:pt x="772863" y="404199"/>
                    <a:pt x="809792" y="420612"/>
                  </a:cubicBezTo>
                  <a:cubicBezTo>
                    <a:pt x="815909" y="423330"/>
                    <a:pt x="823273" y="423249"/>
                    <a:pt x="828842" y="426962"/>
                  </a:cubicBezTo>
                  <a:cubicBezTo>
                    <a:pt x="851628" y="442153"/>
                    <a:pt x="842496" y="434266"/>
                    <a:pt x="857417" y="449187"/>
                  </a:cubicBezTo>
                  <a:cubicBezTo>
                    <a:pt x="859534" y="455537"/>
                    <a:pt x="857417" y="466120"/>
                    <a:pt x="863767" y="468237"/>
                  </a:cubicBezTo>
                  <a:lnTo>
                    <a:pt x="882817" y="474587"/>
                  </a:lnTo>
                  <a:cubicBezTo>
                    <a:pt x="885992" y="477762"/>
                    <a:pt x="889851" y="480376"/>
                    <a:pt x="892342" y="484112"/>
                  </a:cubicBezTo>
                  <a:cubicBezTo>
                    <a:pt x="894198" y="486897"/>
                    <a:pt x="893892" y="490711"/>
                    <a:pt x="895517" y="493637"/>
                  </a:cubicBezTo>
                  <a:cubicBezTo>
                    <a:pt x="899223" y="500308"/>
                    <a:pt x="903984" y="506337"/>
                    <a:pt x="908217" y="512687"/>
                  </a:cubicBezTo>
                  <a:lnTo>
                    <a:pt x="908217" y="512687"/>
                  </a:lnTo>
                  <a:cubicBezTo>
                    <a:pt x="920440" y="524910"/>
                    <a:pt x="914006" y="519721"/>
                    <a:pt x="927267" y="528562"/>
                  </a:cubicBezTo>
                  <a:cubicBezTo>
                    <a:pt x="936993" y="527173"/>
                    <a:pt x="951565" y="528353"/>
                    <a:pt x="959017" y="519037"/>
                  </a:cubicBezTo>
                  <a:cubicBezTo>
                    <a:pt x="966262" y="509981"/>
                    <a:pt x="957071" y="507634"/>
                    <a:pt x="968542" y="499987"/>
                  </a:cubicBezTo>
                  <a:cubicBezTo>
                    <a:pt x="972173" y="497566"/>
                    <a:pt x="977009" y="497870"/>
                    <a:pt x="981242" y="496812"/>
                  </a:cubicBezTo>
                  <a:cubicBezTo>
                    <a:pt x="987592" y="498929"/>
                    <a:pt x="994723" y="499449"/>
                    <a:pt x="1000292" y="503162"/>
                  </a:cubicBezTo>
                  <a:cubicBezTo>
                    <a:pt x="1003467" y="505279"/>
                    <a:pt x="1006404" y="507805"/>
                    <a:pt x="1009817" y="509512"/>
                  </a:cubicBezTo>
                  <a:cubicBezTo>
                    <a:pt x="1012810" y="511009"/>
                    <a:pt x="1016349" y="511190"/>
                    <a:pt x="1019342" y="512687"/>
                  </a:cubicBezTo>
                  <a:cubicBezTo>
                    <a:pt x="1022755" y="514394"/>
                    <a:pt x="1025380" y="517487"/>
                    <a:pt x="1028867" y="519037"/>
                  </a:cubicBezTo>
                  <a:lnTo>
                    <a:pt x="1057442" y="528562"/>
                  </a:lnTo>
                  <a:lnTo>
                    <a:pt x="1066967" y="531737"/>
                  </a:lnTo>
                  <a:cubicBezTo>
                    <a:pt x="1067747" y="532517"/>
                    <a:pt x="1082481" y="548496"/>
                    <a:pt x="1086017" y="547612"/>
                  </a:cubicBezTo>
                  <a:cubicBezTo>
                    <a:pt x="1089264" y="546800"/>
                    <a:pt x="1087567" y="541013"/>
                    <a:pt x="1089192" y="538087"/>
                  </a:cubicBezTo>
                  <a:cubicBezTo>
                    <a:pt x="1107388" y="505335"/>
                    <a:pt x="1097883" y="531065"/>
                    <a:pt x="1105067" y="509512"/>
                  </a:cubicBezTo>
                  <a:cubicBezTo>
                    <a:pt x="1106125" y="498929"/>
                    <a:pt x="1106282" y="488216"/>
                    <a:pt x="1108242" y="477762"/>
                  </a:cubicBezTo>
                  <a:cubicBezTo>
                    <a:pt x="1109476" y="471183"/>
                    <a:pt x="1112475" y="465062"/>
                    <a:pt x="1114592" y="458712"/>
                  </a:cubicBezTo>
                  <a:cubicBezTo>
                    <a:pt x="1118974" y="445567"/>
                    <a:pt x="1115911" y="451972"/>
                    <a:pt x="1124117" y="439662"/>
                  </a:cubicBezTo>
                  <a:cubicBezTo>
                    <a:pt x="1123059" y="430137"/>
                    <a:pt x="1105821" y="416047"/>
                    <a:pt x="1104632" y="406537"/>
                  </a:cubicBezTo>
                  <a:cubicBezTo>
                    <a:pt x="1103704" y="399111"/>
                    <a:pt x="1115049" y="395512"/>
                    <a:pt x="1117767" y="388862"/>
                  </a:cubicBezTo>
                  <a:cubicBezTo>
                    <a:pt x="1120485" y="382212"/>
                    <a:pt x="1116976" y="372983"/>
                    <a:pt x="1120942" y="366637"/>
                  </a:cubicBezTo>
                  <a:cubicBezTo>
                    <a:pt x="1123255" y="362937"/>
                    <a:pt x="1129409" y="364520"/>
                    <a:pt x="1133642" y="363462"/>
                  </a:cubicBezTo>
                  <a:cubicBezTo>
                    <a:pt x="1139992" y="357112"/>
                    <a:pt x="1149852" y="352931"/>
                    <a:pt x="1152692" y="344412"/>
                  </a:cubicBezTo>
                  <a:cubicBezTo>
                    <a:pt x="1157074" y="331267"/>
                    <a:pt x="1154011" y="337672"/>
                    <a:pt x="1162217" y="325362"/>
                  </a:cubicBezTo>
                  <a:cubicBezTo>
                    <a:pt x="1180896" y="353380"/>
                    <a:pt x="1152247" y="308597"/>
                    <a:pt x="1174917" y="353937"/>
                  </a:cubicBezTo>
                  <a:cubicBezTo>
                    <a:pt x="1177034" y="358170"/>
                    <a:pt x="1179403" y="362287"/>
                    <a:pt x="1181267" y="366637"/>
                  </a:cubicBezTo>
                  <a:cubicBezTo>
                    <a:pt x="1182585" y="369713"/>
                    <a:pt x="1182945" y="373169"/>
                    <a:pt x="1184442" y="376162"/>
                  </a:cubicBezTo>
                  <a:cubicBezTo>
                    <a:pt x="1186149" y="379575"/>
                    <a:pt x="1189085" y="382274"/>
                    <a:pt x="1190792" y="385687"/>
                  </a:cubicBezTo>
                  <a:cubicBezTo>
                    <a:pt x="1192289" y="388680"/>
                    <a:pt x="1192111" y="392427"/>
                    <a:pt x="1193967" y="395212"/>
                  </a:cubicBezTo>
                  <a:cubicBezTo>
                    <a:pt x="1196458" y="398948"/>
                    <a:pt x="1200317" y="401562"/>
                    <a:pt x="1203492" y="404737"/>
                  </a:cubicBezTo>
                  <a:cubicBezTo>
                    <a:pt x="1210642" y="426187"/>
                    <a:pt x="1200726" y="402937"/>
                    <a:pt x="1216192" y="420612"/>
                  </a:cubicBezTo>
                  <a:cubicBezTo>
                    <a:pt x="1221218" y="426355"/>
                    <a:pt x="1224659" y="433312"/>
                    <a:pt x="1228892" y="439662"/>
                  </a:cubicBezTo>
                  <a:lnTo>
                    <a:pt x="1235242" y="449187"/>
                  </a:lnTo>
                  <a:lnTo>
                    <a:pt x="1241592" y="458712"/>
                  </a:lnTo>
                  <a:cubicBezTo>
                    <a:pt x="1242650" y="462945"/>
                    <a:pt x="1242346" y="467781"/>
                    <a:pt x="1244767" y="471412"/>
                  </a:cubicBezTo>
                  <a:cubicBezTo>
                    <a:pt x="1246884" y="474587"/>
                    <a:pt x="1252875" y="474219"/>
                    <a:pt x="1254292" y="477762"/>
                  </a:cubicBezTo>
                  <a:cubicBezTo>
                    <a:pt x="1257461" y="485684"/>
                    <a:pt x="1256064" y="494746"/>
                    <a:pt x="1257467" y="503162"/>
                  </a:cubicBezTo>
                  <a:cubicBezTo>
                    <a:pt x="1258184" y="507466"/>
                    <a:pt x="1259443" y="511666"/>
                    <a:pt x="1260642" y="515862"/>
                  </a:cubicBezTo>
                  <a:cubicBezTo>
                    <a:pt x="1261561" y="519080"/>
                    <a:pt x="1259758" y="523729"/>
                    <a:pt x="1263817" y="525387"/>
                  </a:cubicBezTo>
                  <a:cubicBezTo>
                    <a:pt x="1267876" y="527045"/>
                    <a:pt x="1282236" y="522267"/>
                    <a:pt x="1284993" y="525811"/>
                  </a:cubicBezTo>
                  <a:cubicBezTo>
                    <a:pt x="1289678" y="531835"/>
                    <a:pt x="1280646" y="548566"/>
                    <a:pt x="1286042" y="553962"/>
                  </a:cubicBezTo>
                  <a:lnTo>
                    <a:pt x="1305092" y="573012"/>
                  </a:lnTo>
                  <a:cubicBezTo>
                    <a:pt x="1304034" y="585712"/>
                    <a:pt x="1304416" y="598615"/>
                    <a:pt x="1301917" y="611112"/>
                  </a:cubicBezTo>
                  <a:cubicBezTo>
                    <a:pt x="1301169" y="614854"/>
                    <a:pt x="1298010" y="617706"/>
                    <a:pt x="1295567" y="620637"/>
                  </a:cubicBezTo>
                  <a:cubicBezTo>
                    <a:pt x="1282918" y="635816"/>
                    <a:pt x="1290140" y="625160"/>
                    <a:pt x="1276517" y="636512"/>
                  </a:cubicBezTo>
                  <a:cubicBezTo>
                    <a:pt x="1273068" y="639387"/>
                    <a:pt x="1270167" y="642862"/>
                    <a:pt x="1266992" y="646037"/>
                  </a:cubicBezTo>
                  <a:cubicBezTo>
                    <a:pt x="1268211" y="653354"/>
                    <a:pt x="1269434" y="666796"/>
                    <a:pt x="1273342" y="674612"/>
                  </a:cubicBezTo>
                  <a:cubicBezTo>
                    <a:pt x="1285652" y="699231"/>
                    <a:pt x="1274887" y="669721"/>
                    <a:pt x="1282867" y="693662"/>
                  </a:cubicBezTo>
                  <a:cubicBezTo>
                    <a:pt x="1281809" y="702129"/>
                    <a:pt x="1281937" y="710830"/>
                    <a:pt x="1279692" y="719062"/>
                  </a:cubicBezTo>
                  <a:cubicBezTo>
                    <a:pt x="1278688" y="722743"/>
                    <a:pt x="1275235" y="725274"/>
                    <a:pt x="1273342" y="728587"/>
                  </a:cubicBezTo>
                  <a:cubicBezTo>
                    <a:pt x="1270994" y="732696"/>
                    <a:pt x="1269109" y="737054"/>
                    <a:pt x="1266992" y="741287"/>
                  </a:cubicBezTo>
                  <a:cubicBezTo>
                    <a:pt x="1274014" y="748309"/>
                    <a:pt x="1278447" y="751496"/>
                    <a:pt x="1282867" y="760337"/>
                  </a:cubicBezTo>
                  <a:cubicBezTo>
                    <a:pt x="1284364" y="763330"/>
                    <a:pt x="1284545" y="766869"/>
                    <a:pt x="1286042" y="769862"/>
                  </a:cubicBezTo>
                  <a:cubicBezTo>
                    <a:pt x="1287749" y="773275"/>
                    <a:pt x="1290842" y="775900"/>
                    <a:pt x="1292392" y="779387"/>
                  </a:cubicBezTo>
                  <a:cubicBezTo>
                    <a:pt x="1295110" y="785504"/>
                    <a:pt x="1295749" y="792450"/>
                    <a:pt x="1298742" y="798437"/>
                  </a:cubicBezTo>
                  <a:cubicBezTo>
                    <a:pt x="1306799" y="814550"/>
                    <a:pt x="1302467" y="807199"/>
                    <a:pt x="1311442" y="820662"/>
                  </a:cubicBezTo>
                  <a:cubicBezTo>
                    <a:pt x="1310384" y="829129"/>
                    <a:pt x="1309793" y="837667"/>
                    <a:pt x="1308267" y="846062"/>
                  </a:cubicBezTo>
                  <a:cubicBezTo>
                    <a:pt x="1307668" y="849355"/>
                    <a:pt x="1305973" y="852358"/>
                    <a:pt x="1305092" y="855587"/>
                  </a:cubicBezTo>
                  <a:cubicBezTo>
                    <a:pt x="1302796" y="864007"/>
                    <a:pt x="1300454" y="872429"/>
                    <a:pt x="1298742" y="880987"/>
                  </a:cubicBezTo>
                  <a:cubicBezTo>
                    <a:pt x="1292287" y="913262"/>
                    <a:pt x="1298901" y="883607"/>
                    <a:pt x="1292392" y="906387"/>
                  </a:cubicBezTo>
                  <a:cubicBezTo>
                    <a:pt x="1284419" y="934294"/>
                    <a:pt x="1293655" y="905774"/>
                    <a:pt x="1286042" y="928612"/>
                  </a:cubicBezTo>
                  <a:cubicBezTo>
                    <a:pt x="1284131" y="961097"/>
                    <a:pt x="1286870" y="971360"/>
                    <a:pt x="1279692" y="995287"/>
                  </a:cubicBezTo>
                  <a:cubicBezTo>
                    <a:pt x="1276807" y="1004904"/>
                    <a:pt x="1273342" y="1014337"/>
                    <a:pt x="1270167" y="1023862"/>
                  </a:cubicBezTo>
                  <a:lnTo>
                    <a:pt x="1266992" y="1033387"/>
                  </a:lnTo>
                  <a:cubicBezTo>
                    <a:pt x="1268050" y="1045029"/>
                    <a:pt x="1268717" y="1056713"/>
                    <a:pt x="1270167" y="1068312"/>
                  </a:cubicBezTo>
                  <a:cubicBezTo>
                    <a:pt x="1272319" y="1085526"/>
                    <a:pt x="1272677" y="1080273"/>
                    <a:pt x="1276517" y="1093712"/>
                  </a:cubicBezTo>
                  <a:cubicBezTo>
                    <a:pt x="1277716" y="1097908"/>
                    <a:pt x="1278634" y="1102179"/>
                    <a:pt x="1279692" y="1106412"/>
                  </a:cubicBezTo>
                  <a:cubicBezTo>
                    <a:pt x="1278634" y="1112762"/>
                    <a:pt x="1278176" y="1119242"/>
                    <a:pt x="1276517" y="1125462"/>
                  </a:cubicBezTo>
                  <a:cubicBezTo>
                    <a:pt x="1273930" y="1135163"/>
                    <a:pt x="1266992" y="1154037"/>
                    <a:pt x="1266992" y="1154037"/>
                  </a:cubicBezTo>
                  <a:cubicBezTo>
                    <a:pt x="1260103" y="1209147"/>
                    <a:pt x="1268777" y="1153246"/>
                    <a:pt x="1257467" y="1198487"/>
                  </a:cubicBezTo>
                  <a:cubicBezTo>
                    <a:pt x="1256409" y="1202720"/>
                    <a:pt x="1256011" y="1207176"/>
                    <a:pt x="1254292" y="1211187"/>
                  </a:cubicBezTo>
                  <a:cubicBezTo>
                    <a:pt x="1252789" y="1214694"/>
                    <a:pt x="1249649" y="1217299"/>
                    <a:pt x="1247942" y="1220712"/>
                  </a:cubicBezTo>
                  <a:cubicBezTo>
                    <a:pt x="1246445" y="1223705"/>
                    <a:pt x="1246264" y="1227244"/>
                    <a:pt x="1244767" y="1230237"/>
                  </a:cubicBezTo>
                  <a:cubicBezTo>
                    <a:pt x="1236368" y="1247034"/>
                    <a:pt x="1240595" y="1232903"/>
                    <a:pt x="1228892" y="1249287"/>
                  </a:cubicBezTo>
                  <a:cubicBezTo>
                    <a:pt x="1214244" y="1269794"/>
                    <a:pt x="1231794" y="1255819"/>
                    <a:pt x="1213017" y="1268337"/>
                  </a:cubicBezTo>
                  <a:cubicBezTo>
                    <a:pt x="1210900" y="1272570"/>
                    <a:pt x="1209015" y="1276928"/>
                    <a:pt x="1206667" y="1281037"/>
                  </a:cubicBezTo>
                  <a:cubicBezTo>
                    <a:pt x="1204774" y="1284350"/>
                    <a:pt x="1201867" y="1287075"/>
                    <a:pt x="1200317" y="1290562"/>
                  </a:cubicBezTo>
                  <a:cubicBezTo>
                    <a:pt x="1197599" y="1296679"/>
                    <a:pt x="1196084" y="1303262"/>
                    <a:pt x="1193967" y="1309612"/>
                  </a:cubicBezTo>
                  <a:lnTo>
                    <a:pt x="1190792" y="1319137"/>
                  </a:lnTo>
                  <a:cubicBezTo>
                    <a:pt x="1189734" y="1322312"/>
                    <a:pt x="1188429" y="1325415"/>
                    <a:pt x="1187617" y="1328662"/>
                  </a:cubicBezTo>
                  <a:cubicBezTo>
                    <a:pt x="1186559" y="1332895"/>
                    <a:pt x="1186161" y="1337351"/>
                    <a:pt x="1184442" y="1341362"/>
                  </a:cubicBezTo>
                  <a:cubicBezTo>
                    <a:pt x="1182939" y="1344869"/>
                    <a:pt x="1180209" y="1347712"/>
                    <a:pt x="1178092" y="1350887"/>
                  </a:cubicBezTo>
                  <a:cubicBezTo>
                    <a:pt x="1177034" y="1355120"/>
                    <a:pt x="1175864" y="1359327"/>
                    <a:pt x="1174917" y="1363587"/>
                  </a:cubicBezTo>
                  <a:cubicBezTo>
                    <a:pt x="1173746" y="1368855"/>
                    <a:pt x="1173679" y="1374425"/>
                    <a:pt x="1171742" y="1379462"/>
                  </a:cubicBezTo>
                  <a:cubicBezTo>
                    <a:pt x="1168344" y="1388297"/>
                    <a:pt x="1161338" y="1395679"/>
                    <a:pt x="1159042" y="1404862"/>
                  </a:cubicBezTo>
                  <a:cubicBezTo>
                    <a:pt x="1154244" y="1424056"/>
                    <a:pt x="1157247" y="1413422"/>
                    <a:pt x="1149517" y="1436612"/>
                  </a:cubicBezTo>
                  <a:lnTo>
                    <a:pt x="1146342" y="1446137"/>
                  </a:lnTo>
                  <a:cubicBezTo>
                    <a:pt x="1145284" y="1449312"/>
                    <a:pt x="1145023" y="1452877"/>
                    <a:pt x="1143167" y="1455662"/>
                  </a:cubicBezTo>
                  <a:cubicBezTo>
                    <a:pt x="1136959" y="1464974"/>
                    <a:pt x="1136271" y="1464196"/>
                    <a:pt x="1133642" y="1474712"/>
                  </a:cubicBezTo>
                  <a:cubicBezTo>
                    <a:pt x="1127095" y="1500901"/>
                    <a:pt x="1133811" y="1480472"/>
                    <a:pt x="1127292" y="1503287"/>
                  </a:cubicBezTo>
                  <a:cubicBezTo>
                    <a:pt x="1125226" y="1510517"/>
                    <a:pt x="1123333" y="1516771"/>
                    <a:pt x="1117767" y="1522337"/>
                  </a:cubicBezTo>
                  <a:cubicBezTo>
                    <a:pt x="1115069" y="1525035"/>
                    <a:pt x="1111417" y="1526570"/>
                    <a:pt x="1108242" y="1528687"/>
                  </a:cubicBezTo>
                  <a:cubicBezTo>
                    <a:pt x="1105253" y="1527940"/>
                    <a:pt x="1089744" y="1524407"/>
                    <a:pt x="1086017" y="1522337"/>
                  </a:cubicBezTo>
                  <a:cubicBezTo>
                    <a:pt x="1079346" y="1518631"/>
                    <a:pt x="1066967" y="1509637"/>
                    <a:pt x="1066967" y="1509637"/>
                  </a:cubicBezTo>
                  <a:cubicBezTo>
                    <a:pt x="1064850" y="1506462"/>
                    <a:pt x="1061957" y="1503685"/>
                    <a:pt x="1060617" y="1500112"/>
                  </a:cubicBezTo>
                  <a:cubicBezTo>
                    <a:pt x="1058722" y="1495059"/>
                    <a:pt x="1058613" y="1489505"/>
                    <a:pt x="1057442" y="1484237"/>
                  </a:cubicBezTo>
                  <a:cubicBezTo>
                    <a:pt x="1056495" y="1479977"/>
                    <a:pt x="1055521" y="1475717"/>
                    <a:pt x="1054267" y="1471537"/>
                  </a:cubicBezTo>
                  <a:cubicBezTo>
                    <a:pt x="1052344" y="1465126"/>
                    <a:pt x="1053486" y="1456200"/>
                    <a:pt x="1047917" y="1452487"/>
                  </a:cubicBezTo>
                  <a:cubicBezTo>
                    <a:pt x="1033650" y="1442976"/>
                    <a:pt x="1041935" y="1447554"/>
                    <a:pt x="1022517" y="1439787"/>
                  </a:cubicBezTo>
                  <a:cubicBezTo>
                    <a:pt x="1019342" y="1436612"/>
                    <a:pt x="1016728" y="1432753"/>
                    <a:pt x="1012992" y="1430262"/>
                  </a:cubicBezTo>
                  <a:cubicBezTo>
                    <a:pt x="1010207" y="1428406"/>
                    <a:pt x="1006460" y="1428584"/>
                    <a:pt x="1003467" y="1427087"/>
                  </a:cubicBezTo>
                  <a:cubicBezTo>
                    <a:pt x="999861" y="1425284"/>
                    <a:pt x="982680" y="1412650"/>
                    <a:pt x="981242" y="1411212"/>
                  </a:cubicBezTo>
                  <a:cubicBezTo>
                    <a:pt x="977500" y="1407470"/>
                    <a:pt x="975257" y="1402445"/>
                    <a:pt x="971717" y="1398512"/>
                  </a:cubicBezTo>
                  <a:cubicBezTo>
                    <a:pt x="965710" y="1391837"/>
                    <a:pt x="957648" y="1386934"/>
                    <a:pt x="952667" y="1379462"/>
                  </a:cubicBezTo>
                  <a:cubicBezTo>
                    <a:pt x="947981" y="1372434"/>
                    <a:pt x="944126" y="1365301"/>
                    <a:pt x="936792" y="1360412"/>
                  </a:cubicBezTo>
                  <a:cubicBezTo>
                    <a:pt x="934007" y="1358556"/>
                    <a:pt x="930442" y="1358295"/>
                    <a:pt x="927267" y="1357237"/>
                  </a:cubicBezTo>
                  <a:cubicBezTo>
                    <a:pt x="896881" y="1326851"/>
                    <a:pt x="935786" y="1362917"/>
                    <a:pt x="908217" y="1344537"/>
                  </a:cubicBezTo>
                  <a:cubicBezTo>
                    <a:pt x="904481" y="1342046"/>
                    <a:pt x="902141" y="1337887"/>
                    <a:pt x="898692" y="1335012"/>
                  </a:cubicBezTo>
                  <a:cubicBezTo>
                    <a:pt x="895761" y="1332569"/>
                    <a:pt x="892019" y="1331197"/>
                    <a:pt x="889167" y="1328662"/>
                  </a:cubicBezTo>
                  <a:cubicBezTo>
                    <a:pt x="882455" y="1322696"/>
                    <a:pt x="876467" y="1315962"/>
                    <a:pt x="870117" y="1309612"/>
                  </a:cubicBezTo>
                  <a:lnTo>
                    <a:pt x="860592" y="1300087"/>
                  </a:lnTo>
                  <a:cubicBezTo>
                    <a:pt x="857417" y="1296912"/>
                    <a:pt x="853075" y="1294578"/>
                    <a:pt x="851067" y="1290562"/>
                  </a:cubicBezTo>
                  <a:cubicBezTo>
                    <a:pt x="848950" y="1286329"/>
                    <a:pt x="847747" y="1281498"/>
                    <a:pt x="844717" y="1277862"/>
                  </a:cubicBezTo>
                  <a:cubicBezTo>
                    <a:pt x="842274" y="1274931"/>
                    <a:pt x="838123" y="1273955"/>
                    <a:pt x="835192" y="1271512"/>
                  </a:cubicBezTo>
                  <a:cubicBezTo>
                    <a:pt x="831743" y="1268637"/>
                    <a:pt x="828542" y="1265436"/>
                    <a:pt x="825667" y="1261987"/>
                  </a:cubicBezTo>
                  <a:cubicBezTo>
                    <a:pt x="813738" y="1247672"/>
                    <a:pt x="823423" y="1248849"/>
                    <a:pt x="800267" y="1233412"/>
                  </a:cubicBezTo>
                  <a:cubicBezTo>
                    <a:pt x="792070" y="1227947"/>
                    <a:pt x="776744" y="1218239"/>
                    <a:pt x="768517" y="1211187"/>
                  </a:cubicBezTo>
                  <a:cubicBezTo>
                    <a:pt x="765108" y="1208265"/>
                    <a:pt x="762536" y="1204419"/>
                    <a:pt x="758992" y="1201662"/>
                  </a:cubicBezTo>
                  <a:cubicBezTo>
                    <a:pt x="752968" y="1196977"/>
                    <a:pt x="746292" y="1193195"/>
                    <a:pt x="739942" y="1188962"/>
                  </a:cubicBezTo>
                  <a:cubicBezTo>
                    <a:pt x="736767" y="1186845"/>
                    <a:pt x="733115" y="1185310"/>
                    <a:pt x="730417" y="1182612"/>
                  </a:cubicBezTo>
                  <a:cubicBezTo>
                    <a:pt x="711027" y="1163222"/>
                    <a:pt x="732223" y="1183173"/>
                    <a:pt x="701842" y="1160387"/>
                  </a:cubicBezTo>
                  <a:cubicBezTo>
                    <a:pt x="686089" y="1148572"/>
                    <a:pt x="693545" y="1153797"/>
                    <a:pt x="679617" y="1144512"/>
                  </a:cubicBezTo>
                  <a:cubicBezTo>
                    <a:pt x="678559" y="1141337"/>
                    <a:pt x="677939" y="1137980"/>
                    <a:pt x="676442" y="1134987"/>
                  </a:cubicBezTo>
                  <a:cubicBezTo>
                    <a:pt x="664132" y="1110368"/>
                    <a:pt x="674897" y="1139878"/>
                    <a:pt x="666917" y="1115937"/>
                  </a:cubicBezTo>
                  <a:cubicBezTo>
                    <a:pt x="669034" y="1112762"/>
                    <a:pt x="670569" y="1109110"/>
                    <a:pt x="673267" y="1106412"/>
                  </a:cubicBezTo>
                  <a:cubicBezTo>
                    <a:pt x="675965" y="1103714"/>
                    <a:pt x="680408" y="1103042"/>
                    <a:pt x="682792" y="1100062"/>
                  </a:cubicBezTo>
                  <a:cubicBezTo>
                    <a:pt x="684883" y="1097449"/>
                    <a:pt x="684909" y="1093712"/>
                    <a:pt x="685967" y="1090537"/>
                  </a:cubicBezTo>
                  <a:cubicBezTo>
                    <a:pt x="684909" y="1086304"/>
                    <a:pt x="685213" y="1081468"/>
                    <a:pt x="682792" y="1077837"/>
                  </a:cubicBezTo>
                  <a:cubicBezTo>
                    <a:pt x="678242" y="1071013"/>
                    <a:pt x="670081" y="1071481"/>
                    <a:pt x="663742" y="1068312"/>
                  </a:cubicBezTo>
                  <a:cubicBezTo>
                    <a:pt x="652121" y="1062502"/>
                    <a:pt x="657233" y="1061067"/>
                    <a:pt x="644692" y="1058787"/>
                  </a:cubicBezTo>
                  <a:cubicBezTo>
                    <a:pt x="636297" y="1057261"/>
                    <a:pt x="627725" y="1056909"/>
                    <a:pt x="619292" y="1055612"/>
                  </a:cubicBezTo>
                  <a:cubicBezTo>
                    <a:pt x="605061" y="1053423"/>
                    <a:pt x="605482" y="1053125"/>
                    <a:pt x="593892" y="1049262"/>
                  </a:cubicBezTo>
                  <a:lnTo>
                    <a:pt x="571667" y="1027037"/>
                  </a:lnTo>
                  <a:cubicBezTo>
                    <a:pt x="568492" y="1023862"/>
                    <a:pt x="564633" y="1021248"/>
                    <a:pt x="562142" y="1017512"/>
                  </a:cubicBezTo>
                  <a:lnTo>
                    <a:pt x="555792" y="1007987"/>
                  </a:lnTo>
                  <a:cubicBezTo>
                    <a:pt x="547484" y="958139"/>
                    <a:pt x="558846" y="1020201"/>
                    <a:pt x="546267" y="969887"/>
                  </a:cubicBezTo>
                  <a:cubicBezTo>
                    <a:pt x="536341" y="930185"/>
                    <a:pt x="549027" y="979546"/>
                    <a:pt x="539917" y="947662"/>
                  </a:cubicBezTo>
                  <a:cubicBezTo>
                    <a:pt x="538718" y="943466"/>
                    <a:pt x="538461" y="938973"/>
                    <a:pt x="536742" y="934962"/>
                  </a:cubicBezTo>
                  <a:cubicBezTo>
                    <a:pt x="535239" y="931455"/>
                    <a:pt x="535082" y="927695"/>
                    <a:pt x="530392" y="925437"/>
                  </a:cubicBezTo>
                  <a:cubicBezTo>
                    <a:pt x="525702" y="923179"/>
                    <a:pt x="513855" y="921404"/>
                    <a:pt x="508602" y="921412"/>
                  </a:cubicBezTo>
                  <a:cubicBezTo>
                    <a:pt x="503349" y="921420"/>
                    <a:pt x="504693" y="918899"/>
                    <a:pt x="498872" y="925487"/>
                  </a:cubicBezTo>
                  <a:cubicBezTo>
                    <a:pt x="493051" y="932075"/>
                    <a:pt x="484298" y="958302"/>
                    <a:pt x="473676" y="960939"/>
                  </a:cubicBezTo>
                  <a:cubicBezTo>
                    <a:pt x="463054" y="963577"/>
                    <a:pt x="443152" y="944054"/>
                    <a:pt x="435142" y="941312"/>
                  </a:cubicBezTo>
                  <a:lnTo>
                    <a:pt x="425617" y="944487"/>
                  </a:lnTo>
                  <a:cubicBezTo>
                    <a:pt x="420325" y="941312"/>
                    <a:pt x="415137" y="937959"/>
                    <a:pt x="409742" y="934962"/>
                  </a:cubicBezTo>
                  <a:cubicBezTo>
                    <a:pt x="405605" y="932663"/>
                    <a:pt x="400678" y="931642"/>
                    <a:pt x="397042" y="928612"/>
                  </a:cubicBezTo>
                  <a:cubicBezTo>
                    <a:pt x="394111" y="926169"/>
                    <a:pt x="393928" y="921109"/>
                    <a:pt x="390692" y="919087"/>
                  </a:cubicBezTo>
                  <a:cubicBezTo>
                    <a:pt x="383109" y="914348"/>
                    <a:pt x="364833" y="911375"/>
                    <a:pt x="355767" y="909562"/>
                  </a:cubicBezTo>
                  <a:cubicBezTo>
                    <a:pt x="351534" y="907445"/>
                    <a:pt x="347176" y="905560"/>
                    <a:pt x="343067" y="903212"/>
                  </a:cubicBezTo>
                  <a:cubicBezTo>
                    <a:pt x="339754" y="901319"/>
                    <a:pt x="337049" y="898365"/>
                    <a:pt x="333542" y="896862"/>
                  </a:cubicBezTo>
                  <a:cubicBezTo>
                    <a:pt x="319300" y="890758"/>
                    <a:pt x="323674" y="896691"/>
                    <a:pt x="311317" y="890512"/>
                  </a:cubicBezTo>
                  <a:cubicBezTo>
                    <a:pt x="289391" y="879549"/>
                    <a:pt x="315523" y="887595"/>
                    <a:pt x="289092" y="880987"/>
                  </a:cubicBezTo>
                  <a:cubicBezTo>
                    <a:pt x="282070" y="873965"/>
                    <a:pt x="277637" y="870778"/>
                    <a:pt x="273217" y="861937"/>
                  </a:cubicBezTo>
                  <a:cubicBezTo>
                    <a:pt x="271720" y="858944"/>
                    <a:pt x="271539" y="855405"/>
                    <a:pt x="270042" y="852412"/>
                  </a:cubicBezTo>
                  <a:cubicBezTo>
                    <a:pt x="261952" y="836232"/>
                    <a:pt x="261438" y="848411"/>
                    <a:pt x="257342" y="823837"/>
                  </a:cubicBezTo>
                  <a:cubicBezTo>
                    <a:pt x="254847" y="808868"/>
                    <a:pt x="254781" y="805349"/>
                    <a:pt x="250992" y="792087"/>
                  </a:cubicBezTo>
                  <a:cubicBezTo>
                    <a:pt x="250073" y="788869"/>
                    <a:pt x="248629" y="785809"/>
                    <a:pt x="247817" y="782562"/>
                  </a:cubicBezTo>
                  <a:cubicBezTo>
                    <a:pt x="244518" y="769366"/>
                    <a:pt x="245694" y="756805"/>
                    <a:pt x="231942" y="747637"/>
                  </a:cubicBezTo>
                  <a:cubicBezTo>
                    <a:pt x="197905" y="724946"/>
                    <a:pt x="249562" y="760283"/>
                    <a:pt x="212892" y="731762"/>
                  </a:cubicBezTo>
                  <a:cubicBezTo>
                    <a:pt x="206868" y="727077"/>
                    <a:pt x="200192" y="723295"/>
                    <a:pt x="193842" y="719062"/>
                  </a:cubicBezTo>
                  <a:cubicBezTo>
                    <a:pt x="190667" y="716945"/>
                    <a:pt x="187937" y="713919"/>
                    <a:pt x="184317" y="712712"/>
                  </a:cubicBezTo>
                  <a:cubicBezTo>
                    <a:pt x="167552" y="707124"/>
                    <a:pt x="177577" y="711393"/>
                    <a:pt x="155742" y="696837"/>
                  </a:cubicBezTo>
                  <a:cubicBezTo>
                    <a:pt x="152567" y="694720"/>
                    <a:pt x="148507" y="693540"/>
                    <a:pt x="146217" y="690487"/>
                  </a:cubicBezTo>
                  <a:cubicBezTo>
                    <a:pt x="143042" y="686254"/>
                    <a:pt x="150587" y="697637"/>
                    <a:pt x="136692" y="677787"/>
                  </a:cubicBezTo>
                  <a:cubicBezTo>
                    <a:pt x="122797" y="657937"/>
                    <a:pt x="126115" y="665107"/>
                    <a:pt x="120817" y="649212"/>
                  </a:cubicBezTo>
                  <a:cubicBezTo>
                    <a:pt x="115295" y="650001"/>
                    <a:pt x="113050" y="678600"/>
                    <a:pt x="105377" y="682863"/>
                  </a:cubicBezTo>
                  <a:cubicBezTo>
                    <a:pt x="98706" y="686569"/>
                    <a:pt x="78556" y="668050"/>
                    <a:pt x="70017" y="668262"/>
                  </a:cubicBezTo>
                  <a:cubicBezTo>
                    <a:pt x="61478" y="668474"/>
                    <a:pt x="69232" y="678101"/>
                    <a:pt x="54142" y="684137"/>
                  </a:cubicBezTo>
                  <a:cubicBezTo>
                    <a:pt x="47927" y="686623"/>
                    <a:pt x="35092" y="690487"/>
                    <a:pt x="35092" y="690487"/>
                  </a:cubicBezTo>
                  <a:cubicBezTo>
                    <a:pt x="31917" y="689429"/>
                    <a:pt x="27658" y="689925"/>
                    <a:pt x="25567" y="687312"/>
                  </a:cubicBezTo>
                  <a:cubicBezTo>
                    <a:pt x="22841" y="683905"/>
                    <a:pt x="23646" y="678792"/>
                    <a:pt x="22392" y="674612"/>
                  </a:cubicBezTo>
                  <a:cubicBezTo>
                    <a:pt x="20469" y="668201"/>
                    <a:pt x="17355" y="662126"/>
                    <a:pt x="16042" y="655562"/>
                  </a:cubicBezTo>
                  <a:cubicBezTo>
                    <a:pt x="14984" y="650270"/>
                    <a:pt x="14287" y="644893"/>
                    <a:pt x="12867" y="639687"/>
                  </a:cubicBezTo>
                  <a:cubicBezTo>
                    <a:pt x="11106" y="633229"/>
                    <a:pt x="8634" y="626987"/>
                    <a:pt x="6517" y="620637"/>
                  </a:cubicBezTo>
                  <a:lnTo>
                    <a:pt x="3342" y="611112"/>
                  </a:lnTo>
                  <a:cubicBezTo>
                    <a:pt x="506" y="588421"/>
                    <a:pt x="-2491" y="580468"/>
                    <a:pt x="3342" y="557137"/>
                  </a:cubicBezTo>
                  <a:cubicBezTo>
                    <a:pt x="4267" y="553435"/>
                    <a:pt x="7474" y="550717"/>
                    <a:pt x="9692" y="547612"/>
                  </a:cubicBezTo>
                  <a:cubicBezTo>
                    <a:pt x="12768" y="543306"/>
                    <a:pt x="15773" y="538930"/>
                    <a:pt x="19217" y="534912"/>
                  </a:cubicBezTo>
                  <a:cubicBezTo>
                    <a:pt x="22139" y="531503"/>
                    <a:pt x="24843" y="527615"/>
                    <a:pt x="28742" y="525387"/>
                  </a:cubicBezTo>
                  <a:cubicBezTo>
                    <a:pt x="32531" y="523222"/>
                    <a:pt x="37246" y="523411"/>
                    <a:pt x="41442" y="522212"/>
                  </a:cubicBezTo>
                  <a:cubicBezTo>
                    <a:pt x="44660" y="521293"/>
                    <a:pt x="47792" y="520095"/>
                    <a:pt x="50967" y="519037"/>
                  </a:cubicBezTo>
                  <a:cubicBezTo>
                    <a:pt x="57317" y="512687"/>
                    <a:pt x="67177" y="508506"/>
                    <a:pt x="70017" y="499987"/>
                  </a:cubicBezTo>
                  <a:cubicBezTo>
                    <a:pt x="71075" y="496812"/>
                    <a:pt x="70825" y="492829"/>
                    <a:pt x="73192" y="490462"/>
                  </a:cubicBezTo>
                  <a:cubicBezTo>
                    <a:pt x="78726" y="484928"/>
                    <a:pt x="91505" y="482709"/>
                    <a:pt x="98592" y="480937"/>
                  </a:cubicBezTo>
                  <a:cubicBezTo>
                    <a:pt x="86950" y="463475"/>
                    <a:pt x="98592" y="478291"/>
                    <a:pt x="82717" y="465062"/>
                  </a:cubicBezTo>
                  <a:cubicBezTo>
                    <a:pt x="73550" y="457422"/>
                    <a:pt x="73086" y="455378"/>
                    <a:pt x="66842" y="446012"/>
                  </a:cubicBezTo>
                  <a:cubicBezTo>
                    <a:pt x="65784" y="441779"/>
                    <a:pt x="64866" y="437508"/>
                    <a:pt x="63667" y="433312"/>
                  </a:cubicBezTo>
                  <a:cubicBezTo>
                    <a:pt x="60721" y="423002"/>
                    <a:pt x="56714" y="420079"/>
                    <a:pt x="63667" y="407912"/>
                  </a:cubicBezTo>
                  <a:cubicBezTo>
                    <a:pt x="67219" y="401697"/>
                    <a:pt x="89819" y="396020"/>
                    <a:pt x="92242" y="395212"/>
                  </a:cubicBezTo>
                  <a:lnTo>
                    <a:pt x="101767" y="392037"/>
                  </a:lnTo>
                  <a:cubicBezTo>
                    <a:pt x="108789" y="385015"/>
                    <a:pt x="111976" y="380582"/>
                    <a:pt x="120817" y="376162"/>
                  </a:cubicBezTo>
                  <a:cubicBezTo>
                    <a:pt x="123810" y="374665"/>
                    <a:pt x="127349" y="374484"/>
                    <a:pt x="130342" y="372987"/>
                  </a:cubicBezTo>
                  <a:cubicBezTo>
                    <a:pt x="133755" y="371280"/>
                    <a:pt x="136360" y="368140"/>
                    <a:pt x="139867" y="366637"/>
                  </a:cubicBezTo>
                  <a:cubicBezTo>
                    <a:pt x="147352" y="363429"/>
                    <a:pt x="169642" y="361023"/>
                    <a:pt x="174792" y="360287"/>
                  </a:cubicBezTo>
                  <a:cubicBezTo>
                    <a:pt x="187966" y="355896"/>
                    <a:pt x="190649" y="357167"/>
                    <a:pt x="197017" y="338062"/>
                  </a:cubicBezTo>
                  <a:lnTo>
                    <a:pt x="203367" y="319012"/>
                  </a:lnTo>
                  <a:cubicBezTo>
                    <a:pt x="204425" y="310545"/>
                    <a:pt x="203626" y="301631"/>
                    <a:pt x="206542" y="293612"/>
                  </a:cubicBezTo>
                  <a:cubicBezTo>
                    <a:pt x="208076" y="289392"/>
                    <a:pt x="212523" y="286844"/>
                    <a:pt x="216067" y="284087"/>
                  </a:cubicBezTo>
                  <a:cubicBezTo>
                    <a:pt x="222091" y="279402"/>
                    <a:pt x="228767" y="275620"/>
                    <a:pt x="235117" y="271387"/>
                  </a:cubicBezTo>
                  <a:cubicBezTo>
                    <a:pt x="238292" y="269270"/>
                    <a:pt x="241022" y="266244"/>
                    <a:pt x="244642" y="265037"/>
                  </a:cubicBezTo>
                  <a:cubicBezTo>
                    <a:pt x="257787" y="260655"/>
                    <a:pt x="251382" y="263718"/>
                    <a:pt x="263692" y="255512"/>
                  </a:cubicBezTo>
                  <a:cubicBezTo>
                    <a:pt x="286383" y="221475"/>
                    <a:pt x="251046" y="273132"/>
                    <a:pt x="279567" y="236462"/>
                  </a:cubicBezTo>
                  <a:cubicBezTo>
                    <a:pt x="306151" y="202283"/>
                    <a:pt x="280167" y="229512"/>
                    <a:pt x="301792" y="207887"/>
                  </a:cubicBezTo>
                  <a:cubicBezTo>
                    <a:pt x="306025" y="208945"/>
                    <a:pt x="310861" y="208641"/>
                    <a:pt x="314492" y="211062"/>
                  </a:cubicBezTo>
                  <a:cubicBezTo>
                    <a:pt x="343215" y="230210"/>
                    <a:pt x="299228" y="213382"/>
                    <a:pt x="330367" y="223762"/>
                  </a:cubicBezTo>
                  <a:cubicBezTo>
                    <a:pt x="333542" y="221645"/>
                    <a:pt x="348739" y="221198"/>
                    <a:pt x="349212" y="217412"/>
                  </a:cubicBezTo>
                  <a:cubicBezTo>
                    <a:pt x="350405" y="207867"/>
                    <a:pt x="332267" y="196449"/>
                    <a:pt x="327192" y="188837"/>
                  </a:cubicBezTo>
                  <a:cubicBezTo>
                    <a:pt x="325973" y="181520"/>
                    <a:pt x="324900" y="165853"/>
                    <a:pt x="320842" y="160262"/>
                  </a:cubicBezTo>
                  <a:cubicBezTo>
                    <a:pt x="316784" y="154671"/>
                    <a:pt x="306511" y="156717"/>
                    <a:pt x="302841" y="155288"/>
                  </a:cubicBezTo>
                  <a:cubicBezTo>
                    <a:pt x="299171" y="153859"/>
                    <a:pt x="303586" y="151601"/>
                    <a:pt x="298823" y="151688"/>
                  </a:cubicBezTo>
                  <a:cubicBezTo>
                    <a:pt x="294061" y="151776"/>
                    <a:pt x="289434" y="153317"/>
                    <a:pt x="274266" y="155813"/>
                  </a:cubicBezTo>
                  <a:cubicBezTo>
                    <a:pt x="259098" y="158309"/>
                    <a:pt x="219841" y="171136"/>
                    <a:pt x="207816" y="166665"/>
                  </a:cubicBezTo>
                  <a:cubicBezTo>
                    <a:pt x="195791" y="162194"/>
                    <a:pt x="209524" y="141837"/>
                    <a:pt x="202112" y="128987"/>
                  </a:cubicBezTo>
                  <a:cubicBezTo>
                    <a:pt x="203170" y="112054"/>
                    <a:pt x="184637" y="85729"/>
                    <a:pt x="184317" y="71362"/>
                  </a:cubicBezTo>
                  <a:cubicBezTo>
                    <a:pt x="183997" y="56995"/>
                    <a:pt x="195990" y="49091"/>
                    <a:pt x="200192" y="42787"/>
                  </a:cubicBezTo>
                  <a:cubicBezTo>
                    <a:pt x="209033" y="29526"/>
                    <a:pt x="203844" y="35960"/>
                    <a:pt x="216067" y="23737"/>
                  </a:cubicBezTo>
                  <a:cubicBezTo>
                    <a:pt x="218649" y="15990"/>
                    <a:pt x="219437" y="10842"/>
                    <a:pt x="225592" y="4687"/>
                  </a:cubicBezTo>
                  <a:cubicBezTo>
                    <a:pt x="240917" y="-10638"/>
                    <a:pt x="245069" y="16484"/>
                    <a:pt x="249302" y="17013"/>
                  </a:cubicBezTo>
                  <a:close/>
                </a:path>
              </a:pathLst>
            </a:custGeom>
            <a:solidFill>
              <a:srgbClr val="00B0F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8D26E14-ED56-4D51-B08E-FD37CD4E6A86}"/>
                </a:ext>
              </a:extLst>
            </p:cNvPr>
            <p:cNvSpPr/>
            <p:nvPr/>
          </p:nvSpPr>
          <p:spPr>
            <a:xfrm>
              <a:off x="1723305" y="1849384"/>
              <a:ext cx="1483518" cy="822774"/>
            </a:xfrm>
            <a:custGeom>
              <a:avLst/>
              <a:gdLst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904875 w 1464864"/>
                <a:gd name="connsiteY51" fmla="*/ 139356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3697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904875 w 1464864"/>
                <a:gd name="connsiteY51" fmla="*/ 139356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3697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904875 w 1464864"/>
                <a:gd name="connsiteY51" fmla="*/ 139356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3697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3697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8 w 1464864"/>
                <a:gd name="connsiteY78" fmla="*/ 151503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2141 w 1464864"/>
                <a:gd name="connsiteY77" fmla="*/ 160960 h 810868"/>
                <a:gd name="connsiteX78" fmla="*/ 1423988 w 1464864"/>
                <a:gd name="connsiteY78" fmla="*/ 151503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3423 w 1464864"/>
                <a:gd name="connsiteY10" fmla="*/ 15737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2141 w 1464864"/>
                <a:gd name="connsiteY77" fmla="*/ 160960 h 810868"/>
                <a:gd name="connsiteX78" fmla="*/ 1423988 w 1464864"/>
                <a:gd name="connsiteY78" fmla="*/ 151503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21396 w 1464864"/>
                <a:gd name="connsiteY8" fmla="*/ 22847 h 810868"/>
                <a:gd name="connsiteX9" fmla="*/ 230981 w 1464864"/>
                <a:gd name="connsiteY9" fmla="*/ 27437 h 810868"/>
                <a:gd name="connsiteX10" fmla="*/ 233423 w 1464864"/>
                <a:gd name="connsiteY10" fmla="*/ 15737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2141 w 1464864"/>
                <a:gd name="connsiteY77" fmla="*/ 160960 h 810868"/>
                <a:gd name="connsiteX78" fmla="*/ 1423988 w 1464864"/>
                <a:gd name="connsiteY78" fmla="*/ 151503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1464864" h="810868">
                  <a:moveTo>
                    <a:pt x="147637" y="1243"/>
                  </a:moveTo>
                  <a:cubicBezTo>
                    <a:pt x="148034" y="-2329"/>
                    <a:pt x="156978" y="2586"/>
                    <a:pt x="159543" y="6006"/>
                  </a:cubicBezTo>
                  <a:cubicBezTo>
                    <a:pt x="162440" y="9868"/>
                    <a:pt x="160068" y="15836"/>
                    <a:pt x="161925" y="20293"/>
                  </a:cubicBezTo>
                  <a:cubicBezTo>
                    <a:pt x="164750" y="27073"/>
                    <a:pt x="172443" y="36599"/>
                    <a:pt x="178593" y="41724"/>
                  </a:cubicBezTo>
                  <a:cubicBezTo>
                    <a:pt x="180792" y="43556"/>
                    <a:pt x="183356" y="44899"/>
                    <a:pt x="185737" y="46487"/>
                  </a:cubicBezTo>
                  <a:cubicBezTo>
                    <a:pt x="187325" y="48868"/>
                    <a:pt x="187843" y="52568"/>
                    <a:pt x="190500" y="53631"/>
                  </a:cubicBezTo>
                  <a:cubicBezTo>
                    <a:pt x="192830" y="54563"/>
                    <a:pt x="195868" y="53024"/>
                    <a:pt x="197643" y="51249"/>
                  </a:cubicBezTo>
                  <a:cubicBezTo>
                    <a:pt x="204566" y="44326"/>
                    <a:pt x="200828" y="41696"/>
                    <a:pt x="204787" y="36962"/>
                  </a:cubicBezTo>
                  <a:cubicBezTo>
                    <a:pt x="208746" y="32228"/>
                    <a:pt x="217427" y="23641"/>
                    <a:pt x="221396" y="22847"/>
                  </a:cubicBezTo>
                  <a:cubicBezTo>
                    <a:pt x="225009" y="20438"/>
                    <a:pt x="228977" y="28622"/>
                    <a:pt x="230981" y="27437"/>
                  </a:cubicBezTo>
                  <a:cubicBezTo>
                    <a:pt x="232985" y="26252"/>
                    <a:pt x="231042" y="14943"/>
                    <a:pt x="233423" y="15737"/>
                  </a:cubicBezTo>
                  <a:cubicBezTo>
                    <a:pt x="249799" y="26654"/>
                    <a:pt x="246982" y="37533"/>
                    <a:pt x="259556" y="41724"/>
                  </a:cubicBezTo>
                  <a:cubicBezTo>
                    <a:pt x="262731" y="44105"/>
                    <a:pt x="265635" y="46899"/>
                    <a:pt x="269081" y="48868"/>
                  </a:cubicBezTo>
                  <a:cubicBezTo>
                    <a:pt x="271260" y="50113"/>
                    <a:pt x="274136" y="49857"/>
                    <a:pt x="276225" y="51249"/>
                  </a:cubicBezTo>
                  <a:cubicBezTo>
                    <a:pt x="279027" y="53117"/>
                    <a:pt x="280628" y="56436"/>
                    <a:pt x="283368" y="58393"/>
                  </a:cubicBezTo>
                  <a:cubicBezTo>
                    <a:pt x="286257" y="60456"/>
                    <a:pt x="289811" y="61395"/>
                    <a:pt x="292893" y="63156"/>
                  </a:cubicBezTo>
                  <a:cubicBezTo>
                    <a:pt x="305815" y="70540"/>
                    <a:pt x="294086" y="65935"/>
                    <a:pt x="307181" y="70299"/>
                  </a:cubicBezTo>
                  <a:cubicBezTo>
                    <a:pt x="309562" y="71887"/>
                    <a:pt x="311710" y="73900"/>
                    <a:pt x="314325" y="75062"/>
                  </a:cubicBezTo>
                  <a:cubicBezTo>
                    <a:pt x="318912" y="77101"/>
                    <a:pt x="328612" y="79824"/>
                    <a:pt x="328612" y="79824"/>
                  </a:cubicBezTo>
                  <a:cubicBezTo>
                    <a:pt x="330993" y="81412"/>
                    <a:pt x="333099" y="83524"/>
                    <a:pt x="335756" y="84587"/>
                  </a:cubicBezTo>
                  <a:cubicBezTo>
                    <a:pt x="354964" y="92270"/>
                    <a:pt x="347163" y="86802"/>
                    <a:pt x="361950" y="91731"/>
                  </a:cubicBezTo>
                  <a:cubicBezTo>
                    <a:pt x="366005" y="93083"/>
                    <a:pt x="369839" y="95032"/>
                    <a:pt x="373856" y="96493"/>
                  </a:cubicBezTo>
                  <a:cubicBezTo>
                    <a:pt x="373907" y="96512"/>
                    <a:pt x="391689" y="102438"/>
                    <a:pt x="395287" y="103637"/>
                  </a:cubicBezTo>
                  <a:lnTo>
                    <a:pt x="402431" y="106018"/>
                  </a:lnTo>
                  <a:cubicBezTo>
                    <a:pt x="404812" y="106812"/>
                    <a:pt x="407075" y="108172"/>
                    <a:pt x="409575" y="108399"/>
                  </a:cubicBezTo>
                  <a:cubicBezTo>
                    <a:pt x="418755" y="109234"/>
                    <a:pt x="439138" y="110433"/>
                    <a:pt x="450056" y="113162"/>
                  </a:cubicBezTo>
                  <a:cubicBezTo>
                    <a:pt x="454926" y="114379"/>
                    <a:pt x="464343" y="117924"/>
                    <a:pt x="464343" y="117924"/>
                  </a:cubicBezTo>
                  <a:cubicBezTo>
                    <a:pt x="466724" y="120305"/>
                    <a:pt x="468900" y="122912"/>
                    <a:pt x="471487" y="125068"/>
                  </a:cubicBezTo>
                  <a:cubicBezTo>
                    <a:pt x="477819" y="130345"/>
                    <a:pt x="480741" y="130356"/>
                    <a:pt x="488156" y="134593"/>
                  </a:cubicBezTo>
                  <a:cubicBezTo>
                    <a:pt x="501083" y="141980"/>
                    <a:pt x="489344" y="137371"/>
                    <a:pt x="502443" y="141737"/>
                  </a:cubicBezTo>
                  <a:cubicBezTo>
                    <a:pt x="509587" y="140943"/>
                    <a:pt x="516785" y="140538"/>
                    <a:pt x="523875" y="139356"/>
                  </a:cubicBezTo>
                  <a:cubicBezTo>
                    <a:pt x="526351" y="138943"/>
                    <a:pt x="528508" y="136974"/>
                    <a:pt x="531018" y="136974"/>
                  </a:cubicBezTo>
                  <a:cubicBezTo>
                    <a:pt x="534291" y="136974"/>
                    <a:pt x="537368" y="138562"/>
                    <a:pt x="540543" y="139356"/>
                  </a:cubicBezTo>
                  <a:cubicBezTo>
                    <a:pt x="545306" y="142531"/>
                    <a:pt x="549516" y="146755"/>
                    <a:pt x="554831" y="148881"/>
                  </a:cubicBezTo>
                  <a:cubicBezTo>
                    <a:pt x="569068" y="154575"/>
                    <a:pt x="562682" y="152292"/>
                    <a:pt x="573881" y="156024"/>
                  </a:cubicBezTo>
                  <a:cubicBezTo>
                    <a:pt x="596900" y="155230"/>
                    <a:pt x="619947" y="155036"/>
                    <a:pt x="642937" y="153643"/>
                  </a:cubicBezTo>
                  <a:cubicBezTo>
                    <a:pt x="646204" y="153445"/>
                    <a:pt x="649242" y="151847"/>
                    <a:pt x="652462" y="151262"/>
                  </a:cubicBezTo>
                  <a:cubicBezTo>
                    <a:pt x="657984" y="150258"/>
                    <a:pt x="663568" y="149623"/>
                    <a:pt x="669131" y="148881"/>
                  </a:cubicBezTo>
                  <a:cubicBezTo>
                    <a:pt x="681518" y="147229"/>
                    <a:pt x="688660" y="146974"/>
                    <a:pt x="700087" y="144118"/>
                  </a:cubicBezTo>
                  <a:cubicBezTo>
                    <a:pt x="702522" y="143509"/>
                    <a:pt x="704761" y="142186"/>
                    <a:pt x="707231" y="141737"/>
                  </a:cubicBezTo>
                  <a:cubicBezTo>
                    <a:pt x="713527" y="140592"/>
                    <a:pt x="719956" y="140329"/>
                    <a:pt x="726281" y="139356"/>
                  </a:cubicBezTo>
                  <a:cubicBezTo>
                    <a:pt x="730281" y="138741"/>
                    <a:pt x="734218" y="137768"/>
                    <a:pt x="738187" y="136974"/>
                  </a:cubicBezTo>
                  <a:cubicBezTo>
                    <a:pt x="750093" y="137768"/>
                    <a:pt x="762298" y="136592"/>
                    <a:pt x="773906" y="139356"/>
                  </a:cubicBezTo>
                  <a:cubicBezTo>
                    <a:pt x="779474" y="140682"/>
                    <a:pt x="783431" y="145706"/>
                    <a:pt x="788193" y="148881"/>
                  </a:cubicBezTo>
                  <a:cubicBezTo>
                    <a:pt x="798058" y="155458"/>
                    <a:pt x="766292" y="184689"/>
                    <a:pt x="804862" y="156024"/>
                  </a:cubicBezTo>
                  <a:cubicBezTo>
                    <a:pt x="843432" y="127359"/>
                    <a:pt x="840812" y="166305"/>
                    <a:pt x="845343" y="134593"/>
                  </a:cubicBezTo>
                  <a:cubicBezTo>
                    <a:pt x="846026" y="129813"/>
                    <a:pt x="846931" y="125068"/>
                    <a:pt x="847725" y="120306"/>
                  </a:cubicBezTo>
                  <a:cubicBezTo>
                    <a:pt x="853545" y="124186"/>
                    <a:pt x="856985" y="125157"/>
                    <a:pt x="859631" y="132212"/>
                  </a:cubicBezTo>
                  <a:cubicBezTo>
                    <a:pt x="861690" y="137702"/>
                    <a:pt x="860392" y="147272"/>
                    <a:pt x="866775" y="151262"/>
                  </a:cubicBezTo>
                  <a:cubicBezTo>
                    <a:pt x="871032" y="153923"/>
                    <a:pt x="881062" y="156024"/>
                    <a:pt x="881062" y="156024"/>
                  </a:cubicBezTo>
                  <a:cubicBezTo>
                    <a:pt x="922961" y="151835"/>
                    <a:pt x="899700" y="152015"/>
                    <a:pt x="902493" y="146499"/>
                  </a:cubicBezTo>
                  <a:cubicBezTo>
                    <a:pt x="905286" y="140983"/>
                    <a:pt x="897028" y="125309"/>
                    <a:pt x="897822" y="122928"/>
                  </a:cubicBezTo>
                  <a:cubicBezTo>
                    <a:pt x="897967" y="122952"/>
                    <a:pt x="920765" y="139396"/>
                    <a:pt x="926306" y="144118"/>
                  </a:cubicBezTo>
                  <a:cubicBezTo>
                    <a:pt x="931847" y="148840"/>
                    <a:pt x="929481" y="148881"/>
                    <a:pt x="931068" y="151262"/>
                  </a:cubicBezTo>
                  <a:lnTo>
                    <a:pt x="992981" y="148881"/>
                  </a:lnTo>
                  <a:cubicBezTo>
                    <a:pt x="1002923" y="144567"/>
                    <a:pt x="988306" y="126068"/>
                    <a:pt x="990720" y="125378"/>
                  </a:cubicBezTo>
                  <a:cubicBezTo>
                    <a:pt x="993867" y="124479"/>
                    <a:pt x="1006475" y="144912"/>
                    <a:pt x="1009650" y="144118"/>
                  </a:cubicBezTo>
                  <a:cubicBezTo>
                    <a:pt x="1012031" y="142531"/>
                    <a:pt x="1009531" y="133596"/>
                    <a:pt x="1012090" y="132316"/>
                  </a:cubicBezTo>
                  <a:cubicBezTo>
                    <a:pt x="1025126" y="125798"/>
                    <a:pt x="1047236" y="138528"/>
                    <a:pt x="1059656" y="139356"/>
                  </a:cubicBezTo>
                  <a:cubicBezTo>
                    <a:pt x="1062037" y="138562"/>
                    <a:pt x="1065025" y="124669"/>
                    <a:pt x="1066800" y="122894"/>
                  </a:cubicBezTo>
                  <a:cubicBezTo>
                    <a:pt x="1077280" y="112414"/>
                    <a:pt x="1078705" y="121134"/>
                    <a:pt x="1083468" y="120306"/>
                  </a:cubicBezTo>
                  <a:cubicBezTo>
                    <a:pt x="1088231" y="119478"/>
                    <a:pt x="1091470" y="118989"/>
                    <a:pt x="1095375" y="117924"/>
                  </a:cubicBezTo>
                  <a:cubicBezTo>
                    <a:pt x="1100218" y="116603"/>
                    <a:pt x="1104710" y="113987"/>
                    <a:pt x="1109662" y="113162"/>
                  </a:cubicBezTo>
                  <a:lnTo>
                    <a:pt x="1123950" y="110781"/>
                  </a:lnTo>
                  <a:lnTo>
                    <a:pt x="1171575" y="115543"/>
                  </a:lnTo>
                  <a:cubicBezTo>
                    <a:pt x="1178719" y="116337"/>
                    <a:pt x="1185891" y="116907"/>
                    <a:pt x="1193006" y="117924"/>
                  </a:cubicBezTo>
                  <a:cubicBezTo>
                    <a:pt x="1200049" y="118930"/>
                    <a:pt x="1207512" y="120956"/>
                    <a:pt x="1214437" y="122687"/>
                  </a:cubicBezTo>
                  <a:cubicBezTo>
                    <a:pt x="1216818" y="124274"/>
                    <a:pt x="1220301" y="124889"/>
                    <a:pt x="1221581" y="127449"/>
                  </a:cubicBezTo>
                  <a:cubicBezTo>
                    <a:pt x="1223740" y="131768"/>
                    <a:pt x="1219462" y="139987"/>
                    <a:pt x="1223962" y="141737"/>
                  </a:cubicBezTo>
                  <a:cubicBezTo>
                    <a:pt x="1236560" y="146636"/>
                    <a:pt x="1250949" y="143324"/>
                    <a:pt x="1264443" y="144118"/>
                  </a:cubicBezTo>
                  <a:cubicBezTo>
                    <a:pt x="1263624" y="146576"/>
                    <a:pt x="1257973" y="162547"/>
                    <a:pt x="1259681" y="163168"/>
                  </a:cubicBezTo>
                  <a:cubicBezTo>
                    <a:pt x="1268664" y="166434"/>
                    <a:pt x="1278750" y="161787"/>
                    <a:pt x="1288256" y="160787"/>
                  </a:cubicBezTo>
                  <a:cubicBezTo>
                    <a:pt x="1302566" y="159281"/>
                    <a:pt x="1317008" y="156465"/>
                    <a:pt x="1331118" y="153643"/>
                  </a:cubicBezTo>
                  <a:cubicBezTo>
                    <a:pt x="1338262" y="154437"/>
                    <a:pt x="1347207" y="151216"/>
                    <a:pt x="1352550" y="156024"/>
                  </a:cubicBezTo>
                  <a:cubicBezTo>
                    <a:pt x="1357307" y="160305"/>
                    <a:pt x="1352332" y="169226"/>
                    <a:pt x="1354931" y="175074"/>
                  </a:cubicBezTo>
                  <a:cubicBezTo>
                    <a:pt x="1355950" y="177368"/>
                    <a:pt x="1359694" y="176662"/>
                    <a:pt x="1362075" y="177456"/>
                  </a:cubicBezTo>
                  <a:lnTo>
                    <a:pt x="1385887" y="175074"/>
                  </a:lnTo>
                  <a:cubicBezTo>
                    <a:pt x="1396197" y="174177"/>
                    <a:pt x="1405791" y="164888"/>
                    <a:pt x="1412141" y="160960"/>
                  </a:cubicBezTo>
                  <a:cubicBezTo>
                    <a:pt x="1418491" y="157032"/>
                    <a:pt x="1419632" y="151135"/>
                    <a:pt x="1423988" y="151503"/>
                  </a:cubicBezTo>
                  <a:cubicBezTo>
                    <a:pt x="1428344" y="151871"/>
                    <a:pt x="1434704" y="162415"/>
                    <a:pt x="1438275" y="163168"/>
                  </a:cubicBezTo>
                  <a:cubicBezTo>
                    <a:pt x="1441846" y="163921"/>
                    <a:pt x="1442223" y="157089"/>
                    <a:pt x="1445418" y="156024"/>
                  </a:cubicBezTo>
                  <a:cubicBezTo>
                    <a:pt x="1454864" y="152876"/>
                    <a:pt x="1453000" y="164531"/>
                    <a:pt x="1454943" y="167931"/>
                  </a:cubicBezTo>
                  <a:cubicBezTo>
                    <a:pt x="1456614" y="170855"/>
                    <a:pt x="1459706" y="172693"/>
                    <a:pt x="1462087" y="175074"/>
                  </a:cubicBezTo>
                  <a:cubicBezTo>
                    <a:pt x="1465268" y="184620"/>
                    <a:pt x="1466278" y="183933"/>
                    <a:pt x="1462087" y="196506"/>
                  </a:cubicBezTo>
                  <a:cubicBezTo>
                    <a:pt x="1461182" y="199221"/>
                    <a:pt x="1458745" y="201164"/>
                    <a:pt x="1457325" y="203649"/>
                  </a:cubicBezTo>
                  <a:cubicBezTo>
                    <a:pt x="1454581" y="208450"/>
                    <a:pt x="1447147" y="226092"/>
                    <a:pt x="1443037" y="227462"/>
                  </a:cubicBezTo>
                  <a:lnTo>
                    <a:pt x="1435893" y="229843"/>
                  </a:lnTo>
                  <a:cubicBezTo>
                    <a:pt x="1424573" y="237391"/>
                    <a:pt x="1431465" y="233701"/>
                    <a:pt x="1414462" y="239368"/>
                  </a:cubicBezTo>
                  <a:lnTo>
                    <a:pt x="1407318" y="241749"/>
                  </a:lnTo>
                  <a:lnTo>
                    <a:pt x="1400175" y="244131"/>
                  </a:lnTo>
                  <a:cubicBezTo>
                    <a:pt x="1388342" y="261877"/>
                    <a:pt x="1403557" y="240070"/>
                    <a:pt x="1388268" y="258418"/>
                  </a:cubicBezTo>
                  <a:cubicBezTo>
                    <a:pt x="1378347" y="270324"/>
                    <a:pt x="1389459" y="261594"/>
                    <a:pt x="1376362" y="270324"/>
                  </a:cubicBezTo>
                  <a:cubicBezTo>
                    <a:pt x="1374775" y="272705"/>
                    <a:pt x="1373754" y="275583"/>
                    <a:pt x="1371600" y="277468"/>
                  </a:cubicBezTo>
                  <a:cubicBezTo>
                    <a:pt x="1367292" y="281237"/>
                    <a:pt x="1362075" y="283818"/>
                    <a:pt x="1357312" y="286993"/>
                  </a:cubicBezTo>
                  <a:cubicBezTo>
                    <a:pt x="1354931" y="288581"/>
                    <a:pt x="1352192" y="289732"/>
                    <a:pt x="1350168" y="291756"/>
                  </a:cubicBezTo>
                  <a:cubicBezTo>
                    <a:pt x="1329300" y="312624"/>
                    <a:pt x="1355772" y="287085"/>
                    <a:pt x="1335881" y="303662"/>
                  </a:cubicBezTo>
                  <a:cubicBezTo>
                    <a:pt x="1333294" y="305818"/>
                    <a:pt x="1330893" y="308219"/>
                    <a:pt x="1328737" y="310806"/>
                  </a:cubicBezTo>
                  <a:cubicBezTo>
                    <a:pt x="1323246" y="317395"/>
                    <a:pt x="1324658" y="319875"/>
                    <a:pt x="1316831" y="325093"/>
                  </a:cubicBezTo>
                  <a:cubicBezTo>
                    <a:pt x="1314742" y="326485"/>
                    <a:pt x="1312068" y="326680"/>
                    <a:pt x="1309687" y="327474"/>
                  </a:cubicBezTo>
                  <a:cubicBezTo>
                    <a:pt x="1307838" y="333023"/>
                    <a:pt x="1302326" y="353740"/>
                    <a:pt x="1295400" y="356049"/>
                  </a:cubicBezTo>
                  <a:lnTo>
                    <a:pt x="1288256" y="358431"/>
                  </a:lnTo>
                  <a:cubicBezTo>
                    <a:pt x="1285081" y="360812"/>
                    <a:pt x="1281960" y="363267"/>
                    <a:pt x="1278731" y="365574"/>
                  </a:cubicBezTo>
                  <a:cubicBezTo>
                    <a:pt x="1276402" y="367238"/>
                    <a:pt x="1273786" y="368505"/>
                    <a:pt x="1271587" y="370337"/>
                  </a:cubicBezTo>
                  <a:cubicBezTo>
                    <a:pt x="1253255" y="385614"/>
                    <a:pt x="1275033" y="370421"/>
                    <a:pt x="1257300" y="382243"/>
                  </a:cubicBezTo>
                  <a:cubicBezTo>
                    <a:pt x="1255712" y="384624"/>
                    <a:pt x="1254772" y="387599"/>
                    <a:pt x="1252537" y="389387"/>
                  </a:cubicBezTo>
                  <a:cubicBezTo>
                    <a:pt x="1250577" y="390955"/>
                    <a:pt x="1247168" y="389993"/>
                    <a:pt x="1245393" y="391768"/>
                  </a:cubicBezTo>
                  <a:cubicBezTo>
                    <a:pt x="1226287" y="410874"/>
                    <a:pt x="1244889" y="403049"/>
                    <a:pt x="1228725" y="408437"/>
                  </a:cubicBezTo>
                  <a:cubicBezTo>
                    <a:pt x="1223962" y="413199"/>
                    <a:pt x="1220041" y="418988"/>
                    <a:pt x="1214437" y="422724"/>
                  </a:cubicBezTo>
                  <a:lnTo>
                    <a:pt x="1200150" y="432249"/>
                  </a:lnTo>
                  <a:cubicBezTo>
                    <a:pt x="1198562" y="434630"/>
                    <a:pt x="1197051" y="437064"/>
                    <a:pt x="1195387" y="439393"/>
                  </a:cubicBezTo>
                  <a:cubicBezTo>
                    <a:pt x="1193080" y="442622"/>
                    <a:pt x="1190212" y="445472"/>
                    <a:pt x="1188243" y="448918"/>
                  </a:cubicBezTo>
                  <a:cubicBezTo>
                    <a:pt x="1186998" y="451097"/>
                    <a:pt x="1187254" y="453973"/>
                    <a:pt x="1185862" y="456062"/>
                  </a:cubicBezTo>
                  <a:cubicBezTo>
                    <a:pt x="1183994" y="458864"/>
                    <a:pt x="1180874" y="460619"/>
                    <a:pt x="1178718" y="463206"/>
                  </a:cubicBezTo>
                  <a:cubicBezTo>
                    <a:pt x="1168796" y="475112"/>
                    <a:pt x="1179910" y="466380"/>
                    <a:pt x="1166812" y="475112"/>
                  </a:cubicBezTo>
                  <a:cubicBezTo>
                    <a:pt x="1153743" y="494718"/>
                    <a:pt x="1170830" y="472253"/>
                    <a:pt x="1154906" y="484637"/>
                  </a:cubicBezTo>
                  <a:cubicBezTo>
                    <a:pt x="1149589" y="488772"/>
                    <a:pt x="1146222" y="495187"/>
                    <a:pt x="1140618" y="498924"/>
                  </a:cubicBezTo>
                  <a:cubicBezTo>
                    <a:pt x="1138237" y="500512"/>
                    <a:pt x="1135673" y="501855"/>
                    <a:pt x="1133475" y="503687"/>
                  </a:cubicBezTo>
                  <a:cubicBezTo>
                    <a:pt x="1121585" y="513596"/>
                    <a:pt x="1131740" y="509028"/>
                    <a:pt x="1119187" y="513212"/>
                  </a:cubicBezTo>
                  <a:cubicBezTo>
                    <a:pt x="1109374" y="527933"/>
                    <a:pt x="1120270" y="513573"/>
                    <a:pt x="1107281" y="525118"/>
                  </a:cubicBezTo>
                  <a:cubicBezTo>
                    <a:pt x="1102247" y="529593"/>
                    <a:pt x="1099383" y="537276"/>
                    <a:pt x="1092993" y="539406"/>
                  </a:cubicBezTo>
                  <a:cubicBezTo>
                    <a:pt x="1083135" y="542692"/>
                    <a:pt x="1087938" y="540395"/>
                    <a:pt x="1078706" y="546549"/>
                  </a:cubicBezTo>
                  <a:cubicBezTo>
                    <a:pt x="1068053" y="562527"/>
                    <a:pt x="1080602" y="546872"/>
                    <a:pt x="1066800" y="556074"/>
                  </a:cubicBezTo>
                  <a:cubicBezTo>
                    <a:pt x="1063998" y="557942"/>
                    <a:pt x="1062243" y="561062"/>
                    <a:pt x="1059656" y="563218"/>
                  </a:cubicBezTo>
                  <a:cubicBezTo>
                    <a:pt x="1057457" y="565050"/>
                    <a:pt x="1054711" y="566149"/>
                    <a:pt x="1052512" y="567981"/>
                  </a:cubicBezTo>
                  <a:cubicBezTo>
                    <a:pt x="1049925" y="570137"/>
                    <a:pt x="1048026" y="573057"/>
                    <a:pt x="1045368" y="575124"/>
                  </a:cubicBezTo>
                  <a:cubicBezTo>
                    <a:pt x="1040850" y="578638"/>
                    <a:pt x="1035843" y="581474"/>
                    <a:pt x="1031081" y="584649"/>
                  </a:cubicBezTo>
                  <a:lnTo>
                    <a:pt x="1023937" y="589412"/>
                  </a:lnTo>
                  <a:cubicBezTo>
                    <a:pt x="1022350" y="591793"/>
                    <a:pt x="1021410" y="594768"/>
                    <a:pt x="1019175" y="596556"/>
                  </a:cubicBezTo>
                  <a:cubicBezTo>
                    <a:pt x="1017215" y="598124"/>
                    <a:pt x="1014276" y="597815"/>
                    <a:pt x="1012031" y="598937"/>
                  </a:cubicBezTo>
                  <a:cubicBezTo>
                    <a:pt x="1009471" y="600217"/>
                    <a:pt x="1007268" y="602112"/>
                    <a:pt x="1004887" y="603699"/>
                  </a:cubicBezTo>
                  <a:cubicBezTo>
                    <a:pt x="1003300" y="606080"/>
                    <a:pt x="1002149" y="608819"/>
                    <a:pt x="1000125" y="610843"/>
                  </a:cubicBezTo>
                  <a:cubicBezTo>
                    <a:pt x="984244" y="626725"/>
                    <a:pt x="1000924" y="603694"/>
                    <a:pt x="988218" y="622749"/>
                  </a:cubicBezTo>
                  <a:cubicBezTo>
                    <a:pt x="984027" y="635323"/>
                    <a:pt x="987229" y="627805"/>
                    <a:pt x="976312" y="644181"/>
                  </a:cubicBezTo>
                  <a:cubicBezTo>
                    <a:pt x="971629" y="651205"/>
                    <a:pt x="971282" y="652738"/>
                    <a:pt x="964406" y="658468"/>
                  </a:cubicBezTo>
                  <a:cubicBezTo>
                    <a:pt x="959355" y="662677"/>
                    <a:pt x="953563" y="665081"/>
                    <a:pt x="947737" y="667993"/>
                  </a:cubicBezTo>
                  <a:cubicBezTo>
                    <a:pt x="945356" y="670374"/>
                    <a:pt x="943395" y="673269"/>
                    <a:pt x="940593" y="675137"/>
                  </a:cubicBezTo>
                  <a:cubicBezTo>
                    <a:pt x="938505" y="676529"/>
                    <a:pt x="935695" y="676396"/>
                    <a:pt x="933450" y="677518"/>
                  </a:cubicBezTo>
                  <a:cubicBezTo>
                    <a:pt x="930890" y="678798"/>
                    <a:pt x="928687" y="680693"/>
                    <a:pt x="926306" y="682281"/>
                  </a:cubicBezTo>
                  <a:cubicBezTo>
                    <a:pt x="924718" y="684662"/>
                    <a:pt x="923924" y="687837"/>
                    <a:pt x="921543" y="689424"/>
                  </a:cubicBezTo>
                  <a:cubicBezTo>
                    <a:pt x="918820" y="691239"/>
                    <a:pt x="915153" y="690866"/>
                    <a:pt x="912018" y="691806"/>
                  </a:cubicBezTo>
                  <a:cubicBezTo>
                    <a:pt x="907210" y="693249"/>
                    <a:pt x="902493" y="694981"/>
                    <a:pt x="897731" y="696568"/>
                  </a:cubicBezTo>
                  <a:cubicBezTo>
                    <a:pt x="880974" y="702153"/>
                    <a:pt x="901664" y="694882"/>
                    <a:pt x="881062" y="703712"/>
                  </a:cubicBezTo>
                  <a:cubicBezTo>
                    <a:pt x="878755" y="704701"/>
                    <a:pt x="876225" y="705104"/>
                    <a:pt x="873918" y="706093"/>
                  </a:cubicBezTo>
                  <a:cubicBezTo>
                    <a:pt x="870655" y="707491"/>
                    <a:pt x="867761" y="709733"/>
                    <a:pt x="864393" y="710856"/>
                  </a:cubicBezTo>
                  <a:cubicBezTo>
                    <a:pt x="859171" y="712597"/>
                    <a:pt x="839592" y="715079"/>
                    <a:pt x="835818" y="715618"/>
                  </a:cubicBezTo>
                  <a:cubicBezTo>
                    <a:pt x="828044" y="719505"/>
                    <a:pt x="820835" y="723672"/>
                    <a:pt x="812006" y="725143"/>
                  </a:cubicBezTo>
                  <a:lnTo>
                    <a:pt x="797718" y="727524"/>
                  </a:lnTo>
                  <a:cubicBezTo>
                    <a:pt x="795337" y="728318"/>
                    <a:pt x="792820" y="728783"/>
                    <a:pt x="790575" y="729906"/>
                  </a:cubicBezTo>
                  <a:cubicBezTo>
                    <a:pt x="788015" y="731186"/>
                    <a:pt x="786062" y="733541"/>
                    <a:pt x="783431" y="734668"/>
                  </a:cubicBezTo>
                  <a:cubicBezTo>
                    <a:pt x="780423" y="735957"/>
                    <a:pt x="777081" y="736255"/>
                    <a:pt x="773906" y="737049"/>
                  </a:cubicBezTo>
                  <a:cubicBezTo>
                    <a:pt x="760716" y="745843"/>
                    <a:pt x="773008" y="739060"/>
                    <a:pt x="752475" y="744193"/>
                  </a:cubicBezTo>
                  <a:cubicBezTo>
                    <a:pt x="747605" y="745411"/>
                    <a:pt x="743110" y="747972"/>
                    <a:pt x="738187" y="748956"/>
                  </a:cubicBezTo>
                  <a:cubicBezTo>
                    <a:pt x="730003" y="750593"/>
                    <a:pt x="724603" y="751476"/>
                    <a:pt x="716756" y="753718"/>
                  </a:cubicBezTo>
                  <a:cubicBezTo>
                    <a:pt x="714342" y="754408"/>
                    <a:pt x="712062" y="755554"/>
                    <a:pt x="709612" y="756099"/>
                  </a:cubicBezTo>
                  <a:cubicBezTo>
                    <a:pt x="704899" y="757146"/>
                    <a:pt x="700009" y="757310"/>
                    <a:pt x="695325" y="758481"/>
                  </a:cubicBezTo>
                  <a:cubicBezTo>
                    <a:pt x="690455" y="759699"/>
                    <a:pt x="685800" y="761656"/>
                    <a:pt x="681037" y="763243"/>
                  </a:cubicBezTo>
                  <a:lnTo>
                    <a:pt x="673893" y="765624"/>
                  </a:lnTo>
                  <a:cubicBezTo>
                    <a:pt x="671512" y="766418"/>
                    <a:pt x="669185" y="767397"/>
                    <a:pt x="666750" y="768006"/>
                  </a:cubicBezTo>
                  <a:cubicBezTo>
                    <a:pt x="663575" y="768800"/>
                    <a:pt x="660372" y="769488"/>
                    <a:pt x="657225" y="770387"/>
                  </a:cubicBezTo>
                  <a:cubicBezTo>
                    <a:pt x="654811" y="771077"/>
                    <a:pt x="652551" y="772319"/>
                    <a:pt x="650081" y="772768"/>
                  </a:cubicBezTo>
                  <a:cubicBezTo>
                    <a:pt x="643785" y="773913"/>
                    <a:pt x="637374" y="774303"/>
                    <a:pt x="631031" y="775149"/>
                  </a:cubicBezTo>
                  <a:cubicBezTo>
                    <a:pt x="605370" y="778571"/>
                    <a:pt x="623461" y="776093"/>
                    <a:pt x="602456" y="779912"/>
                  </a:cubicBezTo>
                  <a:cubicBezTo>
                    <a:pt x="597706" y="780776"/>
                    <a:pt x="592876" y="781223"/>
                    <a:pt x="588168" y="782293"/>
                  </a:cubicBezTo>
                  <a:cubicBezTo>
                    <a:pt x="575403" y="785194"/>
                    <a:pt x="562768" y="788643"/>
                    <a:pt x="550068" y="791818"/>
                  </a:cubicBezTo>
                  <a:cubicBezTo>
                    <a:pt x="546893" y="792612"/>
                    <a:pt x="543648" y="793164"/>
                    <a:pt x="540543" y="794199"/>
                  </a:cubicBezTo>
                  <a:cubicBezTo>
                    <a:pt x="538162" y="794993"/>
                    <a:pt x="535835" y="795972"/>
                    <a:pt x="533400" y="796581"/>
                  </a:cubicBezTo>
                  <a:cubicBezTo>
                    <a:pt x="522497" y="799307"/>
                    <a:pt x="514000" y="799898"/>
                    <a:pt x="502443" y="801343"/>
                  </a:cubicBezTo>
                  <a:cubicBezTo>
                    <a:pt x="500062" y="802931"/>
                    <a:pt x="497915" y="804944"/>
                    <a:pt x="495300" y="806106"/>
                  </a:cubicBezTo>
                  <a:cubicBezTo>
                    <a:pt x="490712" y="808145"/>
                    <a:pt x="481012" y="810868"/>
                    <a:pt x="481012" y="810868"/>
                  </a:cubicBezTo>
                  <a:cubicBezTo>
                    <a:pt x="472281" y="810074"/>
                    <a:pt x="463497" y="809727"/>
                    <a:pt x="454818" y="808487"/>
                  </a:cubicBezTo>
                  <a:cubicBezTo>
                    <a:pt x="452333" y="808132"/>
                    <a:pt x="450088" y="806796"/>
                    <a:pt x="447675" y="806106"/>
                  </a:cubicBezTo>
                  <a:cubicBezTo>
                    <a:pt x="444528" y="805207"/>
                    <a:pt x="441325" y="804518"/>
                    <a:pt x="438150" y="803724"/>
                  </a:cubicBezTo>
                  <a:cubicBezTo>
                    <a:pt x="436562" y="799755"/>
                    <a:pt x="434888" y="795820"/>
                    <a:pt x="433387" y="791818"/>
                  </a:cubicBezTo>
                  <a:cubicBezTo>
                    <a:pt x="432506" y="789468"/>
                    <a:pt x="432129" y="786919"/>
                    <a:pt x="431006" y="784674"/>
                  </a:cubicBezTo>
                  <a:cubicBezTo>
                    <a:pt x="429726" y="782114"/>
                    <a:pt x="427831" y="779912"/>
                    <a:pt x="426243" y="777531"/>
                  </a:cubicBezTo>
                  <a:cubicBezTo>
                    <a:pt x="424307" y="771722"/>
                    <a:pt x="423715" y="767858"/>
                    <a:pt x="419100" y="763243"/>
                  </a:cubicBezTo>
                  <a:cubicBezTo>
                    <a:pt x="417076" y="761219"/>
                    <a:pt x="414337" y="760068"/>
                    <a:pt x="411956" y="758481"/>
                  </a:cubicBezTo>
                  <a:cubicBezTo>
                    <a:pt x="410368" y="756100"/>
                    <a:pt x="409428" y="753125"/>
                    <a:pt x="407193" y="751337"/>
                  </a:cubicBezTo>
                  <a:cubicBezTo>
                    <a:pt x="405233" y="749769"/>
                    <a:pt x="402295" y="750078"/>
                    <a:pt x="400050" y="748956"/>
                  </a:cubicBezTo>
                  <a:cubicBezTo>
                    <a:pt x="397490" y="747676"/>
                    <a:pt x="395235" y="745857"/>
                    <a:pt x="392906" y="744193"/>
                  </a:cubicBezTo>
                  <a:cubicBezTo>
                    <a:pt x="366045" y="725006"/>
                    <a:pt x="396841" y="744968"/>
                    <a:pt x="376237" y="734668"/>
                  </a:cubicBezTo>
                  <a:cubicBezTo>
                    <a:pt x="373677" y="733388"/>
                    <a:pt x="371723" y="731033"/>
                    <a:pt x="369093" y="729906"/>
                  </a:cubicBezTo>
                  <a:cubicBezTo>
                    <a:pt x="366085" y="728617"/>
                    <a:pt x="362715" y="728423"/>
                    <a:pt x="359568" y="727524"/>
                  </a:cubicBezTo>
                  <a:cubicBezTo>
                    <a:pt x="357155" y="726834"/>
                    <a:pt x="354806" y="725937"/>
                    <a:pt x="352425" y="725143"/>
                  </a:cubicBezTo>
                  <a:cubicBezTo>
                    <a:pt x="350837" y="722762"/>
                    <a:pt x="349897" y="719787"/>
                    <a:pt x="347662" y="717999"/>
                  </a:cubicBezTo>
                  <a:cubicBezTo>
                    <a:pt x="345702" y="716431"/>
                    <a:pt x="342763" y="716740"/>
                    <a:pt x="340518" y="715618"/>
                  </a:cubicBezTo>
                  <a:cubicBezTo>
                    <a:pt x="337958" y="714338"/>
                    <a:pt x="335756" y="712443"/>
                    <a:pt x="333375" y="710856"/>
                  </a:cubicBezTo>
                  <a:cubicBezTo>
                    <a:pt x="324106" y="696954"/>
                    <a:pt x="334465" y="709020"/>
                    <a:pt x="319087" y="701331"/>
                  </a:cubicBezTo>
                  <a:cubicBezTo>
                    <a:pt x="313968" y="698771"/>
                    <a:pt x="310230" y="693616"/>
                    <a:pt x="304800" y="691806"/>
                  </a:cubicBezTo>
                  <a:lnTo>
                    <a:pt x="290512" y="687043"/>
                  </a:lnTo>
                  <a:cubicBezTo>
                    <a:pt x="288131" y="686249"/>
                    <a:pt x="285613" y="685785"/>
                    <a:pt x="283368" y="684662"/>
                  </a:cubicBezTo>
                  <a:cubicBezTo>
                    <a:pt x="271598" y="678776"/>
                    <a:pt x="277211" y="681022"/>
                    <a:pt x="266700" y="677518"/>
                  </a:cubicBezTo>
                  <a:cubicBezTo>
                    <a:pt x="248256" y="659074"/>
                    <a:pt x="257486" y="663334"/>
                    <a:pt x="242887" y="658468"/>
                  </a:cubicBezTo>
                  <a:cubicBezTo>
                    <a:pt x="239712" y="656087"/>
                    <a:pt x="236375" y="653907"/>
                    <a:pt x="233362" y="651324"/>
                  </a:cubicBezTo>
                  <a:cubicBezTo>
                    <a:pt x="230805" y="649133"/>
                    <a:pt x="228876" y="646248"/>
                    <a:pt x="226218" y="644181"/>
                  </a:cubicBezTo>
                  <a:cubicBezTo>
                    <a:pt x="221700" y="640667"/>
                    <a:pt x="211931" y="634656"/>
                    <a:pt x="211931" y="634656"/>
                  </a:cubicBezTo>
                  <a:cubicBezTo>
                    <a:pt x="209550" y="631481"/>
                    <a:pt x="207753" y="627768"/>
                    <a:pt x="204787" y="625131"/>
                  </a:cubicBezTo>
                  <a:cubicBezTo>
                    <a:pt x="190390" y="612333"/>
                    <a:pt x="195062" y="618241"/>
                    <a:pt x="183356" y="613224"/>
                  </a:cubicBezTo>
                  <a:cubicBezTo>
                    <a:pt x="180093" y="611826"/>
                    <a:pt x="177199" y="609584"/>
                    <a:pt x="173831" y="608462"/>
                  </a:cubicBezTo>
                  <a:cubicBezTo>
                    <a:pt x="169991" y="607182"/>
                    <a:pt x="165869" y="606991"/>
                    <a:pt x="161925" y="606081"/>
                  </a:cubicBezTo>
                  <a:cubicBezTo>
                    <a:pt x="131068" y="598960"/>
                    <a:pt x="154585" y="603269"/>
                    <a:pt x="128587" y="598937"/>
                  </a:cubicBezTo>
                  <a:cubicBezTo>
                    <a:pt x="125412" y="597349"/>
                    <a:pt x="122325" y="595572"/>
                    <a:pt x="119062" y="594174"/>
                  </a:cubicBezTo>
                  <a:cubicBezTo>
                    <a:pt x="116755" y="593185"/>
                    <a:pt x="113878" y="593361"/>
                    <a:pt x="111918" y="591793"/>
                  </a:cubicBezTo>
                  <a:cubicBezTo>
                    <a:pt x="109683" y="590005"/>
                    <a:pt x="109583" y="586166"/>
                    <a:pt x="107156" y="584649"/>
                  </a:cubicBezTo>
                  <a:cubicBezTo>
                    <a:pt x="102899" y="581988"/>
                    <a:pt x="92868" y="579887"/>
                    <a:pt x="92868" y="579887"/>
                  </a:cubicBezTo>
                  <a:cubicBezTo>
                    <a:pt x="90487" y="577506"/>
                    <a:pt x="88448" y="574724"/>
                    <a:pt x="85725" y="572743"/>
                  </a:cubicBezTo>
                  <a:cubicBezTo>
                    <a:pt x="79669" y="568339"/>
                    <a:pt x="71970" y="566132"/>
                    <a:pt x="66675" y="560837"/>
                  </a:cubicBezTo>
                  <a:cubicBezTo>
                    <a:pt x="41902" y="536064"/>
                    <a:pt x="75594" y="568822"/>
                    <a:pt x="52387" y="548931"/>
                  </a:cubicBezTo>
                  <a:cubicBezTo>
                    <a:pt x="47258" y="544535"/>
                    <a:pt x="41261" y="538583"/>
                    <a:pt x="38100" y="532262"/>
                  </a:cubicBezTo>
                  <a:cubicBezTo>
                    <a:pt x="36977" y="530017"/>
                    <a:pt x="37286" y="527078"/>
                    <a:pt x="35718" y="525118"/>
                  </a:cubicBezTo>
                  <a:cubicBezTo>
                    <a:pt x="33930" y="522883"/>
                    <a:pt x="30956" y="521943"/>
                    <a:pt x="28575" y="520356"/>
                  </a:cubicBezTo>
                  <a:cubicBezTo>
                    <a:pt x="26987" y="517975"/>
                    <a:pt x="25092" y="515772"/>
                    <a:pt x="23812" y="513212"/>
                  </a:cubicBezTo>
                  <a:cubicBezTo>
                    <a:pt x="22689" y="510967"/>
                    <a:pt x="22999" y="508028"/>
                    <a:pt x="21431" y="506068"/>
                  </a:cubicBezTo>
                  <a:cubicBezTo>
                    <a:pt x="19643" y="503833"/>
                    <a:pt x="16668" y="502893"/>
                    <a:pt x="14287" y="501306"/>
                  </a:cubicBezTo>
                  <a:cubicBezTo>
                    <a:pt x="9179" y="485981"/>
                    <a:pt x="15910" y="502626"/>
                    <a:pt x="4762" y="487018"/>
                  </a:cubicBezTo>
                  <a:cubicBezTo>
                    <a:pt x="2699" y="484129"/>
                    <a:pt x="1587" y="480668"/>
                    <a:pt x="0" y="477493"/>
                  </a:cubicBezTo>
                  <a:cubicBezTo>
                    <a:pt x="3304" y="467579"/>
                    <a:pt x="2463" y="471086"/>
                    <a:pt x="4762" y="458443"/>
                  </a:cubicBezTo>
                  <a:cubicBezTo>
                    <a:pt x="5626" y="453693"/>
                    <a:pt x="5972" y="448840"/>
                    <a:pt x="7143" y="444156"/>
                  </a:cubicBezTo>
                  <a:cubicBezTo>
                    <a:pt x="8361" y="439286"/>
                    <a:pt x="10689" y="434738"/>
                    <a:pt x="11906" y="429868"/>
                  </a:cubicBezTo>
                  <a:cubicBezTo>
                    <a:pt x="12700" y="426693"/>
                    <a:pt x="13388" y="423490"/>
                    <a:pt x="14287" y="420343"/>
                  </a:cubicBezTo>
                  <a:cubicBezTo>
                    <a:pt x="14977" y="417929"/>
                    <a:pt x="16123" y="415649"/>
                    <a:pt x="16668" y="413199"/>
                  </a:cubicBezTo>
                  <a:cubicBezTo>
                    <a:pt x="17715" y="408486"/>
                    <a:pt x="18003" y="403625"/>
                    <a:pt x="19050" y="398912"/>
                  </a:cubicBezTo>
                  <a:cubicBezTo>
                    <a:pt x="20769" y="391178"/>
                    <a:pt x="22832" y="390085"/>
                    <a:pt x="26193" y="382243"/>
                  </a:cubicBezTo>
                  <a:cubicBezTo>
                    <a:pt x="32107" y="368444"/>
                    <a:pt x="24188" y="381679"/>
                    <a:pt x="33337" y="367956"/>
                  </a:cubicBezTo>
                  <a:cubicBezTo>
                    <a:pt x="33762" y="365830"/>
                    <a:pt x="36836" y="349472"/>
                    <a:pt x="38100" y="346524"/>
                  </a:cubicBezTo>
                  <a:cubicBezTo>
                    <a:pt x="39227" y="343894"/>
                    <a:pt x="41275" y="341762"/>
                    <a:pt x="42862" y="339381"/>
                  </a:cubicBezTo>
                  <a:cubicBezTo>
                    <a:pt x="43656" y="336206"/>
                    <a:pt x="43954" y="332864"/>
                    <a:pt x="45243" y="329856"/>
                  </a:cubicBezTo>
                  <a:cubicBezTo>
                    <a:pt x="46370" y="327225"/>
                    <a:pt x="48586" y="325197"/>
                    <a:pt x="50006" y="322712"/>
                  </a:cubicBezTo>
                  <a:cubicBezTo>
                    <a:pt x="51767" y="319630"/>
                    <a:pt x="53370" y="316450"/>
                    <a:pt x="54768" y="313187"/>
                  </a:cubicBezTo>
                  <a:cubicBezTo>
                    <a:pt x="59692" y="301699"/>
                    <a:pt x="54021" y="309670"/>
                    <a:pt x="61912" y="296518"/>
                  </a:cubicBezTo>
                  <a:cubicBezTo>
                    <a:pt x="64857" y="291610"/>
                    <a:pt x="68262" y="286993"/>
                    <a:pt x="71437" y="282231"/>
                  </a:cubicBezTo>
                  <a:lnTo>
                    <a:pt x="76200" y="275087"/>
                  </a:lnTo>
                  <a:cubicBezTo>
                    <a:pt x="82181" y="257140"/>
                    <a:pt x="74116" y="279253"/>
                    <a:pt x="83343" y="260799"/>
                  </a:cubicBezTo>
                  <a:cubicBezTo>
                    <a:pt x="84466" y="258554"/>
                    <a:pt x="84333" y="255744"/>
                    <a:pt x="85725" y="253656"/>
                  </a:cubicBezTo>
                  <a:cubicBezTo>
                    <a:pt x="87593" y="250854"/>
                    <a:pt x="90712" y="249099"/>
                    <a:pt x="92868" y="246512"/>
                  </a:cubicBezTo>
                  <a:cubicBezTo>
                    <a:pt x="94700" y="244313"/>
                    <a:pt x="96043" y="241749"/>
                    <a:pt x="97631" y="239368"/>
                  </a:cubicBezTo>
                  <a:cubicBezTo>
                    <a:pt x="100226" y="231581"/>
                    <a:pt x="102258" y="223397"/>
                    <a:pt x="109537" y="217937"/>
                  </a:cubicBezTo>
                  <a:lnTo>
                    <a:pt x="119062" y="210793"/>
                  </a:lnTo>
                  <a:cubicBezTo>
                    <a:pt x="124724" y="193806"/>
                    <a:pt x="116695" y="214343"/>
                    <a:pt x="128587" y="196506"/>
                  </a:cubicBezTo>
                  <a:cubicBezTo>
                    <a:pt x="129979" y="194417"/>
                    <a:pt x="129845" y="191607"/>
                    <a:pt x="130968" y="189362"/>
                  </a:cubicBezTo>
                  <a:cubicBezTo>
                    <a:pt x="132248" y="186802"/>
                    <a:pt x="134143" y="184599"/>
                    <a:pt x="135731" y="182218"/>
                  </a:cubicBezTo>
                  <a:cubicBezTo>
                    <a:pt x="136939" y="177387"/>
                    <a:pt x="138444" y="170330"/>
                    <a:pt x="140493" y="165549"/>
                  </a:cubicBezTo>
                  <a:cubicBezTo>
                    <a:pt x="141891" y="162286"/>
                    <a:pt x="143858" y="159287"/>
                    <a:pt x="145256" y="156024"/>
                  </a:cubicBezTo>
                  <a:cubicBezTo>
                    <a:pt x="147306" y="151242"/>
                    <a:pt x="148810" y="144189"/>
                    <a:pt x="150018" y="139356"/>
                  </a:cubicBezTo>
                  <a:cubicBezTo>
                    <a:pt x="150812" y="113956"/>
                    <a:pt x="151064" y="88533"/>
                    <a:pt x="152400" y="63156"/>
                  </a:cubicBezTo>
                  <a:cubicBezTo>
                    <a:pt x="152654" y="58334"/>
                    <a:pt x="154143" y="53654"/>
                    <a:pt x="154781" y="48868"/>
                  </a:cubicBezTo>
                  <a:cubicBezTo>
                    <a:pt x="155731" y="41743"/>
                    <a:pt x="156212" y="34562"/>
                    <a:pt x="157162" y="27437"/>
                  </a:cubicBezTo>
                  <a:cubicBezTo>
                    <a:pt x="159673" y="8599"/>
                    <a:pt x="147240" y="4815"/>
                    <a:pt x="147637" y="124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F8535CE-FE9E-451C-9D45-D87CE020EB6B}"/>
                </a:ext>
              </a:extLst>
            </p:cNvPr>
            <p:cNvSpPr/>
            <p:nvPr/>
          </p:nvSpPr>
          <p:spPr>
            <a:xfrm>
              <a:off x="2187645" y="2545952"/>
              <a:ext cx="849539" cy="623888"/>
            </a:xfrm>
            <a:custGeom>
              <a:avLst/>
              <a:gdLst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21457 w 867204"/>
                <a:gd name="connsiteY130" fmla="*/ 357188 h 611981"/>
                <a:gd name="connsiteX131" fmla="*/ 209550 w 867204"/>
                <a:gd name="connsiteY131" fmla="*/ 361950 h 611981"/>
                <a:gd name="connsiteX132" fmla="*/ 197644 w 867204"/>
                <a:gd name="connsiteY132" fmla="*/ 364331 h 611981"/>
                <a:gd name="connsiteX133" fmla="*/ 176213 w 867204"/>
                <a:gd name="connsiteY133" fmla="*/ 371475 h 611981"/>
                <a:gd name="connsiteX134" fmla="*/ 159544 w 867204"/>
                <a:gd name="connsiteY134" fmla="*/ 376238 h 611981"/>
                <a:gd name="connsiteX135" fmla="*/ 152400 w 867204"/>
                <a:gd name="connsiteY135" fmla="*/ 378619 h 611981"/>
                <a:gd name="connsiteX136" fmla="*/ 142875 w 867204"/>
                <a:gd name="connsiteY136" fmla="*/ 381000 h 611981"/>
                <a:gd name="connsiteX137" fmla="*/ 128588 w 867204"/>
                <a:gd name="connsiteY137" fmla="*/ 385763 h 611981"/>
                <a:gd name="connsiteX138" fmla="*/ 121444 w 867204"/>
                <a:gd name="connsiteY138" fmla="*/ 388144 h 611981"/>
                <a:gd name="connsiteX139" fmla="*/ 104775 w 867204"/>
                <a:gd name="connsiteY139" fmla="*/ 397669 h 611981"/>
                <a:gd name="connsiteX140" fmla="*/ 66675 w 867204"/>
                <a:gd name="connsiteY140" fmla="*/ 402431 h 611981"/>
                <a:gd name="connsiteX141" fmla="*/ 52388 w 867204"/>
                <a:gd name="connsiteY141" fmla="*/ 407194 h 611981"/>
                <a:gd name="connsiteX142" fmla="*/ 45244 w 867204"/>
                <a:gd name="connsiteY142" fmla="*/ 411956 h 611981"/>
                <a:gd name="connsiteX143" fmla="*/ 35719 w 867204"/>
                <a:gd name="connsiteY143" fmla="*/ 414338 h 611981"/>
                <a:gd name="connsiteX144" fmla="*/ 21432 w 867204"/>
                <a:gd name="connsiteY144" fmla="*/ 419100 h 611981"/>
                <a:gd name="connsiteX145" fmla="*/ 7144 w 867204"/>
                <a:gd name="connsiteY145" fmla="*/ 423863 h 611981"/>
                <a:gd name="connsiteX146" fmla="*/ 0 w 867204"/>
                <a:gd name="connsiteY146" fmla="*/ 426244 h 611981"/>
                <a:gd name="connsiteX147" fmla="*/ 7144 w 867204"/>
                <a:gd name="connsiteY147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21457 w 867204"/>
                <a:gd name="connsiteY130" fmla="*/ 357188 h 611981"/>
                <a:gd name="connsiteX131" fmla="*/ 209550 w 867204"/>
                <a:gd name="connsiteY131" fmla="*/ 361950 h 611981"/>
                <a:gd name="connsiteX132" fmla="*/ 176213 w 867204"/>
                <a:gd name="connsiteY132" fmla="*/ 371475 h 611981"/>
                <a:gd name="connsiteX133" fmla="*/ 159544 w 867204"/>
                <a:gd name="connsiteY133" fmla="*/ 376238 h 611981"/>
                <a:gd name="connsiteX134" fmla="*/ 152400 w 867204"/>
                <a:gd name="connsiteY134" fmla="*/ 378619 h 611981"/>
                <a:gd name="connsiteX135" fmla="*/ 142875 w 867204"/>
                <a:gd name="connsiteY135" fmla="*/ 381000 h 611981"/>
                <a:gd name="connsiteX136" fmla="*/ 128588 w 867204"/>
                <a:gd name="connsiteY136" fmla="*/ 385763 h 611981"/>
                <a:gd name="connsiteX137" fmla="*/ 121444 w 867204"/>
                <a:gd name="connsiteY137" fmla="*/ 388144 h 611981"/>
                <a:gd name="connsiteX138" fmla="*/ 104775 w 867204"/>
                <a:gd name="connsiteY138" fmla="*/ 397669 h 611981"/>
                <a:gd name="connsiteX139" fmla="*/ 66675 w 867204"/>
                <a:gd name="connsiteY139" fmla="*/ 402431 h 611981"/>
                <a:gd name="connsiteX140" fmla="*/ 52388 w 867204"/>
                <a:gd name="connsiteY140" fmla="*/ 407194 h 611981"/>
                <a:gd name="connsiteX141" fmla="*/ 45244 w 867204"/>
                <a:gd name="connsiteY141" fmla="*/ 411956 h 611981"/>
                <a:gd name="connsiteX142" fmla="*/ 35719 w 867204"/>
                <a:gd name="connsiteY142" fmla="*/ 414338 h 611981"/>
                <a:gd name="connsiteX143" fmla="*/ 21432 w 867204"/>
                <a:gd name="connsiteY143" fmla="*/ 419100 h 611981"/>
                <a:gd name="connsiteX144" fmla="*/ 7144 w 867204"/>
                <a:gd name="connsiteY144" fmla="*/ 423863 h 611981"/>
                <a:gd name="connsiteX145" fmla="*/ 0 w 867204"/>
                <a:gd name="connsiteY145" fmla="*/ 426244 h 611981"/>
                <a:gd name="connsiteX146" fmla="*/ 7144 w 867204"/>
                <a:gd name="connsiteY146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76213 w 867204"/>
                <a:gd name="connsiteY131" fmla="*/ 371475 h 611981"/>
                <a:gd name="connsiteX132" fmla="*/ 159544 w 867204"/>
                <a:gd name="connsiteY132" fmla="*/ 376238 h 611981"/>
                <a:gd name="connsiteX133" fmla="*/ 152400 w 867204"/>
                <a:gd name="connsiteY133" fmla="*/ 378619 h 611981"/>
                <a:gd name="connsiteX134" fmla="*/ 142875 w 867204"/>
                <a:gd name="connsiteY134" fmla="*/ 381000 h 611981"/>
                <a:gd name="connsiteX135" fmla="*/ 128588 w 867204"/>
                <a:gd name="connsiteY135" fmla="*/ 385763 h 611981"/>
                <a:gd name="connsiteX136" fmla="*/ 121444 w 867204"/>
                <a:gd name="connsiteY136" fmla="*/ 388144 h 611981"/>
                <a:gd name="connsiteX137" fmla="*/ 104775 w 867204"/>
                <a:gd name="connsiteY137" fmla="*/ 397669 h 611981"/>
                <a:gd name="connsiteX138" fmla="*/ 66675 w 867204"/>
                <a:gd name="connsiteY138" fmla="*/ 402431 h 611981"/>
                <a:gd name="connsiteX139" fmla="*/ 52388 w 867204"/>
                <a:gd name="connsiteY139" fmla="*/ 407194 h 611981"/>
                <a:gd name="connsiteX140" fmla="*/ 45244 w 867204"/>
                <a:gd name="connsiteY140" fmla="*/ 411956 h 611981"/>
                <a:gd name="connsiteX141" fmla="*/ 35719 w 867204"/>
                <a:gd name="connsiteY141" fmla="*/ 414338 h 611981"/>
                <a:gd name="connsiteX142" fmla="*/ 21432 w 867204"/>
                <a:gd name="connsiteY142" fmla="*/ 419100 h 611981"/>
                <a:gd name="connsiteX143" fmla="*/ 7144 w 867204"/>
                <a:gd name="connsiteY143" fmla="*/ 423863 h 611981"/>
                <a:gd name="connsiteX144" fmla="*/ 0 w 867204"/>
                <a:gd name="connsiteY144" fmla="*/ 426244 h 611981"/>
                <a:gd name="connsiteX145" fmla="*/ 7144 w 867204"/>
                <a:gd name="connsiteY145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76213 w 867204"/>
                <a:gd name="connsiteY131" fmla="*/ 371475 h 611981"/>
                <a:gd name="connsiteX132" fmla="*/ 159544 w 867204"/>
                <a:gd name="connsiteY132" fmla="*/ 376238 h 611981"/>
                <a:gd name="connsiteX133" fmla="*/ 152400 w 867204"/>
                <a:gd name="connsiteY133" fmla="*/ 378619 h 611981"/>
                <a:gd name="connsiteX134" fmla="*/ 142875 w 867204"/>
                <a:gd name="connsiteY134" fmla="*/ 381000 h 611981"/>
                <a:gd name="connsiteX135" fmla="*/ 128588 w 867204"/>
                <a:gd name="connsiteY135" fmla="*/ 385763 h 611981"/>
                <a:gd name="connsiteX136" fmla="*/ 104775 w 867204"/>
                <a:gd name="connsiteY136" fmla="*/ 397669 h 611981"/>
                <a:gd name="connsiteX137" fmla="*/ 66675 w 867204"/>
                <a:gd name="connsiteY137" fmla="*/ 402431 h 611981"/>
                <a:gd name="connsiteX138" fmla="*/ 52388 w 867204"/>
                <a:gd name="connsiteY138" fmla="*/ 407194 h 611981"/>
                <a:gd name="connsiteX139" fmla="*/ 45244 w 867204"/>
                <a:gd name="connsiteY139" fmla="*/ 411956 h 611981"/>
                <a:gd name="connsiteX140" fmla="*/ 35719 w 867204"/>
                <a:gd name="connsiteY140" fmla="*/ 414338 h 611981"/>
                <a:gd name="connsiteX141" fmla="*/ 21432 w 867204"/>
                <a:gd name="connsiteY141" fmla="*/ 419100 h 611981"/>
                <a:gd name="connsiteX142" fmla="*/ 7144 w 867204"/>
                <a:gd name="connsiteY142" fmla="*/ 423863 h 611981"/>
                <a:gd name="connsiteX143" fmla="*/ 0 w 867204"/>
                <a:gd name="connsiteY143" fmla="*/ 426244 h 611981"/>
                <a:gd name="connsiteX144" fmla="*/ 7144 w 867204"/>
                <a:gd name="connsiteY144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76213 w 867204"/>
                <a:gd name="connsiteY131" fmla="*/ 371475 h 611981"/>
                <a:gd name="connsiteX132" fmla="*/ 159544 w 867204"/>
                <a:gd name="connsiteY132" fmla="*/ 376238 h 611981"/>
                <a:gd name="connsiteX133" fmla="*/ 152400 w 867204"/>
                <a:gd name="connsiteY133" fmla="*/ 378619 h 611981"/>
                <a:gd name="connsiteX134" fmla="*/ 142875 w 867204"/>
                <a:gd name="connsiteY134" fmla="*/ 381000 h 611981"/>
                <a:gd name="connsiteX135" fmla="*/ 104775 w 867204"/>
                <a:gd name="connsiteY135" fmla="*/ 397669 h 611981"/>
                <a:gd name="connsiteX136" fmla="*/ 66675 w 867204"/>
                <a:gd name="connsiteY136" fmla="*/ 402431 h 611981"/>
                <a:gd name="connsiteX137" fmla="*/ 52388 w 867204"/>
                <a:gd name="connsiteY137" fmla="*/ 407194 h 611981"/>
                <a:gd name="connsiteX138" fmla="*/ 45244 w 867204"/>
                <a:gd name="connsiteY138" fmla="*/ 411956 h 611981"/>
                <a:gd name="connsiteX139" fmla="*/ 35719 w 867204"/>
                <a:gd name="connsiteY139" fmla="*/ 414338 h 611981"/>
                <a:gd name="connsiteX140" fmla="*/ 21432 w 867204"/>
                <a:gd name="connsiteY140" fmla="*/ 419100 h 611981"/>
                <a:gd name="connsiteX141" fmla="*/ 7144 w 867204"/>
                <a:gd name="connsiteY141" fmla="*/ 423863 h 611981"/>
                <a:gd name="connsiteX142" fmla="*/ 0 w 867204"/>
                <a:gd name="connsiteY142" fmla="*/ 426244 h 611981"/>
                <a:gd name="connsiteX143" fmla="*/ 7144 w 867204"/>
                <a:gd name="connsiteY143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59544 w 867204"/>
                <a:gd name="connsiteY131" fmla="*/ 376238 h 611981"/>
                <a:gd name="connsiteX132" fmla="*/ 152400 w 867204"/>
                <a:gd name="connsiteY132" fmla="*/ 378619 h 611981"/>
                <a:gd name="connsiteX133" fmla="*/ 142875 w 867204"/>
                <a:gd name="connsiteY133" fmla="*/ 381000 h 611981"/>
                <a:gd name="connsiteX134" fmla="*/ 104775 w 867204"/>
                <a:gd name="connsiteY134" fmla="*/ 397669 h 611981"/>
                <a:gd name="connsiteX135" fmla="*/ 66675 w 867204"/>
                <a:gd name="connsiteY135" fmla="*/ 402431 h 611981"/>
                <a:gd name="connsiteX136" fmla="*/ 52388 w 867204"/>
                <a:gd name="connsiteY136" fmla="*/ 407194 h 611981"/>
                <a:gd name="connsiteX137" fmla="*/ 45244 w 867204"/>
                <a:gd name="connsiteY137" fmla="*/ 411956 h 611981"/>
                <a:gd name="connsiteX138" fmla="*/ 35719 w 867204"/>
                <a:gd name="connsiteY138" fmla="*/ 414338 h 611981"/>
                <a:gd name="connsiteX139" fmla="*/ 21432 w 867204"/>
                <a:gd name="connsiteY139" fmla="*/ 419100 h 611981"/>
                <a:gd name="connsiteX140" fmla="*/ 7144 w 867204"/>
                <a:gd name="connsiteY140" fmla="*/ 423863 h 611981"/>
                <a:gd name="connsiteX141" fmla="*/ 0 w 867204"/>
                <a:gd name="connsiteY141" fmla="*/ 426244 h 611981"/>
                <a:gd name="connsiteX142" fmla="*/ 7144 w 867204"/>
                <a:gd name="connsiteY142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59544 w 867204"/>
                <a:gd name="connsiteY131" fmla="*/ 376238 h 611981"/>
                <a:gd name="connsiteX132" fmla="*/ 152400 w 867204"/>
                <a:gd name="connsiteY132" fmla="*/ 378619 h 611981"/>
                <a:gd name="connsiteX133" fmla="*/ 142875 w 867204"/>
                <a:gd name="connsiteY133" fmla="*/ 381000 h 611981"/>
                <a:gd name="connsiteX134" fmla="*/ 104775 w 867204"/>
                <a:gd name="connsiteY134" fmla="*/ 397669 h 611981"/>
                <a:gd name="connsiteX135" fmla="*/ 66675 w 867204"/>
                <a:gd name="connsiteY135" fmla="*/ 402431 h 611981"/>
                <a:gd name="connsiteX136" fmla="*/ 52388 w 867204"/>
                <a:gd name="connsiteY136" fmla="*/ 407194 h 611981"/>
                <a:gd name="connsiteX137" fmla="*/ 45244 w 867204"/>
                <a:gd name="connsiteY137" fmla="*/ 411956 h 611981"/>
                <a:gd name="connsiteX138" fmla="*/ 35719 w 867204"/>
                <a:gd name="connsiteY138" fmla="*/ 414338 h 611981"/>
                <a:gd name="connsiteX139" fmla="*/ 21432 w 867204"/>
                <a:gd name="connsiteY139" fmla="*/ 419100 h 611981"/>
                <a:gd name="connsiteX140" fmla="*/ 7144 w 867204"/>
                <a:gd name="connsiteY140" fmla="*/ 423863 h 611981"/>
                <a:gd name="connsiteX141" fmla="*/ 0 w 867204"/>
                <a:gd name="connsiteY141" fmla="*/ 426244 h 611981"/>
                <a:gd name="connsiteX142" fmla="*/ 7144 w 867204"/>
                <a:gd name="connsiteY142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59544 w 867204"/>
                <a:gd name="connsiteY131" fmla="*/ 376238 h 611981"/>
                <a:gd name="connsiteX132" fmla="*/ 152400 w 867204"/>
                <a:gd name="connsiteY132" fmla="*/ 378619 h 611981"/>
                <a:gd name="connsiteX133" fmla="*/ 142875 w 867204"/>
                <a:gd name="connsiteY133" fmla="*/ 381000 h 611981"/>
                <a:gd name="connsiteX134" fmla="*/ 104775 w 867204"/>
                <a:gd name="connsiteY134" fmla="*/ 397669 h 611981"/>
                <a:gd name="connsiteX135" fmla="*/ 66675 w 867204"/>
                <a:gd name="connsiteY135" fmla="*/ 402431 h 611981"/>
                <a:gd name="connsiteX136" fmla="*/ 52388 w 867204"/>
                <a:gd name="connsiteY136" fmla="*/ 407194 h 611981"/>
                <a:gd name="connsiteX137" fmla="*/ 45244 w 867204"/>
                <a:gd name="connsiteY137" fmla="*/ 411956 h 611981"/>
                <a:gd name="connsiteX138" fmla="*/ 35719 w 867204"/>
                <a:gd name="connsiteY138" fmla="*/ 414338 h 611981"/>
                <a:gd name="connsiteX139" fmla="*/ 21432 w 867204"/>
                <a:gd name="connsiteY139" fmla="*/ 419100 h 611981"/>
                <a:gd name="connsiteX140" fmla="*/ 7144 w 867204"/>
                <a:gd name="connsiteY140" fmla="*/ 423863 h 611981"/>
                <a:gd name="connsiteX141" fmla="*/ 0 w 867204"/>
                <a:gd name="connsiteY141" fmla="*/ 426244 h 611981"/>
                <a:gd name="connsiteX142" fmla="*/ 7144 w 867204"/>
                <a:gd name="connsiteY142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59544 w 867204"/>
                <a:gd name="connsiteY131" fmla="*/ 387917 h 611981"/>
                <a:gd name="connsiteX132" fmla="*/ 152400 w 867204"/>
                <a:gd name="connsiteY132" fmla="*/ 378619 h 611981"/>
                <a:gd name="connsiteX133" fmla="*/ 142875 w 867204"/>
                <a:gd name="connsiteY133" fmla="*/ 381000 h 611981"/>
                <a:gd name="connsiteX134" fmla="*/ 104775 w 867204"/>
                <a:gd name="connsiteY134" fmla="*/ 397669 h 611981"/>
                <a:gd name="connsiteX135" fmla="*/ 66675 w 867204"/>
                <a:gd name="connsiteY135" fmla="*/ 402431 h 611981"/>
                <a:gd name="connsiteX136" fmla="*/ 52388 w 867204"/>
                <a:gd name="connsiteY136" fmla="*/ 407194 h 611981"/>
                <a:gd name="connsiteX137" fmla="*/ 45244 w 867204"/>
                <a:gd name="connsiteY137" fmla="*/ 411956 h 611981"/>
                <a:gd name="connsiteX138" fmla="*/ 35719 w 867204"/>
                <a:gd name="connsiteY138" fmla="*/ 414338 h 611981"/>
                <a:gd name="connsiteX139" fmla="*/ 21432 w 867204"/>
                <a:gd name="connsiteY139" fmla="*/ 419100 h 611981"/>
                <a:gd name="connsiteX140" fmla="*/ 7144 w 867204"/>
                <a:gd name="connsiteY140" fmla="*/ 423863 h 611981"/>
                <a:gd name="connsiteX141" fmla="*/ 0 w 867204"/>
                <a:gd name="connsiteY141" fmla="*/ 426244 h 611981"/>
                <a:gd name="connsiteX142" fmla="*/ 7144 w 867204"/>
                <a:gd name="connsiteY142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695325 w 867204"/>
                <a:gd name="connsiteY53" fmla="*/ 166688 h 611981"/>
                <a:gd name="connsiteX54" fmla="*/ 702469 w 867204"/>
                <a:gd name="connsiteY54" fmla="*/ 173831 h 611981"/>
                <a:gd name="connsiteX55" fmla="*/ 716757 w 867204"/>
                <a:gd name="connsiteY55" fmla="*/ 180975 h 611981"/>
                <a:gd name="connsiteX56" fmla="*/ 731044 w 867204"/>
                <a:gd name="connsiteY56" fmla="*/ 190500 h 611981"/>
                <a:gd name="connsiteX57" fmla="*/ 738188 w 867204"/>
                <a:gd name="connsiteY57" fmla="*/ 195263 h 611981"/>
                <a:gd name="connsiteX58" fmla="*/ 752475 w 867204"/>
                <a:gd name="connsiteY58" fmla="*/ 207169 h 611981"/>
                <a:gd name="connsiteX59" fmla="*/ 766763 w 867204"/>
                <a:gd name="connsiteY59" fmla="*/ 219075 h 611981"/>
                <a:gd name="connsiteX60" fmla="*/ 773907 w 867204"/>
                <a:gd name="connsiteY60" fmla="*/ 221456 h 611981"/>
                <a:gd name="connsiteX61" fmla="*/ 785813 w 867204"/>
                <a:gd name="connsiteY61" fmla="*/ 228600 h 611981"/>
                <a:gd name="connsiteX62" fmla="*/ 792957 w 867204"/>
                <a:gd name="connsiteY62" fmla="*/ 230981 h 611981"/>
                <a:gd name="connsiteX63" fmla="*/ 804863 w 867204"/>
                <a:gd name="connsiteY63" fmla="*/ 238125 h 611981"/>
                <a:gd name="connsiteX64" fmla="*/ 821532 w 867204"/>
                <a:gd name="connsiteY64" fmla="*/ 245269 h 611981"/>
                <a:gd name="connsiteX65" fmla="*/ 833438 w 867204"/>
                <a:gd name="connsiteY65" fmla="*/ 257175 h 611981"/>
                <a:gd name="connsiteX66" fmla="*/ 845344 w 867204"/>
                <a:gd name="connsiteY66" fmla="*/ 271463 h 611981"/>
                <a:gd name="connsiteX67" fmla="*/ 847725 w 867204"/>
                <a:gd name="connsiteY67" fmla="*/ 278606 h 611981"/>
                <a:gd name="connsiteX68" fmla="*/ 854869 w 867204"/>
                <a:gd name="connsiteY68" fmla="*/ 288131 h 611981"/>
                <a:gd name="connsiteX69" fmla="*/ 859632 w 867204"/>
                <a:gd name="connsiteY69" fmla="*/ 295275 h 611981"/>
                <a:gd name="connsiteX70" fmla="*/ 862013 w 867204"/>
                <a:gd name="connsiteY70" fmla="*/ 304800 h 611981"/>
                <a:gd name="connsiteX71" fmla="*/ 852488 w 867204"/>
                <a:gd name="connsiteY71" fmla="*/ 309563 h 611981"/>
                <a:gd name="connsiteX72" fmla="*/ 845344 w 867204"/>
                <a:gd name="connsiteY72" fmla="*/ 307181 h 611981"/>
                <a:gd name="connsiteX73" fmla="*/ 802482 w 867204"/>
                <a:gd name="connsiteY73" fmla="*/ 311944 h 611981"/>
                <a:gd name="connsiteX74" fmla="*/ 807244 w 867204"/>
                <a:gd name="connsiteY74" fmla="*/ 328613 h 611981"/>
                <a:gd name="connsiteX75" fmla="*/ 814388 w 867204"/>
                <a:gd name="connsiteY75" fmla="*/ 333375 h 611981"/>
                <a:gd name="connsiteX76" fmla="*/ 826294 w 867204"/>
                <a:gd name="connsiteY76" fmla="*/ 347663 h 611981"/>
                <a:gd name="connsiteX77" fmla="*/ 833438 w 867204"/>
                <a:gd name="connsiteY77" fmla="*/ 354806 h 611981"/>
                <a:gd name="connsiteX78" fmla="*/ 835819 w 867204"/>
                <a:gd name="connsiteY78" fmla="*/ 383381 h 611981"/>
                <a:gd name="connsiteX79" fmla="*/ 831057 w 867204"/>
                <a:gd name="connsiteY79" fmla="*/ 390525 h 611981"/>
                <a:gd name="connsiteX80" fmla="*/ 807244 w 867204"/>
                <a:gd name="connsiteY80" fmla="*/ 404813 h 611981"/>
                <a:gd name="connsiteX81" fmla="*/ 790575 w 867204"/>
                <a:gd name="connsiteY81" fmla="*/ 416719 h 611981"/>
                <a:gd name="connsiteX82" fmla="*/ 781050 w 867204"/>
                <a:gd name="connsiteY82" fmla="*/ 400050 h 611981"/>
                <a:gd name="connsiteX83" fmla="*/ 773907 w 867204"/>
                <a:gd name="connsiteY83" fmla="*/ 385763 h 611981"/>
                <a:gd name="connsiteX84" fmla="*/ 766763 w 867204"/>
                <a:gd name="connsiteY84" fmla="*/ 388144 h 611981"/>
                <a:gd name="connsiteX85" fmla="*/ 754857 w 867204"/>
                <a:gd name="connsiteY85" fmla="*/ 402431 h 611981"/>
                <a:gd name="connsiteX86" fmla="*/ 747713 w 867204"/>
                <a:gd name="connsiteY86" fmla="*/ 407194 h 611981"/>
                <a:gd name="connsiteX87" fmla="*/ 742950 w 867204"/>
                <a:gd name="connsiteY87" fmla="*/ 414338 h 611981"/>
                <a:gd name="connsiteX88" fmla="*/ 733425 w 867204"/>
                <a:gd name="connsiteY88" fmla="*/ 431006 h 611981"/>
                <a:gd name="connsiteX89" fmla="*/ 726282 w 867204"/>
                <a:gd name="connsiteY89" fmla="*/ 438150 h 611981"/>
                <a:gd name="connsiteX90" fmla="*/ 716757 w 867204"/>
                <a:gd name="connsiteY90" fmla="*/ 452438 h 611981"/>
                <a:gd name="connsiteX91" fmla="*/ 723900 w 867204"/>
                <a:gd name="connsiteY91" fmla="*/ 490538 h 611981"/>
                <a:gd name="connsiteX92" fmla="*/ 728663 w 867204"/>
                <a:gd name="connsiteY92" fmla="*/ 504825 h 611981"/>
                <a:gd name="connsiteX93" fmla="*/ 721519 w 867204"/>
                <a:gd name="connsiteY93" fmla="*/ 538163 h 611981"/>
                <a:gd name="connsiteX94" fmla="*/ 719138 w 867204"/>
                <a:gd name="connsiteY94" fmla="*/ 545306 h 611981"/>
                <a:gd name="connsiteX95" fmla="*/ 711994 w 867204"/>
                <a:gd name="connsiteY95" fmla="*/ 552450 h 611981"/>
                <a:gd name="connsiteX96" fmla="*/ 704850 w 867204"/>
                <a:gd name="connsiteY96" fmla="*/ 576263 h 611981"/>
                <a:gd name="connsiteX97" fmla="*/ 702469 w 867204"/>
                <a:gd name="connsiteY97" fmla="*/ 592931 h 611981"/>
                <a:gd name="connsiteX98" fmla="*/ 695325 w 867204"/>
                <a:gd name="connsiteY98" fmla="*/ 597694 h 611981"/>
                <a:gd name="connsiteX99" fmla="*/ 683419 w 867204"/>
                <a:gd name="connsiteY99" fmla="*/ 611981 h 611981"/>
                <a:gd name="connsiteX100" fmla="*/ 676275 w 867204"/>
                <a:gd name="connsiteY100" fmla="*/ 597694 h 611981"/>
                <a:gd name="connsiteX101" fmla="*/ 671513 w 867204"/>
                <a:gd name="connsiteY101" fmla="*/ 583406 h 611981"/>
                <a:gd name="connsiteX102" fmla="*/ 666750 w 867204"/>
                <a:gd name="connsiteY102" fmla="*/ 569119 h 611981"/>
                <a:gd name="connsiteX103" fmla="*/ 664369 w 867204"/>
                <a:gd name="connsiteY103" fmla="*/ 561975 h 611981"/>
                <a:gd name="connsiteX104" fmla="*/ 650082 w 867204"/>
                <a:gd name="connsiteY104" fmla="*/ 550069 h 611981"/>
                <a:gd name="connsiteX105" fmla="*/ 642938 w 867204"/>
                <a:gd name="connsiteY105" fmla="*/ 542925 h 611981"/>
                <a:gd name="connsiteX106" fmla="*/ 628650 w 867204"/>
                <a:gd name="connsiteY106" fmla="*/ 535781 h 611981"/>
                <a:gd name="connsiteX107" fmla="*/ 614363 w 867204"/>
                <a:gd name="connsiteY107" fmla="*/ 526256 h 611981"/>
                <a:gd name="connsiteX108" fmla="*/ 604838 w 867204"/>
                <a:gd name="connsiteY108" fmla="*/ 519113 h 611981"/>
                <a:gd name="connsiteX109" fmla="*/ 590550 w 867204"/>
                <a:gd name="connsiteY109" fmla="*/ 514350 h 611981"/>
                <a:gd name="connsiteX110" fmla="*/ 583407 w 867204"/>
                <a:gd name="connsiteY110" fmla="*/ 511969 h 611981"/>
                <a:gd name="connsiteX111" fmla="*/ 566738 w 867204"/>
                <a:gd name="connsiteY111" fmla="*/ 504825 h 611981"/>
                <a:gd name="connsiteX112" fmla="*/ 557213 w 867204"/>
                <a:gd name="connsiteY112" fmla="*/ 497681 h 611981"/>
                <a:gd name="connsiteX113" fmla="*/ 542925 w 867204"/>
                <a:gd name="connsiteY113" fmla="*/ 488156 h 611981"/>
                <a:gd name="connsiteX114" fmla="*/ 535782 w 867204"/>
                <a:gd name="connsiteY114" fmla="*/ 483394 h 611981"/>
                <a:gd name="connsiteX115" fmla="*/ 531019 w 867204"/>
                <a:gd name="connsiteY115" fmla="*/ 476250 h 611981"/>
                <a:gd name="connsiteX116" fmla="*/ 516732 w 867204"/>
                <a:gd name="connsiteY116" fmla="*/ 466725 h 611981"/>
                <a:gd name="connsiteX117" fmla="*/ 502444 w 867204"/>
                <a:gd name="connsiteY117" fmla="*/ 457200 h 611981"/>
                <a:gd name="connsiteX118" fmla="*/ 492919 w 867204"/>
                <a:gd name="connsiteY118" fmla="*/ 450056 h 611981"/>
                <a:gd name="connsiteX119" fmla="*/ 478632 w 867204"/>
                <a:gd name="connsiteY119" fmla="*/ 435769 h 611981"/>
                <a:gd name="connsiteX120" fmla="*/ 461963 w 867204"/>
                <a:gd name="connsiteY120" fmla="*/ 423863 h 611981"/>
                <a:gd name="connsiteX121" fmla="*/ 457200 w 867204"/>
                <a:gd name="connsiteY121" fmla="*/ 416719 h 611981"/>
                <a:gd name="connsiteX122" fmla="*/ 442913 w 867204"/>
                <a:gd name="connsiteY122" fmla="*/ 407194 h 611981"/>
                <a:gd name="connsiteX123" fmla="*/ 438150 w 867204"/>
                <a:gd name="connsiteY123" fmla="*/ 400050 h 611981"/>
                <a:gd name="connsiteX124" fmla="*/ 428625 w 867204"/>
                <a:gd name="connsiteY124" fmla="*/ 392906 h 611981"/>
                <a:gd name="connsiteX125" fmla="*/ 407194 w 867204"/>
                <a:gd name="connsiteY125" fmla="*/ 376238 h 611981"/>
                <a:gd name="connsiteX126" fmla="*/ 392907 w 867204"/>
                <a:gd name="connsiteY126" fmla="*/ 369094 h 611981"/>
                <a:gd name="connsiteX127" fmla="*/ 378619 w 867204"/>
                <a:gd name="connsiteY127" fmla="*/ 364331 h 611981"/>
                <a:gd name="connsiteX128" fmla="*/ 359569 w 867204"/>
                <a:gd name="connsiteY128" fmla="*/ 354806 h 611981"/>
                <a:gd name="connsiteX129" fmla="*/ 209550 w 867204"/>
                <a:gd name="connsiteY129" fmla="*/ 361950 h 611981"/>
                <a:gd name="connsiteX130" fmla="*/ 159544 w 867204"/>
                <a:gd name="connsiteY130" fmla="*/ 387917 h 611981"/>
                <a:gd name="connsiteX131" fmla="*/ 152400 w 867204"/>
                <a:gd name="connsiteY131" fmla="*/ 378619 h 611981"/>
                <a:gd name="connsiteX132" fmla="*/ 142875 w 867204"/>
                <a:gd name="connsiteY132" fmla="*/ 381000 h 611981"/>
                <a:gd name="connsiteX133" fmla="*/ 104775 w 867204"/>
                <a:gd name="connsiteY133" fmla="*/ 397669 h 611981"/>
                <a:gd name="connsiteX134" fmla="*/ 66675 w 867204"/>
                <a:gd name="connsiteY134" fmla="*/ 402431 h 611981"/>
                <a:gd name="connsiteX135" fmla="*/ 52388 w 867204"/>
                <a:gd name="connsiteY135" fmla="*/ 407194 h 611981"/>
                <a:gd name="connsiteX136" fmla="*/ 45244 w 867204"/>
                <a:gd name="connsiteY136" fmla="*/ 411956 h 611981"/>
                <a:gd name="connsiteX137" fmla="*/ 35719 w 867204"/>
                <a:gd name="connsiteY137" fmla="*/ 414338 h 611981"/>
                <a:gd name="connsiteX138" fmla="*/ 21432 w 867204"/>
                <a:gd name="connsiteY138" fmla="*/ 419100 h 611981"/>
                <a:gd name="connsiteX139" fmla="*/ 7144 w 867204"/>
                <a:gd name="connsiteY139" fmla="*/ 423863 h 611981"/>
                <a:gd name="connsiteX140" fmla="*/ 0 w 867204"/>
                <a:gd name="connsiteY140" fmla="*/ 426244 h 611981"/>
                <a:gd name="connsiteX141" fmla="*/ 7144 w 867204"/>
                <a:gd name="connsiteY141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02469 w 867204"/>
                <a:gd name="connsiteY53" fmla="*/ 173831 h 611981"/>
                <a:gd name="connsiteX54" fmla="*/ 716757 w 867204"/>
                <a:gd name="connsiteY54" fmla="*/ 180975 h 611981"/>
                <a:gd name="connsiteX55" fmla="*/ 731044 w 867204"/>
                <a:gd name="connsiteY55" fmla="*/ 190500 h 611981"/>
                <a:gd name="connsiteX56" fmla="*/ 738188 w 867204"/>
                <a:gd name="connsiteY56" fmla="*/ 195263 h 611981"/>
                <a:gd name="connsiteX57" fmla="*/ 752475 w 867204"/>
                <a:gd name="connsiteY57" fmla="*/ 207169 h 611981"/>
                <a:gd name="connsiteX58" fmla="*/ 766763 w 867204"/>
                <a:gd name="connsiteY58" fmla="*/ 219075 h 611981"/>
                <a:gd name="connsiteX59" fmla="*/ 773907 w 867204"/>
                <a:gd name="connsiteY59" fmla="*/ 221456 h 611981"/>
                <a:gd name="connsiteX60" fmla="*/ 785813 w 867204"/>
                <a:gd name="connsiteY60" fmla="*/ 228600 h 611981"/>
                <a:gd name="connsiteX61" fmla="*/ 792957 w 867204"/>
                <a:gd name="connsiteY61" fmla="*/ 230981 h 611981"/>
                <a:gd name="connsiteX62" fmla="*/ 804863 w 867204"/>
                <a:gd name="connsiteY62" fmla="*/ 238125 h 611981"/>
                <a:gd name="connsiteX63" fmla="*/ 821532 w 867204"/>
                <a:gd name="connsiteY63" fmla="*/ 245269 h 611981"/>
                <a:gd name="connsiteX64" fmla="*/ 833438 w 867204"/>
                <a:gd name="connsiteY64" fmla="*/ 257175 h 611981"/>
                <a:gd name="connsiteX65" fmla="*/ 845344 w 867204"/>
                <a:gd name="connsiteY65" fmla="*/ 271463 h 611981"/>
                <a:gd name="connsiteX66" fmla="*/ 847725 w 867204"/>
                <a:gd name="connsiteY66" fmla="*/ 278606 h 611981"/>
                <a:gd name="connsiteX67" fmla="*/ 854869 w 867204"/>
                <a:gd name="connsiteY67" fmla="*/ 288131 h 611981"/>
                <a:gd name="connsiteX68" fmla="*/ 859632 w 867204"/>
                <a:gd name="connsiteY68" fmla="*/ 295275 h 611981"/>
                <a:gd name="connsiteX69" fmla="*/ 862013 w 867204"/>
                <a:gd name="connsiteY69" fmla="*/ 304800 h 611981"/>
                <a:gd name="connsiteX70" fmla="*/ 852488 w 867204"/>
                <a:gd name="connsiteY70" fmla="*/ 309563 h 611981"/>
                <a:gd name="connsiteX71" fmla="*/ 845344 w 867204"/>
                <a:gd name="connsiteY71" fmla="*/ 307181 h 611981"/>
                <a:gd name="connsiteX72" fmla="*/ 802482 w 867204"/>
                <a:gd name="connsiteY72" fmla="*/ 311944 h 611981"/>
                <a:gd name="connsiteX73" fmla="*/ 807244 w 867204"/>
                <a:gd name="connsiteY73" fmla="*/ 328613 h 611981"/>
                <a:gd name="connsiteX74" fmla="*/ 814388 w 867204"/>
                <a:gd name="connsiteY74" fmla="*/ 333375 h 611981"/>
                <a:gd name="connsiteX75" fmla="*/ 826294 w 867204"/>
                <a:gd name="connsiteY75" fmla="*/ 347663 h 611981"/>
                <a:gd name="connsiteX76" fmla="*/ 833438 w 867204"/>
                <a:gd name="connsiteY76" fmla="*/ 354806 h 611981"/>
                <a:gd name="connsiteX77" fmla="*/ 835819 w 867204"/>
                <a:gd name="connsiteY77" fmla="*/ 383381 h 611981"/>
                <a:gd name="connsiteX78" fmla="*/ 831057 w 867204"/>
                <a:gd name="connsiteY78" fmla="*/ 390525 h 611981"/>
                <a:gd name="connsiteX79" fmla="*/ 807244 w 867204"/>
                <a:gd name="connsiteY79" fmla="*/ 404813 h 611981"/>
                <a:gd name="connsiteX80" fmla="*/ 790575 w 867204"/>
                <a:gd name="connsiteY80" fmla="*/ 416719 h 611981"/>
                <a:gd name="connsiteX81" fmla="*/ 781050 w 867204"/>
                <a:gd name="connsiteY81" fmla="*/ 400050 h 611981"/>
                <a:gd name="connsiteX82" fmla="*/ 773907 w 867204"/>
                <a:gd name="connsiteY82" fmla="*/ 385763 h 611981"/>
                <a:gd name="connsiteX83" fmla="*/ 766763 w 867204"/>
                <a:gd name="connsiteY83" fmla="*/ 388144 h 611981"/>
                <a:gd name="connsiteX84" fmla="*/ 754857 w 867204"/>
                <a:gd name="connsiteY84" fmla="*/ 402431 h 611981"/>
                <a:gd name="connsiteX85" fmla="*/ 747713 w 867204"/>
                <a:gd name="connsiteY85" fmla="*/ 407194 h 611981"/>
                <a:gd name="connsiteX86" fmla="*/ 742950 w 867204"/>
                <a:gd name="connsiteY86" fmla="*/ 414338 h 611981"/>
                <a:gd name="connsiteX87" fmla="*/ 733425 w 867204"/>
                <a:gd name="connsiteY87" fmla="*/ 431006 h 611981"/>
                <a:gd name="connsiteX88" fmla="*/ 726282 w 867204"/>
                <a:gd name="connsiteY88" fmla="*/ 438150 h 611981"/>
                <a:gd name="connsiteX89" fmla="*/ 716757 w 867204"/>
                <a:gd name="connsiteY89" fmla="*/ 452438 h 611981"/>
                <a:gd name="connsiteX90" fmla="*/ 723900 w 867204"/>
                <a:gd name="connsiteY90" fmla="*/ 490538 h 611981"/>
                <a:gd name="connsiteX91" fmla="*/ 728663 w 867204"/>
                <a:gd name="connsiteY91" fmla="*/ 504825 h 611981"/>
                <a:gd name="connsiteX92" fmla="*/ 721519 w 867204"/>
                <a:gd name="connsiteY92" fmla="*/ 538163 h 611981"/>
                <a:gd name="connsiteX93" fmla="*/ 719138 w 867204"/>
                <a:gd name="connsiteY93" fmla="*/ 545306 h 611981"/>
                <a:gd name="connsiteX94" fmla="*/ 711994 w 867204"/>
                <a:gd name="connsiteY94" fmla="*/ 552450 h 611981"/>
                <a:gd name="connsiteX95" fmla="*/ 704850 w 867204"/>
                <a:gd name="connsiteY95" fmla="*/ 576263 h 611981"/>
                <a:gd name="connsiteX96" fmla="*/ 702469 w 867204"/>
                <a:gd name="connsiteY96" fmla="*/ 592931 h 611981"/>
                <a:gd name="connsiteX97" fmla="*/ 695325 w 867204"/>
                <a:gd name="connsiteY97" fmla="*/ 597694 h 611981"/>
                <a:gd name="connsiteX98" fmla="*/ 683419 w 867204"/>
                <a:gd name="connsiteY98" fmla="*/ 611981 h 611981"/>
                <a:gd name="connsiteX99" fmla="*/ 676275 w 867204"/>
                <a:gd name="connsiteY99" fmla="*/ 597694 h 611981"/>
                <a:gd name="connsiteX100" fmla="*/ 671513 w 867204"/>
                <a:gd name="connsiteY100" fmla="*/ 583406 h 611981"/>
                <a:gd name="connsiteX101" fmla="*/ 666750 w 867204"/>
                <a:gd name="connsiteY101" fmla="*/ 569119 h 611981"/>
                <a:gd name="connsiteX102" fmla="*/ 664369 w 867204"/>
                <a:gd name="connsiteY102" fmla="*/ 561975 h 611981"/>
                <a:gd name="connsiteX103" fmla="*/ 650082 w 867204"/>
                <a:gd name="connsiteY103" fmla="*/ 550069 h 611981"/>
                <a:gd name="connsiteX104" fmla="*/ 642938 w 867204"/>
                <a:gd name="connsiteY104" fmla="*/ 542925 h 611981"/>
                <a:gd name="connsiteX105" fmla="*/ 628650 w 867204"/>
                <a:gd name="connsiteY105" fmla="*/ 535781 h 611981"/>
                <a:gd name="connsiteX106" fmla="*/ 614363 w 867204"/>
                <a:gd name="connsiteY106" fmla="*/ 526256 h 611981"/>
                <a:gd name="connsiteX107" fmla="*/ 604838 w 867204"/>
                <a:gd name="connsiteY107" fmla="*/ 519113 h 611981"/>
                <a:gd name="connsiteX108" fmla="*/ 590550 w 867204"/>
                <a:gd name="connsiteY108" fmla="*/ 514350 h 611981"/>
                <a:gd name="connsiteX109" fmla="*/ 583407 w 867204"/>
                <a:gd name="connsiteY109" fmla="*/ 511969 h 611981"/>
                <a:gd name="connsiteX110" fmla="*/ 566738 w 867204"/>
                <a:gd name="connsiteY110" fmla="*/ 504825 h 611981"/>
                <a:gd name="connsiteX111" fmla="*/ 557213 w 867204"/>
                <a:gd name="connsiteY111" fmla="*/ 497681 h 611981"/>
                <a:gd name="connsiteX112" fmla="*/ 542925 w 867204"/>
                <a:gd name="connsiteY112" fmla="*/ 488156 h 611981"/>
                <a:gd name="connsiteX113" fmla="*/ 535782 w 867204"/>
                <a:gd name="connsiteY113" fmla="*/ 483394 h 611981"/>
                <a:gd name="connsiteX114" fmla="*/ 531019 w 867204"/>
                <a:gd name="connsiteY114" fmla="*/ 476250 h 611981"/>
                <a:gd name="connsiteX115" fmla="*/ 516732 w 867204"/>
                <a:gd name="connsiteY115" fmla="*/ 466725 h 611981"/>
                <a:gd name="connsiteX116" fmla="*/ 502444 w 867204"/>
                <a:gd name="connsiteY116" fmla="*/ 457200 h 611981"/>
                <a:gd name="connsiteX117" fmla="*/ 492919 w 867204"/>
                <a:gd name="connsiteY117" fmla="*/ 450056 h 611981"/>
                <a:gd name="connsiteX118" fmla="*/ 478632 w 867204"/>
                <a:gd name="connsiteY118" fmla="*/ 435769 h 611981"/>
                <a:gd name="connsiteX119" fmla="*/ 461963 w 867204"/>
                <a:gd name="connsiteY119" fmla="*/ 423863 h 611981"/>
                <a:gd name="connsiteX120" fmla="*/ 457200 w 867204"/>
                <a:gd name="connsiteY120" fmla="*/ 416719 h 611981"/>
                <a:gd name="connsiteX121" fmla="*/ 442913 w 867204"/>
                <a:gd name="connsiteY121" fmla="*/ 407194 h 611981"/>
                <a:gd name="connsiteX122" fmla="*/ 438150 w 867204"/>
                <a:gd name="connsiteY122" fmla="*/ 400050 h 611981"/>
                <a:gd name="connsiteX123" fmla="*/ 428625 w 867204"/>
                <a:gd name="connsiteY123" fmla="*/ 392906 h 611981"/>
                <a:gd name="connsiteX124" fmla="*/ 407194 w 867204"/>
                <a:gd name="connsiteY124" fmla="*/ 376238 h 611981"/>
                <a:gd name="connsiteX125" fmla="*/ 392907 w 867204"/>
                <a:gd name="connsiteY125" fmla="*/ 369094 h 611981"/>
                <a:gd name="connsiteX126" fmla="*/ 378619 w 867204"/>
                <a:gd name="connsiteY126" fmla="*/ 364331 h 611981"/>
                <a:gd name="connsiteX127" fmla="*/ 359569 w 867204"/>
                <a:gd name="connsiteY127" fmla="*/ 354806 h 611981"/>
                <a:gd name="connsiteX128" fmla="*/ 209550 w 867204"/>
                <a:gd name="connsiteY128" fmla="*/ 361950 h 611981"/>
                <a:gd name="connsiteX129" fmla="*/ 159544 w 867204"/>
                <a:gd name="connsiteY129" fmla="*/ 387917 h 611981"/>
                <a:gd name="connsiteX130" fmla="*/ 152400 w 867204"/>
                <a:gd name="connsiteY130" fmla="*/ 378619 h 611981"/>
                <a:gd name="connsiteX131" fmla="*/ 142875 w 867204"/>
                <a:gd name="connsiteY131" fmla="*/ 381000 h 611981"/>
                <a:gd name="connsiteX132" fmla="*/ 104775 w 867204"/>
                <a:gd name="connsiteY132" fmla="*/ 397669 h 611981"/>
                <a:gd name="connsiteX133" fmla="*/ 66675 w 867204"/>
                <a:gd name="connsiteY133" fmla="*/ 402431 h 611981"/>
                <a:gd name="connsiteX134" fmla="*/ 52388 w 867204"/>
                <a:gd name="connsiteY134" fmla="*/ 407194 h 611981"/>
                <a:gd name="connsiteX135" fmla="*/ 45244 w 867204"/>
                <a:gd name="connsiteY135" fmla="*/ 411956 h 611981"/>
                <a:gd name="connsiteX136" fmla="*/ 35719 w 867204"/>
                <a:gd name="connsiteY136" fmla="*/ 414338 h 611981"/>
                <a:gd name="connsiteX137" fmla="*/ 21432 w 867204"/>
                <a:gd name="connsiteY137" fmla="*/ 419100 h 611981"/>
                <a:gd name="connsiteX138" fmla="*/ 7144 w 867204"/>
                <a:gd name="connsiteY138" fmla="*/ 423863 h 611981"/>
                <a:gd name="connsiteX139" fmla="*/ 0 w 867204"/>
                <a:gd name="connsiteY139" fmla="*/ 426244 h 611981"/>
                <a:gd name="connsiteX140" fmla="*/ 7144 w 867204"/>
                <a:gd name="connsiteY140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52475 w 867204"/>
                <a:gd name="connsiteY56" fmla="*/ 207169 h 611981"/>
                <a:gd name="connsiteX57" fmla="*/ 766763 w 867204"/>
                <a:gd name="connsiteY57" fmla="*/ 219075 h 611981"/>
                <a:gd name="connsiteX58" fmla="*/ 773907 w 867204"/>
                <a:gd name="connsiteY58" fmla="*/ 221456 h 611981"/>
                <a:gd name="connsiteX59" fmla="*/ 785813 w 867204"/>
                <a:gd name="connsiteY59" fmla="*/ 228600 h 611981"/>
                <a:gd name="connsiteX60" fmla="*/ 792957 w 867204"/>
                <a:gd name="connsiteY60" fmla="*/ 230981 h 611981"/>
                <a:gd name="connsiteX61" fmla="*/ 804863 w 867204"/>
                <a:gd name="connsiteY61" fmla="*/ 238125 h 611981"/>
                <a:gd name="connsiteX62" fmla="*/ 821532 w 867204"/>
                <a:gd name="connsiteY62" fmla="*/ 245269 h 611981"/>
                <a:gd name="connsiteX63" fmla="*/ 833438 w 867204"/>
                <a:gd name="connsiteY63" fmla="*/ 257175 h 611981"/>
                <a:gd name="connsiteX64" fmla="*/ 845344 w 867204"/>
                <a:gd name="connsiteY64" fmla="*/ 271463 h 611981"/>
                <a:gd name="connsiteX65" fmla="*/ 847725 w 867204"/>
                <a:gd name="connsiteY65" fmla="*/ 278606 h 611981"/>
                <a:gd name="connsiteX66" fmla="*/ 854869 w 867204"/>
                <a:gd name="connsiteY66" fmla="*/ 288131 h 611981"/>
                <a:gd name="connsiteX67" fmla="*/ 859632 w 867204"/>
                <a:gd name="connsiteY67" fmla="*/ 295275 h 611981"/>
                <a:gd name="connsiteX68" fmla="*/ 862013 w 867204"/>
                <a:gd name="connsiteY68" fmla="*/ 304800 h 611981"/>
                <a:gd name="connsiteX69" fmla="*/ 852488 w 867204"/>
                <a:gd name="connsiteY69" fmla="*/ 309563 h 611981"/>
                <a:gd name="connsiteX70" fmla="*/ 845344 w 867204"/>
                <a:gd name="connsiteY70" fmla="*/ 307181 h 611981"/>
                <a:gd name="connsiteX71" fmla="*/ 802482 w 867204"/>
                <a:gd name="connsiteY71" fmla="*/ 311944 h 611981"/>
                <a:gd name="connsiteX72" fmla="*/ 807244 w 867204"/>
                <a:gd name="connsiteY72" fmla="*/ 328613 h 611981"/>
                <a:gd name="connsiteX73" fmla="*/ 814388 w 867204"/>
                <a:gd name="connsiteY73" fmla="*/ 333375 h 611981"/>
                <a:gd name="connsiteX74" fmla="*/ 826294 w 867204"/>
                <a:gd name="connsiteY74" fmla="*/ 347663 h 611981"/>
                <a:gd name="connsiteX75" fmla="*/ 833438 w 867204"/>
                <a:gd name="connsiteY75" fmla="*/ 354806 h 611981"/>
                <a:gd name="connsiteX76" fmla="*/ 835819 w 867204"/>
                <a:gd name="connsiteY76" fmla="*/ 383381 h 611981"/>
                <a:gd name="connsiteX77" fmla="*/ 831057 w 867204"/>
                <a:gd name="connsiteY77" fmla="*/ 390525 h 611981"/>
                <a:gd name="connsiteX78" fmla="*/ 807244 w 867204"/>
                <a:gd name="connsiteY78" fmla="*/ 404813 h 611981"/>
                <a:gd name="connsiteX79" fmla="*/ 790575 w 867204"/>
                <a:gd name="connsiteY79" fmla="*/ 416719 h 611981"/>
                <a:gd name="connsiteX80" fmla="*/ 781050 w 867204"/>
                <a:gd name="connsiteY80" fmla="*/ 400050 h 611981"/>
                <a:gd name="connsiteX81" fmla="*/ 773907 w 867204"/>
                <a:gd name="connsiteY81" fmla="*/ 385763 h 611981"/>
                <a:gd name="connsiteX82" fmla="*/ 766763 w 867204"/>
                <a:gd name="connsiteY82" fmla="*/ 388144 h 611981"/>
                <a:gd name="connsiteX83" fmla="*/ 754857 w 867204"/>
                <a:gd name="connsiteY83" fmla="*/ 402431 h 611981"/>
                <a:gd name="connsiteX84" fmla="*/ 747713 w 867204"/>
                <a:gd name="connsiteY84" fmla="*/ 407194 h 611981"/>
                <a:gd name="connsiteX85" fmla="*/ 742950 w 867204"/>
                <a:gd name="connsiteY85" fmla="*/ 414338 h 611981"/>
                <a:gd name="connsiteX86" fmla="*/ 733425 w 867204"/>
                <a:gd name="connsiteY86" fmla="*/ 431006 h 611981"/>
                <a:gd name="connsiteX87" fmla="*/ 726282 w 867204"/>
                <a:gd name="connsiteY87" fmla="*/ 438150 h 611981"/>
                <a:gd name="connsiteX88" fmla="*/ 716757 w 867204"/>
                <a:gd name="connsiteY88" fmla="*/ 452438 h 611981"/>
                <a:gd name="connsiteX89" fmla="*/ 723900 w 867204"/>
                <a:gd name="connsiteY89" fmla="*/ 490538 h 611981"/>
                <a:gd name="connsiteX90" fmla="*/ 728663 w 867204"/>
                <a:gd name="connsiteY90" fmla="*/ 504825 h 611981"/>
                <a:gd name="connsiteX91" fmla="*/ 721519 w 867204"/>
                <a:gd name="connsiteY91" fmla="*/ 538163 h 611981"/>
                <a:gd name="connsiteX92" fmla="*/ 719138 w 867204"/>
                <a:gd name="connsiteY92" fmla="*/ 545306 h 611981"/>
                <a:gd name="connsiteX93" fmla="*/ 711994 w 867204"/>
                <a:gd name="connsiteY93" fmla="*/ 552450 h 611981"/>
                <a:gd name="connsiteX94" fmla="*/ 704850 w 867204"/>
                <a:gd name="connsiteY94" fmla="*/ 576263 h 611981"/>
                <a:gd name="connsiteX95" fmla="*/ 702469 w 867204"/>
                <a:gd name="connsiteY95" fmla="*/ 592931 h 611981"/>
                <a:gd name="connsiteX96" fmla="*/ 695325 w 867204"/>
                <a:gd name="connsiteY96" fmla="*/ 597694 h 611981"/>
                <a:gd name="connsiteX97" fmla="*/ 683419 w 867204"/>
                <a:gd name="connsiteY97" fmla="*/ 611981 h 611981"/>
                <a:gd name="connsiteX98" fmla="*/ 676275 w 867204"/>
                <a:gd name="connsiteY98" fmla="*/ 597694 h 611981"/>
                <a:gd name="connsiteX99" fmla="*/ 671513 w 867204"/>
                <a:gd name="connsiteY99" fmla="*/ 583406 h 611981"/>
                <a:gd name="connsiteX100" fmla="*/ 666750 w 867204"/>
                <a:gd name="connsiteY100" fmla="*/ 569119 h 611981"/>
                <a:gd name="connsiteX101" fmla="*/ 664369 w 867204"/>
                <a:gd name="connsiteY101" fmla="*/ 561975 h 611981"/>
                <a:gd name="connsiteX102" fmla="*/ 650082 w 867204"/>
                <a:gd name="connsiteY102" fmla="*/ 550069 h 611981"/>
                <a:gd name="connsiteX103" fmla="*/ 642938 w 867204"/>
                <a:gd name="connsiteY103" fmla="*/ 542925 h 611981"/>
                <a:gd name="connsiteX104" fmla="*/ 628650 w 867204"/>
                <a:gd name="connsiteY104" fmla="*/ 535781 h 611981"/>
                <a:gd name="connsiteX105" fmla="*/ 614363 w 867204"/>
                <a:gd name="connsiteY105" fmla="*/ 526256 h 611981"/>
                <a:gd name="connsiteX106" fmla="*/ 604838 w 867204"/>
                <a:gd name="connsiteY106" fmla="*/ 519113 h 611981"/>
                <a:gd name="connsiteX107" fmla="*/ 590550 w 867204"/>
                <a:gd name="connsiteY107" fmla="*/ 514350 h 611981"/>
                <a:gd name="connsiteX108" fmla="*/ 583407 w 867204"/>
                <a:gd name="connsiteY108" fmla="*/ 511969 h 611981"/>
                <a:gd name="connsiteX109" fmla="*/ 566738 w 867204"/>
                <a:gd name="connsiteY109" fmla="*/ 504825 h 611981"/>
                <a:gd name="connsiteX110" fmla="*/ 557213 w 867204"/>
                <a:gd name="connsiteY110" fmla="*/ 497681 h 611981"/>
                <a:gd name="connsiteX111" fmla="*/ 542925 w 867204"/>
                <a:gd name="connsiteY111" fmla="*/ 488156 h 611981"/>
                <a:gd name="connsiteX112" fmla="*/ 535782 w 867204"/>
                <a:gd name="connsiteY112" fmla="*/ 483394 h 611981"/>
                <a:gd name="connsiteX113" fmla="*/ 531019 w 867204"/>
                <a:gd name="connsiteY113" fmla="*/ 476250 h 611981"/>
                <a:gd name="connsiteX114" fmla="*/ 516732 w 867204"/>
                <a:gd name="connsiteY114" fmla="*/ 466725 h 611981"/>
                <a:gd name="connsiteX115" fmla="*/ 502444 w 867204"/>
                <a:gd name="connsiteY115" fmla="*/ 457200 h 611981"/>
                <a:gd name="connsiteX116" fmla="*/ 492919 w 867204"/>
                <a:gd name="connsiteY116" fmla="*/ 450056 h 611981"/>
                <a:gd name="connsiteX117" fmla="*/ 478632 w 867204"/>
                <a:gd name="connsiteY117" fmla="*/ 435769 h 611981"/>
                <a:gd name="connsiteX118" fmla="*/ 461963 w 867204"/>
                <a:gd name="connsiteY118" fmla="*/ 423863 h 611981"/>
                <a:gd name="connsiteX119" fmla="*/ 457200 w 867204"/>
                <a:gd name="connsiteY119" fmla="*/ 416719 h 611981"/>
                <a:gd name="connsiteX120" fmla="*/ 442913 w 867204"/>
                <a:gd name="connsiteY120" fmla="*/ 407194 h 611981"/>
                <a:gd name="connsiteX121" fmla="*/ 438150 w 867204"/>
                <a:gd name="connsiteY121" fmla="*/ 400050 h 611981"/>
                <a:gd name="connsiteX122" fmla="*/ 428625 w 867204"/>
                <a:gd name="connsiteY122" fmla="*/ 392906 h 611981"/>
                <a:gd name="connsiteX123" fmla="*/ 407194 w 867204"/>
                <a:gd name="connsiteY123" fmla="*/ 376238 h 611981"/>
                <a:gd name="connsiteX124" fmla="*/ 392907 w 867204"/>
                <a:gd name="connsiteY124" fmla="*/ 369094 h 611981"/>
                <a:gd name="connsiteX125" fmla="*/ 378619 w 867204"/>
                <a:gd name="connsiteY125" fmla="*/ 364331 h 611981"/>
                <a:gd name="connsiteX126" fmla="*/ 359569 w 867204"/>
                <a:gd name="connsiteY126" fmla="*/ 354806 h 611981"/>
                <a:gd name="connsiteX127" fmla="*/ 209550 w 867204"/>
                <a:gd name="connsiteY127" fmla="*/ 361950 h 611981"/>
                <a:gd name="connsiteX128" fmla="*/ 159544 w 867204"/>
                <a:gd name="connsiteY128" fmla="*/ 387917 h 611981"/>
                <a:gd name="connsiteX129" fmla="*/ 152400 w 867204"/>
                <a:gd name="connsiteY129" fmla="*/ 378619 h 611981"/>
                <a:gd name="connsiteX130" fmla="*/ 142875 w 867204"/>
                <a:gd name="connsiteY130" fmla="*/ 381000 h 611981"/>
                <a:gd name="connsiteX131" fmla="*/ 104775 w 867204"/>
                <a:gd name="connsiteY131" fmla="*/ 397669 h 611981"/>
                <a:gd name="connsiteX132" fmla="*/ 66675 w 867204"/>
                <a:gd name="connsiteY132" fmla="*/ 402431 h 611981"/>
                <a:gd name="connsiteX133" fmla="*/ 52388 w 867204"/>
                <a:gd name="connsiteY133" fmla="*/ 407194 h 611981"/>
                <a:gd name="connsiteX134" fmla="*/ 45244 w 867204"/>
                <a:gd name="connsiteY134" fmla="*/ 411956 h 611981"/>
                <a:gd name="connsiteX135" fmla="*/ 35719 w 867204"/>
                <a:gd name="connsiteY135" fmla="*/ 414338 h 611981"/>
                <a:gd name="connsiteX136" fmla="*/ 21432 w 867204"/>
                <a:gd name="connsiteY136" fmla="*/ 419100 h 611981"/>
                <a:gd name="connsiteX137" fmla="*/ 7144 w 867204"/>
                <a:gd name="connsiteY137" fmla="*/ 423863 h 611981"/>
                <a:gd name="connsiteX138" fmla="*/ 0 w 867204"/>
                <a:gd name="connsiteY138" fmla="*/ 426244 h 611981"/>
                <a:gd name="connsiteX139" fmla="*/ 7144 w 867204"/>
                <a:gd name="connsiteY139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66763 w 867204"/>
                <a:gd name="connsiteY56" fmla="*/ 219075 h 611981"/>
                <a:gd name="connsiteX57" fmla="*/ 773907 w 867204"/>
                <a:gd name="connsiteY57" fmla="*/ 221456 h 611981"/>
                <a:gd name="connsiteX58" fmla="*/ 785813 w 867204"/>
                <a:gd name="connsiteY58" fmla="*/ 228600 h 611981"/>
                <a:gd name="connsiteX59" fmla="*/ 792957 w 867204"/>
                <a:gd name="connsiteY59" fmla="*/ 230981 h 611981"/>
                <a:gd name="connsiteX60" fmla="*/ 804863 w 867204"/>
                <a:gd name="connsiteY60" fmla="*/ 238125 h 611981"/>
                <a:gd name="connsiteX61" fmla="*/ 821532 w 867204"/>
                <a:gd name="connsiteY61" fmla="*/ 245269 h 611981"/>
                <a:gd name="connsiteX62" fmla="*/ 833438 w 867204"/>
                <a:gd name="connsiteY62" fmla="*/ 257175 h 611981"/>
                <a:gd name="connsiteX63" fmla="*/ 845344 w 867204"/>
                <a:gd name="connsiteY63" fmla="*/ 271463 h 611981"/>
                <a:gd name="connsiteX64" fmla="*/ 847725 w 867204"/>
                <a:gd name="connsiteY64" fmla="*/ 278606 h 611981"/>
                <a:gd name="connsiteX65" fmla="*/ 854869 w 867204"/>
                <a:gd name="connsiteY65" fmla="*/ 288131 h 611981"/>
                <a:gd name="connsiteX66" fmla="*/ 859632 w 867204"/>
                <a:gd name="connsiteY66" fmla="*/ 295275 h 611981"/>
                <a:gd name="connsiteX67" fmla="*/ 862013 w 867204"/>
                <a:gd name="connsiteY67" fmla="*/ 304800 h 611981"/>
                <a:gd name="connsiteX68" fmla="*/ 852488 w 867204"/>
                <a:gd name="connsiteY68" fmla="*/ 309563 h 611981"/>
                <a:gd name="connsiteX69" fmla="*/ 845344 w 867204"/>
                <a:gd name="connsiteY69" fmla="*/ 307181 h 611981"/>
                <a:gd name="connsiteX70" fmla="*/ 802482 w 867204"/>
                <a:gd name="connsiteY70" fmla="*/ 311944 h 611981"/>
                <a:gd name="connsiteX71" fmla="*/ 807244 w 867204"/>
                <a:gd name="connsiteY71" fmla="*/ 328613 h 611981"/>
                <a:gd name="connsiteX72" fmla="*/ 814388 w 867204"/>
                <a:gd name="connsiteY72" fmla="*/ 333375 h 611981"/>
                <a:gd name="connsiteX73" fmla="*/ 826294 w 867204"/>
                <a:gd name="connsiteY73" fmla="*/ 347663 h 611981"/>
                <a:gd name="connsiteX74" fmla="*/ 833438 w 867204"/>
                <a:gd name="connsiteY74" fmla="*/ 354806 h 611981"/>
                <a:gd name="connsiteX75" fmla="*/ 835819 w 867204"/>
                <a:gd name="connsiteY75" fmla="*/ 383381 h 611981"/>
                <a:gd name="connsiteX76" fmla="*/ 831057 w 867204"/>
                <a:gd name="connsiteY76" fmla="*/ 390525 h 611981"/>
                <a:gd name="connsiteX77" fmla="*/ 807244 w 867204"/>
                <a:gd name="connsiteY77" fmla="*/ 404813 h 611981"/>
                <a:gd name="connsiteX78" fmla="*/ 790575 w 867204"/>
                <a:gd name="connsiteY78" fmla="*/ 416719 h 611981"/>
                <a:gd name="connsiteX79" fmla="*/ 781050 w 867204"/>
                <a:gd name="connsiteY79" fmla="*/ 400050 h 611981"/>
                <a:gd name="connsiteX80" fmla="*/ 773907 w 867204"/>
                <a:gd name="connsiteY80" fmla="*/ 385763 h 611981"/>
                <a:gd name="connsiteX81" fmla="*/ 766763 w 867204"/>
                <a:gd name="connsiteY81" fmla="*/ 388144 h 611981"/>
                <a:gd name="connsiteX82" fmla="*/ 754857 w 867204"/>
                <a:gd name="connsiteY82" fmla="*/ 402431 h 611981"/>
                <a:gd name="connsiteX83" fmla="*/ 747713 w 867204"/>
                <a:gd name="connsiteY83" fmla="*/ 407194 h 611981"/>
                <a:gd name="connsiteX84" fmla="*/ 742950 w 867204"/>
                <a:gd name="connsiteY84" fmla="*/ 414338 h 611981"/>
                <a:gd name="connsiteX85" fmla="*/ 733425 w 867204"/>
                <a:gd name="connsiteY85" fmla="*/ 431006 h 611981"/>
                <a:gd name="connsiteX86" fmla="*/ 726282 w 867204"/>
                <a:gd name="connsiteY86" fmla="*/ 438150 h 611981"/>
                <a:gd name="connsiteX87" fmla="*/ 716757 w 867204"/>
                <a:gd name="connsiteY87" fmla="*/ 452438 h 611981"/>
                <a:gd name="connsiteX88" fmla="*/ 723900 w 867204"/>
                <a:gd name="connsiteY88" fmla="*/ 490538 h 611981"/>
                <a:gd name="connsiteX89" fmla="*/ 728663 w 867204"/>
                <a:gd name="connsiteY89" fmla="*/ 504825 h 611981"/>
                <a:gd name="connsiteX90" fmla="*/ 721519 w 867204"/>
                <a:gd name="connsiteY90" fmla="*/ 538163 h 611981"/>
                <a:gd name="connsiteX91" fmla="*/ 719138 w 867204"/>
                <a:gd name="connsiteY91" fmla="*/ 545306 h 611981"/>
                <a:gd name="connsiteX92" fmla="*/ 711994 w 867204"/>
                <a:gd name="connsiteY92" fmla="*/ 552450 h 611981"/>
                <a:gd name="connsiteX93" fmla="*/ 704850 w 867204"/>
                <a:gd name="connsiteY93" fmla="*/ 576263 h 611981"/>
                <a:gd name="connsiteX94" fmla="*/ 702469 w 867204"/>
                <a:gd name="connsiteY94" fmla="*/ 592931 h 611981"/>
                <a:gd name="connsiteX95" fmla="*/ 695325 w 867204"/>
                <a:gd name="connsiteY95" fmla="*/ 597694 h 611981"/>
                <a:gd name="connsiteX96" fmla="*/ 683419 w 867204"/>
                <a:gd name="connsiteY96" fmla="*/ 611981 h 611981"/>
                <a:gd name="connsiteX97" fmla="*/ 676275 w 867204"/>
                <a:gd name="connsiteY97" fmla="*/ 597694 h 611981"/>
                <a:gd name="connsiteX98" fmla="*/ 671513 w 867204"/>
                <a:gd name="connsiteY98" fmla="*/ 583406 h 611981"/>
                <a:gd name="connsiteX99" fmla="*/ 666750 w 867204"/>
                <a:gd name="connsiteY99" fmla="*/ 569119 h 611981"/>
                <a:gd name="connsiteX100" fmla="*/ 664369 w 867204"/>
                <a:gd name="connsiteY100" fmla="*/ 561975 h 611981"/>
                <a:gd name="connsiteX101" fmla="*/ 650082 w 867204"/>
                <a:gd name="connsiteY101" fmla="*/ 550069 h 611981"/>
                <a:gd name="connsiteX102" fmla="*/ 642938 w 867204"/>
                <a:gd name="connsiteY102" fmla="*/ 542925 h 611981"/>
                <a:gd name="connsiteX103" fmla="*/ 628650 w 867204"/>
                <a:gd name="connsiteY103" fmla="*/ 535781 h 611981"/>
                <a:gd name="connsiteX104" fmla="*/ 614363 w 867204"/>
                <a:gd name="connsiteY104" fmla="*/ 526256 h 611981"/>
                <a:gd name="connsiteX105" fmla="*/ 604838 w 867204"/>
                <a:gd name="connsiteY105" fmla="*/ 519113 h 611981"/>
                <a:gd name="connsiteX106" fmla="*/ 590550 w 867204"/>
                <a:gd name="connsiteY106" fmla="*/ 514350 h 611981"/>
                <a:gd name="connsiteX107" fmla="*/ 583407 w 867204"/>
                <a:gd name="connsiteY107" fmla="*/ 511969 h 611981"/>
                <a:gd name="connsiteX108" fmla="*/ 566738 w 867204"/>
                <a:gd name="connsiteY108" fmla="*/ 504825 h 611981"/>
                <a:gd name="connsiteX109" fmla="*/ 557213 w 867204"/>
                <a:gd name="connsiteY109" fmla="*/ 497681 h 611981"/>
                <a:gd name="connsiteX110" fmla="*/ 542925 w 867204"/>
                <a:gd name="connsiteY110" fmla="*/ 488156 h 611981"/>
                <a:gd name="connsiteX111" fmla="*/ 535782 w 867204"/>
                <a:gd name="connsiteY111" fmla="*/ 483394 h 611981"/>
                <a:gd name="connsiteX112" fmla="*/ 531019 w 867204"/>
                <a:gd name="connsiteY112" fmla="*/ 476250 h 611981"/>
                <a:gd name="connsiteX113" fmla="*/ 516732 w 867204"/>
                <a:gd name="connsiteY113" fmla="*/ 466725 h 611981"/>
                <a:gd name="connsiteX114" fmla="*/ 502444 w 867204"/>
                <a:gd name="connsiteY114" fmla="*/ 457200 h 611981"/>
                <a:gd name="connsiteX115" fmla="*/ 492919 w 867204"/>
                <a:gd name="connsiteY115" fmla="*/ 450056 h 611981"/>
                <a:gd name="connsiteX116" fmla="*/ 478632 w 867204"/>
                <a:gd name="connsiteY116" fmla="*/ 435769 h 611981"/>
                <a:gd name="connsiteX117" fmla="*/ 461963 w 867204"/>
                <a:gd name="connsiteY117" fmla="*/ 423863 h 611981"/>
                <a:gd name="connsiteX118" fmla="*/ 457200 w 867204"/>
                <a:gd name="connsiteY118" fmla="*/ 416719 h 611981"/>
                <a:gd name="connsiteX119" fmla="*/ 442913 w 867204"/>
                <a:gd name="connsiteY119" fmla="*/ 407194 h 611981"/>
                <a:gd name="connsiteX120" fmla="*/ 438150 w 867204"/>
                <a:gd name="connsiteY120" fmla="*/ 400050 h 611981"/>
                <a:gd name="connsiteX121" fmla="*/ 428625 w 867204"/>
                <a:gd name="connsiteY121" fmla="*/ 392906 h 611981"/>
                <a:gd name="connsiteX122" fmla="*/ 407194 w 867204"/>
                <a:gd name="connsiteY122" fmla="*/ 376238 h 611981"/>
                <a:gd name="connsiteX123" fmla="*/ 392907 w 867204"/>
                <a:gd name="connsiteY123" fmla="*/ 369094 h 611981"/>
                <a:gd name="connsiteX124" fmla="*/ 378619 w 867204"/>
                <a:gd name="connsiteY124" fmla="*/ 364331 h 611981"/>
                <a:gd name="connsiteX125" fmla="*/ 359569 w 867204"/>
                <a:gd name="connsiteY125" fmla="*/ 354806 h 611981"/>
                <a:gd name="connsiteX126" fmla="*/ 209550 w 867204"/>
                <a:gd name="connsiteY126" fmla="*/ 361950 h 611981"/>
                <a:gd name="connsiteX127" fmla="*/ 159544 w 867204"/>
                <a:gd name="connsiteY127" fmla="*/ 387917 h 611981"/>
                <a:gd name="connsiteX128" fmla="*/ 152400 w 867204"/>
                <a:gd name="connsiteY128" fmla="*/ 378619 h 611981"/>
                <a:gd name="connsiteX129" fmla="*/ 142875 w 867204"/>
                <a:gd name="connsiteY129" fmla="*/ 381000 h 611981"/>
                <a:gd name="connsiteX130" fmla="*/ 104775 w 867204"/>
                <a:gd name="connsiteY130" fmla="*/ 397669 h 611981"/>
                <a:gd name="connsiteX131" fmla="*/ 66675 w 867204"/>
                <a:gd name="connsiteY131" fmla="*/ 402431 h 611981"/>
                <a:gd name="connsiteX132" fmla="*/ 52388 w 867204"/>
                <a:gd name="connsiteY132" fmla="*/ 407194 h 611981"/>
                <a:gd name="connsiteX133" fmla="*/ 45244 w 867204"/>
                <a:gd name="connsiteY133" fmla="*/ 411956 h 611981"/>
                <a:gd name="connsiteX134" fmla="*/ 35719 w 867204"/>
                <a:gd name="connsiteY134" fmla="*/ 414338 h 611981"/>
                <a:gd name="connsiteX135" fmla="*/ 21432 w 867204"/>
                <a:gd name="connsiteY135" fmla="*/ 419100 h 611981"/>
                <a:gd name="connsiteX136" fmla="*/ 7144 w 867204"/>
                <a:gd name="connsiteY136" fmla="*/ 423863 h 611981"/>
                <a:gd name="connsiteX137" fmla="*/ 0 w 867204"/>
                <a:gd name="connsiteY137" fmla="*/ 426244 h 611981"/>
                <a:gd name="connsiteX138" fmla="*/ 7144 w 867204"/>
                <a:gd name="connsiteY138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66763 w 867204"/>
                <a:gd name="connsiteY56" fmla="*/ 219075 h 611981"/>
                <a:gd name="connsiteX57" fmla="*/ 773907 w 867204"/>
                <a:gd name="connsiteY57" fmla="*/ 221456 h 611981"/>
                <a:gd name="connsiteX58" fmla="*/ 785813 w 867204"/>
                <a:gd name="connsiteY58" fmla="*/ 228600 h 611981"/>
                <a:gd name="connsiteX59" fmla="*/ 792957 w 867204"/>
                <a:gd name="connsiteY59" fmla="*/ 230981 h 611981"/>
                <a:gd name="connsiteX60" fmla="*/ 804863 w 867204"/>
                <a:gd name="connsiteY60" fmla="*/ 238125 h 611981"/>
                <a:gd name="connsiteX61" fmla="*/ 833438 w 867204"/>
                <a:gd name="connsiteY61" fmla="*/ 257175 h 611981"/>
                <a:gd name="connsiteX62" fmla="*/ 845344 w 867204"/>
                <a:gd name="connsiteY62" fmla="*/ 271463 h 611981"/>
                <a:gd name="connsiteX63" fmla="*/ 847725 w 867204"/>
                <a:gd name="connsiteY63" fmla="*/ 278606 h 611981"/>
                <a:gd name="connsiteX64" fmla="*/ 854869 w 867204"/>
                <a:gd name="connsiteY64" fmla="*/ 288131 h 611981"/>
                <a:gd name="connsiteX65" fmla="*/ 859632 w 867204"/>
                <a:gd name="connsiteY65" fmla="*/ 295275 h 611981"/>
                <a:gd name="connsiteX66" fmla="*/ 862013 w 867204"/>
                <a:gd name="connsiteY66" fmla="*/ 304800 h 611981"/>
                <a:gd name="connsiteX67" fmla="*/ 852488 w 867204"/>
                <a:gd name="connsiteY67" fmla="*/ 309563 h 611981"/>
                <a:gd name="connsiteX68" fmla="*/ 845344 w 867204"/>
                <a:gd name="connsiteY68" fmla="*/ 307181 h 611981"/>
                <a:gd name="connsiteX69" fmla="*/ 802482 w 867204"/>
                <a:gd name="connsiteY69" fmla="*/ 311944 h 611981"/>
                <a:gd name="connsiteX70" fmla="*/ 807244 w 867204"/>
                <a:gd name="connsiteY70" fmla="*/ 328613 h 611981"/>
                <a:gd name="connsiteX71" fmla="*/ 814388 w 867204"/>
                <a:gd name="connsiteY71" fmla="*/ 333375 h 611981"/>
                <a:gd name="connsiteX72" fmla="*/ 826294 w 867204"/>
                <a:gd name="connsiteY72" fmla="*/ 347663 h 611981"/>
                <a:gd name="connsiteX73" fmla="*/ 833438 w 867204"/>
                <a:gd name="connsiteY73" fmla="*/ 354806 h 611981"/>
                <a:gd name="connsiteX74" fmla="*/ 835819 w 867204"/>
                <a:gd name="connsiteY74" fmla="*/ 383381 h 611981"/>
                <a:gd name="connsiteX75" fmla="*/ 831057 w 867204"/>
                <a:gd name="connsiteY75" fmla="*/ 390525 h 611981"/>
                <a:gd name="connsiteX76" fmla="*/ 807244 w 867204"/>
                <a:gd name="connsiteY76" fmla="*/ 404813 h 611981"/>
                <a:gd name="connsiteX77" fmla="*/ 790575 w 867204"/>
                <a:gd name="connsiteY77" fmla="*/ 416719 h 611981"/>
                <a:gd name="connsiteX78" fmla="*/ 781050 w 867204"/>
                <a:gd name="connsiteY78" fmla="*/ 400050 h 611981"/>
                <a:gd name="connsiteX79" fmla="*/ 773907 w 867204"/>
                <a:gd name="connsiteY79" fmla="*/ 385763 h 611981"/>
                <a:gd name="connsiteX80" fmla="*/ 766763 w 867204"/>
                <a:gd name="connsiteY80" fmla="*/ 388144 h 611981"/>
                <a:gd name="connsiteX81" fmla="*/ 754857 w 867204"/>
                <a:gd name="connsiteY81" fmla="*/ 402431 h 611981"/>
                <a:gd name="connsiteX82" fmla="*/ 747713 w 867204"/>
                <a:gd name="connsiteY82" fmla="*/ 407194 h 611981"/>
                <a:gd name="connsiteX83" fmla="*/ 742950 w 867204"/>
                <a:gd name="connsiteY83" fmla="*/ 414338 h 611981"/>
                <a:gd name="connsiteX84" fmla="*/ 733425 w 867204"/>
                <a:gd name="connsiteY84" fmla="*/ 431006 h 611981"/>
                <a:gd name="connsiteX85" fmla="*/ 726282 w 867204"/>
                <a:gd name="connsiteY85" fmla="*/ 438150 h 611981"/>
                <a:gd name="connsiteX86" fmla="*/ 716757 w 867204"/>
                <a:gd name="connsiteY86" fmla="*/ 452438 h 611981"/>
                <a:gd name="connsiteX87" fmla="*/ 723900 w 867204"/>
                <a:gd name="connsiteY87" fmla="*/ 490538 h 611981"/>
                <a:gd name="connsiteX88" fmla="*/ 728663 w 867204"/>
                <a:gd name="connsiteY88" fmla="*/ 504825 h 611981"/>
                <a:gd name="connsiteX89" fmla="*/ 721519 w 867204"/>
                <a:gd name="connsiteY89" fmla="*/ 538163 h 611981"/>
                <a:gd name="connsiteX90" fmla="*/ 719138 w 867204"/>
                <a:gd name="connsiteY90" fmla="*/ 545306 h 611981"/>
                <a:gd name="connsiteX91" fmla="*/ 711994 w 867204"/>
                <a:gd name="connsiteY91" fmla="*/ 552450 h 611981"/>
                <a:gd name="connsiteX92" fmla="*/ 704850 w 867204"/>
                <a:gd name="connsiteY92" fmla="*/ 576263 h 611981"/>
                <a:gd name="connsiteX93" fmla="*/ 702469 w 867204"/>
                <a:gd name="connsiteY93" fmla="*/ 592931 h 611981"/>
                <a:gd name="connsiteX94" fmla="*/ 695325 w 867204"/>
                <a:gd name="connsiteY94" fmla="*/ 597694 h 611981"/>
                <a:gd name="connsiteX95" fmla="*/ 683419 w 867204"/>
                <a:gd name="connsiteY95" fmla="*/ 611981 h 611981"/>
                <a:gd name="connsiteX96" fmla="*/ 676275 w 867204"/>
                <a:gd name="connsiteY96" fmla="*/ 597694 h 611981"/>
                <a:gd name="connsiteX97" fmla="*/ 671513 w 867204"/>
                <a:gd name="connsiteY97" fmla="*/ 583406 h 611981"/>
                <a:gd name="connsiteX98" fmla="*/ 666750 w 867204"/>
                <a:gd name="connsiteY98" fmla="*/ 569119 h 611981"/>
                <a:gd name="connsiteX99" fmla="*/ 664369 w 867204"/>
                <a:gd name="connsiteY99" fmla="*/ 561975 h 611981"/>
                <a:gd name="connsiteX100" fmla="*/ 650082 w 867204"/>
                <a:gd name="connsiteY100" fmla="*/ 550069 h 611981"/>
                <a:gd name="connsiteX101" fmla="*/ 642938 w 867204"/>
                <a:gd name="connsiteY101" fmla="*/ 542925 h 611981"/>
                <a:gd name="connsiteX102" fmla="*/ 628650 w 867204"/>
                <a:gd name="connsiteY102" fmla="*/ 535781 h 611981"/>
                <a:gd name="connsiteX103" fmla="*/ 614363 w 867204"/>
                <a:gd name="connsiteY103" fmla="*/ 526256 h 611981"/>
                <a:gd name="connsiteX104" fmla="*/ 604838 w 867204"/>
                <a:gd name="connsiteY104" fmla="*/ 519113 h 611981"/>
                <a:gd name="connsiteX105" fmla="*/ 590550 w 867204"/>
                <a:gd name="connsiteY105" fmla="*/ 514350 h 611981"/>
                <a:gd name="connsiteX106" fmla="*/ 583407 w 867204"/>
                <a:gd name="connsiteY106" fmla="*/ 511969 h 611981"/>
                <a:gd name="connsiteX107" fmla="*/ 566738 w 867204"/>
                <a:gd name="connsiteY107" fmla="*/ 504825 h 611981"/>
                <a:gd name="connsiteX108" fmla="*/ 557213 w 867204"/>
                <a:gd name="connsiteY108" fmla="*/ 497681 h 611981"/>
                <a:gd name="connsiteX109" fmla="*/ 542925 w 867204"/>
                <a:gd name="connsiteY109" fmla="*/ 488156 h 611981"/>
                <a:gd name="connsiteX110" fmla="*/ 535782 w 867204"/>
                <a:gd name="connsiteY110" fmla="*/ 483394 h 611981"/>
                <a:gd name="connsiteX111" fmla="*/ 531019 w 867204"/>
                <a:gd name="connsiteY111" fmla="*/ 476250 h 611981"/>
                <a:gd name="connsiteX112" fmla="*/ 516732 w 867204"/>
                <a:gd name="connsiteY112" fmla="*/ 466725 h 611981"/>
                <a:gd name="connsiteX113" fmla="*/ 502444 w 867204"/>
                <a:gd name="connsiteY113" fmla="*/ 457200 h 611981"/>
                <a:gd name="connsiteX114" fmla="*/ 492919 w 867204"/>
                <a:gd name="connsiteY114" fmla="*/ 450056 h 611981"/>
                <a:gd name="connsiteX115" fmla="*/ 478632 w 867204"/>
                <a:gd name="connsiteY115" fmla="*/ 435769 h 611981"/>
                <a:gd name="connsiteX116" fmla="*/ 461963 w 867204"/>
                <a:gd name="connsiteY116" fmla="*/ 423863 h 611981"/>
                <a:gd name="connsiteX117" fmla="*/ 457200 w 867204"/>
                <a:gd name="connsiteY117" fmla="*/ 416719 h 611981"/>
                <a:gd name="connsiteX118" fmla="*/ 442913 w 867204"/>
                <a:gd name="connsiteY118" fmla="*/ 407194 h 611981"/>
                <a:gd name="connsiteX119" fmla="*/ 438150 w 867204"/>
                <a:gd name="connsiteY119" fmla="*/ 400050 h 611981"/>
                <a:gd name="connsiteX120" fmla="*/ 428625 w 867204"/>
                <a:gd name="connsiteY120" fmla="*/ 392906 h 611981"/>
                <a:gd name="connsiteX121" fmla="*/ 407194 w 867204"/>
                <a:gd name="connsiteY121" fmla="*/ 376238 h 611981"/>
                <a:gd name="connsiteX122" fmla="*/ 392907 w 867204"/>
                <a:gd name="connsiteY122" fmla="*/ 369094 h 611981"/>
                <a:gd name="connsiteX123" fmla="*/ 378619 w 867204"/>
                <a:gd name="connsiteY123" fmla="*/ 364331 h 611981"/>
                <a:gd name="connsiteX124" fmla="*/ 359569 w 867204"/>
                <a:gd name="connsiteY124" fmla="*/ 354806 h 611981"/>
                <a:gd name="connsiteX125" fmla="*/ 209550 w 867204"/>
                <a:gd name="connsiteY125" fmla="*/ 361950 h 611981"/>
                <a:gd name="connsiteX126" fmla="*/ 159544 w 867204"/>
                <a:gd name="connsiteY126" fmla="*/ 387917 h 611981"/>
                <a:gd name="connsiteX127" fmla="*/ 152400 w 867204"/>
                <a:gd name="connsiteY127" fmla="*/ 378619 h 611981"/>
                <a:gd name="connsiteX128" fmla="*/ 142875 w 867204"/>
                <a:gd name="connsiteY128" fmla="*/ 381000 h 611981"/>
                <a:gd name="connsiteX129" fmla="*/ 104775 w 867204"/>
                <a:gd name="connsiteY129" fmla="*/ 397669 h 611981"/>
                <a:gd name="connsiteX130" fmla="*/ 66675 w 867204"/>
                <a:gd name="connsiteY130" fmla="*/ 402431 h 611981"/>
                <a:gd name="connsiteX131" fmla="*/ 52388 w 867204"/>
                <a:gd name="connsiteY131" fmla="*/ 407194 h 611981"/>
                <a:gd name="connsiteX132" fmla="*/ 45244 w 867204"/>
                <a:gd name="connsiteY132" fmla="*/ 411956 h 611981"/>
                <a:gd name="connsiteX133" fmla="*/ 35719 w 867204"/>
                <a:gd name="connsiteY133" fmla="*/ 414338 h 611981"/>
                <a:gd name="connsiteX134" fmla="*/ 21432 w 867204"/>
                <a:gd name="connsiteY134" fmla="*/ 419100 h 611981"/>
                <a:gd name="connsiteX135" fmla="*/ 7144 w 867204"/>
                <a:gd name="connsiteY135" fmla="*/ 423863 h 611981"/>
                <a:gd name="connsiteX136" fmla="*/ 0 w 867204"/>
                <a:gd name="connsiteY136" fmla="*/ 426244 h 611981"/>
                <a:gd name="connsiteX137" fmla="*/ 7144 w 867204"/>
                <a:gd name="connsiteY137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66763 w 867204"/>
                <a:gd name="connsiteY56" fmla="*/ 219075 h 611981"/>
                <a:gd name="connsiteX57" fmla="*/ 773907 w 867204"/>
                <a:gd name="connsiteY57" fmla="*/ 221456 h 611981"/>
                <a:gd name="connsiteX58" fmla="*/ 785813 w 867204"/>
                <a:gd name="connsiteY58" fmla="*/ 228600 h 611981"/>
                <a:gd name="connsiteX59" fmla="*/ 792957 w 867204"/>
                <a:gd name="connsiteY59" fmla="*/ 230981 h 611981"/>
                <a:gd name="connsiteX60" fmla="*/ 804863 w 867204"/>
                <a:gd name="connsiteY60" fmla="*/ 238125 h 611981"/>
                <a:gd name="connsiteX61" fmla="*/ 845344 w 867204"/>
                <a:gd name="connsiteY61" fmla="*/ 271463 h 611981"/>
                <a:gd name="connsiteX62" fmla="*/ 847725 w 867204"/>
                <a:gd name="connsiteY62" fmla="*/ 278606 h 611981"/>
                <a:gd name="connsiteX63" fmla="*/ 854869 w 867204"/>
                <a:gd name="connsiteY63" fmla="*/ 288131 h 611981"/>
                <a:gd name="connsiteX64" fmla="*/ 859632 w 867204"/>
                <a:gd name="connsiteY64" fmla="*/ 295275 h 611981"/>
                <a:gd name="connsiteX65" fmla="*/ 862013 w 867204"/>
                <a:gd name="connsiteY65" fmla="*/ 304800 h 611981"/>
                <a:gd name="connsiteX66" fmla="*/ 852488 w 867204"/>
                <a:gd name="connsiteY66" fmla="*/ 309563 h 611981"/>
                <a:gd name="connsiteX67" fmla="*/ 845344 w 867204"/>
                <a:gd name="connsiteY67" fmla="*/ 307181 h 611981"/>
                <a:gd name="connsiteX68" fmla="*/ 802482 w 867204"/>
                <a:gd name="connsiteY68" fmla="*/ 311944 h 611981"/>
                <a:gd name="connsiteX69" fmla="*/ 807244 w 867204"/>
                <a:gd name="connsiteY69" fmla="*/ 328613 h 611981"/>
                <a:gd name="connsiteX70" fmla="*/ 814388 w 867204"/>
                <a:gd name="connsiteY70" fmla="*/ 333375 h 611981"/>
                <a:gd name="connsiteX71" fmla="*/ 826294 w 867204"/>
                <a:gd name="connsiteY71" fmla="*/ 347663 h 611981"/>
                <a:gd name="connsiteX72" fmla="*/ 833438 w 867204"/>
                <a:gd name="connsiteY72" fmla="*/ 354806 h 611981"/>
                <a:gd name="connsiteX73" fmla="*/ 835819 w 867204"/>
                <a:gd name="connsiteY73" fmla="*/ 383381 h 611981"/>
                <a:gd name="connsiteX74" fmla="*/ 831057 w 867204"/>
                <a:gd name="connsiteY74" fmla="*/ 390525 h 611981"/>
                <a:gd name="connsiteX75" fmla="*/ 807244 w 867204"/>
                <a:gd name="connsiteY75" fmla="*/ 404813 h 611981"/>
                <a:gd name="connsiteX76" fmla="*/ 790575 w 867204"/>
                <a:gd name="connsiteY76" fmla="*/ 416719 h 611981"/>
                <a:gd name="connsiteX77" fmla="*/ 781050 w 867204"/>
                <a:gd name="connsiteY77" fmla="*/ 400050 h 611981"/>
                <a:gd name="connsiteX78" fmla="*/ 773907 w 867204"/>
                <a:gd name="connsiteY78" fmla="*/ 385763 h 611981"/>
                <a:gd name="connsiteX79" fmla="*/ 766763 w 867204"/>
                <a:gd name="connsiteY79" fmla="*/ 388144 h 611981"/>
                <a:gd name="connsiteX80" fmla="*/ 754857 w 867204"/>
                <a:gd name="connsiteY80" fmla="*/ 402431 h 611981"/>
                <a:gd name="connsiteX81" fmla="*/ 747713 w 867204"/>
                <a:gd name="connsiteY81" fmla="*/ 407194 h 611981"/>
                <a:gd name="connsiteX82" fmla="*/ 742950 w 867204"/>
                <a:gd name="connsiteY82" fmla="*/ 414338 h 611981"/>
                <a:gd name="connsiteX83" fmla="*/ 733425 w 867204"/>
                <a:gd name="connsiteY83" fmla="*/ 431006 h 611981"/>
                <a:gd name="connsiteX84" fmla="*/ 726282 w 867204"/>
                <a:gd name="connsiteY84" fmla="*/ 438150 h 611981"/>
                <a:gd name="connsiteX85" fmla="*/ 716757 w 867204"/>
                <a:gd name="connsiteY85" fmla="*/ 452438 h 611981"/>
                <a:gd name="connsiteX86" fmla="*/ 723900 w 867204"/>
                <a:gd name="connsiteY86" fmla="*/ 490538 h 611981"/>
                <a:gd name="connsiteX87" fmla="*/ 728663 w 867204"/>
                <a:gd name="connsiteY87" fmla="*/ 504825 h 611981"/>
                <a:gd name="connsiteX88" fmla="*/ 721519 w 867204"/>
                <a:gd name="connsiteY88" fmla="*/ 538163 h 611981"/>
                <a:gd name="connsiteX89" fmla="*/ 719138 w 867204"/>
                <a:gd name="connsiteY89" fmla="*/ 545306 h 611981"/>
                <a:gd name="connsiteX90" fmla="*/ 711994 w 867204"/>
                <a:gd name="connsiteY90" fmla="*/ 552450 h 611981"/>
                <a:gd name="connsiteX91" fmla="*/ 704850 w 867204"/>
                <a:gd name="connsiteY91" fmla="*/ 576263 h 611981"/>
                <a:gd name="connsiteX92" fmla="*/ 702469 w 867204"/>
                <a:gd name="connsiteY92" fmla="*/ 592931 h 611981"/>
                <a:gd name="connsiteX93" fmla="*/ 695325 w 867204"/>
                <a:gd name="connsiteY93" fmla="*/ 597694 h 611981"/>
                <a:gd name="connsiteX94" fmla="*/ 683419 w 867204"/>
                <a:gd name="connsiteY94" fmla="*/ 611981 h 611981"/>
                <a:gd name="connsiteX95" fmla="*/ 676275 w 867204"/>
                <a:gd name="connsiteY95" fmla="*/ 597694 h 611981"/>
                <a:gd name="connsiteX96" fmla="*/ 671513 w 867204"/>
                <a:gd name="connsiteY96" fmla="*/ 583406 h 611981"/>
                <a:gd name="connsiteX97" fmla="*/ 666750 w 867204"/>
                <a:gd name="connsiteY97" fmla="*/ 569119 h 611981"/>
                <a:gd name="connsiteX98" fmla="*/ 664369 w 867204"/>
                <a:gd name="connsiteY98" fmla="*/ 561975 h 611981"/>
                <a:gd name="connsiteX99" fmla="*/ 650082 w 867204"/>
                <a:gd name="connsiteY99" fmla="*/ 550069 h 611981"/>
                <a:gd name="connsiteX100" fmla="*/ 642938 w 867204"/>
                <a:gd name="connsiteY100" fmla="*/ 542925 h 611981"/>
                <a:gd name="connsiteX101" fmla="*/ 628650 w 867204"/>
                <a:gd name="connsiteY101" fmla="*/ 535781 h 611981"/>
                <a:gd name="connsiteX102" fmla="*/ 614363 w 867204"/>
                <a:gd name="connsiteY102" fmla="*/ 526256 h 611981"/>
                <a:gd name="connsiteX103" fmla="*/ 604838 w 867204"/>
                <a:gd name="connsiteY103" fmla="*/ 519113 h 611981"/>
                <a:gd name="connsiteX104" fmla="*/ 590550 w 867204"/>
                <a:gd name="connsiteY104" fmla="*/ 514350 h 611981"/>
                <a:gd name="connsiteX105" fmla="*/ 583407 w 867204"/>
                <a:gd name="connsiteY105" fmla="*/ 511969 h 611981"/>
                <a:gd name="connsiteX106" fmla="*/ 566738 w 867204"/>
                <a:gd name="connsiteY106" fmla="*/ 504825 h 611981"/>
                <a:gd name="connsiteX107" fmla="*/ 557213 w 867204"/>
                <a:gd name="connsiteY107" fmla="*/ 497681 h 611981"/>
                <a:gd name="connsiteX108" fmla="*/ 542925 w 867204"/>
                <a:gd name="connsiteY108" fmla="*/ 488156 h 611981"/>
                <a:gd name="connsiteX109" fmla="*/ 535782 w 867204"/>
                <a:gd name="connsiteY109" fmla="*/ 483394 h 611981"/>
                <a:gd name="connsiteX110" fmla="*/ 531019 w 867204"/>
                <a:gd name="connsiteY110" fmla="*/ 476250 h 611981"/>
                <a:gd name="connsiteX111" fmla="*/ 516732 w 867204"/>
                <a:gd name="connsiteY111" fmla="*/ 466725 h 611981"/>
                <a:gd name="connsiteX112" fmla="*/ 502444 w 867204"/>
                <a:gd name="connsiteY112" fmla="*/ 457200 h 611981"/>
                <a:gd name="connsiteX113" fmla="*/ 492919 w 867204"/>
                <a:gd name="connsiteY113" fmla="*/ 450056 h 611981"/>
                <a:gd name="connsiteX114" fmla="*/ 478632 w 867204"/>
                <a:gd name="connsiteY114" fmla="*/ 435769 h 611981"/>
                <a:gd name="connsiteX115" fmla="*/ 461963 w 867204"/>
                <a:gd name="connsiteY115" fmla="*/ 423863 h 611981"/>
                <a:gd name="connsiteX116" fmla="*/ 457200 w 867204"/>
                <a:gd name="connsiteY116" fmla="*/ 416719 h 611981"/>
                <a:gd name="connsiteX117" fmla="*/ 442913 w 867204"/>
                <a:gd name="connsiteY117" fmla="*/ 407194 h 611981"/>
                <a:gd name="connsiteX118" fmla="*/ 438150 w 867204"/>
                <a:gd name="connsiteY118" fmla="*/ 400050 h 611981"/>
                <a:gd name="connsiteX119" fmla="*/ 428625 w 867204"/>
                <a:gd name="connsiteY119" fmla="*/ 392906 h 611981"/>
                <a:gd name="connsiteX120" fmla="*/ 407194 w 867204"/>
                <a:gd name="connsiteY120" fmla="*/ 376238 h 611981"/>
                <a:gd name="connsiteX121" fmla="*/ 392907 w 867204"/>
                <a:gd name="connsiteY121" fmla="*/ 369094 h 611981"/>
                <a:gd name="connsiteX122" fmla="*/ 378619 w 867204"/>
                <a:gd name="connsiteY122" fmla="*/ 364331 h 611981"/>
                <a:gd name="connsiteX123" fmla="*/ 359569 w 867204"/>
                <a:gd name="connsiteY123" fmla="*/ 354806 h 611981"/>
                <a:gd name="connsiteX124" fmla="*/ 209550 w 867204"/>
                <a:gd name="connsiteY124" fmla="*/ 361950 h 611981"/>
                <a:gd name="connsiteX125" fmla="*/ 159544 w 867204"/>
                <a:gd name="connsiteY125" fmla="*/ 387917 h 611981"/>
                <a:gd name="connsiteX126" fmla="*/ 152400 w 867204"/>
                <a:gd name="connsiteY126" fmla="*/ 378619 h 611981"/>
                <a:gd name="connsiteX127" fmla="*/ 142875 w 867204"/>
                <a:gd name="connsiteY127" fmla="*/ 381000 h 611981"/>
                <a:gd name="connsiteX128" fmla="*/ 104775 w 867204"/>
                <a:gd name="connsiteY128" fmla="*/ 397669 h 611981"/>
                <a:gd name="connsiteX129" fmla="*/ 66675 w 867204"/>
                <a:gd name="connsiteY129" fmla="*/ 402431 h 611981"/>
                <a:gd name="connsiteX130" fmla="*/ 52388 w 867204"/>
                <a:gd name="connsiteY130" fmla="*/ 407194 h 611981"/>
                <a:gd name="connsiteX131" fmla="*/ 45244 w 867204"/>
                <a:gd name="connsiteY131" fmla="*/ 411956 h 611981"/>
                <a:gd name="connsiteX132" fmla="*/ 35719 w 867204"/>
                <a:gd name="connsiteY132" fmla="*/ 414338 h 611981"/>
                <a:gd name="connsiteX133" fmla="*/ 21432 w 867204"/>
                <a:gd name="connsiteY133" fmla="*/ 419100 h 611981"/>
                <a:gd name="connsiteX134" fmla="*/ 7144 w 867204"/>
                <a:gd name="connsiteY134" fmla="*/ 423863 h 611981"/>
                <a:gd name="connsiteX135" fmla="*/ 0 w 867204"/>
                <a:gd name="connsiteY135" fmla="*/ 426244 h 611981"/>
                <a:gd name="connsiteX136" fmla="*/ 7144 w 867204"/>
                <a:gd name="connsiteY136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66763 w 867204"/>
                <a:gd name="connsiteY56" fmla="*/ 219075 h 611981"/>
                <a:gd name="connsiteX57" fmla="*/ 773907 w 867204"/>
                <a:gd name="connsiteY57" fmla="*/ 221456 h 611981"/>
                <a:gd name="connsiteX58" fmla="*/ 785813 w 867204"/>
                <a:gd name="connsiteY58" fmla="*/ 228600 h 611981"/>
                <a:gd name="connsiteX59" fmla="*/ 792957 w 867204"/>
                <a:gd name="connsiteY59" fmla="*/ 230981 h 611981"/>
                <a:gd name="connsiteX60" fmla="*/ 804863 w 867204"/>
                <a:gd name="connsiteY60" fmla="*/ 238125 h 611981"/>
                <a:gd name="connsiteX61" fmla="*/ 845344 w 867204"/>
                <a:gd name="connsiteY61" fmla="*/ 271463 h 611981"/>
                <a:gd name="connsiteX62" fmla="*/ 847725 w 867204"/>
                <a:gd name="connsiteY62" fmla="*/ 278606 h 611981"/>
                <a:gd name="connsiteX63" fmla="*/ 854869 w 867204"/>
                <a:gd name="connsiteY63" fmla="*/ 288131 h 611981"/>
                <a:gd name="connsiteX64" fmla="*/ 859632 w 867204"/>
                <a:gd name="connsiteY64" fmla="*/ 295275 h 611981"/>
                <a:gd name="connsiteX65" fmla="*/ 862013 w 867204"/>
                <a:gd name="connsiteY65" fmla="*/ 304800 h 611981"/>
                <a:gd name="connsiteX66" fmla="*/ 852488 w 867204"/>
                <a:gd name="connsiteY66" fmla="*/ 309563 h 611981"/>
                <a:gd name="connsiteX67" fmla="*/ 802482 w 867204"/>
                <a:gd name="connsiteY67" fmla="*/ 311944 h 611981"/>
                <a:gd name="connsiteX68" fmla="*/ 807244 w 867204"/>
                <a:gd name="connsiteY68" fmla="*/ 328613 h 611981"/>
                <a:gd name="connsiteX69" fmla="*/ 814388 w 867204"/>
                <a:gd name="connsiteY69" fmla="*/ 333375 h 611981"/>
                <a:gd name="connsiteX70" fmla="*/ 826294 w 867204"/>
                <a:gd name="connsiteY70" fmla="*/ 347663 h 611981"/>
                <a:gd name="connsiteX71" fmla="*/ 833438 w 867204"/>
                <a:gd name="connsiteY71" fmla="*/ 354806 h 611981"/>
                <a:gd name="connsiteX72" fmla="*/ 835819 w 867204"/>
                <a:gd name="connsiteY72" fmla="*/ 383381 h 611981"/>
                <a:gd name="connsiteX73" fmla="*/ 831057 w 867204"/>
                <a:gd name="connsiteY73" fmla="*/ 390525 h 611981"/>
                <a:gd name="connsiteX74" fmla="*/ 807244 w 867204"/>
                <a:gd name="connsiteY74" fmla="*/ 404813 h 611981"/>
                <a:gd name="connsiteX75" fmla="*/ 790575 w 867204"/>
                <a:gd name="connsiteY75" fmla="*/ 416719 h 611981"/>
                <a:gd name="connsiteX76" fmla="*/ 781050 w 867204"/>
                <a:gd name="connsiteY76" fmla="*/ 400050 h 611981"/>
                <a:gd name="connsiteX77" fmla="*/ 773907 w 867204"/>
                <a:gd name="connsiteY77" fmla="*/ 385763 h 611981"/>
                <a:gd name="connsiteX78" fmla="*/ 766763 w 867204"/>
                <a:gd name="connsiteY78" fmla="*/ 388144 h 611981"/>
                <a:gd name="connsiteX79" fmla="*/ 754857 w 867204"/>
                <a:gd name="connsiteY79" fmla="*/ 402431 h 611981"/>
                <a:gd name="connsiteX80" fmla="*/ 747713 w 867204"/>
                <a:gd name="connsiteY80" fmla="*/ 407194 h 611981"/>
                <a:gd name="connsiteX81" fmla="*/ 742950 w 867204"/>
                <a:gd name="connsiteY81" fmla="*/ 414338 h 611981"/>
                <a:gd name="connsiteX82" fmla="*/ 733425 w 867204"/>
                <a:gd name="connsiteY82" fmla="*/ 431006 h 611981"/>
                <a:gd name="connsiteX83" fmla="*/ 726282 w 867204"/>
                <a:gd name="connsiteY83" fmla="*/ 438150 h 611981"/>
                <a:gd name="connsiteX84" fmla="*/ 716757 w 867204"/>
                <a:gd name="connsiteY84" fmla="*/ 452438 h 611981"/>
                <a:gd name="connsiteX85" fmla="*/ 723900 w 867204"/>
                <a:gd name="connsiteY85" fmla="*/ 490538 h 611981"/>
                <a:gd name="connsiteX86" fmla="*/ 728663 w 867204"/>
                <a:gd name="connsiteY86" fmla="*/ 504825 h 611981"/>
                <a:gd name="connsiteX87" fmla="*/ 721519 w 867204"/>
                <a:gd name="connsiteY87" fmla="*/ 538163 h 611981"/>
                <a:gd name="connsiteX88" fmla="*/ 719138 w 867204"/>
                <a:gd name="connsiteY88" fmla="*/ 545306 h 611981"/>
                <a:gd name="connsiteX89" fmla="*/ 711994 w 867204"/>
                <a:gd name="connsiteY89" fmla="*/ 552450 h 611981"/>
                <a:gd name="connsiteX90" fmla="*/ 704850 w 867204"/>
                <a:gd name="connsiteY90" fmla="*/ 576263 h 611981"/>
                <a:gd name="connsiteX91" fmla="*/ 702469 w 867204"/>
                <a:gd name="connsiteY91" fmla="*/ 592931 h 611981"/>
                <a:gd name="connsiteX92" fmla="*/ 695325 w 867204"/>
                <a:gd name="connsiteY92" fmla="*/ 597694 h 611981"/>
                <a:gd name="connsiteX93" fmla="*/ 683419 w 867204"/>
                <a:gd name="connsiteY93" fmla="*/ 611981 h 611981"/>
                <a:gd name="connsiteX94" fmla="*/ 676275 w 867204"/>
                <a:gd name="connsiteY94" fmla="*/ 597694 h 611981"/>
                <a:gd name="connsiteX95" fmla="*/ 671513 w 867204"/>
                <a:gd name="connsiteY95" fmla="*/ 583406 h 611981"/>
                <a:gd name="connsiteX96" fmla="*/ 666750 w 867204"/>
                <a:gd name="connsiteY96" fmla="*/ 569119 h 611981"/>
                <a:gd name="connsiteX97" fmla="*/ 664369 w 867204"/>
                <a:gd name="connsiteY97" fmla="*/ 561975 h 611981"/>
                <a:gd name="connsiteX98" fmla="*/ 650082 w 867204"/>
                <a:gd name="connsiteY98" fmla="*/ 550069 h 611981"/>
                <a:gd name="connsiteX99" fmla="*/ 642938 w 867204"/>
                <a:gd name="connsiteY99" fmla="*/ 542925 h 611981"/>
                <a:gd name="connsiteX100" fmla="*/ 628650 w 867204"/>
                <a:gd name="connsiteY100" fmla="*/ 535781 h 611981"/>
                <a:gd name="connsiteX101" fmla="*/ 614363 w 867204"/>
                <a:gd name="connsiteY101" fmla="*/ 526256 h 611981"/>
                <a:gd name="connsiteX102" fmla="*/ 604838 w 867204"/>
                <a:gd name="connsiteY102" fmla="*/ 519113 h 611981"/>
                <a:gd name="connsiteX103" fmla="*/ 590550 w 867204"/>
                <a:gd name="connsiteY103" fmla="*/ 514350 h 611981"/>
                <a:gd name="connsiteX104" fmla="*/ 583407 w 867204"/>
                <a:gd name="connsiteY104" fmla="*/ 511969 h 611981"/>
                <a:gd name="connsiteX105" fmla="*/ 566738 w 867204"/>
                <a:gd name="connsiteY105" fmla="*/ 504825 h 611981"/>
                <a:gd name="connsiteX106" fmla="*/ 557213 w 867204"/>
                <a:gd name="connsiteY106" fmla="*/ 497681 h 611981"/>
                <a:gd name="connsiteX107" fmla="*/ 542925 w 867204"/>
                <a:gd name="connsiteY107" fmla="*/ 488156 h 611981"/>
                <a:gd name="connsiteX108" fmla="*/ 535782 w 867204"/>
                <a:gd name="connsiteY108" fmla="*/ 483394 h 611981"/>
                <a:gd name="connsiteX109" fmla="*/ 531019 w 867204"/>
                <a:gd name="connsiteY109" fmla="*/ 476250 h 611981"/>
                <a:gd name="connsiteX110" fmla="*/ 516732 w 867204"/>
                <a:gd name="connsiteY110" fmla="*/ 466725 h 611981"/>
                <a:gd name="connsiteX111" fmla="*/ 502444 w 867204"/>
                <a:gd name="connsiteY111" fmla="*/ 457200 h 611981"/>
                <a:gd name="connsiteX112" fmla="*/ 492919 w 867204"/>
                <a:gd name="connsiteY112" fmla="*/ 450056 h 611981"/>
                <a:gd name="connsiteX113" fmla="*/ 478632 w 867204"/>
                <a:gd name="connsiteY113" fmla="*/ 435769 h 611981"/>
                <a:gd name="connsiteX114" fmla="*/ 461963 w 867204"/>
                <a:gd name="connsiteY114" fmla="*/ 423863 h 611981"/>
                <a:gd name="connsiteX115" fmla="*/ 457200 w 867204"/>
                <a:gd name="connsiteY115" fmla="*/ 416719 h 611981"/>
                <a:gd name="connsiteX116" fmla="*/ 442913 w 867204"/>
                <a:gd name="connsiteY116" fmla="*/ 407194 h 611981"/>
                <a:gd name="connsiteX117" fmla="*/ 438150 w 867204"/>
                <a:gd name="connsiteY117" fmla="*/ 400050 h 611981"/>
                <a:gd name="connsiteX118" fmla="*/ 428625 w 867204"/>
                <a:gd name="connsiteY118" fmla="*/ 392906 h 611981"/>
                <a:gd name="connsiteX119" fmla="*/ 407194 w 867204"/>
                <a:gd name="connsiteY119" fmla="*/ 376238 h 611981"/>
                <a:gd name="connsiteX120" fmla="*/ 392907 w 867204"/>
                <a:gd name="connsiteY120" fmla="*/ 369094 h 611981"/>
                <a:gd name="connsiteX121" fmla="*/ 378619 w 867204"/>
                <a:gd name="connsiteY121" fmla="*/ 364331 h 611981"/>
                <a:gd name="connsiteX122" fmla="*/ 359569 w 867204"/>
                <a:gd name="connsiteY122" fmla="*/ 354806 h 611981"/>
                <a:gd name="connsiteX123" fmla="*/ 209550 w 867204"/>
                <a:gd name="connsiteY123" fmla="*/ 361950 h 611981"/>
                <a:gd name="connsiteX124" fmla="*/ 159544 w 867204"/>
                <a:gd name="connsiteY124" fmla="*/ 387917 h 611981"/>
                <a:gd name="connsiteX125" fmla="*/ 152400 w 867204"/>
                <a:gd name="connsiteY125" fmla="*/ 378619 h 611981"/>
                <a:gd name="connsiteX126" fmla="*/ 142875 w 867204"/>
                <a:gd name="connsiteY126" fmla="*/ 381000 h 611981"/>
                <a:gd name="connsiteX127" fmla="*/ 104775 w 867204"/>
                <a:gd name="connsiteY127" fmla="*/ 397669 h 611981"/>
                <a:gd name="connsiteX128" fmla="*/ 66675 w 867204"/>
                <a:gd name="connsiteY128" fmla="*/ 402431 h 611981"/>
                <a:gd name="connsiteX129" fmla="*/ 52388 w 867204"/>
                <a:gd name="connsiteY129" fmla="*/ 407194 h 611981"/>
                <a:gd name="connsiteX130" fmla="*/ 45244 w 867204"/>
                <a:gd name="connsiteY130" fmla="*/ 411956 h 611981"/>
                <a:gd name="connsiteX131" fmla="*/ 35719 w 867204"/>
                <a:gd name="connsiteY131" fmla="*/ 414338 h 611981"/>
                <a:gd name="connsiteX132" fmla="*/ 21432 w 867204"/>
                <a:gd name="connsiteY132" fmla="*/ 419100 h 611981"/>
                <a:gd name="connsiteX133" fmla="*/ 7144 w 867204"/>
                <a:gd name="connsiteY133" fmla="*/ 423863 h 611981"/>
                <a:gd name="connsiteX134" fmla="*/ 0 w 867204"/>
                <a:gd name="connsiteY134" fmla="*/ 426244 h 611981"/>
                <a:gd name="connsiteX135" fmla="*/ 7144 w 867204"/>
                <a:gd name="connsiteY135" fmla="*/ 440531 h 611981"/>
                <a:gd name="connsiteX0" fmla="*/ 7144 w 865849"/>
                <a:gd name="connsiteY0" fmla="*/ 440531 h 611981"/>
                <a:gd name="connsiteX1" fmla="*/ 9525 w 865849"/>
                <a:gd name="connsiteY1" fmla="*/ 416719 h 611981"/>
                <a:gd name="connsiteX2" fmla="*/ 11907 w 865849"/>
                <a:gd name="connsiteY2" fmla="*/ 407194 h 611981"/>
                <a:gd name="connsiteX3" fmla="*/ 19050 w 865849"/>
                <a:gd name="connsiteY3" fmla="*/ 233363 h 611981"/>
                <a:gd name="connsiteX4" fmla="*/ 21432 w 865849"/>
                <a:gd name="connsiteY4" fmla="*/ 130969 h 611981"/>
                <a:gd name="connsiteX5" fmla="*/ 38100 w 865849"/>
                <a:gd name="connsiteY5" fmla="*/ 128588 h 611981"/>
                <a:gd name="connsiteX6" fmla="*/ 66675 w 865849"/>
                <a:gd name="connsiteY6" fmla="*/ 123825 h 611981"/>
                <a:gd name="connsiteX7" fmla="*/ 88107 w 865849"/>
                <a:gd name="connsiteY7" fmla="*/ 116681 h 611981"/>
                <a:gd name="connsiteX8" fmla="*/ 95250 w 865849"/>
                <a:gd name="connsiteY8" fmla="*/ 114300 h 611981"/>
                <a:gd name="connsiteX9" fmla="*/ 102394 w 865849"/>
                <a:gd name="connsiteY9" fmla="*/ 109538 h 611981"/>
                <a:gd name="connsiteX10" fmla="*/ 116682 w 865849"/>
                <a:gd name="connsiteY10" fmla="*/ 104775 h 611981"/>
                <a:gd name="connsiteX11" fmla="*/ 147638 w 865849"/>
                <a:gd name="connsiteY11" fmla="*/ 95250 h 611981"/>
                <a:gd name="connsiteX12" fmla="*/ 159544 w 865849"/>
                <a:gd name="connsiteY12" fmla="*/ 92869 h 611981"/>
                <a:gd name="connsiteX13" fmla="*/ 173832 w 865849"/>
                <a:gd name="connsiteY13" fmla="*/ 88106 h 611981"/>
                <a:gd name="connsiteX14" fmla="*/ 180975 w 865849"/>
                <a:gd name="connsiteY14" fmla="*/ 85725 h 611981"/>
                <a:gd name="connsiteX15" fmla="*/ 190500 w 865849"/>
                <a:gd name="connsiteY15" fmla="*/ 80963 h 611981"/>
                <a:gd name="connsiteX16" fmla="*/ 240507 w 865849"/>
                <a:gd name="connsiteY16" fmla="*/ 76200 h 611981"/>
                <a:gd name="connsiteX17" fmla="*/ 269082 w 865849"/>
                <a:gd name="connsiteY17" fmla="*/ 69056 h 611981"/>
                <a:gd name="connsiteX18" fmla="*/ 292894 w 865849"/>
                <a:gd name="connsiteY18" fmla="*/ 59531 h 611981"/>
                <a:gd name="connsiteX19" fmla="*/ 302419 w 865849"/>
                <a:gd name="connsiteY19" fmla="*/ 57150 h 611981"/>
                <a:gd name="connsiteX20" fmla="*/ 316707 w 865849"/>
                <a:gd name="connsiteY20" fmla="*/ 52388 h 611981"/>
                <a:gd name="connsiteX21" fmla="*/ 328613 w 865849"/>
                <a:gd name="connsiteY21" fmla="*/ 50006 h 611981"/>
                <a:gd name="connsiteX22" fmla="*/ 335757 w 865849"/>
                <a:gd name="connsiteY22" fmla="*/ 47625 h 611981"/>
                <a:gd name="connsiteX23" fmla="*/ 345282 w 865849"/>
                <a:gd name="connsiteY23" fmla="*/ 45244 h 611981"/>
                <a:gd name="connsiteX24" fmla="*/ 357188 w 865849"/>
                <a:gd name="connsiteY24" fmla="*/ 42863 h 611981"/>
                <a:gd name="connsiteX25" fmla="*/ 371475 w 865849"/>
                <a:gd name="connsiteY25" fmla="*/ 38100 h 611981"/>
                <a:gd name="connsiteX26" fmla="*/ 381000 w 865849"/>
                <a:gd name="connsiteY26" fmla="*/ 35719 h 611981"/>
                <a:gd name="connsiteX27" fmla="*/ 388144 w 865849"/>
                <a:gd name="connsiteY27" fmla="*/ 33338 h 611981"/>
                <a:gd name="connsiteX28" fmla="*/ 404813 w 865849"/>
                <a:gd name="connsiteY28" fmla="*/ 30956 h 611981"/>
                <a:gd name="connsiteX29" fmla="*/ 428625 w 865849"/>
                <a:gd name="connsiteY29" fmla="*/ 23813 h 611981"/>
                <a:gd name="connsiteX30" fmla="*/ 435769 w 865849"/>
                <a:gd name="connsiteY30" fmla="*/ 21431 h 611981"/>
                <a:gd name="connsiteX31" fmla="*/ 445294 w 865849"/>
                <a:gd name="connsiteY31" fmla="*/ 19050 h 611981"/>
                <a:gd name="connsiteX32" fmla="*/ 454819 w 865849"/>
                <a:gd name="connsiteY32" fmla="*/ 14288 h 611981"/>
                <a:gd name="connsiteX33" fmla="*/ 466725 w 865849"/>
                <a:gd name="connsiteY33" fmla="*/ 11906 h 611981"/>
                <a:gd name="connsiteX34" fmla="*/ 483394 w 865849"/>
                <a:gd name="connsiteY34" fmla="*/ 7144 h 611981"/>
                <a:gd name="connsiteX35" fmla="*/ 490538 w 865849"/>
                <a:gd name="connsiteY35" fmla="*/ 0 h 611981"/>
                <a:gd name="connsiteX36" fmla="*/ 500063 w 865849"/>
                <a:gd name="connsiteY36" fmla="*/ 14288 h 611981"/>
                <a:gd name="connsiteX37" fmla="*/ 511969 w 865849"/>
                <a:gd name="connsiteY37" fmla="*/ 28575 h 611981"/>
                <a:gd name="connsiteX38" fmla="*/ 519113 w 865849"/>
                <a:gd name="connsiteY38" fmla="*/ 38100 h 611981"/>
                <a:gd name="connsiteX39" fmla="*/ 535782 w 865849"/>
                <a:gd name="connsiteY39" fmla="*/ 47625 h 611981"/>
                <a:gd name="connsiteX40" fmla="*/ 540544 w 865849"/>
                <a:gd name="connsiteY40" fmla="*/ 54769 h 611981"/>
                <a:gd name="connsiteX41" fmla="*/ 554832 w 865849"/>
                <a:gd name="connsiteY41" fmla="*/ 59531 h 611981"/>
                <a:gd name="connsiteX42" fmla="*/ 576263 w 865849"/>
                <a:gd name="connsiteY42" fmla="*/ 73819 h 611981"/>
                <a:gd name="connsiteX43" fmla="*/ 583407 w 865849"/>
                <a:gd name="connsiteY43" fmla="*/ 76200 h 611981"/>
                <a:gd name="connsiteX44" fmla="*/ 590550 w 865849"/>
                <a:gd name="connsiteY44" fmla="*/ 83344 h 611981"/>
                <a:gd name="connsiteX45" fmla="*/ 600075 w 865849"/>
                <a:gd name="connsiteY45" fmla="*/ 88106 h 611981"/>
                <a:gd name="connsiteX46" fmla="*/ 619125 w 865849"/>
                <a:gd name="connsiteY46" fmla="*/ 100013 h 611981"/>
                <a:gd name="connsiteX47" fmla="*/ 626269 w 865849"/>
                <a:gd name="connsiteY47" fmla="*/ 104775 h 611981"/>
                <a:gd name="connsiteX48" fmla="*/ 645319 w 865849"/>
                <a:gd name="connsiteY48" fmla="*/ 116681 h 611981"/>
                <a:gd name="connsiteX49" fmla="*/ 654844 w 865849"/>
                <a:gd name="connsiteY49" fmla="*/ 130969 h 611981"/>
                <a:gd name="connsiteX50" fmla="*/ 661988 w 865849"/>
                <a:gd name="connsiteY50" fmla="*/ 140494 h 611981"/>
                <a:gd name="connsiteX51" fmla="*/ 666750 w 865849"/>
                <a:gd name="connsiteY51" fmla="*/ 147638 h 611981"/>
                <a:gd name="connsiteX52" fmla="*/ 681038 w 865849"/>
                <a:gd name="connsiteY52" fmla="*/ 157163 h 611981"/>
                <a:gd name="connsiteX53" fmla="*/ 716757 w 865849"/>
                <a:gd name="connsiteY53" fmla="*/ 180975 h 611981"/>
                <a:gd name="connsiteX54" fmla="*/ 731044 w 865849"/>
                <a:gd name="connsiteY54" fmla="*/ 190500 h 611981"/>
                <a:gd name="connsiteX55" fmla="*/ 738188 w 865849"/>
                <a:gd name="connsiteY55" fmla="*/ 195263 h 611981"/>
                <a:gd name="connsiteX56" fmla="*/ 766763 w 865849"/>
                <a:gd name="connsiteY56" fmla="*/ 219075 h 611981"/>
                <a:gd name="connsiteX57" fmla="*/ 773907 w 865849"/>
                <a:gd name="connsiteY57" fmla="*/ 221456 h 611981"/>
                <a:gd name="connsiteX58" fmla="*/ 785813 w 865849"/>
                <a:gd name="connsiteY58" fmla="*/ 228600 h 611981"/>
                <a:gd name="connsiteX59" fmla="*/ 792957 w 865849"/>
                <a:gd name="connsiteY59" fmla="*/ 230981 h 611981"/>
                <a:gd name="connsiteX60" fmla="*/ 804863 w 865849"/>
                <a:gd name="connsiteY60" fmla="*/ 238125 h 611981"/>
                <a:gd name="connsiteX61" fmla="*/ 845344 w 865849"/>
                <a:gd name="connsiteY61" fmla="*/ 271463 h 611981"/>
                <a:gd name="connsiteX62" fmla="*/ 847725 w 865849"/>
                <a:gd name="connsiteY62" fmla="*/ 278606 h 611981"/>
                <a:gd name="connsiteX63" fmla="*/ 854869 w 865849"/>
                <a:gd name="connsiteY63" fmla="*/ 288131 h 611981"/>
                <a:gd name="connsiteX64" fmla="*/ 859632 w 865849"/>
                <a:gd name="connsiteY64" fmla="*/ 295275 h 611981"/>
                <a:gd name="connsiteX65" fmla="*/ 862013 w 865849"/>
                <a:gd name="connsiteY65" fmla="*/ 304800 h 611981"/>
                <a:gd name="connsiteX66" fmla="*/ 802482 w 865849"/>
                <a:gd name="connsiteY66" fmla="*/ 311944 h 611981"/>
                <a:gd name="connsiteX67" fmla="*/ 807244 w 865849"/>
                <a:gd name="connsiteY67" fmla="*/ 328613 h 611981"/>
                <a:gd name="connsiteX68" fmla="*/ 814388 w 865849"/>
                <a:gd name="connsiteY68" fmla="*/ 333375 h 611981"/>
                <a:gd name="connsiteX69" fmla="*/ 826294 w 865849"/>
                <a:gd name="connsiteY69" fmla="*/ 347663 h 611981"/>
                <a:gd name="connsiteX70" fmla="*/ 833438 w 865849"/>
                <a:gd name="connsiteY70" fmla="*/ 354806 h 611981"/>
                <a:gd name="connsiteX71" fmla="*/ 835819 w 865849"/>
                <a:gd name="connsiteY71" fmla="*/ 383381 h 611981"/>
                <a:gd name="connsiteX72" fmla="*/ 831057 w 865849"/>
                <a:gd name="connsiteY72" fmla="*/ 390525 h 611981"/>
                <a:gd name="connsiteX73" fmla="*/ 807244 w 865849"/>
                <a:gd name="connsiteY73" fmla="*/ 404813 h 611981"/>
                <a:gd name="connsiteX74" fmla="*/ 790575 w 865849"/>
                <a:gd name="connsiteY74" fmla="*/ 416719 h 611981"/>
                <a:gd name="connsiteX75" fmla="*/ 781050 w 865849"/>
                <a:gd name="connsiteY75" fmla="*/ 400050 h 611981"/>
                <a:gd name="connsiteX76" fmla="*/ 773907 w 865849"/>
                <a:gd name="connsiteY76" fmla="*/ 385763 h 611981"/>
                <a:gd name="connsiteX77" fmla="*/ 766763 w 865849"/>
                <a:gd name="connsiteY77" fmla="*/ 388144 h 611981"/>
                <a:gd name="connsiteX78" fmla="*/ 754857 w 865849"/>
                <a:gd name="connsiteY78" fmla="*/ 402431 h 611981"/>
                <a:gd name="connsiteX79" fmla="*/ 747713 w 865849"/>
                <a:gd name="connsiteY79" fmla="*/ 407194 h 611981"/>
                <a:gd name="connsiteX80" fmla="*/ 742950 w 865849"/>
                <a:gd name="connsiteY80" fmla="*/ 414338 h 611981"/>
                <a:gd name="connsiteX81" fmla="*/ 733425 w 865849"/>
                <a:gd name="connsiteY81" fmla="*/ 431006 h 611981"/>
                <a:gd name="connsiteX82" fmla="*/ 726282 w 865849"/>
                <a:gd name="connsiteY82" fmla="*/ 438150 h 611981"/>
                <a:gd name="connsiteX83" fmla="*/ 716757 w 865849"/>
                <a:gd name="connsiteY83" fmla="*/ 452438 h 611981"/>
                <a:gd name="connsiteX84" fmla="*/ 723900 w 865849"/>
                <a:gd name="connsiteY84" fmla="*/ 490538 h 611981"/>
                <a:gd name="connsiteX85" fmla="*/ 728663 w 865849"/>
                <a:gd name="connsiteY85" fmla="*/ 504825 h 611981"/>
                <a:gd name="connsiteX86" fmla="*/ 721519 w 865849"/>
                <a:gd name="connsiteY86" fmla="*/ 538163 h 611981"/>
                <a:gd name="connsiteX87" fmla="*/ 719138 w 865849"/>
                <a:gd name="connsiteY87" fmla="*/ 545306 h 611981"/>
                <a:gd name="connsiteX88" fmla="*/ 711994 w 865849"/>
                <a:gd name="connsiteY88" fmla="*/ 552450 h 611981"/>
                <a:gd name="connsiteX89" fmla="*/ 704850 w 865849"/>
                <a:gd name="connsiteY89" fmla="*/ 576263 h 611981"/>
                <a:gd name="connsiteX90" fmla="*/ 702469 w 865849"/>
                <a:gd name="connsiteY90" fmla="*/ 592931 h 611981"/>
                <a:gd name="connsiteX91" fmla="*/ 695325 w 865849"/>
                <a:gd name="connsiteY91" fmla="*/ 597694 h 611981"/>
                <a:gd name="connsiteX92" fmla="*/ 683419 w 865849"/>
                <a:gd name="connsiteY92" fmla="*/ 611981 h 611981"/>
                <a:gd name="connsiteX93" fmla="*/ 676275 w 865849"/>
                <a:gd name="connsiteY93" fmla="*/ 597694 h 611981"/>
                <a:gd name="connsiteX94" fmla="*/ 671513 w 865849"/>
                <a:gd name="connsiteY94" fmla="*/ 583406 h 611981"/>
                <a:gd name="connsiteX95" fmla="*/ 666750 w 865849"/>
                <a:gd name="connsiteY95" fmla="*/ 569119 h 611981"/>
                <a:gd name="connsiteX96" fmla="*/ 664369 w 865849"/>
                <a:gd name="connsiteY96" fmla="*/ 561975 h 611981"/>
                <a:gd name="connsiteX97" fmla="*/ 650082 w 865849"/>
                <a:gd name="connsiteY97" fmla="*/ 550069 h 611981"/>
                <a:gd name="connsiteX98" fmla="*/ 642938 w 865849"/>
                <a:gd name="connsiteY98" fmla="*/ 542925 h 611981"/>
                <a:gd name="connsiteX99" fmla="*/ 628650 w 865849"/>
                <a:gd name="connsiteY99" fmla="*/ 535781 h 611981"/>
                <a:gd name="connsiteX100" fmla="*/ 614363 w 865849"/>
                <a:gd name="connsiteY100" fmla="*/ 526256 h 611981"/>
                <a:gd name="connsiteX101" fmla="*/ 604838 w 865849"/>
                <a:gd name="connsiteY101" fmla="*/ 519113 h 611981"/>
                <a:gd name="connsiteX102" fmla="*/ 590550 w 865849"/>
                <a:gd name="connsiteY102" fmla="*/ 514350 h 611981"/>
                <a:gd name="connsiteX103" fmla="*/ 583407 w 865849"/>
                <a:gd name="connsiteY103" fmla="*/ 511969 h 611981"/>
                <a:gd name="connsiteX104" fmla="*/ 566738 w 865849"/>
                <a:gd name="connsiteY104" fmla="*/ 504825 h 611981"/>
                <a:gd name="connsiteX105" fmla="*/ 557213 w 865849"/>
                <a:gd name="connsiteY105" fmla="*/ 497681 h 611981"/>
                <a:gd name="connsiteX106" fmla="*/ 542925 w 865849"/>
                <a:gd name="connsiteY106" fmla="*/ 488156 h 611981"/>
                <a:gd name="connsiteX107" fmla="*/ 535782 w 865849"/>
                <a:gd name="connsiteY107" fmla="*/ 483394 h 611981"/>
                <a:gd name="connsiteX108" fmla="*/ 531019 w 865849"/>
                <a:gd name="connsiteY108" fmla="*/ 476250 h 611981"/>
                <a:gd name="connsiteX109" fmla="*/ 516732 w 865849"/>
                <a:gd name="connsiteY109" fmla="*/ 466725 h 611981"/>
                <a:gd name="connsiteX110" fmla="*/ 502444 w 865849"/>
                <a:gd name="connsiteY110" fmla="*/ 457200 h 611981"/>
                <a:gd name="connsiteX111" fmla="*/ 492919 w 865849"/>
                <a:gd name="connsiteY111" fmla="*/ 450056 h 611981"/>
                <a:gd name="connsiteX112" fmla="*/ 478632 w 865849"/>
                <a:gd name="connsiteY112" fmla="*/ 435769 h 611981"/>
                <a:gd name="connsiteX113" fmla="*/ 461963 w 865849"/>
                <a:gd name="connsiteY113" fmla="*/ 423863 h 611981"/>
                <a:gd name="connsiteX114" fmla="*/ 457200 w 865849"/>
                <a:gd name="connsiteY114" fmla="*/ 416719 h 611981"/>
                <a:gd name="connsiteX115" fmla="*/ 442913 w 865849"/>
                <a:gd name="connsiteY115" fmla="*/ 407194 h 611981"/>
                <a:gd name="connsiteX116" fmla="*/ 438150 w 865849"/>
                <a:gd name="connsiteY116" fmla="*/ 400050 h 611981"/>
                <a:gd name="connsiteX117" fmla="*/ 428625 w 865849"/>
                <a:gd name="connsiteY117" fmla="*/ 392906 h 611981"/>
                <a:gd name="connsiteX118" fmla="*/ 407194 w 865849"/>
                <a:gd name="connsiteY118" fmla="*/ 376238 h 611981"/>
                <a:gd name="connsiteX119" fmla="*/ 392907 w 865849"/>
                <a:gd name="connsiteY119" fmla="*/ 369094 h 611981"/>
                <a:gd name="connsiteX120" fmla="*/ 378619 w 865849"/>
                <a:gd name="connsiteY120" fmla="*/ 364331 h 611981"/>
                <a:gd name="connsiteX121" fmla="*/ 359569 w 865849"/>
                <a:gd name="connsiteY121" fmla="*/ 354806 h 611981"/>
                <a:gd name="connsiteX122" fmla="*/ 209550 w 865849"/>
                <a:gd name="connsiteY122" fmla="*/ 361950 h 611981"/>
                <a:gd name="connsiteX123" fmla="*/ 159544 w 865849"/>
                <a:gd name="connsiteY123" fmla="*/ 387917 h 611981"/>
                <a:gd name="connsiteX124" fmla="*/ 152400 w 865849"/>
                <a:gd name="connsiteY124" fmla="*/ 378619 h 611981"/>
                <a:gd name="connsiteX125" fmla="*/ 142875 w 865849"/>
                <a:gd name="connsiteY125" fmla="*/ 381000 h 611981"/>
                <a:gd name="connsiteX126" fmla="*/ 104775 w 865849"/>
                <a:gd name="connsiteY126" fmla="*/ 397669 h 611981"/>
                <a:gd name="connsiteX127" fmla="*/ 66675 w 865849"/>
                <a:gd name="connsiteY127" fmla="*/ 402431 h 611981"/>
                <a:gd name="connsiteX128" fmla="*/ 52388 w 865849"/>
                <a:gd name="connsiteY128" fmla="*/ 407194 h 611981"/>
                <a:gd name="connsiteX129" fmla="*/ 45244 w 865849"/>
                <a:gd name="connsiteY129" fmla="*/ 411956 h 611981"/>
                <a:gd name="connsiteX130" fmla="*/ 35719 w 865849"/>
                <a:gd name="connsiteY130" fmla="*/ 414338 h 611981"/>
                <a:gd name="connsiteX131" fmla="*/ 21432 w 865849"/>
                <a:gd name="connsiteY131" fmla="*/ 419100 h 611981"/>
                <a:gd name="connsiteX132" fmla="*/ 7144 w 865849"/>
                <a:gd name="connsiteY132" fmla="*/ 423863 h 611981"/>
                <a:gd name="connsiteX133" fmla="*/ 0 w 865849"/>
                <a:gd name="connsiteY133" fmla="*/ 426244 h 611981"/>
                <a:gd name="connsiteX134" fmla="*/ 7144 w 865849"/>
                <a:gd name="connsiteY134" fmla="*/ 440531 h 611981"/>
                <a:gd name="connsiteX0" fmla="*/ 7144 w 859632"/>
                <a:gd name="connsiteY0" fmla="*/ 440531 h 611981"/>
                <a:gd name="connsiteX1" fmla="*/ 9525 w 859632"/>
                <a:gd name="connsiteY1" fmla="*/ 416719 h 611981"/>
                <a:gd name="connsiteX2" fmla="*/ 11907 w 859632"/>
                <a:gd name="connsiteY2" fmla="*/ 407194 h 611981"/>
                <a:gd name="connsiteX3" fmla="*/ 19050 w 859632"/>
                <a:gd name="connsiteY3" fmla="*/ 233363 h 611981"/>
                <a:gd name="connsiteX4" fmla="*/ 21432 w 859632"/>
                <a:gd name="connsiteY4" fmla="*/ 130969 h 611981"/>
                <a:gd name="connsiteX5" fmla="*/ 38100 w 859632"/>
                <a:gd name="connsiteY5" fmla="*/ 128588 h 611981"/>
                <a:gd name="connsiteX6" fmla="*/ 66675 w 859632"/>
                <a:gd name="connsiteY6" fmla="*/ 123825 h 611981"/>
                <a:gd name="connsiteX7" fmla="*/ 88107 w 859632"/>
                <a:gd name="connsiteY7" fmla="*/ 116681 h 611981"/>
                <a:gd name="connsiteX8" fmla="*/ 95250 w 859632"/>
                <a:gd name="connsiteY8" fmla="*/ 114300 h 611981"/>
                <a:gd name="connsiteX9" fmla="*/ 102394 w 859632"/>
                <a:gd name="connsiteY9" fmla="*/ 109538 h 611981"/>
                <a:gd name="connsiteX10" fmla="*/ 116682 w 859632"/>
                <a:gd name="connsiteY10" fmla="*/ 104775 h 611981"/>
                <a:gd name="connsiteX11" fmla="*/ 147638 w 859632"/>
                <a:gd name="connsiteY11" fmla="*/ 95250 h 611981"/>
                <a:gd name="connsiteX12" fmla="*/ 159544 w 859632"/>
                <a:gd name="connsiteY12" fmla="*/ 92869 h 611981"/>
                <a:gd name="connsiteX13" fmla="*/ 173832 w 859632"/>
                <a:gd name="connsiteY13" fmla="*/ 88106 h 611981"/>
                <a:gd name="connsiteX14" fmla="*/ 180975 w 859632"/>
                <a:gd name="connsiteY14" fmla="*/ 85725 h 611981"/>
                <a:gd name="connsiteX15" fmla="*/ 190500 w 859632"/>
                <a:gd name="connsiteY15" fmla="*/ 80963 h 611981"/>
                <a:gd name="connsiteX16" fmla="*/ 240507 w 859632"/>
                <a:gd name="connsiteY16" fmla="*/ 76200 h 611981"/>
                <a:gd name="connsiteX17" fmla="*/ 269082 w 859632"/>
                <a:gd name="connsiteY17" fmla="*/ 69056 h 611981"/>
                <a:gd name="connsiteX18" fmla="*/ 292894 w 859632"/>
                <a:gd name="connsiteY18" fmla="*/ 59531 h 611981"/>
                <a:gd name="connsiteX19" fmla="*/ 302419 w 859632"/>
                <a:gd name="connsiteY19" fmla="*/ 57150 h 611981"/>
                <a:gd name="connsiteX20" fmla="*/ 316707 w 859632"/>
                <a:gd name="connsiteY20" fmla="*/ 52388 h 611981"/>
                <a:gd name="connsiteX21" fmla="*/ 328613 w 859632"/>
                <a:gd name="connsiteY21" fmla="*/ 50006 h 611981"/>
                <a:gd name="connsiteX22" fmla="*/ 335757 w 859632"/>
                <a:gd name="connsiteY22" fmla="*/ 47625 h 611981"/>
                <a:gd name="connsiteX23" fmla="*/ 345282 w 859632"/>
                <a:gd name="connsiteY23" fmla="*/ 45244 h 611981"/>
                <a:gd name="connsiteX24" fmla="*/ 357188 w 859632"/>
                <a:gd name="connsiteY24" fmla="*/ 42863 h 611981"/>
                <a:gd name="connsiteX25" fmla="*/ 371475 w 859632"/>
                <a:gd name="connsiteY25" fmla="*/ 38100 h 611981"/>
                <a:gd name="connsiteX26" fmla="*/ 381000 w 859632"/>
                <a:gd name="connsiteY26" fmla="*/ 35719 h 611981"/>
                <a:gd name="connsiteX27" fmla="*/ 388144 w 859632"/>
                <a:gd name="connsiteY27" fmla="*/ 33338 h 611981"/>
                <a:gd name="connsiteX28" fmla="*/ 404813 w 859632"/>
                <a:gd name="connsiteY28" fmla="*/ 30956 h 611981"/>
                <a:gd name="connsiteX29" fmla="*/ 428625 w 859632"/>
                <a:gd name="connsiteY29" fmla="*/ 23813 h 611981"/>
                <a:gd name="connsiteX30" fmla="*/ 435769 w 859632"/>
                <a:gd name="connsiteY30" fmla="*/ 21431 h 611981"/>
                <a:gd name="connsiteX31" fmla="*/ 445294 w 859632"/>
                <a:gd name="connsiteY31" fmla="*/ 19050 h 611981"/>
                <a:gd name="connsiteX32" fmla="*/ 454819 w 859632"/>
                <a:gd name="connsiteY32" fmla="*/ 14288 h 611981"/>
                <a:gd name="connsiteX33" fmla="*/ 466725 w 859632"/>
                <a:gd name="connsiteY33" fmla="*/ 11906 h 611981"/>
                <a:gd name="connsiteX34" fmla="*/ 483394 w 859632"/>
                <a:gd name="connsiteY34" fmla="*/ 7144 h 611981"/>
                <a:gd name="connsiteX35" fmla="*/ 490538 w 859632"/>
                <a:gd name="connsiteY35" fmla="*/ 0 h 611981"/>
                <a:gd name="connsiteX36" fmla="*/ 500063 w 859632"/>
                <a:gd name="connsiteY36" fmla="*/ 14288 h 611981"/>
                <a:gd name="connsiteX37" fmla="*/ 511969 w 859632"/>
                <a:gd name="connsiteY37" fmla="*/ 28575 h 611981"/>
                <a:gd name="connsiteX38" fmla="*/ 519113 w 859632"/>
                <a:gd name="connsiteY38" fmla="*/ 38100 h 611981"/>
                <a:gd name="connsiteX39" fmla="*/ 535782 w 859632"/>
                <a:gd name="connsiteY39" fmla="*/ 47625 h 611981"/>
                <a:gd name="connsiteX40" fmla="*/ 540544 w 859632"/>
                <a:gd name="connsiteY40" fmla="*/ 54769 h 611981"/>
                <a:gd name="connsiteX41" fmla="*/ 554832 w 859632"/>
                <a:gd name="connsiteY41" fmla="*/ 59531 h 611981"/>
                <a:gd name="connsiteX42" fmla="*/ 576263 w 859632"/>
                <a:gd name="connsiteY42" fmla="*/ 73819 h 611981"/>
                <a:gd name="connsiteX43" fmla="*/ 583407 w 859632"/>
                <a:gd name="connsiteY43" fmla="*/ 76200 h 611981"/>
                <a:gd name="connsiteX44" fmla="*/ 590550 w 859632"/>
                <a:gd name="connsiteY44" fmla="*/ 83344 h 611981"/>
                <a:gd name="connsiteX45" fmla="*/ 600075 w 859632"/>
                <a:gd name="connsiteY45" fmla="*/ 88106 h 611981"/>
                <a:gd name="connsiteX46" fmla="*/ 619125 w 859632"/>
                <a:gd name="connsiteY46" fmla="*/ 100013 h 611981"/>
                <a:gd name="connsiteX47" fmla="*/ 626269 w 859632"/>
                <a:gd name="connsiteY47" fmla="*/ 104775 h 611981"/>
                <a:gd name="connsiteX48" fmla="*/ 645319 w 859632"/>
                <a:gd name="connsiteY48" fmla="*/ 116681 h 611981"/>
                <a:gd name="connsiteX49" fmla="*/ 654844 w 859632"/>
                <a:gd name="connsiteY49" fmla="*/ 130969 h 611981"/>
                <a:gd name="connsiteX50" fmla="*/ 661988 w 859632"/>
                <a:gd name="connsiteY50" fmla="*/ 140494 h 611981"/>
                <a:gd name="connsiteX51" fmla="*/ 666750 w 859632"/>
                <a:gd name="connsiteY51" fmla="*/ 147638 h 611981"/>
                <a:gd name="connsiteX52" fmla="*/ 681038 w 859632"/>
                <a:gd name="connsiteY52" fmla="*/ 157163 h 611981"/>
                <a:gd name="connsiteX53" fmla="*/ 716757 w 859632"/>
                <a:gd name="connsiteY53" fmla="*/ 180975 h 611981"/>
                <a:gd name="connsiteX54" fmla="*/ 731044 w 859632"/>
                <a:gd name="connsiteY54" fmla="*/ 190500 h 611981"/>
                <a:gd name="connsiteX55" fmla="*/ 738188 w 859632"/>
                <a:gd name="connsiteY55" fmla="*/ 195263 h 611981"/>
                <a:gd name="connsiteX56" fmla="*/ 766763 w 859632"/>
                <a:gd name="connsiteY56" fmla="*/ 219075 h 611981"/>
                <a:gd name="connsiteX57" fmla="*/ 773907 w 859632"/>
                <a:gd name="connsiteY57" fmla="*/ 221456 h 611981"/>
                <a:gd name="connsiteX58" fmla="*/ 785813 w 859632"/>
                <a:gd name="connsiteY58" fmla="*/ 228600 h 611981"/>
                <a:gd name="connsiteX59" fmla="*/ 792957 w 859632"/>
                <a:gd name="connsiteY59" fmla="*/ 230981 h 611981"/>
                <a:gd name="connsiteX60" fmla="*/ 804863 w 859632"/>
                <a:gd name="connsiteY60" fmla="*/ 238125 h 611981"/>
                <a:gd name="connsiteX61" fmla="*/ 845344 w 859632"/>
                <a:gd name="connsiteY61" fmla="*/ 271463 h 611981"/>
                <a:gd name="connsiteX62" fmla="*/ 847725 w 859632"/>
                <a:gd name="connsiteY62" fmla="*/ 278606 h 611981"/>
                <a:gd name="connsiteX63" fmla="*/ 854869 w 859632"/>
                <a:gd name="connsiteY63" fmla="*/ 288131 h 611981"/>
                <a:gd name="connsiteX64" fmla="*/ 859632 w 859632"/>
                <a:gd name="connsiteY64" fmla="*/ 295275 h 611981"/>
                <a:gd name="connsiteX65" fmla="*/ 802482 w 859632"/>
                <a:gd name="connsiteY65" fmla="*/ 311944 h 611981"/>
                <a:gd name="connsiteX66" fmla="*/ 807244 w 859632"/>
                <a:gd name="connsiteY66" fmla="*/ 328613 h 611981"/>
                <a:gd name="connsiteX67" fmla="*/ 814388 w 859632"/>
                <a:gd name="connsiteY67" fmla="*/ 333375 h 611981"/>
                <a:gd name="connsiteX68" fmla="*/ 826294 w 859632"/>
                <a:gd name="connsiteY68" fmla="*/ 347663 h 611981"/>
                <a:gd name="connsiteX69" fmla="*/ 833438 w 859632"/>
                <a:gd name="connsiteY69" fmla="*/ 354806 h 611981"/>
                <a:gd name="connsiteX70" fmla="*/ 835819 w 859632"/>
                <a:gd name="connsiteY70" fmla="*/ 383381 h 611981"/>
                <a:gd name="connsiteX71" fmla="*/ 831057 w 859632"/>
                <a:gd name="connsiteY71" fmla="*/ 390525 h 611981"/>
                <a:gd name="connsiteX72" fmla="*/ 807244 w 859632"/>
                <a:gd name="connsiteY72" fmla="*/ 404813 h 611981"/>
                <a:gd name="connsiteX73" fmla="*/ 790575 w 859632"/>
                <a:gd name="connsiteY73" fmla="*/ 416719 h 611981"/>
                <a:gd name="connsiteX74" fmla="*/ 781050 w 859632"/>
                <a:gd name="connsiteY74" fmla="*/ 400050 h 611981"/>
                <a:gd name="connsiteX75" fmla="*/ 773907 w 859632"/>
                <a:gd name="connsiteY75" fmla="*/ 385763 h 611981"/>
                <a:gd name="connsiteX76" fmla="*/ 766763 w 859632"/>
                <a:gd name="connsiteY76" fmla="*/ 388144 h 611981"/>
                <a:gd name="connsiteX77" fmla="*/ 754857 w 859632"/>
                <a:gd name="connsiteY77" fmla="*/ 402431 h 611981"/>
                <a:gd name="connsiteX78" fmla="*/ 747713 w 859632"/>
                <a:gd name="connsiteY78" fmla="*/ 407194 h 611981"/>
                <a:gd name="connsiteX79" fmla="*/ 742950 w 859632"/>
                <a:gd name="connsiteY79" fmla="*/ 414338 h 611981"/>
                <a:gd name="connsiteX80" fmla="*/ 733425 w 859632"/>
                <a:gd name="connsiteY80" fmla="*/ 431006 h 611981"/>
                <a:gd name="connsiteX81" fmla="*/ 726282 w 859632"/>
                <a:gd name="connsiteY81" fmla="*/ 438150 h 611981"/>
                <a:gd name="connsiteX82" fmla="*/ 716757 w 859632"/>
                <a:gd name="connsiteY82" fmla="*/ 452438 h 611981"/>
                <a:gd name="connsiteX83" fmla="*/ 723900 w 859632"/>
                <a:gd name="connsiteY83" fmla="*/ 490538 h 611981"/>
                <a:gd name="connsiteX84" fmla="*/ 728663 w 859632"/>
                <a:gd name="connsiteY84" fmla="*/ 504825 h 611981"/>
                <a:gd name="connsiteX85" fmla="*/ 721519 w 859632"/>
                <a:gd name="connsiteY85" fmla="*/ 538163 h 611981"/>
                <a:gd name="connsiteX86" fmla="*/ 719138 w 859632"/>
                <a:gd name="connsiteY86" fmla="*/ 545306 h 611981"/>
                <a:gd name="connsiteX87" fmla="*/ 711994 w 859632"/>
                <a:gd name="connsiteY87" fmla="*/ 552450 h 611981"/>
                <a:gd name="connsiteX88" fmla="*/ 704850 w 859632"/>
                <a:gd name="connsiteY88" fmla="*/ 576263 h 611981"/>
                <a:gd name="connsiteX89" fmla="*/ 702469 w 859632"/>
                <a:gd name="connsiteY89" fmla="*/ 592931 h 611981"/>
                <a:gd name="connsiteX90" fmla="*/ 695325 w 859632"/>
                <a:gd name="connsiteY90" fmla="*/ 597694 h 611981"/>
                <a:gd name="connsiteX91" fmla="*/ 683419 w 859632"/>
                <a:gd name="connsiteY91" fmla="*/ 611981 h 611981"/>
                <a:gd name="connsiteX92" fmla="*/ 676275 w 859632"/>
                <a:gd name="connsiteY92" fmla="*/ 597694 h 611981"/>
                <a:gd name="connsiteX93" fmla="*/ 671513 w 859632"/>
                <a:gd name="connsiteY93" fmla="*/ 583406 h 611981"/>
                <a:gd name="connsiteX94" fmla="*/ 666750 w 859632"/>
                <a:gd name="connsiteY94" fmla="*/ 569119 h 611981"/>
                <a:gd name="connsiteX95" fmla="*/ 664369 w 859632"/>
                <a:gd name="connsiteY95" fmla="*/ 561975 h 611981"/>
                <a:gd name="connsiteX96" fmla="*/ 650082 w 859632"/>
                <a:gd name="connsiteY96" fmla="*/ 550069 h 611981"/>
                <a:gd name="connsiteX97" fmla="*/ 642938 w 859632"/>
                <a:gd name="connsiteY97" fmla="*/ 542925 h 611981"/>
                <a:gd name="connsiteX98" fmla="*/ 628650 w 859632"/>
                <a:gd name="connsiteY98" fmla="*/ 535781 h 611981"/>
                <a:gd name="connsiteX99" fmla="*/ 614363 w 859632"/>
                <a:gd name="connsiteY99" fmla="*/ 526256 h 611981"/>
                <a:gd name="connsiteX100" fmla="*/ 604838 w 859632"/>
                <a:gd name="connsiteY100" fmla="*/ 519113 h 611981"/>
                <a:gd name="connsiteX101" fmla="*/ 590550 w 859632"/>
                <a:gd name="connsiteY101" fmla="*/ 514350 h 611981"/>
                <a:gd name="connsiteX102" fmla="*/ 583407 w 859632"/>
                <a:gd name="connsiteY102" fmla="*/ 511969 h 611981"/>
                <a:gd name="connsiteX103" fmla="*/ 566738 w 859632"/>
                <a:gd name="connsiteY103" fmla="*/ 504825 h 611981"/>
                <a:gd name="connsiteX104" fmla="*/ 557213 w 859632"/>
                <a:gd name="connsiteY104" fmla="*/ 497681 h 611981"/>
                <a:gd name="connsiteX105" fmla="*/ 542925 w 859632"/>
                <a:gd name="connsiteY105" fmla="*/ 488156 h 611981"/>
                <a:gd name="connsiteX106" fmla="*/ 535782 w 859632"/>
                <a:gd name="connsiteY106" fmla="*/ 483394 h 611981"/>
                <a:gd name="connsiteX107" fmla="*/ 531019 w 859632"/>
                <a:gd name="connsiteY107" fmla="*/ 476250 h 611981"/>
                <a:gd name="connsiteX108" fmla="*/ 516732 w 859632"/>
                <a:gd name="connsiteY108" fmla="*/ 466725 h 611981"/>
                <a:gd name="connsiteX109" fmla="*/ 502444 w 859632"/>
                <a:gd name="connsiteY109" fmla="*/ 457200 h 611981"/>
                <a:gd name="connsiteX110" fmla="*/ 492919 w 859632"/>
                <a:gd name="connsiteY110" fmla="*/ 450056 h 611981"/>
                <a:gd name="connsiteX111" fmla="*/ 478632 w 859632"/>
                <a:gd name="connsiteY111" fmla="*/ 435769 h 611981"/>
                <a:gd name="connsiteX112" fmla="*/ 461963 w 859632"/>
                <a:gd name="connsiteY112" fmla="*/ 423863 h 611981"/>
                <a:gd name="connsiteX113" fmla="*/ 457200 w 859632"/>
                <a:gd name="connsiteY113" fmla="*/ 416719 h 611981"/>
                <a:gd name="connsiteX114" fmla="*/ 442913 w 859632"/>
                <a:gd name="connsiteY114" fmla="*/ 407194 h 611981"/>
                <a:gd name="connsiteX115" fmla="*/ 438150 w 859632"/>
                <a:gd name="connsiteY115" fmla="*/ 400050 h 611981"/>
                <a:gd name="connsiteX116" fmla="*/ 428625 w 859632"/>
                <a:gd name="connsiteY116" fmla="*/ 392906 h 611981"/>
                <a:gd name="connsiteX117" fmla="*/ 407194 w 859632"/>
                <a:gd name="connsiteY117" fmla="*/ 376238 h 611981"/>
                <a:gd name="connsiteX118" fmla="*/ 392907 w 859632"/>
                <a:gd name="connsiteY118" fmla="*/ 369094 h 611981"/>
                <a:gd name="connsiteX119" fmla="*/ 378619 w 859632"/>
                <a:gd name="connsiteY119" fmla="*/ 364331 h 611981"/>
                <a:gd name="connsiteX120" fmla="*/ 359569 w 859632"/>
                <a:gd name="connsiteY120" fmla="*/ 354806 h 611981"/>
                <a:gd name="connsiteX121" fmla="*/ 209550 w 859632"/>
                <a:gd name="connsiteY121" fmla="*/ 361950 h 611981"/>
                <a:gd name="connsiteX122" fmla="*/ 159544 w 859632"/>
                <a:gd name="connsiteY122" fmla="*/ 387917 h 611981"/>
                <a:gd name="connsiteX123" fmla="*/ 152400 w 859632"/>
                <a:gd name="connsiteY123" fmla="*/ 378619 h 611981"/>
                <a:gd name="connsiteX124" fmla="*/ 142875 w 859632"/>
                <a:gd name="connsiteY124" fmla="*/ 381000 h 611981"/>
                <a:gd name="connsiteX125" fmla="*/ 104775 w 859632"/>
                <a:gd name="connsiteY125" fmla="*/ 397669 h 611981"/>
                <a:gd name="connsiteX126" fmla="*/ 66675 w 859632"/>
                <a:gd name="connsiteY126" fmla="*/ 402431 h 611981"/>
                <a:gd name="connsiteX127" fmla="*/ 52388 w 859632"/>
                <a:gd name="connsiteY127" fmla="*/ 407194 h 611981"/>
                <a:gd name="connsiteX128" fmla="*/ 45244 w 859632"/>
                <a:gd name="connsiteY128" fmla="*/ 411956 h 611981"/>
                <a:gd name="connsiteX129" fmla="*/ 35719 w 859632"/>
                <a:gd name="connsiteY129" fmla="*/ 414338 h 611981"/>
                <a:gd name="connsiteX130" fmla="*/ 21432 w 859632"/>
                <a:gd name="connsiteY130" fmla="*/ 419100 h 611981"/>
                <a:gd name="connsiteX131" fmla="*/ 7144 w 859632"/>
                <a:gd name="connsiteY131" fmla="*/ 423863 h 611981"/>
                <a:gd name="connsiteX132" fmla="*/ 0 w 859632"/>
                <a:gd name="connsiteY132" fmla="*/ 426244 h 611981"/>
                <a:gd name="connsiteX133" fmla="*/ 7144 w 859632"/>
                <a:gd name="connsiteY133" fmla="*/ 440531 h 611981"/>
                <a:gd name="connsiteX0" fmla="*/ 7144 w 857235"/>
                <a:gd name="connsiteY0" fmla="*/ 440531 h 611981"/>
                <a:gd name="connsiteX1" fmla="*/ 9525 w 857235"/>
                <a:gd name="connsiteY1" fmla="*/ 416719 h 611981"/>
                <a:gd name="connsiteX2" fmla="*/ 11907 w 857235"/>
                <a:gd name="connsiteY2" fmla="*/ 407194 h 611981"/>
                <a:gd name="connsiteX3" fmla="*/ 19050 w 857235"/>
                <a:gd name="connsiteY3" fmla="*/ 233363 h 611981"/>
                <a:gd name="connsiteX4" fmla="*/ 21432 w 857235"/>
                <a:gd name="connsiteY4" fmla="*/ 130969 h 611981"/>
                <a:gd name="connsiteX5" fmla="*/ 38100 w 857235"/>
                <a:gd name="connsiteY5" fmla="*/ 128588 h 611981"/>
                <a:gd name="connsiteX6" fmla="*/ 66675 w 857235"/>
                <a:gd name="connsiteY6" fmla="*/ 123825 h 611981"/>
                <a:gd name="connsiteX7" fmla="*/ 88107 w 857235"/>
                <a:gd name="connsiteY7" fmla="*/ 116681 h 611981"/>
                <a:gd name="connsiteX8" fmla="*/ 95250 w 857235"/>
                <a:gd name="connsiteY8" fmla="*/ 114300 h 611981"/>
                <a:gd name="connsiteX9" fmla="*/ 102394 w 857235"/>
                <a:gd name="connsiteY9" fmla="*/ 109538 h 611981"/>
                <a:gd name="connsiteX10" fmla="*/ 116682 w 857235"/>
                <a:gd name="connsiteY10" fmla="*/ 104775 h 611981"/>
                <a:gd name="connsiteX11" fmla="*/ 147638 w 857235"/>
                <a:gd name="connsiteY11" fmla="*/ 95250 h 611981"/>
                <a:gd name="connsiteX12" fmla="*/ 159544 w 857235"/>
                <a:gd name="connsiteY12" fmla="*/ 92869 h 611981"/>
                <a:gd name="connsiteX13" fmla="*/ 173832 w 857235"/>
                <a:gd name="connsiteY13" fmla="*/ 88106 h 611981"/>
                <a:gd name="connsiteX14" fmla="*/ 180975 w 857235"/>
                <a:gd name="connsiteY14" fmla="*/ 85725 h 611981"/>
                <a:gd name="connsiteX15" fmla="*/ 190500 w 857235"/>
                <a:gd name="connsiteY15" fmla="*/ 80963 h 611981"/>
                <a:gd name="connsiteX16" fmla="*/ 240507 w 857235"/>
                <a:gd name="connsiteY16" fmla="*/ 76200 h 611981"/>
                <a:gd name="connsiteX17" fmla="*/ 269082 w 857235"/>
                <a:gd name="connsiteY17" fmla="*/ 69056 h 611981"/>
                <a:gd name="connsiteX18" fmla="*/ 292894 w 857235"/>
                <a:gd name="connsiteY18" fmla="*/ 59531 h 611981"/>
                <a:gd name="connsiteX19" fmla="*/ 302419 w 857235"/>
                <a:gd name="connsiteY19" fmla="*/ 57150 h 611981"/>
                <a:gd name="connsiteX20" fmla="*/ 316707 w 857235"/>
                <a:gd name="connsiteY20" fmla="*/ 52388 h 611981"/>
                <a:gd name="connsiteX21" fmla="*/ 328613 w 857235"/>
                <a:gd name="connsiteY21" fmla="*/ 50006 h 611981"/>
                <a:gd name="connsiteX22" fmla="*/ 335757 w 857235"/>
                <a:gd name="connsiteY22" fmla="*/ 47625 h 611981"/>
                <a:gd name="connsiteX23" fmla="*/ 345282 w 857235"/>
                <a:gd name="connsiteY23" fmla="*/ 45244 h 611981"/>
                <a:gd name="connsiteX24" fmla="*/ 357188 w 857235"/>
                <a:gd name="connsiteY24" fmla="*/ 42863 h 611981"/>
                <a:gd name="connsiteX25" fmla="*/ 371475 w 857235"/>
                <a:gd name="connsiteY25" fmla="*/ 38100 h 611981"/>
                <a:gd name="connsiteX26" fmla="*/ 381000 w 857235"/>
                <a:gd name="connsiteY26" fmla="*/ 35719 h 611981"/>
                <a:gd name="connsiteX27" fmla="*/ 388144 w 857235"/>
                <a:gd name="connsiteY27" fmla="*/ 33338 h 611981"/>
                <a:gd name="connsiteX28" fmla="*/ 404813 w 857235"/>
                <a:gd name="connsiteY28" fmla="*/ 30956 h 611981"/>
                <a:gd name="connsiteX29" fmla="*/ 428625 w 857235"/>
                <a:gd name="connsiteY29" fmla="*/ 23813 h 611981"/>
                <a:gd name="connsiteX30" fmla="*/ 435769 w 857235"/>
                <a:gd name="connsiteY30" fmla="*/ 21431 h 611981"/>
                <a:gd name="connsiteX31" fmla="*/ 445294 w 857235"/>
                <a:gd name="connsiteY31" fmla="*/ 19050 h 611981"/>
                <a:gd name="connsiteX32" fmla="*/ 454819 w 857235"/>
                <a:gd name="connsiteY32" fmla="*/ 14288 h 611981"/>
                <a:gd name="connsiteX33" fmla="*/ 466725 w 857235"/>
                <a:gd name="connsiteY33" fmla="*/ 11906 h 611981"/>
                <a:gd name="connsiteX34" fmla="*/ 483394 w 857235"/>
                <a:gd name="connsiteY34" fmla="*/ 7144 h 611981"/>
                <a:gd name="connsiteX35" fmla="*/ 490538 w 857235"/>
                <a:gd name="connsiteY35" fmla="*/ 0 h 611981"/>
                <a:gd name="connsiteX36" fmla="*/ 500063 w 857235"/>
                <a:gd name="connsiteY36" fmla="*/ 14288 h 611981"/>
                <a:gd name="connsiteX37" fmla="*/ 511969 w 857235"/>
                <a:gd name="connsiteY37" fmla="*/ 28575 h 611981"/>
                <a:gd name="connsiteX38" fmla="*/ 519113 w 857235"/>
                <a:gd name="connsiteY38" fmla="*/ 38100 h 611981"/>
                <a:gd name="connsiteX39" fmla="*/ 535782 w 857235"/>
                <a:gd name="connsiteY39" fmla="*/ 47625 h 611981"/>
                <a:gd name="connsiteX40" fmla="*/ 540544 w 857235"/>
                <a:gd name="connsiteY40" fmla="*/ 54769 h 611981"/>
                <a:gd name="connsiteX41" fmla="*/ 554832 w 857235"/>
                <a:gd name="connsiteY41" fmla="*/ 59531 h 611981"/>
                <a:gd name="connsiteX42" fmla="*/ 576263 w 857235"/>
                <a:gd name="connsiteY42" fmla="*/ 73819 h 611981"/>
                <a:gd name="connsiteX43" fmla="*/ 583407 w 857235"/>
                <a:gd name="connsiteY43" fmla="*/ 76200 h 611981"/>
                <a:gd name="connsiteX44" fmla="*/ 590550 w 857235"/>
                <a:gd name="connsiteY44" fmla="*/ 83344 h 611981"/>
                <a:gd name="connsiteX45" fmla="*/ 600075 w 857235"/>
                <a:gd name="connsiteY45" fmla="*/ 88106 h 611981"/>
                <a:gd name="connsiteX46" fmla="*/ 619125 w 857235"/>
                <a:gd name="connsiteY46" fmla="*/ 100013 h 611981"/>
                <a:gd name="connsiteX47" fmla="*/ 626269 w 857235"/>
                <a:gd name="connsiteY47" fmla="*/ 104775 h 611981"/>
                <a:gd name="connsiteX48" fmla="*/ 645319 w 857235"/>
                <a:gd name="connsiteY48" fmla="*/ 116681 h 611981"/>
                <a:gd name="connsiteX49" fmla="*/ 654844 w 857235"/>
                <a:gd name="connsiteY49" fmla="*/ 130969 h 611981"/>
                <a:gd name="connsiteX50" fmla="*/ 661988 w 857235"/>
                <a:gd name="connsiteY50" fmla="*/ 140494 h 611981"/>
                <a:gd name="connsiteX51" fmla="*/ 666750 w 857235"/>
                <a:gd name="connsiteY51" fmla="*/ 147638 h 611981"/>
                <a:gd name="connsiteX52" fmla="*/ 681038 w 857235"/>
                <a:gd name="connsiteY52" fmla="*/ 157163 h 611981"/>
                <a:gd name="connsiteX53" fmla="*/ 716757 w 857235"/>
                <a:gd name="connsiteY53" fmla="*/ 180975 h 611981"/>
                <a:gd name="connsiteX54" fmla="*/ 731044 w 857235"/>
                <a:gd name="connsiteY54" fmla="*/ 190500 h 611981"/>
                <a:gd name="connsiteX55" fmla="*/ 738188 w 857235"/>
                <a:gd name="connsiteY55" fmla="*/ 195263 h 611981"/>
                <a:gd name="connsiteX56" fmla="*/ 766763 w 857235"/>
                <a:gd name="connsiteY56" fmla="*/ 219075 h 611981"/>
                <a:gd name="connsiteX57" fmla="*/ 773907 w 857235"/>
                <a:gd name="connsiteY57" fmla="*/ 221456 h 611981"/>
                <a:gd name="connsiteX58" fmla="*/ 785813 w 857235"/>
                <a:gd name="connsiteY58" fmla="*/ 228600 h 611981"/>
                <a:gd name="connsiteX59" fmla="*/ 792957 w 857235"/>
                <a:gd name="connsiteY59" fmla="*/ 230981 h 611981"/>
                <a:gd name="connsiteX60" fmla="*/ 804863 w 857235"/>
                <a:gd name="connsiteY60" fmla="*/ 238125 h 611981"/>
                <a:gd name="connsiteX61" fmla="*/ 845344 w 857235"/>
                <a:gd name="connsiteY61" fmla="*/ 271463 h 611981"/>
                <a:gd name="connsiteX62" fmla="*/ 847725 w 857235"/>
                <a:gd name="connsiteY62" fmla="*/ 278606 h 611981"/>
                <a:gd name="connsiteX63" fmla="*/ 854869 w 857235"/>
                <a:gd name="connsiteY63" fmla="*/ 288131 h 611981"/>
                <a:gd name="connsiteX64" fmla="*/ 802482 w 857235"/>
                <a:gd name="connsiteY64" fmla="*/ 311944 h 611981"/>
                <a:gd name="connsiteX65" fmla="*/ 807244 w 857235"/>
                <a:gd name="connsiteY65" fmla="*/ 328613 h 611981"/>
                <a:gd name="connsiteX66" fmla="*/ 814388 w 857235"/>
                <a:gd name="connsiteY66" fmla="*/ 333375 h 611981"/>
                <a:gd name="connsiteX67" fmla="*/ 826294 w 857235"/>
                <a:gd name="connsiteY67" fmla="*/ 347663 h 611981"/>
                <a:gd name="connsiteX68" fmla="*/ 833438 w 857235"/>
                <a:gd name="connsiteY68" fmla="*/ 354806 h 611981"/>
                <a:gd name="connsiteX69" fmla="*/ 835819 w 857235"/>
                <a:gd name="connsiteY69" fmla="*/ 383381 h 611981"/>
                <a:gd name="connsiteX70" fmla="*/ 831057 w 857235"/>
                <a:gd name="connsiteY70" fmla="*/ 390525 h 611981"/>
                <a:gd name="connsiteX71" fmla="*/ 807244 w 857235"/>
                <a:gd name="connsiteY71" fmla="*/ 404813 h 611981"/>
                <a:gd name="connsiteX72" fmla="*/ 790575 w 857235"/>
                <a:gd name="connsiteY72" fmla="*/ 416719 h 611981"/>
                <a:gd name="connsiteX73" fmla="*/ 781050 w 857235"/>
                <a:gd name="connsiteY73" fmla="*/ 400050 h 611981"/>
                <a:gd name="connsiteX74" fmla="*/ 773907 w 857235"/>
                <a:gd name="connsiteY74" fmla="*/ 385763 h 611981"/>
                <a:gd name="connsiteX75" fmla="*/ 766763 w 857235"/>
                <a:gd name="connsiteY75" fmla="*/ 388144 h 611981"/>
                <a:gd name="connsiteX76" fmla="*/ 754857 w 857235"/>
                <a:gd name="connsiteY76" fmla="*/ 402431 h 611981"/>
                <a:gd name="connsiteX77" fmla="*/ 747713 w 857235"/>
                <a:gd name="connsiteY77" fmla="*/ 407194 h 611981"/>
                <a:gd name="connsiteX78" fmla="*/ 742950 w 857235"/>
                <a:gd name="connsiteY78" fmla="*/ 414338 h 611981"/>
                <a:gd name="connsiteX79" fmla="*/ 733425 w 857235"/>
                <a:gd name="connsiteY79" fmla="*/ 431006 h 611981"/>
                <a:gd name="connsiteX80" fmla="*/ 726282 w 857235"/>
                <a:gd name="connsiteY80" fmla="*/ 438150 h 611981"/>
                <a:gd name="connsiteX81" fmla="*/ 716757 w 857235"/>
                <a:gd name="connsiteY81" fmla="*/ 452438 h 611981"/>
                <a:gd name="connsiteX82" fmla="*/ 723900 w 857235"/>
                <a:gd name="connsiteY82" fmla="*/ 490538 h 611981"/>
                <a:gd name="connsiteX83" fmla="*/ 728663 w 857235"/>
                <a:gd name="connsiteY83" fmla="*/ 504825 h 611981"/>
                <a:gd name="connsiteX84" fmla="*/ 721519 w 857235"/>
                <a:gd name="connsiteY84" fmla="*/ 538163 h 611981"/>
                <a:gd name="connsiteX85" fmla="*/ 719138 w 857235"/>
                <a:gd name="connsiteY85" fmla="*/ 545306 h 611981"/>
                <a:gd name="connsiteX86" fmla="*/ 711994 w 857235"/>
                <a:gd name="connsiteY86" fmla="*/ 552450 h 611981"/>
                <a:gd name="connsiteX87" fmla="*/ 704850 w 857235"/>
                <a:gd name="connsiteY87" fmla="*/ 576263 h 611981"/>
                <a:gd name="connsiteX88" fmla="*/ 702469 w 857235"/>
                <a:gd name="connsiteY88" fmla="*/ 592931 h 611981"/>
                <a:gd name="connsiteX89" fmla="*/ 695325 w 857235"/>
                <a:gd name="connsiteY89" fmla="*/ 597694 h 611981"/>
                <a:gd name="connsiteX90" fmla="*/ 683419 w 857235"/>
                <a:gd name="connsiteY90" fmla="*/ 611981 h 611981"/>
                <a:gd name="connsiteX91" fmla="*/ 676275 w 857235"/>
                <a:gd name="connsiteY91" fmla="*/ 597694 h 611981"/>
                <a:gd name="connsiteX92" fmla="*/ 671513 w 857235"/>
                <a:gd name="connsiteY92" fmla="*/ 583406 h 611981"/>
                <a:gd name="connsiteX93" fmla="*/ 666750 w 857235"/>
                <a:gd name="connsiteY93" fmla="*/ 569119 h 611981"/>
                <a:gd name="connsiteX94" fmla="*/ 664369 w 857235"/>
                <a:gd name="connsiteY94" fmla="*/ 561975 h 611981"/>
                <a:gd name="connsiteX95" fmla="*/ 650082 w 857235"/>
                <a:gd name="connsiteY95" fmla="*/ 550069 h 611981"/>
                <a:gd name="connsiteX96" fmla="*/ 642938 w 857235"/>
                <a:gd name="connsiteY96" fmla="*/ 542925 h 611981"/>
                <a:gd name="connsiteX97" fmla="*/ 628650 w 857235"/>
                <a:gd name="connsiteY97" fmla="*/ 535781 h 611981"/>
                <a:gd name="connsiteX98" fmla="*/ 614363 w 857235"/>
                <a:gd name="connsiteY98" fmla="*/ 526256 h 611981"/>
                <a:gd name="connsiteX99" fmla="*/ 604838 w 857235"/>
                <a:gd name="connsiteY99" fmla="*/ 519113 h 611981"/>
                <a:gd name="connsiteX100" fmla="*/ 590550 w 857235"/>
                <a:gd name="connsiteY100" fmla="*/ 514350 h 611981"/>
                <a:gd name="connsiteX101" fmla="*/ 583407 w 857235"/>
                <a:gd name="connsiteY101" fmla="*/ 511969 h 611981"/>
                <a:gd name="connsiteX102" fmla="*/ 566738 w 857235"/>
                <a:gd name="connsiteY102" fmla="*/ 504825 h 611981"/>
                <a:gd name="connsiteX103" fmla="*/ 557213 w 857235"/>
                <a:gd name="connsiteY103" fmla="*/ 497681 h 611981"/>
                <a:gd name="connsiteX104" fmla="*/ 542925 w 857235"/>
                <a:gd name="connsiteY104" fmla="*/ 488156 h 611981"/>
                <a:gd name="connsiteX105" fmla="*/ 535782 w 857235"/>
                <a:gd name="connsiteY105" fmla="*/ 483394 h 611981"/>
                <a:gd name="connsiteX106" fmla="*/ 531019 w 857235"/>
                <a:gd name="connsiteY106" fmla="*/ 476250 h 611981"/>
                <a:gd name="connsiteX107" fmla="*/ 516732 w 857235"/>
                <a:gd name="connsiteY107" fmla="*/ 466725 h 611981"/>
                <a:gd name="connsiteX108" fmla="*/ 502444 w 857235"/>
                <a:gd name="connsiteY108" fmla="*/ 457200 h 611981"/>
                <a:gd name="connsiteX109" fmla="*/ 492919 w 857235"/>
                <a:gd name="connsiteY109" fmla="*/ 450056 h 611981"/>
                <a:gd name="connsiteX110" fmla="*/ 478632 w 857235"/>
                <a:gd name="connsiteY110" fmla="*/ 435769 h 611981"/>
                <a:gd name="connsiteX111" fmla="*/ 461963 w 857235"/>
                <a:gd name="connsiteY111" fmla="*/ 423863 h 611981"/>
                <a:gd name="connsiteX112" fmla="*/ 457200 w 857235"/>
                <a:gd name="connsiteY112" fmla="*/ 416719 h 611981"/>
                <a:gd name="connsiteX113" fmla="*/ 442913 w 857235"/>
                <a:gd name="connsiteY113" fmla="*/ 407194 h 611981"/>
                <a:gd name="connsiteX114" fmla="*/ 438150 w 857235"/>
                <a:gd name="connsiteY114" fmla="*/ 400050 h 611981"/>
                <a:gd name="connsiteX115" fmla="*/ 428625 w 857235"/>
                <a:gd name="connsiteY115" fmla="*/ 392906 h 611981"/>
                <a:gd name="connsiteX116" fmla="*/ 407194 w 857235"/>
                <a:gd name="connsiteY116" fmla="*/ 376238 h 611981"/>
                <a:gd name="connsiteX117" fmla="*/ 392907 w 857235"/>
                <a:gd name="connsiteY117" fmla="*/ 369094 h 611981"/>
                <a:gd name="connsiteX118" fmla="*/ 378619 w 857235"/>
                <a:gd name="connsiteY118" fmla="*/ 364331 h 611981"/>
                <a:gd name="connsiteX119" fmla="*/ 359569 w 857235"/>
                <a:gd name="connsiteY119" fmla="*/ 354806 h 611981"/>
                <a:gd name="connsiteX120" fmla="*/ 209550 w 857235"/>
                <a:gd name="connsiteY120" fmla="*/ 361950 h 611981"/>
                <a:gd name="connsiteX121" fmla="*/ 159544 w 857235"/>
                <a:gd name="connsiteY121" fmla="*/ 387917 h 611981"/>
                <a:gd name="connsiteX122" fmla="*/ 152400 w 857235"/>
                <a:gd name="connsiteY122" fmla="*/ 378619 h 611981"/>
                <a:gd name="connsiteX123" fmla="*/ 142875 w 857235"/>
                <a:gd name="connsiteY123" fmla="*/ 381000 h 611981"/>
                <a:gd name="connsiteX124" fmla="*/ 104775 w 857235"/>
                <a:gd name="connsiteY124" fmla="*/ 397669 h 611981"/>
                <a:gd name="connsiteX125" fmla="*/ 66675 w 857235"/>
                <a:gd name="connsiteY125" fmla="*/ 402431 h 611981"/>
                <a:gd name="connsiteX126" fmla="*/ 52388 w 857235"/>
                <a:gd name="connsiteY126" fmla="*/ 407194 h 611981"/>
                <a:gd name="connsiteX127" fmla="*/ 45244 w 857235"/>
                <a:gd name="connsiteY127" fmla="*/ 411956 h 611981"/>
                <a:gd name="connsiteX128" fmla="*/ 35719 w 857235"/>
                <a:gd name="connsiteY128" fmla="*/ 414338 h 611981"/>
                <a:gd name="connsiteX129" fmla="*/ 21432 w 857235"/>
                <a:gd name="connsiteY129" fmla="*/ 419100 h 611981"/>
                <a:gd name="connsiteX130" fmla="*/ 7144 w 857235"/>
                <a:gd name="connsiteY130" fmla="*/ 423863 h 611981"/>
                <a:gd name="connsiteX131" fmla="*/ 0 w 857235"/>
                <a:gd name="connsiteY131" fmla="*/ 426244 h 611981"/>
                <a:gd name="connsiteX132" fmla="*/ 7144 w 857235"/>
                <a:gd name="connsiteY132" fmla="*/ 440531 h 611981"/>
                <a:gd name="connsiteX0" fmla="*/ 7144 w 852038"/>
                <a:gd name="connsiteY0" fmla="*/ 440531 h 611981"/>
                <a:gd name="connsiteX1" fmla="*/ 9525 w 852038"/>
                <a:gd name="connsiteY1" fmla="*/ 416719 h 611981"/>
                <a:gd name="connsiteX2" fmla="*/ 11907 w 852038"/>
                <a:gd name="connsiteY2" fmla="*/ 407194 h 611981"/>
                <a:gd name="connsiteX3" fmla="*/ 19050 w 852038"/>
                <a:gd name="connsiteY3" fmla="*/ 233363 h 611981"/>
                <a:gd name="connsiteX4" fmla="*/ 21432 w 852038"/>
                <a:gd name="connsiteY4" fmla="*/ 130969 h 611981"/>
                <a:gd name="connsiteX5" fmla="*/ 38100 w 852038"/>
                <a:gd name="connsiteY5" fmla="*/ 128588 h 611981"/>
                <a:gd name="connsiteX6" fmla="*/ 66675 w 852038"/>
                <a:gd name="connsiteY6" fmla="*/ 123825 h 611981"/>
                <a:gd name="connsiteX7" fmla="*/ 88107 w 852038"/>
                <a:gd name="connsiteY7" fmla="*/ 116681 h 611981"/>
                <a:gd name="connsiteX8" fmla="*/ 95250 w 852038"/>
                <a:gd name="connsiteY8" fmla="*/ 114300 h 611981"/>
                <a:gd name="connsiteX9" fmla="*/ 102394 w 852038"/>
                <a:gd name="connsiteY9" fmla="*/ 109538 h 611981"/>
                <a:gd name="connsiteX10" fmla="*/ 116682 w 852038"/>
                <a:gd name="connsiteY10" fmla="*/ 104775 h 611981"/>
                <a:gd name="connsiteX11" fmla="*/ 147638 w 852038"/>
                <a:gd name="connsiteY11" fmla="*/ 95250 h 611981"/>
                <a:gd name="connsiteX12" fmla="*/ 159544 w 852038"/>
                <a:gd name="connsiteY12" fmla="*/ 92869 h 611981"/>
                <a:gd name="connsiteX13" fmla="*/ 173832 w 852038"/>
                <a:gd name="connsiteY13" fmla="*/ 88106 h 611981"/>
                <a:gd name="connsiteX14" fmla="*/ 180975 w 852038"/>
                <a:gd name="connsiteY14" fmla="*/ 85725 h 611981"/>
                <a:gd name="connsiteX15" fmla="*/ 190500 w 852038"/>
                <a:gd name="connsiteY15" fmla="*/ 80963 h 611981"/>
                <a:gd name="connsiteX16" fmla="*/ 240507 w 852038"/>
                <a:gd name="connsiteY16" fmla="*/ 76200 h 611981"/>
                <a:gd name="connsiteX17" fmla="*/ 269082 w 852038"/>
                <a:gd name="connsiteY17" fmla="*/ 69056 h 611981"/>
                <a:gd name="connsiteX18" fmla="*/ 292894 w 852038"/>
                <a:gd name="connsiteY18" fmla="*/ 59531 h 611981"/>
                <a:gd name="connsiteX19" fmla="*/ 302419 w 852038"/>
                <a:gd name="connsiteY19" fmla="*/ 57150 h 611981"/>
                <a:gd name="connsiteX20" fmla="*/ 316707 w 852038"/>
                <a:gd name="connsiteY20" fmla="*/ 52388 h 611981"/>
                <a:gd name="connsiteX21" fmla="*/ 328613 w 852038"/>
                <a:gd name="connsiteY21" fmla="*/ 50006 h 611981"/>
                <a:gd name="connsiteX22" fmla="*/ 335757 w 852038"/>
                <a:gd name="connsiteY22" fmla="*/ 47625 h 611981"/>
                <a:gd name="connsiteX23" fmla="*/ 345282 w 852038"/>
                <a:gd name="connsiteY23" fmla="*/ 45244 h 611981"/>
                <a:gd name="connsiteX24" fmla="*/ 357188 w 852038"/>
                <a:gd name="connsiteY24" fmla="*/ 42863 h 611981"/>
                <a:gd name="connsiteX25" fmla="*/ 371475 w 852038"/>
                <a:gd name="connsiteY25" fmla="*/ 38100 h 611981"/>
                <a:gd name="connsiteX26" fmla="*/ 381000 w 852038"/>
                <a:gd name="connsiteY26" fmla="*/ 35719 h 611981"/>
                <a:gd name="connsiteX27" fmla="*/ 388144 w 852038"/>
                <a:gd name="connsiteY27" fmla="*/ 33338 h 611981"/>
                <a:gd name="connsiteX28" fmla="*/ 404813 w 852038"/>
                <a:gd name="connsiteY28" fmla="*/ 30956 h 611981"/>
                <a:gd name="connsiteX29" fmla="*/ 428625 w 852038"/>
                <a:gd name="connsiteY29" fmla="*/ 23813 h 611981"/>
                <a:gd name="connsiteX30" fmla="*/ 435769 w 852038"/>
                <a:gd name="connsiteY30" fmla="*/ 21431 h 611981"/>
                <a:gd name="connsiteX31" fmla="*/ 445294 w 852038"/>
                <a:gd name="connsiteY31" fmla="*/ 19050 h 611981"/>
                <a:gd name="connsiteX32" fmla="*/ 454819 w 852038"/>
                <a:gd name="connsiteY32" fmla="*/ 14288 h 611981"/>
                <a:gd name="connsiteX33" fmla="*/ 466725 w 852038"/>
                <a:gd name="connsiteY33" fmla="*/ 11906 h 611981"/>
                <a:gd name="connsiteX34" fmla="*/ 483394 w 852038"/>
                <a:gd name="connsiteY34" fmla="*/ 7144 h 611981"/>
                <a:gd name="connsiteX35" fmla="*/ 490538 w 852038"/>
                <a:gd name="connsiteY35" fmla="*/ 0 h 611981"/>
                <a:gd name="connsiteX36" fmla="*/ 500063 w 852038"/>
                <a:gd name="connsiteY36" fmla="*/ 14288 h 611981"/>
                <a:gd name="connsiteX37" fmla="*/ 511969 w 852038"/>
                <a:gd name="connsiteY37" fmla="*/ 28575 h 611981"/>
                <a:gd name="connsiteX38" fmla="*/ 519113 w 852038"/>
                <a:gd name="connsiteY38" fmla="*/ 38100 h 611981"/>
                <a:gd name="connsiteX39" fmla="*/ 535782 w 852038"/>
                <a:gd name="connsiteY39" fmla="*/ 47625 h 611981"/>
                <a:gd name="connsiteX40" fmla="*/ 540544 w 852038"/>
                <a:gd name="connsiteY40" fmla="*/ 54769 h 611981"/>
                <a:gd name="connsiteX41" fmla="*/ 554832 w 852038"/>
                <a:gd name="connsiteY41" fmla="*/ 59531 h 611981"/>
                <a:gd name="connsiteX42" fmla="*/ 576263 w 852038"/>
                <a:gd name="connsiteY42" fmla="*/ 73819 h 611981"/>
                <a:gd name="connsiteX43" fmla="*/ 583407 w 852038"/>
                <a:gd name="connsiteY43" fmla="*/ 76200 h 611981"/>
                <a:gd name="connsiteX44" fmla="*/ 590550 w 852038"/>
                <a:gd name="connsiteY44" fmla="*/ 83344 h 611981"/>
                <a:gd name="connsiteX45" fmla="*/ 600075 w 852038"/>
                <a:gd name="connsiteY45" fmla="*/ 88106 h 611981"/>
                <a:gd name="connsiteX46" fmla="*/ 619125 w 852038"/>
                <a:gd name="connsiteY46" fmla="*/ 100013 h 611981"/>
                <a:gd name="connsiteX47" fmla="*/ 626269 w 852038"/>
                <a:gd name="connsiteY47" fmla="*/ 104775 h 611981"/>
                <a:gd name="connsiteX48" fmla="*/ 645319 w 852038"/>
                <a:gd name="connsiteY48" fmla="*/ 116681 h 611981"/>
                <a:gd name="connsiteX49" fmla="*/ 654844 w 852038"/>
                <a:gd name="connsiteY49" fmla="*/ 130969 h 611981"/>
                <a:gd name="connsiteX50" fmla="*/ 661988 w 852038"/>
                <a:gd name="connsiteY50" fmla="*/ 140494 h 611981"/>
                <a:gd name="connsiteX51" fmla="*/ 666750 w 852038"/>
                <a:gd name="connsiteY51" fmla="*/ 147638 h 611981"/>
                <a:gd name="connsiteX52" fmla="*/ 681038 w 852038"/>
                <a:gd name="connsiteY52" fmla="*/ 157163 h 611981"/>
                <a:gd name="connsiteX53" fmla="*/ 716757 w 852038"/>
                <a:gd name="connsiteY53" fmla="*/ 180975 h 611981"/>
                <a:gd name="connsiteX54" fmla="*/ 731044 w 852038"/>
                <a:gd name="connsiteY54" fmla="*/ 190500 h 611981"/>
                <a:gd name="connsiteX55" fmla="*/ 738188 w 852038"/>
                <a:gd name="connsiteY55" fmla="*/ 195263 h 611981"/>
                <a:gd name="connsiteX56" fmla="*/ 766763 w 852038"/>
                <a:gd name="connsiteY56" fmla="*/ 219075 h 611981"/>
                <a:gd name="connsiteX57" fmla="*/ 773907 w 852038"/>
                <a:gd name="connsiteY57" fmla="*/ 221456 h 611981"/>
                <a:gd name="connsiteX58" fmla="*/ 785813 w 852038"/>
                <a:gd name="connsiteY58" fmla="*/ 228600 h 611981"/>
                <a:gd name="connsiteX59" fmla="*/ 792957 w 852038"/>
                <a:gd name="connsiteY59" fmla="*/ 230981 h 611981"/>
                <a:gd name="connsiteX60" fmla="*/ 804863 w 852038"/>
                <a:gd name="connsiteY60" fmla="*/ 238125 h 611981"/>
                <a:gd name="connsiteX61" fmla="*/ 845344 w 852038"/>
                <a:gd name="connsiteY61" fmla="*/ 271463 h 611981"/>
                <a:gd name="connsiteX62" fmla="*/ 847725 w 852038"/>
                <a:gd name="connsiteY62" fmla="*/ 278606 h 611981"/>
                <a:gd name="connsiteX63" fmla="*/ 802482 w 852038"/>
                <a:gd name="connsiteY63" fmla="*/ 311944 h 611981"/>
                <a:gd name="connsiteX64" fmla="*/ 807244 w 852038"/>
                <a:gd name="connsiteY64" fmla="*/ 328613 h 611981"/>
                <a:gd name="connsiteX65" fmla="*/ 814388 w 852038"/>
                <a:gd name="connsiteY65" fmla="*/ 333375 h 611981"/>
                <a:gd name="connsiteX66" fmla="*/ 826294 w 852038"/>
                <a:gd name="connsiteY66" fmla="*/ 347663 h 611981"/>
                <a:gd name="connsiteX67" fmla="*/ 833438 w 852038"/>
                <a:gd name="connsiteY67" fmla="*/ 354806 h 611981"/>
                <a:gd name="connsiteX68" fmla="*/ 835819 w 852038"/>
                <a:gd name="connsiteY68" fmla="*/ 383381 h 611981"/>
                <a:gd name="connsiteX69" fmla="*/ 831057 w 852038"/>
                <a:gd name="connsiteY69" fmla="*/ 390525 h 611981"/>
                <a:gd name="connsiteX70" fmla="*/ 807244 w 852038"/>
                <a:gd name="connsiteY70" fmla="*/ 404813 h 611981"/>
                <a:gd name="connsiteX71" fmla="*/ 790575 w 852038"/>
                <a:gd name="connsiteY71" fmla="*/ 416719 h 611981"/>
                <a:gd name="connsiteX72" fmla="*/ 781050 w 852038"/>
                <a:gd name="connsiteY72" fmla="*/ 400050 h 611981"/>
                <a:gd name="connsiteX73" fmla="*/ 773907 w 852038"/>
                <a:gd name="connsiteY73" fmla="*/ 385763 h 611981"/>
                <a:gd name="connsiteX74" fmla="*/ 766763 w 852038"/>
                <a:gd name="connsiteY74" fmla="*/ 388144 h 611981"/>
                <a:gd name="connsiteX75" fmla="*/ 754857 w 852038"/>
                <a:gd name="connsiteY75" fmla="*/ 402431 h 611981"/>
                <a:gd name="connsiteX76" fmla="*/ 747713 w 852038"/>
                <a:gd name="connsiteY76" fmla="*/ 407194 h 611981"/>
                <a:gd name="connsiteX77" fmla="*/ 742950 w 852038"/>
                <a:gd name="connsiteY77" fmla="*/ 414338 h 611981"/>
                <a:gd name="connsiteX78" fmla="*/ 733425 w 852038"/>
                <a:gd name="connsiteY78" fmla="*/ 431006 h 611981"/>
                <a:gd name="connsiteX79" fmla="*/ 726282 w 852038"/>
                <a:gd name="connsiteY79" fmla="*/ 438150 h 611981"/>
                <a:gd name="connsiteX80" fmla="*/ 716757 w 852038"/>
                <a:gd name="connsiteY80" fmla="*/ 452438 h 611981"/>
                <a:gd name="connsiteX81" fmla="*/ 723900 w 852038"/>
                <a:gd name="connsiteY81" fmla="*/ 490538 h 611981"/>
                <a:gd name="connsiteX82" fmla="*/ 728663 w 852038"/>
                <a:gd name="connsiteY82" fmla="*/ 504825 h 611981"/>
                <a:gd name="connsiteX83" fmla="*/ 721519 w 852038"/>
                <a:gd name="connsiteY83" fmla="*/ 538163 h 611981"/>
                <a:gd name="connsiteX84" fmla="*/ 719138 w 852038"/>
                <a:gd name="connsiteY84" fmla="*/ 545306 h 611981"/>
                <a:gd name="connsiteX85" fmla="*/ 711994 w 852038"/>
                <a:gd name="connsiteY85" fmla="*/ 552450 h 611981"/>
                <a:gd name="connsiteX86" fmla="*/ 704850 w 852038"/>
                <a:gd name="connsiteY86" fmla="*/ 576263 h 611981"/>
                <a:gd name="connsiteX87" fmla="*/ 702469 w 852038"/>
                <a:gd name="connsiteY87" fmla="*/ 592931 h 611981"/>
                <a:gd name="connsiteX88" fmla="*/ 695325 w 852038"/>
                <a:gd name="connsiteY88" fmla="*/ 597694 h 611981"/>
                <a:gd name="connsiteX89" fmla="*/ 683419 w 852038"/>
                <a:gd name="connsiteY89" fmla="*/ 611981 h 611981"/>
                <a:gd name="connsiteX90" fmla="*/ 676275 w 852038"/>
                <a:gd name="connsiteY90" fmla="*/ 597694 h 611981"/>
                <a:gd name="connsiteX91" fmla="*/ 671513 w 852038"/>
                <a:gd name="connsiteY91" fmla="*/ 583406 h 611981"/>
                <a:gd name="connsiteX92" fmla="*/ 666750 w 852038"/>
                <a:gd name="connsiteY92" fmla="*/ 569119 h 611981"/>
                <a:gd name="connsiteX93" fmla="*/ 664369 w 852038"/>
                <a:gd name="connsiteY93" fmla="*/ 561975 h 611981"/>
                <a:gd name="connsiteX94" fmla="*/ 650082 w 852038"/>
                <a:gd name="connsiteY94" fmla="*/ 550069 h 611981"/>
                <a:gd name="connsiteX95" fmla="*/ 642938 w 852038"/>
                <a:gd name="connsiteY95" fmla="*/ 542925 h 611981"/>
                <a:gd name="connsiteX96" fmla="*/ 628650 w 852038"/>
                <a:gd name="connsiteY96" fmla="*/ 535781 h 611981"/>
                <a:gd name="connsiteX97" fmla="*/ 614363 w 852038"/>
                <a:gd name="connsiteY97" fmla="*/ 526256 h 611981"/>
                <a:gd name="connsiteX98" fmla="*/ 604838 w 852038"/>
                <a:gd name="connsiteY98" fmla="*/ 519113 h 611981"/>
                <a:gd name="connsiteX99" fmla="*/ 590550 w 852038"/>
                <a:gd name="connsiteY99" fmla="*/ 514350 h 611981"/>
                <a:gd name="connsiteX100" fmla="*/ 583407 w 852038"/>
                <a:gd name="connsiteY100" fmla="*/ 511969 h 611981"/>
                <a:gd name="connsiteX101" fmla="*/ 566738 w 852038"/>
                <a:gd name="connsiteY101" fmla="*/ 504825 h 611981"/>
                <a:gd name="connsiteX102" fmla="*/ 557213 w 852038"/>
                <a:gd name="connsiteY102" fmla="*/ 497681 h 611981"/>
                <a:gd name="connsiteX103" fmla="*/ 542925 w 852038"/>
                <a:gd name="connsiteY103" fmla="*/ 488156 h 611981"/>
                <a:gd name="connsiteX104" fmla="*/ 535782 w 852038"/>
                <a:gd name="connsiteY104" fmla="*/ 483394 h 611981"/>
                <a:gd name="connsiteX105" fmla="*/ 531019 w 852038"/>
                <a:gd name="connsiteY105" fmla="*/ 476250 h 611981"/>
                <a:gd name="connsiteX106" fmla="*/ 516732 w 852038"/>
                <a:gd name="connsiteY106" fmla="*/ 466725 h 611981"/>
                <a:gd name="connsiteX107" fmla="*/ 502444 w 852038"/>
                <a:gd name="connsiteY107" fmla="*/ 457200 h 611981"/>
                <a:gd name="connsiteX108" fmla="*/ 492919 w 852038"/>
                <a:gd name="connsiteY108" fmla="*/ 450056 h 611981"/>
                <a:gd name="connsiteX109" fmla="*/ 478632 w 852038"/>
                <a:gd name="connsiteY109" fmla="*/ 435769 h 611981"/>
                <a:gd name="connsiteX110" fmla="*/ 461963 w 852038"/>
                <a:gd name="connsiteY110" fmla="*/ 423863 h 611981"/>
                <a:gd name="connsiteX111" fmla="*/ 457200 w 852038"/>
                <a:gd name="connsiteY111" fmla="*/ 416719 h 611981"/>
                <a:gd name="connsiteX112" fmla="*/ 442913 w 852038"/>
                <a:gd name="connsiteY112" fmla="*/ 407194 h 611981"/>
                <a:gd name="connsiteX113" fmla="*/ 438150 w 852038"/>
                <a:gd name="connsiteY113" fmla="*/ 400050 h 611981"/>
                <a:gd name="connsiteX114" fmla="*/ 428625 w 852038"/>
                <a:gd name="connsiteY114" fmla="*/ 392906 h 611981"/>
                <a:gd name="connsiteX115" fmla="*/ 407194 w 852038"/>
                <a:gd name="connsiteY115" fmla="*/ 376238 h 611981"/>
                <a:gd name="connsiteX116" fmla="*/ 392907 w 852038"/>
                <a:gd name="connsiteY116" fmla="*/ 369094 h 611981"/>
                <a:gd name="connsiteX117" fmla="*/ 378619 w 852038"/>
                <a:gd name="connsiteY117" fmla="*/ 364331 h 611981"/>
                <a:gd name="connsiteX118" fmla="*/ 359569 w 852038"/>
                <a:gd name="connsiteY118" fmla="*/ 354806 h 611981"/>
                <a:gd name="connsiteX119" fmla="*/ 209550 w 852038"/>
                <a:gd name="connsiteY119" fmla="*/ 361950 h 611981"/>
                <a:gd name="connsiteX120" fmla="*/ 159544 w 852038"/>
                <a:gd name="connsiteY120" fmla="*/ 387917 h 611981"/>
                <a:gd name="connsiteX121" fmla="*/ 152400 w 852038"/>
                <a:gd name="connsiteY121" fmla="*/ 378619 h 611981"/>
                <a:gd name="connsiteX122" fmla="*/ 142875 w 852038"/>
                <a:gd name="connsiteY122" fmla="*/ 381000 h 611981"/>
                <a:gd name="connsiteX123" fmla="*/ 104775 w 852038"/>
                <a:gd name="connsiteY123" fmla="*/ 397669 h 611981"/>
                <a:gd name="connsiteX124" fmla="*/ 66675 w 852038"/>
                <a:gd name="connsiteY124" fmla="*/ 402431 h 611981"/>
                <a:gd name="connsiteX125" fmla="*/ 52388 w 852038"/>
                <a:gd name="connsiteY125" fmla="*/ 407194 h 611981"/>
                <a:gd name="connsiteX126" fmla="*/ 45244 w 852038"/>
                <a:gd name="connsiteY126" fmla="*/ 411956 h 611981"/>
                <a:gd name="connsiteX127" fmla="*/ 35719 w 852038"/>
                <a:gd name="connsiteY127" fmla="*/ 414338 h 611981"/>
                <a:gd name="connsiteX128" fmla="*/ 21432 w 852038"/>
                <a:gd name="connsiteY128" fmla="*/ 419100 h 611981"/>
                <a:gd name="connsiteX129" fmla="*/ 7144 w 852038"/>
                <a:gd name="connsiteY129" fmla="*/ 423863 h 611981"/>
                <a:gd name="connsiteX130" fmla="*/ 0 w 852038"/>
                <a:gd name="connsiteY130" fmla="*/ 426244 h 611981"/>
                <a:gd name="connsiteX131" fmla="*/ 7144 w 852038"/>
                <a:gd name="connsiteY131" fmla="*/ 440531 h 611981"/>
                <a:gd name="connsiteX0" fmla="*/ 7144 w 852038"/>
                <a:gd name="connsiteY0" fmla="*/ 440531 h 611981"/>
                <a:gd name="connsiteX1" fmla="*/ 9525 w 852038"/>
                <a:gd name="connsiteY1" fmla="*/ 416719 h 611981"/>
                <a:gd name="connsiteX2" fmla="*/ 11907 w 852038"/>
                <a:gd name="connsiteY2" fmla="*/ 407194 h 611981"/>
                <a:gd name="connsiteX3" fmla="*/ 19050 w 852038"/>
                <a:gd name="connsiteY3" fmla="*/ 233363 h 611981"/>
                <a:gd name="connsiteX4" fmla="*/ 21432 w 852038"/>
                <a:gd name="connsiteY4" fmla="*/ 130969 h 611981"/>
                <a:gd name="connsiteX5" fmla="*/ 38100 w 852038"/>
                <a:gd name="connsiteY5" fmla="*/ 128588 h 611981"/>
                <a:gd name="connsiteX6" fmla="*/ 66675 w 852038"/>
                <a:gd name="connsiteY6" fmla="*/ 123825 h 611981"/>
                <a:gd name="connsiteX7" fmla="*/ 88107 w 852038"/>
                <a:gd name="connsiteY7" fmla="*/ 116681 h 611981"/>
                <a:gd name="connsiteX8" fmla="*/ 95250 w 852038"/>
                <a:gd name="connsiteY8" fmla="*/ 114300 h 611981"/>
                <a:gd name="connsiteX9" fmla="*/ 102394 w 852038"/>
                <a:gd name="connsiteY9" fmla="*/ 109538 h 611981"/>
                <a:gd name="connsiteX10" fmla="*/ 116682 w 852038"/>
                <a:gd name="connsiteY10" fmla="*/ 104775 h 611981"/>
                <a:gd name="connsiteX11" fmla="*/ 147638 w 852038"/>
                <a:gd name="connsiteY11" fmla="*/ 95250 h 611981"/>
                <a:gd name="connsiteX12" fmla="*/ 159544 w 852038"/>
                <a:gd name="connsiteY12" fmla="*/ 92869 h 611981"/>
                <a:gd name="connsiteX13" fmla="*/ 173832 w 852038"/>
                <a:gd name="connsiteY13" fmla="*/ 88106 h 611981"/>
                <a:gd name="connsiteX14" fmla="*/ 180975 w 852038"/>
                <a:gd name="connsiteY14" fmla="*/ 85725 h 611981"/>
                <a:gd name="connsiteX15" fmla="*/ 190500 w 852038"/>
                <a:gd name="connsiteY15" fmla="*/ 80963 h 611981"/>
                <a:gd name="connsiteX16" fmla="*/ 240507 w 852038"/>
                <a:gd name="connsiteY16" fmla="*/ 76200 h 611981"/>
                <a:gd name="connsiteX17" fmla="*/ 269082 w 852038"/>
                <a:gd name="connsiteY17" fmla="*/ 69056 h 611981"/>
                <a:gd name="connsiteX18" fmla="*/ 292894 w 852038"/>
                <a:gd name="connsiteY18" fmla="*/ 59531 h 611981"/>
                <a:gd name="connsiteX19" fmla="*/ 302419 w 852038"/>
                <a:gd name="connsiteY19" fmla="*/ 57150 h 611981"/>
                <a:gd name="connsiteX20" fmla="*/ 316707 w 852038"/>
                <a:gd name="connsiteY20" fmla="*/ 52388 h 611981"/>
                <a:gd name="connsiteX21" fmla="*/ 328613 w 852038"/>
                <a:gd name="connsiteY21" fmla="*/ 50006 h 611981"/>
                <a:gd name="connsiteX22" fmla="*/ 335757 w 852038"/>
                <a:gd name="connsiteY22" fmla="*/ 47625 h 611981"/>
                <a:gd name="connsiteX23" fmla="*/ 345282 w 852038"/>
                <a:gd name="connsiteY23" fmla="*/ 45244 h 611981"/>
                <a:gd name="connsiteX24" fmla="*/ 357188 w 852038"/>
                <a:gd name="connsiteY24" fmla="*/ 42863 h 611981"/>
                <a:gd name="connsiteX25" fmla="*/ 371475 w 852038"/>
                <a:gd name="connsiteY25" fmla="*/ 38100 h 611981"/>
                <a:gd name="connsiteX26" fmla="*/ 381000 w 852038"/>
                <a:gd name="connsiteY26" fmla="*/ 35719 h 611981"/>
                <a:gd name="connsiteX27" fmla="*/ 388144 w 852038"/>
                <a:gd name="connsiteY27" fmla="*/ 33338 h 611981"/>
                <a:gd name="connsiteX28" fmla="*/ 404813 w 852038"/>
                <a:gd name="connsiteY28" fmla="*/ 30956 h 611981"/>
                <a:gd name="connsiteX29" fmla="*/ 428625 w 852038"/>
                <a:gd name="connsiteY29" fmla="*/ 23813 h 611981"/>
                <a:gd name="connsiteX30" fmla="*/ 435769 w 852038"/>
                <a:gd name="connsiteY30" fmla="*/ 21431 h 611981"/>
                <a:gd name="connsiteX31" fmla="*/ 445294 w 852038"/>
                <a:gd name="connsiteY31" fmla="*/ 19050 h 611981"/>
                <a:gd name="connsiteX32" fmla="*/ 454819 w 852038"/>
                <a:gd name="connsiteY32" fmla="*/ 14288 h 611981"/>
                <a:gd name="connsiteX33" fmla="*/ 466725 w 852038"/>
                <a:gd name="connsiteY33" fmla="*/ 11906 h 611981"/>
                <a:gd name="connsiteX34" fmla="*/ 483394 w 852038"/>
                <a:gd name="connsiteY34" fmla="*/ 7144 h 611981"/>
                <a:gd name="connsiteX35" fmla="*/ 490538 w 852038"/>
                <a:gd name="connsiteY35" fmla="*/ 0 h 611981"/>
                <a:gd name="connsiteX36" fmla="*/ 500063 w 852038"/>
                <a:gd name="connsiteY36" fmla="*/ 14288 h 611981"/>
                <a:gd name="connsiteX37" fmla="*/ 511969 w 852038"/>
                <a:gd name="connsiteY37" fmla="*/ 28575 h 611981"/>
                <a:gd name="connsiteX38" fmla="*/ 519113 w 852038"/>
                <a:gd name="connsiteY38" fmla="*/ 38100 h 611981"/>
                <a:gd name="connsiteX39" fmla="*/ 535782 w 852038"/>
                <a:gd name="connsiteY39" fmla="*/ 47625 h 611981"/>
                <a:gd name="connsiteX40" fmla="*/ 540544 w 852038"/>
                <a:gd name="connsiteY40" fmla="*/ 54769 h 611981"/>
                <a:gd name="connsiteX41" fmla="*/ 554832 w 852038"/>
                <a:gd name="connsiteY41" fmla="*/ 59531 h 611981"/>
                <a:gd name="connsiteX42" fmla="*/ 576263 w 852038"/>
                <a:gd name="connsiteY42" fmla="*/ 73819 h 611981"/>
                <a:gd name="connsiteX43" fmla="*/ 583407 w 852038"/>
                <a:gd name="connsiteY43" fmla="*/ 76200 h 611981"/>
                <a:gd name="connsiteX44" fmla="*/ 590550 w 852038"/>
                <a:gd name="connsiteY44" fmla="*/ 83344 h 611981"/>
                <a:gd name="connsiteX45" fmla="*/ 600075 w 852038"/>
                <a:gd name="connsiteY45" fmla="*/ 88106 h 611981"/>
                <a:gd name="connsiteX46" fmla="*/ 619125 w 852038"/>
                <a:gd name="connsiteY46" fmla="*/ 100013 h 611981"/>
                <a:gd name="connsiteX47" fmla="*/ 626269 w 852038"/>
                <a:gd name="connsiteY47" fmla="*/ 104775 h 611981"/>
                <a:gd name="connsiteX48" fmla="*/ 645319 w 852038"/>
                <a:gd name="connsiteY48" fmla="*/ 116681 h 611981"/>
                <a:gd name="connsiteX49" fmla="*/ 654844 w 852038"/>
                <a:gd name="connsiteY49" fmla="*/ 130969 h 611981"/>
                <a:gd name="connsiteX50" fmla="*/ 661988 w 852038"/>
                <a:gd name="connsiteY50" fmla="*/ 140494 h 611981"/>
                <a:gd name="connsiteX51" fmla="*/ 666750 w 852038"/>
                <a:gd name="connsiteY51" fmla="*/ 147638 h 611981"/>
                <a:gd name="connsiteX52" fmla="*/ 681038 w 852038"/>
                <a:gd name="connsiteY52" fmla="*/ 157163 h 611981"/>
                <a:gd name="connsiteX53" fmla="*/ 716757 w 852038"/>
                <a:gd name="connsiteY53" fmla="*/ 180975 h 611981"/>
                <a:gd name="connsiteX54" fmla="*/ 731044 w 852038"/>
                <a:gd name="connsiteY54" fmla="*/ 190500 h 611981"/>
                <a:gd name="connsiteX55" fmla="*/ 738188 w 852038"/>
                <a:gd name="connsiteY55" fmla="*/ 195263 h 611981"/>
                <a:gd name="connsiteX56" fmla="*/ 766763 w 852038"/>
                <a:gd name="connsiteY56" fmla="*/ 219075 h 611981"/>
                <a:gd name="connsiteX57" fmla="*/ 773907 w 852038"/>
                <a:gd name="connsiteY57" fmla="*/ 221456 h 611981"/>
                <a:gd name="connsiteX58" fmla="*/ 785813 w 852038"/>
                <a:gd name="connsiteY58" fmla="*/ 228600 h 611981"/>
                <a:gd name="connsiteX59" fmla="*/ 792957 w 852038"/>
                <a:gd name="connsiteY59" fmla="*/ 230981 h 611981"/>
                <a:gd name="connsiteX60" fmla="*/ 804863 w 852038"/>
                <a:gd name="connsiteY60" fmla="*/ 238125 h 611981"/>
                <a:gd name="connsiteX61" fmla="*/ 845344 w 852038"/>
                <a:gd name="connsiteY61" fmla="*/ 271463 h 611981"/>
                <a:gd name="connsiteX62" fmla="*/ 847725 w 852038"/>
                <a:gd name="connsiteY62" fmla="*/ 278606 h 611981"/>
                <a:gd name="connsiteX63" fmla="*/ 802482 w 852038"/>
                <a:gd name="connsiteY63" fmla="*/ 311944 h 611981"/>
                <a:gd name="connsiteX64" fmla="*/ 807244 w 852038"/>
                <a:gd name="connsiteY64" fmla="*/ 328613 h 611981"/>
                <a:gd name="connsiteX65" fmla="*/ 814388 w 852038"/>
                <a:gd name="connsiteY65" fmla="*/ 333375 h 611981"/>
                <a:gd name="connsiteX66" fmla="*/ 826294 w 852038"/>
                <a:gd name="connsiteY66" fmla="*/ 347663 h 611981"/>
                <a:gd name="connsiteX67" fmla="*/ 833438 w 852038"/>
                <a:gd name="connsiteY67" fmla="*/ 354806 h 611981"/>
                <a:gd name="connsiteX68" fmla="*/ 835819 w 852038"/>
                <a:gd name="connsiteY68" fmla="*/ 383381 h 611981"/>
                <a:gd name="connsiteX69" fmla="*/ 831057 w 852038"/>
                <a:gd name="connsiteY69" fmla="*/ 390525 h 611981"/>
                <a:gd name="connsiteX70" fmla="*/ 807244 w 852038"/>
                <a:gd name="connsiteY70" fmla="*/ 404813 h 611981"/>
                <a:gd name="connsiteX71" fmla="*/ 790575 w 852038"/>
                <a:gd name="connsiteY71" fmla="*/ 416719 h 611981"/>
                <a:gd name="connsiteX72" fmla="*/ 781050 w 852038"/>
                <a:gd name="connsiteY72" fmla="*/ 400050 h 611981"/>
                <a:gd name="connsiteX73" fmla="*/ 773907 w 852038"/>
                <a:gd name="connsiteY73" fmla="*/ 385763 h 611981"/>
                <a:gd name="connsiteX74" fmla="*/ 766763 w 852038"/>
                <a:gd name="connsiteY74" fmla="*/ 388144 h 611981"/>
                <a:gd name="connsiteX75" fmla="*/ 754857 w 852038"/>
                <a:gd name="connsiteY75" fmla="*/ 402431 h 611981"/>
                <a:gd name="connsiteX76" fmla="*/ 747713 w 852038"/>
                <a:gd name="connsiteY76" fmla="*/ 407194 h 611981"/>
                <a:gd name="connsiteX77" fmla="*/ 742950 w 852038"/>
                <a:gd name="connsiteY77" fmla="*/ 414338 h 611981"/>
                <a:gd name="connsiteX78" fmla="*/ 733425 w 852038"/>
                <a:gd name="connsiteY78" fmla="*/ 431006 h 611981"/>
                <a:gd name="connsiteX79" fmla="*/ 726282 w 852038"/>
                <a:gd name="connsiteY79" fmla="*/ 438150 h 611981"/>
                <a:gd name="connsiteX80" fmla="*/ 716757 w 852038"/>
                <a:gd name="connsiteY80" fmla="*/ 452438 h 611981"/>
                <a:gd name="connsiteX81" fmla="*/ 723900 w 852038"/>
                <a:gd name="connsiteY81" fmla="*/ 490538 h 611981"/>
                <a:gd name="connsiteX82" fmla="*/ 728663 w 852038"/>
                <a:gd name="connsiteY82" fmla="*/ 504825 h 611981"/>
                <a:gd name="connsiteX83" fmla="*/ 721519 w 852038"/>
                <a:gd name="connsiteY83" fmla="*/ 538163 h 611981"/>
                <a:gd name="connsiteX84" fmla="*/ 719138 w 852038"/>
                <a:gd name="connsiteY84" fmla="*/ 545306 h 611981"/>
                <a:gd name="connsiteX85" fmla="*/ 711994 w 852038"/>
                <a:gd name="connsiteY85" fmla="*/ 552450 h 611981"/>
                <a:gd name="connsiteX86" fmla="*/ 704850 w 852038"/>
                <a:gd name="connsiteY86" fmla="*/ 576263 h 611981"/>
                <a:gd name="connsiteX87" fmla="*/ 702469 w 852038"/>
                <a:gd name="connsiteY87" fmla="*/ 592931 h 611981"/>
                <a:gd name="connsiteX88" fmla="*/ 695325 w 852038"/>
                <a:gd name="connsiteY88" fmla="*/ 597694 h 611981"/>
                <a:gd name="connsiteX89" fmla="*/ 683419 w 852038"/>
                <a:gd name="connsiteY89" fmla="*/ 611981 h 611981"/>
                <a:gd name="connsiteX90" fmla="*/ 676275 w 852038"/>
                <a:gd name="connsiteY90" fmla="*/ 597694 h 611981"/>
                <a:gd name="connsiteX91" fmla="*/ 671513 w 852038"/>
                <a:gd name="connsiteY91" fmla="*/ 583406 h 611981"/>
                <a:gd name="connsiteX92" fmla="*/ 666750 w 852038"/>
                <a:gd name="connsiteY92" fmla="*/ 569119 h 611981"/>
                <a:gd name="connsiteX93" fmla="*/ 664369 w 852038"/>
                <a:gd name="connsiteY93" fmla="*/ 561975 h 611981"/>
                <a:gd name="connsiteX94" fmla="*/ 650082 w 852038"/>
                <a:gd name="connsiteY94" fmla="*/ 550069 h 611981"/>
                <a:gd name="connsiteX95" fmla="*/ 642938 w 852038"/>
                <a:gd name="connsiteY95" fmla="*/ 542925 h 611981"/>
                <a:gd name="connsiteX96" fmla="*/ 628650 w 852038"/>
                <a:gd name="connsiteY96" fmla="*/ 535781 h 611981"/>
                <a:gd name="connsiteX97" fmla="*/ 614363 w 852038"/>
                <a:gd name="connsiteY97" fmla="*/ 526256 h 611981"/>
                <a:gd name="connsiteX98" fmla="*/ 604838 w 852038"/>
                <a:gd name="connsiteY98" fmla="*/ 519113 h 611981"/>
                <a:gd name="connsiteX99" fmla="*/ 590550 w 852038"/>
                <a:gd name="connsiteY99" fmla="*/ 514350 h 611981"/>
                <a:gd name="connsiteX100" fmla="*/ 583407 w 852038"/>
                <a:gd name="connsiteY100" fmla="*/ 511969 h 611981"/>
                <a:gd name="connsiteX101" fmla="*/ 566738 w 852038"/>
                <a:gd name="connsiteY101" fmla="*/ 504825 h 611981"/>
                <a:gd name="connsiteX102" fmla="*/ 557213 w 852038"/>
                <a:gd name="connsiteY102" fmla="*/ 497681 h 611981"/>
                <a:gd name="connsiteX103" fmla="*/ 542925 w 852038"/>
                <a:gd name="connsiteY103" fmla="*/ 488156 h 611981"/>
                <a:gd name="connsiteX104" fmla="*/ 535782 w 852038"/>
                <a:gd name="connsiteY104" fmla="*/ 483394 h 611981"/>
                <a:gd name="connsiteX105" fmla="*/ 531019 w 852038"/>
                <a:gd name="connsiteY105" fmla="*/ 476250 h 611981"/>
                <a:gd name="connsiteX106" fmla="*/ 516732 w 852038"/>
                <a:gd name="connsiteY106" fmla="*/ 466725 h 611981"/>
                <a:gd name="connsiteX107" fmla="*/ 502444 w 852038"/>
                <a:gd name="connsiteY107" fmla="*/ 457200 h 611981"/>
                <a:gd name="connsiteX108" fmla="*/ 492919 w 852038"/>
                <a:gd name="connsiteY108" fmla="*/ 450056 h 611981"/>
                <a:gd name="connsiteX109" fmla="*/ 478632 w 852038"/>
                <a:gd name="connsiteY109" fmla="*/ 435769 h 611981"/>
                <a:gd name="connsiteX110" fmla="*/ 461963 w 852038"/>
                <a:gd name="connsiteY110" fmla="*/ 423863 h 611981"/>
                <a:gd name="connsiteX111" fmla="*/ 457200 w 852038"/>
                <a:gd name="connsiteY111" fmla="*/ 416719 h 611981"/>
                <a:gd name="connsiteX112" fmla="*/ 442913 w 852038"/>
                <a:gd name="connsiteY112" fmla="*/ 407194 h 611981"/>
                <a:gd name="connsiteX113" fmla="*/ 438150 w 852038"/>
                <a:gd name="connsiteY113" fmla="*/ 400050 h 611981"/>
                <a:gd name="connsiteX114" fmla="*/ 428625 w 852038"/>
                <a:gd name="connsiteY114" fmla="*/ 392906 h 611981"/>
                <a:gd name="connsiteX115" fmla="*/ 407194 w 852038"/>
                <a:gd name="connsiteY115" fmla="*/ 376238 h 611981"/>
                <a:gd name="connsiteX116" fmla="*/ 392907 w 852038"/>
                <a:gd name="connsiteY116" fmla="*/ 369094 h 611981"/>
                <a:gd name="connsiteX117" fmla="*/ 378619 w 852038"/>
                <a:gd name="connsiteY117" fmla="*/ 364331 h 611981"/>
                <a:gd name="connsiteX118" fmla="*/ 359569 w 852038"/>
                <a:gd name="connsiteY118" fmla="*/ 354806 h 611981"/>
                <a:gd name="connsiteX119" fmla="*/ 209550 w 852038"/>
                <a:gd name="connsiteY119" fmla="*/ 361950 h 611981"/>
                <a:gd name="connsiteX120" fmla="*/ 159544 w 852038"/>
                <a:gd name="connsiteY120" fmla="*/ 387917 h 611981"/>
                <a:gd name="connsiteX121" fmla="*/ 152400 w 852038"/>
                <a:gd name="connsiteY121" fmla="*/ 378619 h 611981"/>
                <a:gd name="connsiteX122" fmla="*/ 142875 w 852038"/>
                <a:gd name="connsiteY122" fmla="*/ 381000 h 611981"/>
                <a:gd name="connsiteX123" fmla="*/ 104775 w 852038"/>
                <a:gd name="connsiteY123" fmla="*/ 397669 h 611981"/>
                <a:gd name="connsiteX124" fmla="*/ 66675 w 852038"/>
                <a:gd name="connsiteY124" fmla="*/ 402431 h 611981"/>
                <a:gd name="connsiteX125" fmla="*/ 52388 w 852038"/>
                <a:gd name="connsiteY125" fmla="*/ 407194 h 611981"/>
                <a:gd name="connsiteX126" fmla="*/ 45244 w 852038"/>
                <a:gd name="connsiteY126" fmla="*/ 411956 h 611981"/>
                <a:gd name="connsiteX127" fmla="*/ 35719 w 852038"/>
                <a:gd name="connsiteY127" fmla="*/ 414338 h 611981"/>
                <a:gd name="connsiteX128" fmla="*/ 21432 w 852038"/>
                <a:gd name="connsiteY128" fmla="*/ 419100 h 611981"/>
                <a:gd name="connsiteX129" fmla="*/ 7144 w 852038"/>
                <a:gd name="connsiteY129" fmla="*/ 423863 h 611981"/>
                <a:gd name="connsiteX130" fmla="*/ 0 w 852038"/>
                <a:gd name="connsiteY130" fmla="*/ 426244 h 611981"/>
                <a:gd name="connsiteX131" fmla="*/ 7144 w 852038"/>
                <a:gd name="connsiteY131" fmla="*/ 440531 h 611981"/>
                <a:gd name="connsiteX0" fmla="*/ 7144 w 852038"/>
                <a:gd name="connsiteY0" fmla="*/ 440531 h 611981"/>
                <a:gd name="connsiteX1" fmla="*/ 9525 w 852038"/>
                <a:gd name="connsiteY1" fmla="*/ 416719 h 611981"/>
                <a:gd name="connsiteX2" fmla="*/ 11907 w 852038"/>
                <a:gd name="connsiteY2" fmla="*/ 407194 h 611981"/>
                <a:gd name="connsiteX3" fmla="*/ 19050 w 852038"/>
                <a:gd name="connsiteY3" fmla="*/ 233363 h 611981"/>
                <a:gd name="connsiteX4" fmla="*/ 21432 w 852038"/>
                <a:gd name="connsiteY4" fmla="*/ 130969 h 611981"/>
                <a:gd name="connsiteX5" fmla="*/ 38100 w 852038"/>
                <a:gd name="connsiteY5" fmla="*/ 128588 h 611981"/>
                <a:gd name="connsiteX6" fmla="*/ 66675 w 852038"/>
                <a:gd name="connsiteY6" fmla="*/ 123825 h 611981"/>
                <a:gd name="connsiteX7" fmla="*/ 88107 w 852038"/>
                <a:gd name="connsiteY7" fmla="*/ 116681 h 611981"/>
                <a:gd name="connsiteX8" fmla="*/ 95250 w 852038"/>
                <a:gd name="connsiteY8" fmla="*/ 114300 h 611981"/>
                <a:gd name="connsiteX9" fmla="*/ 102394 w 852038"/>
                <a:gd name="connsiteY9" fmla="*/ 109538 h 611981"/>
                <a:gd name="connsiteX10" fmla="*/ 116682 w 852038"/>
                <a:gd name="connsiteY10" fmla="*/ 104775 h 611981"/>
                <a:gd name="connsiteX11" fmla="*/ 147638 w 852038"/>
                <a:gd name="connsiteY11" fmla="*/ 95250 h 611981"/>
                <a:gd name="connsiteX12" fmla="*/ 159544 w 852038"/>
                <a:gd name="connsiteY12" fmla="*/ 92869 h 611981"/>
                <a:gd name="connsiteX13" fmla="*/ 173832 w 852038"/>
                <a:gd name="connsiteY13" fmla="*/ 88106 h 611981"/>
                <a:gd name="connsiteX14" fmla="*/ 180975 w 852038"/>
                <a:gd name="connsiteY14" fmla="*/ 85725 h 611981"/>
                <a:gd name="connsiteX15" fmla="*/ 190500 w 852038"/>
                <a:gd name="connsiteY15" fmla="*/ 80963 h 611981"/>
                <a:gd name="connsiteX16" fmla="*/ 240507 w 852038"/>
                <a:gd name="connsiteY16" fmla="*/ 76200 h 611981"/>
                <a:gd name="connsiteX17" fmla="*/ 269082 w 852038"/>
                <a:gd name="connsiteY17" fmla="*/ 69056 h 611981"/>
                <a:gd name="connsiteX18" fmla="*/ 292894 w 852038"/>
                <a:gd name="connsiteY18" fmla="*/ 59531 h 611981"/>
                <a:gd name="connsiteX19" fmla="*/ 302419 w 852038"/>
                <a:gd name="connsiteY19" fmla="*/ 57150 h 611981"/>
                <a:gd name="connsiteX20" fmla="*/ 316707 w 852038"/>
                <a:gd name="connsiteY20" fmla="*/ 52388 h 611981"/>
                <a:gd name="connsiteX21" fmla="*/ 328613 w 852038"/>
                <a:gd name="connsiteY21" fmla="*/ 50006 h 611981"/>
                <a:gd name="connsiteX22" fmla="*/ 335757 w 852038"/>
                <a:gd name="connsiteY22" fmla="*/ 47625 h 611981"/>
                <a:gd name="connsiteX23" fmla="*/ 345282 w 852038"/>
                <a:gd name="connsiteY23" fmla="*/ 45244 h 611981"/>
                <a:gd name="connsiteX24" fmla="*/ 357188 w 852038"/>
                <a:gd name="connsiteY24" fmla="*/ 42863 h 611981"/>
                <a:gd name="connsiteX25" fmla="*/ 371475 w 852038"/>
                <a:gd name="connsiteY25" fmla="*/ 38100 h 611981"/>
                <a:gd name="connsiteX26" fmla="*/ 381000 w 852038"/>
                <a:gd name="connsiteY26" fmla="*/ 35719 h 611981"/>
                <a:gd name="connsiteX27" fmla="*/ 388144 w 852038"/>
                <a:gd name="connsiteY27" fmla="*/ 33338 h 611981"/>
                <a:gd name="connsiteX28" fmla="*/ 404813 w 852038"/>
                <a:gd name="connsiteY28" fmla="*/ 30956 h 611981"/>
                <a:gd name="connsiteX29" fmla="*/ 428625 w 852038"/>
                <a:gd name="connsiteY29" fmla="*/ 23813 h 611981"/>
                <a:gd name="connsiteX30" fmla="*/ 435769 w 852038"/>
                <a:gd name="connsiteY30" fmla="*/ 21431 h 611981"/>
                <a:gd name="connsiteX31" fmla="*/ 445294 w 852038"/>
                <a:gd name="connsiteY31" fmla="*/ 19050 h 611981"/>
                <a:gd name="connsiteX32" fmla="*/ 454819 w 852038"/>
                <a:gd name="connsiteY32" fmla="*/ 14288 h 611981"/>
                <a:gd name="connsiteX33" fmla="*/ 466725 w 852038"/>
                <a:gd name="connsiteY33" fmla="*/ 11906 h 611981"/>
                <a:gd name="connsiteX34" fmla="*/ 483394 w 852038"/>
                <a:gd name="connsiteY34" fmla="*/ 7144 h 611981"/>
                <a:gd name="connsiteX35" fmla="*/ 490538 w 852038"/>
                <a:gd name="connsiteY35" fmla="*/ 0 h 611981"/>
                <a:gd name="connsiteX36" fmla="*/ 500063 w 852038"/>
                <a:gd name="connsiteY36" fmla="*/ 14288 h 611981"/>
                <a:gd name="connsiteX37" fmla="*/ 511969 w 852038"/>
                <a:gd name="connsiteY37" fmla="*/ 28575 h 611981"/>
                <a:gd name="connsiteX38" fmla="*/ 519113 w 852038"/>
                <a:gd name="connsiteY38" fmla="*/ 38100 h 611981"/>
                <a:gd name="connsiteX39" fmla="*/ 535782 w 852038"/>
                <a:gd name="connsiteY39" fmla="*/ 47625 h 611981"/>
                <a:gd name="connsiteX40" fmla="*/ 540544 w 852038"/>
                <a:gd name="connsiteY40" fmla="*/ 54769 h 611981"/>
                <a:gd name="connsiteX41" fmla="*/ 554832 w 852038"/>
                <a:gd name="connsiteY41" fmla="*/ 59531 h 611981"/>
                <a:gd name="connsiteX42" fmla="*/ 576263 w 852038"/>
                <a:gd name="connsiteY42" fmla="*/ 73819 h 611981"/>
                <a:gd name="connsiteX43" fmla="*/ 583407 w 852038"/>
                <a:gd name="connsiteY43" fmla="*/ 76200 h 611981"/>
                <a:gd name="connsiteX44" fmla="*/ 590550 w 852038"/>
                <a:gd name="connsiteY44" fmla="*/ 83344 h 611981"/>
                <a:gd name="connsiteX45" fmla="*/ 600075 w 852038"/>
                <a:gd name="connsiteY45" fmla="*/ 88106 h 611981"/>
                <a:gd name="connsiteX46" fmla="*/ 619125 w 852038"/>
                <a:gd name="connsiteY46" fmla="*/ 100013 h 611981"/>
                <a:gd name="connsiteX47" fmla="*/ 626269 w 852038"/>
                <a:gd name="connsiteY47" fmla="*/ 104775 h 611981"/>
                <a:gd name="connsiteX48" fmla="*/ 645319 w 852038"/>
                <a:gd name="connsiteY48" fmla="*/ 116681 h 611981"/>
                <a:gd name="connsiteX49" fmla="*/ 654844 w 852038"/>
                <a:gd name="connsiteY49" fmla="*/ 130969 h 611981"/>
                <a:gd name="connsiteX50" fmla="*/ 661988 w 852038"/>
                <a:gd name="connsiteY50" fmla="*/ 140494 h 611981"/>
                <a:gd name="connsiteX51" fmla="*/ 666750 w 852038"/>
                <a:gd name="connsiteY51" fmla="*/ 147638 h 611981"/>
                <a:gd name="connsiteX52" fmla="*/ 681038 w 852038"/>
                <a:gd name="connsiteY52" fmla="*/ 157163 h 611981"/>
                <a:gd name="connsiteX53" fmla="*/ 716757 w 852038"/>
                <a:gd name="connsiteY53" fmla="*/ 180975 h 611981"/>
                <a:gd name="connsiteX54" fmla="*/ 731044 w 852038"/>
                <a:gd name="connsiteY54" fmla="*/ 190500 h 611981"/>
                <a:gd name="connsiteX55" fmla="*/ 738188 w 852038"/>
                <a:gd name="connsiteY55" fmla="*/ 195263 h 611981"/>
                <a:gd name="connsiteX56" fmla="*/ 766763 w 852038"/>
                <a:gd name="connsiteY56" fmla="*/ 219075 h 611981"/>
                <a:gd name="connsiteX57" fmla="*/ 773907 w 852038"/>
                <a:gd name="connsiteY57" fmla="*/ 221456 h 611981"/>
                <a:gd name="connsiteX58" fmla="*/ 785813 w 852038"/>
                <a:gd name="connsiteY58" fmla="*/ 228600 h 611981"/>
                <a:gd name="connsiteX59" fmla="*/ 792957 w 852038"/>
                <a:gd name="connsiteY59" fmla="*/ 230981 h 611981"/>
                <a:gd name="connsiteX60" fmla="*/ 804863 w 852038"/>
                <a:gd name="connsiteY60" fmla="*/ 238125 h 611981"/>
                <a:gd name="connsiteX61" fmla="*/ 845344 w 852038"/>
                <a:gd name="connsiteY61" fmla="*/ 271463 h 611981"/>
                <a:gd name="connsiteX62" fmla="*/ 847725 w 852038"/>
                <a:gd name="connsiteY62" fmla="*/ 278606 h 611981"/>
                <a:gd name="connsiteX63" fmla="*/ 802482 w 852038"/>
                <a:gd name="connsiteY63" fmla="*/ 311944 h 611981"/>
                <a:gd name="connsiteX64" fmla="*/ 819150 w 852038"/>
                <a:gd name="connsiteY64" fmla="*/ 323941 h 611981"/>
                <a:gd name="connsiteX65" fmla="*/ 814388 w 852038"/>
                <a:gd name="connsiteY65" fmla="*/ 333375 h 611981"/>
                <a:gd name="connsiteX66" fmla="*/ 826294 w 852038"/>
                <a:gd name="connsiteY66" fmla="*/ 347663 h 611981"/>
                <a:gd name="connsiteX67" fmla="*/ 833438 w 852038"/>
                <a:gd name="connsiteY67" fmla="*/ 354806 h 611981"/>
                <a:gd name="connsiteX68" fmla="*/ 835819 w 852038"/>
                <a:gd name="connsiteY68" fmla="*/ 383381 h 611981"/>
                <a:gd name="connsiteX69" fmla="*/ 831057 w 852038"/>
                <a:gd name="connsiteY69" fmla="*/ 390525 h 611981"/>
                <a:gd name="connsiteX70" fmla="*/ 807244 w 852038"/>
                <a:gd name="connsiteY70" fmla="*/ 404813 h 611981"/>
                <a:gd name="connsiteX71" fmla="*/ 790575 w 852038"/>
                <a:gd name="connsiteY71" fmla="*/ 416719 h 611981"/>
                <a:gd name="connsiteX72" fmla="*/ 781050 w 852038"/>
                <a:gd name="connsiteY72" fmla="*/ 400050 h 611981"/>
                <a:gd name="connsiteX73" fmla="*/ 773907 w 852038"/>
                <a:gd name="connsiteY73" fmla="*/ 385763 h 611981"/>
                <a:gd name="connsiteX74" fmla="*/ 766763 w 852038"/>
                <a:gd name="connsiteY74" fmla="*/ 388144 h 611981"/>
                <a:gd name="connsiteX75" fmla="*/ 754857 w 852038"/>
                <a:gd name="connsiteY75" fmla="*/ 402431 h 611981"/>
                <a:gd name="connsiteX76" fmla="*/ 747713 w 852038"/>
                <a:gd name="connsiteY76" fmla="*/ 407194 h 611981"/>
                <a:gd name="connsiteX77" fmla="*/ 742950 w 852038"/>
                <a:gd name="connsiteY77" fmla="*/ 414338 h 611981"/>
                <a:gd name="connsiteX78" fmla="*/ 733425 w 852038"/>
                <a:gd name="connsiteY78" fmla="*/ 431006 h 611981"/>
                <a:gd name="connsiteX79" fmla="*/ 726282 w 852038"/>
                <a:gd name="connsiteY79" fmla="*/ 438150 h 611981"/>
                <a:gd name="connsiteX80" fmla="*/ 716757 w 852038"/>
                <a:gd name="connsiteY80" fmla="*/ 452438 h 611981"/>
                <a:gd name="connsiteX81" fmla="*/ 723900 w 852038"/>
                <a:gd name="connsiteY81" fmla="*/ 490538 h 611981"/>
                <a:gd name="connsiteX82" fmla="*/ 728663 w 852038"/>
                <a:gd name="connsiteY82" fmla="*/ 504825 h 611981"/>
                <a:gd name="connsiteX83" fmla="*/ 721519 w 852038"/>
                <a:gd name="connsiteY83" fmla="*/ 538163 h 611981"/>
                <a:gd name="connsiteX84" fmla="*/ 719138 w 852038"/>
                <a:gd name="connsiteY84" fmla="*/ 545306 h 611981"/>
                <a:gd name="connsiteX85" fmla="*/ 711994 w 852038"/>
                <a:gd name="connsiteY85" fmla="*/ 552450 h 611981"/>
                <a:gd name="connsiteX86" fmla="*/ 704850 w 852038"/>
                <a:gd name="connsiteY86" fmla="*/ 576263 h 611981"/>
                <a:gd name="connsiteX87" fmla="*/ 702469 w 852038"/>
                <a:gd name="connsiteY87" fmla="*/ 592931 h 611981"/>
                <a:gd name="connsiteX88" fmla="*/ 695325 w 852038"/>
                <a:gd name="connsiteY88" fmla="*/ 597694 h 611981"/>
                <a:gd name="connsiteX89" fmla="*/ 683419 w 852038"/>
                <a:gd name="connsiteY89" fmla="*/ 611981 h 611981"/>
                <a:gd name="connsiteX90" fmla="*/ 676275 w 852038"/>
                <a:gd name="connsiteY90" fmla="*/ 597694 h 611981"/>
                <a:gd name="connsiteX91" fmla="*/ 671513 w 852038"/>
                <a:gd name="connsiteY91" fmla="*/ 583406 h 611981"/>
                <a:gd name="connsiteX92" fmla="*/ 666750 w 852038"/>
                <a:gd name="connsiteY92" fmla="*/ 569119 h 611981"/>
                <a:gd name="connsiteX93" fmla="*/ 664369 w 852038"/>
                <a:gd name="connsiteY93" fmla="*/ 561975 h 611981"/>
                <a:gd name="connsiteX94" fmla="*/ 650082 w 852038"/>
                <a:gd name="connsiteY94" fmla="*/ 550069 h 611981"/>
                <a:gd name="connsiteX95" fmla="*/ 642938 w 852038"/>
                <a:gd name="connsiteY95" fmla="*/ 542925 h 611981"/>
                <a:gd name="connsiteX96" fmla="*/ 628650 w 852038"/>
                <a:gd name="connsiteY96" fmla="*/ 535781 h 611981"/>
                <a:gd name="connsiteX97" fmla="*/ 614363 w 852038"/>
                <a:gd name="connsiteY97" fmla="*/ 526256 h 611981"/>
                <a:gd name="connsiteX98" fmla="*/ 604838 w 852038"/>
                <a:gd name="connsiteY98" fmla="*/ 519113 h 611981"/>
                <a:gd name="connsiteX99" fmla="*/ 590550 w 852038"/>
                <a:gd name="connsiteY99" fmla="*/ 514350 h 611981"/>
                <a:gd name="connsiteX100" fmla="*/ 583407 w 852038"/>
                <a:gd name="connsiteY100" fmla="*/ 511969 h 611981"/>
                <a:gd name="connsiteX101" fmla="*/ 566738 w 852038"/>
                <a:gd name="connsiteY101" fmla="*/ 504825 h 611981"/>
                <a:gd name="connsiteX102" fmla="*/ 557213 w 852038"/>
                <a:gd name="connsiteY102" fmla="*/ 497681 h 611981"/>
                <a:gd name="connsiteX103" fmla="*/ 542925 w 852038"/>
                <a:gd name="connsiteY103" fmla="*/ 488156 h 611981"/>
                <a:gd name="connsiteX104" fmla="*/ 535782 w 852038"/>
                <a:gd name="connsiteY104" fmla="*/ 483394 h 611981"/>
                <a:gd name="connsiteX105" fmla="*/ 531019 w 852038"/>
                <a:gd name="connsiteY105" fmla="*/ 476250 h 611981"/>
                <a:gd name="connsiteX106" fmla="*/ 516732 w 852038"/>
                <a:gd name="connsiteY106" fmla="*/ 466725 h 611981"/>
                <a:gd name="connsiteX107" fmla="*/ 502444 w 852038"/>
                <a:gd name="connsiteY107" fmla="*/ 457200 h 611981"/>
                <a:gd name="connsiteX108" fmla="*/ 492919 w 852038"/>
                <a:gd name="connsiteY108" fmla="*/ 450056 h 611981"/>
                <a:gd name="connsiteX109" fmla="*/ 478632 w 852038"/>
                <a:gd name="connsiteY109" fmla="*/ 435769 h 611981"/>
                <a:gd name="connsiteX110" fmla="*/ 461963 w 852038"/>
                <a:gd name="connsiteY110" fmla="*/ 423863 h 611981"/>
                <a:gd name="connsiteX111" fmla="*/ 457200 w 852038"/>
                <a:gd name="connsiteY111" fmla="*/ 416719 h 611981"/>
                <a:gd name="connsiteX112" fmla="*/ 442913 w 852038"/>
                <a:gd name="connsiteY112" fmla="*/ 407194 h 611981"/>
                <a:gd name="connsiteX113" fmla="*/ 438150 w 852038"/>
                <a:gd name="connsiteY113" fmla="*/ 400050 h 611981"/>
                <a:gd name="connsiteX114" fmla="*/ 428625 w 852038"/>
                <a:gd name="connsiteY114" fmla="*/ 392906 h 611981"/>
                <a:gd name="connsiteX115" fmla="*/ 407194 w 852038"/>
                <a:gd name="connsiteY115" fmla="*/ 376238 h 611981"/>
                <a:gd name="connsiteX116" fmla="*/ 392907 w 852038"/>
                <a:gd name="connsiteY116" fmla="*/ 369094 h 611981"/>
                <a:gd name="connsiteX117" fmla="*/ 378619 w 852038"/>
                <a:gd name="connsiteY117" fmla="*/ 364331 h 611981"/>
                <a:gd name="connsiteX118" fmla="*/ 359569 w 852038"/>
                <a:gd name="connsiteY118" fmla="*/ 354806 h 611981"/>
                <a:gd name="connsiteX119" fmla="*/ 209550 w 852038"/>
                <a:gd name="connsiteY119" fmla="*/ 361950 h 611981"/>
                <a:gd name="connsiteX120" fmla="*/ 159544 w 852038"/>
                <a:gd name="connsiteY120" fmla="*/ 387917 h 611981"/>
                <a:gd name="connsiteX121" fmla="*/ 152400 w 852038"/>
                <a:gd name="connsiteY121" fmla="*/ 378619 h 611981"/>
                <a:gd name="connsiteX122" fmla="*/ 142875 w 852038"/>
                <a:gd name="connsiteY122" fmla="*/ 381000 h 611981"/>
                <a:gd name="connsiteX123" fmla="*/ 104775 w 852038"/>
                <a:gd name="connsiteY123" fmla="*/ 397669 h 611981"/>
                <a:gd name="connsiteX124" fmla="*/ 66675 w 852038"/>
                <a:gd name="connsiteY124" fmla="*/ 402431 h 611981"/>
                <a:gd name="connsiteX125" fmla="*/ 52388 w 852038"/>
                <a:gd name="connsiteY125" fmla="*/ 407194 h 611981"/>
                <a:gd name="connsiteX126" fmla="*/ 45244 w 852038"/>
                <a:gd name="connsiteY126" fmla="*/ 411956 h 611981"/>
                <a:gd name="connsiteX127" fmla="*/ 35719 w 852038"/>
                <a:gd name="connsiteY127" fmla="*/ 414338 h 611981"/>
                <a:gd name="connsiteX128" fmla="*/ 21432 w 852038"/>
                <a:gd name="connsiteY128" fmla="*/ 419100 h 611981"/>
                <a:gd name="connsiteX129" fmla="*/ 7144 w 852038"/>
                <a:gd name="connsiteY129" fmla="*/ 423863 h 611981"/>
                <a:gd name="connsiteX130" fmla="*/ 0 w 852038"/>
                <a:gd name="connsiteY130" fmla="*/ 426244 h 611981"/>
                <a:gd name="connsiteX131" fmla="*/ 7144 w 852038"/>
                <a:gd name="connsiteY131" fmla="*/ 440531 h 611981"/>
                <a:gd name="connsiteX0" fmla="*/ 7144 w 849539"/>
                <a:gd name="connsiteY0" fmla="*/ 440531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1994 w 849539"/>
                <a:gd name="connsiteY85" fmla="*/ 552450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59569 w 849539"/>
                <a:gd name="connsiteY118" fmla="*/ 354806 h 611981"/>
                <a:gd name="connsiteX119" fmla="*/ 209550 w 849539"/>
                <a:gd name="connsiteY119" fmla="*/ 361950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7144 w 849539"/>
                <a:gd name="connsiteY131" fmla="*/ 440531 h 611981"/>
                <a:gd name="connsiteX0" fmla="*/ 7144 w 849539"/>
                <a:gd name="connsiteY0" fmla="*/ 440531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1994 w 849539"/>
                <a:gd name="connsiteY85" fmla="*/ 552450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59569 w 849539"/>
                <a:gd name="connsiteY118" fmla="*/ 354806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7144 w 849539"/>
                <a:gd name="connsiteY131" fmla="*/ 440531 h 611981"/>
                <a:gd name="connsiteX0" fmla="*/ 7144 w 849539"/>
                <a:gd name="connsiteY0" fmla="*/ 440531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1994 w 849539"/>
                <a:gd name="connsiteY85" fmla="*/ 552450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7144 w 849539"/>
                <a:gd name="connsiteY131" fmla="*/ 440531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1994 w 849539"/>
                <a:gd name="connsiteY85" fmla="*/ 552450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6756 w 849539"/>
                <a:gd name="connsiteY85" fmla="*/ 568801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38188 w 849539"/>
                <a:gd name="connsiteY82" fmla="*/ 511833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6756 w 849539"/>
                <a:gd name="connsiteY85" fmla="*/ 568801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849539" h="611981">
                  <a:moveTo>
                    <a:pt x="4763" y="428852"/>
                  </a:moveTo>
                  <a:cubicBezTo>
                    <a:pt x="5557" y="420915"/>
                    <a:pt x="8334" y="420329"/>
                    <a:pt x="9525" y="416719"/>
                  </a:cubicBezTo>
                  <a:cubicBezTo>
                    <a:pt x="10716" y="413109"/>
                    <a:pt x="11763" y="410464"/>
                    <a:pt x="11907" y="407194"/>
                  </a:cubicBezTo>
                  <a:cubicBezTo>
                    <a:pt x="20301" y="216941"/>
                    <a:pt x="10575" y="309645"/>
                    <a:pt x="19050" y="233363"/>
                  </a:cubicBezTo>
                  <a:cubicBezTo>
                    <a:pt x="19844" y="199232"/>
                    <a:pt x="15325" y="164559"/>
                    <a:pt x="21432" y="130969"/>
                  </a:cubicBezTo>
                  <a:cubicBezTo>
                    <a:pt x="22436" y="125447"/>
                    <a:pt x="32564" y="129511"/>
                    <a:pt x="38100" y="128588"/>
                  </a:cubicBezTo>
                  <a:cubicBezTo>
                    <a:pt x="79882" y="121624"/>
                    <a:pt x="12206" y="131606"/>
                    <a:pt x="66675" y="123825"/>
                  </a:cubicBezTo>
                  <a:lnTo>
                    <a:pt x="88107" y="116681"/>
                  </a:lnTo>
                  <a:cubicBezTo>
                    <a:pt x="90488" y="115887"/>
                    <a:pt x="93162" y="115692"/>
                    <a:pt x="95250" y="114300"/>
                  </a:cubicBezTo>
                  <a:cubicBezTo>
                    <a:pt x="97631" y="112713"/>
                    <a:pt x="99779" y="110700"/>
                    <a:pt x="102394" y="109538"/>
                  </a:cubicBezTo>
                  <a:cubicBezTo>
                    <a:pt x="106982" y="107499"/>
                    <a:pt x="111919" y="106363"/>
                    <a:pt x="116682" y="104775"/>
                  </a:cubicBezTo>
                  <a:cubicBezTo>
                    <a:pt x="126948" y="101353"/>
                    <a:pt x="137058" y="97601"/>
                    <a:pt x="147638" y="95250"/>
                  </a:cubicBezTo>
                  <a:cubicBezTo>
                    <a:pt x="151589" y="94372"/>
                    <a:pt x="155639" y="93934"/>
                    <a:pt x="159544" y="92869"/>
                  </a:cubicBezTo>
                  <a:cubicBezTo>
                    <a:pt x="164387" y="91548"/>
                    <a:pt x="169069" y="89694"/>
                    <a:pt x="173832" y="88106"/>
                  </a:cubicBezTo>
                  <a:cubicBezTo>
                    <a:pt x="176213" y="87312"/>
                    <a:pt x="178730" y="86847"/>
                    <a:pt x="180975" y="85725"/>
                  </a:cubicBezTo>
                  <a:cubicBezTo>
                    <a:pt x="184150" y="84138"/>
                    <a:pt x="187132" y="82086"/>
                    <a:pt x="190500" y="80963"/>
                  </a:cubicBezTo>
                  <a:cubicBezTo>
                    <a:pt x="202885" y="76835"/>
                    <a:pt x="236092" y="76476"/>
                    <a:pt x="240507" y="76200"/>
                  </a:cubicBezTo>
                  <a:cubicBezTo>
                    <a:pt x="279376" y="63245"/>
                    <a:pt x="230604" y="78676"/>
                    <a:pt x="269082" y="69056"/>
                  </a:cubicBezTo>
                  <a:cubicBezTo>
                    <a:pt x="294796" y="62627"/>
                    <a:pt x="273180" y="66924"/>
                    <a:pt x="292894" y="59531"/>
                  </a:cubicBezTo>
                  <a:cubicBezTo>
                    <a:pt x="295958" y="58382"/>
                    <a:pt x="299284" y="58090"/>
                    <a:pt x="302419" y="57150"/>
                  </a:cubicBezTo>
                  <a:cubicBezTo>
                    <a:pt x="307228" y="55708"/>
                    <a:pt x="311784" y="53373"/>
                    <a:pt x="316707" y="52388"/>
                  </a:cubicBezTo>
                  <a:cubicBezTo>
                    <a:pt x="320676" y="51594"/>
                    <a:pt x="324687" y="50988"/>
                    <a:pt x="328613" y="50006"/>
                  </a:cubicBezTo>
                  <a:cubicBezTo>
                    <a:pt x="331048" y="49397"/>
                    <a:pt x="333343" y="48315"/>
                    <a:pt x="335757" y="47625"/>
                  </a:cubicBezTo>
                  <a:cubicBezTo>
                    <a:pt x="338904" y="46726"/>
                    <a:pt x="342087" y="45954"/>
                    <a:pt x="345282" y="45244"/>
                  </a:cubicBezTo>
                  <a:cubicBezTo>
                    <a:pt x="349233" y="44366"/>
                    <a:pt x="353283" y="43928"/>
                    <a:pt x="357188" y="42863"/>
                  </a:cubicBezTo>
                  <a:cubicBezTo>
                    <a:pt x="362031" y="41542"/>
                    <a:pt x="366605" y="39317"/>
                    <a:pt x="371475" y="38100"/>
                  </a:cubicBezTo>
                  <a:cubicBezTo>
                    <a:pt x="374650" y="37306"/>
                    <a:pt x="377853" y="36618"/>
                    <a:pt x="381000" y="35719"/>
                  </a:cubicBezTo>
                  <a:cubicBezTo>
                    <a:pt x="383414" y="35029"/>
                    <a:pt x="385683" y="33830"/>
                    <a:pt x="388144" y="33338"/>
                  </a:cubicBezTo>
                  <a:cubicBezTo>
                    <a:pt x="393648" y="32237"/>
                    <a:pt x="399291" y="31960"/>
                    <a:pt x="404813" y="30956"/>
                  </a:cubicBezTo>
                  <a:cubicBezTo>
                    <a:pt x="412731" y="29516"/>
                    <a:pt x="421168" y="26299"/>
                    <a:pt x="428625" y="23813"/>
                  </a:cubicBezTo>
                  <a:cubicBezTo>
                    <a:pt x="431006" y="23019"/>
                    <a:pt x="433334" y="22040"/>
                    <a:pt x="435769" y="21431"/>
                  </a:cubicBezTo>
                  <a:cubicBezTo>
                    <a:pt x="438944" y="20637"/>
                    <a:pt x="442230" y="20199"/>
                    <a:pt x="445294" y="19050"/>
                  </a:cubicBezTo>
                  <a:cubicBezTo>
                    <a:pt x="448618" y="17804"/>
                    <a:pt x="451451" y="15411"/>
                    <a:pt x="454819" y="14288"/>
                  </a:cubicBezTo>
                  <a:cubicBezTo>
                    <a:pt x="458659" y="13008"/>
                    <a:pt x="462774" y="12784"/>
                    <a:pt x="466725" y="11906"/>
                  </a:cubicBezTo>
                  <a:cubicBezTo>
                    <a:pt x="475699" y="9912"/>
                    <a:pt x="475436" y="9796"/>
                    <a:pt x="483394" y="7144"/>
                  </a:cubicBezTo>
                  <a:cubicBezTo>
                    <a:pt x="485775" y="4763"/>
                    <a:pt x="487170" y="0"/>
                    <a:pt x="490538" y="0"/>
                  </a:cubicBezTo>
                  <a:cubicBezTo>
                    <a:pt x="497310" y="0"/>
                    <a:pt x="498217" y="10597"/>
                    <a:pt x="500063" y="14288"/>
                  </a:cubicBezTo>
                  <a:cubicBezTo>
                    <a:pt x="504272" y="22707"/>
                    <a:pt x="505651" y="21204"/>
                    <a:pt x="511969" y="28575"/>
                  </a:cubicBezTo>
                  <a:cubicBezTo>
                    <a:pt x="514552" y="31588"/>
                    <a:pt x="516307" y="35294"/>
                    <a:pt x="519113" y="38100"/>
                  </a:cubicBezTo>
                  <a:cubicBezTo>
                    <a:pt x="522480" y="41467"/>
                    <a:pt x="532044" y="45756"/>
                    <a:pt x="535782" y="47625"/>
                  </a:cubicBezTo>
                  <a:cubicBezTo>
                    <a:pt x="537369" y="50006"/>
                    <a:pt x="538117" y="53252"/>
                    <a:pt x="540544" y="54769"/>
                  </a:cubicBezTo>
                  <a:cubicBezTo>
                    <a:pt x="544801" y="57430"/>
                    <a:pt x="554832" y="59531"/>
                    <a:pt x="554832" y="59531"/>
                  </a:cubicBezTo>
                  <a:lnTo>
                    <a:pt x="576263" y="73819"/>
                  </a:lnTo>
                  <a:lnTo>
                    <a:pt x="583407" y="76200"/>
                  </a:lnTo>
                  <a:cubicBezTo>
                    <a:pt x="585788" y="78581"/>
                    <a:pt x="587810" y="81387"/>
                    <a:pt x="590550" y="83344"/>
                  </a:cubicBezTo>
                  <a:cubicBezTo>
                    <a:pt x="593438" y="85407"/>
                    <a:pt x="597380" y="85796"/>
                    <a:pt x="600075" y="88106"/>
                  </a:cubicBezTo>
                  <a:cubicBezTo>
                    <a:pt x="616585" y="102257"/>
                    <a:pt x="596252" y="95437"/>
                    <a:pt x="619125" y="100013"/>
                  </a:cubicBezTo>
                  <a:cubicBezTo>
                    <a:pt x="621506" y="101600"/>
                    <a:pt x="623709" y="103495"/>
                    <a:pt x="626269" y="104775"/>
                  </a:cubicBezTo>
                  <a:cubicBezTo>
                    <a:pt x="638519" y="110900"/>
                    <a:pt x="637344" y="106428"/>
                    <a:pt x="645319" y="116681"/>
                  </a:cubicBezTo>
                  <a:cubicBezTo>
                    <a:pt x="648833" y="121199"/>
                    <a:pt x="651410" y="126390"/>
                    <a:pt x="654844" y="130969"/>
                  </a:cubicBezTo>
                  <a:cubicBezTo>
                    <a:pt x="657225" y="134144"/>
                    <a:pt x="659681" y="137264"/>
                    <a:pt x="661988" y="140494"/>
                  </a:cubicBezTo>
                  <a:cubicBezTo>
                    <a:pt x="663651" y="142823"/>
                    <a:pt x="664596" y="145753"/>
                    <a:pt x="666750" y="147638"/>
                  </a:cubicBezTo>
                  <a:cubicBezTo>
                    <a:pt x="671058" y="151407"/>
                    <a:pt x="672703" y="151607"/>
                    <a:pt x="681038" y="157163"/>
                  </a:cubicBezTo>
                  <a:lnTo>
                    <a:pt x="716757" y="180975"/>
                  </a:lnTo>
                  <a:lnTo>
                    <a:pt x="731044" y="190500"/>
                  </a:lnTo>
                  <a:cubicBezTo>
                    <a:pt x="733425" y="192088"/>
                    <a:pt x="732235" y="190501"/>
                    <a:pt x="738188" y="195263"/>
                  </a:cubicBezTo>
                  <a:cubicBezTo>
                    <a:pt x="744141" y="200025"/>
                    <a:pt x="760810" y="214709"/>
                    <a:pt x="766763" y="219075"/>
                  </a:cubicBezTo>
                  <a:cubicBezTo>
                    <a:pt x="772716" y="223441"/>
                    <a:pt x="771662" y="220333"/>
                    <a:pt x="773907" y="221456"/>
                  </a:cubicBezTo>
                  <a:cubicBezTo>
                    <a:pt x="778047" y="223526"/>
                    <a:pt x="781673" y="226530"/>
                    <a:pt x="785813" y="228600"/>
                  </a:cubicBezTo>
                  <a:cubicBezTo>
                    <a:pt x="788058" y="229723"/>
                    <a:pt x="790712" y="229858"/>
                    <a:pt x="792957" y="230981"/>
                  </a:cubicBezTo>
                  <a:cubicBezTo>
                    <a:pt x="797097" y="233051"/>
                    <a:pt x="796132" y="231378"/>
                    <a:pt x="804863" y="238125"/>
                  </a:cubicBezTo>
                  <a:cubicBezTo>
                    <a:pt x="813594" y="244872"/>
                    <a:pt x="838200" y="264716"/>
                    <a:pt x="845344" y="271463"/>
                  </a:cubicBezTo>
                  <a:cubicBezTo>
                    <a:pt x="852488" y="278210"/>
                    <a:pt x="848519" y="272638"/>
                    <a:pt x="847725" y="278606"/>
                  </a:cubicBezTo>
                  <a:cubicBezTo>
                    <a:pt x="846931" y="284574"/>
                    <a:pt x="847329" y="298939"/>
                    <a:pt x="840582" y="307273"/>
                  </a:cubicBezTo>
                  <a:cubicBezTo>
                    <a:pt x="840737" y="307895"/>
                    <a:pt x="823516" y="319591"/>
                    <a:pt x="819150" y="323941"/>
                  </a:cubicBezTo>
                  <a:cubicBezTo>
                    <a:pt x="814784" y="328291"/>
                    <a:pt x="813197" y="329421"/>
                    <a:pt x="814388" y="333375"/>
                  </a:cubicBezTo>
                  <a:cubicBezTo>
                    <a:pt x="815579" y="337329"/>
                    <a:pt x="817778" y="337444"/>
                    <a:pt x="826294" y="347663"/>
                  </a:cubicBezTo>
                  <a:cubicBezTo>
                    <a:pt x="828450" y="350250"/>
                    <a:pt x="831057" y="352425"/>
                    <a:pt x="833438" y="354806"/>
                  </a:cubicBezTo>
                  <a:cubicBezTo>
                    <a:pt x="838060" y="368673"/>
                    <a:pt x="840628" y="368952"/>
                    <a:pt x="835819" y="383381"/>
                  </a:cubicBezTo>
                  <a:cubicBezTo>
                    <a:pt x="834914" y="386096"/>
                    <a:pt x="833255" y="388693"/>
                    <a:pt x="831057" y="390525"/>
                  </a:cubicBezTo>
                  <a:cubicBezTo>
                    <a:pt x="808504" y="409321"/>
                    <a:pt x="837238" y="374819"/>
                    <a:pt x="807244" y="404813"/>
                  </a:cubicBezTo>
                  <a:cubicBezTo>
                    <a:pt x="795944" y="416113"/>
                    <a:pt x="801979" y="412918"/>
                    <a:pt x="790575" y="416719"/>
                  </a:cubicBezTo>
                  <a:cubicBezTo>
                    <a:pt x="776968" y="425790"/>
                    <a:pt x="784961" y="423516"/>
                    <a:pt x="781050" y="400050"/>
                  </a:cubicBezTo>
                  <a:cubicBezTo>
                    <a:pt x="779954" y="393476"/>
                    <a:pt x="777565" y="391249"/>
                    <a:pt x="773907" y="385763"/>
                  </a:cubicBezTo>
                  <a:cubicBezTo>
                    <a:pt x="771526" y="386557"/>
                    <a:pt x="768852" y="386752"/>
                    <a:pt x="766763" y="388144"/>
                  </a:cubicBezTo>
                  <a:cubicBezTo>
                    <a:pt x="755060" y="395946"/>
                    <a:pt x="763642" y="393646"/>
                    <a:pt x="754857" y="402431"/>
                  </a:cubicBezTo>
                  <a:cubicBezTo>
                    <a:pt x="752833" y="404455"/>
                    <a:pt x="750094" y="405606"/>
                    <a:pt x="747713" y="407194"/>
                  </a:cubicBezTo>
                  <a:cubicBezTo>
                    <a:pt x="746125" y="409575"/>
                    <a:pt x="744370" y="411853"/>
                    <a:pt x="742950" y="414338"/>
                  </a:cubicBezTo>
                  <a:cubicBezTo>
                    <a:pt x="738710" y="421758"/>
                    <a:pt x="738705" y="424671"/>
                    <a:pt x="733425" y="431006"/>
                  </a:cubicBezTo>
                  <a:cubicBezTo>
                    <a:pt x="731269" y="433593"/>
                    <a:pt x="728349" y="435492"/>
                    <a:pt x="726282" y="438150"/>
                  </a:cubicBezTo>
                  <a:cubicBezTo>
                    <a:pt x="722768" y="442668"/>
                    <a:pt x="716757" y="452438"/>
                    <a:pt x="716757" y="452438"/>
                  </a:cubicBezTo>
                  <a:cubicBezTo>
                    <a:pt x="719637" y="481238"/>
                    <a:pt x="716616" y="468687"/>
                    <a:pt x="723900" y="490538"/>
                  </a:cubicBezTo>
                  <a:lnTo>
                    <a:pt x="738188" y="511833"/>
                  </a:lnTo>
                  <a:cubicBezTo>
                    <a:pt x="735006" y="540473"/>
                    <a:pt x="724694" y="532584"/>
                    <a:pt x="721519" y="538163"/>
                  </a:cubicBezTo>
                  <a:cubicBezTo>
                    <a:pt x="718344" y="543742"/>
                    <a:pt x="719932" y="540200"/>
                    <a:pt x="719138" y="545306"/>
                  </a:cubicBezTo>
                  <a:cubicBezTo>
                    <a:pt x="718344" y="550412"/>
                    <a:pt x="719137" y="566420"/>
                    <a:pt x="716756" y="568801"/>
                  </a:cubicBezTo>
                  <a:cubicBezTo>
                    <a:pt x="714275" y="576245"/>
                    <a:pt x="707231" y="572241"/>
                    <a:pt x="704850" y="576263"/>
                  </a:cubicBezTo>
                  <a:cubicBezTo>
                    <a:pt x="702469" y="580285"/>
                    <a:pt x="704748" y="587802"/>
                    <a:pt x="702469" y="592931"/>
                  </a:cubicBezTo>
                  <a:cubicBezTo>
                    <a:pt x="701307" y="595546"/>
                    <a:pt x="697524" y="595862"/>
                    <a:pt x="695325" y="597694"/>
                  </a:cubicBezTo>
                  <a:cubicBezTo>
                    <a:pt x="688452" y="603422"/>
                    <a:pt x="688101" y="604960"/>
                    <a:pt x="683419" y="611981"/>
                  </a:cubicBezTo>
                  <a:cubicBezTo>
                    <a:pt x="674733" y="585924"/>
                    <a:pt x="688588" y="625398"/>
                    <a:pt x="676275" y="597694"/>
                  </a:cubicBezTo>
                  <a:cubicBezTo>
                    <a:pt x="674236" y="593106"/>
                    <a:pt x="673100" y="588169"/>
                    <a:pt x="671513" y="583406"/>
                  </a:cubicBezTo>
                  <a:lnTo>
                    <a:pt x="666750" y="569119"/>
                  </a:lnTo>
                  <a:cubicBezTo>
                    <a:pt x="665956" y="566738"/>
                    <a:pt x="666144" y="563750"/>
                    <a:pt x="664369" y="561975"/>
                  </a:cubicBezTo>
                  <a:cubicBezTo>
                    <a:pt x="643496" y="541102"/>
                    <a:pt x="669974" y="566646"/>
                    <a:pt x="650082" y="550069"/>
                  </a:cubicBezTo>
                  <a:cubicBezTo>
                    <a:pt x="647495" y="547913"/>
                    <a:pt x="645525" y="545081"/>
                    <a:pt x="642938" y="542925"/>
                  </a:cubicBezTo>
                  <a:cubicBezTo>
                    <a:pt x="636785" y="537797"/>
                    <a:pt x="635808" y="538168"/>
                    <a:pt x="628650" y="535781"/>
                  </a:cubicBezTo>
                  <a:cubicBezTo>
                    <a:pt x="612031" y="519162"/>
                    <a:pt x="630442" y="535444"/>
                    <a:pt x="614363" y="526256"/>
                  </a:cubicBezTo>
                  <a:cubicBezTo>
                    <a:pt x="610917" y="524287"/>
                    <a:pt x="608388" y="520888"/>
                    <a:pt x="604838" y="519113"/>
                  </a:cubicBezTo>
                  <a:cubicBezTo>
                    <a:pt x="600348" y="516868"/>
                    <a:pt x="595313" y="515938"/>
                    <a:pt x="590550" y="514350"/>
                  </a:cubicBezTo>
                  <a:lnTo>
                    <a:pt x="583407" y="511969"/>
                  </a:lnTo>
                  <a:cubicBezTo>
                    <a:pt x="557406" y="494634"/>
                    <a:pt x="597489" y="520200"/>
                    <a:pt x="566738" y="504825"/>
                  </a:cubicBezTo>
                  <a:cubicBezTo>
                    <a:pt x="563188" y="503050"/>
                    <a:pt x="560464" y="499957"/>
                    <a:pt x="557213" y="497681"/>
                  </a:cubicBezTo>
                  <a:cubicBezTo>
                    <a:pt x="552524" y="494399"/>
                    <a:pt x="547688" y="491331"/>
                    <a:pt x="542925" y="488156"/>
                  </a:cubicBezTo>
                  <a:lnTo>
                    <a:pt x="535782" y="483394"/>
                  </a:lnTo>
                  <a:cubicBezTo>
                    <a:pt x="534194" y="481013"/>
                    <a:pt x="533173" y="478135"/>
                    <a:pt x="531019" y="476250"/>
                  </a:cubicBezTo>
                  <a:cubicBezTo>
                    <a:pt x="526712" y="472481"/>
                    <a:pt x="521494" y="469900"/>
                    <a:pt x="516732" y="466725"/>
                  </a:cubicBezTo>
                  <a:cubicBezTo>
                    <a:pt x="516715" y="466714"/>
                    <a:pt x="502460" y="457212"/>
                    <a:pt x="502444" y="457200"/>
                  </a:cubicBezTo>
                  <a:cubicBezTo>
                    <a:pt x="499269" y="454819"/>
                    <a:pt x="495869" y="452711"/>
                    <a:pt x="492919" y="450056"/>
                  </a:cubicBezTo>
                  <a:cubicBezTo>
                    <a:pt x="487913" y="445551"/>
                    <a:pt x="484236" y="439505"/>
                    <a:pt x="478632" y="435769"/>
                  </a:cubicBezTo>
                  <a:cubicBezTo>
                    <a:pt x="468186" y="428805"/>
                    <a:pt x="473778" y="432723"/>
                    <a:pt x="461963" y="423863"/>
                  </a:cubicBezTo>
                  <a:cubicBezTo>
                    <a:pt x="460375" y="421482"/>
                    <a:pt x="459435" y="418507"/>
                    <a:pt x="457200" y="416719"/>
                  </a:cubicBezTo>
                  <a:cubicBezTo>
                    <a:pt x="438122" y="401457"/>
                    <a:pt x="463559" y="431968"/>
                    <a:pt x="442913" y="407194"/>
                  </a:cubicBezTo>
                  <a:cubicBezTo>
                    <a:pt x="441081" y="404995"/>
                    <a:pt x="440174" y="402074"/>
                    <a:pt x="438150" y="400050"/>
                  </a:cubicBezTo>
                  <a:cubicBezTo>
                    <a:pt x="435344" y="397244"/>
                    <a:pt x="431638" y="395489"/>
                    <a:pt x="428625" y="392906"/>
                  </a:cubicBezTo>
                  <a:cubicBezTo>
                    <a:pt x="420779" y="386181"/>
                    <a:pt x="418599" y="380041"/>
                    <a:pt x="407194" y="376238"/>
                  </a:cubicBezTo>
                  <a:cubicBezTo>
                    <a:pt x="381127" y="367546"/>
                    <a:pt x="420616" y="381409"/>
                    <a:pt x="392907" y="369094"/>
                  </a:cubicBezTo>
                  <a:cubicBezTo>
                    <a:pt x="388319" y="367055"/>
                    <a:pt x="386953" y="365545"/>
                    <a:pt x="378619" y="364331"/>
                  </a:cubicBezTo>
                  <a:cubicBezTo>
                    <a:pt x="370285" y="363118"/>
                    <a:pt x="357464" y="367639"/>
                    <a:pt x="342901" y="361813"/>
                  </a:cubicBezTo>
                  <a:cubicBezTo>
                    <a:pt x="314723" y="361416"/>
                    <a:pt x="249634" y="366942"/>
                    <a:pt x="219075" y="371293"/>
                  </a:cubicBezTo>
                  <a:cubicBezTo>
                    <a:pt x="188516" y="375644"/>
                    <a:pt x="170657" y="386696"/>
                    <a:pt x="159544" y="387917"/>
                  </a:cubicBezTo>
                  <a:cubicBezTo>
                    <a:pt x="148432" y="389138"/>
                    <a:pt x="155178" y="379772"/>
                    <a:pt x="152400" y="378619"/>
                  </a:cubicBezTo>
                  <a:cubicBezTo>
                    <a:pt x="149622" y="377466"/>
                    <a:pt x="150813" y="377825"/>
                    <a:pt x="142875" y="381000"/>
                  </a:cubicBezTo>
                  <a:cubicBezTo>
                    <a:pt x="134937" y="384175"/>
                    <a:pt x="117475" y="394097"/>
                    <a:pt x="104775" y="397669"/>
                  </a:cubicBezTo>
                  <a:cubicBezTo>
                    <a:pt x="92075" y="401241"/>
                    <a:pt x="70885" y="402010"/>
                    <a:pt x="66675" y="402431"/>
                  </a:cubicBezTo>
                  <a:cubicBezTo>
                    <a:pt x="61913" y="404019"/>
                    <a:pt x="56565" y="404410"/>
                    <a:pt x="52388" y="407194"/>
                  </a:cubicBezTo>
                  <a:cubicBezTo>
                    <a:pt x="50007" y="408781"/>
                    <a:pt x="47874" y="410829"/>
                    <a:pt x="45244" y="411956"/>
                  </a:cubicBezTo>
                  <a:cubicBezTo>
                    <a:pt x="42236" y="413245"/>
                    <a:pt x="38854" y="413398"/>
                    <a:pt x="35719" y="414338"/>
                  </a:cubicBezTo>
                  <a:cubicBezTo>
                    <a:pt x="30911" y="415781"/>
                    <a:pt x="26194" y="417513"/>
                    <a:pt x="21432" y="419100"/>
                  </a:cubicBezTo>
                  <a:lnTo>
                    <a:pt x="7144" y="423863"/>
                  </a:lnTo>
                  <a:lnTo>
                    <a:pt x="0" y="426244"/>
                  </a:lnTo>
                  <a:lnTo>
                    <a:pt x="4763" y="428852"/>
                  </a:lnTo>
                  <a:close/>
                </a:path>
              </a:pathLst>
            </a:custGeom>
            <a:solidFill>
              <a:srgbClr val="1D345D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8D28973-0DD2-43FB-B5C7-8CA892687F31}"/>
                </a:ext>
              </a:extLst>
            </p:cNvPr>
            <p:cNvSpPr/>
            <p:nvPr/>
          </p:nvSpPr>
          <p:spPr>
            <a:xfrm>
              <a:off x="2956792" y="1952946"/>
              <a:ext cx="895350" cy="478706"/>
            </a:xfrm>
            <a:custGeom>
              <a:avLst/>
              <a:gdLst>
                <a:gd name="connsiteX0" fmla="*/ 257175 w 895350"/>
                <a:gd name="connsiteY0" fmla="*/ 78656 h 478706"/>
                <a:gd name="connsiteX1" fmla="*/ 285750 w 895350"/>
                <a:gd name="connsiteY1" fmla="*/ 73894 h 478706"/>
                <a:gd name="connsiteX2" fmla="*/ 314325 w 895350"/>
                <a:gd name="connsiteY2" fmla="*/ 64369 h 478706"/>
                <a:gd name="connsiteX3" fmla="*/ 319088 w 895350"/>
                <a:gd name="connsiteY3" fmla="*/ 50081 h 478706"/>
                <a:gd name="connsiteX4" fmla="*/ 333375 w 895350"/>
                <a:gd name="connsiteY4" fmla="*/ 45319 h 478706"/>
                <a:gd name="connsiteX5" fmla="*/ 376238 w 895350"/>
                <a:gd name="connsiteY5" fmla="*/ 50081 h 478706"/>
                <a:gd name="connsiteX6" fmla="*/ 395288 w 895350"/>
                <a:gd name="connsiteY6" fmla="*/ 54844 h 478706"/>
                <a:gd name="connsiteX7" fmla="*/ 409575 w 895350"/>
                <a:gd name="connsiteY7" fmla="*/ 64369 h 478706"/>
                <a:gd name="connsiteX8" fmla="*/ 466725 w 895350"/>
                <a:gd name="connsiteY8" fmla="*/ 59606 h 478706"/>
                <a:gd name="connsiteX9" fmla="*/ 481013 w 895350"/>
                <a:gd name="connsiteY9" fmla="*/ 54844 h 478706"/>
                <a:gd name="connsiteX10" fmla="*/ 500063 w 895350"/>
                <a:gd name="connsiteY10" fmla="*/ 59606 h 478706"/>
                <a:gd name="connsiteX11" fmla="*/ 471488 w 895350"/>
                <a:gd name="connsiteY11" fmla="*/ 31031 h 478706"/>
                <a:gd name="connsiteX12" fmla="*/ 476250 w 895350"/>
                <a:gd name="connsiteY12" fmla="*/ 2456 h 478706"/>
                <a:gd name="connsiteX13" fmla="*/ 509588 w 895350"/>
                <a:gd name="connsiteY13" fmla="*/ 7219 h 478706"/>
                <a:gd name="connsiteX14" fmla="*/ 519113 w 895350"/>
                <a:gd name="connsiteY14" fmla="*/ 21506 h 478706"/>
                <a:gd name="connsiteX15" fmla="*/ 533400 w 895350"/>
                <a:gd name="connsiteY15" fmla="*/ 35794 h 478706"/>
                <a:gd name="connsiteX16" fmla="*/ 542925 w 895350"/>
                <a:gd name="connsiteY16" fmla="*/ 50081 h 478706"/>
                <a:gd name="connsiteX17" fmla="*/ 557213 w 895350"/>
                <a:gd name="connsiteY17" fmla="*/ 54844 h 478706"/>
                <a:gd name="connsiteX18" fmla="*/ 571500 w 895350"/>
                <a:gd name="connsiteY18" fmla="*/ 45319 h 478706"/>
                <a:gd name="connsiteX19" fmla="*/ 604838 w 895350"/>
                <a:gd name="connsiteY19" fmla="*/ 35794 h 478706"/>
                <a:gd name="connsiteX20" fmla="*/ 619125 w 895350"/>
                <a:gd name="connsiteY20" fmla="*/ 45319 h 478706"/>
                <a:gd name="connsiteX21" fmla="*/ 623888 w 895350"/>
                <a:gd name="connsiteY21" fmla="*/ 59606 h 478706"/>
                <a:gd name="connsiteX22" fmla="*/ 638175 w 895350"/>
                <a:gd name="connsiteY22" fmla="*/ 64369 h 478706"/>
                <a:gd name="connsiteX23" fmla="*/ 695325 w 895350"/>
                <a:gd name="connsiteY23" fmla="*/ 78656 h 478706"/>
                <a:gd name="connsiteX24" fmla="*/ 752475 w 895350"/>
                <a:gd name="connsiteY24" fmla="*/ 111994 h 478706"/>
                <a:gd name="connsiteX25" fmla="*/ 766763 w 895350"/>
                <a:gd name="connsiteY25" fmla="*/ 121519 h 478706"/>
                <a:gd name="connsiteX26" fmla="*/ 790575 w 895350"/>
                <a:gd name="connsiteY26" fmla="*/ 150094 h 478706"/>
                <a:gd name="connsiteX27" fmla="*/ 795338 w 895350"/>
                <a:gd name="connsiteY27" fmla="*/ 169144 h 478706"/>
                <a:gd name="connsiteX28" fmla="*/ 809625 w 895350"/>
                <a:gd name="connsiteY28" fmla="*/ 178669 h 478706"/>
                <a:gd name="connsiteX29" fmla="*/ 819150 w 895350"/>
                <a:gd name="connsiteY29" fmla="*/ 192956 h 478706"/>
                <a:gd name="connsiteX30" fmla="*/ 823913 w 895350"/>
                <a:gd name="connsiteY30" fmla="*/ 207244 h 478706"/>
                <a:gd name="connsiteX31" fmla="*/ 842963 w 895350"/>
                <a:gd name="connsiteY31" fmla="*/ 240581 h 478706"/>
                <a:gd name="connsiteX32" fmla="*/ 857250 w 895350"/>
                <a:gd name="connsiteY32" fmla="*/ 250106 h 478706"/>
                <a:gd name="connsiteX33" fmla="*/ 866775 w 895350"/>
                <a:gd name="connsiteY33" fmla="*/ 264394 h 478706"/>
                <a:gd name="connsiteX34" fmla="*/ 895350 w 895350"/>
                <a:gd name="connsiteY34" fmla="*/ 288206 h 478706"/>
                <a:gd name="connsiteX35" fmla="*/ 795338 w 895350"/>
                <a:gd name="connsiteY35" fmla="*/ 302494 h 478706"/>
                <a:gd name="connsiteX36" fmla="*/ 762000 w 895350"/>
                <a:gd name="connsiteY36" fmla="*/ 264394 h 478706"/>
                <a:gd name="connsiteX37" fmla="*/ 733425 w 895350"/>
                <a:gd name="connsiteY37" fmla="*/ 254869 h 478706"/>
                <a:gd name="connsiteX38" fmla="*/ 690563 w 895350"/>
                <a:gd name="connsiteY38" fmla="*/ 316781 h 478706"/>
                <a:gd name="connsiteX39" fmla="*/ 661988 w 895350"/>
                <a:gd name="connsiteY39" fmla="*/ 321544 h 478706"/>
                <a:gd name="connsiteX40" fmla="*/ 609600 w 895350"/>
                <a:gd name="connsiteY40" fmla="*/ 335831 h 478706"/>
                <a:gd name="connsiteX41" fmla="*/ 581025 w 895350"/>
                <a:gd name="connsiteY41" fmla="*/ 354881 h 478706"/>
                <a:gd name="connsiteX42" fmla="*/ 566738 w 895350"/>
                <a:gd name="connsiteY42" fmla="*/ 359644 h 478706"/>
                <a:gd name="connsiteX43" fmla="*/ 538163 w 895350"/>
                <a:gd name="connsiteY43" fmla="*/ 378694 h 478706"/>
                <a:gd name="connsiteX44" fmla="*/ 504825 w 895350"/>
                <a:gd name="connsiteY44" fmla="*/ 392981 h 478706"/>
                <a:gd name="connsiteX45" fmla="*/ 490538 w 895350"/>
                <a:gd name="connsiteY45" fmla="*/ 402506 h 478706"/>
                <a:gd name="connsiteX46" fmla="*/ 476250 w 895350"/>
                <a:gd name="connsiteY46" fmla="*/ 407269 h 478706"/>
                <a:gd name="connsiteX47" fmla="*/ 438150 w 895350"/>
                <a:gd name="connsiteY47" fmla="*/ 421556 h 478706"/>
                <a:gd name="connsiteX48" fmla="*/ 404813 w 895350"/>
                <a:gd name="connsiteY48" fmla="*/ 450131 h 478706"/>
                <a:gd name="connsiteX49" fmla="*/ 390525 w 895350"/>
                <a:gd name="connsiteY49" fmla="*/ 459656 h 478706"/>
                <a:gd name="connsiteX50" fmla="*/ 376238 w 895350"/>
                <a:gd name="connsiteY50" fmla="*/ 464419 h 478706"/>
                <a:gd name="connsiteX51" fmla="*/ 347663 w 895350"/>
                <a:gd name="connsiteY51" fmla="*/ 478706 h 478706"/>
                <a:gd name="connsiteX52" fmla="*/ 304800 w 895350"/>
                <a:gd name="connsiteY52" fmla="*/ 473944 h 478706"/>
                <a:gd name="connsiteX53" fmla="*/ 290513 w 895350"/>
                <a:gd name="connsiteY53" fmla="*/ 464419 h 478706"/>
                <a:gd name="connsiteX54" fmla="*/ 271463 w 895350"/>
                <a:gd name="connsiteY54" fmla="*/ 454894 h 478706"/>
                <a:gd name="connsiteX55" fmla="*/ 242888 w 895350"/>
                <a:gd name="connsiteY55" fmla="*/ 435844 h 478706"/>
                <a:gd name="connsiteX56" fmla="*/ 228600 w 895350"/>
                <a:gd name="connsiteY56" fmla="*/ 431081 h 478706"/>
                <a:gd name="connsiteX57" fmla="*/ 214313 w 895350"/>
                <a:gd name="connsiteY57" fmla="*/ 421556 h 478706"/>
                <a:gd name="connsiteX58" fmla="*/ 185738 w 895350"/>
                <a:gd name="connsiteY58" fmla="*/ 412031 h 478706"/>
                <a:gd name="connsiteX59" fmla="*/ 152400 w 895350"/>
                <a:gd name="connsiteY59" fmla="*/ 402506 h 478706"/>
                <a:gd name="connsiteX60" fmla="*/ 138113 w 895350"/>
                <a:gd name="connsiteY60" fmla="*/ 397744 h 478706"/>
                <a:gd name="connsiteX61" fmla="*/ 104775 w 895350"/>
                <a:gd name="connsiteY61" fmla="*/ 373931 h 478706"/>
                <a:gd name="connsiteX62" fmla="*/ 90488 w 895350"/>
                <a:gd name="connsiteY62" fmla="*/ 369169 h 478706"/>
                <a:gd name="connsiteX63" fmla="*/ 52388 w 895350"/>
                <a:gd name="connsiteY63" fmla="*/ 354881 h 478706"/>
                <a:gd name="connsiteX64" fmla="*/ 28575 w 895350"/>
                <a:gd name="connsiteY64" fmla="*/ 345356 h 478706"/>
                <a:gd name="connsiteX65" fmla="*/ 0 w 895350"/>
                <a:gd name="connsiteY65" fmla="*/ 326306 h 478706"/>
                <a:gd name="connsiteX66" fmla="*/ 38100 w 895350"/>
                <a:gd name="connsiteY66" fmla="*/ 292969 h 478706"/>
                <a:gd name="connsiteX67" fmla="*/ 52388 w 895350"/>
                <a:gd name="connsiteY67" fmla="*/ 283444 h 478706"/>
                <a:gd name="connsiteX68" fmla="*/ 85725 w 895350"/>
                <a:gd name="connsiteY68" fmla="*/ 250106 h 478706"/>
                <a:gd name="connsiteX69" fmla="*/ 90488 w 895350"/>
                <a:gd name="connsiteY69" fmla="*/ 235819 h 478706"/>
                <a:gd name="connsiteX70" fmla="*/ 133350 w 895350"/>
                <a:gd name="connsiteY70" fmla="*/ 212006 h 478706"/>
                <a:gd name="connsiteX71" fmla="*/ 161925 w 895350"/>
                <a:gd name="connsiteY71" fmla="*/ 183431 h 478706"/>
                <a:gd name="connsiteX72" fmla="*/ 190500 w 895350"/>
                <a:gd name="connsiteY72" fmla="*/ 164381 h 478706"/>
                <a:gd name="connsiteX73" fmla="*/ 219075 w 895350"/>
                <a:gd name="connsiteY73" fmla="*/ 140569 h 478706"/>
                <a:gd name="connsiteX74" fmla="*/ 238125 w 895350"/>
                <a:gd name="connsiteY74" fmla="*/ 111994 h 478706"/>
                <a:gd name="connsiteX75" fmla="*/ 252413 w 895350"/>
                <a:gd name="connsiteY75" fmla="*/ 97706 h 478706"/>
                <a:gd name="connsiteX76" fmla="*/ 261938 w 895350"/>
                <a:gd name="connsiteY76" fmla="*/ 78656 h 478706"/>
                <a:gd name="connsiteX77" fmla="*/ 257175 w 895350"/>
                <a:gd name="connsiteY77" fmla="*/ 78656 h 47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95350" h="478706">
                  <a:moveTo>
                    <a:pt x="257175" y="78656"/>
                  </a:moveTo>
                  <a:cubicBezTo>
                    <a:pt x="261144" y="77862"/>
                    <a:pt x="276382" y="76236"/>
                    <a:pt x="285750" y="73894"/>
                  </a:cubicBezTo>
                  <a:cubicBezTo>
                    <a:pt x="295490" y="71459"/>
                    <a:pt x="314325" y="64369"/>
                    <a:pt x="314325" y="64369"/>
                  </a:cubicBezTo>
                  <a:cubicBezTo>
                    <a:pt x="315913" y="59606"/>
                    <a:pt x="315538" y="53631"/>
                    <a:pt x="319088" y="50081"/>
                  </a:cubicBezTo>
                  <a:cubicBezTo>
                    <a:pt x="322638" y="46531"/>
                    <a:pt x="328355" y="45319"/>
                    <a:pt x="333375" y="45319"/>
                  </a:cubicBezTo>
                  <a:cubicBezTo>
                    <a:pt x="347751" y="45319"/>
                    <a:pt x="361950" y="48494"/>
                    <a:pt x="376238" y="50081"/>
                  </a:cubicBezTo>
                  <a:cubicBezTo>
                    <a:pt x="382588" y="51669"/>
                    <a:pt x="389272" y="52266"/>
                    <a:pt x="395288" y="54844"/>
                  </a:cubicBezTo>
                  <a:cubicBezTo>
                    <a:pt x="400549" y="57099"/>
                    <a:pt x="403864" y="63988"/>
                    <a:pt x="409575" y="64369"/>
                  </a:cubicBezTo>
                  <a:cubicBezTo>
                    <a:pt x="428649" y="65640"/>
                    <a:pt x="447675" y="61194"/>
                    <a:pt x="466725" y="59606"/>
                  </a:cubicBezTo>
                  <a:cubicBezTo>
                    <a:pt x="471488" y="58019"/>
                    <a:pt x="475993" y="54844"/>
                    <a:pt x="481013" y="54844"/>
                  </a:cubicBezTo>
                  <a:cubicBezTo>
                    <a:pt x="487558" y="54844"/>
                    <a:pt x="502494" y="65683"/>
                    <a:pt x="500063" y="59606"/>
                  </a:cubicBezTo>
                  <a:cubicBezTo>
                    <a:pt x="495060" y="47099"/>
                    <a:pt x="471488" y="31031"/>
                    <a:pt x="471488" y="31031"/>
                  </a:cubicBezTo>
                  <a:cubicBezTo>
                    <a:pt x="473075" y="21506"/>
                    <a:pt x="468061" y="7574"/>
                    <a:pt x="476250" y="2456"/>
                  </a:cubicBezTo>
                  <a:cubicBezTo>
                    <a:pt x="485769" y="-3493"/>
                    <a:pt x="499330" y="2660"/>
                    <a:pt x="509588" y="7219"/>
                  </a:cubicBezTo>
                  <a:cubicBezTo>
                    <a:pt x="514818" y="9544"/>
                    <a:pt x="515449" y="17109"/>
                    <a:pt x="519113" y="21506"/>
                  </a:cubicBezTo>
                  <a:cubicBezTo>
                    <a:pt x="523425" y="26680"/>
                    <a:pt x="529088" y="30620"/>
                    <a:pt x="533400" y="35794"/>
                  </a:cubicBezTo>
                  <a:cubicBezTo>
                    <a:pt x="537064" y="40191"/>
                    <a:pt x="538456" y="46505"/>
                    <a:pt x="542925" y="50081"/>
                  </a:cubicBezTo>
                  <a:cubicBezTo>
                    <a:pt x="546845" y="53217"/>
                    <a:pt x="552450" y="53256"/>
                    <a:pt x="557213" y="54844"/>
                  </a:cubicBezTo>
                  <a:cubicBezTo>
                    <a:pt x="561975" y="51669"/>
                    <a:pt x="566381" y="47879"/>
                    <a:pt x="571500" y="45319"/>
                  </a:cubicBezTo>
                  <a:cubicBezTo>
                    <a:pt x="578335" y="41901"/>
                    <a:pt x="598730" y="37321"/>
                    <a:pt x="604838" y="35794"/>
                  </a:cubicBezTo>
                  <a:cubicBezTo>
                    <a:pt x="609600" y="38969"/>
                    <a:pt x="615549" y="40850"/>
                    <a:pt x="619125" y="45319"/>
                  </a:cubicBezTo>
                  <a:cubicBezTo>
                    <a:pt x="622261" y="49239"/>
                    <a:pt x="620338" y="56056"/>
                    <a:pt x="623888" y="59606"/>
                  </a:cubicBezTo>
                  <a:cubicBezTo>
                    <a:pt x="627438" y="63156"/>
                    <a:pt x="633475" y="62606"/>
                    <a:pt x="638175" y="64369"/>
                  </a:cubicBezTo>
                  <a:cubicBezTo>
                    <a:pt x="676094" y="78589"/>
                    <a:pt x="648689" y="71994"/>
                    <a:pt x="695325" y="78656"/>
                  </a:cubicBezTo>
                  <a:cubicBezTo>
                    <a:pt x="721475" y="117880"/>
                    <a:pt x="703016" y="105811"/>
                    <a:pt x="752475" y="111994"/>
                  </a:cubicBezTo>
                  <a:cubicBezTo>
                    <a:pt x="757238" y="115169"/>
                    <a:pt x="762366" y="117855"/>
                    <a:pt x="766763" y="121519"/>
                  </a:cubicBezTo>
                  <a:cubicBezTo>
                    <a:pt x="780514" y="132978"/>
                    <a:pt x="781210" y="136046"/>
                    <a:pt x="790575" y="150094"/>
                  </a:cubicBezTo>
                  <a:cubicBezTo>
                    <a:pt x="792163" y="156444"/>
                    <a:pt x="791707" y="163698"/>
                    <a:pt x="795338" y="169144"/>
                  </a:cubicBezTo>
                  <a:cubicBezTo>
                    <a:pt x="798513" y="173906"/>
                    <a:pt x="805578" y="174622"/>
                    <a:pt x="809625" y="178669"/>
                  </a:cubicBezTo>
                  <a:cubicBezTo>
                    <a:pt x="813672" y="182716"/>
                    <a:pt x="816590" y="187837"/>
                    <a:pt x="819150" y="192956"/>
                  </a:cubicBezTo>
                  <a:cubicBezTo>
                    <a:pt x="821395" y="197446"/>
                    <a:pt x="821935" y="202630"/>
                    <a:pt x="823913" y="207244"/>
                  </a:cubicBezTo>
                  <a:cubicBezTo>
                    <a:pt x="826715" y="213782"/>
                    <a:pt x="836984" y="234602"/>
                    <a:pt x="842963" y="240581"/>
                  </a:cubicBezTo>
                  <a:cubicBezTo>
                    <a:pt x="847010" y="244628"/>
                    <a:pt x="852488" y="246931"/>
                    <a:pt x="857250" y="250106"/>
                  </a:cubicBezTo>
                  <a:cubicBezTo>
                    <a:pt x="860425" y="254869"/>
                    <a:pt x="863111" y="259997"/>
                    <a:pt x="866775" y="264394"/>
                  </a:cubicBezTo>
                  <a:cubicBezTo>
                    <a:pt x="878232" y="278143"/>
                    <a:pt x="881304" y="278842"/>
                    <a:pt x="895350" y="288206"/>
                  </a:cubicBezTo>
                  <a:cubicBezTo>
                    <a:pt x="846918" y="320494"/>
                    <a:pt x="878197" y="308017"/>
                    <a:pt x="795338" y="302494"/>
                  </a:cubicBezTo>
                  <a:cubicBezTo>
                    <a:pt x="783138" y="284195"/>
                    <a:pt x="780800" y="272750"/>
                    <a:pt x="762000" y="264394"/>
                  </a:cubicBezTo>
                  <a:cubicBezTo>
                    <a:pt x="752825" y="260316"/>
                    <a:pt x="733425" y="254869"/>
                    <a:pt x="733425" y="254869"/>
                  </a:cubicBezTo>
                  <a:cubicBezTo>
                    <a:pt x="653518" y="264856"/>
                    <a:pt x="730499" y="242613"/>
                    <a:pt x="690563" y="316781"/>
                  </a:cubicBezTo>
                  <a:cubicBezTo>
                    <a:pt x="685985" y="325283"/>
                    <a:pt x="671356" y="319202"/>
                    <a:pt x="661988" y="321544"/>
                  </a:cubicBezTo>
                  <a:cubicBezTo>
                    <a:pt x="565357" y="345703"/>
                    <a:pt x="691936" y="319366"/>
                    <a:pt x="609600" y="335831"/>
                  </a:cubicBezTo>
                  <a:cubicBezTo>
                    <a:pt x="600075" y="342181"/>
                    <a:pt x="591885" y="351260"/>
                    <a:pt x="581025" y="354881"/>
                  </a:cubicBezTo>
                  <a:cubicBezTo>
                    <a:pt x="576263" y="356469"/>
                    <a:pt x="571126" y="357206"/>
                    <a:pt x="566738" y="359644"/>
                  </a:cubicBezTo>
                  <a:cubicBezTo>
                    <a:pt x="556731" y="365204"/>
                    <a:pt x="549023" y="375074"/>
                    <a:pt x="538163" y="378694"/>
                  </a:cubicBezTo>
                  <a:cubicBezTo>
                    <a:pt x="522133" y="384037"/>
                    <a:pt x="521304" y="383564"/>
                    <a:pt x="504825" y="392981"/>
                  </a:cubicBezTo>
                  <a:cubicBezTo>
                    <a:pt x="499855" y="395821"/>
                    <a:pt x="495657" y="399946"/>
                    <a:pt x="490538" y="402506"/>
                  </a:cubicBezTo>
                  <a:cubicBezTo>
                    <a:pt x="486048" y="404751"/>
                    <a:pt x="480951" y="405506"/>
                    <a:pt x="476250" y="407269"/>
                  </a:cubicBezTo>
                  <a:cubicBezTo>
                    <a:pt x="430721" y="424343"/>
                    <a:pt x="470564" y="410753"/>
                    <a:pt x="438150" y="421556"/>
                  </a:cubicBezTo>
                  <a:cubicBezTo>
                    <a:pt x="420842" y="438865"/>
                    <a:pt x="426198" y="434857"/>
                    <a:pt x="404813" y="450131"/>
                  </a:cubicBezTo>
                  <a:cubicBezTo>
                    <a:pt x="400155" y="453458"/>
                    <a:pt x="395645" y="457096"/>
                    <a:pt x="390525" y="459656"/>
                  </a:cubicBezTo>
                  <a:cubicBezTo>
                    <a:pt x="386035" y="461901"/>
                    <a:pt x="380728" y="462174"/>
                    <a:pt x="376238" y="464419"/>
                  </a:cubicBezTo>
                  <a:cubicBezTo>
                    <a:pt x="339317" y="482880"/>
                    <a:pt x="383566" y="466739"/>
                    <a:pt x="347663" y="478706"/>
                  </a:cubicBezTo>
                  <a:cubicBezTo>
                    <a:pt x="333375" y="477119"/>
                    <a:pt x="318746" y="477430"/>
                    <a:pt x="304800" y="473944"/>
                  </a:cubicBezTo>
                  <a:cubicBezTo>
                    <a:pt x="299247" y="472556"/>
                    <a:pt x="295483" y="467259"/>
                    <a:pt x="290513" y="464419"/>
                  </a:cubicBezTo>
                  <a:cubicBezTo>
                    <a:pt x="284349" y="460897"/>
                    <a:pt x="277551" y="458547"/>
                    <a:pt x="271463" y="454894"/>
                  </a:cubicBezTo>
                  <a:cubicBezTo>
                    <a:pt x="261647" y="449004"/>
                    <a:pt x="253748" y="439464"/>
                    <a:pt x="242888" y="435844"/>
                  </a:cubicBezTo>
                  <a:cubicBezTo>
                    <a:pt x="238125" y="434256"/>
                    <a:pt x="233090" y="433326"/>
                    <a:pt x="228600" y="431081"/>
                  </a:cubicBezTo>
                  <a:cubicBezTo>
                    <a:pt x="223481" y="428521"/>
                    <a:pt x="219543" y="423881"/>
                    <a:pt x="214313" y="421556"/>
                  </a:cubicBezTo>
                  <a:cubicBezTo>
                    <a:pt x="205138" y="417478"/>
                    <a:pt x="195263" y="415206"/>
                    <a:pt x="185738" y="412031"/>
                  </a:cubicBezTo>
                  <a:cubicBezTo>
                    <a:pt x="151497" y="400618"/>
                    <a:pt x="194240" y="414460"/>
                    <a:pt x="152400" y="402506"/>
                  </a:cubicBezTo>
                  <a:cubicBezTo>
                    <a:pt x="147573" y="401127"/>
                    <a:pt x="142875" y="399331"/>
                    <a:pt x="138113" y="397744"/>
                  </a:cubicBezTo>
                  <a:cubicBezTo>
                    <a:pt x="133795" y="394505"/>
                    <a:pt x="111742" y="377414"/>
                    <a:pt x="104775" y="373931"/>
                  </a:cubicBezTo>
                  <a:cubicBezTo>
                    <a:pt x="100285" y="371686"/>
                    <a:pt x="95102" y="371146"/>
                    <a:pt x="90488" y="369169"/>
                  </a:cubicBezTo>
                  <a:cubicBezTo>
                    <a:pt x="22285" y="339940"/>
                    <a:pt x="118245" y="376834"/>
                    <a:pt x="52388" y="354881"/>
                  </a:cubicBezTo>
                  <a:cubicBezTo>
                    <a:pt x="44278" y="352177"/>
                    <a:pt x="36080" y="349450"/>
                    <a:pt x="28575" y="345356"/>
                  </a:cubicBezTo>
                  <a:cubicBezTo>
                    <a:pt x="18525" y="339874"/>
                    <a:pt x="0" y="326306"/>
                    <a:pt x="0" y="326306"/>
                  </a:cubicBezTo>
                  <a:cubicBezTo>
                    <a:pt x="15875" y="302494"/>
                    <a:pt x="4763" y="315193"/>
                    <a:pt x="38100" y="292969"/>
                  </a:cubicBezTo>
                  <a:lnTo>
                    <a:pt x="52388" y="283444"/>
                  </a:lnTo>
                  <a:cubicBezTo>
                    <a:pt x="74223" y="250692"/>
                    <a:pt x="60578" y="258490"/>
                    <a:pt x="85725" y="250106"/>
                  </a:cubicBezTo>
                  <a:cubicBezTo>
                    <a:pt x="87313" y="245344"/>
                    <a:pt x="86938" y="239369"/>
                    <a:pt x="90488" y="235819"/>
                  </a:cubicBezTo>
                  <a:cubicBezTo>
                    <a:pt x="106864" y="219444"/>
                    <a:pt x="115384" y="217995"/>
                    <a:pt x="133350" y="212006"/>
                  </a:cubicBezTo>
                  <a:cubicBezTo>
                    <a:pt x="142875" y="202481"/>
                    <a:pt x="150717" y="190903"/>
                    <a:pt x="161925" y="183431"/>
                  </a:cubicBezTo>
                  <a:cubicBezTo>
                    <a:pt x="171450" y="177081"/>
                    <a:pt x="182405" y="172475"/>
                    <a:pt x="190500" y="164381"/>
                  </a:cubicBezTo>
                  <a:cubicBezTo>
                    <a:pt x="208835" y="146047"/>
                    <a:pt x="199184" y="153830"/>
                    <a:pt x="219075" y="140569"/>
                  </a:cubicBezTo>
                  <a:cubicBezTo>
                    <a:pt x="225425" y="131044"/>
                    <a:pt x="230030" y="120089"/>
                    <a:pt x="238125" y="111994"/>
                  </a:cubicBezTo>
                  <a:cubicBezTo>
                    <a:pt x="242888" y="107231"/>
                    <a:pt x="248498" y="103187"/>
                    <a:pt x="252413" y="97706"/>
                  </a:cubicBezTo>
                  <a:cubicBezTo>
                    <a:pt x="256540" y="91929"/>
                    <a:pt x="259141" y="85182"/>
                    <a:pt x="261938" y="78656"/>
                  </a:cubicBezTo>
                  <a:cubicBezTo>
                    <a:pt x="263915" y="74042"/>
                    <a:pt x="253206" y="79450"/>
                    <a:pt x="257175" y="78656"/>
                  </a:cubicBezTo>
                  <a:close/>
                </a:path>
              </a:pathLst>
            </a:cu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84ED021-CCDE-40E8-8083-36F813FBEBE7}"/>
                </a:ext>
              </a:extLst>
            </p:cNvPr>
            <p:cNvSpPr/>
            <p:nvPr/>
          </p:nvSpPr>
          <p:spPr>
            <a:xfrm>
              <a:off x="2671042" y="2222102"/>
              <a:ext cx="1011420" cy="657225"/>
            </a:xfrm>
            <a:custGeom>
              <a:avLst/>
              <a:gdLst>
                <a:gd name="connsiteX0" fmla="*/ 971550 w 1011420"/>
                <a:gd name="connsiteY0" fmla="*/ 19653 h 619728"/>
                <a:gd name="connsiteX1" fmla="*/ 1009650 w 1011420"/>
                <a:gd name="connsiteY1" fmla="*/ 24416 h 619728"/>
                <a:gd name="connsiteX2" fmla="*/ 1004888 w 1011420"/>
                <a:gd name="connsiteY2" fmla="*/ 43466 h 619728"/>
                <a:gd name="connsiteX3" fmla="*/ 995363 w 1011420"/>
                <a:gd name="connsiteY3" fmla="*/ 72041 h 619728"/>
                <a:gd name="connsiteX4" fmla="*/ 981075 w 1011420"/>
                <a:gd name="connsiteY4" fmla="*/ 100616 h 619728"/>
                <a:gd name="connsiteX5" fmla="*/ 976313 w 1011420"/>
                <a:gd name="connsiteY5" fmla="*/ 157766 h 619728"/>
                <a:gd name="connsiteX6" fmla="*/ 957263 w 1011420"/>
                <a:gd name="connsiteY6" fmla="*/ 186341 h 619728"/>
                <a:gd name="connsiteX7" fmla="*/ 947738 w 1011420"/>
                <a:gd name="connsiteY7" fmla="*/ 200628 h 619728"/>
                <a:gd name="connsiteX8" fmla="*/ 938213 w 1011420"/>
                <a:gd name="connsiteY8" fmla="*/ 214916 h 619728"/>
                <a:gd name="connsiteX9" fmla="*/ 923925 w 1011420"/>
                <a:gd name="connsiteY9" fmla="*/ 224441 h 619728"/>
                <a:gd name="connsiteX10" fmla="*/ 904875 w 1011420"/>
                <a:gd name="connsiteY10" fmla="*/ 253016 h 619728"/>
                <a:gd name="connsiteX11" fmla="*/ 895350 w 1011420"/>
                <a:gd name="connsiteY11" fmla="*/ 291116 h 619728"/>
                <a:gd name="connsiteX12" fmla="*/ 885825 w 1011420"/>
                <a:gd name="connsiteY12" fmla="*/ 362553 h 619728"/>
                <a:gd name="connsiteX13" fmla="*/ 876300 w 1011420"/>
                <a:gd name="connsiteY13" fmla="*/ 391128 h 619728"/>
                <a:gd name="connsiteX14" fmla="*/ 862013 w 1011420"/>
                <a:gd name="connsiteY14" fmla="*/ 400653 h 619728"/>
                <a:gd name="connsiteX15" fmla="*/ 823913 w 1011420"/>
                <a:gd name="connsiteY15" fmla="*/ 410178 h 619728"/>
                <a:gd name="connsiteX16" fmla="*/ 800100 w 1011420"/>
                <a:gd name="connsiteY16" fmla="*/ 405416 h 619728"/>
                <a:gd name="connsiteX17" fmla="*/ 795338 w 1011420"/>
                <a:gd name="connsiteY17" fmla="*/ 391128 h 619728"/>
                <a:gd name="connsiteX18" fmla="*/ 790575 w 1011420"/>
                <a:gd name="connsiteY18" fmla="*/ 372078 h 619728"/>
                <a:gd name="connsiteX19" fmla="*/ 785813 w 1011420"/>
                <a:gd name="connsiteY19" fmla="*/ 386366 h 619728"/>
                <a:gd name="connsiteX20" fmla="*/ 747713 w 1011420"/>
                <a:gd name="connsiteY20" fmla="*/ 400653 h 619728"/>
                <a:gd name="connsiteX21" fmla="*/ 738188 w 1011420"/>
                <a:gd name="connsiteY21" fmla="*/ 472091 h 619728"/>
                <a:gd name="connsiteX22" fmla="*/ 733425 w 1011420"/>
                <a:gd name="connsiteY22" fmla="*/ 491141 h 619728"/>
                <a:gd name="connsiteX23" fmla="*/ 723900 w 1011420"/>
                <a:gd name="connsiteY23" fmla="*/ 505428 h 619728"/>
                <a:gd name="connsiteX24" fmla="*/ 719138 w 1011420"/>
                <a:gd name="connsiteY24" fmla="*/ 562578 h 619728"/>
                <a:gd name="connsiteX25" fmla="*/ 709613 w 1011420"/>
                <a:gd name="connsiteY25" fmla="*/ 576866 h 619728"/>
                <a:gd name="connsiteX26" fmla="*/ 695325 w 1011420"/>
                <a:gd name="connsiteY26" fmla="*/ 572103 h 619728"/>
                <a:gd name="connsiteX27" fmla="*/ 661988 w 1011420"/>
                <a:gd name="connsiteY27" fmla="*/ 534003 h 619728"/>
                <a:gd name="connsiteX28" fmla="*/ 657225 w 1011420"/>
                <a:gd name="connsiteY28" fmla="*/ 500666 h 619728"/>
                <a:gd name="connsiteX29" fmla="*/ 628650 w 1011420"/>
                <a:gd name="connsiteY29" fmla="*/ 486378 h 619728"/>
                <a:gd name="connsiteX30" fmla="*/ 614363 w 1011420"/>
                <a:gd name="connsiteY30" fmla="*/ 495903 h 619728"/>
                <a:gd name="connsiteX31" fmla="*/ 604838 w 1011420"/>
                <a:gd name="connsiteY31" fmla="*/ 524478 h 619728"/>
                <a:gd name="connsiteX32" fmla="*/ 552450 w 1011420"/>
                <a:gd name="connsiteY32" fmla="*/ 562578 h 619728"/>
                <a:gd name="connsiteX33" fmla="*/ 542925 w 1011420"/>
                <a:gd name="connsiteY33" fmla="*/ 534003 h 619728"/>
                <a:gd name="connsiteX34" fmla="*/ 538163 w 1011420"/>
                <a:gd name="connsiteY34" fmla="*/ 519716 h 619728"/>
                <a:gd name="connsiteX35" fmla="*/ 533400 w 1011420"/>
                <a:gd name="connsiteY35" fmla="*/ 534003 h 619728"/>
                <a:gd name="connsiteX36" fmla="*/ 514350 w 1011420"/>
                <a:gd name="connsiteY36" fmla="*/ 562578 h 619728"/>
                <a:gd name="connsiteX37" fmla="*/ 500063 w 1011420"/>
                <a:gd name="connsiteY37" fmla="*/ 610203 h 619728"/>
                <a:gd name="connsiteX38" fmla="*/ 485775 w 1011420"/>
                <a:gd name="connsiteY38" fmla="*/ 619728 h 619728"/>
                <a:gd name="connsiteX39" fmla="*/ 409575 w 1011420"/>
                <a:gd name="connsiteY39" fmla="*/ 614966 h 619728"/>
                <a:gd name="connsiteX40" fmla="*/ 381000 w 1011420"/>
                <a:gd name="connsiteY40" fmla="*/ 605441 h 619728"/>
                <a:gd name="connsiteX41" fmla="*/ 357188 w 1011420"/>
                <a:gd name="connsiteY41" fmla="*/ 576866 h 619728"/>
                <a:gd name="connsiteX42" fmla="*/ 338138 w 1011420"/>
                <a:gd name="connsiteY42" fmla="*/ 543528 h 619728"/>
                <a:gd name="connsiteX43" fmla="*/ 271463 w 1011420"/>
                <a:gd name="connsiteY43" fmla="*/ 495903 h 619728"/>
                <a:gd name="connsiteX44" fmla="*/ 257175 w 1011420"/>
                <a:gd name="connsiteY44" fmla="*/ 486378 h 619728"/>
                <a:gd name="connsiteX45" fmla="*/ 242888 w 1011420"/>
                <a:gd name="connsiteY45" fmla="*/ 476853 h 619728"/>
                <a:gd name="connsiteX46" fmla="*/ 228600 w 1011420"/>
                <a:gd name="connsiteY46" fmla="*/ 472091 h 619728"/>
                <a:gd name="connsiteX47" fmla="*/ 219075 w 1011420"/>
                <a:gd name="connsiteY47" fmla="*/ 457803 h 619728"/>
                <a:gd name="connsiteX48" fmla="*/ 204788 w 1011420"/>
                <a:gd name="connsiteY48" fmla="*/ 453041 h 619728"/>
                <a:gd name="connsiteX49" fmla="*/ 176213 w 1011420"/>
                <a:gd name="connsiteY49" fmla="*/ 433991 h 619728"/>
                <a:gd name="connsiteX50" fmla="*/ 147638 w 1011420"/>
                <a:gd name="connsiteY50" fmla="*/ 414941 h 619728"/>
                <a:gd name="connsiteX51" fmla="*/ 119063 w 1011420"/>
                <a:gd name="connsiteY51" fmla="*/ 391128 h 619728"/>
                <a:gd name="connsiteX52" fmla="*/ 104775 w 1011420"/>
                <a:gd name="connsiteY52" fmla="*/ 386366 h 619728"/>
                <a:gd name="connsiteX53" fmla="*/ 80963 w 1011420"/>
                <a:gd name="connsiteY53" fmla="*/ 362553 h 619728"/>
                <a:gd name="connsiteX54" fmla="*/ 66675 w 1011420"/>
                <a:gd name="connsiteY54" fmla="*/ 348266 h 619728"/>
                <a:gd name="connsiteX55" fmla="*/ 52388 w 1011420"/>
                <a:gd name="connsiteY55" fmla="*/ 338741 h 619728"/>
                <a:gd name="connsiteX56" fmla="*/ 28575 w 1011420"/>
                <a:gd name="connsiteY56" fmla="*/ 305403 h 619728"/>
                <a:gd name="connsiteX57" fmla="*/ 23813 w 1011420"/>
                <a:gd name="connsiteY57" fmla="*/ 291116 h 619728"/>
                <a:gd name="connsiteX58" fmla="*/ 9525 w 1011420"/>
                <a:gd name="connsiteY58" fmla="*/ 272066 h 619728"/>
                <a:gd name="connsiteX59" fmla="*/ 0 w 1011420"/>
                <a:gd name="connsiteY59" fmla="*/ 257778 h 619728"/>
                <a:gd name="connsiteX60" fmla="*/ 33338 w 1011420"/>
                <a:gd name="connsiteY60" fmla="*/ 229203 h 619728"/>
                <a:gd name="connsiteX61" fmla="*/ 80963 w 1011420"/>
                <a:gd name="connsiteY61" fmla="*/ 210153 h 619728"/>
                <a:gd name="connsiteX62" fmla="*/ 109538 w 1011420"/>
                <a:gd name="connsiteY62" fmla="*/ 191103 h 619728"/>
                <a:gd name="connsiteX63" fmla="*/ 123825 w 1011420"/>
                <a:gd name="connsiteY63" fmla="*/ 176816 h 619728"/>
                <a:gd name="connsiteX64" fmla="*/ 152400 w 1011420"/>
                <a:gd name="connsiteY64" fmla="*/ 157766 h 619728"/>
                <a:gd name="connsiteX65" fmla="*/ 180975 w 1011420"/>
                <a:gd name="connsiteY65" fmla="*/ 133953 h 619728"/>
                <a:gd name="connsiteX66" fmla="*/ 204788 w 1011420"/>
                <a:gd name="connsiteY66" fmla="*/ 105378 h 619728"/>
                <a:gd name="connsiteX67" fmla="*/ 233363 w 1011420"/>
                <a:gd name="connsiteY67" fmla="*/ 86328 h 619728"/>
                <a:gd name="connsiteX68" fmla="*/ 242888 w 1011420"/>
                <a:gd name="connsiteY68" fmla="*/ 72041 h 619728"/>
                <a:gd name="connsiteX69" fmla="*/ 271463 w 1011420"/>
                <a:gd name="connsiteY69" fmla="*/ 52991 h 619728"/>
                <a:gd name="connsiteX70" fmla="*/ 304800 w 1011420"/>
                <a:gd name="connsiteY70" fmla="*/ 14891 h 619728"/>
                <a:gd name="connsiteX71" fmla="*/ 309563 w 1011420"/>
                <a:gd name="connsiteY71" fmla="*/ 603 h 619728"/>
                <a:gd name="connsiteX72" fmla="*/ 290513 w 1011420"/>
                <a:gd name="connsiteY72" fmla="*/ 29178 h 619728"/>
                <a:gd name="connsiteX73" fmla="*/ 300038 w 1011420"/>
                <a:gd name="connsiteY73" fmla="*/ 48228 h 619728"/>
                <a:gd name="connsiteX74" fmla="*/ 361950 w 1011420"/>
                <a:gd name="connsiteY74" fmla="*/ 62516 h 619728"/>
                <a:gd name="connsiteX75" fmla="*/ 376238 w 1011420"/>
                <a:gd name="connsiteY75" fmla="*/ 67278 h 619728"/>
                <a:gd name="connsiteX76" fmla="*/ 395288 w 1011420"/>
                <a:gd name="connsiteY76" fmla="*/ 76803 h 619728"/>
                <a:gd name="connsiteX77" fmla="*/ 414338 w 1011420"/>
                <a:gd name="connsiteY77" fmla="*/ 81566 h 619728"/>
                <a:gd name="connsiteX78" fmla="*/ 447675 w 1011420"/>
                <a:gd name="connsiteY78" fmla="*/ 95853 h 619728"/>
                <a:gd name="connsiteX79" fmla="*/ 461963 w 1011420"/>
                <a:gd name="connsiteY79" fmla="*/ 105378 h 619728"/>
                <a:gd name="connsiteX80" fmla="*/ 490538 w 1011420"/>
                <a:gd name="connsiteY80" fmla="*/ 114903 h 619728"/>
                <a:gd name="connsiteX81" fmla="*/ 509588 w 1011420"/>
                <a:gd name="connsiteY81" fmla="*/ 138716 h 619728"/>
                <a:gd name="connsiteX82" fmla="*/ 542925 w 1011420"/>
                <a:gd name="connsiteY82" fmla="*/ 157766 h 619728"/>
                <a:gd name="connsiteX83" fmla="*/ 581025 w 1011420"/>
                <a:gd name="connsiteY83" fmla="*/ 172053 h 619728"/>
                <a:gd name="connsiteX84" fmla="*/ 633413 w 1011420"/>
                <a:gd name="connsiteY84" fmla="*/ 181578 h 619728"/>
                <a:gd name="connsiteX85" fmla="*/ 685800 w 1011420"/>
                <a:gd name="connsiteY85" fmla="*/ 176816 h 619728"/>
                <a:gd name="connsiteX86" fmla="*/ 700088 w 1011420"/>
                <a:gd name="connsiteY86" fmla="*/ 172053 h 619728"/>
                <a:gd name="connsiteX87" fmla="*/ 714375 w 1011420"/>
                <a:gd name="connsiteY87" fmla="*/ 157766 h 619728"/>
                <a:gd name="connsiteX88" fmla="*/ 742950 w 1011420"/>
                <a:gd name="connsiteY88" fmla="*/ 143478 h 619728"/>
                <a:gd name="connsiteX89" fmla="*/ 771525 w 1011420"/>
                <a:gd name="connsiteY89" fmla="*/ 124428 h 619728"/>
                <a:gd name="connsiteX90" fmla="*/ 785813 w 1011420"/>
                <a:gd name="connsiteY90" fmla="*/ 114903 h 619728"/>
                <a:gd name="connsiteX91" fmla="*/ 800100 w 1011420"/>
                <a:gd name="connsiteY91" fmla="*/ 105378 h 619728"/>
                <a:gd name="connsiteX92" fmla="*/ 814388 w 1011420"/>
                <a:gd name="connsiteY92" fmla="*/ 100616 h 619728"/>
                <a:gd name="connsiteX93" fmla="*/ 857250 w 1011420"/>
                <a:gd name="connsiteY93" fmla="*/ 76803 h 619728"/>
                <a:gd name="connsiteX94" fmla="*/ 909638 w 1011420"/>
                <a:gd name="connsiteY94" fmla="*/ 62516 h 619728"/>
                <a:gd name="connsiteX95" fmla="*/ 923925 w 1011420"/>
                <a:gd name="connsiteY95" fmla="*/ 57753 h 619728"/>
                <a:gd name="connsiteX96" fmla="*/ 957263 w 1011420"/>
                <a:gd name="connsiteY96" fmla="*/ 38703 h 619728"/>
                <a:gd name="connsiteX97" fmla="*/ 971550 w 1011420"/>
                <a:gd name="connsiteY97" fmla="*/ 19653 h 61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11420" h="619728">
                  <a:moveTo>
                    <a:pt x="971550" y="19653"/>
                  </a:moveTo>
                  <a:cubicBezTo>
                    <a:pt x="980281" y="17272"/>
                    <a:pt x="999235" y="16977"/>
                    <a:pt x="1009650" y="24416"/>
                  </a:cubicBezTo>
                  <a:cubicBezTo>
                    <a:pt x="1014976" y="28220"/>
                    <a:pt x="1006769" y="37197"/>
                    <a:pt x="1004888" y="43466"/>
                  </a:cubicBezTo>
                  <a:cubicBezTo>
                    <a:pt x="1002003" y="53083"/>
                    <a:pt x="1000932" y="63687"/>
                    <a:pt x="995363" y="72041"/>
                  </a:cubicBezTo>
                  <a:cubicBezTo>
                    <a:pt x="983053" y="90505"/>
                    <a:pt x="987648" y="80898"/>
                    <a:pt x="981075" y="100616"/>
                  </a:cubicBezTo>
                  <a:cubicBezTo>
                    <a:pt x="979488" y="119666"/>
                    <a:pt x="981429" y="139347"/>
                    <a:pt x="976313" y="157766"/>
                  </a:cubicBezTo>
                  <a:cubicBezTo>
                    <a:pt x="973249" y="168796"/>
                    <a:pt x="963613" y="176816"/>
                    <a:pt x="957263" y="186341"/>
                  </a:cubicBezTo>
                  <a:lnTo>
                    <a:pt x="947738" y="200628"/>
                  </a:lnTo>
                  <a:cubicBezTo>
                    <a:pt x="944563" y="205391"/>
                    <a:pt x="942976" y="211741"/>
                    <a:pt x="938213" y="214916"/>
                  </a:cubicBezTo>
                  <a:lnTo>
                    <a:pt x="923925" y="224441"/>
                  </a:lnTo>
                  <a:cubicBezTo>
                    <a:pt x="917575" y="233966"/>
                    <a:pt x="907651" y="241910"/>
                    <a:pt x="904875" y="253016"/>
                  </a:cubicBezTo>
                  <a:lnTo>
                    <a:pt x="895350" y="291116"/>
                  </a:lnTo>
                  <a:cubicBezTo>
                    <a:pt x="893763" y="305396"/>
                    <a:pt x="890102" y="345445"/>
                    <a:pt x="885825" y="362553"/>
                  </a:cubicBezTo>
                  <a:cubicBezTo>
                    <a:pt x="883390" y="372293"/>
                    <a:pt x="884654" y="385559"/>
                    <a:pt x="876300" y="391128"/>
                  </a:cubicBezTo>
                  <a:cubicBezTo>
                    <a:pt x="871538" y="394303"/>
                    <a:pt x="867132" y="398093"/>
                    <a:pt x="862013" y="400653"/>
                  </a:cubicBezTo>
                  <a:cubicBezTo>
                    <a:pt x="852248" y="405536"/>
                    <a:pt x="832974" y="408366"/>
                    <a:pt x="823913" y="410178"/>
                  </a:cubicBezTo>
                  <a:cubicBezTo>
                    <a:pt x="815975" y="408591"/>
                    <a:pt x="806835" y="409906"/>
                    <a:pt x="800100" y="405416"/>
                  </a:cubicBezTo>
                  <a:cubicBezTo>
                    <a:pt x="795923" y="402631"/>
                    <a:pt x="796717" y="395955"/>
                    <a:pt x="795338" y="391128"/>
                  </a:cubicBezTo>
                  <a:cubicBezTo>
                    <a:pt x="793540" y="384834"/>
                    <a:pt x="792163" y="378428"/>
                    <a:pt x="790575" y="372078"/>
                  </a:cubicBezTo>
                  <a:cubicBezTo>
                    <a:pt x="788988" y="376841"/>
                    <a:pt x="788949" y="382446"/>
                    <a:pt x="785813" y="386366"/>
                  </a:cubicBezTo>
                  <a:cubicBezTo>
                    <a:pt x="776470" y="398045"/>
                    <a:pt x="760621" y="398072"/>
                    <a:pt x="747713" y="400653"/>
                  </a:cubicBezTo>
                  <a:cubicBezTo>
                    <a:pt x="740114" y="491832"/>
                    <a:pt x="749630" y="432045"/>
                    <a:pt x="738188" y="472091"/>
                  </a:cubicBezTo>
                  <a:cubicBezTo>
                    <a:pt x="736390" y="478385"/>
                    <a:pt x="736003" y="485125"/>
                    <a:pt x="733425" y="491141"/>
                  </a:cubicBezTo>
                  <a:cubicBezTo>
                    <a:pt x="731170" y="496402"/>
                    <a:pt x="727075" y="500666"/>
                    <a:pt x="723900" y="505428"/>
                  </a:cubicBezTo>
                  <a:cubicBezTo>
                    <a:pt x="722313" y="524478"/>
                    <a:pt x="722887" y="543833"/>
                    <a:pt x="719138" y="562578"/>
                  </a:cubicBezTo>
                  <a:cubicBezTo>
                    <a:pt x="718015" y="568191"/>
                    <a:pt x="714928" y="574740"/>
                    <a:pt x="709613" y="576866"/>
                  </a:cubicBezTo>
                  <a:cubicBezTo>
                    <a:pt x="704952" y="578730"/>
                    <a:pt x="700088" y="573691"/>
                    <a:pt x="695325" y="572103"/>
                  </a:cubicBezTo>
                  <a:cubicBezTo>
                    <a:pt x="673100" y="538766"/>
                    <a:pt x="685800" y="549878"/>
                    <a:pt x="661988" y="534003"/>
                  </a:cubicBezTo>
                  <a:cubicBezTo>
                    <a:pt x="660400" y="522891"/>
                    <a:pt x="661784" y="510924"/>
                    <a:pt x="657225" y="500666"/>
                  </a:cubicBezTo>
                  <a:cubicBezTo>
                    <a:pt x="654014" y="493441"/>
                    <a:pt x="634989" y="488491"/>
                    <a:pt x="628650" y="486378"/>
                  </a:cubicBezTo>
                  <a:cubicBezTo>
                    <a:pt x="623888" y="489553"/>
                    <a:pt x="617396" y="491049"/>
                    <a:pt x="614363" y="495903"/>
                  </a:cubicBezTo>
                  <a:cubicBezTo>
                    <a:pt x="609042" y="504417"/>
                    <a:pt x="604838" y="524478"/>
                    <a:pt x="604838" y="524478"/>
                  </a:cubicBezTo>
                  <a:cubicBezTo>
                    <a:pt x="601128" y="557869"/>
                    <a:pt x="611256" y="596882"/>
                    <a:pt x="552450" y="562578"/>
                  </a:cubicBezTo>
                  <a:cubicBezTo>
                    <a:pt x="543777" y="557519"/>
                    <a:pt x="546100" y="543528"/>
                    <a:pt x="542925" y="534003"/>
                  </a:cubicBezTo>
                  <a:lnTo>
                    <a:pt x="538163" y="519716"/>
                  </a:lnTo>
                  <a:cubicBezTo>
                    <a:pt x="536575" y="524478"/>
                    <a:pt x="535838" y="529615"/>
                    <a:pt x="533400" y="534003"/>
                  </a:cubicBezTo>
                  <a:cubicBezTo>
                    <a:pt x="527840" y="544010"/>
                    <a:pt x="514350" y="562578"/>
                    <a:pt x="514350" y="562578"/>
                  </a:cubicBezTo>
                  <a:cubicBezTo>
                    <a:pt x="512444" y="570204"/>
                    <a:pt x="503542" y="607883"/>
                    <a:pt x="500063" y="610203"/>
                  </a:cubicBezTo>
                  <a:lnTo>
                    <a:pt x="485775" y="619728"/>
                  </a:lnTo>
                  <a:cubicBezTo>
                    <a:pt x="460375" y="618141"/>
                    <a:pt x="434791" y="618404"/>
                    <a:pt x="409575" y="614966"/>
                  </a:cubicBezTo>
                  <a:cubicBezTo>
                    <a:pt x="399627" y="613609"/>
                    <a:pt x="381000" y="605441"/>
                    <a:pt x="381000" y="605441"/>
                  </a:cubicBezTo>
                  <a:cubicBezTo>
                    <a:pt x="367869" y="592309"/>
                    <a:pt x="366028" y="592335"/>
                    <a:pt x="357188" y="576866"/>
                  </a:cubicBezTo>
                  <a:cubicBezTo>
                    <a:pt x="353337" y="570126"/>
                    <a:pt x="344963" y="549670"/>
                    <a:pt x="338138" y="543528"/>
                  </a:cubicBezTo>
                  <a:cubicBezTo>
                    <a:pt x="321262" y="528339"/>
                    <a:pt x="291338" y="509153"/>
                    <a:pt x="271463" y="495903"/>
                  </a:cubicBezTo>
                  <a:lnTo>
                    <a:pt x="257175" y="486378"/>
                  </a:lnTo>
                  <a:cubicBezTo>
                    <a:pt x="252413" y="483203"/>
                    <a:pt x="248318" y="478663"/>
                    <a:pt x="242888" y="476853"/>
                  </a:cubicBezTo>
                  <a:lnTo>
                    <a:pt x="228600" y="472091"/>
                  </a:lnTo>
                  <a:cubicBezTo>
                    <a:pt x="225425" y="467328"/>
                    <a:pt x="223545" y="461379"/>
                    <a:pt x="219075" y="457803"/>
                  </a:cubicBezTo>
                  <a:cubicBezTo>
                    <a:pt x="215155" y="454667"/>
                    <a:pt x="209176" y="455479"/>
                    <a:pt x="204788" y="453041"/>
                  </a:cubicBezTo>
                  <a:cubicBezTo>
                    <a:pt x="194781" y="447482"/>
                    <a:pt x="185738" y="440341"/>
                    <a:pt x="176213" y="433991"/>
                  </a:cubicBezTo>
                  <a:lnTo>
                    <a:pt x="147638" y="414941"/>
                  </a:lnTo>
                  <a:cubicBezTo>
                    <a:pt x="137107" y="404410"/>
                    <a:pt x="132322" y="397757"/>
                    <a:pt x="119063" y="391128"/>
                  </a:cubicBezTo>
                  <a:cubicBezTo>
                    <a:pt x="114573" y="388883"/>
                    <a:pt x="109538" y="387953"/>
                    <a:pt x="104775" y="386366"/>
                  </a:cubicBezTo>
                  <a:cubicBezTo>
                    <a:pt x="87314" y="360174"/>
                    <a:pt x="104773" y="382394"/>
                    <a:pt x="80963" y="362553"/>
                  </a:cubicBezTo>
                  <a:cubicBezTo>
                    <a:pt x="75789" y="358241"/>
                    <a:pt x="71849" y="352578"/>
                    <a:pt x="66675" y="348266"/>
                  </a:cubicBezTo>
                  <a:cubicBezTo>
                    <a:pt x="62278" y="344602"/>
                    <a:pt x="56435" y="342788"/>
                    <a:pt x="52388" y="338741"/>
                  </a:cubicBezTo>
                  <a:cubicBezTo>
                    <a:pt x="46478" y="332831"/>
                    <a:pt x="33985" y="313518"/>
                    <a:pt x="28575" y="305403"/>
                  </a:cubicBezTo>
                  <a:cubicBezTo>
                    <a:pt x="26988" y="300641"/>
                    <a:pt x="26304" y="295474"/>
                    <a:pt x="23813" y="291116"/>
                  </a:cubicBezTo>
                  <a:cubicBezTo>
                    <a:pt x="19875" y="284224"/>
                    <a:pt x="14139" y="278525"/>
                    <a:pt x="9525" y="272066"/>
                  </a:cubicBezTo>
                  <a:cubicBezTo>
                    <a:pt x="6198" y="267408"/>
                    <a:pt x="3175" y="262541"/>
                    <a:pt x="0" y="257778"/>
                  </a:cubicBezTo>
                  <a:cubicBezTo>
                    <a:pt x="9531" y="248248"/>
                    <a:pt x="21122" y="235311"/>
                    <a:pt x="33338" y="229203"/>
                  </a:cubicBezTo>
                  <a:cubicBezTo>
                    <a:pt x="56473" y="217635"/>
                    <a:pt x="61542" y="224025"/>
                    <a:pt x="80963" y="210153"/>
                  </a:cubicBezTo>
                  <a:cubicBezTo>
                    <a:pt x="112179" y="187856"/>
                    <a:pt x="78888" y="201320"/>
                    <a:pt x="109538" y="191103"/>
                  </a:cubicBezTo>
                  <a:cubicBezTo>
                    <a:pt x="114300" y="186341"/>
                    <a:pt x="118509" y="180951"/>
                    <a:pt x="123825" y="176816"/>
                  </a:cubicBezTo>
                  <a:cubicBezTo>
                    <a:pt x="132861" y="169788"/>
                    <a:pt x="144305" y="165861"/>
                    <a:pt x="152400" y="157766"/>
                  </a:cubicBezTo>
                  <a:cubicBezTo>
                    <a:pt x="170735" y="139431"/>
                    <a:pt x="161084" y="147214"/>
                    <a:pt x="180975" y="133953"/>
                  </a:cubicBezTo>
                  <a:cubicBezTo>
                    <a:pt x="189442" y="121253"/>
                    <a:pt x="192095" y="115251"/>
                    <a:pt x="204788" y="105378"/>
                  </a:cubicBezTo>
                  <a:cubicBezTo>
                    <a:pt x="213824" y="98350"/>
                    <a:pt x="233363" y="86328"/>
                    <a:pt x="233363" y="86328"/>
                  </a:cubicBezTo>
                  <a:cubicBezTo>
                    <a:pt x="236538" y="81566"/>
                    <a:pt x="238580" y="75810"/>
                    <a:pt x="242888" y="72041"/>
                  </a:cubicBezTo>
                  <a:cubicBezTo>
                    <a:pt x="251503" y="64503"/>
                    <a:pt x="271463" y="52991"/>
                    <a:pt x="271463" y="52991"/>
                  </a:cubicBezTo>
                  <a:cubicBezTo>
                    <a:pt x="293688" y="19654"/>
                    <a:pt x="280988" y="30766"/>
                    <a:pt x="304800" y="14891"/>
                  </a:cubicBezTo>
                  <a:cubicBezTo>
                    <a:pt x="306388" y="10128"/>
                    <a:pt x="313113" y="-2947"/>
                    <a:pt x="309563" y="603"/>
                  </a:cubicBezTo>
                  <a:cubicBezTo>
                    <a:pt x="301468" y="8698"/>
                    <a:pt x="290513" y="29178"/>
                    <a:pt x="290513" y="29178"/>
                  </a:cubicBezTo>
                  <a:cubicBezTo>
                    <a:pt x="293688" y="35528"/>
                    <a:pt x="295018" y="43208"/>
                    <a:pt x="300038" y="48228"/>
                  </a:cubicBezTo>
                  <a:cubicBezTo>
                    <a:pt x="313997" y="62187"/>
                    <a:pt x="348374" y="61007"/>
                    <a:pt x="361950" y="62516"/>
                  </a:cubicBezTo>
                  <a:cubicBezTo>
                    <a:pt x="366713" y="64103"/>
                    <a:pt x="371624" y="65301"/>
                    <a:pt x="376238" y="67278"/>
                  </a:cubicBezTo>
                  <a:cubicBezTo>
                    <a:pt x="382764" y="70075"/>
                    <a:pt x="388641" y="74310"/>
                    <a:pt x="395288" y="76803"/>
                  </a:cubicBezTo>
                  <a:cubicBezTo>
                    <a:pt x="401417" y="79101"/>
                    <a:pt x="407988" y="79978"/>
                    <a:pt x="414338" y="81566"/>
                  </a:cubicBezTo>
                  <a:cubicBezTo>
                    <a:pt x="450204" y="105478"/>
                    <a:pt x="404623" y="77403"/>
                    <a:pt x="447675" y="95853"/>
                  </a:cubicBezTo>
                  <a:cubicBezTo>
                    <a:pt x="452936" y="98108"/>
                    <a:pt x="456732" y="103053"/>
                    <a:pt x="461963" y="105378"/>
                  </a:cubicBezTo>
                  <a:cubicBezTo>
                    <a:pt x="471138" y="109456"/>
                    <a:pt x="490538" y="114903"/>
                    <a:pt x="490538" y="114903"/>
                  </a:cubicBezTo>
                  <a:cubicBezTo>
                    <a:pt x="531481" y="142199"/>
                    <a:pt x="483298" y="105853"/>
                    <a:pt x="509588" y="138716"/>
                  </a:cubicBezTo>
                  <a:cubicBezTo>
                    <a:pt x="513815" y="144000"/>
                    <a:pt x="538560" y="155826"/>
                    <a:pt x="542925" y="157766"/>
                  </a:cubicBezTo>
                  <a:cubicBezTo>
                    <a:pt x="548547" y="160265"/>
                    <a:pt x="572046" y="169808"/>
                    <a:pt x="581025" y="172053"/>
                  </a:cubicBezTo>
                  <a:cubicBezTo>
                    <a:pt x="594349" y="175384"/>
                    <a:pt x="620661" y="179453"/>
                    <a:pt x="633413" y="181578"/>
                  </a:cubicBezTo>
                  <a:cubicBezTo>
                    <a:pt x="650875" y="179991"/>
                    <a:pt x="668442" y="179296"/>
                    <a:pt x="685800" y="176816"/>
                  </a:cubicBezTo>
                  <a:cubicBezTo>
                    <a:pt x="690770" y="176106"/>
                    <a:pt x="695911" y="174838"/>
                    <a:pt x="700088" y="172053"/>
                  </a:cubicBezTo>
                  <a:cubicBezTo>
                    <a:pt x="705692" y="168317"/>
                    <a:pt x="709201" y="162078"/>
                    <a:pt x="714375" y="157766"/>
                  </a:cubicBezTo>
                  <a:cubicBezTo>
                    <a:pt x="739745" y="136625"/>
                    <a:pt x="717177" y="157797"/>
                    <a:pt x="742950" y="143478"/>
                  </a:cubicBezTo>
                  <a:cubicBezTo>
                    <a:pt x="752957" y="137918"/>
                    <a:pt x="762000" y="130778"/>
                    <a:pt x="771525" y="124428"/>
                  </a:cubicBezTo>
                  <a:lnTo>
                    <a:pt x="785813" y="114903"/>
                  </a:lnTo>
                  <a:cubicBezTo>
                    <a:pt x="790575" y="111728"/>
                    <a:pt x="794670" y="107188"/>
                    <a:pt x="800100" y="105378"/>
                  </a:cubicBezTo>
                  <a:lnTo>
                    <a:pt x="814388" y="100616"/>
                  </a:lnTo>
                  <a:cubicBezTo>
                    <a:pt x="835664" y="86432"/>
                    <a:pt x="837135" y="81832"/>
                    <a:pt x="857250" y="76803"/>
                  </a:cubicBezTo>
                  <a:cubicBezTo>
                    <a:pt x="911104" y="63339"/>
                    <a:pt x="848334" y="82952"/>
                    <a:pt x="909638" y="62516"/>
                  </a:cubicBezTo>
                  <a:cubicBezTo>
                    <a:pt x="914400" y="60928"/>
                    <a:pt x="919748" y="60538"/>
                    <a:pt x="923925" y="57753"/>
                  </a:cubicBezTo>
                  <a:cubicBezTo>
                    <a:pt x="936812" y="49162"/>
                    <a:pt x="942158" y="44745"/>
                    <a:pt x="957263" y="38703"/>
                  </a:cubicBezTo>
                  <a:cubicBezTo>
                    <a:pt x="1010512" y="17404"/>
                    <a:pt x="962819" y="22034"/>
                    <a:pt x="971550" y="19653"/>
                  </a:cubicBezTo>
                  <a:close/>
                </a:path>
              </a:pathLst>
            </a:custGeom>
            <a:solidFill>
              <a:srgbClr val="43C56B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E345858-065F-4FFF-9979-EA9108E33049}"/>
              </a:ext>
            </a:extLst>
          </p:cNvPr>
          <p:cNvGrpSpPr/>
          <p:nvPr/>
        </p:nvGrpSpPr>
        <p:grpSpPr>
          <a:xfrm>
            <a:off x="3382066" y="3502377"/>
            <a:ext cx="928863" cy="2414237"/>
            <a:chOff x="3028052" y="3186464"/>
            <a:chExt cx="928863" cy="241423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9C33211-72E8-47CA-AE84-D9F430C6ACA6}"/>
                </a:ext>
              </a:extLst>
            </p:cNvPr>
            <p:cNvSpPr/>
            <p:nvPr/>
          </p:nvSpPr>
          <p:spPr>
            <a:xfrm>
              <a:off x="3028052" y="3186464"/>
              <a:ext cx="928863" cy="2414237"/>
            </a:xfrm>
            <a:custGeom>
              <a:avLst/>
              <a:gdLst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645494 w 931785"/>
                <a:gd name="connsiteY70" fmla="*/ 1905000 h 1958677"/>
                <a:gd name="connsiteX71" fmla="*/ 621682 w 931785"/>
                <a:gd name="connsiteY71" fmla="*/ 1919288 h 1958677"/>
                <a:gd name="connsiteX72" fmla="*/ 607394 w 931785"/>
                <a:gd name="connsiteY72" fmla="*/ 1933575 h 1958677"/>
                <a:gd name="connsiteX73" fmla="*/ 593107 w 931785"/>
                <a:gd name="connsiteY73" fmla="*/ 1938338 h 1958677"/>
                <a:gd name="connsiteX74" fmla="*/ 521669 w 931785"/>
                <a:gd name="connsiteY74" fmla="*/ 1947863 h 1958677"/>
                <a:gd name="connsiteX75" fmla="*/ 421657 w 931785"/>
                <a:gd name="connsiteY75" fmla="*/ 1943100 h 1958677"/>
                <a:gd name="connsiteX76" fmla="*/ 431182 w 931785"/>
                <a:gd name="connsiteY76" fmla="*/ 1785938 h 1958677"/>
                <a:gd name="connsiteX77" fmla="*/ 435944 w 931785"/>
                <a:gd name="connsiteY77" fmla="*/ 1766888 h 1958677"/>
                <a:gd name="connsiteX78" fmla="*/ 450232 w 931785"/>
                <a:gd name="connsiteY78" fmla="*/ 1743075 h 1958677"/>
                <a:gd name="connsiteX79" fmla="*/ 459757 w 931785"/>
                <a:gd name="connsiteY79" fmla="*/ 1724025 h 1958677"/>
                <a:gd name="connsiteX80" fmla="*/ 464519 w 931785"/>
                <a:gd name="connsiteY80" fmla="*/ 1704975 h 1958677"/>
                <a:gd name="connsiteX81" fmla="*/ 474044 w 931785"/>
                <a:gd name="connsiteY81" fmla="*/ 1690688 h 1958677"/>
                <a:gd name="connsiteX82" fmla="*/ 478807 w 931785"/>
                <a:gd name="connsiteY82" fmla="*/ 1676400 h 1958677"/>
                <a:gd name="connsiteX83" fmla="*/ 483569 w 931785"/>
                <a:gd name="connsiteY83" fmla="*/ 1643063 h 1958677"/>
                <a:gd name="connsiteX84" fmla="*/ 488332 w 931785"/>
                <a:gd name="connsiteY84" fmla="*/ 1628775 h 1958677"/>
                <a:gd name="connsiteX85" fmla="*/ 445469 w 931785"/>
                <a:gd name="connsiteY85" fmla="*/ 1585913 h 1958677"/>
                <a:gd name="connsiteX86" fmla="*/ 426419 w 931785"/>
                <a:gd name="connsiteY86" fmla="*/ 1576388 h 1958677"/>
                <a:gd name="connsiteX87" fmla="*/ 393082 w 931785"/>
                <a:gd name="connsiteY87" fmla="*/ 1557338 h 1958677"/>
                <a:gd name="connsiteX88" fmla="*/ 364507 w 931785"/>
                <a:gd name="connsiteY88" fmla="*/ 1533525 h 1958677"/>
                <a:gd name="connsiteX89" fmla="*/ 354982 w 931785"/>
                <a:gd name="connsiteY89" fmla="*/ 1509713 h 1958677"/>
                <a:gd name="connsiteX90" fmla="*/ 335932 w 931785"/>
                <a:gd name="connsiteY90" fmla="*/ 1476375 h 1958677"/>
                <a:gd name="connsiteX91" fmla="*/ 326407 w 931785"/>
                <a:gd name="connsiteY91" fmla="*/ 1443038 h 1958677"/>
                <a:gd name="connsiteX92" fmla="*/ 321644 w 931785"/>
                <a:gd name="connsiteY92" fmla="*/ 1333500 h 1958677"/>
                <a:gd name="connsiteX93" fmla="*/ 316882 w 931785"/>
                <a:gd name="connsiteY93" fmla="*/ 1319213 h 1958677"/>
                <a:gd name="connsiteX94" fmla="*/ 312119 w 931785"/>
                <a:gd name="connsiteY94" fmla="*/ 1300163 h 1958677"/>
                <a:gd name="connsiteX95" fmla="*/ 307357 w 931785"/>
                <a:gd name="connsiteY95" fmla="*/ 1285875 h 1958677"/>
                <a:gd name="connsiteX96" fmla="*/ 293069 w 931785"/>
                <a:gd name="connsiteY96" fmla="*/ 1223963 h 1958677"/>
                <a:gd name="connsiteX97" fmla="*/ 283544 w 931785"/>
                <a:gd name="connsiteY97" fmla="*/ 1209675 h 1958677"/>
                <a:gd name="connsiteX98" fmla="*/ 274019 w 931785"/>
                <a:gd name="connsiteY98" fmla="*/ 1176338 h 1958677"/>
                <a:gd name="connsiteX99" fmla="*/ 264494 w 931785"/>
                <a:gd name="connsiteY99" fmla="*/ 1152525 h 1958677"/>
                <a:gd name="connsiteX100" fmla="*/ 240682 w 931785"/>
                <a:gd name="connsiteY100" fmla="*/ 1090613 h 1958677"/>
                <a:gd name="connsiteX101" fmla="*/ 231157 w 931785"/>
                <a:gd name="connsiteY101" fmla="*/ 1071563 h 1958677"/>
                <a:gd name="connsiteX102" fmla="*/ 226394 w 931785"/>
                <a:gd name="connsiteY102" fmla="*/ 1057275 h 1958677"/>
                <a:gd name="connsiteX103" fmla="*/ 216869 w 931785"/>
                <a:gd name="connsiteY103" fmla="*/ 1033463 h 1958677"/>
                <a:gd name="connsiteX104" fmla="*/ 207344 w 931785"/>
                <a:gd name="connsiteY104" fmla="*/ 985838 h 1958677"/>
                <a:gd name="connsiteX105" fmla="*/ 197819 w 931785"/>
                <a:gd name="connsiteY105" fmla="*/ 938213 h 1958677"/>
                <a:gd name="connsiteX106" fmla="*/ 188294 w 931785"/>
                <a:gd name="connsiteY106" fmla="*/ 923925 h 1958677"/>
                <a:gd name="connsiteX107" fmla="*/ 159719 w 931785"/>
                <a:gd name="connsiteY107" fmla="*/ 885825 h 1958677"/>
                <a:gd name="connsiteX108" fmla="*/ 140669 w 931785"/>
                <a:gd name="connsiteY108" fmla="*/ 881063 h 1958677"/>
                <a:gd name="connsiteX109" fmla="*/ 131144 w 931785"/>
                <a:gd name="connsiteY109" fmla="*/ 866775 h 1958677"/>
                <a:gd name="connsiteX110" fmla="*/ 126382 w 931785"/>
                <a:gd name="connsiteY110" fmla="*/ 852488 h 1958677"/>
                <a:gd name="connsiteX111" fmla="*/ 93044 w 931785"/>
                <a:gd name="connsiteY111" fmla="*/ 819150 h 1958677"/>
                <a:gd name="connsiteX112" fmla="*/ 69232 w 931785"/>
                <a:gd name="connsiteY112" fmla="*/ 785813 h 1958677"/>
                <a:gd name="connsiteX113" fmla="*/ 59707 w 931785"/>
                <a:gd name="connsiteY113" fmla="*/ 747713 h 1958677"/>
                <a:gd name="connsiteX114" fmla="*/ 54944 w 931785"/>
                <a:gd name="connsiteY114" fmla="*/ 733425 h 1958677"/>
                <a:gd name="connsiteX115" fmla="*/ 40657 w 931785"/>
                <a:gd name="connsiteY115" fmla="*/ 685800 h 1958677"/>
                <a:gd name="connsiteX116" fmla="*/ 31132 w 931785"/>
                <a:gd name="connsiteY116" fmla="*/ 666750 h 1958677"/>
                <a:gd name="connsiteX117" fmla="*/ 26369 w 931785"/>
                <a:gd name="connsiteY117" fmla="*/ 647700 h 1958677"/>
                <a:gd name="connsiteX118" fmla="*/ 21607 w 931785"/>
                <a:gd name="connsiteY118" fmla="*/ 633413 h 1958677"/>
                <a:gd name="connsiteX119" fmla="*/ 16844 w 931785"/>
                <a:gd name="connsiteY119" fmla="*/ 614363 h 1958677"/>
                <a:gd name="connsiteX120" fmla="*/ 7319 w 931785"/>
                <a:gd name="connsiteY120" fmla="*/ 585788 h 1958677"/>
                <a:gd name="connsiteX121" fmla="*/ 7319 w 931785"/>
                <a:gd name="connsiteY121" fmla="*/ 428625 h 1958677"/>
                <a:gd name="connsiteX122" fmla="*/ 16844 w 931785"/>
                <a:gd name="connsiteY122" fmla="*/ 414338 h 1958677"/>
                <a:gd name="connsiteX123" fmla="*/ 45419 w 931785"/>
                <a:gd name="connsiteY123" fmla="*/ 404813 h 1958677"/>
                <a:gd name="connsiteX124" fmla="*/ 73994 w 931785"/>
                <a:gd name="connsiteY124" fmla="*/ 419100 h 1958677"/>
                <a:gd name="connsiteX125" fmla="*/ 88282 w 931785"/>
                <a:gd name="connsiteY125" fmla="*/ 423863 h 1958677"/>
                <a:gd name="connsiteX126" fmla="*/ 116857 w 931785"/>
                <a:gd name="connsiteY126" fmla="*/ 438150 h 1958677"/>
                <a:gd name="connsiteX127" fmla="*/ 126382 w 931785"/>
                <a:gd name="connsiteY127" fmla="*/ 557213 h 1958677"/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645494 w 931785"/>
                <a:gd name="connsiteY70" fmla="*/ 1905000 h 1958677"/>
                <a:gd name="connsiteX71" fmla="*/ 621682 w 931785"/>
                <a:gd name="connsiteY71" fmla="*/ 1919288 h 1958677"/>
                <a:gd name="connsiteX72" fmla="*/ 607394 w 931785"/>
                <a:gd name="connsiteY72" fmla="*/ 1933575 h 1958677"/>
                <a:gd name="connsiteX73" fmla="*/ 521669 w 931785"/>
                <a:gd name="connsiteY73" fmla="*/ 1947863 h 1958677"/>
                <a:gd name="connsiteX74" fmla="*/ 421657 w 931785"/>
                <a:gd name="connsiteY74" fmla="*/ 1943100 h 1958677"/>
                <a:gd name="connsiteX75" fmla="*/ 431182 w 931785"/>
                <a:gd name="connsiteY75" fmla="*/ 1785938 h 1958677"/>
                <a:gd name="connsiteX76" fmla="*/ 435944 w 931785"/>
                <a:gd name="connsiteY76" fmla="*/ 1766888 h 1958677"/>
                <a:gd name="connsiteX77" fmla="*/ 450232 w 931785"/>
                <a:gd name="connsiteY77" fmla="*/ 1743075 h 1958677"/>
                <a:gd name="connsiteX78" fmla="*/ 459757 w 931785"/>
                <a:gd name="connsiteY78" fmla="*/ 1724025 h 1958677"/>
                <a:gd name="connsiteX79" fmla="*/ 464519 w 931785"/>
                <a:gd name="connsiteY79" fmla="*/ 1704975 h 1958677"/>
                <a:gd name="connsiteX80" fmla="*/ 474044 w 931785"/>
                <a:gd name="connsiteY80" fmla="*/ 1690688 h 1958677"/>
                <a:gd name="connsiteX81" fmla="*/ 478807 w 931785"/>
                <a:gd name="connsiteY81" fmla="*/ 1676400 h 1958677"/>
                <a:gd name="connsiteX82" fmla="*/ 483569 w 931785"/>
                <a:gd name="connsiteY82" fmla="*/ 1643063 h 1958677"/>
                <a:gd name="connsiteX83" fmla="*/ 488332 w 931785"/>
                <a:gd name="connsiteY83" fmla="*/ 1628775 h 1958677"/>
                <a:gd name="connsiteX84" fmla="*/ 445469 w 931785"/>
                <a:gd name="connsiteY84" fmla="*/ 1585913 h 1958677"/>
                <a:gd name="connsiteX85" fmla="*/ 426419 w 931785"/>
                <a:gd name="connsiteY85" fmla="*/ 1576388 h 1958677"/>
                <a:gd name="connsiteX86" fmla="*/ 393082 w 931785"/>
                <a:gd name="connsiteY86" fmla="*/ 1557338 h 1958677"/>
                <a:gd name="connsiteX87" fmla="*/ 364507 w 931785"/>
                <a:gd name="connsiteY87" fmla="*/ 1533525 h 1958677"/>
                <a:gd name="connsiteX88" fmla="*/ 354982 w 931785"/>
                <a:gd name="connsiteY88" fmla="*/ 1509713 h 1958677"/>
                <a:gd name="connsiteX89" fmla="*/ 335932 w 931785"/>
                <a:gd name="connsiteY89" fmla="*/ 1476375 h 1958677"/>
                <a:gd name="connsiteX90" fmla="*/ 326407 w 931785"/>
                <a:gd name="connsiteY90" fmla="*/ 1443038 h 1958677"/>
                <a:gd name="connsiteX91" fmla="*/ 321644 w 931785"/>
                <a:gd name="connsiteY91" fmla="*/ 1333500 h 1958677"/>
                <a:gd name="connsiteX92" fmla="*/ 316882 w 931785"/>
                <a:gd name="connsiteY92" fmla="*/ 1319213 h 1958677"/>
                <a:gd name="connsiteX93" fmla="*/ 312119 w 931785"/>
                <a:gd name="connsiteY93" fmla="*/ 1300163 h 1958677"/>
                <a:gd name="connsiteX94" fmla="*/ 307357 w 931785"/>
                <a:gd name="connsiteY94" fmla="*/ 1285875 h 1958677"/>
                <a:gd name="connsiteX95" fmla="*/ 293069 w 931785"/>
                <a:gd name="connsiteY95" fmla="*/ 1223963 h 1958677"/>
                <a:gd name="connsiteX96" fmla="*/ 283544 w 931785"/>
                <a:gd name="connsiteY96" fmla="*/ 1209675 h 1958677"/>
                <a:gd name="connsiteX97" fmla="*/ 274019 w 931785"/>
                <a:gd name="connsiteY97" fmla="*/ 1176338 h 1958677"/>
                <a:gd name="connsiteX98" fmla="*/ 264494 w 931785"/>
                <a:gd name="connsiteY98" fmla="*/ 1152525 h 1958677"/>
                <a:gd name="connsiteX99" fmla="*/ 240682 w 931785"/>
                <a:gd name="connsiteY99" fmla="*/ 1090613 h 1958677"/>
                <a:gd name="connsiteX100" fmla="*/ 231157 w 931785"/>
                <a:gd name="connsiteY100" fmla="*/ 1071563 h 1958677"/>
                <a:gd name="connsiteX101" fmla="*/ 226394 w 931785"/>
                <a:gd name="connsiteY101" fmla="*/ 1057275 h 1958677"/>
                <a:gd name="connsiteX102" fmla="*/ 216869 w 931785"/>
                <a:gd name="connsiteY102" fmla="*/ 1033463 h 1958677"/>
                <a:gd name="connsiteX103" fmla="*/ 207344 w 931785"/>
                <a:gd name="connsiteY103" fmla="*/ 985838 h 1958677"/>
                <a:gd name="connsiteX104" fmla="*/ 197819 w 931785"/>
                <a:gd name="connsiteY104" fmla="*/ 938213 h 1958677"/>
                <a:gd name="connsiteX105" fmla="*/ 188294 w 931785"/>
                <a:gd name="connsiteY105" fmla="*/ 923925 h 1958677"/>
                <a:gd name="connsiteX106" fmla="*/ 159719 w 931785"/>
                <a:gd name="connsiteY106" fmla="*/ 885825 h 1958677"/>
                <a:gd name="connsiteX107" fmla="*/ 140669 w 931785"/>
                <a:gd name="connsiteY107" fmla="*/ 881063 h 1958677"/>
                <a:gd name="connsiteX108" fmla="*/ 131144 w 931785"/>
                <a:gd name="connsiteY108" fmla="*/ 866775 h 1958677"/>
                <a:gd name="connsiteX109" fmla="*/ 126382 w 931785"/>
                <a:gd name="connsiteY109" fmla="*/ 852488 h 1958677"/>
                <a:gd name="connsiteX110" fmla="*/ 93044 w 931785"/>
                <a:gd name="connsiteY110" fmla="*/ 819150 h 1958677"/>
                <a:gd name="connsiteX111" fmla="*/ 69232 w 931785"/>
                <a:gd name="connsiteY111" fmla="*/ 785813 h 1958677"/>
                <a:gd name="connsiteX112" fmla="*/ 59707 w 931785"/>
                <a:gd name="connsiteY112" fmla="*/ 747713 h 1958677"/>
                <a:gd name="connsiteX113" fmla="*/ 54944 w 931785"/>
                <a:gd name="connsiteY113" fmla="*/ 733425 h 1958677"/>
                <a:gd name="connsiteX114" fmla="*/ 40657 w 931785"/>
                <a:gd name="connsiteY114" fmla="*/ 685800 h 1958677"/>
                <a:gd name="connsiteX115" fmla="*/ 31132 w 931785"/>
                <a:gd name="connsiteY115" fmla="*/ 666750 h 1958677"/>
                <a:gd name="connsiteX116" fmla="*/ 26369 w 931785"/>
                <a:gd name="connsiteY116" fmla="*/ 647700 h 1958677"/>
                <a:gd name="connsiteX117" fmla="*/ 21607 w 931785"/>
                <a:gd name="connsiteY117" fmla="*/ 633413 h 1958677"/>
                <a:gd name="connsiteX118" fmla="*/ 16844 w 931785"/>
                <a:gd name="connsiteY118" fmla="*/ 614363 h 1958677"/>
                <a:gd name="connsiteX119" fmla="*/ 7319 w 931785"/>
                <a:gd name="connsiteY119" fmla="*/ 585788 h 1958677"/>
                <a:gd name="connsiteX120" fmla="*/ 7319 w 931785"/>
                <a:gd name="connsiteY120" fmla="*/ 428625 h 1958677"/>
                <a:gd name="connsiteX121" fmla="*/ 16844 w 931785"/>
                <a:gd name="connsiteY121" fmla="*/ 414338 h 1958677"/>
                <a:gd name="connsiteX122" fmla="*/ 45419 w 931785"/>
                <a:gd name="connsiteY122" fmla="*/ 404813 h 1958677"/>
                <a:gd name="connsiteX123" fmla="*/ 73994 w 931785"/>
                <a:gd name="connsiteY123" fmla="*/ 419100 h 1958677"/>
                <a:gd name="connsiteX124" fmla="*/ 88282 w 931785"/>
                <a:gd name="connsiteY124" fmla="*/ 423863 h 1958677"/>
                <a:gd name="connsiteX125" fmla="*/ 116857 w 931785"/>
                <a:gd name="connsiteY125" fmla="*/ 438150 h 1958677"/>
                <a:gd name="connsiteX126" fmla="*/ 126382 w 931785"/>
                <a:gd name="connsiteY126" fmla="*/ 557213 h 1958677"/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645494 w 931785"/>
                <a:gd name="connsiteY70" fmla="*/ 1905000 h 1958677"/>
                <a:gd name="connsiteX71" fmla="*/ 621682 w 931785"/>
                <a:gd name="connsiteY71" fmla="*/ 1919288 h 1958677"/>
                <a:gd name="connsiteX72" fmla="*/ 521669 w 931785"/>
                <a:gd name="connsiteY72" fmla="*/ 1947863 h 1958677"/>
                <a:gd name="connsiteX73" fmla="*/ 421657 w 931785"/>
                <a:gd name="connsiteY73" fmla="*/ 1943100 h 1958677"/>
                <a:gd name="connsiteX74" fmla="*/ 431182 w 931785"/>
                <a:gd name="connsiteY74" fmla="*/ 1785938 h 1958677"/>
                <a:gd name="connsiteX75" fmla="*/ 435944 w 931785"/>
                <a:gd name="connsiteY75" fmla="*/ 1766888 h 1958677"/>
                <a:gd name="connsiteX76" fmla="*/ 450232 w 931785"/>
                <a:gd name="connsiteY76" fmla="*/ 1743075 h 1958677"/>
                <a:gd name="connsiteX77" fmla="*/ 459757 w 931785"/>
                <a:gd name="connsiteY77" fmla="*/ 1724025 h 1958677"/>
                <a:gd name="connsiteX78" fmla="*/ 464519 w 931785"/>
                <a:gd name="connsiteY78" fmla="*/ 1704975 h 1958677"/>
                <a:gd name="connsiteX79" fmla="*/ 474044 w 931785"/>
                <a:gd name="connsiteY79" fmla="*/ 1690688 h 1958677"/>
                <a:gd name="connsiteX80" fmla="*/ 478807 w 931785"/>
                <a:gd name="connsiteY80" fmla="*/ 1676400 h 1958677"/>
                <a:gd name="connsiteX81" fmla="*/ 483569 w 931785"/>
                <a:gd name="connsiteY81" fmla="*/ 1643063 h 1958677"/>
                <a:gd name="connsiteX82" fmla="*/ 488332 w 931785"/>
                <a:gd name="connsiteY82" fmla="*/ 1628775 h 1958677"/>
                <a:gd name="connsiteX83" fmla="*/ 445469 w 931785"/>
                <a:gd name="connsiteY83" fmla="*/ 1585913 h 1958677"/>
                <a:gd name="connsiteX84" fmla="*/ 426419 w 931785"/>
                <a:gd name="connsiteY84" fmla="*/ 1576388 h 1958677"/>
                <a:gd name="connsiteX85" fmla="*/ 393082 w 931785"/>
                <a:gd name="connsiteY85" fmla="*/ 1557338 h 1958677"/>
                <a:gd name="connsiteX86" fmla="*/ 364507 w 931785"/>
                <a:gd name="connsiteY86" fmla="*/ 1533525 h 1958677"/>
                <a:gd name="connsiteX87" fmla="*/ 354982 w 931785"/>
                <a:gd name="connsiteY87" fmla="*/ 1509713 h 1958677"/>
                <a:gd name="connsiteX88" fmla="*/ 335932 w 931785"/>
                <a:gd name="connsiteY88" fmla="*/ 1476375 h 1958677"/>
                <a:gd name="connsiteX89" fmla="*/ 326407 w 931785"/>
                <a:gd name="connsiteY89" fmla="*/ 1443038 h 1958677"/>
                <a:gd name="connsiteX90" fmla="*/ 321644 w 931785"/>
                <a:gd name="connsiteY90" fmla="*/ 1333500 h 1958677"/>
                <a:gd name="connsiteX91" fmla="*/ 316882 w 931785"/>
                <a:gd name="connsiteY91" fmla="*/ 1319213 h 1958677"/>
                <a:gd name="connsiteX92" fmla="*/ 312119 w 931785"/>
                <a:gd name="connsiteY92" fmla="*/ 1300163 h 1958677"/>
                <a:gd name="connsiteX93" fmla="*/ 307357 w 931785"/>
                <a:gd name="connsiteY93" fmla="*/ 1285875 h 1958677"/>
                <a:gd name="connsiteX94" fmla="*/ 293069 w 931785"/>
                <a:gd name="connsiteY94" fmla="*/ 1223963 h 1958677"/>
                <a:gd name="connsiteX95" fmla="*/ 283544 w 931785"/>
                <a:gd name="connsiteY95" fmla="*/ 1209675 h 1958677"/>
                <a:gd name="connsiteX96" fmla="*/ 274019 w 931785"/>
                <a:gd name="connsiteY96" fmla="*/ 1176338 h 1958677"/>
                <a:gd name="connsiteX97" fmla="*/ 264494 w 931785"/>
                <a:gd name="connsiteY97" fmla="*/ 1152525 h 1958677"/>
                <a:gd name="connsiteX98" fmla="*/ 240682 w 931785"/>
                <a:gd name="connsiteY98" fmla="*/ 1090613 h 1958677"/>
                <a:gd name="connsiteX99" fmla="*/ 231157 w 931785"/>
                <a:gd name="connsiteY99" fmla="*/ 1071563 h 1958677"/>
                <a:gd name="connsiteX100" fmla="*/ 226394 w 931785"/>
                <a:gd name="connsiteY100" fmla="*/ 1057275 h 1958677"/>
                <a:gd name="connsiteX101" fmla="*/ 216869 w 931785"/>
                <a:gd name="connsiteY101" fmla="*/ 1033463 h 1958677"/>
                <a:gd name="connsiteX102" fmla="*/ 207344 w 931785"/>
                <a:gd name="connsiteY102" fmla="*/ 985838 h 1958677"/>
                <a:gd name="connsiteX103" fmla="*/ 197819 w 931785"/>
                <a:gd name="connsiteY103" fmla="*/ 938213 h 1958677"/>
                <a:gd name="connsiteX104" fmla="*/ 188294 w 931785"/>
                <a:gd name="connsiteY104" fmla="*/ 923925 h 1958677"/>
                <a:gd name="connsiteX105" fmla="*/ 159719 w 931785"/>
                <a:gd name="connsiteY105" fmla="*/ 885825 h 1958677"/>
                <a:gd name="connsiteX106" fmla="*/ 140669 w 931785"/>
                <a:gd name="connsiteY106" fmla="*/ 881063 h 1958677"/>
                <a:gd name="connsiteX107" fmla="*/ 131144 w 931785"/>
                <a:gd name="connsiteY107" fmla="*/ 866775 h 1958677"/>
                <a:gd name="connsiteX108" fmla="*/ 126382 w 931785"/>
                <a:gd name="connsiteY108" fmla="*/ 852488 h 1958677"/>
                <a:gd name="connsiteX109" fmla="*/ 93044 w 931785"/>
                <a:gd name="connsiteY109" fmla="*/ 819150 h 1958677"/>
                <a:gd name="connsiteX110" fmla="*/ 69232 w 931785"/>
                <a:gd name="connsiteY110" fmla="*/ 785813 h 1958677"/>
                <a:gd name="connsiteX111" fmla="*/ 59707 w 931785"/>
                <a:gd name="connsiteY111" fmla="*/ 747713 h 1958677"/>
                <a:gd name="connsiteX112" fmla="*/ 54944 w 931785"/>
                <a:gd name="connsiteY112" fmla="*/ 733425 h 1958677"/>
                <a:gd name="connsiteX113" fmla="*/ 40657 w 931785"/>
                <a:gd name="connsiteY113" fmla="*/ 685800 h 1958677"/>
                <a:gd name="connsiteX114" fmla="*/ 31132 w 931785"/>
                <a:gd name="connsiteY114" fmla="*/ 666750 h 1958677"/>
                <a:gd name="connsiteX115" fmla="*/ 26369 w 931785"/>
                <a:gd name="connsiteY115" fmla="*/ 647700 h 1958677"/>
                <a:gd name="connsiteX116" fmla="*/ 21607 w 931785"/>
                <a:gd name="connsiteY116" fmla="*/ 633413 h 1958677"/>
                <a:gd name="connsiteX117" fmla="*/ 16844 w 931785"/>
                <a:gd name="connsiteY117" fmla="*/ 614363 h 1958677"/>
                <a:gd name="connsiteX118" fmla="*/ 7319 w 931785"/>
                <a:gd name="connsiteY118" fmla="*/ 585788 h 1958677"/>
                <a:gd name="connsiteX119" fmla="*/ 7319 w 931785"/>
                <a:gd name="connsiteY119" fmla="*/ 428625 h 1958677"/>
                <a:gd name="connsiteX120" fmla="*/ 16844 w 931785"/>
                <a:gd name="connsiteY120" fmla="*/ 414338 h 1958677"/>
                <a:gd name="connsiteX121" fmla="*/ 45419 w 931785"/>
                <a:gd name="connsiteY121" fmla="*/ 404813 h 1958677"/>
                <a:gd name="connsiteX122" fmla="*/ 73994 w 931785"/>
                <a:gd name="connsiteY122" fmla="*/ 419100 h 1958677"/>
                <a:gd name="connsiteX123" fmla="*/ 88282 w 931785"/>
                <a:gd name="connsiteY123" fmla="*/ 423863 h 1958677"/>
                <a:gd name="connsiteX124" fmla="*/ 116857 w 931785"/>
                <a:gd name="connsiteY124" fmla="*/ 438150 h 1958677"/>
                <a:gd name="connsiteX125" fmla="*/ 126382 w 931785"/>
                <a:gd name="connsiteY125" fmla="*/ 557213 h 1958677"/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621682 w 931785"/>
                <a:gd name="connsiteY70" fmla="*/ 1919288 h 1958677"/>
                <a:gd name="connsiteX71" fmla="*/ 521669 w 931785"/>
                <a:gd name="connsiteY71" fmla="*/ 1947863 h 1958677"/>
                <a:gd name="connsiteX72" fmla="*/ 421657 w 931785"/>
                <a:gd name="connsiteY72" fmla="*/ 1943100 h 1958677"/>
                <a:gd name="connsiteX73" fmla="*/ 431182 w 931785"/>
                <a:gd name="connsiteY73" fmla="*/ 1785938 h 1958677"/>
                <a:gd name="connsiteX74" fmla="*/ 435944 w 931785"/>
                <a:gd name="connsiteY74" fmla="*/ 1766888 h 1958677"/>
                <a:gd name="connsiteX75" fmla="*/ 450232 w 931785"/>
                <a:gd name="connsiteY75" fmla="*/ 1743075 h 1958677"/>
                <a:gd name="connsiteX76" fmla="*/ 459757 w 931785"/>
                <a:gd name="connsiteY76" fmla="*/ 1724025 h 1958677"/>
                <a:gd name="connsiteX77" fmla="*/ 464519 w 931785"/>
                <a:gd name="connsiteY77" fmla="*/ 1704975 h 1958677"/>
                <a:gd name="connsiteX78" fmla="*/ 474044 w 931785"/>
                <a:gd name="connsiteY78" fmla="*/ 1690688 h 1958677"/>
                <a:gd name="connsiteX79" fmla="*/ 478807 w 931785"/>
                <a:gd name="connsiteY79" fmla="*/ 1676400 h 1958677"/>
                <a:gd name="connsiteX80" fmla="*/ 483569 w 931785"/>
                <a:gd name="connsiteY80" fmla="*/ 1643063 h 1958677"/>
                <a:gd name="connsiteX81" fmla="*/ 488332 w 931785"/>
                <a:gd name="connsiteY81" fmla="*/ 1628775 h 1958677"/>
                <a:gd name="connsiteX82" fmla="*/ 445469 w 931785"/>
                <a:gd name="connsiteY82" fmla="*/ 1585913 h 1958677"/>
                <a:gd name="connsiteX83" fmla="*/ 426419 w 931785"/>
                <a:gd name="connsiteY83" fmla="*/ 1576388 h 1958677"/>
                <a:gd name="connsiteX84" fmla="*/ 393082 w 931785"/>
                <a:gd name="connsiteY84" fmla="*/ 1557338 h 1958677"/>
                <a:gd name="connsiteX85" fmla="*/ 364507 w 931785"/>
                <a:gd name="connsiteY85" fmla="*/ 1533525 h 1958677"/>
                <a:gd name="connsiteX86" fmla="*/ 354982 w 931785"/>
                <a:gd name="connsiteY86" fmla="*/ 1509713 h 1958677"/>
                <a:gd name="connsiteX87" fmla="*/ 335932 w 931785"/>
                <a:gd name="connsiteY87" fmla="*/ 1476375 h 1958677"/>
                <a:gd name="connsiteX88" fmla="*/ 326407 w 931785"/>
                <a:gd name="connsiteY88" fmla="*/ 1443038 h 1958677"/>
                <a:gd name="connsiteX89" fmla="*/ 321644 w 931785"/>
                <a:gd name="connsiteY89" fmla="*/ 1333500 h 1958677"/>
                <a:gd name="connsiteX90" fmla="*/ 316882 w 931785"/>
                <a:gd name="connsiteY90" fmla="*/ 1319213 h 1958677"/>
                <a:gd name="connsiteX91" fmla="*/ 312119 w 931785"/>
                <a:gd name="connsiteY91" fmla="*/ 1300163 h 1958677"/>
                <a:gd name="connsiteX92" fmla="*/ 307357 w 931785"/>
                <a:gd name="connsiteY92" fmla="*/ 1285875 h 1958677"/>
                <a:gd name="connsiteX93" fmla="*/ 293069 w 931785"/>
                <a:gd name="connsiteY93" fmla="*/ 1223963 h 1958677"/>
                <a:gd name="connsiteX94" fmla="*/ 283544 w 931785"/>
                <a:gd name="connsiteY94" fmla="*/ 1209675 h 1958677"/>
                <a:gd name="connsiteX95" fmla="*/ 274019 w 931785"/>
                <a:gd name="connsiteY95" fmla="*/ 1176338 h 1958677"/>
                <a:gd name="connsiteX96" fmla="*/ 264494 w 931785"/>
                <a:gd name="connsiteY96" fmla="*/ 1152525 h 1958677"/>
                <a:gd name="connsiteX97" fmla="*/ 240682 w 931785"/>
                <a:gd name="connsiteY97" fmla="*/ 1090613 h 1958677"/>
                <a:gd name="connsiteX98" fmla="*/ 231157 w 931785"/>
                <a:gd name="connsiteY98" fmla="*/ 1071563 h 1958677"/>
                <a:gd name="connsiteX99" fmla="*/ 226394 w 931785"/>
                <a:gd name="connsiteY99" fmla="*/ 1057275 h 1958677"/>
                <a:gd name="connsiteX100" fmla="*/ 216869 w 931785"/>
                <a:gd name="connsiteY100" fmla="*/ 1033463 h 1958677"/>
                <a:gd name="connsiteX101" fmla="*/ 207344 w 931785"/>
                <a:gd name="connsiteY101" fmla="*/ 985838 h 1958677"/>
                <a:gd name="connsiteX102" fmla="*/ 197819 w 931785"/>
                <a:gd name="connsiteY102" fmla="*/ 938213 h 1958677"/>
                <a:gd name="connsiteX103" fmla="*/ 188294 w 931785"/>
                <a:gd name="connsiteY103" fmla="*/ 923925 h 1958677"/>
                <a:gd name="connsiteX104" fmla="*/ 159719 w 931785"/>
                <a:gd name="connsiteY104" fmla="*/ 885825 h 1958677"/>
                <a:gd name="connsiteX105" fmla="*/ 140669 w 931785"/>
                <a:gd name="connsiteY105" fmla="*/ 881063 h 1958677"/>
                <a:gd name="connsiteX106" fmla="*/ 131144 w 931785"/>
                <a:gd name="connsiteY106" fmla="*/ 866775 h 1958677"/>
                <a:gd name="connsiteX107" fmla="*/ 126382 w 931785"/>
                <a:gd name="connsiteY107" fmla="*/ 852488 h 1958677"/>
                <a:gd name="connsiteX108" fmla="*/ 93044 w 931785"/>
                <a:gd name="connsiteY108" fmla="*/ 819150 h 1958677"/>
                <a:gd name="connsiteX109" fmla="*/ 69232 w 931785"/>
                <a:gd name="connsiteY109" fmla="*/ 785813 h 1958677"/>
                <a:gd name="connsiteX110" fmla="*/ 59707 w 931785"/>
                <a:gd name="connsiteY110" fmla="*/ 747713 h 1958677"/>
                <a:gd name="connsiteX111" fmla="*/ 54944 w 931785"/>
                <a:gd name="connsiteY111" fmla="*/ 733425 h 1958677"/>
                <a:gd name="connsiteX112" fmla="*/ 40657 w 931785"/>
                <a:gd name="connsiteY112" fmla="*/ 685800 h 1958677"/>
                <a:gd name="connsiteX113" fmla="*/ 31132 w 931785"/>
                <a:gd name="connsiteY113" fmla="*/ 666750 h 1958677"/>
                <a:gd name="connsiteX114" fmla="*/ 26369 w 931785"/>
                <a:gd name="connsiteY114" fmla="*/ 647700 h 1958677"/>
                <a:gd name="connsiteX115" fmla="*/ 21607 w 931785"/>
                <a:gd name="connsiteY115" fmla="*/ 633413 h 1958677"/>
                <a:gd name="connsiteX116" fmla="*/ 16844 w 931785"/>
                <a:gd name="connsiteY116" fmla="*/ 614363 h 1958677"/>
                <a:gd name="connsiteX117" fmla="*/ 7319 w 931785"/>
                <a:gd name="connsiteY117" fmla="*/ 585788 h 1958677"/>
                <a:gd name="connsiteX118" fmla="*/ 7319 w 931785"/>
                <a:gd name="connsiteY118" fmla="*/ 428625 h 1958677"/>
                <a:gd name="connsiteX119" fmla="*/ 16844 w 931785"/>
                <a:gd name="connsiteY119" fmla="*/ 414338 h 1958677"/>
                <a:gd name="connsiteX120" fmla="*/ 45419 w 931785"/>
                <a:gd name="connsiteY120" fmla="*/ 404813 h 1958677"/>
                <a:gd name="connsiteX121" fmla="*/ 73994 w 931785"/>
                <a:gd name="connsiteY121" fmla="*/ 419100 h 1958677"/>
                <a:gd name="connsiteX122" fmla="*/ 88282 w 931785"/>
                <a:gd name="connsiteY122" fmla="*/ 423863 h 1958677"/>
                <a:gd name="connsiteX123" fmla="*/ 116857 w 931785"/>
                <a:gd name="connsiteY123" fmla="*/ 438150 h 1958677"/>
                <a:gd name="connsiteX124" fmla="*/ 126382 w 931785"/>
                <a:gd name="connsiteY124" fmla="*/ 557213 h 1958677"/>
                <a:gd name="connsiteX0" fmla="*/ 164482 w 931785"/>
                <a:gd name="connsiteY0" fmla="*/ 623888 h 1958677"/>
                <a:gd name="connsiteX1" fmla="*/ 202582 w 931785"/>
                <a:gd name="connsiteY1" fmla="*/ 619125 h 1958677"/>
                <a:gd name="connsiteX2" fmla="*/ 231157 w 931785"/>
                <a:gd name="connsiteY2" fmla="*/ 600075 h 1958677"/>
                <a:gd name="connsiteX3" fmla="*/ 259732 w 931785"/>
                <a:gd name="connsiteY3" fmla="*/ 585788 h 1958677"/>
                <a:gd name="connsiteX4" fmla="*/ 274019 w 931785"/>
                <a:gd name="connsiteY4" fmla="*/ 557213 h 1958677"/>
                <a:gd name="connsiteX5" fmla="*/ 302594 w 931785"/>
                <a:gd name="connsiteY5" fmla="*/ 547688 h 1958677"/>
                <a:gd name="connsiteX6" fmla="*/ 307357 w 931785"/>
                <a:gd name="connsiteY6" fmla="*/ 347663 h 1958677"/>
                <a:gd name="connsiteX7" fmla="*/ 312119 w 931785"/>
                <a:gd name="connsiteY7" fmla="*/ 333375 h 1958677"/>
                <a:gd name="connsiteX8" fmla="*/ 321644 w 931785"/>
                <a:gd name="connsiteY8" fmla="*/ 319088 h 1958677"/>
                <a:gd name="connsiteX9" fmla="*/ 340694 w 931785"/>
                <a:gd name="connsiteY9" fmla="*/ 276225 h 1958677"/>
                <a:gd name="connsiteX10" fmla="*/ 354982 w 931785"/>
                <a:gd name="connsiteY10" fmla="*/ 266700 h 1958677"/>
                <a:gd name="connsiteX11" fmla="*/ 369269 w 931785"/>
                <a:gd name="connsiteY11" fmla="*/ 252413 h 1958677"/>
                <a:gd name="connsiteX12" fmla="*/ 397844 w 931785"/>
                <a:gd name="connsiteY12" fmla="*/ 233363 h 1958677"/>
                <a:gd name="connsiteX13" fmla="*/ 412132 w 931785"/>
                <a:gd name="connsiteY13" fmla="*/ 223838 h 1958677"/>
                <a:gd name="connsiteX14" fmla="*/ 421657 w 931785"/>
                <a:gd name="connsiteY14" fmla="*/ 152400 h 1958677"/>
                <a:gd name="connsiteX15" fmla="*/ 426419 w 931785"/>
                <a:gd name="connsiteY15" fmla="*/ 138113 h 1958677"/>
                <a:gd name="connsiteX16" fmla="*/ 426419 w 931785"/>
                <a:gd name="connsiteY16" fmla="*/ 9525 h 1958677"/>
                <a:gd name="connsiteX17" fmla="*/ 478807 w 931785"/>
                <a:gd name="connsiteY17" fmla="*/ 28575 h 1958677"/>
                <a:gd name="connsiteX18" fmla="*/ 493094 w 931785"/>
                <a:gd name="connsiteY18" fmla="*/ 33338 h 1958677"/>
                <a:gd name="connsiteX19" fmla="*/ 521669 w 931785"/>
                <a:gd name="connsiteY19" fmla="*/ 57150 h 1958677"/>
                <a:gd name="connsiteX20" fmla="*/ 535957 w 931785"/>
                <a:gd name="connsiteY20" fmla="*/ 47625 h 1958677"/>
                <a:gd name="connsiteX21" fmla="*/ 555007 w 931785"/>
                <a:gd name="connsiteY21" fmla="*/ 19050 h 1958677"/>
                <a:gd name="connsiteX22" fmla="*/ 583582 w 931785"/>
                <a:gd name="connsiteY22" fmla="*/ 0 h 1958677"/>
                <a:gd name="connsiteX23" fmla="*/ 621682 w 931785"/>
                <a:gd name="connsiteY23" fmla="*/ 33338 h 1958677"/>
                <a:gd name="connsiteX24" fmla="*/ 645494 w 931785"/>
                <a:gd name="connsiteY24" fmla="*/ 28575 h 1958677"/>
                <a:gd name="connsiteX25" fmla="*/ 659782 w 931785"/>
                <a:gd name="connsiteY25" fmla="*/ 23813 h 1958677"/>
                <a:gd name="connsiteX26" fmla="*/ 678832 w 931785"/>
                <a:gd name="connsiteY26" fmla="*/ 28575 h 1958677"/>
                <a:gd name="connsiteX27" fmla="*/ 683594 w 931785"/>
                <a:gd name="connsiteY27" fmla="*/ 42863 h 1958677"/>
                <a:gd name="connsiteX28" fmla="*/ 688357 w 931785"/>
                <a:gd name="connsiteY28" fmla="*/ 171450 h 1958677"/>
                <a:gd name="connsiteX29" fmla="*/ 697882 w 931785"/>
                <a:gd name="connsiteY29" fmla="*/ 200025 h 1958677"/>
                <a:gd name="connsiteX30" fmla="*/ 702644 w 931785"/>
                <a:gd name="connsiteY30" fmla="*/ 214313 h 1958677"/>
                <a:gd name="connsiteX31" fmla="*/ 707407 w 931785"/>
                <a:gd name="connsiteY31" fmla="*/ 228600 h 1958677"/>
                <a:gd name="connsiteX32" fmla="*/ 716932 w 931785"/>
                <a:gd name="connsiteY32" fmla="*/ 261938 h 1958677"/>
                <a:gd name="connsiteX33" fmla="*/ 731219 w 931785"/>
                <a:gd name="connsiteY33" fmla="*/ 276225 h 1958677"/>
                <a:gd name="connsiteX34" fmla="*/ 735982 w 931785"/>
                <a:gd name="connsiteY34" fmla="*/ 338138 h 1958677"/>
                <a:gd name="connsiteX35" fmla="*/ 750269 w 931785"/>
                <a:gd name="connsiteY35" fmla="*/ 504825 h 1958677"/>
                <a:gd name="connsiteX36" fmla="*/ 740744 w 931785"/>
                <a:gd name="connsiteY36" fmla="*/ 609600 h 1958677"/>
                <a:gd name="connsiteX37" fmla="*/ 755032 w 931785"/>
                <a:gd name="connsiteY37" fmla="*/ 704850 h 1958677"/>
                <a:gd name="connsiteX38" fmla="*/ 831232 w 931785"/>
                <a:gd name="connsiteY38" fmla="*/ 700088 h 1958677"/>
                <a:gd name="connsiteX39" fmla="*/ 850282 w 931785"/>
                <a:gd name="connsiteY39" fmla="*/ 695325 h 1958677"/>
                <a:gd name="connsiteX40" fmla="*/ 835994 w 931785"/>
                <a:gd name="connsiteY40" fmla="*/ 704850 h 1958677"/>
                <a:gd name="connsiteX41" fmla="*/ 802657 w 931785"/>
                <a:gd name="connsiteY41" fmla="*/ 719138 h 1958677"/>
                <a:gd name="connsiteX42" fmla="*/ 793132 w 931785"/>
                <a:gd name="connsiteY42" fmla="*/ 733425 h 1958677"/>
                <a:gd name="connsiteX43" fmla="*/ 797894 w 931785"/>
                <a:gd name="connsiteY43" fmla="*/ 747713 h 1958677"/>
                <a:gd name="connsiteX44" fmla="*/ 812182 w 931785"/>
                <a:gd name="connsiteY44" fmla="*/ 781050 h 1958677"/>
                <a:gd name="connsiteX45" fmla="*/ 821707 w 931785"/>
                <a:gd name="connsiteY45" fmla="*/ 809625 h 1958677"/>
                <a:gd name="connsiteX46" fmla="*/ 826469 w 931785"/>
                <a:gd name="connsiteY46" fmla="*/ 823913 h 1958677"/>
                <a:gd name="connsiteX47" fmla="*/ 831232 w 931785"/>
                <a:gd name="connsiteY47" fmla="*/ 895350 h 1958677"/>
                <a:gd name="connsiteX48" fmla="*/ 845519 w 931785"/>
                <a:gd name="connsiteY48" fmla="*/ 904875 h 1958677"/>
                <a:gd name="connsiteX49" fmla="*/ 859807 w 931785"/>
                <a:gd name="connsiteY49" fmla="*/ 919163 h 1958677"/>
                <a:gd name="connsiteX50" fmla="*/ 864569 w 931785"/>
                <a:gd name="connsiteY50" fmla="*/ 995363 h 1958677"/>
                <a:gd name="connsiteX51" fmla="*/ 869332 w 931785"/>
                <a:gd name="connsiteY51" fmla="*/ 1014413 h 1958677"/>
                <a:gd name="connsiteX52" fmla="*/ 874094 w 931785"/>
                <a:gd name="connsiteY52" fmla="*/ 1042988 h 1958677"/>
                <a:gd name="connsiteX53" fmla="*/ 878857 w 931785"/>
                <a:gd name="connsiteY53" fmla="*/ 1066800 h 1958677"/>
                <a:gd name="connsiteX54" fmla="*/ 888382 w 931785"/>
                <a:gd name="connsiteY54" fmla="*/ 1404938 h 1958677"/>
                <a:gd name="connsiteX55" fmla="*/ 893144 w 931785"/>
                <a:gd name="connsiteY55" fmla="*/ 1419225 h 1958677"/>
                <a:gd name="connsiteX56" fmla="*/ 897907 w 931785"/>
                <a:gd name="connsiteY56" fmla="*/ 1443038 h 1958677"/>
                <a:gd name="connsiteX57" fmla="*/ 897907 w 931785"/>
                <a:gd name="connsiteY57" fmla="*/ 1633538 h 1958677"/>
                <a:gd name="connsiteX58" fmla="*/ 902669 w 931785"/>
                <a:gd name="connsiteY58" fmla="*/ 1647825 h 1958677"/>
                <a:gd name="connsiteX59" fmla="*/ 902669 w 931785"/>
                <a:gd name="connsiteY59" fmla="*/ 1862138 h 1958677"/>
                <a:gd name="connsiteX60" fmla="*/ 916957 w 931785"/>
                <a:gd name="connsiteY60" fmla="*/ 1914525 h 1958677"/>
                <a:gd name="connsiteX61" fmla="*/ 921719 w 931785"/>
                <a:gd name="connsiteY61" fmla="*/ 1943100 h 1958677"/>
                <a:gd name="connsiteX62" fmla="*/ 931244 w 931785"/>
                <a:gd name="connsiteY62" fmla="*/ 1957388 h 1958677"/>
                <a:gd name="connsiteX63" fmla="*/ 926482 w 931785"/>
                <a:gd name="connsiteY63" fmla="*/ 1909763 h 1958677"/>
                <a:gd name="connsiteX64" fmla="*/ 826469 w 931785"/>
                <a:gd name="connsiteY64" fmla="*/ 1919288 h 1958677"/>
                <a:gd name="connsiteX65" fmla="*/ 812182 w 931785"/>
                <a:gd name="connsiteY65" fmla="*/ 1890713 h 1958677"/>
                <a:gd name="connsiteX66" fmla="*/ 783607 w 931785"/>
                <a:gd name="connsiteY66" fmla="*/ 1862138 h 1958677"/>
                <a:gd name="connsiteX67" fmla="*/ 721694 w 931785"/>
                <a:gd name="connsiteY67" fmla="*/ 1866900 h 1958677"/>
                <a:gd name="connsiteX68" fmla="*/ 707407 w 931785"/>
                <a:gd name="connsiteY68" fmla="*/ 1876425 h 1958677"/>
                <a:gd name="connsiteX69" fmla="*/ 674069 w 931785"/>
                <a:gd name="connsiteY69" fmla="*/ 1885950 h 1958677"/>
                <a:gd name="connsiteX70" fmla="*/ 521669 w 931785"/>
                <a:gd name="connsiteY70" fmla="*/ 1947863 h 1958677"/>
                <a:gd name="connsiteX71" fmla="*/ 421657 w 931785"/>
                <a:gd name="connsiteY71" fmla="*/ 1943100 h 1958677"/>
                <a:gd name="connsiteX72" fmla="*/ 431182 w 931785"/>
                <a:gd name="connsiteY72" fmla="*/ 1785938 h 1958677"/>
                <a:gd name="connsiteX73" fmla="*/ 435944 w 931785"/>
                <a:gd name="connsiteY73" fmla="*/ 1766888 h 1958677"/>
                <a:gd name="connsiteX74" fmla="*/ 450232 w 931785"/>
                <a:gd name="connsiteY74" fmla="*/ 1743075 h 1958677"/>
                <a:gd name="connsiteX75" fmla="*/ 459757 w 931785"/>
                <a:gd name="connsiteY75" fmla="*/ 1724025 h 1958677"/>
                <a:gd name="connsiteX76" fmla="*/ 464519 w 931785"/>
                <a:gd name="connsiteY76" fmla="*/ 1704975 h 1958677"/>
                <a:gd name="connsiteX77" fmla="*/ 474044 w 931785"/>
                <a:gd name="connsiteY77" fmla="*/ 1690688 h 1958677"/>
                <a:gd name="connsiteX78" fmla="*/ 478807 w 931785"/>
                <a:gd name="connsiteY78" fmla="*/ 1676400 h 1958677"/>
                <a:gd name="connsiteX79" fmla="*/ 483569 w 931785"/>
                <a:gd name="connsiteY79" fmla="*/ 1643063 h 1958677"/>
                <a:gd name="connsiteX80" fmla="*/ 488332 w 931785"/>
                <a:gd name="connsiteY80" fmla="*/ 1628775 h 1958677"/>
                <a:gd name="connsiteX81" fmla="*/ 445469 w 931785"/>
                <a:gd name="connsiteY81" fmla="*/ 1585913 h 1958677"/>
                <a:gd name="connsiteX82" fmla="*/ 426419 w 931785"/>
                <a:gd name="connsiteY82" fmla="*/ 1576388 h 1958677"/>
                <a:gd name="connsiteX83" fmla="*/ 393082 w 931785"/>
                <a:gd name="connsiteY83" fmla="*/ 1557338 h 1958677"/>
                <a:gd name="connsiteX84" fmla="*/ 364507 w 931785"/>
                <a:gd name="connsiteY84" fmla="*/ 1533525 h 1958677"/>
                <a:gd name="connsiteX85" fmla="*/ 354982 w 931785"/>
                <a:gd name="connsiteY85" fmla="*/ 1509713 h 1958677"/>
                <a:gd name="connsiteX86" fmla="*/ 335932 w 931785"/>
                <a:gd name="connsiteY86" fmla="*/ 1476375 h 1958677"/>
                <a:gd name="connsiteX87" fmla="*/ 326407 w 931785"/>
                <a:gd name="connsiteY87" fmla="*/ 1443038 h 1958677"/>
                <a:gd name="connsiteX88" fmla="*/ 321644 w 931785"/>
                <a:gd name="connsiteY88" fmla="*/ 1333500 h 1958677"/>
                <a:gd name="connsiteX89" fmla="*/ 316882 w 931785"/>
                <a:gd name="connsiteY89" fmla="*/ 1319213 h 1958677"/>
                <a:gd name="connsiteX90" fmla="*/ 312119 w 931785"/>
                <a:gd name="connsiteY90" fmla="*/ 1300163 h 1958677"/>
                <a:gd name="connsiteX91" fmla="*/ 307357 w 931785"/>
                <a:gd name="connsiteY91" fmla="*/ 1285875 h 1958677"/>
                <a:gd name="connsiteX92" fmla="*/ 293069 w 931785"/>
                <a:gd name="connsiteY92" fmla="*/ 1223963 h 1958677"/>
                <a:gd name="connsiteX93" fmla="*/ 283544 w 931785"/>
                <a:gd name="connsiteY93" fmla="*/ 1209675 h 1958677"/>
                <a:gd name="connsiteX94" fmla="*/ 274019 w 931785"/>
                <a:gd name="connsiteY94" fmla="*/ 1176338 h 1958677"/>
                <a:gd name="connsiteX95" fmla="*/ 264494 w 931785"/>
                <a:gd name="connsiteY95" fmla="*/ 1152525 h 1958677"/>
                <a:gd name="connsiteX96" fmla="*/ 240682 w 931785"/>
                <a:gd name="connsiteY96" fmla="*/ 1090613 h 1958677"/>
                <a:gd name="connsiteX97" fmla="*/ 231157 w 931785"/>
                <a:gd name="connsiteY97" fmla="*/ 1071563 h 1958677"/>
                <a:gd name="connsiteX98" fmla="*/ 226394 w 931785"/>
                <a:gd name="connsiteY98" fmla="*/ 1057275 h 1958677"/>
                <a:gd name="connsiteX99" fmla="*/ 216869 w 931785"/>
                <a:gd name="connsiteY99" fmla="*/ 1033463 h 1958677"/>
                <a:gd name="connsiteX100" fmla="*/ 207344 w 931785"/>
                <a:gd name="connsiteY100" fmla="*/ 985838 h 1958677"/>
                <a:gd name="connsiteX101" fmla="*/ 197819 w 931785"/>
                <a:gd name="connsiteY101" fmla="*/ 938213 h 1958677"/>
                <a:gd name="connsiteX102" fmla="*/ 188294 w 931785"/>
                <a:gd name="connsiteY102" fmla="*/ 923925 h 1958677"/>
                <a:gd name="connsiteX103" fmla="*/ 159719 w 931785"/>
                <a:gd name="connsiteY103" fmla="*/ 885825 h 1958677"/>
                <a:gd name="connsiteX104" fmla="*/ 140669 w 931785"/>
                <a:gd name="connsiteY104" fmla="*/ 881063 h 1958677"/>
                <a:gd name="connsiteX105" fmla="*/ 131144 w 931785"/>
                <a:gd name="connsiteY105" fmla="*/ 866775 h 1958677"/>
                <a:gd name="connsiteX106" fmla="*/ 126382 w 931785"/>
                <a:gd name="connsiteY106" fmla="*/ 852488 h 1958677"/>
                <a:gd name="connsiteX107" fmla="*/ 93044 w 931785"/>
                <a:gd name="connsiteY107" fmla="*/ 819150 h 1958677"/>
                <a:gd name="connsiteX108" fmla="*/ 69232 w 931785"/>
                <a:gd name="connsiteY108" fmla="*/ 785813 h 1958677"/>
                <a:gd name="connsiteX109" fmla="*/ 59707 w 931785"/>
                <a:gd name="connsiteY109" fmla="*/ 747713 h 1958677"/>
                <a:gd name="connsiteX110" fmla="*/ 54944 w 931785"/>
                <a:gd name="connsiteY110" fmla="*/ 733425 h 1958677"/>
                <a:gd name="connsiteX111" fmla="*/ 40657 w 931785"/>
                <a:gd name="connsiteY111" fmla="*/ 685800 h 1958677"/>
                <a:gd name="connsiteX112" fmla="*/ 31132 w 931785"/>
                <a:gd name="connsiteY112" fmla="*/ 666750 h 1958677"/>
                <a:gd name="connsiteX113" fmla="*/ 26369 w 931785"/>
                <a:gd name="connsiteY113" fmla="*/ 647700 h 1958677"/>
                <a:gd name="connsiteX114" fmla="*/ 21607 w 931785"/>
                <a:gd name="connsiteY114" fmla="*/ 633413 h 1958677"/>
                <a:gd name="connsiteX115" fmla="*/ 16844 w 931785"/>
                <a:gd name="connsiteY115" fmla="*/ 614363 h 1958677"/>
                <a:gd name="connsiteX116" fmla="*/ 7319 w 931785"/>
                <a:gd name="connsiteY116" fmla="*/ 585788 h 1958677"/>
                <a:gd name="connsiteX117" fmla="*/ 7319 w 931785"/>
                <a:gd name="connsiteY117" fmla="*/ 428625 h 1958677"/>
                <a:gd name="connsiteX118" fmla="*/ 16844 w 931785"/>
                <a:gd name="connsiteY118" fmla="*/ 414338 h 1958677"/>
                <a:gd name="connsiteX119" fmla="*/ 45419 w 931785"/>
                <a:gd name="connsiteY119" fmla="*/ 404813 h 1958677"/>
                <a:gd name="connsiteX120" fmla="*/ 73994 w 931785"/>
                <a:gd name="connsiteY120" fmla="*/ 419100 h 1958677"/>
                <a:gd name="connsiteX121" fmla="*/ 88282 w 931785"/>
                <a:gd name="connsiteY121" fmla="*/ 423863 h 1958677"/>
                <a:gd name="connsiteX122" fmla="*/ 116857 w 931785"/>
                <a:gd name="connsiteY122" fmla="*/ 438150 h 1958677"/>
                <a:gd name="connsiteX123" fmla="*/ 126382 w 931785"/>
                <a:gd name="connsiteY123" fmla="*/ 557213 h 1958677"/>
                <a:gd name="connsiteX0" fmla="*/ 164482 w 931785"/>
                <a:gd name="connsiteY0" fmla="*/ 623888 h 2411413"/>
                <a:gd name="connsiteX1" fmla="*/ 202582 w 931785"/>
                <a:gd name="connsiteY1" fmla="*/ 619125 h 2411413"/>
                <a:gd name="connsiteX2" fmla="*/ 231157 w 931785"/>
                <a:gd name="connsiteY2" fmla="*/ 600075 h 2411413"/>
                <a:gd name="connsiteX3" fmla="*/ 259732 w 931785"/>
                <a:gd name="connsiteY3" fmla="*/ 585788 h 2411413"/>
                <a:gd name="connsiteX4" fmla="*/ 274019 w 931785"/>
                <a:gd name="connsiteY4" fmla="*/ 557213 h 2411413"/>
                <a:gd name="connsiteX5" fmla="*/ 302594 w 931785"/>
                <a:gd name="connsiteY5" fmla="*/ 547688 h 2411413"/>
                <a:gd name="connsiteX6" fmla="*/ 307357 w 931785"/>
                <a:gd name="connsiteY6" fmla="*/ 347663 h 2411413"/>
                <a:gd name="connsiteX7" fmla="*/ 312119 w 931785"/>
                <a:gd name="connsiteY7" fmla="*/ 333375 h 2411413"/>
                <a:gd name="connsiteX8" fmla="*/ 321644 w 931785"/>
                <a:gd name="connsiteY8" fmla="*/ 319088 h 2411413"/>
                <a:gd name="connsiteX9" fmla="*/ 340694 w 931785"/>
                <a:gd name="connsiteY9" fmla="*/ 276225 h 2411413"/>
                <a:gd name="connsiteX10" fmla="*/ 354982 w 931785"/>
                <a:gd name="connsiteY10" fmla="*/ 266700 h 2411413"/>
                <a:gd name="connsiteX11" fmla="*/ 369269 w 931785"/>
                <a:gd name="connsiteY11" fmla="*/ 252413 h 2411413"/>
                <a:gd name="connsiteX12" fmla="*/ 397844 w 931785"/>
                <a:gd name="connsiteY12" fmla="*/ 233363 h 2411413"/>
                <a:gd name="connsiteX13" fmla="*/ 412132 w 931785"/>
                <a:gd name="connsiteY13" fmla="*/ 223838 h 2411413"/>
                <a:gd name="connsiteX14" fmla="*/ 421657 w 931785"/>
                <a:gd name="connsiteY14" fmla="*/ 152400 h 2411413"/>
                <a:gd name="connsiteX15" fmla="*/ 426419 w 931785"/>
                <a:gd name="connsiteY15" fmla="*/ 138113 h 2411413"/>
                <a:gd name="connsiteX16" fmla="*/ 426419 w 931785"/>
                <a:gd name="connsiteY16" fmla="*/ 9525 h 2411413"/>
                <a:gd name="connsiteX17" fmla="*/ 478807 w 931785"/>
                <a:gd name="connsiteY17" fmla="*/ 28575 h 2411413"/>
                <a:gd name="connsiteX18" fmla="*/ 493094 w 931785"/>
                <a:gd name="connsiteY18" fmla="*/ 33338 h 2411413"/>
                <a:gd name="connsiteX19" fmla="*/ 521669 w 931785"/>
                <a:gd name="connsiteY19" fmla="*/ 57150 h 2411413"/>
                <a:gd name="connsiteX20" fmla="*/ 535957 w 931785"/>
                <a:gd name="connsiteY20" fmla="*/ 47625 h 2411413"/>
                <a:gd name="connsiteX21" fmla="*/ 555007 w 931785"/>
                <a:gd name="connsiteY21" fmla="*/ 19050 h 2411413"/>
                <a:gd name="connsiteX22" fmla="*/ 583582 w 931785"/>
                <a:gd name="connsiteY22" fmla="*/ 0 h 2411413"/>
                <a:gd name="connsiteX23" fmla="*/ 621682 w 931785"/>
                <a:gd name="connsiteY23" fmla="*/ 33338 h 2411413"/>
                <a:gd name="connsiteX24" fmla="*/ 645494 w 931785"/>
                <a:gd name="connsiteY24" fmla="*/ 28575 h 2411413"/>
                <a:gd name="connsiteX25" fmla="*/ 659782 w 931785"/>
                <a:gd name="connsiteY25" fmla="*/ 23813 h 2411413"/>
                <a:gd name="connsiteX26" fmla="*/ 678832 w 931785"/>
                <a:gd name="connsiteY26" fmla="*/ 28575 h 2411413"/>
                <a:gd name="connsiteX27" fmla="*/ 683594 w 931785"/>
                <a:gd name="connsiteY27" fmla="*/ 42863 h 2411413"/>
                <a:gd name="connsiteX28" fmla="*/ 688357 w 931785"/>
                <a:gd name="connsiteY28" fmla="*/ 171450 h 2411413"/>
                <a:gd name="connsiteX29" fmla="*/ 697882 w 931785"/>
                <a:gd name="connsiteY29" fmla="*/ 200025 h 2411413"/>
                <a:gd name="connsiteX30" fmla="*/ 702644 w 931785"/>
                <a:gd name="connsiteY30" fmla="*/ 214313 h 2411413"/>
                <a:gd name="connsiteX31" fmla="*/ 707407 w 931785"/>
                <a:gd name="connsiteY31" fmla="*/ 228600 h 2411413"/>
                <a:gd name="connsiteX32" fmla="*/ 716932 w 931785"/>
                <a:gd name="connsiteY32" fmla="*/ 261938 h 2411413"/>
                <a:gd name="connsiteX33" fmla="*/ 731219 w 931785"/>
                <a:gd name="connsiteY33" fmla="*/ 276225 h 2411413"/>
                <a:gd name="connsiteX34" fmla="*/ 735982 w 931785"/>
                <a:gd name="connsiteY34" fmla="*/ 338138 h 2411413"/>
                <a:gd name="connsiteX35" fmla="*/ 750269 w 931785"/>
                <a:gd name="connsiteY35" fmla="*/ 504825 h 2411413"/>
                <a:gd name="connsiteX36" fmla="*/ 740744 w 931785"/>
                <a:gd name="connsiteY36" fmla="*/ 609600 h 2411413"/>
                <a:gd name="connsiteX37" fmla="*/ 755032 w 931785"/>
                <a:gd name="connsiteY37" fmla="*/ 704850 h 2411413"/>
                <a:gd name="connsiteX38" fmla="*/ 831232 w 931785"/>
                <a:gd name="connsiteY38" fmla="*/ 700088 h 2411413"/>
                <a:gd name="connsiteX39" fmla="*/ 850282 w 931785"/>
                <a:gd name="connsiteY39" fmla="*/ 695325 h 2411413"/>
                <a:gd name="connsiteX40" fmla="*/ 835994 w 931785"/>
                <a:gd name="connsiteY40" fmla="*/ 704850 h 2411413"/>
                <a:gd name="connsiteX41" fmla="*/ 802657 w 931785"/>
                <a:gd name="connsiteY41" fmla="*/ 719138 h 2411413"/>
                <a:gd name="connsiteX42" fmla="*/ 793132 w 931785"/>
                <a:gd name="connsiteY42" fmla="*/ 733425 h 2411413"/>
                <a:gd name="connsiteX43" fmla="*/ 797894 w 931785"/>
                <a:gd name="connsiteY43" fmla="*/ 747713 h 2411413"/>
                <a:gd name="connsiteX44" fmla="*/ 812182 w 931785"/>
                <a:gd name="connsiteY44" fmla="*/ 781050 h 2411413"/>
                <a:gd name="connsiteX45" fmla="*/ 821707 w 931785"/>
                <a:gd name="connsiteY45" fmla="*/ 809625 h 2411413"/>
                <a:gd name="connsiteX46" fmla="*/ 826469 w 931785"/>
                <a:gd name="connsiteY46" fmla="*/ 823913 h 2411413"/>
                <a:gd name="connsiteX47" fmla="*/ 831232 w 931785"/>
                <a:gd name="connsiteY47" fmla="*/ 895350 h 2411413"/>
                <a:gd name="connsiteX48" fmla="*/ 845519 w 931785"/>
                <a:gd name="connsiteY48" fmla="*/ 904875 h 2411413"/>
                <a:gd name="connsiteX49" fmla="*/ 859807 w 931785"/>
                <a:gd name="connsiteY49" fmla="*/ 919163 h 2411413"/>
                <a:gd name="connsiteX50" fmla="*/ 864569 w 931785"/>
                <a:gd name="connsiteY50" fmla="*/ 995363 h 2411413"/>
                <a:gd name="connsiteX51" fmla="*/ 869332 w 931785"/>
                <a:gd name="connsiteY51" fmla="*/ 1014413 h 2411413"/>
                <a:gd name="connsiteX52" fmla="*/ 874094 w 931785"/>
                <a:gd name="connsiteY52" fmla="*/ 1042988 h 2411413"/>
                <a:gd name="connsiteX53" fmla="*/ 878857 w 931785"/>
                <a:gd name="connsiteY53" fmla="*/ 1066800 h 2411413"/>
                <a:gd name="connsiteX54" fmla="*/ 888382 w 931785"/>
                <a:gd name="connsiteY54" fmla="*/ 1404938 h 2411413"/>
                <a:gd name="connsiteX55" fmla="*/ 893144 w 931785"/>
                <a:gd name="connsiteY55" fmla="*/ 1419225 h 2411413"/>
                <a:gd name="connsiteX56" fmla="*/ 897907 w 931785"/>
                <a:gd name="connsiteY56" fmla="*/ 1443038 h 2411413"/>
                <a:gd name="connsiteX57" fmla="*/ 897907 w 931785"/>
                <a:gd name="connsiteY57" fmla="*/ 1633538 h 2411413"/>
                <a:gd name="connsiteX58" fmla="*/ 902669 w 931785"/>
                <a:gd name="connsiteY58" fmla="*/ 1647825 h 2411413"/>
                <a:gd name="connsiteX59" fmla="*/ 902669 w 931785"/>
                <a:gd name="connsiteY59" fmla="*/ 1862138 h 2411413"/>
                <a:gd name="connsiteX60" fmla="*/ 916957 w 931785"/>
                <a:gd name="connsiteY60" fmla="*/ 1914525 h 2411413"/>
                <a:gd name="connsiteX61" fmla="*/ 921719 w 931785"/>
                <a:gd name="connsiteY61" fmla="*/ 1943100 h 2411413"/>
                <a:gd name="connsiteX62" fmla="*/ 931244 w 931785"/>
                <a:gd name="connsiteY62" fmla="*/ 1957388 h 2411413"/>
                <a:gd name="connsiteX63" fmla="*/ 926482 w 931785"/>
                <a:gd name="connsiteY63" fmla="*/ 1909763 h 2411413"/>
                <a:gd name="connsiteX64" fmla="*/ 826469 w 931785"/>
                <a:gd name="connsiteY64" fmla="*/ 1919288 h 2411413"/>
                <a:gd name="connsiteX65" fmla="*/ 812182 w 931785"/>
                <a:gd name="connsiteY65" fmla="*/ 1890713 h 2411413"/>
                <a:gd name="connsiteX66" fmla="*/ 783607 w 931785"/>
                <a:gd name="connsiteY66" fmla="*/ 1862138 h 2411413"/>
                <a:gd name="connsiteX67" fmla="*/ 721694 w 931785"/>
                <a:gd name="connsiteY67" fmla="*/ 1866900 h 2411413"/>
                <a:gd name="connsiteX68" fmla="*/ 707407 w 931785"/>
                <a:gd name="connsiteY68" fmla="*/ 1876425 h 2411413"/>
                <a:gd name="connsiteX69" fmla="*/ 674069 w 931785"/>
                <a:gd name="connsiteY69" fmla="*/ 1885950 h 2411413"/>
                <a:gd name="connsiteX70" fmla="*/ 718519 w 931785"/>
                <a:gd name="connsiteY70" fmla="*/ 2411413 h 2411413"/>
                <a:gd name="connsiteX71" fmla="*/ 421657 w 931785"/>
                <a:gd name="connsiteY71" fmla="*/ 1943100 h 2411413"/>
                <a:gd name="connsiteX72" fmla="*/ 431182 w 931785"/>
                <a:gd name="connsiteY72" fmla="*/ 1785938 h 2411413"/>
                <a:gd name="connsiteX73" fmla="*/ 435944 w 931785"/>
                <a:gd name="connsiteY73" fmla="*/ 1766888 h 2411413"/>
                <a:gd name="connsiteX74" fmla="*/ 450232 w 931785"/>
                <a:gd name="connsiteY74" fmla="*/ 1743075 h 2411413"/>
                <a:gd name="connsiteX75" fmla="*/ 459757 w 931785"/>
                <a:gd name="connsiteY75" fmla="*/ 1724025 h 2411413"/>
                <a:gd name="connsiteX76" fmla="*/ 464519 w 931785"/>
                <a:gd name="connsiteY76" fmla="*/ 1704975 h 2411413"/>
                <a:gd name="connsiteX77" fmla="*/ 474044 w 931785"/>
                <a:gd name="connsiteY77" fmla="*/ 1690688 h 2411413"/>
                <a:gd name="connsiteX78" fmla="*/ 478807 w 931785"/>
                <a:gd name="connsiteY78" fmla="*/ 1676400 h 2411413"/>
                <a:gd name="connsiteX79" fmla="*/ 483569 w 931785"/>
                <a:gd name="connsiteY79" fmla="*/ 1643063 h 2411413"/>
                <a:gd name="connsiteX80" fmla="*/ 488332 w 931785"/>
                <a:gd name="connsiteY80" fmla="*/ 1628775 h 2411413"/>
                <a:gd name="connsiteX81" fmla="*/ 445469 w 931785"/>
                <a:gd name="connsiteY81" fmla="*/ 1585913 h 2411413"/>
                <a:gd name="connsiteX82" fmla="*/ 426419 w 931785"/>
                <a:gd name="connsiteY82" fmla="*/ 1576388 h 2411413"/>
                <a:gd name="connsiteX83" fmla="*/ 393082 w 931785"/>
                <a:gd name="connsiteY83" fmla="*/ 1557338 h 2411413"/>
                <a:gd name="connsiteX84" fmla="*/ 364507 w 931785"/>
                <a:gd name="connsiteY84" fmla="*/ 1533525 h 2411413"/>
                <a:gd name="connsiteX85" fmla="*/ 354982 w 931785"/>
                <a:gd name="connsiteY85" fmla="*/ 1509713 h 2411413"/>
                <a:gd name="connsiteX86" fmla="*/ 335932 w 931785"/>
                <a:gd name="connsiteY86" fmla="*/ 1476375 h 2411413"/>
                <a:gd name="connsiteX87" fmla="*/ 326407 w 931785"/>
                <a:gd name="connsiteY87" fmla="*/ 1443038 h 2411413"/>
                <a:gd name="connsiteX88" fmla="*/ 321644 w 931785"/>
                <a:gd name="connsiteY88" fmla="*/ 1333500 h 2411413"/>
                <a:gd name="connsiteX89" fmla="*/ 316882 w 931785"/>
                <a:gd name="connsiteY89" fmla="*/ 1319213 h 2411413"/>
                <a:gd name="connsiteX90" fmla="*/ 312119 w 931785"/>
                <a:gd name="connsiteY90" fmla="*/ 1300163 h 2411413"/>
                <a:gd name="connsiteX91" fmla="*/ 307357 w 931785"/>
                <a:gd name="connsiteY91" fmla="*/ 1285875 h 2411413"/>
                <a:gd name="connsiteX92" fmla="*/ 293069 w 931785"/>
                <a:gd name="connsiteY92" fmla="*/ 1223963 h 2411413"/>
                <a:gd name="connsiteX93" fmla="*/ 283544 w 931785"/>
                <a:gd name="connsiteY93" fmla="*/ 1209675 h 2411413"/>
                <a:gd name="connsiteX94" fmla="*/ 274019 w 931785"/>
                <a:gd name="connsiteY94" fmla="*/ 1176338 h 2411413"/>
                <a:gd name="connsiteX95" fmla="*/ 264494 w 931785"/>
                <a:gd name="connsiteY95" fmla="*/ 1152525 h 2411413"/>
                <a:gd name="connsiteX96" fmla="*/ 240682 w 931785"/>
                <a:gd name="connsiteY96" fmla="*/ 1090613 h 2411413"/>
                <a:gd name="connsiteX97" fmla="*/ 231157 w 931785"/>
                <a:gd name="connsiteY97" fmla="*/ 1071563 h 2411413"/>
                <a:gd name="connsiteX98" fmla="*/ 226394 w 931785"/>
                <a:gd name="connsiteY98" fmla="*/ 1057275 h 2411413"/>
                <a:gd name="connsiteX99" fmla="*/ 216869 w 931785"/>
                <a:gd name="connsiteY99" fmla="*/ 1033463 h 2411413"/>
                <a:gd name="connsiteX100" fmla="*/ 207344 w 931785"/>
                <a:gd name="connsiteY100" fmla="*/ 985838 h 2411413"/>
                <a:gd name="connsiteX101" fmla="*/ 197819 w 931785"/>
                <a:gd name="connsiteY101" fmla="*/ 938213 h 2411413"/>
                <a:gd name="connsiteX102" fmla="*/ 188294 w 931785"/>
                <a:gd name="connsiteY102" fmla="*/ 923925 h 2411413"/>
                <a:gd name="connsiteX103" fmla="*/ 159719 w 931785"/>
                <a:gd name="connsiteY103" fmla="*/ 885825 h 2411413"/>
                <a:gd name="connsiteX104" fmla="*/ 140669 w 931785"/>
                <a:gd name="connsiteY104" fmla="*/ 881063 h 2411413"/>
                <a:gd name="connsiteX105" fmla="*/ 131144 w 931785"/>
                <a:gd name="connsiteY105" fmla="*/ 866775 h 2411413"/>
                <a:gd name="connsiteX106" fmla="*/ 126382 w 931785"/>
                <a:gd name="connsiteY106" fmla="*/ 852488 h 2411413"/>
                <a:gd name="connsiteX107" fmla="*/ 93044 w 931785"/>
                <a:gd name="connsiteY107" fmla="*/ 819150 h 2411413"/>
                <a:gd name="connsiteX108" fmla="*/ 69232 w 931785"/>
                <a:gd name="connsiteY108" fmla="*/ 785813 h 2411413"/>
                <a:gd name="connsiteX109" fmla="*/ 59707 w 931785"/>
                <a:gd name="connsiteY109" fmla="*/ 747713 h 2411413"/>
                <a:gd name="connsiteX110" fmla="*/ 54944 w 931785"/>
                <a:gd name="connsiteY110" fmla="*/ 733425 h 2411413"/>
                <a:gd name="connsiteX111" fmla="*/ 40657 w 931785"/>
                <a:gd name="connsiteY111" fmla="*/ 685800 h 2411413"/>
                <a:gd name="connsiteX112" fmla="*/ 31132 w 931785"/>
                <a:gd name="connsiteY112" fmla="*/ 666750 h 2411413"/>
                <a:gd name="connsiteX113" fmla="*/ 26369 w 931785"/>
                <a:gd name="connsiteY113" fmla="*/ 647700 h 2411413"/>
                <a:gd name="connsiteX114" fmla="*/ 21607 w 931785"/>
                <a:gd name="connsiteY114" fmla="*/ 633413 h 2411413"/>
                <a:gd name="connsiteX115" fmla="*/ 16844 w 931785"/>
                <a:gd name="connsiteY115" fmla="*/ 614363 h 2411413"/>
                <a:gd name="connsiteX116" fmla="*/ 7319 w 931785"/>
                <a:gd name="connsiteY116" fmla="*/ 585788 h 2411413"/>
                <a:gd name="connsiteX117" fmla="*/ 7319 w 931785"/>
                <a:gd name="connsiteY117" fmla="*/ 428625 h 2411413"/>
                <a:gd name="connsiteX118" fmla="*/ 16844 w 931785"/>
                <a:gd name="connsiteY118" fmla="*/ 414338 h 2411413"/>
                <a:gd name="connsiteX119" fmla="*/ 45419 w 931785"/>
                <a:gd name="connsiteY119" fmla="*/ 404813 h 2411413"/>
                <a:gd name="connsiteX120" fmla="*/ 73994 w 931785"/>
                <a:gd name="connsiteY120" fmla="*/ 419100 h 2411413"/>
                <a:gd name="connsiteX121" fmla="*/ 88282 w 931785"/>
                <a:gd name="connsiteY121" fmla="*/ 423863 h 2411413"/>
                <a:gd name="connsiteX122" fmla="*/ 116857 w 931785"/>
                <a:gd name="connsiteY122" fmla="*/ 438150 h 2411413"/>
                <a:gd name="connsiteX123" fmla="*/ 126382 w 931785"/>
                <a:gd name="connsiteY123" fmla="*/ 557213 h 2411413"/>
                <a:gd name="connsiteX0" fmla="*/ 164482 w 931785"/>
                <a:gd name="connsiteY0" fmla="*/ 623888 h 2412097"/>
                <a:gd name="connsiteX1" fmla="*/ 202582 w 931785"/>
                <a:gd name="connsiteY1" fmla="*/ 619125 h 2412097"/>
                <a:gd name="connsiteX2" fmla="*/ 231157 w 931785"/>
                <a:gd name="connsiteY2" fmla="*/ 600075 h 2412097"/>
                <a:gd name="connsiteX3" fmla="*/ 259732 w 931785"/>
                <a:gd name="connsiteY3" fmla="*/ 585788 h 2412097"/>
                <a:gd name="connsiteX4" fmla="*/ 274019 w 931785"/>
                <a:gd name="connsiteY4" fmla="*/ 557213 h 2412097"/>
                <a:gd name="connsiteX5" fmla="*/ 302594 w 931785"/>
                <a:gd name="connsiteY5" fmla="*/ 547688 h 2412097"/>
                <a:gd name="connsiteX6" fmla="*/ 307357 w 931785"/>
                <a:gd name="connsiteY6" fmla="*/ 347663 h 2412097"/>
                <a:gd name="connsiteX7" fmla="*/ 312119 w 931785"/>
                <a:gd name="connsiteY7" fmla="*/ 333375 h 2412097"/>
                <a:gd name="connsiteX8" fmla="*/ 321644 w 931785"/>
                <a:gd name="connsiteY8" fmla="*/ 319088 h 2412097"/>
                <a:gd name="connsiteX9" fmla="*/ 340694 w 931785"/>
                <a:gd name="connsiteY9" fmla="*/ 276225 h 2412097"/>
                <a:gd name="connsiteX10" fmla="*/ 354982 w 931785"/>
                <a:gd name="connsiteY10" fmla="*/ 266700 h 2412097"/>
                <a:gd name="connsiteX11" fmla="*/ 369269 w 931785"/>
                <a:gd name="connsiteY11" fmla="*/ 252413 h 2412097"/>
                <a:gd name="connsiteX12" fmla="*/ 397844 w 931785"/>
                <a:gd name="connsiteY12" fmla="*/ 233363 h 2412097"/>
                <a:gd name="connsiteX13" fmla="*/ 412132 w 931785"/>
                <a:gd name="connsiteY13" fmla="*/ 223838 h 2412097"/>
                <a:gd name="connsiteX14" fmla="*/ 421657 w 931785"/>
                <a:gd name="connsiteY14" fmla="*/ 152400 h 2412097"/>
                <a:gd name="connsiteX15" fmla="*/ 426419 w 931785"/>
                <a:gd name="connsiteY15" fmla="*/ 138113 h 2412097"/>
                <a:gd name="connsiteX16" fmla="*/ 426419 w 931785"/>
                <a:gd name="connsiteY16" fmla="*/ 9525 h 2412097"/>
                <a:gd name="connsiteX17" fmla="*/ 478807 w 931785"/>
                <a:gd name="connsiteY17" fmla="*/ 28575 h 2412097"/>
                <a:gd name="connsiteX18" fmla="*/ 493094 w 931785"/>
                <a:gd name="connsiteY18" fmla="*/ 33338 h 2412097"/>
                <a:gd name="connsiteX19" fmla="*/ 521669 w 931785"/>
                <a:gd name="connsiteY19" fmla="*/ 57150 h 2412097"/>
                <a:gd name="connsiteX20" fmla="*/ 535957 w 931785"/>
                <a:gd name="connsiteY20" fmla="*/ 47625 h 2412097"/>
                <a:gd name="connsiteX21" fmla="*/ 555007 w 931785"/>
                <a:gd name="connsiteY21" fmla="*/ 19050 h 2412097"/>
                <a:gd name="connsiteX22" fmla="*/ 583582 w 931785"/>
                <a:gd name="connsiteY22" fmla="*/ 0 h 2412097"/>
                <a:gd name="connsiteX23" fmla="*/ 621682 w 931785"/>
                <a:gd name="connsiteY23" fmla="*/ 33338 h 2412097"/>
                <a:gd name="connsiteX24" fmla="*/ 645494 w 931785"/>
                <a:gd name="connsiteY24" fmla="*/ 28575 h 2412097"/>
                <a:gd name="connsiteX25" fmla="*/ 659782 w 931785"/>
                <a:gd name="connsiteY25" fmla="*/ 23813 h 2412097"/>
                <a:gd name="connsiteX26" fmla="*/ 678832 w 931785"/>
                <a:gd name="connsiteY26" fmla="*/ 28575 h 2412097"/>
                <a:gd name="connsiteX27" fmla="*/ 683594 w 931785"/>
                <a:gd name="connsiteY27" fmla="*/ 42863 h 2412097"/>
                <a:gd name="connsiteX28" fmla="*/ 688357 w 931785"/>
                <a:gd name="connsiteY28" fmla="*/ 171450 h 2412097"/>
                <a:gd name="connsiteX29" fmla="*/ 697882 w 931785"/>
                <a:gd name="connsiteY29" fmla="*/ 200025 h 2412097"/>
                <a:gd name="connsiteX30" fmla="*/ 702644 w 931785"/>
                <a:gd name="connsiteY30" fmla="*/ 214313 h 2412097"/>
                <a:gd name="connsiteX31" fmla="*/ 707407 w 931785"/>
                <a:gd name="connsiteY31" fmla="*/ 228600 h 2412097"/>
                <a:gd name="connsiteX32" fmla="*/ 716932 w 931785"/>
                <a:gd name="connsiteY32" fmla="*/ 261938 h 2412097"/>
                <a:gd name="connsiteX33" fmla="*/ 731219 w 931785"/>
                <a:gd name="connsiteY33" fmla="*/ 276225 h 2412097"/>
                <a:gd name="connsiteX34" fmla="*/ 735982 w 931785"/>
                <a:gd name="connsiteY34" fmla="*/ 338138 h 2412097"/>
                <a:gd name="connsiteX35" fmla="*/ 750269 w 931785"/>
                <a:gd name="connsiteY35" fmla="*/ 504825 h 2412097"/>
                <a:gd name="connsiteX36" fmla="*/ 740744 w 931785"/>
                <a:gd name="connsiteY36" fmla="*/ 609600 h 2412097"/>
                <a:gd name="connsiteX37" fmla="*/ 755032 w 931785"/>
                <a:gd name="connsiteY37" fmla="*/ 704850 h 2412097"/>
                <a:gd name="connsiteX38" fmla="*/ 831232 w 931785"/>
                <a:gd name="connsiteY38" fmla="*/ 700088 h 2412097"/>
                <a:gd name="connsiteX39" fmla="*/ 850282 w 931785"/>
                <a:gd name="connsiteY39" fmla="*/ 695325 h 2412097"/>
                <a:gd name="connsiteX40" fmla="*/ 835994 w 931785"/>
                <a:gd name="connsiteY40" fmla="*/ 704850 h 2412097"/>
                <a:gd name="connsiteX41" fmla="*/ 802657 w 931785"/>
                <a:gd name="connsiteY41" fmla="*/ 719138 h 2412097"/>
                <a:gd name="connsiteX42" fmla="*/ 793132 w 931785"/>
                <a:gd name="connsiteY42" fmla="*/ 733425 h 2412097"/>
                <a:gd name="connsiteX43" fmla="*/ 797894 w 931785"/>
                <a:gd name="connsiteY43" fmla="*/ 747713 h 2412097"/>
                <a:gd name="connsiteX44" fmla="*/ 812182 w 931785"/>
                <a:gd name="connsiteY44" fmla="*/ 781050 h 2412097"/>
                <a:gd name="connsiteX45" fmla="*/ 821707 w 931785"/>
                <a:gd name="connsiteY45" fmla="*/ 809625 h 2412097"/>
                <a:gd name="connsiteX46" fmla="*/ 826469 w 931785"/>
                <a:gd name="connsiteY46" fmla="*/ 823913 h 2412097"/>
                <a:gd name="connsiteX47" fmla="*/ 831232 w 931785"/>
                <a:gd name="connsiteY47" fmla="*/ 895350 h 2412097"/>
                <a:gd name="connsiteX48" fmla="*/ 845519 w 931785"/>
                <a:gd name="connsiteY48" fmla="*/ 904875 h 2412097"/>
                <a:gd name="connsiteX49" fmla="*/ 859807 w 931785"/>
                <a:gd name="connsiteY49" fmla="*/ 919163 h 2412097"/>
                <a:gd name="connsiteX50" fmla="*/ 864569 w 931785"/>
                <a:gd name="connsiteY50" fmla="*/ 995363 h 2412097"/>
                <a:gd name="connsiteX51" fmla="*/ 869332 w 931785"/>
                <a:gd name="connsiteY51" fmla="*/ 1014413 h 2412097"/>
                <a:gd name="connsiteX52" fmla="*/ 874094 w 931785"/>
                <a:gd name="connsiteY52" fmla="*/ 1042988 h 2412097"/>
                <a:gd name="connsiteX53" fmla="*/ 878857 w 931785"/>
                <a:gd name="connsiteY53" fmla="*/ 1066800 h 2412097"/>
                <a:gd name="connsiteX54" fmla="*/ 888382 w 931785"/>
                <a:gd name="connsiteY54" fmla="*/ 1404938 h 2412097"/>
                <a:gd name="connsiteX55" fmla="*/ 893144 w 931785"/>
                <a:gd name="connsiteY55" fmla="*/ 1419225 h 2412097"/>
                <a:gd name="connsiteX56" fmla="*/ 897907 w 931785"/>
                <a:gd name="connsiteY56" fmla="*/ 1443038 h 2412097"/>
                <a:gd name="connsiteX57" fmla="*/ 897907 w 931785"/>
                <a:gd name="connsiteY57" fmla="*/ 1633538 h 2412097"/>
                <a:gd name="connsiteX58" fmla="*/ 902669 w 931785"/>
                <a:gd name="connsiteY58" fmla="*/ 1647825 h 2412097"/>
                <a:gd name="connsiteX59" fmla="*/ 902669 w 931785"/>
                <a:gd name="connsiteY59" fmla="*/ 1862138 h 2412097"/>
                <a:gd name="connsiteX60" fmla="*/ 916957 w 931785"/>
                <a:gd name="connsiteY60" fmla="*/ 1914525 h 2412097"/>
                <a:gd name="connsiteX61" fmla="*/ 921719 w 931785"/>
                <a:gd name="connsiteY61" fmla="*/ 1943100 h 2412097"/>
                <a:gd name="connsiteX62" fmla="*/ 931244 w 931785"/>
                <a:gd name="connsiteY62" fmla="*/ 1957388 h 2412097"/>
                <a:gd name="connsiteX63" fmla="*/ 926482 w 931785"/>
                <a:gd name="connsiteY63" fmla="*/ 1909763 h 2412097"/>
                <a:gd name="connsiteX64" fmla="*/ 826469 w 931785"/>
                <a:gd name="connsiteY64" fmla="*/ 1919288 h 2412097"/>
                <a:gd name="connsiteX65" fmla="*/ 812182 w 931785"/>
                <a:gd name="connsiteY65" fmla="*/ 1890713 h 2412097"/>
                <a:gd name="connsiteX66" fmla="*/ 783607 w 931785"/>
                <a:gd name="connsiteY66" fmla="*/ 1862138 h 2412097"/>
                <a:gd name="connsiteX67" fmla="*/ 721694 w 931785"/>
                <a:gd name="connsiteY67" fmla="*/ 1866900 h 2412097"/>
                <a:gd name="connsiteX68" fmla="*/ 707407 w 931785"/>
                <a:gd name="connsiteY68" fmla="*/ 1876425 h 2412097"/>
                <a:gd name="connsiteX69" fmla="*/ 674069 w 931785"/>
                <a:gd name="connsiteY69" fmla="*/ 1885950 h 2412097"/>
                <a:gd name="connsiteX70" fmla="*/ 623269 w 931785"/>
                <a:gd name="connsiteY70" fmla="*/ 2092325 h 2412097"/>
                <a:gd name="connsiteX71" fmla="*/ 718519 w 931785"/>
                <a:gd name="connsiteY71" fmla="*/ 2411413 h 2412097"/>
                <a:gd name="connsiteX72" fmla="*/ 421657 w 931785"/>
                <a:gd name="connsiteY72" fmla="*/ 1943100 h 2412097"/>
                <a:gd name="connsiteX73" fmla="*/ 431182 w 931785"/>
                <a:gd name="connsiteY73" fmla="*/ 1785938 h 2412097"/>
                <a:gd name="connsiteX74" fmla="*/ 435944 w 931785"/>
                <a:gd name="connsiteY74" fmla="*/ 1766888 h 2412097"/>
                <a:gd name="connsiteX75" fmla="*/ 450232 w 931785"/>
                <a:gd name="connsiteY75" fmla="*/ 1743075 h 2412097"/>
                <a:gd name="connsiteX76" fmla="*/ 459757 w 931785"/>
                <a:gd name="connsiteY76" fmla="*/ 1724025 h 2412097"/>
                <a:gd name="connsiteX77" fmla="*/ 464519 w 931785"/>
                <a:gd name="connsiteY77" fmla="*/ 1704975 h 2412097"/>
                <a:gd name="connsiteX78" fmla="*/ 474044 w 931785"/>
                <a:gd name="connsiteY78" fmla="*/ 1690688 h 2412097"/>
                <a:gd name="connsiteX79" fmla="*/ 478807 w 931785"/>
                <a:gd name="connsiteY79" fmla="*/ 1676400 h 2412097"/>
                <a:gd name="connsiteX80" fmla="*/ 483569 w 931785"/>
                <a:gd name="connsiteY80" fmla="*/ 1643063 h 2412097"/>
                <a:gd name="connsiteX81" fmla="*/ 488332 w 931785"/>
                <a:gd name="connsiteY81" fmla="*/ 1628775 h 2412097"/>
                <a:gd name="connsiteX82" fmla="*/ 445469 w 931785"/>
                <a:gd name="connsiteY82" fmla="*/ 1585913 h 2412097"/>
                <a:gd name="connsiteX83" fmla="*/ 426419 w 931785"/>
                <a:gd name="connsiteY83" fmla="*/ 1576388 h 2412097"/>
                <a:gd name="connsiteX84" fmla="*/ 393082 w 931785"/>
                <a:gd name="connsiteY84" fmla="*/ 1557338 h 2412097"/>
                <a:gd name="connsiteX85" fmla="*/ 364507 w 931785"/>
                <a:gd name="connsiteY85" fmla="*/ 1533525 h 2412097"/>
                <a:gd name="connsiteX86" fmla="*/ 354982 w 931785"/>
                <a:gd name="connsiteY86" fmla="*/ 1509713 h 2412097"/>
                <a:gd name="connsiteX87" fmla="*/ 335932 w 931785"/>
                <a:gd name="connsiteY87" fmla="*/ 1476375 h 2412097"/>
                <a:gd name="connsiteX88" fmla="*/ 326407 w 931785"/>
                <a:gd name="connsiteY88" fmla="*/ 1443038 h 2412097"/>
                <a:gd name="connsiteX89" fmla="*/ 321644 w 931785"/>
                <a:gd name="connsiteY89" fmla="*/ 1333500 h 2412097"/>
                <a:gd name="connsiteX90" fmla="*/ 316882 w 931785"/>
                <a:gd name="connsiteY90" fmla="*/ 1319213 h 2412097"/>
                <a:gd name="connsiteX91" fmla="*/ 312119 w 931785"/>
                <a:gd name="connsiteY91" fmla="*/ 1300163 h 2412097"/>
                <a:gd name="connsiteX92" fmla="*/ 307357 w 931785"/>
                <a:gd name="connsiteY92" fmla="*/ 1285875 h 2412097"/>
                <a:gd name="connsiteX93" fmla="*/ 293069 w 931785"/>
                <a:gd name="connsiteY93" fmla="*/ 1223963 h 2412097"/>
                <a:gd name="connsiteX94" fmla="*/ 283544 w 931785"/>
                <a:gd name="connsiteY94" fmla="*/ 1209675 h 2412097"/>
                <a:gd name="connsiteX95" fmla="*/ 274019 w 931785"/>
                <a:gd name="connsiteY95" fmla="*/ 1176338 h 2412097"/>
                <a:gd name="connsiteX96" fmla="*/ 264494 w 931785"/>
                <a:gd name="connsiteY96" fmla="*/ 1152525 h 2412097"/>
                <a:gd name="connsiteX97" fmla="*/ 240682 w 931785"/>
                <a:gd name="connsiteY97" fmla="*/ 1090613 h 2412097"/>
                <a:gd name="connsiteX98" fmla="*/ 231157 w 931785"/>
                <a:gd name="connsiteY98" fmla="*/ 1071563 h 2412097"/>
                <a:gd name="connsiteX99" fmla="*/ 226394 w 931785"/>
                <a:gd name="connsiteY99" fmla="*/ 1057275 h 2412097"/>
                <a:gd name="connsiteX100" fmla="*/ 216869 w 931785"/>
                <a:gd name="connsiteY100" fmla="*/ 1033463 h 2412097"/>
                <a:gd name="connsiteX101" fmla="*/ 207344 w 931785"/>
                <a:gd name="connsiteY101" fmla="*/ 985838 h 2412097"/>
                <a:gd name="connsiteX102" fmla="*/ 197819 w 931785"/>
                <a:gd name="connsiteY102" fmla="*/ 938213 h 2412097"/>
                <a:gd name="connsiteX103" fmla="*/ 188294 w 931785"/>
                <a:gd name="connsiteY103" fmla="*/ 923925 h 2412097"/>
                <a:gd name="connsiteX104" fmla="*/ 159719 w 931785"/>
                <a:gd name="connsiteY104" fmla="*/ 885825 h 2412097"/>
                <a:gd name="connsiteX105" fmla="*/ 140669 w 931785"/>
                <a:gd name="connsiteY105" fmla="*/ 881063 h 2412097"/>
                <a:gd name="connsiteX106" fmla="*/ 131144 w 931785"/>
                <a:gd name="connsiteY106" fmla="*/ 866775 h 2412097"/>
                <a:gd name="connsiteX107" fmla="*/ 126382 w 931785"/>
                <a:gd name="connsiteY107" fmla="*/ 852488 h 2412097"/>
                <a:gd name="connsiteX108" fmla="*/ 93044 w 931785"/>
                <a:gd name="connsiteY108" fmla="*/ 819150 h 2412097"/>
                <a:gd name="connsiteX109" fmla="*/ 69232 w 931785"/>
                <a:gd name="connsiteY109" fmla="*/ 785813 h 2412097"/>
                <a:gd name="connsiteX110" fmla="*/ 59707 w 931785"/>
                <a:gd name="connsiteY110" fmla="*/ 747713 h 2412097"/>
                <a:gd name="connsiteX111" fmla="*/ 54944 w 931785"/>
                <a:gd name="connsiteY111" fmla="*/ 733425 h 2412097"/>
                <a:gd name="connsiteX112" fmla="*/ 40657 w 931785"/>
                <a:gd name="connsiteY112" fmla="*/ 685800 h 2412097"/>
                <a:gd name="connsiteX113" fmla="*/ 31132 w 931785"/>
                <a:gd name="connsiteY113" fmla="*/ 666750 h 2412097"/>
                <a:gd name="connsiteX114" fmla="*/ 26369 w 931785"/>
                <a:gd name="connsiteY114" fmla="*/ 647700 h 2412097"/>
                <a:gd name="connsiteX115" fmla="*/ 21607 w 931785"/>
                <a:gd name="connsiteY115" fmla="*/ 633413 h 2412097"/>
                <a:gd name="connsiteX116" fmla="*/ 16844 w 931785"/>
                <a:gd name="connsiteY116" fmla="*/ 614363 h 2412097"/>
                <a:gd name="connsiteX117" fmla="*/ 7319 w 931785"/>
                <a:gd name="connsiteY117" fmla="*/ 585788 h 2412097"/>
                <a:gd name="connsiteX118" fmla="*/ 7319 w 931785"/>
                <a:gd name="connsiteY118" fmla="*/ 428625 h 2412097"/>
                <a:gd name="connsiteX119" fmla="*/ 16844 w 931785"/>
                <a:gd name="connsiteY119" fmla="*/ 414338 h 2412097"/>
                <a:gd name="connsiteX120" fmla="*/ 45419 w 931785"/>
                <a:gd name="connsiteY120" fmla="*/ 404813 h 2412097"/>
                <a:gd name="connsiteX121" fmla="*/ 73994 w 931785"/>
                <a:gd name="connsiteY121" fmla="*/ 419100 h 2412097"/>
                <a:gd name="connsiteX122" fmla="*/ 88282 w 931785"/>
                <a:gd name="connsiteY122" fmla="*/ 423863 h 2412097"/>
                <a:gd name="connsiteX123" fmla="*/ 116857 w 931785"/>
                <a:gd name="connsiteY123" fmla="*/ 438150 h 2412097"/>
                <a:gd name="connsiteX124" fmla="*/ 126382 w 931785"/>
                <a:gd name="connsiteY124" fmla="*/ 557213 h 2412097"/>
                <a:gd name="connsiteX0" fmla="*/ 164482 w 931785"/>
                <a:gd name="connsiteY0" fmla="*/ 623888 h 2411855"/>
                <a:gd name="connsiteX1" fmla="*/ 202582 w 931785"/>
                <a:gd name="connsiteY1" fmla="*/ 619125 h 2411855"/>
                <a:gd name="connsiteX2" fmla="*/ 231157 w 931785"/>
                <a:gd name="connsiteY2" fmla="*/ 600075 h 2411855"/>
                <a:gd name="connsiteX3" fmla="*/ 259732 w 931785"/>
                <a:gd name="connsiteY3" fmla="*/ 585788 h 2411855"/>
                <a:gd name="connsiteX4" fmla="*/ 274019 w 931785"/>
                <a:gd name="connsiteY4" fmla="*/ 557213 h 2411855"/>
                <a:gd name="connsiteX5" fmla="*/ 302594 w 931785"/>
                <a:gd name="connsiteY5" fmla="*/ 547688 h 2411855"/>
                <a:gd name="connsiteX6" fmla="*/ 307357 w 931785"/>
                <a:gd name="connsiteY6" fmla="*/ 347663 h 2411855"/>
                <a:gd name="connsiteX7" fmla="*/ 312119 w 931785"/>
                <a:gd name="connsiteY7" fmla="*/ 333375 h 2411855"/>
                <a:gd name="connsiteX8" fmla="*/ 321644 w 931785"/>
                <a:gd name="connsiteY8" fmla="*/ 319088 h 2411855"/>
                <a:gd name="connsiteX9" fmla="*/ 340694 w 931785"/>
                <a:gd name="connsiteY9" fmla="*/ 276225 h 2411855"/>
                <a:gd name="connsiteX10" fmla="*/ 354982 w 931785"/>
                <a:gd name="connsiteY10" fmla="*/ 266700 h 2411855"/>
                <a:gd name="connsiteX11" fmla="*/ 369269 w 931785"/>
                <a:gd name="connsiteY11" fmla="*/ 252413 h 2411855"/>
                <a:gd name="connsiteX12" fmla="*/ 397844 w 931785"/>
                <a:gd name="connsiteY12" fmla="*/ 233363 h 2411855"/>
                <a:gd name="connsiteX13" fmla="*/ 412132 w 931785"/>
                <a:gd name="connsiteY13" fmla="*/ 223838 h 2411855"/>
                <a:gd name="connsiteX14" fmla="*/ 421657 w 931785"/>
                <a:gd name="connsiteY14" fmla="*/ 152400 h 2411855"/>
                <a:gd name="connsiteX15" fmla="*/ 426419 w 931785"/>
                <a:gd name="connsiteY15" fmla="*/ 138113 h 2411855"/>
                <a:gd name="connsiteX16" fmla="*/ 426419 w 931785"/>
                <a:gd name="connsiteY16" fmla="*/ 9525 h 2411855"/>
                <a:gd name="connsiteX17" fmla="*/ 478807 w 931785"/>
                <a:gd name="connsiteY17" fmla="*/ 28575 h 2411855"/>
                <a:gd name="connsiteX18" fmla="*/ 493094 w 931785"/>
                <a:gd name="connsiteY18" fmla="*/ 33338 h 2411855"/>
                <a:gd name="connsiteX19" fmla="*/ 521669 w 931785"/>
                <a:gd name="connsiteY19" fmla="*/ 57150 h 2411855"/>
                <a:gd name="connsiteX20" fmla="*/ 535957 w 931785"/>
                <a:gd name="connsiteY20" fmla="*/ 47625 h 2411855"/>
                <a:gd name="connsiteX21" fmla="*/ 555007 w 931785"/>
                <a:gd name="connsiteY21" fmla="*/ 19050 h 2411855"/>
                <a:gd name="connsiteX22" fmla="*/ 583582 w 931785"/>
                <a:gd name="connsiteY22" fmla="*/ 0 h 2411855"/>
                <a:gd name="connsiteX23" fmla="*/ 621682 w 931785"/>
                <a:gd name="connsiteY23" fmla="*/ 33338 h 2411855"/>
                <a:gd name="connsiteX24" fmla="*/ 645494 w 931785"/>
                <a:gd name="connsiteY24" fmla="*/ 28575 h 2411855"/>
                <a:gd name="connsiteX25" fmla="*/ 659782 w 931785"/>
                <a:gd name="connsiteY25" fmla="*/ 23813 h 2411855"/>
                <a:gd name="connsiteX26" fmla="*/ 678832 w 931785"/>
                <a:gd name="connsiteY26" fmla="*/ 28575 h 2411855"/>
                <a:gd name="connsiteX27" fmla="*/ 683594 w 931785"/>
                <a:gd name="connsiteY27" fmla="*/ 42863 h 2411855"/>
                <a:gd name="connsiteX28" fmla="*/ 688357 w 931785"/>
                <a:gd name="connsiteY28" fmla="*/ 171450 h 2411855"/>
                <a:gd name="connsiteX29" fmla="*/ 697882 w 931785"/>
                <a:gd name="connsiteY29" fmla="*/ 200025 h 2411855"/>
                <a:gd name="connsiteX30" fmla="*/ 702644 w 931785"/>
                <a:gd name="connsiteY30" fmla="*/ 214313 h 2411855"/>
                <a:gd name="connsiteX31" fmla="*/ 707407 w 931785"/>
                <a:gd name="connsiteY31" fmla="*/ 228600 h 2411855"/>
                <a:gd name="connsiteX32" fmla="*/ 716932 w 931785"/>
                <a:gd name="connsiteY32" fmla="*/ 261938 h 2411855"/>
                <a:gd name="connsiteX33" fmla="*/ 731219 w 931785"/>
                <a:gd name="connsiteY33" fmla="*/ 276225 h 2411855"/>
                <a:gd name="connsiteX34" fmla="*/ 735982 w 931785"/>
                <a:gd name="connsiteY34" fmla="*/ 338138 h 2411855"/>
                <a:gd name="connsiteX35" fmla="*/ 750269 w 931785"/>
                <a:gd name="connsiteY35" fmla="*/ 504825 h 2411855"/>
                <a:gd name="connsiteX36" fmla="*/ 740744 w 931785"/>
                <a:gd name="connsiteY36" fmla="*/ 609600 h 2411855"/>
                <a:gd name="connsiteX37" fmla="*/ 755032 w 931785"/>
                <a:gd name="connsiteY37" fmla="*/ 704850 h 2411855"/>
                <a:gd name="connsiteX38" fmla="*/ 831232 w 931785"/>
                <a:gd name="connsiteY38" fmla="*/ 700088 h 2411855"/>
                <a:gd name="connsiteX39" fmla="*/ 850282 w 931785"/>
                <a:gd name="connsiteY39" fmla="*/ 695325 h 2411855"/>
                <a:gd name="connsiteX40" fmla="*/ 835994 w 931785"/>
                <a:gd name="connsiteY40" fmla="*/ 704850 h 2411855"/>
                <a:gd name="connsiteX41" fmla="*/ 802657 w 931785"/>
                <a:gd name="connsiteY41" fmla="*/ 719138 h 2411855"/>
                <a:gd name="connsiteX42" fmla="*/ 793132 w 931785"/>
                <a:gd name="connsiteY42" fmla="*/ 733425 h 2411855"/>
                <a:gd name="connsiteX43" fmla="*/ 797894 w 931785"/>
                <a:gd name="connsiteY43" fmla="*/ 747713 h 2411855"/>
                <a:gd name="connsiteX44" fmla="*/ 812182 w 931785"/>
                <a:gd name="connsiteY44" fmla="*/ 781050 h 2411855"/>
                <a:gd name="connsiteX45" fmla="*/ 821707 w 931785"/>
                <a:gd name="connsiteY45" fmla="*/ 809625 h 2411855"/>
                <a:gd name="connsiteX46" fmla="*/ 826469 w 931785"/>
                <a:gd name="connsiteY46" fmla="*/ 823913 h 2411855"/>
                <a:gd name="connsiteX47" fmla="*/ 831232 w 931785"/>
                <a:gd name="connsiteY47" fmla="*/ 895350 h 2411855"/>
                <a:gd name="connsiteX48" fmla="*/ 845519 w 931785"/>
                <a:gd name="connsiteY48" fmla="*/ 904875 h 2411855"/>
                <a:gd name="connsiteX49" fmla="*/ 859807 w 931785"/>
                <a:gd name="connsiteY49" fmla="*/ 919163 h 2411855"/>
                <a:gd name="connsiteX50" fmla="*/ 864569 w 931785"/>
                <a:gd name="connsiteY50" fmla="*/ 995363 h 2411855"/>
                <a:gd name="connsiteX51" fmla="*/ 869332 w 931785"/>
                <a:gd name="connsiteY51" fmla="*/ 1014413 h 2411855"/>
                <a:gd name="connsiteX52" fmla="*/ 874094 w 931785"/>
                <a:gd name="connsiteY52" fmla="*/ 1042988 h 2411855"/>
                <a:gd name="connsiteX53" fmla="*/ 878857 w 931785"/>
                <a:gd name="connsiteY53" fmla="*/ 1066800 h 2411855"/>
                <a:gd name="connsiteX54" fmla="*/ 888382 w 931785"/>
                <a:gd name="connsiteY54" fmla="*/ 1404938 h 2411855"/>
                <a:gd name="connsiteX55" fmla="*/ 893144 w 931785"/>
                <a:gd name="connsiteY55" fmla="*/ 1419225 h 2411855"/>
                <a:gd name="connsiteX56" fmla="*/ 897907 w 931785"/>
                <a:gd name="connsiteY56" fmla="*/ 1443038 h 2411855"/>
                <a:gd name="connsiteX57" fmla="*/ 897907 w 931785"/>
                <a:gd name="connsiteY57" fmla="*/ 1633538 h 2411855"/>
                <a:gd name="connsiteX58" fmla="*/ 902669 w 931785"/>
                <a:gd name="connsiteY58" fmla="*/ 1647825 h 2411855"/>
                <a:gd name="connsiteX59" fmla="*/ 902669 w 931785"/>
                <a:gd name="connsiteY59" fmla="*/ 1862138 h 2411855"/>
                <a:gd name="connsiteX60" fmla="*/ 916957 w 931785"/>
                <a:gd name="connsiteY60" fmla="*/ 1914525 h 2411855"/>
                <a:gd name="connsiteX61" fmla="*/ 921719 w 931785"/>
                <a:gd name="connsiteY61" fmla="*/ 1943100 h 2411855"/>
                <a:gd name="connsiteX62" fmla="*/ 931244 w 931785"/>
                <a:gd name="connsiteY62" fmla="*/ 1957388 h 2411855"/>
                <a:gd name="connsiteX63" fmla="*/ 926482 w 931785"/>
                <a:gd name="connsiteY63" fmla="*/ 1909763 h 2411855"/>
                <a:gd name="connsiteX64" fmla="*/ 826469 w 931785"/>
                <a:gd name="connsiteY64" fmla="*/ 1919288 h 2411855"/>
                <a:gd name="connsiteX65" fmla="*/ 812182 w 931785"/>
                <a:gd name="connsiteY65" fmla="*/ 1890713 h 2411855"/>
                <a:gd name="connsiteX66" fmla="*/ 783607 w 931785"/>
                <a:gd name="connsiteY66" fmla="*/ 1862138 h 2411855"/>
                <a:gd name="connsiteX67" fmla="*/ 721694 w 931785"/>
                <a:gd name="connsiteY67" fmla="*/ 1866900 h 2411855"/>
                <a:gd name="connsiteX68" fmla="*/ 707407 w 931785"/>
                <a:gd name="connsiteY68" fmla="*/ 1876425 h 2411855"/>
                <a:gd name="connsiteX69" fmla="*/ 674069 w 931785"/>
                <a:gd name="connsiteY69" fmla="*/ 1885950 h 2411855"/>
                <a:gd name="connsiteX70" fmla="*/ 623269 w 931785"/>
                <a:gd name="connsiteY70" fmla="*/ 2092325 h 2411855"/>
                <a:gd name="connsiteX71" fmla="*/ 718519 w 931785"/>
                <a:gd name="connsiteY71" fmla="*/ 2411413 h 2411855"/>
                <a:gd name="connsiteX72" fmla="*/ 564532 w 931785"/>
                <a:gd name="connsiteY72" fmla="*/ 2152650 h 2411855"/>
                <a:gd name="connsiteX73" fmla="*/ 421657 w 931785"/>
                <a:gd name="connsiteY73" fmla="*/ 1943100 h 2411855"/>
                <a:gd name="connsiteX74" fmla="*/ 431182 w 931785"/>
                <a:gd name="connsiteY74" fmla="*/ 1785938 h 2411855"/>
                <a:gd name="connsiteX75" fmla="*/ 435944 w 931785"/>
                <a:gd name="connsiteY75" fmla="*/ 1766888 h 2411855"/>
                <a:gd name="connsiteX76" fmla="*/ 450232 w 931785"/>
                <a:gd name="connsiteY76" fmla="*/ 1743075 h 2411855"/>
                <a:gd name="connsiteX77" fmla="*/ 459757 w 931785"/>
                <a:gd name="connsiteY77" fmla="*/ 1724025 h 2411855"/>
                <a:gd name="connsiteX78" fmla="*/ 464519 w 931785"/>
                <a:gd name="connsiteY78" fmla="*/ 1704975 h 2411855"/>
                <a:gd name="connsiteX79" fmla="*/ 474044 w 931785"/>
                <a:gd name="connsiteY79" fmla="*/ 1690688 h 2411855"/>
                <a:gd name="connsiteX80" fmla="*/ 478807 w 931785"/>
                <a:gd name="connsiteY80" fmla="*/ 1676400 h 2411855"/>
                <a:gd name="connsiteX81" fmla="*/ 483569 w 931785"/>
                <a:gd name="connsiteY81" fmla="*/ 1643063 h 2411855"/>
                <a:gd name="connsiteX82" fmla="*/ 488332 w 931785"/>
                <a:gd name="connsiteY82" fmla="*/ 1628775 h 2411855"/>
                <a:gd name="connsiteX83" fmla="*/ 445469 w 931785"/>
                <a:gd name="connsiteY83" fmla="*/ 1585913 h 2411855"/>
                <a:gd name="connsiteX84" fmla="*/ 426419 w 931785"/>
                <a:gd name="connsiteY84" fmla="*/ 1576388 h 2411855"/>
                <a:gd name="connsiteX85" fmla="*/ 393082 w 931785"/>
                <a:gd name="connsiteY85" fmla="*/ 1557338 h 2411855"/>
                <a:gd name="connsiteX86" fmla="*/ 364507 w 931785"/>
                <a:gd name="connsiteY86" fmla="*/ 1533525 h 2411855"/>
                <a:gd name="connsiteX87" fmla="*/ 354982 w 931785"/>
                <a:gd name="connsiteY87" fmla="*/ 1509713 h 2411855"/>
                <a:gd name="connsiteX88" fmla="*/ 335932 w 931785"/>
                <a:gd name="connsiteY88" fmla="*/ 1476375 h 2411855"/>
                <a:gd name="connsiteX89" fmla="*/ 326407 w 931785"/>
                <a:gd name="connsiteY89" fmla="*/ 1443038 h 2411855"/>
                <a:gd name="connsiteX90" fmla="*/ 321644 w 931785"/>
                <a:gd name="connsiteY90" fmla="*/ 1333500 h 2411855"/>
                <a:gd name="connsiteX91" fmla="*/ 316882 w 931785"/>
                <a:gd name="connsiteY91" fmla="*/ 1319213 h 2411855"/>
                <a:gd name="connsiteX92" fmla="*/ 312119 w 931785"/>
                <a:gd name="connsiteY92" fmla="*/ 1300163 h 2411855"/>
                <a:gd name="connsiteX93" fmla="*/ 307357 w 931785"/>
                <a:gd name="connsiteY93" fmla="*/ 1285875 h 2411855"/>
                <a:gd name="connsiteX94" fmla="*/ 293069 w 931785"/>
                <a:gd name="connsiteY94" fmla="*/ 1223963 h 2411855"/>
                <a:gd name="connsiteX95" fmla="*/ 283544 w 931785"/>
                <a:gd name="connsiteY95" fmla="*/ 1209675 h 2411855"/>
                <a:gd name="connsiteX96" fmla="*/ 274019 w 931785"/>
                <a:gd name="connsiteY96" fmla="*/ 1176338 h 2411855"/>
                <a:gd name="connsiteX97" fmla="*/ 264494 w 931785"/>
                <a:gd name="connsiteY97" fmla="*/ 1152525 h 2411855"/>
                <a:gd name="connsiteX98" fmla="*/ 240682 w 931785"/>
                <a:gd name="connsiteY98" fmla="*/ 1090613 h 2411855"/>
                <a:gd name="connsiteX99" fmla="*/ 231157 w 931785"/>
                <a:gd name="connsiteY99" fmla="*/ 1071563 h 2411855"/>
                <a:gd name="connsiteX100" fmla="*/ 226394 w 931785"/>
                <a:gd name="connsiteY100" fmla="*/ 1057275 h 2411855"/>
                <a:gd name="connsiteX101" fmla="*/ 216869 w 931785"/>
                <a:gd name="connsiteY101" fmla="*/ 1033463 h 2411855"/>
                <a:gd name="connsiteX102" fmla="*/ 207344 w 931785"/>
                <a:gd name="connsiteY102" fmla="*/ 985838 h 2411855"/>
                <a:gd name="connsiteX103" fmla="*/ 197819 w 931785"/>
                <a:gd name="connsiteY103" fmla="*/ 938213 h 2411855"/>
                <a:gd name="connsiteX104" fmla="*/ 188294 w 931785"/>
                <a:gd name="connsiteY104" fmla="*/ 923925 h 2411855"/>
                <a:gd name="connsiteX105" fmla="*/ 159719 w 931785"/>
                <a:gd name="connsiteY105" fmla="*/ 885825 h 2411855"/>
                <a:gd name="connsiteX106" fmla="*/ 140669 w 931785"/>
                <a:gd name="connsiteY106" fmla="*/ 881063 h 2411855"/>
                <a:gd name="connsiteX107" fmla="*/ 131144 w 931785"/>
                <a:gd name="connsiteY107" fmla="*/ 866775 h 2411855"/>
                <a:gd name="connsiteX108" fmla="*/ 126382 w 931785"/>
                <a:gd name="connsiteY108" fmla="*/ 852488 h 2411855"/>
                <a:gd name="connsiteX109" fmla="*/ 93044 w 931785"/>
                <a:gd name="connsiteY109" fmla="*/ 819150 h 2411855"/>
                <a:gd name="connsiteX110" fmla="*/ 69232 w 931785"/>
                <a:gd name="connsiteY110" fmla="*/ 785813 h 2411855"/>
                <a:gd name="connsiteX111" fmla="*/ 59707 w 931785"/>
                <a:gd name="connsiteY111" fmla="*/ 747713 h 2411855"/>
                <a:gd name="connsiteX112" fmla="*/ 54944 w 931785"/>
                <a:gd name="connsiteY112" fmla="*/ 733425 h 2411855"/>
                <a:gd name="connsiteX113" fmla="*/ 40657 w 931785"/>
                <a:gd name="connsiteY113" fmla="*/ 685800 h 2411855"/>
                <a:gd name="connsiteX114" fmla="*/ 31132 w 931785"/>
                <a:gd name="connsiteY114" fmla="*/ 666750 h 2411855"/>
                <a:gd name="connsiteX115" fmla="*/ 26369 w 931785"/>
                <a:gd name="connsiteY115" fmla="*/ 647700 h 2411855"/>
                <a:gd name="connsiteX116" fmla="*/ 21607 w 931785"/>
                <a:gd name="connsiteY116" fmla="*/ 633413 h 2411855"/>
                <a:gd name="connsiteX117" fmla="*/ 16844 w 931785"/>
                <a:gd name="connsiteY117" fmla="*/ 614363 h 2411855"/>
                <a:gd name="connsiteX118" fmla="*/ 7319 w 931785"/>
                <a:gd name="connsiteY118" fmla="*/ 585788 h 2411855"/>
                <a:gd name="connsiteX119" fmla="*/ 7319 w 931785"/>
                <a:gd name="connsiteY119" fmla="*/ 428625 h 2411855"/>
                <a:gd name="connsiteX120" fmla="*/ 16844 w 931785"/>
                <a:gd name="connsiteY120" fmla="*/ 414338 h 2411855"/>
                <a:gd name="connsiteX121" fmla="*/ 45419 w 931785"/>
                <a:gd name="connsiteY121" fmla="*/ 404813 h 2411855"/>
                <a:gd name="connsiteX122" fmla="*/ 73994 w 931785"/>
                <a:gd name="connsiteY122" fmla="*/ 419100 h 2411855"/>
                <a:gd name="connsiteX123" fmla="*/ 88282 w 931785"/>
                <a:gd name="connsiteY123" fmla="*/ 423863 h 2411855"/>
                <a:gd name="connsiteX124" fmla="*/ 116857 w 931785"/>
                <a:gd name="connsiteY124" fmla="*/ 438150 h 2411855"/>
                <a:gd name="connsiteX125" fmla="*/ 126382 w 931785"/>
                <a:gd name="connsiteY125" fmla="*/ 557213 h 2411855"/>
                <a:gd name="connsiteX0" fmla="*/ 164482 w 931785"/>
                <a:gd name="connsiteY0" fmla="*/ 623888 h 2411418"/>
                <a:gd name="connsiteX1" fmla="*/ 202582 w 931785"/>
                <a:gd name="connsiteY1" fmla="*/ 619125 h 2411418"/>
                <a:gd name="connsiteX2" fmla="*/ 231157 w 931785"/>
                <a:gd name="connsiteY2" fmla="*/ 600075 h 2411418"/>
                <a:gd name="connsiteX3" fmla="*/ 259732 w 931785"/>
                <a:gd name="connsiteY3" fmla="*/ 585788 h 2411418"/>
                <a:gd name="connsiteX4" fmla="*/ 274019 w 931785"/>
                <a:gd name="connsiteY4" fmla="*/ 557213 h 2411418"/>
                <a:gd name="connsiteX5" fmla="*/ 302594 w 931785"/>
                <a:gd name="connsiteY5" fmla="*/ 547688 h 2411418"/>
                <a:gd name="connsiteX6" fmla="*/ 307357 w 931785"/>
                <a:gd name="connsiteY6" fmla="*/ 347663 h 2411418"/>
                <a:gd name="connsiteX7" fmla="*/ 312119 w 931785"/>
                <a:gd name="connsiteY7" fmla="*/ 333375 h 2411418"/>
                <a:gd name="connsiteX8" fmla="*/ 321644 w 931785"/>
                <a:gd name="connsiteY8" fmla="*/ 319088 h 2411418"/>
                <a:gd name="connsiteX9" fmla="*/ 340694 w 931785"/>
                <a:gd name="connsiteY9" fmla="*/ 276225 h 2411418"/>
                <a:gd name="connsiteX10" fmla="*/ 354982 w 931785"/>
                <a:gd name="connsiteY10" fmla="*/ 266700 h 2411418"/>
                <a:gd name="connsiteX11" fmla="*/ 369269 w 931785"/>
                <a:gd name="connsiteY11" fmla="*/ 252413 h 2411418"/>
                <a:gd name="connsiteX12" fmla="*/ 397844 w 931785"/>
                <a:gd name="connsiteY12" fmla="*/ 233363 h 2411418"/>
                <a:gd name="connsiteX13" fmla="*/ 412132 w 931785"/>
                <a:gd name="connsiteY13" fmla="*/ 223838 h 2411418"/>
                <a:gd name="connsiteX14" fmla="*/ 421657 w 931785"/>
                <a:gd name="connsiteY14" fmla="*/ 152400 h 2411418"/>
                <a:gd name="connsiteX15" fmla="*/ 426419 w 931785"/>
                <a:gd name="connsiteY15" fmla="*/ 138113 h 2411418"/>
                <a:gd name="connsiteX16" fmla="*/ 426419 w 931785"/>
                <a:gd name="connsiteY16" fmla="*/ 9525 h 2411418"/>
                <a:gd name="connsiteX17" fmla="*/ 478807 w 931785"/>
                <a:gd name="connsiteY17" fmla="*/ 28575 h 2411418"/>
                <a:gd name="connsiteX18" fmla="*/ 493094 w 931785"/>
                <a:gd name="connsiteY18" fmla="*/ 33338 h 2411418"/>
                <a:gd name="connsiteX19" fmla="*/ 521669 w 931785"/>
                <a:gd name="connsiteY19" fmla="*/ 57150 h 2411418"/>
                <a:gd name="connsiteX20" fmla="*/ 535957 w 931785"/>
                <a:gd name="connsiteY20" fmla="*/ 47625 h 2411418"/>
                <a:gd name="connsiteX21" fmla="*/ 555007 w 931785"/>
                <a:gd name="connsiteY21" fmla="*/ 19050 h 2411418"/>
                <a:gd name="connsiteX22" fmla="*/ 583582 w 931785"/>
                <a:gd name="connsiteY22" fmla="*/ 0 h 2411418"/>
                <a:gd name="connsiteX23" fmla="*/ 621682 w 931785"/>
                <a:gd name="connsiteY23" fmla="*/ 33338 h 2411418"/>
                <a:gd name="connsiteX24" fmla="*/ 645494 w 931785"/>
                <a:gd name="connsiteY24" fmla="*/ 28575 h 2411418"/>
                <a:gd name="connsiteX25" fmla="*/ 659782 w 931785"/>
                <a:gd name="connsiteY25" fmla="*/ 23813 h 2411418"/>
                <a:gd name="connsiteX26" fmla="*/ 678832 w 931785"/>
                <a:gd name="connsiteY26" fmla="*/ 28575 h 2411418"/>
                <a:gd name="connsiteX27" fmla="*/ 683594 w 931785"/>
                <a:gd name="connsiteY27" fmla="*/ 42863 h 2411418"/>
                <a:gd name="connsiteX28" fmla="*/ 688357 w 931785"/>
                <a:gd name="connsiteY28" fmla="*/ 171450 h 2411418"/>
                <a:gd name="connsiteX29" fmla="*/ 697882 w 931785"/>
                <a:gd name="connsiteY29" fmla="*/ 200025 h 2411418"/>
                <a:gd name="connsiteX30" fmla="*/ 702644 w 931785"/>
                <a:gd name="connsiteY30" fmla="*/ 214313 h 2411418"/>
                <a:gd name="connsiteX31" fmla="*/ 707407 w 931785"/>
                <a:gd name="connsiteY31" fmla="*/ 228600 h 2411418"/>
                <a:gd name="connsiteX32" fmla="*/ 716932 w 931785"/>
                <a:gd name="connsiteY32" fmla="*/ 261938 h 2411418"/>
                <a:gd name="connsiteX33" fmla="*/ 731219 w 931785"/>
                <a:gd name="connsiteY33" fmla="*/ 276225 h 2411418"/>
                <a:gd name="connsiteX34" fmla="*/ 735982 w 931785"/>
                <a:gd name="connsiteY34" fmla="*/ 338138 h 2411418"/>
                <a:gd name="connsiteX35" fmla="*/ 750269 w 931785"/>
                <a:gd name="connsiteY35" fmla="*/ 504825 h 2411418"/>
                <a:gd name="connsiteX36" fmla="*/ 740744 w 931785"/>
                <a:gd name="connsiteY36" fmla="*/ 609600 h 2411418"/>
                <a:gd name="connsiteX37" fmla="*/ 755032 w 931785"/>
                <a:gd name="connsiteY37" fmla="*/ 704850 h 2411418"/>
                <a:gd name="connsiteX38" fmla="*/ 831232 w 931785"/>
                <a:gd name="connsiteY38" fmla="*/ 700088 h 2411418"/>
                <a:gd name="connsiteX39" fmla="*/ 850282 w 931785"/>
                <a:gd name="connsiteY39" fmla="*/ 695325 h 2411418"/>
                <a:gd name="connsiteX40" fmla="*/ 835994 w 931785"/>
                <a:gd name="connsiteY40" fmla="*/ 704850 h 2411418"/>
                <a:gd name="connsiteX41" fmla="*/ 802657 w 931785"/>
                <a:gd name="connsiteY41" fmla="*/ 719138 h 2411418"/>
                <a:gd name="connsiteX42" fmla="*/ 793132 w 931785"/>
                <a:gd name="connsiteY42" fmla="*/ 733425 h 2411418"/>
                <a:gd name="connsiteX43" fmla="*/ 797894 w 931785"/>
                <a:gd name="connsiteY43" fmla="*/ 747713 h 2411418"/>
                <a:gd name="connsiteX44" fmla="*/ 812182 w 931785"/>
                <a:gd name="connsiteY44" fmla="*/ 781050 h 2411418"/>
                <a:gd name="connsiteX45" fmla="*/ 821707 w 931785"/>
                <a:gd name="connsiteY45" fmla="*/ 809625 h 2411418"/>
                <a:gd name="connsiteX46" fmla="*/ 826469 w 931785"/>
                <a:gd name="connsiteY46" fmla="*/ 823913 h 2411418"/>
                <a:gd name="connsiteX47" fmla="*/ 831232 w 931785"/>
                <a:gd name="connsiteY47" fmla="*/ 895350 h 2411418"/>
                <a:gd name="connsiteX48" fmla="*/ 845519 w 931785"/>
                <a:gd name="connsiteY48" fmla="*/ 904875 h 2411418"/>
                <a:gd name="connsiteX49" fmla="*/ 859807 w 931785"/>
                <a:gd name="connsiteY49" fmla="*/ 919163 h 2411418"/>
                <a:gd name="connsiteX50" fmla="*/ 864569 w 931785"/>
                <a:gd name="connsiteY50" fmla="*/ 995363 h 2411418"/>
                <a:gd name="connsiteX51" fmla="*/ 869332 w 931785"/>
                <a:gd name="connsiteY51" fmla="*/ 1014413 h 2411418"/>
                <a:gd name="connsiteX52" fmla="*/ 874094 w 931785"/>
                <a:gd name="connsiteY52" fmla="*/ 1042988 h 2411418"/>
                <a:gd name="connsiteX53" fmla="*/ 878857 w 931785"/>
                <a:gd name="connsiteY53" fmla="*/ 1066800 h 2411418"/>
                <a:gd name="connsiteX54" fmla="*/ 888382 w 931785"/>
                <a:gd name="connsiteY54" fmla="*/ 1404938 h 2411418"/>
                <a:gd name="connsiteX55" fmla="*/ 893144 w 931785"/>
                <a:gd name="connsiteY55" fmla="*/ 1419225 h 2411418"/>
                <a:gd name="connsiteX56" fmla="*/ 897907 w 931785"/>
                <a:gd name="connsiteY56" fmla="*/ 1443038 h 2411418"/>
                <a:gd name="connsiteX57" fmla="*/ 897907 w 931785"/>
                <a:gd name="connsiteY57" fmla="*/ 1633538 h 2411418"/>
                <a:gd name="connsiteX58" fmla="*/ 902669 w 931785"/>
                <a:gd name="connsiteY58" fmla="*/ 1647825 h 2411418"/>
                <a:gd name="connsiteX59" fmla="*/ 902669 w 931785"/>
                <a:gd name="connsiteY59" fmla="*/ 1862138 h 2411418"/>
                <a:gd name="connsiteX60" fmla="*/ 916957 w 931785"/>
                <a:gd name="connsiteY60" fmla="*/ 1914525 h 2411418"/>
                <a:gd name="connsiteX61" fmla="*/ 921719 w 931785"/>
                <a:gd name="connsiteY61" fmla="*/ 1943100 h 2411418"/>
                <a:gd name="connsiteX62" fmla="*/ 931244 w 931785"/>
                <a:gd name="connsiteY62" fmla="*/ 1957388 h 2411418"/>
                <a:gd name="connsiteX63" fmla="*/ 926482 w 931785"/>
                <a:gd name="connsiteY63" fmla="*/ 1909763 h 2411418"/>
                <a:gd name="connsiteX64" fmla="*/ 826469 w 931785"/>
                <a:gd name="connsiteY64" fmla="*/ 1919288 h 2411418"/>
                <a:gd name="connsiteX65" fmla="*/ 812182 w 931785"/>
                <a:gd name="connsiteY65" fmla="*/ 1890713 h 2411418"/>
                <a:gd name="connsiteX66" fmla="*/ 783607 w 931785"/>
                <a:gd name="connsiteY66" fmla="*/ 1862138 h 2411418"/>
                <a:gd name="connsiteX67" fmla="*/ 721694 w 931785"/>
                <a:gd name="connsiteY67" fmla="*/ 1866900 h 2411418"/>
                <a:gd name="connsiteX68" fmla="*/ 707407 w 931785"/>
                <a:gd name="connsiteY68" fmla="*/ 1876425 h 2411418"/>
                <a:gd name="connsiteX69" fmla="*/ 674069 w 931785"/>
                <a:gd name="connsiteY69" fmla="*/ 1885950 h 2411418"/>
                <a:gd name="connsiteX70" fmla="*/ 623269 w 931785"/>
                <a:gd name="connsiteY70" fmla="*/ 2092325 h 2411418"/>
                <a:gd name="connsiteX71" fmla="*/ 655019 w 931785"/>
                <a:gd name="connsiteY71" fmla="*/ 2138363 h 2411418"/>
                <a:gd name="connsiteX72" fmla="*/ 718519 w 931785"/>
                <a:gd name="connsiteY72" fmla="*/ 2411413 h 2411418"/>
                <a:gd name="connsiteX73" fmla="*/ 564532 w 931785"/>
                <a:gd name="connsiteY73" fmla="*/ 2152650 h 2411418"/>
                <a:gd name="connsiteX74" fmla="*/ 421657 w 931785"/>
                <a:gd name="connsiteY74" fmla="*/ 1943100 h 2411418"/>
                <a:gd name="connsiteX75" fmla="*/ 431182 w 931785"/>
                <a:gd name="connsiteY75" fmla="*/ 1785938 h 2411418"/>
                <a:gd name="connsiteX76" fmla="*/ 435944 w 931785"/>
                <a:gd name="connsiteY76" fmla="*/ 1766888 h 2411418"/>
                <a:gd name="connsiteX77" fmla="*/ 450232 w 931785"/>
                <a:gd name="connsiteY77" fmla="*/ 1743075 h 2411418"/>
                <a:gd name="connsiteX78" fmla="*/ 459757 w 931785"/>
                <a:gd name="connsiteY78" fmla="*/ 1724025 h 2411418"/>
                <a:gd name="connsiteX79" fmla="*/ 464519 w 931785"/>
                <a:gd name="connsiteY79" fmla="*/ 1704975 h 2411418"/>
                <a:gd name="connsiteX80" fmla="*/ 474044 w 931785"/>
                <a:gd name="connsiteY80" fmla="*/ 1690688 h 2411418"/>
                <a:gd name="connsiteX81" fmla="*/ 478807 w 931785"/>
                <a:gd name="connsiteY81" fmla="*/ 1676400 h 2411418"/>
                <a:gd name="connsiteX82" fmla="*/ 483569 w 931785"/>
                <a:gd name="connsiteY82" fmla="*/ 1643063 h 2411418"/>
                <a:gd name="connsiteX83" fmla="*/ 488332 w 931785"/>
                <a:gd name="connsiteY83" fmla="*/ 1628775 h 2411418"/>
                <a:gd name="connsiteX84" fmla="*/ 445469 w 931785"/>
                <a:gd name="connsiteY84" fmla="*/ 1585913 h 2411418"/>
                <a:gd name="connsiteX85" fmla="*/ 426419 w 931785"/>
                <a:gd name="connsiteY85" fmla="*/ 1576388 h 2411418"/>
                <a:gd name="connsiteX86" fmla="*/ 393082 w 931785"/>
                <a:gd name="connsiteY86" fmla="*/ 1557338 h 2411418"/>
                <a:gd name="connsiteX87" fmla="*/ 364507 w 931785"/>
                <a:gd name="connsiteY87" fmla="*/ 1533525 h 2411418"/>
                <a:gd name="connsiteX88" fmla="*/ 354982 w 931785"/>
                <a:gd name="connsiteY88" fmla="*/ 1509713 h 2411418"/>
                <a:gd name="connsiteX89" fmla="*/ 335932 w 931785"/>
                <a:gd name="connsiteY89" fmla="*/ 1476375 h 2411418"/>
                <a:gd name="connsiteX90" fmla="*/ 326407 w 931785"/>
                <a:gd name="connsiteY90" fmla="*/ 1443038 h 2411418"/>
                <a:gd name="connsiteX91" fmla="*/ 321644 w 931785"/>
                <a:gd name="connsiteY91" fmla="*/ 1333500 h 2411418"/>
                <a:gd name="connsiteX92" fmla="*/ 316882 w 931785"/>
                <a:gd name="connsiteY92" fmla="*/ 1319213 h 2411418"/>
                <a:gd name="connsiteX93" fmla="*/ 312119 w 931785"/>
                <a:gd name="connsiteY93" fmla="*/ 1300163 h 2411418"/>
                <a:gd name="connsiteX94" fmla="*/ 307357 w 931785"/>
                <a:gd name="connsiteY94" fmla="*/ 1285875 h 2411418"/>
                <a:gd name="connsiteX95" fmla="*/ 293069 w 931785"/>
                <a:gd name="connsiteY95" fmla="*/ 1223963 h 2411418"/>
                <a:gd name="connsiteX96" fmla="*/ 283544 w 931785"/>
                <a:gd name="connsiteY96" fmla="*/ 1209675 h 2411418"/>
                <a:gd name="connsiteX97" fmla="*/ 274019 w 931785"/>
                <a:gd name="connsiteY97" fmla="*/ 1176338 h 2411418"/>
                <a:gd name="connsiteX98" fmla="*/ 264494 w 931785"/>
                <a:gd name="connsiteY98" fmla="*/ 1152525 h 2411418"/>
                <a:gd name="connsiteX99" fmla="*/ 240682 w 931785"/>
                <a:gd name="connsiteY99" fmla="*/ 1090613 h 2411418"/>
                <a:gd name="connsiteX100" fmla="*/ 231157 w 931785"/>
                <a:gd name="connsiteY100" fmla="*/ 1071563 h 2411418"/>
                <a:gd name="connsiteX101" fmla="*/ 226394 w 931785"/>
                <a:gd name="connsiteY101" fmla="*/ 1057275 h 2411418"/>
                <a:gd name="connsiteX102" fmla="*/ 216869 w 931785"/>
                <a:gd name="connsiteY102" fmla="*/ 1033463 h 2411418"/>
                <a:gd name="connsiteX103" fmla="*/ 207344 w 931785"/>
                <a:gd name="connsiteY103" fmla="*/ 985838 h 2411418"/>
                <a:gd name="connsiteX104" fmla="*/ 197819 w 931785"/>
                <a:gd name="connsiteY104" fmla="*/ 938213 h 2411418"/>
                <a:gd name="connsiteX105" fmla="*/ 188294 w 931785"/>
                <a:gd name="connsiteY105" fmla="*/ 923925 h 2411418"/>
                <a:gd name="connsiteX106" fmla="*/ 159719 w 931785"/>
                <a:gd name="connsiteY106" fmla="*/ 885825 h 2411418"/>
                <a:gd name="connsiteX107" fmla="*/ 140669 w 931785"/>
                <a:gd name="connsiteY107" fmla="*/ 881063 h 2411418"/>
                <a:gd name="connsiteX108" fmla="*/ 131144 w 931785"/>
                <a:gd name="connsiteY108" fmla="*/ 866775 h 2411418"/>
                <a:gd name="connsiteX109" fmla="*/ 126382 w 931785"/>
                <a:gd name="connsiteY109" fmla="*/ 852488 h 2411418"/>
                <a:gd name="connsiteX110" fmla="*/ 93044 w 931785"/>
                <a:gd name="connsiteY110" fmla="*/ 819150 h 2411418"/>
                <a:gd name="connsiteX111" fmla="*/ 69232 w 931785"/>
                <a:gd name="connsiteY111" fmla="*/ 785813 h 2411418"/>
                <a:gd name="connsiteX112" fmla="*/ 59707 w 931785"/>
                <a:gd name="connsiteY112" fmla="*/ 747713 h 2411418"/>
                <a:gd name="connsiteX113" fmla="*/ 54944 w 931785"/>
                <a:gd name="connsiteY113" fmla="*/ 733425 h 2411418"/>
                <a:gd name="connsiteX114" fmla="*/ 40657 w 931785"/>
                <a:gd name="connsiteY114" fmla="*/ 685800 h 2411418"/>
                <a:gd name="connsiteX115" fmla="*/ 31132 w 931785"/>
                <a:gd name="connsiteY115" fmla="*/ 666750 h 2411418"/>
                <a:gd name="connsiteX116" fmla="*/ 26369 w 931785"/>
                <a:gd name="connsiteY116" fmla="*/ 647700 h 2411418"/>
                <a:gd name="connsiteX117" fmla="*/ 21607 w 931785"/>
                <a:gd name="connsiteY117" fmla="*/ 633413 h 2411418"/>
                <a:gd name="connsiteX118" fmla="*/ 16844 w 931785"/>
                <a:gd name="connsiteY118" fmla="*/ 614363 h 2411418"/>
                <a:gd name="connsiteX119" fmla="*/ 7319 w 931785"/>
                <a:gd name="connsiteY119" fmla="*/ 585788 h 2411418"/>
                <a:gd name="connsiteX120" fmla="*/ 7319 w 931785"/>
                <a:gd name="connsiteY120" fmla="*/ 428625 h 2411418"/>
                <a:gd name="connsiteX121" fmla="*/ 16844 w 931785"/>
                <a:gd name="connsiteY121" fmla="*/ 414338 h 2411418"/>
                <a:gd name="connsiteX122" fmla="*/ 45419 w 931785"/>
                <a:gd name="connsiteY122" fmla="*/ 404813 h 2411418"/>
                <a:gd name="connsiteX123" fmla="*/ 73994 w 931785"/>
                <a:gd name="connsiteY123" fmla="*/ 419100 h 2411418"/>
                <a:gd name="connsiteX124" fmla="*/ 88282 w 931785"/>
                <a:gd name="connsiteY124" fmla="*/ 423863 h 2411418"/>
                <a:gd name="connsiteX125" fmla="*/ 116857 w 931785"/>
                <a:gd name="connsiteY125" fmla="*/ 438150 h 2411418"/>
                <a:gd name="connsiteX126" fmla="*/ 126382 w 931785"/>
                <a:gd name="connsiteY126" fmla="*/ 557213 h 2411418"/>
                <a:gd name="connsiteX0" fmla="*/ 164482 w 931785"/>
                <a:gd name="connsiteY0" fmla="*/ 623888 h 2411418"/>
                <a:gd name="connsiteX1" fmla="*/ 202582 w 931785"/>
                <a:gd name="connsiteY1" fmla="*/ 619125 h 2411418"/>
                <a:gd name="connsiteX2" fmla="*/ 231157 w 931785"/>
                <a:gd name="connsiteY2" fmla="*/ 600075 h 2411418"/>
                <a:gd name="connsiteX3" fmla="*/ 259732 w 931785"/>
                <a:gd name="connsiteY3" fmla="*/ 585788 h 2411418"/>
                <a:gd name="connsiteX4" fmla="*/ 274019 w 931785"/>
                <a:gd name="connsiteY4" fmla="*/ 557213 h 2411418"/>
                <a:gd name="connsiteX5" fmla="*/ 302594 w 931785"/>
                <a:gd name="connsiteY5" fmla="*/ 547688 h 2411418"/>
                <a:gd name="connsiteX6" fmla="*/ 307357 w 931785"/>
                <a:gd name="connsiteY6" fmla="*/ 347663 h 2411418"/>
                <a:gd name="connsiteX7" fmla="*/ 312119 w 931785"/>
                <a:gd name="connsiteY7" fmla="*/ 333375 h 2411418"/>
                <a:gd name="connsiteX8" fmla="*/ 321644 w 931785"/>
                <a:gd name="connsiteY8" fmla="*/ 319088 h 2411418"/>
                <a:gd name="connsiteX9" fmla="*/ 340694 w 931785"/>
                <a:gd name="connsiteY9" fmla="*/ 276225 h 2411418"/>
                <a:gd name="connsiteX10" fmla="*/ 354982 w 931785"/>
                <a:gd name="connsiteY10" fmla="*/ 266700 h 2411418"/>
                <a:gd name="connsiteX11" fmla="*/ 369269 w 931785"/>
                <a:gd name="connsiteY11" fmla="*/ 252413 h 2411418"/>
                <a:gd name="connsiteX12" fmla="*/ 397844 w 931785"/>
                <a:gd name="connsiteY12" fmla="*/ 233363 h 2411418"/>
                <a:gd name="connsiteX13" fmla="*/ 412132 w 931785"/>
                <a:gd name="connsiteY13" fmla="*/ 223838 h 2411418"/>
                <a:gd name="connsiteX14" fmla="*/ 421657 w 931785"/>
                <a:gd name="connsiteY14" fmla="*/ 152400 h 2411418"/>
                <a:gd name="connsiteX15" fmla="*/ 426419 w 931785"/>
                <a:gd name="connsiteY15" fmla="*/ 138113 h 2411418"/>
                <a:gd name="connsiteX16" fmla="*/ 426419 w 931785"/>
                <a:gd name="connsiteY16" fmla="*/ 9525 h 2411418"/>
                <a:gd name="connsiteX17" fmla="*/ 478807 w 931785"/>
                <a:gd name="connsiteY17" fmla="*/ 28575 h 2411418"/>
                <a:gd name="connsiteX18" fmla="*/ 493094 w 931785"/>
                <a:gd name="connsiteY18" fmla="*/ 33338 h 2411418"/>
                <a:gd name="connsiteX19" fmla="*/ 521669 w 931785"/>
                <a:gd name="connsiteY19" fmla="*/ 57150 h 2411418"/>
                <a:gd name="connsiteX20" fmla="*/ 535957 w 931785"/>
                <a:gd name="connsiteY20" fmla="*/ 47625 h 2411418"/>
                <a:gd name="connsiteX21" fmla="*/ 555007 w 931785"/>
                <a:gd name="connsiteY21" fmla="*/ 19050 h 2411418"/>
                <a:gd name="connsiteX22" fmla="*/ 583582 w 931785"/>
                <a:gd name="connsiteY22" fmla="*/ 0 h 2411418"/>
                <a:gd name="connsiteX23" fmla="*/ 621682 w 931785"/>
                <a:gd name="connsiteY23" fmla="*/ 33338 h 2411418"/>
                <a:gd name="connsiteX24" fmla="*/ 645494 w 931785"/>
                <a:gd name="connsiteY24" fmla="*/ 28575 h 2411418"/>
                <a:gd name="connsiteX25" fmla="*/ 659782 w 931785"/>
                <a:gd name="connsiteY25" fmla="*/ 23813 h 2411418"/>
                <a:gd name="connsiteX26" fmla="*/ 678832 w 931785"/>
                <a:gd name="connsiteY26" fmla="*/ 28575 h 2411418"/>
                <a:gd name="connsiteX27" fmla="*/ 683594 w 931785"/>
                <a:gd name="connsiteY27" fmla="*/ 42863 h 2411418"/>
                <a:gd name="connsiteX28" fmla="*/ 688357 w 931785"/>
                <a:gd name="connsiteY28" fmla="*/ 171450 h 2411418"/>
                <a:gd name="connsiteX29" fmla="*/ 697882 w 931785"/>
                <a:gd name="connsiteY29" fmla="*/ 200025 h 2411418"/>
                <a:gd name="connsiteX30" fmla="*/ 702644 w 931785"/>
                <a:gd name="connsiteY30" fmla="*/ 214313 h 2411418"/>
                <a:gd name="connsiteX31" fmla="*/ 707407 w 931785"/>
                <a:gd name="connsiteY31" fmla="*/ 228600 h 2411418"/>
                <a:gd name="connsiteX32" fmla="*/ 716932 w 931785"/>
                <a:gd name="connsiteY32" fmla="*/ 261938 h 2411418"/>
                <a:gd name="connsiteX33" fmla="*/ 731219 w 931785"/>
                <a:gd name="connsiteY33" fmla="*/ 276225 h 2411418"/>
                <a:gd name="connsiteX34" fmla="*/ 735982 w 931785"/>
                <a:gd name="connsiteY34" fmla="*/ 338138 h 2411418"/>
                <a:gd name="connsiteX35" fmla="*/ 750269 w 931785"/>
                <a:gd name="connsiteY35" fmla="*/ 504825 h 2411418"/>
                <a:gd name="connsiteX36" fmla="*/ 740744 w 931785"/>
                <a:gd name="connsiteY36" fmla="*/ 609600 h 2411418"/>
                <a:gd name="connsiteX37" fmla="*/ 755032 w 931785"/>
                <a:gd name="connsiteY37" fmla="*/ 704850 h 2411418"/>
                <a:gd name="connsiteX38" fmla="*/ 831232 w 931785"/>
                <a:gd name="connsiteY38" fmla="*/ 700088 h 2411418"/>
                <a:gd name="connsiteX39" fmla="*/ 850282 w 931785"/>
                <a:gd name="connsiteY39" fmla="*/ 695325 h 2411418"/>
                <a:gd name="connsiteX40" fmla="*/ 835994 w 931785"/>
                <a:gd name="connsiteY40" fmla="*/ 704850 h 2411418"/>
                <a:gd name="connsiteX41" fmla="*/ 802657 w 931785"/>
                <a:gd name="connsiteY41" fmla="*/ 719138 h 2411418"/>
                <a:gd name="connsiteX42" fmla="*/ 793132 w 931785"/>
                <a:gd name="connsiteY42" fmla="*/ 733425 h 2411418"/>
                <a:gd name="connsiteX43" fmla="*/ 797894 w 931785"/>
                <a:gd name="connsiteY43" fmla="*/ 747713 h 2411418"/>
                <a:gd name="connsiteX44" fmla="*/ 812182 w 931785"/>
                <a:gd name="connsiteY44" fmla="*/ 781050 h 2411418"/>
                <a:gd name="connsiteX45" fmla="*/ 821707 w 931785"/>
                <a:gd name="connsiteY45" fmla="*/ 809625 h 2411418"/>
                <a:gd name="connsiteX46" fmla="*/ 826469 w 931785"/>
                <a:gd name="connsiteY46" fmla="*/ 823913 h 2411418"/>
                <a:gd name="connsiteX47" fmla="*/ 831232 w 931785"/>
                <a:gd name="connsiteY47" fmla="*/ 895350 h 2411418"/>
                <a:gd name="connsiteX48" fmla="*/ 845519 w 931785"/>
                <a:gd name="connsiteY48" fmla="*/ 904875 h 2411418"/>
                <a:gd name="connsiteX49" fmla="*/ 859807 w 931785"/>
                <a:gd name="connsiteY49" fmla="*/ 919163 h 2411418"/>
                <a:gd name="connsiteX50" fmla="*/ 864569 w 931785"/>
                <a:gd name="connsiteY50" fmla="*/ 995363 h 2411418"/>
                <a:gd name="connsiteX51" fmla="*/ 869332 w 931785"/>
                <a:gd name="connsiteY51" fmla="*/ 1014413 h 2411418"/>
                <a:gd name="connsiteX52" fmla="*/ 874094 w 931785"/>
                <a:gd name="connsiteY52" fmla="*/ 1042988 h 2411418"/>
                <a:gd name="connsiteX53" fmla="*/ 878857 w 931785"/>
                <a:gd name="connsiteY53" fmla="*/ 1066800 h 2411418"/>
                <a:gd name="connsiteX54" fmla="*/ 888382 w 931785"/>
                <a:gd name="connsiteY54" fmla="*/ 1404938 h 2411418"/>
                <a:gd name="connsiteX55" fmla="*/ 893144 w 931785"/>
                <a:gd name="connsiteY55" fmla="*/ 1419225 h 2411418"/>
                <a:gd name="connsiteX56" fmla="*/ 897907 w 931785"/>
                <a:gd name="connsiteY56" fmla="*/ 1443038 h 2411418"/>
                <a:gd name="connsiteX57" fmla="*/ 897907 w 931785"/>
                <a:gd name="connsiteY57" fmla="*/ 1633538 h 2411418"/>
                <a:gd name="connsiteX58" fmla="*/ 902669 w 931785"/>
                <a:gd name="connsiteY58" fmla="*/ 1647825 h 2411418"/>
                <a:gd name="connsiteX59" fmla="*/ 902669 w 931785"/>
                <a:gd name="connsiteY59" fmla="*/ 1862138 h 2411418"/>
                <a:gd name="connsiteX60" fmla="*/ 916957 w 931785"/>
                <a:gd name="connsiteY60" fmla="*/ 1914525 h 2411418"/>
                <a:gd name="connsiteX61" fmla="*/ 921719 w 931785"/>
                <a:gd name="connsiteY61" fmla="*/ 1943100 h 2411418"/>
                <a:gd name="connsiteX62" fmla="*/ 931244 w 931785"/>
                <a:gd name="connsiteY62" fmla="*/ 1957388 h 2411418"/>
                <a:gd name="connsiteX63" fmla="*/ 926482 w 931785"/>
                <a:gd name="connsiteY63" fmla="*/ 1909763 h 2411418"/>
                <a:gd name="connsiteX64" fmla="*/ 826469 w 931785"/>
                <a:gd name="connsiteY64" fmla="*/ 1919288 h 2411418"/>
                <a:gd name="connsiteX65" fmla="*/ 812182 w 931785"/>
                <a:gd name="connsiteY65" fmla="*/ 1890713 h 2411418"/>
                <a:gd name="connsiteX66" fmla="*/ 783607 w 931785"/>
                <a:gd name="connsiteY66" fmla="*/ 1862138 h 2411418"/>
                <a:gd name="connsiteX67" fmla="*/ 721694 w 931785"/>
                <a:gd name="connsiteY67" fmla="*/ 1866900 h 2411418"/>
                <a:gd name="connsiteX68" fmla="*/ 707407 w 931785"/>
                <a:gd name="connsiteY68" fmla="*/ 1876425 h 2411418"/>
                <a:gd name="connsiteX69" fmla="*/ 674069 w 931785"/>
                <a:gd name="connsiteY69" fmla="*/ 1885950 h 2411418"/>
                <a:gd name="connsiteX70" fmla="*/ 623269 w 931785"/>
                <a:gd name="connsiteY70" fmla="*/ 2092325 h 2411418"/>
                <a:gd name="connsiteX71" fmla="*/ 655019 w 931785"/>
                <a:gd name="connsiteY71" fmla="*/ 2138363 h 2411418"/>
                <a:gd name="connsiteX72" fmla="*/ 718519 w 931785"/>
                <a:gd name="connsiteY72" fmla="*/ 2411413 h 2411418"/>
                <a:gd name="connsiteX73" fmla="*/ 564532 w 931785"/>
                <a:gd name="connsiteY73" fmla="*/ 2152650 h 2411418"/>
                <a:gd name="connsiteX74" fmla="*/ 421657 w 931785"/>
                <a:gd name="connsiteY74" fmla="*/ 1943100 h 2411418"/>
                <a:gd name="connsiteX75" fmla="*/ 431182 w 931785"/>
                <a:gd name="connsiteY75" fmla="*/ 1785938 h 2411418"/>
                <a:gd name="connsiteX76" fmla="*/ 435944 w 931785"/>
                <a:gd name="connsiteY76" fmla="*/ 1766888 h 2411418"/>
                <a:gd name="connsiteX77" fmla="*/ 450232 w 931785"/>
                <a:gd name="connsiteY77" fmla="*/ 1743075 h 2411418"/>
                <a:gd name="connsiteX78" fmla="*/ 459757 w 931785"/>
                <a:gd name="connsiteY78" fmla="*/ 1724025 h 2411418"/>
                <a:gd name="connsiteX79" fmla="*/ 464519 w 931785"/>
                <a:gd name="connsiteY79" fmla="*/ 1704975 h 2411418"/>
                <a:gd name="connsiteX80" fmla="*/ 474044 w 931785"/>
                <a:gd name="connsiteY80" fmla="*/ 1690688 h 2411418"/>
                <a:gd name="connsiteX81" fmla="*/ 478807 w 931785"/>
                <a:gd name="connsiteY81" fmla="*/ 1676400 h 2411418"/>
                <a:gd name="connsiteX82" fmla="*/ 483569 w 931785"/>
                <a:gd name="connsiteY82" fmla="*/ 1643063 h 2411418"/>
                <a:gd name="connsiteX83" fmla="*/ 488332 w 931785"/>
                <a:gd name="connsiteY83" fmla="*/ 1628775 h 2411418"/>
                <a:gd name="connsiteX84" fmla="*/ 445469 w 931785"/>
                <a:gd name="connsiteY84" fmla="*/ 1585913 h 2411418"/>
                <a:gd name="connsiteX85" fmla="*/ 426419 w 931785"/>
                <a:gd name="connsiteY85" fmla="*/ 1576388 h 2411418"/>
                <a:gd name="connsiteX86" fmla="*/ 393082 w 931785"/>
                <a:gd name="connsiteY86" fmla="*/ 1557338 h 2411418"/>
                <a:gd name="connsiteX87" fmla="*/ 364507 w 931785"/>
                <a:gd name="connsiteY87" fmla="*/ 1533525 h 2411418"/>
                <a:gd name="connsiteX88" fmla="*/ 354982 w 931785"/>
                <a:gd name="connsiteY88" fmla="*/ 1509713 h 2411418"/>
                <a:gd name="connsiteX89" fmla="*/ 335932 w 931785"/>
                <a:gd name="connsiteY89" fmla="*/ 1476375 h 2411418"/>
                <a:gd name="connsiteX90" fmla="*/ 326407 w 931785"/>
                <a:gd name="connsiteY90" fmla="*/ 1443038 h 2411418"/>
                <a:gd name="connsiteX91" fmla="*/ 321644 w 931785"/>
                <a:gd name="connsiteY91" fmla="*/ 1333500 h 2411418"/>
                <a:gd name="connsiteX92" fmla="*/ 316882 w 931785"/>
                <a:gd name="connsiteY92" fmla="*/ 1319213 h 2411418"/>
                <a:gd name="connsiteX93" fmla="*/ 312119 w 931785"/>
                <a:gd name="connsiteY93" fmla="*/ 1300163 h 2411418"/>
                <a:gd name="connsiteX94" fmla="*/ 307357 w 931785"/>
                <a:gd name="connsiteY94" fmla="*/ 1285875 h 2411418"/>
                <a:gd name="connsiteX95" fmla="*/ 293069 w 931785"/>
                <a:gd name="connsiteY95" fmla="*/ 1223963 h 2411418"/>
                <a:gd name="connsiteX96" fmla="*/ 283544 w 931785"/>
                <a:gd name="connsiteY96" fmla="*/ 1209675 h 2411418"/>
                <a:gd name="connsiteX97" fmla="*/ 274019 w 931785"/>
                <a:gd name="connsiteY97" fmla="*/ 1176338 h 2411418"/>
                <a:gd name="connsiteX98" fmla="*/ 264494 w 931785"/>
                <a:gd name="connsiteY98" fmla="*/ 1152525 h 2411418"/>
                <a:gd name="connsiteX99" fmla="*/ 240682 w 931785"/>
                <a:gd name="connsiteY99" fmla="*/ 1090613 h 2411418"/>
                <a:gd name="connsiteX100" fmla="*/ 231157 w 931785"/>
                <a:gd name="connsiteY100" fmla="*/ 1071563 h 2411418"/>
                <a:gd name="connsiteX101" fmla="*/ 226394 w 931785"/>
                <a:gd name="connsiteY101" fmla="*/ 1057275 h 2411418"/>
                <a:gd name="connsiteX102" fmla="*/ 216869 w 931785"/>
                <a:gd name="connsiteY102" fmla="*/ 1033463 h 2411418"/>
                <a:gd name="connsiteX103" fmla="*/ 207344 w 931785"/>
                <a:gd name="connsiteY103" fmla="*/ 985838 h 2411418"/>
                <a:gd name="connsiteX104" fmla="*/ 197819 w 931785"/>
                <a:gd name="connsiteY104" fmla="*/ 938213 h 2411418"/>
                <a:gd name="connsiteX105" fmla="*/ 188294 w 931785"/>
                <a:gd name="connsiteY105" fmla="*/ 923925 h 2411418"/>
                <a:gd name="connsiteX106" fmla="*/ 159719 w 931785"/>
                <a:gd name="connsiteY106" fmla="*/ 885825 h 2411418"/>
                <a:gd name="connsiteX107" fmla="*/ 140669 w 931785"/>
                <a:gd name="connsiteY107" fmla="*/ 881063 h 2411418"/>
                <a:gd name="connsiteX108" fmla="*/ 131144 w 931785"/>
                <a:gd name="connsiteY108" fmla="*/ 866775 h 2411418"/>
                <a:gd name="connsiteX109" fmla="*/ 126382 w 931785"/>
                <a:gd name="connsiteY109" fmla="*/ 852488 h 2411418"/>
                <a:gd name="connsiteX110" fmla="*/ 93044 w 931785"/>
                <a:gd name="connsiteY110" fmla="*/ 819150 h 2411418"/>
                <a:gd name="connsiteX111" fmla="*/ 69232 w 931785"/>
                <a:gd name="connsiteY111" fmla="*/ 785813 h 2411418"/>
                <a:gd name="connsiteX112" fmla="*/ 59707 w 931785"/>
                <a:gd name="connsiteY112" fmla="*/ 747713 h 2411418"/>
                <a:gd name="connsiteX113" fmla="*/ 54944 w 931785"/>
                <a:gd name="connsiteY113" fmla="*/ 733425 h 2411418"/>
                <a:gd name="connsiteX114" fmla="*/ 40657 w 931785"/>
                <a:gd name="connsiteY114" fmla="*/ 685800 h 2411418"/>
                <a:gd name="connsiteX115" fmla="*/ 31132 w 931785"/>
                <a:gd name="connsiteY115" fmla="*/ 666750 h 2411418"/>
                <a:gd name="connsiteX116" fmla="*/ 26369 w 931785"/>
                <a:gd name="connsiteY116" fmla="*/ 647700 h 2411418"/>
                <a:gd name="connsiteX117" fmla="*/ 21607 w 931785"/>
                <a:gd name="connsiteY117" fmla="*/ 633413 h 2411418"/>
                <a:gd name="connsiteX118" fmla="*/ 16844 w 931785"/>
                <a:gd name="connsiteY118" fmla="*/ 614363 h 2411418"/>
                <a:gd name="connsiteX119" fmla="*/ 7319 w 931785"/>
                <a:gd name="connsiteY119" fmla="*/ 585788 h 2411418"/>
                <a:gd name="connsiteX120" fmla="*/ 7319 w 931785"/>
                <a:gd name="connsiteY120" fmla="*/ 428625 h 2411418"/>
                <a:gd name="connsiteX121" fmla="*/ 16844 w 931785"/>
                <a:gd name="connsiteY121" fmla="*/ 414338 h 2411418"/>
                <a:gd name="connsiteX122" fmla="*/ 45419 w 931785"/>
                <a:gd name="connsiteY122" fmla="*/ 404813 h 2411418"/>
                <a:gd name="connsiteX123" fmla="*/ 73994 w 931785"/>
                <a:gd name="connsiteY123" fmla="*/ 419100 h 2411418"/>
                <a:gd name="connsiteX124" fmla="*/ 88282 w 931785"/>
                <a:gd name="connsiteY124" fmla="*/ 423863 h 2411418"/>
                <a:gd name="connsiteX125" fmla="*/ 116857 w 931785"/>
                <a:gd name="connsiteY125" fmla="*/ 438150 h 2411418"/>
                <a:gd name="connsiteX126" fmla="*/ 126382 w 931785"/>
                <a:gd name="connsiteY126" fmla="*/ 557213 h 2411418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564532 w 931785"/>
                <a:gd name="connsiteY74" fmla="*/ 2152650 h 2414237"/>
                <a:gd name="connsiteX75" fmla="*/ 421657 w 931785"/>
                <a:gd name="connsiteY75" fmla="*/ 1943100 h 2414237"/>
                <a:gd name="connsiteX76" fmla="*/ 431182 w 931785"/>
                <a:gd name="connsiteY76" fmla="*/ 1785938 h 2414237"/>
                <a:gd name="connsiteX77" fmla="*/ 435944 w 931785"/>
                <a:gd name="connsiteY77" fmla="*/ 1766888 h 2414237"/>
                <a:gd name="connsiteX78" fmla="*/ 450232 w 931785"/>
                <a:gd name="connsiteY78" fmla="*/ 1743075 h 2414237"/>
                <a:gd name="connsiteX79" fmla="*/ 459757 w 931785"/>
                <a:gd name="connsiteY79" fmla="*/ 1724025 h 2414237"/>
                <a:gd name="connsiteX80" fmla="*/ 464519 w 931785"/>
                <a:gd name="connsiteY80" fmla="*/ 1704975 h 2414237"/>
                <a:gd name="connsiteX81" fmla="*/ 474044 w 931785"/>
                <a:gd name="connsiteY81" fmla="*/ 1690688 h 2414237"/>
                <a:gd name="connsiteX82" fmla="*/ 478807 w 931785"/>
                <a:gd name="connsiteY82" fmla="*/ 1676400 h 2414237"/>
                <a:gd name="connsiteX83" fmla="*/ 483569 w 931785"/>
                <a:gd name="connsiteY83" fmla="*/ 1643063 h 2414237"/>
                <a:gd name="connsiteX84" fmla="*/ 488332 w 931785"/>
                <a:gd name="connsiteY84" fmla="*/ 1628775 h 2414237"/>
                <a:gd name="connsiteX85" fmla="*/ 445469 w 931785"/>
                <a:gd name="connsiteY85" fmla="*/ 1585913 h 2414237"/>
                <a:gd name="connsiteX86" fmla="*/ 426419 w 931785"/>
                <a:gd name="connsiteY86" fmla="*/ 1576388 h 2414237"/>
                <a:gd name="connsiteX87" fmla="*/ 393082 w 931785"/>
                <a:gd name="connsiteY87" fmla="*/ 1557338 h 2414237"/>
                <a:gd name="connsiteX88" fmla="*/ 364507 w 931785"/>
                <a:gd name="connsiteY88" fmla="*/ 1533525 h 2414237"/>
                <a:gd name="connsiteX89" fmla="*/ 354982 w 931785"/>
                <a:gd name="connsiteY89" fmla="*/ 1509713 h 2414237"/>
                <a:gd name="connsiteX90" fmla="*/ 335932 w 931785"/>
                <a:gd name="connsiteY90" fmla="*/ 1476375 h 2414237"/>
                <a:gd name="connsiteX91" fmla="*/ 326407 w 931785"/>
                <a:gd name="connsiteY91" fmla="*/ 1443038 h 2414237"/>
                <a:gd name="connsiteX92" fmla="*/ 321644 w 931785"/>
                <a:gd name="connsiteY92" fmla="*/ 1333500 h 2414237"/>
                <a:gd name="connsiteX93" fmla="*/ 316882 w 931785"/>
                <a:gd name="connsiteY93" fmla="*/ 1319213 h 2414237"/>
                <a:gd name="connsiteX94" fmla="*/ 312119 w 931785"/>
                <a:gd name="connsiteY94" fmla="*/ 1300163 h 2414237"/>
                <a:gd name="connsiteX95" fmla="*/ 307357 w 931785"/>
                <a:gd name="connsiteY95" fmla="*/ 1285875 h 2414237"/>
                <a:gd name="connsiteX96" fmla="*/ 293069 w 931785"/>
                <a:gd name="connsiteY96" fmla="*/ 1223963 h 2414237"/>
                <a:gd name="connsiteX97" fmla="*/ 283544 w 931785"/>
                <a:gd name="connsiteY97" fmla="*/ 1209675 h 2414237"/>
                <a:gd name="connsiteX98" fmla="*/ 274019 w 931785"/>
                <a:gd name="connsiteY98" fmla="*/ 1176338 h 2414237"/>
                <a:gd name="connsiteX99" fmla="*/ 264494 w 931785"/>
                <a:gd name="connsiteY99" fmla="*/ 1152525 h 2414237"/>
                <a:gd name="connsiteX100" fmla="*/ 240682 w 931785"/>
                <a:gd name="connsiteY100" fmla="*/ 1090613 h 2414237"/>
                <a:gd name="connsiteX101" fmla="*/ 231157 w 931785"/>
                <a:gd name="connsiteY101" fmla="*/ 1071563 h 2414237"/>
                <a:gd name="connsiteX102" fmla="*/ 226394 w 931785"/>
                <a:gd name="connsiteY102" fmla="*/ 1057275 h 2414237"/>
                <a:gd name="connsiteX103" fmla="*/ 216869 w 931785"/>
                <a:gd name="connsiteY103" fmla="*/ 1033463 h 2414237"/>
                <a:gd name="connsiteX104" fmla="*/ 207344 w 931785"/>
                <a:gd name="connsiteY104" fmla="*/ 985838 h 2414237"/>
                <a:gd name="connsiteX105" fmla="*/ 197819 w 931785"/>
                <a:gd name="connsiteY105" fmla="*/ 938213 h 2414237"/>
                <a:gd name="connsiteX106" fmla="*/ 188294 w 931785"/>
                <a:gd name="connsiteY106" fmla="*/ 923925 h 2414237"/>
                <a:gd name="connsiteX107" fmla="*/ 159719 w 931785"/>
                <a:gd name="connsiteY107" fmla="*/ 885825 h 2414237"/>
                <a:gd name="connsiteX108" fmla="*/ 140669 w 931785"/>
                <a:gd name="connsiteY108" fmla="*/ 881063 h 2414237"/>
                <a:gd name="connsiteX109" fmla="*/ 131144 w 931785"/>
                <a:gd name="connsiteY109" fmla="*/ 866775 h 2414237"/>
                <a:gd name="connsiteX110" fmla="*/ 126382 w 931785"/>
                <a:gd name="connsiteY110" fmla="*/ 852488 h 2414237"/>
                <a:gd name="connsiteX111" fmla="*/ 93044 w 931785"/>
                <a:gd name="connsiteY111" fmla="*/ 819150 h 2414237"/>
                <a:gd name="connsiteX112" fmla="*/ 69232 w 931785"/>
                <a:gd name="connsiteY112" fmla="*/ 785813 h 2414237"/>
                <a:gd name="connsiteX113" fmla="*/ 59707 w 931785"/>
                <a:gd name="connsiteY113" fmla="*/ 747713 h 2414237"/>
                <a:gd name="connsiteX114" fmla="*/ 54944 w 931785"/>
                <a:gd name="connsiteY114" fmla="*/ 733425 h 2414237"/>
                <a:gd name="connsiteX115" fmla="*/ 40657 w 931785"/>
                <a:gd name="connsiteY115" fmla="*/ 685800 h 2414237"/>
                <a:gd name="connsiteX116" fmla="*/ 31132 w 931785"/>
                <a:gd name="connsiteY116" fmla="*/ 666750 h 2414237"/>
                <a:gd name="connsiteX117" fmla="*/ 26369 w 931785"/>
                <a:gd name="connsiteY117" fmla="*/ 647700 h 2414237"/>
                <a:gd name="connsiteX118" fmla="*/ 21607 w 931785"/>
                <a:gd name="connsiteY118" fmla="*/ 633413 h 2414237"/>
                <a:gd name="connsiteX119" fmla="*/ 16844 w 931785"/>
                <a:gd name="connsiteY119" fmla="*/ 614363 h 2414237"/>
                <a:gd name="connsiteX120" fmla="*/ 7319 w 931785"/>
                <a:gd name="connsiteY120" fmla="*/ 585788 h 2414237"/>
                <a:gd name="connsiteX121" fmla="*/ 7319 w 931785"/>
                <a:gd name="connsiteY121" fmla="*/ 428625 h 2414237"/>
                <a:gd name="connsiteX122" fmla="*/ 16844 w 931785"/>
                <a:gd name="connsiteY122" fmla="*/ 414338 h 2414237"/>
                <a:gd name="connsiteX123" fmla="*/ 45419 w 931785"/>
                <a:gd name="connsiteY123" fmla="*/ 404813 h 2414237"/>
                <a:gd name="connsiteX124" fmla="*/ 73994 w 931785"/>
                <a:gd name="connsiteY124" fmla="*/ 419100 h 2414237"/>
                <a:gd name="connsiteX125" fmla="*/ 88282 w 931785"/>
                <a:gd name="connsiteY125" fmla="*/ 423863 h 2414237"/>
                <a:gd name="connsiteX126" fmla="*/ 116857 w 931785"/>
                <a:gd name="connsiteY126" fmla="*/ 438150 h 2414237"/>
                <a:gd name="connsiteX127" fmla="*/ 126382 w 931785"/>
                <a:gd name="connsiteY127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564532 w 931785"/>
                <a:gd name="connsiteY74" fmla="*/ 2152650 h 2414237"/>
                <a:gd name="connsiteX75" fmla="*/ 421657 w 931785"/>
                <a:gd name="connsiteY75" fmla="*/ 1943100 h 2414237"/>
                <a:gd name="connsiteX76" fmla="*/ 431182 w 931785"/>
                <a:gd name="connsiteY76" fmla="*/ 1785938 h 2414237"/>
                <a:gd name="connsiteX77" fmla="*/ 435944 w 931785"/>
                <a:gd name="connsiteY77" fmla="*/ 1766888 h 2414237"/>
                <a:gd name="connsiteX78" fmla="*/ 450232 w 931785"/>
                <a:gd name="connsiteY78" fmla="*/ 1743075 h 2414237"/>
                <a:gd name="connsiteX79" fmla="*/ 459757 w 931785"/>
                <a:gd name="connsiteY79" fmla="*/ 1724025 h 2414237"/>
                <a:gd name="connsiteX80" fmla="*/ 464519 w 931785"/>
                <a:gd name="connsiteY80" fmla="*/ 1704975 h 2414237"/>
                <a:gd name="connsiteX81" fmla="*/ 474044 w 931785"/>
                <a:gd name="connsiteY81" fmla="*/ 1690688 h 2414237"/>
                <a:gd name="connsiteX82" fmla="*/ 478807 w 931785"/>
                <a:gd name="connsiteY82" fmla="*/ 1676400 h 2414237"/>
                <a:gd name="connsiteX83" fmla="*/ 483569 w 931785"/>
                <a:gd name="connsiteY83" fmla="*/ 1643063 h 2414237"/>
                <a:gd name="connsiteX84" fmla="*/ 488332 w 931785"/>
                <a:gd name="connsiteY84" fmla="*/ 1628775 h 2414237"/>
                <a:gd name="connsiteX85" fmla="*/ 445469 w 931785"/>
                <a:gd name="connsiteY85" fmla="*/ 1585913 h 2414237"/>
                <a:gd name="connsiteX86" fmla="*/ 426419 w 931785"/>
                <a:gd name="connsiteY86" fmla="*/ 1576388 h 2414237"/>
                <a:gd name="connsiteX87" fmla="*/ 393082 w 931785"/>
                <a:gd name="connsiteY87" fmla="*/ 1557338 h 2414237"/>
                <a:gd name="connsiteX88" fmla="*/ 364507 w 931785"/>
                <a:gd name="connsiteY88" fmla="*/ 1533525 h 2414237"/>
                <a:gd name="connsiteX89" fmla="*/ 354982 w 931785"/>
                <a:gd name="connsiteY89" fmla="*/ 1509713 h 2414237"/>
                <a:gd name="connsiteX90" fmla="*/ 335932 w 931785"/>
                <a:gd name="connsiteY90" fmla="*/ 1476375 h 2414237"/>
                <a:gd name="connsiteX91" fmla="*/ 326407 w 931785"/>
                <a:gd name="connsiteY91" fmla="*/ 1443038 h 2414237"/>
                <a:gd name="connsiteX92" fmla="*/ 321644 w 931785"/>
                <a:gd name="connsiteY92" fmla="*/ 1333500 h 2414237"/>
                <a:gd name="connsiteX93" fmla="*/ 316882 w 931785"/>
                <a:gd name="connsiteY93" fmla="*/ 1319213 h 2414237"/>
                <a:gd name="connsiteX94" fmla="*/ 312119 w 931785"/>
                <a:gd name="connsiteY94" fmla="*/ 1300163 h 2414237"/>
                <a:gd name="connsiteX95" fmla="*/ 307357 w 931785"/>
                <a:gd name="connsiteY95" fmla="*/ 1285875 h 2414237"/>
                <a:gd name="connsiteX96" fmla="*/ 293069 w 931785"/>
                <a:gd name="connsiteY96" fmla="*/ 1223963 h 2414237"/>
                <a:gd name="connsiteX97" fmla="*/ 283544 w 931785"/>
                <a:gd name="connsiteY97" fmla="*/ 1209675 h 2414237"/>
                <a:gd name="connsiteX98" fmla="*/ 274019 w 931785"/>
                <a:gd name="connsiteY98" fmla="*/ 1176338 h 2414237"/>
                <a:gd name="connsiteX99" fmla="*/ 264494 w 931785"/>
                <a:gd name="connsiteY99" fmla="*/ 1152525 h 2414237"/>
                <a:gd name="connsiteX100" fmla="*/ 240682 w 931785"/>
                <a:gd name="connsiteY100" fmla="*/ 1090613 h 2414237"/>
                <a:gd name="connsiteX101" fmla="*/ 231157 w 931785"/>
                <a:gd name="connsiteY101" fmla="*/ 1071563 h 2414237"/>
                <a:gd name="connsiteX102" fmla="*/ 226394 w 931785"/>
                <a:gd name="connsiteY102" fmla="*/ 1057275 h 2414237"/>
                <a:gd name="connsiteX103" fmla="*/ 216869 w 931785"/>
                <a:gd name="connsiteY103" fmla="*/ 1033463 h 2414237"/>
                <a:gd name="connsiteX104" fmla="*/ 207344 w 931785"/>
                <a:gd name="connsiteY104" fmla="*/ 985838 h 2414237"/>
                <a:gd name="connsiteX105" fmla="*/ 197819 w 931785"/>
                <a:gd name="connsiteY105" fmla="*/ 938213 h 2414237"/>
                <a:gd name="connsiteX106" fmla="*/ 188294 w 931785"/>
                <a:gd name="connsiteY106" fmla="*/ 923925 h 2414237"/>
                <a:gd name="connsiteX107" fmla="*/ 159719 w 931785"/>
                <a:gd name="connsiteY107" fmla="*/ 885825 h 2414237"/>
                <a:gd name="connsiteX108" fmla="*/ 140669 w 931785"/>
                <a:gd name="connsiteY108" fmla="*/ 881063 h 2414237"/>
                <a:gd name="connsiteX109" fmla="*/ 131144 w 931785"/>
                <a:gd name="connsiteY109" fmla="*/ 866775 h 2414237"/>
                <a:gd name="connsiteX110" fmla="*/ 126382 w 931785"/>
                <a:gd name="connsiteY110" fmla="*/ 852488 h 2414237"/>
                <a:gd name="connsiteX111" fmla="*/ 93044 w 931785"/>
                <a:gd name="connsiteY111" fmla="*/ 819150 h 2414237"/>
                <a:gd name="connsiteX112" fmla="*/ 69232 w 931785"/>
                <a:gd name="connsiteY112" fmla="*/ 785813 h 2414237"/>
                <a:gd name="connsiteX113" fmla="*/ 59707 w 931785"/>
                <a:gd name="connsiteY113" fmla="*/ 747713 h 2414237"/>
                <a:gd name="connsiteX114" fmla="*/ 54944 w 931785"/>
                <a:gd name="connsiteY114" fmla="*/ 733425 h 2414237"/>
                <a:gd name="connsiteX115" fmla="*/ 40657 w 931785"/>
                <a:gd name="connsiteY115" fmla="*/ 685800 h 2414237"/>
                <a:gd name="connsiteX116" fmla="*/ 31132 w 931785"/>
                <a:gd name="connsiteY116" fmla="*/ 666750 h 2414237"/>
                <a:gd name="connsiteX117" fmla="*/ 26369 w 931785"/>
                <a:gd name="connsiteY117" fmla="*/ 647700 h 2414237"/>
                <a:gd name="connsiteX118" fmla="*/ 21607 w 931785"/>
                <a:gd name="connsiteY118" fmla="*/ 633413 h 2414237"/>
                <a:gd name="connsiteX119" fmla="*/ 16844 w 931785"/>
                <a:gd name="connsiteY119" fmla="*/ 614363 h 2414237"/>
                <a:gd name="connsiteX120" fmla="*/ 7319 w 931785"/>
                <a:gd name="connsiteY120" fmla="*/ 585788 h 2414237"/>
                <a:gd name="connsiteX121" fmla="*/ 7319 w 931785"/>
                <a:gd name="connsiteY121" fmla="*/ 428625 h 2414237"/>
                <a:gd name="connsiteX122" fmla="*/ 16844 w 931785"/>
                <a:gd name="connsiteY122" fmla="*/ 414338 h 2414237"/>
                <a:gd name="connsiteX123" fmla="*/ 45419 w 931785"/>
                <a:gd name="connsiteY123" fmla="*/ 404813 h 2414237"/>
                <a:gd name="connsiteX124" fmla="*/ 73994 w 931785"/>
                <a:gd name="connsiteY124" fmla="*/ 419100 h 2414237"/>
                <a:gd name="connsiteX125" fmla="*/ 88282 w 931785"/>
                <a:gd name="connsiteY125" fmla="*/ 423863 h 2414237"/>
                <a:gd name="connsiteX126" fmla="*/ 116857 w 931785"/>
                <a:gd name="connsiteY126" fmla="*/ 438150 h 2414237"/>
                <a:gd name="connsiteX127" fmla="*/ 126382 w 931785"/>
                <a:gd name="connsiteY127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54982 w 931785"/>
                <a:gd name="connsiteY90" fmla="*/ 1509713 h 2414237"/>
                <a:gd name="connsiteX91" fmla="*/ 335932 w 931785"/>
                <a:gd name="connsiteY91" fmla="*/ 1476375 h 2414237"/>
                <a:gd name="connsiteX92" fmla="*/ 326407 w 931785"/>
                <a:gd name="connsiteY92" fmla="*/ 1443038 h 2414237"/>
                <a:gd name="connsiteX93" fmla="*/ 321644 w 931785"/>
                <a:gd name="connsiteY93" fmla="*/ 133350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54982 w 931785"/>
                <a:gd name="connsiteY90" fmla="*/ 1509713 h 2414237"/>
                <a:gd name="connsiteX91" fmla="*/ 335932 w 931785"/>
                <a:gd name="connsiteY91" fmla="*/ 1476375 h 2414237"/>
                <a:gd name="connsiteX92" fmla="*/ 376413 w 931785"/>
                <a:gd name="connsiteY92" fmla="*/ 1409700 h 2414237"/>
                <a:gd name="connsiteX93" fmla="*/ 321644 w 931785"/>
                <a:gd name="connsiteY93" fmla="*/ 133350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54982 w 931785"/>
                <a:gd name="connsiteY90" fmla="*/ 1509713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21644 w 931785"/>
                <a:gd name="connsiteY93" fmla="*/ 133350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21644 w 931785"/>
                <a:gd name="connsiteY93" fmla="*/ 133350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26419 w 931785"/>
                <a:gd name="connsiteY15" fmla="*/ 138113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21657 w 931785"/>
                <a:gd name="connsiteY14" fmla="*/ 152400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43088 w 931785"/>
                <a:gd name="connsiteY14" fmla="*/ 173831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83569 w 931785"/>
                <a:gd name="connsiteY84" fmla="*/ 1643063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43088 w 931785"/>
                <a:gd name="connsiteY14" fmla="*/ 173831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62138 w 931785"/>
                <a:gd name="connsiteY84" fmla="*/ 1659732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43088 w 931785"/>
                <a:gd name="connsiteY14" fmla="*/ 173831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28801 w 931785"/>
                <a:gd name="connsiteY84" fmla="*/ 1635919 h 2414237"/>
                <a:gd name="connsiteX85" fmla="*/ 488332 w 931785"/>
                <a:gd name="connsiteY85" fmla="*/ 1628775 h 2414237"/>
                <a:gd name="connsiteX86" fmla="*/ 445469 w 931785"/>
                <a:gd name="connsiteY86" fmla="*/ 1585913 h 2414237"/>
                <a:gd name="connsiteX87" fmla="*/ 426419 w 931785"/>
                <a:gd name="connsiteY87" fmla="*/ 1576388 h 2414237"/>
                <a:gd name="connsiteX88" fmla="*/ 393082 w 931785"/>
                <a:gd name="connsiteY88" fmla="*/ 1557338 h 2414237"/>
                <a:gd name="connsiteX89" fmla="*/ 364507 w 931785"/>
                <a:gd name="connsiteY89" fmla="*/ 1533525 h 2414237"/>
                <a:gd name="connsiteX90" fmla="*/ 378795 w 931785"/>
                <a:gd name="connsiteY90" fmla="*/ 1504950 h 2414237"/>
                <a:gd name="connsiteX91" fmla="*/ 388320 w 931785"/>
                <a:gd name="connsiteY91" fmla="*/ 1459706 h 2414237"/>
                <a:gd name="connsiteX92" fmla="*/ 376413 w 931785"/>
                <a:gd name="connsiteY92" fmla="*/ 1409700 h 2414237"/>
                <a:gd name="connsiteX93" fmla="*/ 331169 w 931785"/>
                <a:gd name="connsiteY93" fmla="*/ 1314450 h 2414237"/>
                <a:gd name="connsiteX94" fmla="*/ 316882 w 931785"/>
                <a:gd name="connsiteY94" fmla="*/ 1319213 h 2414237"/>
                <a:gd name="connsiteX95" fmla="*/ 312119 w 931785"/>
                <a:gd name="connsiteY95" fmla="*/ 1300163 h 2414237"/>
                <a:gd name="connsiteX96" fmla="*/ 307357 w 931785"/>
                <a:gd name="connsiteY96" fmla="*/ 1285875 h 2414237"/>
                <a:gd name="connsiteX97" fmla="*/ 293069 w 931785"/>
                <a:gd name="connsiteY97" fmla="*/ 1223963 h 2414237"/>
                <a:gd name="connsiteX98" fmla="*/ 283544 w 931785"/>
                <a:gd name="connsiteY98" fmla="*/ 1209675 h 2414237"/>
                <a:gd name="connsiteX99" fmla="*/ 274019 w 931785"/>
                <a:gd name="connsiteY99" fmla="*/ 1176338 h 2414237"/>
                <a:gd name="connsiteX100" fmla="*/ 264494 w 931785"/>
                <a:gd name="connsiteY100" fmla="*/ 1152525 h 2414237"/>
                <a:gd name="connsiteX101" fmla="*/ 240682 w 931785"/>
                <a:gd name="connsiteY101" fmla="*/ 1090613 h 2414237"/>
                <a:gd name="connsiteX102" fmla="*/ 231157 w 931785"/>
                <a:gd name="connsiteY102" fmla="*/ 1071563 h 2414237"/>
                <a:gd name="connsiteX103" fmla="*/ 226394 w 931785"/>
                <a:gd name="connsiteY103" fmla="*/ 1057275 h 2414237"/>
                <a:gd name="connsiteX104" fmla="*/ 216869 w 931785"/>
                <a:gd name="connsiteY104" fmla="*/ 1033463 h 2414237"/>
                <a:gd name="connsiteX105" fmla="*/ 207344 w 931785"/>
                <a:gd name="connsiteY105" fmla="*/ 985838 h 2414237"/>
                <a:gd name="connsiteX106" fmla="*/ 197819 w 931785"/>
                <a:gd name="connsiteY106" fmla="*/ 938213 h 2414237"/>
                <a:gd name="connsiteX107" fmla="*/ 188294 w 931785"/>
                <a:gd name="connsiteY107" fmla="*/ 923925 h 2414237"/>
                <a:gd name="connsiteX108" fmla="*/ 159719 w 931785"/>
                <a:gd name="connsiteY108" fmla="*/ 885825 h 2414237"/>
                <a:gd name="connsiteX109" fmla="*/ 140669 w 931785"/>
                <a:gd name="connsiteY109" fmla="*/ 881063 h 2414237"/>
                <a:gd name="connsiteX110" fmla="*/ 131144 w 931785"/>
                <a:gd name="connsiteY110" fmla="*/ 866775 h 2414237"/>
                <a:gd name="connsiteX111" fmla="*/ 126382 w 931785"/>
                <a:gd name="connsiteY111" fmla="*/ 852488 h 2414237"/>
                <a:gd name="connsiteX112" fmla="*/ 93044 w 931785"/>
                <a:gd name="connsiteY112" fmla="*/ 819150 h 2414237"/>
                <a:gd name="connsiteX113" fmla="*/ 69232 w 931785"/>
                <a:gd name="connsiteY113" fmla="*/ 785813 h 2414237"/>
                <a:gd name="connsiteX114" fmla="*/ 59707 w 931785"/>
                <a:gd name="connsiteY114" fmla="*/ 747713 h 2414237"/>
                <a:gd name="connsiteX115" fmla="*/ 54944 w 931785"/>
                <a:gd name="connsiteY115" fmla="*/ 733425 h 2414237"/>
                <a:gd name="connsiteX116" fmla="*/ 40657 w 931785"/>
                <a:gd name="connsiteY116" fmla="*/ 685800 h 2414237"/>
                <a:gd name="connsiteX117" fmla="*/ 31132 w 931785"/>
                <a:gd name="connsiteY117" fmla="*/ 666750 h 2414237"/>
                <a:gd name="connsiteX118" fmla="*/ 26369 w 931785"/>
                <a:gd name="connsiteY118" fmla="*/ 647700 h 2414237"/>
                <a:gd name="connsiteX119" fmla="*/ 21607 w 931785"/>
                <a:gd name="connsiteY119" fmla="*/ 633413 h 2414237"/>
                <a:gd name="connsiteX120" fmla="*/ 16844 w 931785"/>
                <a:gd name="connsiteY120" fmla="*/ 614363 h 2414237"/>
                <a:gd name="connsiteX121" fmla="*/ 7319 w 931785"/>
                <a:gd name="connsiteY121" fmla="*/ 585788 h 2414237"/>
                <a:gd name="connsiteX122" fmla="*/ 7319 w 931785"/>
                <a:gd name="connsiteY122" fmla="*/ 428625 h 2414237"/>
                <a:gd name="connsiteX123" fmla="*/ 16844 w 931785"/>
                <a:gd name="connsiteY123" fmla="*/ 414338 h 2414237"/>
                <a:gd name="connsiteX124" fmla="*/ 45419 w 931785"/>
                <a:gd name="connsiteY124" fmla="*/ 404813 h 2414237"/>
                <a:gd name="connsiteX125" fmla="*/ 73994 w 931785"/>
                <a:gd name="connsiteY125" fmla="*/ 419100 h 2414237"/>
                <a:gd name="connsiteX126" fmla="*/ 88282 w 931785"/>
                <a:gd name="connsiteY126" fmla="*/ 423863 h 2414237"/>
                <a:gd name="connsiteX127" fmla="*/ 116857 w 931785"/>
                <a:gd name="connsiteY127" fmla="*/ 438150 h 2414237"/>
                <a:gd name="connsiteX128" fmla="*/ 126382 w 931785"/>
                <a:gd name="connsiteY128" fmla="*/ 557213 h 2414237"/>
                <a:gd name="connsiteX0" fmla="*/ 164482 w 931785"/>
                <a:gd name="connsiteY0" fmla="*/ 623888 h 2414237"/>
                <a:gd name="connsiteX1" fmla="*/ 202582 w 931785"/>
                <a:gd name="connsiteY1" fmla="*/ 619125 h 2414237"/>
                <a:gd name="connsiteX2" fmla="*/ 231157 w 931785"/>
                <a:gd name="connsiteY2" fmla="*/ 600075 h 2414237"/>
                <a:gd name="connsiteX3" fmla="*/ 259732 w 931785"/>
                <a:gd name="connsiteY3" fmla="*/ 585788 h 2414237"/>
                <a:gd name="connsiteX4" fmla="*/ 274019 w 931785"/>
                <a:gd name="connsiteY4" fmla="*/ 557213 h 2414237"/>
                <a:gd name="connsiteX5" fmla="*/ 302594 w 931785"/>
                <a:gd name="connsiteY5" fmla="*/ 547688 h 2414237"/>
                <a:gd name="connsiteX6" fmla="*/ 307357 w 931785"/>
                <a:gd name="connsiteY6" fmla="*/ 347663 h 2414237"/>
                <a:gd name="connsiteX7" fmla="*/ 312119 w 931785"/>
                <a:gd name="connsiteY7" fmla="*/ 333375 h 2414237"/>
                <a:gd name="connsiteX8" fmla="*/ 321644 w 931785"/>
                <a:gd name="connsiteY8" fmla="*/ 319088 h 2414237"/>
                <a:gd name="connsiteX9" fmla="*/ 340694 w 931785"/>
                <a:gd name="connsiteY9" fmla="*/ 276225 h 2414237"/>
                <a:gd name="connsiteX10" fmla="*/ 354982 w 931785"/>
                <a:gd name="connsiteY10" fmla="*/ 266700 h 2414237"/>
                <a:gd name="connsiteX11" fmla="*/ 369269 w 931785"/>
                <a:gd name="connsiteY11" fmla="*/ 252413 h 2414237"/>
                <a:gd name="connsiteX12" fmla="*/ 397844 w 931785"/>
                <a:gd name="connsiteY12" fmla="*/ 233363 h 2414237"/>
                <a:gd name="connsiteX13" fmla="*/ 412132 w 931785"/>
                <a:gd name="connsiteY13" fmla="*/ 223838 h 2414237"/>
                <a:gd name="connsiteX14" fmla="*/ 443088 w 931785"/>
                <a:gd name="connsiteY14" fmla="*/ 173831 h 2414237"/>
                <a:gd name="connsiteX15" fmla="*/ 440707 w 931785"/>
                <a:gd name="connsiteY15" fmla="*/ 147638 h 2414237"/>
                <a:gd name="connsiteX16" fmla="*/ 426419 w 931785"/>
                <a:gd name="connsiteY16" fmla="*/ 9525 h 2414237"/>
                <a:gd name="connsiteX17" fmla="*/ 478807 w 931785"/>
                <a:gd name="connsiteY17" fmla="*/ 28575 h 2414237"/>
                <a:gd name="connsiteX18" fmla="*/ 493094 w 931785"/>
                <a:gd name="connsiteY18" fmla="*/ 33338 h 2414237"/>
                <a:gd name="connsiteX19" fmla="*/ 521669 w 931785"/>
                <a:gd name="connsiteY19" fmla="*/ 57150 h 2414237"/>
                <a:gd name="connsiteX20" fmla="*/ 535957 w 931785"/>
                <a:gd name="connsiteY20" fmla="*/ 47625 h 2414237"/>
                <a:gd name="connsiteX21" fmla="*/ 555007 w 931785"/>
                <a:gd name="connsiteY21" fmla="*/ 19050 h 2414237"/>
                <a:gd name="connsiteX22" fmla="*/ 583582 w 931785"/>
                <a:gd name="connsiteY22" fmla="*/ 0 h 2414237"/>
                <a:gd name="connsiteX23" fmla="*/ 621682 w 931785"/>
                <a:gd name="connsiteY23" fmla="*/ 33338 h 2414237"/>
                <a:gd name="connsiteX24" fmla="*/ 645494 w 931785"/>
                <a:gd name="connsiteY24" fmla="*/ 28575 h 2414237"/>
                <a:gd name="connsiteX25" fmla="*/ 659782 w 931785"/>
                <a:gd name="connsiteY25" fmla="*/ 23813 h 2414237"/>
                <a:gd name="connsiteX26" fmla="*/ 678832 w 931785"/>
                <a:gd name="connsiteY26" fmla="*/ 28575 h 2414237"/>
                <a:gd name="connsiteX27" fmla="*/ 683594 w 931785"/>
                <a:gd name="connsiteY27" fmla="*/ 42863 h 2414237"/>
                <a:gd name="connsiteX28" fmla="*/ 688357 w 931785"/>
                <a:gd name="connsiteY28" fmla="*/ 171450 h 2414237"/>
                <a:gd name="connsiteX29" fmla="*/ 697882 w 931785"/>
                <a:gd name="connsiteY29" fmla="*/ 200025 h 2414237"/>
                <a:gd name="connsiteX30" fmla="*/ 702644 w 931785"/>
                <a:gd name="connsiteY30" fmla="*/ 214313 h 2414237"/>
                <a:gd name="connsiteX31" fmla="*/ 707407 w 931785"/>
                <a:gd name="connsiteY31" fmla="*/ 228600 h 2414237"/>
                <a:gd name="connsiteX32" fmla="*/ 716932 w 931785"/>
                <a:gd name="connsiteY32" fmla="*/ 261938 h 2414237"/>
                <a:gd name="connsiteX33" fmla="*/ 731219 w 931785"/>
                <a:gd name="connsiteY33" fmla="*/ 276225 h 2414237"/>
                <a:gd name="connsiteX34" fmla="*/ 735982 w 931785"/>
                <a:gd name="connsiteY34" fmla="*/ 338138 h 2414237"/>
                <a:gd name="connsiteX35" fmla="*/ 750269 w 931785"/>
                <a:gd name="connsiteY35" fmla="*/ 504825 h 2414237"/>
                <a:gd name="connsiteX36" fmla="*/ 740744 w 931785"/>
                <a:gd name="connsiteY36" fmla="*/ 609600 h 2414237"/>
                <a:gd name="connsiteX37" fmla="*/ 755032 w 931785"/>
                <a:gd name="connsiteY37" fmla="*/ 704850 h 2414237"/>
                <a:gd name="connsiteX38" fmla="*/ 831232 w 931785"/>
                <a:gd name="connsiteY38" fmla="*/ 700088 h 2414237"/>
                <a:gd name="connsiteX39" fmla="*/ 850282 w 931785"/>
                <a:gd name="connsiteY39" fmla="*/ 695325 h 2414237"/>
                <a:gd name="connsiteX40" fmla="*/ 835994 w 931785"/>
                <a:gd name="connsiteY40" fmla="*/ 704850 h 2414237"/>
                <a:gd name="connsiteX41" fmla="*/ 802657 w 931785"/>
                <a:gd name="connsiteY41" fmla="*/ 719138 h 2414237"/>
                <a:gd name="connsiteX42" fmla="*/ 793132 w 931785"/>
                <a:gd name="connsiteY42" fmla="*/ 733425 h 2414237"/>
                <a:gd name="connsiteX43" fmla="*/ 797894 w 931785"/>
                <a:gd name="connsiteY43" fmla="*/ 747713 h 2414237"/>
                <a:gd name="connsiteX44" fmla="*/ 812182 w 931785"/>
                <a:gd name="connsiteY44" fmla="*/ 781050 h 2414237"/>
                <a:gd name="connsiteX45" fmla="*/ 821707 w 931785"/>
                <a:gd name="connsiteY45" fmla="*/ 809625 h 2414237"/>
                <a:gd name="connsiteX46" fmla="*/ 826469 w 931785"/>
                <a:gd name="connsiteY46" fmla="*/ 823913 h 2414237"/>
                <a:gd name="connsiteX47" fmla="*/ 831232 w 931785"/>
                <a:gd name="connsiteY47" fmla="*/ 895350 h 2414237"/>
                <a:gd name="connsiteX48" fmla="*/ 845519 w 931785"/>
                <a:gd name="connsiteY48" fmla="*/ 904875 h 2414237"/>
                <a:gd name="connsiteX49" fmla="*/ 859807 w 931785"/>
                <a:gd name="connsiteY49" fmla="*/ 919163 h 2414237"/>
                <a:gd name="connsiteX50" fmla="*/ 864569 w 931785"/>
                <a:gd name="connsiteY50" fmla="*/ 995363 h 2414237"/>
                <a:gd name="connsiteX51" fmla="*/ 869332 w 931785"/>
                <a:gd name="connsiteY51" fmla="*/ 1014413 h 2414237"/>
                <a:gd name="connsiteX52" fmla="*/ 874094 w 931785"/>
                <a:gd name="connsiteY52" fmla="*/ 1042988 h 2414237"/>
                <a:gd name="connsiteX53" fmla="*/ 878857 w 931785"/>
                <a:gd name="connsiteY53" fmla="*/ 1066800 h 2414237"/>
                <a:gd name="connsiteX54" fmla="*/ 888382 w 931785"/>
                <a:gd name="connsiteY54" fmla="*/ 1404938 h 2414237"/>
                <a:gd name="connsiteX55" fmla="*/ 893144 w 931785"/>
                <a:gd name="connsiteY55" fmla="*/ 1419225 h 2414237"/>
                <a:gd name="connsiteX56" fmla="*/ 897907 w 931785"/>
                <a:gd name="connsiteY56" fmla="*/ 1443038 h 2414237"/>
                <a:gd name="connsiteX57" fmla="*/ 897907 w 931785"/>
                <a:gd name="connsiteY57" fmla="*/ 1633538 h 2414237"/>
                <a:gd name="connsiteX58" fmla="*/ 902669 w 931785"/>
                <a:gd name="connsiteY58" fmla="*/ 1647825 h 2414237"/>
                <a:gd name="connsiteX59" fmla="*/ 902669 w 931785"/>
                <a:gd name="connsiteY59" fmla="*/ 1862138 h 2414237"/>
                <a:gd name="connsiteX60" fmla="*/ 916957 w 931785"/>
                <a:gd name="connsiteY60" fmla="*/ 1914525 h 2414237"/>
                <a:gd name="connsiteX61" fmla="*/ 921719 w 931785"/>
                <a:gd name="connsiteY61" fmla="*/ 1943100 h 2414237"/>
                <a:gd name="connsiteX62" fmla="*/ 931244 w 931785"/>
                <a:gd name="connsiteY62" fmla="*/ 1957388 h 2414237"/>
                <a:gd name="connsiteX63" fmla="*/ 926482 w 931785"/>
                <a:gd name="connsiteY63" fmla="*/ 1909763 h 2414237"/>
                <a:gd name="connsiteX64" fmla="*/ 826469 w 931785"/>
                <a:gd name="connsiteY64" fmla="*/ 1919288 h 2414237"/>
                <a:gd name="connsiteX65" fmla="*/ 812182 w 931785"/>
                <a:gd name="connsiteY65" fmla="*/ 1890713 h 2414237"/>
                <a:gd name="connsiteX66" fmla="*/ 783607 w 931785"/>
                <a:gd name="connsiteY66" fmla="*/ 1862138 h 2414237"/>
                <a:gd name="connsiteX67" fmla="*/ 721694 w 931785"/>
                <a:gd name="connsiteY67" fmla="*/ 1866900 h 2414237"/>
                <a:gd name="connsiteX68" fmla="*/ 707407 w 931785"/>
                <a:gd name="connsiteY68" fmla="*/ 1876425 h 2414237"/>
                <a:gd name="connsiteX69" fmla="*/ 674069 w 931785"/>
                <a:gd name="connsiteY69" fmla="*/ 1885950 h 2414237"/>
                <a:gd name="connsiteX70" fmla="*/ 623269 w 931785"/>
                <a:gd name="connsiteY70" fmla="*/ 2092325 h 2414237"/>
                <a:gd name="connsiteX71" fmla="*/ 655019 w 931785"/>
                <a:gd name="connsiteY71" fmla="*/ 2138363 h 2414237"/>
                <a:gd name="connsiteX72" fmla="*/ 683594 w 931785"/>
                <a:gd name="connsiteY72" fmla="*/ 2281238 h 2414237"/>
                <a:gd name="connsiteX73" fmla="*/ 718519 w 931785"/>
                <a:gd name="connsiteY73" fmla="*/ 2411413 h 2414237"/>
                <a:gd name="connsiteX74" fmla="*/ 614538 w 931785"/>
                <a:gd name="connsiteY74" fmla="*/ 2257425 h 2414237"/>
                <a:gd name="connsiteX75" fmla="*/ 564532 w 931785"/>
                <a:gd name="connsiteY75" fmla="*/ 2152650 h 2414237"/>
                <a:gd name="connsiteX76" fmla="*/ 421657 w 931785"/>
                <a:gd name="connsiteY76" fmla="*/ 1943100 h 2414237"/>
                <a:gd name="connsiteX77" fmla="*/ 431182 w 931785"/>
                <a:gd name="connsiteY77" fmla="*/ 1785938 h 2414237"/>
                <a:gd name="connsiteX78" fmla="*/ 435944 w 931785"/>
                <a:gd name="connsiteY78" fmla="*/ 1766888 h 2414237"/>
                <a:gd name="connsiteX79" fmla="*/ 450232 w 931785"/>
                <a:gd name="connsiteY79" fmla="*/ 1743075 h 2414237"/>
                <a:gd name="connsiteX80" fmla="*/ 459757 w 931785"/>
                <a:gd name="connsiteY80" fmla="*/ 1724025 h 2414237"/>
                <a:gd name="connsiteX81" fmla="*/ 464519 w 931785"/>
                <a:gd name="connsiteY81" fmla="*/ 1704975 h 2414237"/>
                <a:gd name="connsiteX82" fmla="*/ 474044 w 931785"/>
                <a:gd name="connsiteY82" fmla="*/ 1690688 h 2414237"/>
                <a:gd name="connsiteX83" fmla="*/ 478807 w 931785"/>
                <a:gd name="connsiteY83" fmla="*/ 1676400 h 2414237"/>
                <a:gd name="connsiteX84" fmla="*/ 428801 w 931785"/>
                <a:gd name="connsiteY84" fmla="*/ 1635919 h 2414237"/>
                <a:gd name="connsiteX85" fmla="*/ 464519 w 931785"/>
                <a:gd name="connsiteY85" fmla="*/ 1647825 h 2414237"/>
                <a:gd name="connsiteX86" fmla="*/ 488332 w 931785"/>
                <a:gd name="connsiteY86" fmla="*/ 1628775 h 2414237"/>
                <a:gd name="connsiteX87" fmla="*/ 445469 w 931785"/>
                <a:gd name="connsiteY87" fmla="*/ 1585913 h 2414237"/>
                <a:gd name="connsiteX88" fmla="*/ 426419 w 931785"/>
                <a:gd name="connsiteY88" fmla="*/ 1576388 h 2414237"/>
                <a:gd name="connsiteX89" fmla="*/ 393082 w 931785"/>
                <a:gd name="connsiteY89" fmla="*/ 1557338 h 2414237"/>
                <a:gd name="connsiteX90" fmla="*/ 364507 w 931785"/>
                <a:gd name="connsiteY90" fmla="*/ 1533525 h 2414237"/>
                <a:gd name="connsiteX91" fmla="*/ 378795 w 931785"/>
                <a:gd name="connsiteY91" fmla="*/ 1504950 h 2414237"/>
                <a:gd name="connsiteX92" fmla="*/ 388320 w 931785"/>
                <a:gd name="connsiteY92" fmla="*/ 1459706 h 2414237"/>
                <a:gd name="connsiteX93" fmla="*/ 376413 w 931785"/>
                <a:gd name="connsiteY93" fmla="*/ 1409700 h 2414237"/>
                <a:gd name="connsiteX94" fmla="*/ 331169 w 931785"/>
                <a:gd name="connsiteY94" fmla="*/ 1314450 h 2414237"/>
                <a:gd name="connsiteX95" fmla="*/ 316882 w 931785"/>
                <a:gd name="connsiteY95" fmla="*/ 1319213 h 2414237"/>
                <a:gd name="connsiteX96" fmla="*/ 312119 w 931785"/>
                <a:gd name="connsiteY96" fmla="*/ 1300163 h 2414237"/>
                <a:gd name="connsiteX97" fmla="*/ 307357 w 931785"/>
                <a:gd name="connsiteY97" fmla="*/ 1285875 h 2414237"/>
                <a:gd name="connsiteX98" fmla="*/ 293069 w 931785"/>
                <a:gd name="connsiteY98" fmla="*/ 1223963 h 2414237"/>
                <a:gd name="connsiteX99" fmla="*/ 283544 w 931785"/>
                <a:gd name="connsiteY99" fmla="*/ 1209675 h 2414237"/>
                <a:gd name="connsiteX100" fmla="*/ 274019 w 931785"/>
                <a:gd name="connsiteY100" fmla="*/ 1176338 h 2414237"/>
                <a:gd name="connsiteX101" fmla="*/ 264494 w 931785"/>
                <a:gd name="connsiteY101" fmla="*/ 1152525 h 2414237"/>
                <a:gd name="connsiteX102" fmla="*/ 240682 w 931785"/>
                <a:gd name="connsiteY102" fmla="*/ 1090613 h 2414237"/>
                <a:gd name="connsiteX103" fmla="*/ 231157 w 931785"/>
                <a:gd name="connsiteY103" fmla="*/ 1071563 h 2414237"/>
                <a:gd name="connsiteX104" fmla="*/ 226394 w 931785"/>
                <a:gd name="connsiteY104" fmla="*/ 1057275 h 2414237"/>
                <a:gd name="connsiteX105" fmla="*/ 216869 w 931785"/>
                <a:gd name="connsiteY105" fmla="*/ 1033463 h 2414237"/>
                <a:gd name="connsiteX106" fmla="*/ 207344 w 931785"/>
                <a:gd name="connsiteY106" fmla="*/ 985838 h 2414237"/>
                <a:gd name="connsiteX107" fmla="*/ 197819 w 931785"/>
                <a:gd name="connsiteY107" fmla="*/ 938213 h 2414237"/>
                <a:gd name="connsiteX108" fmla="*/ 188294 w 931785"/>
                <a:gd name="connsiteY108" fmla="*/ 923925 h 2414237"/>
                <a:gd name="connsiteX109" fmla="*/ 159719 w 931785"/>
                <a:gd name="connsiteY109" fmla="*/ 885825 h 2414237"/>
                <a:gd name="connsiteX110" fmla="*/ 140669 w 931785"/>
                <a:gd name="connsiteY110" fmla="*/ 881063 h 2414237"/>
                <a:gd name="connsiteX111" fmla="*/ 131144 w 931785"/>
                <a:gd name="connsiteY111" fmla="*/ 866775 h 2414237"/>
                <a:gd name="connsiteX112" fmla="*/ 126382 w 931785"/>
                <a:gd name="connsiteY112" fmla="*/ 852488 h 2414237"/>
                <a:gd name="connsiteX113" fmla="*/ 93044 w 931785"/>
                <a:gd name="connsiteY113" fmla="*/ 819150 h 2414237"/>
                <a:gd name="connsiteX114" fmla="*/ 69232 w 931785"/>
                <a:gd name="connsiteY114" fmla="*/ 785813 h 2414237"/>
                <a:gd name="connsiteX115" fmla="*/ 59707 w 931785"/>
                <a:gd name="connsiteY115" fmla="*/ 747713 h 2414237"/>
                <a:gd name="connsiteX116" fmla="*/ 54944 w 931785"/>
                <a:gd name="connsiteY116" fmla="*/ 733425 h 2414237"/>
                <a:gd name="connsiteX117" fmla="*/ 40657 w 931785"/>
                <a:gd name="connsiteY117" fmla="*/ 685800 h 2414237"/>
                <a:gd name="connsiteX118" fmla="*/ 31132 w 931785"/>
                <a:gd name="connsiteY118" fmla="*/ 666750 h 2414237"/>
                <a:gd name="connsiteX119" fmla="*/ 26369 w 931785"/>
                <a:gd name="connsiteY119" fmla="*/ 647700 h 2414237"/>
                <a:gd name="connsiteX120" fmla="*/ 21607 w 931785"/>
                <a:gd name="connsiteY120" fmla="*/ 633413 h 2414237"/>
                <a:gd name="connsiteX121" fmla="*/ 16844 w 931785"/>
                <a:gd name="connsiteY121" fmla="*/ 614363 h 2414237"/>
                <a:gd name="connsiteX122" fmla="*/ 7319 w 931785"/>
                <a:gd name="connsiteY122" fmla="*/ 585788 h 2414237"/>
                <a:gd name="connsiteX123" fmla="*/ 7319 w 931785"/>
                <a:gd name="connsiteY123" fmla="*/ 428625 h 2414237"/>
                <a:gd name="connsiteX124" fmla="*/ 16844 w 931785"/>
                <a:gd name="connsiteY124" fmla="*/ 414338 h 2414237"/>
                <a:gd name="connsiteX125" fmla="*/ 45419 w 931785"/>
                <a:gd name="connsiteY125" fmla="*/ 404813 h 2414237"/>
                <a:gd name="connsiteX126" fmla="*/ 73994 w 931785"/>
                <a:gd name="connsiteY126" fmla="*/ 419100 h 2414237"/>
                <a:gd name="connsiteX127" fmla="*/ 88282 w 931785"/>
                <a:gd name="connsiteY127" fmla="*/ 423863 h 2414237"/>
                <a:gd name="connsiteX128" fmla="*/ 116857 w 931785"/>
                <a:gd name="connsiteY128" fmla="*/ 438150 h 2414237"/>
                <a:gd name="connsiteX129" fmla="*/ 126382 w 931785"/>
                <a:gd name="connsiteY129" fmla="*/ 557213 h 2414237"/>
                <a:gd name="connsiteX0" fmla="*/ 164482 w 932759"/>
                <a:gd name="connsiteY0" fmla="*/ 623888 h 2414237"/>
                <a:gd name="connsiteX1" fmla="*/ 202582 w 932759"/>
                <a:gd name="connsiteY1" fmla="*/ 619125 h 2414237"/>
                <a:gd name="connsiteX2" fmla="*/ 231157 w 932759"/>
                <a:gd name="connsiteY2" fmla="*/ 600075 h 2414237"/>
                <a:gd name="connsiteX3" fmla="*/ 259732 w 932759"/>
                <a:gd name="connsiteY3" fmla="*/ 585788 h 2414237"/>
                <a:gd name="connsiteX4" fmla="*/ 274019 w 932759"/>
                <a:gd name="connsiteY4" fmla="*/ 557213 h 2414237"/>
                <a:gd name="connsiteX5" fmla="*/ 302594 w 932759"/>
                <a:gd name="connsiteY5" fmla="*/ 547688 h 2414237"/>
                <a:gd name="connsiteX6" fmla="*/ 307357 w 932759"/>
                <a:gd name="connsiteY6" fmla="*/ 347663 h 2414237"/>
                <a:gd name="connsiteX7" fmla="*/ 312119 w 932759"/>
                <a:gd name="connsiteY7" fmla="*/ 333375 h 2414237"/>
                <a:gd name="connsiteX8" fmla="*/ 321644 w 932759"/>
                <a:gd name="connsiteY8" fmla="*/ 319088 h 2414237"/>
                <a:gd name="connsiteX9" fmla="*/ 340694 w 932759"/>
                <a:gd name="connsiteY9" fmla="*/ 276225 h 2414237"/>
                <a:gd name="connsiteX10" fmla="*/ 354982 w 932759"/>
                <a:gd name="connsiteY10" fmla="*/ 266700 h 2414237"/>
                <a:gd name="connsiteX11" fmla="*/ 369269 w 932759"/>
                <a:gd name="connsiteY11" fmla="*/ 252413 h 2414237"/>
                <a:gd name="connsiteX12" fmla="*/ 397844 w 932759"/>
                <a:gd name="connsiteY12" fmla="*/ 233363 h 2414237"/>
                <a:gd name="connsiteX13" fmla="*/ 412132 w 932759"/>
                <a:gd name="connsiteY13" fmla="*/ 223838 h 2414237"/>
                <a:gd name="connsiteX14" fmla="*/ 443088 w 932759"/>
                <a:gd name="connsiteY14" fmla="*/ 173831 h 2414237"/>
                <a:gd name="connsiteX15" fmla="*/ 440707 w 932759"/>
                <a:gd name="connsiteY15" fmla="*/ 147638 h 2414237"/>
                <a:gd name="connsiteX16" fmla="*/ 426419 w 932759"/>
                <a:gd name="connsiteY16" fmla="*/ 9525 h 2414237"/>
                <a:gd name="connsiteX17" fmla="*/ 478807 w 932759"/>
                <a:gd name="connsiteY17" fmla="*/ 28575 h 2414237"/>
                <a:gd name="connsiteX18" fmla="*/ 493094 w 932759"/>
                <a:gd name="connsiteY18" fmla="*/ 33338 h 2414237"/>
                <a:gd name="connsiteX19" fmla="*/ 521669 w 932759"/>
                <a:gd name="connsiteY19" fmla="*/ 57150 h 2414237"/>
                <a:gd name="connsiteX20" fmla="*/ 535957 w 932759"/>
                <a:gd name="connsiteY20" fmla="*/ 47625 h 2414237"/>
                <a:gd name="connsiteX21" fmla="*/ 555007 w 932759"/>
                <a:gd name="connsiteY21" fmla="*/ 19050 h 2414237"/>
                <a:gd name="connsiteX22" fmla="*/ 583582 w 932759"/>
                <a:gd name="connsiteY22" fmla="*/ 0 h 2414237"/>
                <a:gd name="connsiteX23" fmla="*/ 621682 w 932759"/>
                <a:gd name="connsiteY23" fmla="*/ 33338 h 2414237"/>
                <a:gd name="connsiteX24" fmla="*/ 645494 w 932759"/>
                <a:gd name="connsiteY24" fmla="*/ 28575 h 2414237"/>
                <a:gd name="connsiteX25" fmla="*/ 659782 w 932759"/>
                <a:gd name="connsiteY25" fmla="*/ 23813 h 2414237"/>
                <a:gd name="connsiteX26" fmla="*/ 678832 w 932759"/>
                <a:gd name="connsiteY26" fmla="*/ 28575 h 2414237"/>
                <a:gd name="connsiteX27" fmla="*/ 683594 w 932759"/>
                <a:gd name="connsiteY27" fmla="*/ 42863 h 2414237"/>
                <a:gd name="connsiteX28" fmla="*/ 688357 w 932759"/>
                <a:gd name="connsiteY28" fmla="*/ 171450 h 2414237"/>
                <a:gd name="connsiteX29" fmla="*/ 697882 w 932759"/>
                <a:gd name="connsiteY29" fmla="*/ 200025 h 2414237"/>
                <a:gd name="connsiteX30" fmla="*/ 702644 w 932759"/>
                <a:gd name="connsiteY30" fmla="*/ 214313 h 2414237"/>
                <a:gd name="connsiteX31" fmla="*/ 707407 w 932759"/>
                <a:gd name="connsiteY31" fmla="*/ 228600 h 2414237"/>
                <a:gd name="connsiteX32" fmla="*/ 716932 w 932759"/>
                <a:gd name="connsiteY32" fmla="*/ 261938 h 2414237"/>
                <a:gd name="connsiteX33" fmla="*/ 731219 w 932759"/>
                <a:gd name="connsiteY33" fmla="*/ 276225 h 2414237"/>
                <a:gd name="connsiteX34" fmla="*/ 735982 w 932759"/>
                <a:gd name="connsiteY34" fmla="*/ 338138 h 2414237"/>
                <a:gd name="connsiteX35" fmla="*/ 750269 w 932759"/>
                <a:gd name="connsiteY35" fmla="*/ 504825 h 2414237"/>
                <a:gd name="connsiteX36" fmla="*/ 740744 w 932759"/>
                <a:gd name="connsiteY36" fmla="*/ 609600 h 2414237"/>
                <a:gd name="connsiteX37" fmla="*/ 755032 w 932759"/>
                <a:gd name="connsiteY37" fmla="*/ 704850 h 2414237"/>
                <a:gd name="connsiteX38" fmla="*/ 831232 w 932759"/>
                <a:gd name="connsiteY38" fmla="*/ 700088 h 2414237"/>
                <a:gd name="connsiteX39" fmla="*/ 850282 w 932759"/>
                <a:gd name="connsiteY39" fmla="*/ 695325 h 2414237"/>
                <a:gd name="connsiteX40" fmla="*/ 835994 w 932759"/>
                <a:gd name="connsiteY40" fmla="*/ 704850 h 2414237"/>
                <a:gd name="connsiteX41" fmla="*/ 802657 w 932759"/>
                <a:gd name="connsiteY41" fmla="*/ 719138 h 2414237"/>
                <a:gd name="connsiteX42" fmla="*/ 793132 w 932759"/>
                <a:gd name="connsiteY42" fmla="*/ 733425 h 2414237"/>
                <a:gd name="connsiteX43" fmla="*/ 797894 w 932759"/>
                <a:gd name="connsiteY43" fmla="*/ 747713 h 2414237"/>
                <a:gd name="connsiteX44" fmla="*/ 812182 w 932759"/>
                <a:gd name="connsiteY44" fmla="*/ 781050 h 2414237"/>
                <a:gd name="connsiteX45" fmla="*/ 821707 w 932759"/>
                <a:gd name="connsiteY45" fmla="*/ 809625 h 2414237"/>
                <a:gd name="connsiteX46" fmla="*/ 826469 w 932759"/>
                <a:gd name="connsiteY46" fmla="*/ 823913 h 2414237"/>
                <a:gd name="connsiteX47" fmla="*/ 831232 w 932759"/>
                <a:gd name="connsiteY47" fmla="*/ 895350 h 2414237"/>
                <a:gd name="connsiteX48" fmla="*/ 845519 w 932759"/>
                <a:gd name="connsiteY48" fmla="*/ 904875 h 2414237"/>
                <a:gd name="connsiteX49" fmla="*/ 859807 w 932759"/>
                <a:gd name="connsiteY49" fmla="*/ 919163 h 2414237"/>
                <a:gd name="connsiteX50" fmla="*/ 864569 w 932759"/>
                <a:gd name="connsiteY50" fmla="*/ 995363 h 2414237"/>
                <a:gd name="connsiteX51" fmla="*/ 869332 w 932759"/>
                <a:gd name="connsiteY51" fmla="*/ 1014413 h 2414237"/>
                <a:gd name="connsiteX52" fmla="*/ 874094 w 932759"/>
                <a:gd name="connsiteY52" fmla="*/ 1042988 h 2414237"/>
                <a:gd name="connsiteX53" fmla="*/ 878857 w 932759"/>
                <a:gd name="connsiteY53" fmla="*/ 1066800 h 2414237"/>
                <a:gd name="connsiteX54" fmla="*/ 888382 w 932759"/>
                <a:gd name="connsiteY54" fmla="*/ 1404938 h 2414237"/>
                <a:gd name="connsiteX55" fmla="*/ 893144 w 932759"/>
                <a:gd name="connsiteY55" fmla="*/ 1419225 h 2414237"/>
                <a:gd name="connsiteX56" fmla="*/ 897907 w 932759"/>
                <a:gd name="connsiteY56" fmla="*/ 1443038 h 2414237"/>
                <a:gd name="connsiteX57" fmla="*/ 897907 w 932759"/>
                <a:gd name="connsiteY57" fmla="*/ 1633538 h 2414237"/>
                <a:gd name="connsiteX58" fmla="*/ 902669 w 932759"/>
                <a:gd name="connsiteY58" fmla="*/ 1647825 h 2414237"/>
                <a:gd name="connsiteX59" fmla="*/ 902669 w 932759"/>
                <a:gd name="connsiteY59" fmla="*/ 1862138 h 2414237"/>
                <a:gd name="connsiteX60" fmla="*/ 916957 w 932759"/>
                <a:gd name="connsiteY60" fmla="*/ 1914525 h 2414237"/>
                <a:gd name="connsiteX61" fmla="*/ 921719 w 932759"/>
                <a:gd name="connsiteY61" fmla="*/ 1943100 h 2414237"/>
                <a:gd name="connsiteX62" fmla="*/ 926482 w 932759"/>
                <a:gd name="connsiteY62" fmla="*/ 1909763 h 2414237"/>
                <a:gd name="connsiteX63" fmla="*/ 826469 w 932759"/>
                <a:gd name="connsiteY63" fmla="*/ 1919288 h 2414237"/>
                <a:gd name="connsiteX64" fmla="*/ 812182 w 932759"/>
                <a:gd name="connsiteY64" fmla="*/ 1890713 h 2414237"/>
                <a:gd name="connsiteX65" fmla="*/ 783607 w 932759"/>
                <a:gd name="connsiteY65" fmla="*/ 1862138 h 2414237"/>
                <a:gd name="connsiteX66" fmla="*/ 721694 w 932759"/>
                <a:gd name="connsiteY66" fmla="*/ 1866900 h 2414237"/>
                <a:gd name="connsiteX67" fmla="*/ 707407 w 932759"/>
                <a:gd name="connsiteY67" fmla="*/ 1876425 h 2414237"/>
                <a:gd name="connsiteX68" fmla="*/ 674069 w 932759"/>
                <a:gd name="connsiteY68" fmla="*/ 1885950 h 2414237"/>
                <a:gd name="connsiteX69" fmla="*/ 623269 w 932759"/>
                <a:gd name="connsiteY69" fmla="*/ 2092325 h 2414237"/>
                <a:gd name="connsiteX70" fmla="*/ 655019 w 932759"/>
                <a:gd name="connsiteY70" fmla="*/ 2138363 h 2414237"/>
                <a:gd name="connsiteX71" fmla="*/ 683594 w 932759"/>
                <a:gd name="connsiteY71" fmla="*/ 2281238 h 2414237"/>
                <a:gd name="connsiteX72" fmla="*/ 718519 w 932759"/>
                <a:gd name="connsiteY72" fmla="*/ 2411413 h 2414237"/>
                <a:gd name="connsiteX73" fmla="*/ 614538 w 932759"/>
                <a:gd name="connsiteY73" fmla="*/ 2257425 h 2414237"/>
                <a:gd name="connsiteX74" fmla="*/ 564532 w 932759"/>
                <a:gd name="connsiteY74" fmla="*/ 2152650 h 2414237"/>
                <a:gd name="connsiteX75" fmla="*/ 421657 w 932759"/>
                <a:gd name="connsiteY75" fmla="*/ 1943100 h 2414237"/>
                <a:gd name="connsiteX76" fmla="*/ 431182 w 932759"/>
                <a:gd name="connsiteY76" fmla="*/ 1785938 h 2414237"/>
                <a:gd name="connsiteX77" fmla="*/ 435944 w 932759"/>
                <a:gd name="connsiteY77" fmla="*/ 1766888 h 2414237"/>
                <a:gd name="connsiteX78" fmla="*/ 450232 w 932759"/>
                <a:gd name="connsiteY78" fmla="*/ 1743075 h 2414237"/>
                <a:gd name="connsiteX79" fmla="*/ 459757 w 932759"/>
                <a:gd name="connsiteY79" fmla="*/ 1724025 h 2414237"/>
                <a:gd name="connsiteX80" fmla="*/ 464519 w 932759"/>
                <a:gd name="connsiteY80" fmla="*/ 1704975 h 2414237"/>
                <a:gd name="connsiteX81" fmla="*/ 474044 w 932759"/>
                <a:gd name="connsiteY81" fmla="*/ 1690688 h 2414237"/>
                <a:gd name="connsiteX82" fmla="*/ 478807 w 932759"/>
                <a:gd name="connsiteY82" fmla="*/ 1676400 h 2414237"/>
                <a:gd name="connsiteX83" fmla="*/ 428801 w 932759"/>
                <a:gd name="connsiteY83" fmla="*/ 1635919 h 2414237"/>
                <a:gd name="connsiteX84" fmla="*/ 464519 w 932759"/>
                <a:gd name="connsiteY84" fmla="*/ 1647825 h 2414237"/>
                <a:gd name="connsiteX85" fmla="*/ 488332 w 932759"/>
                <a:gd name="connsiteY85" fmla="*/ 1628775 h 2414237"/>
                <a:gd name="connsiteX86" fmla="*/ 445469 w 932759"/>
                <a:gd name="connsiteY86" fmla="*/ 1585913 h 2414237"/>
                <a:gd name="connsiteX87" fmla="*/ 426419 w 932759"/>
                <a:gd name="connsiteY87" fmla="*/ 1576388 h 2414237"/>
                <a:gd name="connsiteX88" fmla="*/ 393082 w 932759"/>
                <a:gd name="connsiteY88" fmla="*/ 1557338 h 2414237"/>
                <a:gd name="connsiteX89" fmla="*/ 364507 w 932759"/>
                <a:gd name="connsiteY89" fmla="*/ 1533525 h 2414237"/>
                <a:gd name="connsiteX90" fmla="*/ 378795 w 932759"/>
                <a:gd name="connsiteY90" fmla="*/ 1504950 h 2414237"/>
                <a:gd name="connsiteX91" fmla="*/ 388320 w 932759"/>
                <a:gd name="connsiteY91" fmla="*/ 1459706 h 2414237"/>
                <a:gd name="connsiteX92" fmla="*/ 376413 w 932759"/>
                <a:gd name="connsiteY92" fmla="*/ 1409700 h 2414237"/>
                <a:gd name="connsiteX93" fmla="*/ 331169 w 932759"/>
                <a:gd name="connsiteY93" fmla="*/ 1314450 h 2414237"/>
                <a:gd name="connsiteX94" fmla="*/ 316882 w 932759"/>
                <a:gd name="connsiteY94" fmla="*/ 1319213 h 2414237"/>
                <a:gd name="connsiteX95" fmla="*/ 312119 w 932759"/>
                <a:gd name="connsiteY95" fmla="*/ 1300163 h 2414237"/>
                <a:gd name="connsiteX96" fmla="*/ 307357 w 932759"/>
                <a:gd name="connsiteY96" fmla="*/ 1285875 h 2414237"/>
                <a:gd name="connsiteX97" fmla="*/ 293069 w 932759"/>
                <a:gd name="connsiteY97" fmla="*/ 1223963 h 2414237"/>
                <a:gd name="connsiteX98" fmla="*/ 283544 w 932759"/>
                <a:gd name="connsiteY98" fmla="*/ 1209675 h 2414237"/>
                <a:gd name="connsiteX99" fmla="*/ 274019 w 932759"/>
                <a:gd name="connsiteY99" fmla="*/ 1176338 h 2414237"/>
                <a:gd name="connsiteX100" fmla="*/ 264494 w 932759"/>
                <a:gd name="connsiteY100" fmla="*/ 1152525 h 2414237"/>
                <a:gd name="connsiteX101" fmla="*/ 240682 w 932759"/>
                <a:gd name="connsiteY101" fmla="*/ 1090613 h 2414237"/>
                <a:gd name="connsiteX102" fmla="*/ 231157 w 932759"/>
                <a:gd name="connsiteY102" fmla="*/ 1071563 h 2414237"/>
                <a:gd name="connsiteX103" fmla="*/ 226394 w 932759"/>
                <a:gd name="connsiteY103" fmla="*/ 1057275 h 2414237"/>
                <a:gd name="connsiteX104" fmla="*/ 216869 w 932759"/>
                <a:gd name="connsiteY104" fmla="*/ 1033463 h 2414237"/>
                <a:gd name="connsiteX105" fmla="*/ 207344 w 932759"/>
                <a:gd name="connsiteY105" fmla="*/ 985838 h 2414237"/>
                <a:gd name="connsiteX106" fmla="*/ 197819 w 932759"/>
                <a:gd name="connsiteY106" fmla="*/ 938213 h 2414237"/>
                <a:gd name="connsiteX107" fmla="*/ 188294 w 932759"/>
                <a:gd name="connsiteY107" fmla="*/ 923925 h 2414237"/>
                <a:gd name="connsiteX108" fmla="*/ 159719 w 932759"/>
                <a:gd name="connsiteY108" fmla="*/ 885825 h 2414237"/>
                <a:gd name="connsiteX109" fmla="*/ 140669 w 932759"/>
                <a:gd name="connsiteY109" fmla="*/ 881063 h 2414237"/>
                <a:gd name="connsiteX110" fmla="*/ 131144 w 932759"/>
                <a:gd name="connsiteY110" fmla="*/ 866775 h 2414237"/>
                <a:gd name="connsiteX111" fmla="*/ 126382 w 932759"/>
                <a:gd name="connsiteY111" fmla="*/ 852488 h 2414237"/>
                <a:gd name="connsiteX112" fmla="*/ 93044 w 932759"/>
                <a:gd name="connsiteY112" fmla="*/ 819150 h 2414237"/>
                <a:gd name="connsiteX113" fmla="*/ 69232 w 932759"/>
                <a:gd name="connsiteY113" fmla="*/ 785813 h 2414237"/>
                <a:gd name="connsiteX114" fmla="*/ 59707 w 932759"/>
                <a:gd name="connsiteY114" fmla="*/ 747713 h 2414237"/>
                <a:gd name="connsiteX115" fmla="*/ 54944 w 932759"/>
                <a:gd name="connsiteY115" fmla="*/ 733425 h 2414237"/>
                <a:gd name="connsiteX116" fmla="*/ 40657 w 932759"/>
                <a:gd name="connsiteY116" fmla="*/ 685800 h 2414237"/>
                <a:gd name="connsiteX117" fmla="*/ 31132 w 932759"/>
                <a:gd name="connsiteY117" fmla="*/ 666750 h 2414237"/>
                <a:gd name="connsiteX118" fmla="*/ 26369 w 932759"/>
                <a:gd name="connsiteY118" fmla="*/ 647700 h 2414237"/>
                <a:gd name="connsiteX119" fmla="*/ 21607 w 932759"/>
                <a:gd name="connsiteY119" fmla="*/ 633413 h 2414237"/>
                <a:gd name="connsiteX120" fmla="*/ 16844 w 932759"/>
                <a:gd name="connsiteY120" fmla="*/ 614363 h 2414237"/>
                <a:gd name="connsiteX121" fmla="*/ 7319 w 932759"/>
                <a:gd name="connsiteY121" fmla="*/ 585788 h 2414237"/>
                <a:gd name="connsiteX122" fmla="*/ 7319 w 932759"/>
                <a:gd name="connsiteY122" fmla="*/ 428625 h 2414237"/>
                <a:gd name="connsiteX123" fmla="*/ 16844 w 932759"/>
                <a:gd name="connsiteY123" fmla="*/ 414338 h 2414237"/>
                <a:gd name="connsiteX124" fmla="*/ 45419 w 932759"/>
                <a:gd name="connsiteY124" fmla="*/ 404813 h 2414237"/>
                <a:gd name="connsiteX125" fmla="*/ 73994 w 932759"/>
                <a:gd name="connsiteY125" fmla="*/ 419100 h 2414237"/>
                <a:gd name="connsiteX126" fmla="*/ 88282 w 932759"/>
                <a:gd name="connsiteY126" fmla="*/ 423863 h 2414237"/>
                <a:gd name="connsiteX127" fmla="*/ 116857 w 932759"/>
                <a:gd name="connsiteY127" fmla="*/ 438150 h 2414237"/>
                <a:gd name="connsiteX128" fmla="*/ 126382 w 932759"/>
                <a:gd name="connsiteY128" fmla="*/ 557213 h 2414237"/>
                <a:gd name="connsiteX0" fmla="*/ 164482 w 931922"/>
                <a:gd name="connsiteY0" fmla="*/ 623888 h 2414237"/>
                <a:gd name="connsiteX1" fmla="*/ 202582 w 931922"/>
                <a:gd name="connsiteY1" fmla="*/ 619125 h 2414237"/>
                <a:gd name="connsiteX2" fmla="*/ 231157 w 931922"/>
                <a:gd name="connsiteY2" fmla="*/ 600075 h 2414237"/>
                <a:gd name="connsiteX3" fmla="*/ 259732 w 931922"/>
                <a:gd name="connsiteY3" fmla="*/ 585788 h 2414237"/>
                <a:gd name="connsiteX4" fmla="*/ 274019 w 931922"/>
                <a:gd name="connsiteY4" fmla="*/ 557213 h 2414237"/>
                <a:gd name="connsiteX5" fmla="*/ 302594 w 931922"/>
                <a:gd name="connsiteY5" fmla="*/ 547688 h 2414237"/>
                <a:gd name="connsiteX6" fmla="*/ 307357 w 931922"/>
                <a:gd name="connsiteY6" fmla="*/ 347663 h 2414237"/>
                <a:gd name="connsiteX7" fmla="*/ 312119 w 931922"/>
                <a:gd name="connsiteY7" fmla="*/ 333375 h 2414237"/>
                <a:gd name="connsiteX8" fmla="*/ 321644 w 931922"/>
                <a:gd name="connsiteY8" fmla="*/ 319088 h 2414237"/>
                <a:gd name="connsiteX9" fmla="*/ 340694 w 931922"/>
                <a:gd name="connsiteY9" fmla="*/ 276225 h 2414237"/>
                <a:gd name="connsiteX10" fmla="*/ 354982 w 931922"/>
                <a:gd name="connsiteY10" fmla="*/ 266700 h 2414237"/>
                <a:gd name="connsiteX11" fmla="*/ 369269 w 931922"/>
                <a:gd name="connsiteY11" fmla="*/ 252413 h 2414237"/>
                <a:gd name="connsiteX12" fmla="*/ 397844 w 931922"/>
                <a:gd name="connsiteY12" fmla="*/ 233363 h 2414237"/>
                <a:gd name="connsiteX13" fmla="*/ 412132 w 931922"/>
                <a:gd name="connsiteY13" fmla="*/ 223838 h 2414237"/>
                <a:gd name="connsiteX14" fmla="*/ 443088 w 931922"/>
                <a:gd name="connsiteY14" fmla="*/ 173831 h 2414237"/>
                <a:gd name="connsiteX15" fmla="*/ 440707 w 931922"/>
                <a:gd name="connsiteY15" fmla="*/ 147638 h 2414237"/>
                <a:gd name="connsiteX16" fmla="*/ 426419 w 931922"/>
                <a:gd name="connsiteY16" fmla="*/ 9525 h 2414237"/>
                <a:gd name="connsiteX17" fmla="*/ 478807 w 931922"/>
                <a:gd name="connsiteY17" fmla="*/ 28575 h 2414237"/>
                <a:gd name="connsiteX18" fmla="*/ 493094 w 931922"/>
                <a:gd name="connsiteY18" fmla="*/ 33338 h 2414237"/>
                <a:gd name="connsiteX19" fmla="*/ 521669 w 931922"/>
                <a:gd name="connsiteY19" fmla="*/ 57150 h 2414237"/>
                <a:gd name="connsiteX20" fmla="*/ 535957 w 931922"/>
                <a:gd name="connsiteY20" fmla="*/ 47625 h 2414237"/>
                <a:gd name="connsiteX21" fmla="*/ 555007 w 931922"/>
                <a:gd name="connsiteY21" fmla="*/ 19050 h 2414237"/>
                <a:gd name="connsiteX22" fmla="*/ 583582 w 931922"/>
                <a:gd name="connsiteY22" fmla="*/ 0 h 2414237"/>
                <a:gd name="connsiteX23" fmla="*/ 621682 w 931922"/>
                <a:gd name="connsiteY23" fmla="*/ 33338 h 2414237"/>
                <a:gd name="connsiteX24" fmla="*/ 645494 w 931922"/>
                <a:gd name="connsiteY24" fmla="*/ 28575 h 2414237"/>
                <a:gd name="connsiteX25" fmla="*/ 659782 w 931922"/>
                <a:gd name="connsiteY25" fmla="*/ 23813 h 2414237"/>
                <a:gd name="connsiteX26" fmla="*/ 678832 w 931922"/>
                <a:gd name="connsiteY26" fmla="*/ 28575 h 2414237"/>
                <a:gd name="connsiteX27" fmla="*/ 683594 w 931922"/>
                <a:gd name="connsiteY27" fmla="*/ 42863 h 2414237"/>
                <a:gd name="connsiteX28" fmla="*/ 688357 w 931922"/>
                <a:gd name="connsiteY28" fmla="*/ 171450 h 2414237"/>
                <a:gd name="connsiteX29" fmla="*/ 697882 w 931922"/>
                <a:gd name="connsiteY29" fmla="*/ 200025 h 2414237"/>
                <a:gd name="connsiteX30" fmla="*/ 702644 w 931922"/>
                <a:gd name="connsiteY30" fmla="*/ 214313 h 2414237"/>
                <a:gd name="connsiteX31" fmla="*/ 707407 w 931922"/>
                <a:gd name="connsiteY31" fmla="*/ 228600 h 2414237"/>
                <a:gd name="connsiteX32" fmla="*/ 716932 w 931922"/>
                <a:gd name="connsiteY32" fmla="*/ 261938 h 2414237"/>
                <a:gd name="connsiteX33" fmla="*/ 731219 w 931922"/>
                <a:gd name="connsiteY33" fmla="*/ 276225 h 2414237"/>
                <a:gd name="connsiteX34" fmla="*/ 735982 w 931922"/>
                <a:gd name="connsiteY34" fmla="*/ 338138 h 2414237"/>
                <a:gd name="connsiteX35" fmla="*/ 750269 w 931922"/>
                <a:gd name="connsiteY35" fmla="*/ 504825 h 2414237"/>
                <a:gd name="connsiteX36" fmla="*/ 740744 w 931922"/>
                <a:gd name="connsiteY36" fmla="*/ 609600 h 2414237"/>
                <a:gd name="connsiteX37" fmla="*/ 755032 w 931922"/>
                <a:gd name="connsiteY37" fmla="*/ 704850 h 2414237"/>
                <a:gd name="connsiteX38" fmla="*/ 831232 w 931922"/>
                <a:gd name="connsiteY38" fmla="*/ 700088 h 2414237"/>
                <a:gd name="connsiteX39" fmla="*/ 850282 w 931922"/>
                <a:gd name="connsiteY39" fmla="*/ 695325 h 2414237"/>
                <a:gd name="connsiteX40" fmla="*/ 835994 w 931922"/>
                <a:gd name="connsiteY40" fmla="*/ 704850 h 2414237"/>
                <a:gd name="connsiteX41" fmla="*/ 802657 w 931922"/>
                <a:gd name="connsiteY41" fmla="*/ 719138 h 2414237"/>
                <a:gd name="connsiteX42" fmla="*/ 793132 w 931922"/>
                <a:gd name="connsiteY42" fmla="*/ 733425 h 2414237"/>
                <a:gd name="connsiteX43" fmla="*/ 797894 w 931922"/>
                <a:gd name="connsiteY43" fmla="*/ 747713 h 2414237"/>
                <a:gd name="connsiteX44" fmla="*/ 812182 w 931922"/>
                <a:gd name="connsiteY44" fmla="*/ 781050 h 2414237"/>
                <a:gd name="connsiteX45" fmla="*/ 821707 w 931922"/>
                <a:gd name="connsiteY45" fmla="*/ 809625 h 2414237"/>
                <a:gd name="connsiteX46" fmla="*/ 826469 w 931922"/>
                <a:gd name="connsiteY46" fmla="*/ 823913 h 2414237"/>
                <a:gd name="connsiteX47" fmla="*/ 831232 w 931922"/>
                <a:gd name="connsiteY47" fmla="*/ 895350 h 2414237"/>
                <a:gd name="connsiteX48" fmla="*/ 845519 w 931922"/>
                <a:gd name="connsiteY48" fmla="*/ 904875 h 2414237"/>
                <a:gd name="connsiteX49" fmla="*/ 859807 w 931922"/>
                <a:gd name="connsiteY49" fmla="*/ 919163 h 2414237"/>
                <a:gd name="connsiteX50" fmla="*/ 864569 w 931922"/>
                <a:gd name="connsiteY50" fmla="*/ 995363 h 2414237"/>
                <a:gd name="connsiteX51" fmla="*/ 869332 w 931922"/>
                <a:gd name="connsiteY51" fmla="*/ 1014413 h 2414237"/>
                <a:gd name="connsiteX52" fmla="*/ 874094 w 931922"/>
                <a:gd name="connsiteY52" fmla="*/ 1042988 h 2414237"/>
                <a:gd name="connsiteX53" fmla="*/ 878857 w 931922"/>
                <a:gd name="connsiteY53" fmla="*/ 1066800 h 2414237"/>
                <a:gd name="connsiteX54" fmla="*/ 888382 w 931922"/>
                <a:gd name="connsiteY54" fmla="*/ 1404938 h 2414237"/>
                <a:gd name="connsiteX55" fmla="*/ 893144 w 931922"/>
                <a:gd name="connsiteY55" fmla="*/ 1419225 h 2414237"/>
                <a:gd name="connsiteX56" fmla="*/ 897907 w 931922"/>
                <a:gd name="connsiteY56" fmla="*/ 1443038 h 2414237"/>
                <a:gd name="connsiteX57" fmla="*/ 897907 w 931922"/>
                <a:gd name="connsiteY57" fmla="*/ 1633538 h 2414237"/>
                <a:gd name="connsiteX58" fmla="*/ 902669 w 931922"/>
                <a:gd name="connsiteY58" fmla="*/ 1647825 h 2414237"/>
                <a:gd name="connsiteX59" fmla="*/ 902669 w 931922"/>
                <a:gd name="connsiteY59" fmla="*/ 1862138 h 2414237"/>
                <a:gd name="connsiteX60" fmla="*/ 916957 w 931922"/>
                <a:gd name="connsiteY60" fmla="*/ 1914525 h 2414237"/>
                <a:gd name="connsiteX61" fmla="*/ 926482 w 931922"/>
                <a:gd name="connsiteY61" fmla="*/ 1909763 h 2414237"/>
                <a:gd name="connsiteX62" fmla="*/ 826469 w 931922"/>
                <a:gd name="connsiteY62" fmla="*/ 1919288 h 2414237"/>
                <a:gd name="connsiteX63" fmla="*/ 812182 w 931922"/>
                <a:gd name="connsiteY63" fmla="*/ 1890713 h 2414237"/>
                <a:gd name="connsiteX64" fmla="*/ 783607 w 931922"/>
                <a:gd name="connsiteY64" fmla="*/ 1862138 h 2414237"/>
                <a:gd name="connsiteX65" fmla="*/ 721694 w 931922"/>
                <a:gd name="connsiteY65" fmla="*/ 1866900 h 2414237"/>
                <a:gd name="connsiteX66" fmla="*/ 707407 w 931922"/>
                <a:gd name="connsiteY66" fmla="*/ 1876425 h 2414237"/>
                <a:gd name="connsiteX67" fmla="*/ 674069 w 931922"/>
                <a:gd name="connsiteY67" fmla="*/ 1885950 h 2414237"/>
                <a:gd name="connsiteX68" fmla="*/ 623269 w 931922"/>
                <a:gd name="connsiteY68" fmla="*/ 2092325 h 2414237"/>
                <a:gd name="connsiteX69" fmla="*/ 655019 w 931922"/>
                <a:gd name="connsiteY69" fmla="*/ 2138363 h 2414237"/>
                <a:gd name="connsiteX70" fmla="*/ 683594 w 931922"/>
                <a:gd name="connsiteY70" fmla="*/ 2281238 h 2414237"/>
                <a:gd name="connsiteX71" fmla="*/ 718519 w 931922"/>
                <a:gd name="connsiteY71" fmla="*/ 2411413 h 2414237"/>
                <a:gd name="connsiteX72" fmla="*/ 614538 w 931922"/>
                <a:gd name="connsiteY72" fmla="*/ 2257425 h 2414237"/>
                <a:gd name="connsiteX73" fmla="*/ 564532 w 931922"/>
                <a:gd name="connsiteY73" fmla="*/ 2152650 h 2414237"/>
                <a:gd name="connsiteX74" fmla="*/ 421657 w 931922"/>
                <a:gd name="connsiteY74" fmla="*/ 1943100 h 2414237"/>
                <a:gd name="connsiteX75" fmla="*/ 431182 w 931922"/>
                <a:gd name="connsiteY75" fmla="*/ 1785938 h 2414237"/>
                <a:gd name="connsiteX76" fmla="*/ 435944 w 931922"/>
                <a:gd name="connsiteY76" fmla="*/ 1766888 h 2414237"/>
                <a:gd name="connsiteX77" fmla="*/ 450232 w 931922"/>
                <a:gd name="connsiteY77" fmla="*/ 1743075 h 2414237"/>
                <a:gd name="connsiteX78" fmla="*/ 459757 w 931922"/>
                <a:gd name="connsiteY78" fmla="*/ 1724025 h 2414237"/>
                <a:gd name="connsiteX79" fmla="*/ 464519 w 931922"/>
                <a:gd name="connsiteY79" fmla="*/ 1704975 h 2414237"/>
                <a:gd name="connsiteX80" fmla="*/ 474044 w 931922"/>
                <a:gd name="connsiteY80" fmla="*/ 1690688 h 2414237"/>
                <a:gd name="connsiteX81" fmla="*/ 478807 w 931922"/>
                <a:gd name="connsiteY81" fmla="*/ 1676400 h 2414237"/>
                <a:gd name="connsiteX82" fmla="*/ 428801 w 931922"/>
                <a:gd name="connsiteY82" fmla="*/ 1635919 h 2414237"/>
                <a:gd name="connsiteX83" fmla="*/ 464519 w 931922"/>
                <a:gd name="connsiteY83" fmla="*/ 1647825 h 2414237"/>
                <a:gd name="connsiteX84" fmla="*/ 488332 w 931922"/>
                <a:gd name="connsiteY84" fmla="*/ 1628775 h 2414237"/>
                <a:gd name="connsiteX85" fmla="*/ 445469 w 931922"/>
                <a:gd name="connsiteY85" fmla="*/ 1585913 h 2414237"/>
                <a:gd name="connsiteX86" fmla="*/ 426419 w 931922"/>
                <a:gd name="connsiteY86" fmla="*/ 1576388 h 2414237"/>
                <a:gd name="connsiteX87" fmla="*/ 393082 w 931922"/>
                <a:gd name="connsiteY87" fmla="*/ 1557338 h 2414237"/>
                <a:gd name="connsiteX88" fmla="*/ 364507 w 931922"/>
                <a:gd name="connsiteY88" fmla="*/ 1533525 h 2414237"/>
                <a:gd name="connsiteX89" fmla="*/ 378795 w 931922"/>
                <a:gd name="connsiteY89" fmla="*/ 1504950 h 2414237"/>
                <a:gd name="connsiteX90" fmla="*/ 388320 w 931922"/>
                <a:gd name="connsiteY90" fmla="*/ 1459706 h 2414237"/>
                <a:gd name="connsiteX91" fmla="*/ 376413 w 931922"/>
                <a:gd name="connsiteY91" fmla="*/ 1409700 h 2414237"/>
                <a:gd name="connsiteX92" fmla="*/ 331169 w 931922"/>
                <a:gd name="connsiteY92" fmla="*/ 1314450 h 2414237"/>
                <a:gd name="connsiteX93" fmla="*/ 316882 w 931922"/>
                <a:gd name="connsiteY93" fmla="*/ 1319213 h 2414237"/>
                <a:gd name="connsiteX94" fmla="*/ 312119 w 931922"/>
                <a:gd name="connsiteY94" fmla="*/ 1300163 h 2414237"/>
                <a:gd name="connsiteX95" fmla="*/ 307357 w 931922"/>
                <a:gd name="connsiteY95" fmla="*/ 1285875 h 2414237"/>
                <a:gd name="connsiteX96" fmla="*/ 293069 w 931922"/>
                <a:gd name="connsiteY96" fmla="*/ 1223963 h 2414237"/>
                <a:gd name="connsiteX97" fmla="*/ 283544 w 931922"/>
                <a:gd name="connsiteY97" fmla="*/ 1209675 h 2414237"/>
                <a:gd name="connsiteX98" fmla="*/ 274019 w 931922"/>
                <a:gd name="connsiteY98" fmla="*/ 1176338 h 2414237"/>
                <a:gd name="connsiteX99" fmla="*/ 264494 w 931922"/>
                <a:gd name="connsiteY99" fmla="*/ 1152525 h 2414237"/>
                <a:gd name="connsiteX100" fmla="*/ 240682 w 931922"/>
                <a:gd name="connsiteY100" fmla="*/ 1090613 h 2414237"/>
                <a:gd name="connsiteX101" fmla="*/ 231157 w 931922"/>
                <a:gd name="connsiteY101" fmla="*/ 1071563 h 2414237"/>
                <a:gd name="connsiteX102" fmla="*/ 226394 w 931922"/>
                <a:gd name="connsiteY102" fmla="*/ 1057275 h 2414237"/>
                <a:gd name="connsiteX103" fmla="*/ 216869 w 931922"/>
                <a:gd name="connsiteY103" fmla="*/ 1033463 h 2414237"/>
                <a:gd name="connsiteX104" fmla="*/ 207344 w 931922"/>
                <a:gd name="connsiteY104" fmla="*/ 985838 h 2414237"/>
                <a:gd name="connsiteX105" fmla="*/ 197819 w 931922"/>
                <a:gd name="connsiteY105" fmla="*/ 938213 h 2414237"/>
                <a:gd name="connsiteX106" fmla="*/ 188294 w 931922"/>
                <a:gd name="connsiteY106" fmla="*/ 923925 h 2414237"/>
                <a:gd name="connsiteX107" fmla="*/ 159719 w 931922"/>
                <a:gd name="connsiteY107" fmla="*/ 885825 h 2414237"/>
                <a:gd name="connsiteX108" fmla="*/ 140669 w 931922"/>
                <a:gd name="connsiteY108" fmla="*/ 881063 h 2414237"/>
                <a:gd name="connsiteX109" fmla="*/ 131144 w 931922"/>
                <a:gd name="connsiteY109" fmla="*/ 866775 h 2414237"/>
                <a:gd name="connsiteX110" fmla="*/ 126382 w 931922"/>
                <a:gd name="connsiteY110" fmla="*/ 852488 h 2414237"/>
                <a:gd name="connsiteX111" fmla="*/ 93044 w 931922"/>
                <a:gd name="connsiteY111" fmla="*/ 819150 h 2414237"/>
                <a:gd name="connsiteX112" fmla="*/ 69232 w 931922"/>
                <a:gd name="connsiteY112" fmla="*/ 785813 h 2414237"/>
                <a:gd name="connsiteX113" fmla="*/ 59707 w 931922"/>
                <a:gd name="connsiteY113" fmla="*/ 747713 h 2414237"/>
                <a:gd name="connsiteX114" fmla="*/ 54944 w 931922"/>
                <a:gd name="connsiteY114" fmla="*/ 733425 h 2414237"/>
                <a:gd name="connsiteX115" fmla="*/ 40657 w 931922"/>
                <a:gd name="connsiteY115" fmla="*/ 685800 h 2414237"/>
                <a:gd name="connsiteX116" fmla="*/ 31132 w 931922"/>
                <a:gd name="connsiteY116" fmla="*/ 666750 h 2414237"/>
                <a:gd name="connsiteX117" fmla="*/ 26369 w 931922"/>
                <a:gd name="connsiteY117" fmla="*/ 647700 h 2414237"/>
                <a:gd name="connsiteX118" fmla="*/ 21607 w 931922"/>
                <a:gd name="connsiteY118" fmla="*/ 633413 h 2414237"/>
                <a:gd name="connsiteX119" fmla="*/ 16844 w 931922"/>
                <a:gd name="connsiteY119" fmla="*/ 614363 h 2414237"/>
                <a:gd name="connsiteX120" fmla="*/ 7319 w 931922"/>
                <a:gd name="connsiteY120" fmla="*/ 585788 h 2414237"/>
                <a:gd name="connsiteX121" fmla="*/ 7319 w 931922"/>
                <a:gd name="connsiteY121" fmla="*/ 428625 h 2414237"/>
                <a:gd name="connsiteX122" fmla="*/ 16844 w 931922"/>
                <a:gd name="connsiteY122" fmla="*/ 414338 h 2414237"/>
                <a:gd name="connsiteX123" fmla="*/ 45419 w 931922"/>
                <a:gd name="connsiteY123" fmla="*/ 404813 h 2414237"/>
                <a:gd name="connsiteX124" fmla="*/ 73994 w 931922"/>
                <a:gd name="connsiteY124" fmla="*/ 419100 h 2414237"/>
                <a:gd name="connsiteX125" fmla="*/ 88282 w 931922"/>
                <a:gd name="connsiteY125" fmla="*/ 423863 h 2414237"/>
                <a:gd name="connsiteX126" fmla="*/ 116857 w 931922"/>
                <a:gd name="connsiteY126" fmla="*/ 438150 h 2414237"/>
                <a:gd name="connsiteX127" fmla="*/ 126382 w 931922"/>
                <a:gd name="connsiteY127" fmla="*/ 557213 h 2414237"/>
                <a:gd name="connsiteX0" fmla="*/ 164482 w 916957"/>
                <a:gd name="connsiteY0" fmla="*/ 623888 h 2414237"/>
                <a:gd name="connsiteX1" fmla="*/ 202582 w 916957"/>
                <a:gd name="connsiteY1" fmla="*/ 619125 h 2414237"/>
                <a:gd name="connsiteX2" fmla="*/ 231157 w 916957"/>
                <a:gd name="connsiteY2" fmla="*/ 600075 h 2414237"/>
                <a:gd name="connsiteX3" fmla="*/ 259732 w 916957"/>
                <a:gd name="connsiteY3" fmla="*/ 585788 h 2414237"/>
                <a:gd name="connsiteX4" fmla="*/ 274019 w 916957"/>
                <a:gd name="connsiteY4" fmla="*/ 557213 h 2414237"/>
                <a:gd name="connsiteX5" fmla="*/ 302594 w 916957"/>
                <a:gd name="connsiteY5" fmla="*/ 547688 h 2414237"/>
                <a:gd name="connsiteX6" fmla="*/ 307357 w 916957"/>
                <a:gd name="connsiteY6" fmla="*/ 347663 h 2414237"/>
                <a:gd name="connsiteX7" fmla="*/ 312119 w 916957"/>
                <a:gd name="connsiteY7" fmla="*/ 333375 h 2414237"/>
                <a:gd name="connsiteX8" fmla="*/ 321644 w 916957"/>
                <a:gd name="connsiteY8" fmla="*/ 319088 h 2414237"/>
                <a:gd name="connsiteX9" fmla="*/ 340694 w 916957"/>
                <a:gd name="connsiteY9" fmla="*/ 276225 h 2414237"/>
                <a:gd name="connsiteX10" fmla="*/ 354982 w 916957"/>
                <a:gd name="connsiteY10" fmla="*/ 266700 h 2414237"/>
                <a:gd name="connsiteX11" fmla="*/ 369269 w 916957"/>
                <a:gd name="connsiteY11" fmla="*/ 252413 h 2414237"/>
                <a:gd name="connsiteX12" fmla="*/ 397844 w 916957"/>
                <a:gd name="connsiteY12" fmla="*/ 233363 h 2414237"/>
                <a:gd name="connsiteX13" fmla="*/ 412132 w 916957"/>
                <a:gd name="connsiteY13" fmla="*/ 223838 h 2414237"/>
                <a:gd name="connsiteX14" fmla="*/ 443088 w 916957"/>
                <a:gd name="connsiteY14" fmla="*/ 173831 h 2414237"/>
                <a:gd name="connsiteX15" fmla="*/ 440707 w 916957"/>
                <a:gd name="connsiteY15" fmla="*/ 147638 h 2414237"/>
                <a:gd name="connsiteX16" fmla="*/ 426419 w 916957"/>
                <a:gd name="connsiteY16" fmla="*/ 9525 h 2414237"/>
                <a:gd name="connsiteX17" fmla="*/ 478807 w 916957"/>
                <a:gd name="connsiteY17" fmla="*/ 28575 h 2414237"/>
                <a:gd name="connsiteX18" fmla="*/ 493094 w 916957"/>
                <a:gd name="connsiteY18" fmla="*/ 33338 h 2414237"/>
                <a:gd name="connsiteX19" fmla="*/ 521669 w 916957"/>
                <a:gd name="connsiteY19" fmla="*/ 57150 h 2414237"/>
                <a:gd name="connsiteX20" fmla="*/ 535957 w 916957"/>
                <a:gd name="connsiteY20" fmla="*/ 47625 h 2414237"/>
                <a:gd name="connsiteX21" fmla="*/ 555007 w 916957"/>
                <a:gd name="connsiteY21" fmla="*/ 19050 h 2414237"/>
                <a:gd name="connsiteX22" fmla="*/ 583582 w 916957"/>
                <a:gd name="connsiteY22" fmla="*/ 0 h 2414237"/>
                <a:gd name="connsiteX23" fmla="*/ 621682 w 916957"/>
                <a:gd name="connsiteY23" fmla="*/ 33338 h 2414237"/>
                <a:gd name="connsiteX24" fmla="*/ 645494 w 916957"/>
                <a:gd name="connsiteY24" fmla="*/ 28575 h 2414237"/>
                <a:gd name="connsiteX25" fmla="*/ 659782 w 916957"/>
                <a:gd name="connsiteY25" fmla="*/ 23813 h 2414237"/>
                <a:gd name="connsiteX26" fmla="*/ 678832 w 916957"/>
                <a:gd name="connsiteY26" fmla="*/ 28575 h 2414237"/>
                <a:gd name="connsiteX27" fmla="*/ 683594 w 916957"/>
                <a:gd name="connsiteY27" fmla="*/ 42863 h 2414237"/>
                <a:gd name="connsiteX28" fmla="*/ 688357 w 916957"/>
                <a:gd name="connsiteY28" fmla="*/ 171450 h 2414237"/>
                <a:gd name="connsiteX29" fmla="*/ 697882 w 916957"/>
                <a:gd name="connsiteY29" fmla="*/ 200025 h 2414237"/>
                <a:gd name="connsiteX30" fmla="*/ 702644 w 916957"/>
                <a:gd name="connsiteY30" fmla="*/ 214313 h 2414237"/>
                <a:gd name="connsiteX31" fmla="*/ 707407 w 916957"/>
                <a:gd name="connsiteY31" fmla="*/ 228600 h 2414237"/>
                <a:gd name="connsiteX32" fmla="*/ 716932 w 916957"/>
                <a:gd name="connsiteY32" fmla="*/ 261938 h 2414237"/>
                <a:gd name="connsiteX33" fmla="*/ 731219 w 916957"/>
                <a:gd name="connsiteY33" fmla="*/ 276225 h 2414237"/>
                <a:gd name="connsiteX34" fmla="*/ 735982 w 916957"/>
                <a:gd name="connsiteY34" fmla="*/ 338138 h 2414237"/>
                <a:gd name="connsiteX35" fmla="*/ 750269 w 916957"/>
                <a:gd name="connsiteY35" fmla="*/ 504825 h 2414237"/>
                <a:gd name="connsiteX36" fmla="*/ 740744 w 916957"/>
                <a:gd name="connsiteY36" fmla="*/ 609600 h 2414237"/>
                <a:gd name="connsiteX37" fmla="*/ 755032 w 916957"/>
                <a:gd name="connsiteY37" fmla="*/ 704850 h 2414237"/>
                <a:gd name="connsiteX38" fmla="*/ 831232 w 916957"/>
                <a:gd name="connsiteY38" fmla="*/ 700088 h 2414237"/>
                <a:gd name="connsiteX39" fmla="*/ 850282 w 916957"/>
                <a:gd name="connsiteY39" fmla="*/ 695325 h 2414237"/>
                <a:gd name="connsiteX40" fmla="*/ 835994 w 916957"/>
                <a:gd name="connsiteY40" fmla="*/ 704850 h 2414237"/>
                <a:gd name="connsiteX41" fmla="*/ 802657 w 916957"/>
                <a:gd name="connsiteY41" fmla="*/ 719138 h 2414237"/>
                <a:gd name="connsiteX42" fmla="*/ 793132 w 916957"/>
                <a:gd name="connsiteY42" fmla="*/ 733425 h 2414237"/>
                <a:gd name="connsiteX43" fmla="*/ 797894 w 916957"/>
                <a:gd name="connsiteY43" fmla="*/ 747713 h 2414237"/>
                <a:gd name="connsiteX44" fmla="*/ 812182 w 916957"/>
                <a:gd name="connsiteY44" fmla="*/ 781050 h 2414237"/>
                <a:gd name="connsiteX45" fmla="*/ 821707 w 916957"/>
                <a:gd name="connsiteY45" fmla="*/ 809625 h 2414237"/>
                <a:gd name="connsiteX46" fmla="*/ 826469 w 916957"/>
                <a:gd name="connsiteY46" fmla="*/ 823913 h 2414237"/>
                <a:gd name="connsiteX47" fmla="*/ 831232 w 916957"/>
                <a:gd name="connsiteY47" fmla="*/ 895350 h 2414237"/>
                <a:gd name="connsiteX48" fmla="*/ 845519 w 916957"/>
                <a:gd name="connsiteY48" fmla="*/ 904875 h 2414237"/>
                <a:gd name="connsiteX49" fmla="*/ 859807 w 916957"/>
                <a:gd name="connsiteY49" fmla="*/ 919163 h 2414237"/>
                <a:gd name="connsiteX50" fmla="*/ 864569 w 916957"/>
                <a:gd name="connsiteY50" fmla="*/ 995363 h 2414237"/>
                <a:gd name="connsiteX51" fmla="*/ 869332 w 916957"/>
                <a:gd name="connsiteY51" fmla="*/ 1014413 h 2414237"/>
                <a:gd name="connsiteX52" fmla="*/ 874094 w 916957"/>
                <a:gd name="connsiteY52" fmla="*/ 1042988 h 2414237"/>
                <a:gd name="connsiteX53" fmla="*/ 878857 w 916957"/>
                <a:gd name="connsiteY53" fmla="*/ 1066800 h 2414237"/>
                <a:gd name="connsiteX54" fmla="*/ 888382 w 916957"/>
                <a:gd name="connsiteY54" fmla="*/ 1404938 h 2414237"/>
                <a:gd name="connsiteX55" fmla="*/ 893144 w 916957"/>
                <a:gd name="connsiteY55" fmla="*/ 1419225 h 2414237"/>
                <a:gd name="connsiteX56" fmla="*/ 897907 w 916957"/>
                <a:gd name="connsiteY56" fmla="*/ 1443038 h 2414237"/>
                <a:gd name="connsiteX57" fmla="*/ 897907 w 916957"/>
                <a:gd name="connsiteY57" fmla="*/ 1633538 h 2414237"/>
                <a:gd name="connsiteX58" fmla="*/ 902669 w 916957"/>
                <a:gd name="connsiteY58" fmla="*/ 1647825 h 2414237"/>
                <a:gd name="connsiteX59" fmla="*/ 902669 w 916957"/>
                <a:gd name="connsiteY59" fmla="*/ 1862138 h 2414237"/>
                <a:gd name="connsiteX60" fmla="*/ 916957 w 916957"/>
                <a:gd name="connsiteY60" fmla="*/ 1914525 h 2414237"/>
                <a:gd name="connsiteX61" fmla="*/ 826469 w 916957"/>
                <a:gd name="connsiteY61" fmla="*/ 1919288 h 2414237"/>
                <a:gd name="connsiteX62" fmla="*/ 812182 w 916957"/>
                <a:gd name="connsiteY62" fmla="*/ 1890713 h 2414237"/>
                <a:gd name="connsiteX63" fmla="*/ 783607 w 916957"/>
                <a:gd name="connsiteY63" fmla="*/ 1862138 h 2414237"/>
                <a:gd name="connsiteX64" fmla="*/ 721694 w 916957"/>
                <a:gd name="connsiteY64" fmla="*/ 1866900 h 2414237"/>
                <a:gd name="connsiteX65" fmla="*/ 707407 w 916957"/>
                <a:gd name="connsiteY65" fmla="*/ 1876425 h 2414237"/>
                <a:gd name="connsiteX66" fmla="*/ 674069 w 916957"/>
                <a:gd name="connsiteY66" fmla="*/ 1885950 h 2414237"/>
                <a:gd name="connsiteX67" fmla="*/ 623269 w 916957"/>
                <a:gd name="connsiteY67" fmla="*/ 2092325 h 2414237"/>
                <a:gd name="connsiteX68" fmla="*/ 655019 w 916957"/>
                <a:gd name="connsiteY68" fmla="*/ 2138363 h 2414237"/>
                <a:gd name="connsiteX69" fmla="*/ 683594 w 916957"/>
                <a:gd name="connsiteY69" fmla="*/ 2281238 h 2414237"/>
                <a:gd name="connsiteX70" fmla="*/ 718519 w 916957"/>
                <a:gd name="connsiteY70" fmla="*/ 2411413 h 2414237"/>
                <a:gd name="connsiteX71" fmla="*/ 614538 w 916957"/>
                <a:gd name="connsiteY71" fmla="*/ 2257425 h 2414237"/>
                <a:gd name="connsiteX72" fmla="*/ 564532 w 916957"/>
                <a:gd name="connsiteY72" fmla="*/ 2152650 h 2414237"/>
                <a:gd name="connsiteX73" fmla="*/ 421657 w 916957"/>
                <a:gd name="connsiteY73" fmla="*/ 1943100 h 2414237"/>
                <a:gd name="connsiteX74" fmla="*/ 431182 w 916957"/>
                <a:gd name="connsiteY74" fmla="*/ 1785938 h 2414237"/>
                <a:gd name="connsiteX75" fmla="*/ 435944 w 916957"/>
                <a:gd name="connsiteY75" fmla="*/ 1766888 h 2414237"/>
                <a:gd name="connsiteX76" fmla="*/ 450232 w 916957"/>
                <a:gd name="connsiteY76" fmla="*/ 1743075 h 2414237"/>
                <a:gd name="connsiteX77" fmla="*/ 459757 w 916957"/>
                <a:gd name="connsiteY77" fmla="*/ 1724025 h 2414237"/>
                <a:gd name="connsiteX78" fmla="*/ 464519 w 916957"/>
                <a:gd name="connsiteY78" fmla="*/ 1704975 h 2414237"/>
                <a:gd name="connsiteX79" fmla="*/ 474044 w 916957"/>
                <a:gd name="connsiteY79" fmla="*/ 1690688 h 2414237"/>
                <a:gd name="connsiteX80" fmla="*/ 478807 w 916957"/>
                <a:gd name="connsiteY80" fmla="*/ 1676400 h 2414237"/>
                <a:gd name="connsiteX81" fmla="*/ 428801 w 916957"/>
                <a:gd name="connsiteY81" fmla="*/ 1635919 h 2414237"/>
                <a:gd name="connsiteX82" fmla="*/ 464519 w 916957"/>
                <a:gd name="connsiteY82" fmla="*/ 1647825 h 2414237"/>
                <a:gd name="connsiteX83" fmla="*/ 488332 w 916957"/>
                <a:gd name="connsiteY83" fmla="*/ 1628775 h 2414237"/>
                <a:gd name="connsiteX84" fmla="*/ 445469 w 916957"/>
                <a:gd name="connsiteY84" fmla="*/ 1585913 h 2414237"/>
                <a:gd name="connsiteX85" fmla="*/ 426419 w 916957"/>
                <a:gd name="connsiteY85" fmla="*/ 1576388 h 2414237"/>
                <a:gd name="connsiteX86" fmla="*/ 393082 w 916957"/>
                <a:gd name="connsiteY86" fmla="*/ 1557338 h 2414237"/>
                <a:gd name="connsiteX87" fmla="*/ 364507 w 916957"/>
                <a:gd name="connsiteY87" fmla="*/ 1533525 h 2414237"/>
                <a:gd name="connsiteX88" fmla="*/ 378795 w 916957"/>
                <a:gd name="connsiteY88" fmla="*/ 1504950 h 2414237"/>
                <a:gd name="connsiteX89" fmla="*/ 388320 w 916957"/>
                <a:gd name="connsiteY89" fmla="*/ 1459706 h 2414237"/>
                <a:gd name="connsiteX90" fmla="*/ 376413 w 916957"/>
                <a:gd name="connsiteY90" fmla="*/ 1409700 h 2414237"/>
                <a:gd name="connsiteX91" fmla="*/ 331169 w 916957"/>
                <a:gd name="connsiteY91" fmla="*/ 1314450 h 2414237"/>
                <a:gd name="connsiteX92" fmla="*/ 316882 w 916957"/>
                <a:gd name="connsiteY92" fmla="*/ 1319213 h 2414237"/>
                <a:gd name="connsiteX93" fmla="*/ 312119 w 916957"/>
                <a:gd name="connsiteY93" fmla="*/ 1300163 h 2414237"/>
                <a:gd name="connsiteX94" fmla="*/ 307357 w 916957"/>
                <a:gd name="connsiteY94" fmla="*/ 1285875 h 2414237"/>
                <a:gd name="connsiteX95" fmla="*/ 293069 w 916957"/>
                <a:gd name="connsiteY95" fmla="*/ 1223963 h 2414237"/>
                <a:gd name="connsiteX96" fmla="*/ 283544 w 916957"/>
                <a:gd name="connsiteY96" fmla="*/ 1209675 h 2414237"/>
                <a:gd name="connsiteX97" fmla="*/ 274019 w 916957"/>
                <a:gd name="connsiteY97" fmla="*/ 1176338 h 2414237"/>
                <a:gd name="connsiteX98" fmla="*/ 264494 w 916957"/>
                <a:gd name="connsiteY98" fmla="*/ 1152525 h 2414237"/>
                <a:gd name="connsiteX99" fmla="*/ 240682 w 916957"/>
                <a:gd name="connsiteY99" fmla="*/ 1090613 h 2414237"/>
                <a:gd name="connsiteX100" fmla="*/ 231157 w 916957"/>
                <a:gd name="connsiteY100" fmla="*/ 1071563 h 2414237"/>
                <a:gd name="connsiteX101" fmla="*/ 226394 w 916957"/>
                <a:gd name="connsiteY101" fmla="*/ 1057275 h 2414237"/>
                <a:gd name="connsiteX102" fmla="*/ 216869 w 916957"/>
                <a:gd name="connsiteY102" fmla="*/ 1033463 h 2414237"/>
                <a:gd name="connsiteX103" fmla="*/ 207344 w 916957"/>
                <a:gd name="connsiteY103" fmla="*/ 985838 h 2414237"/>
                <a:gd name="connsiteX104" fmla="*/ 197819 w 916957"/>
                <a:gd name="connsiteY104" fmla="*/ 938213 h 2414237"/>
                <a:gd name="connsiteX105" fmla="*/ 188294 w 916957"/>
                <a:gd name="connsiteY105" fmla="*/ 923925 h 2414237"/>
                <a:gd name="connsiteX106" fmla="*/ 159719 w 916957"/>
                <a:gd name="connsiteY106" fmla="*/ 885825 h 2414237"/>
                <a:gd name="connsiteX107" fmla="*/ 140669 w 916957"/>
                <a:gd name="connsiteY107" fmla="*/ 881063 h 2414237"/>
                <a:gd name="connsiteX108" fmla="*/ 131144 w 916957"/>
                <a:gd name="connsiteY108" fmla="*/ 866775 h 2414237"/>
                <a:gd name="connsiteX109" fmla="*/ 126382 w 916957"/>
                <a:gd name="connsiteY109" fmla="*/ 852488 h 2414237"/>
                <a:gd name="connsiteX110" fmla="*/ 93044 w 916957"/>
                <a:gd name="connsiteY110" fmla="*/ 819150 h 2414237"/>
                <a:gd name="connsiteX111" fmla="*/ 69232 w 916957"/>
                <a:gd name="connsiteY111" fmla="*/ 785813 h 2414237"/>
                <a:gd name="connsiteX112" fmla="*/ 59707 w 916957"/>
                <a:gd name="connsiteY112" fmla="*/ 747713 h 2414237"/>
                <a:gd name="connsiteX113" fmla="*/ 54944 w 916957"/>
                <a:gd name="connsiteY113" fmla="*/ 733425 h 2414237"/>
                <a:gd name="connsiteX114" fmla="*/ 40657 w 916957"/>
                <a:gd name="connsiteY114" fmla="*/ 685800 h 2414237"/>
                <a:gd name="connsiteX115" fmla="*/ 31132 w 916957"/>
                <a:gd name="connsiteY115" fmla="*/ 666750 h 2414237"/>
                <a:gd name="connsiteX116" fmla="*/ 26369 w 916957"/>
                <a:gd name="connsiteY116" fmla="*/ 647700 h 2414237"/>
                <a:gd name="connsiteX117" fmla="*/ 21607 w 916957"/>
                <a:gd name="connsiteY117" fmla="*/ 633413 h 2414237"/>
                <a:gd name="connsiteX118" fmla="*/ 16844 w 916957"/>
                <a:gd name="connsiteY118" fmla="*/ 614363 h 2414237"/>
                <a:gd name="connsiteX119" fmla="*/ 7319 w 916957"/>
                <a:gd name="connsiteY119" fmla="*/ 585788 h 2414237"/>
                <a:gd name="connsiteX120" fmla="*/ 7319 w 916957"/>
                <a:gd name="connsiteY120" fmla="*/ 428625 h 2414237"/>
                <a:gd name="connsiteX121" fmla="*/ 16844 w 916957"/>
                <a:gd name="connsiteY121" fmla="*/ 414338 h 2414237"/>
                <a:gd name="connsiteX122" fmla="*/ 45419 w 916957"/>
                <a:gd name="connsiteY122" fmla="*/ 404813 h 2414237"/>
                <a:gd name="connsiteX123" fmla="*/ 73994 w 916957"/>
                <a:gd name="connsiteY123" fmla="*/ 419100 h 2414237"/>
                <a:gd name="connsiteX124" fmla="*/ 88282 w 916957"/>
                <a:gd name="connsiteY124" fmla="*/ 423863 h 2414237"/>
                <a:gd name="connsiteX125" fmla="*/ 116857 w 916957"/>
                <a:gd name="connsiteY125" fmla="*/ 438150 h 2414237"/>
                <a:gd name="connsiteX126" fmla="*/ 126382 w 916957"/>
                <a:gd name="connsiteY126" fmla="*/ 557213 h 2414237"/>
                <a:gd name="connsiteX0" fmla="*/ 164482 w 924295"/>
                <a:gd name="connsiteY0" fmla="*/ 623888 h 2414237"/>
                <a:gd name="connsiteX1" fmla="*/ 202582 w 924295"/>
                <a:gd name="connsiteY1" fmla="*/ 619125 h 2414237"/>
                <a:gd name="connsiteX2" fmla="*/ 231157 w 924295"/>
                <a:gd name="connsiteY2" fmla="*/ 600075 h 2414237"/>
                <a:gd name="connsiteX3" fmla="*/ 259732 w 924295"/>
                <a:gd name="connsiteY3" fmla="*/ 585788 h 2414237"/>
                <a:gd name="connsiteX4" fmla="*/ 274019 w 924295"/>
                <a:gd name="connsiteY4" fmla="*/ 557213 h 2414237"/>
                <a:gd name="connsiteX5" fmla="*/ 302594 w 924295"/>
                <a:gd name="connsiteY5" fmla="*/ 547688 h 2414237"/>
                <a:gd name="connsiteX6" fmla="*/ 307357 w 924295"/>
                <a:gd name="connsiteY6" fmla="*/ 347663 h 2414237"/>
                <a:gd name="connsiteX7" fmla="*/ 312119 w 924295"/>
                <a:gd name="connsiteY7" fmla="*/ 333375 h 2414237"/>
                <a:gd name="connsiteX8" fmla="*/ 321644 w 924295"/>
                <a:gd name="connsiteY8" fmla="*/ 319088 h 2414237"/>
                <a:gd name="connsiteX9" fmla="*/ 340694 w 924295"/>
                <a:gd name="connsiteY9" fmla="*/ 276225 h 2414237"/>
                <a:gd name="connsiteX10" fmla="*/ 354982 w 924295"/>
                <a:gd name="connsiteY10" fmla="*/ 266700 h 2414237"/>
                <a:gd name="connsiteX11" fmla="*/ 369269 w 924295"/>
                <a:gd name="connsiteY11" fmla="*/ 252413 h 2414237"/>
                <a:gd name="connsiteX12" fmla="*/ 397844 w 924295"/>
                <a:gd name="connsiteY12" fmla="*/ 233363 h 2414237"/>
                <a:gd name="connsiteX13" fmla="*/ 412132 w 924295"/>
                <a:gd name="connsiteY13" fmla="*/ 223838 h 2414237"/>
                <a:gd name="connsiteX14" fmla="*/ 443088 w 924295"/>
                <a:gd name="connsiteY14" fmla="*/ 173831 h 2414237"/>
                <a:gd name="connsiteX15" fmla="*/ 440707 w 924295"/>
                <a:gd name="connsiteY15" fmla="*/ 147638 h 2414237"/>
                <a:gd name="connsiteX16" fmla="*/ 426419 w 924295"/>
                <a:gd name="connsiteY16" fmla="*/ 9525 h 2414237"/>
                <a:gd name="connsiteX17" fmla="*/ 478807 w 924295"/>
                <a:gd name="connsiteY17" fmla="*/ 28575 h 2414237"/>
                <a:gd name="connsiteX18" fmla="*/ 493094 w 924295"/>
                <a:gd name="connsiteY18" fmla="*/ 33338 h 2414237"/>
                <a:gd name="connsiteX19" fmla="*/ 521669 w 924295"/>
                <a:gd name="connsiteY19" fmla="*/ 57150 h 2414237"/>
                <a:gd name="connsiteX20" fmla="*/ 535957 w 924295"/>
                <a:gd name="connsiteY20" fmla="*/ 47625 h 2414237"/>
                <a:gd name="connsiteX21" fmla="*/ 555007 w 924295"/>
                <a:gd name="connsiteY21" fmla="*/ 19050 h 2414237"/>
                <a:gd name="connsiteX22" fmla="*/ 583582 w 924295"/>
                <a:gd name="connsiteY22" fmla="*/ 0 h 2414237"/>
                <a:gd name="connsiteX23" fmla="*/ 621682 w 924295"/>
                <a:gd name="connsiteY23" fmla="*/ 33338 h 2414237"/>
                <a:gd name="connsiteX24" fmla="*/ 645494 w 924295"/>
                <a:gd name="connsiteY24" fmla="*/ 28575 h 2414237"/>
                <a:gd name="connsiteX25" fmla="*/ 659782 w 924295"/>
                <a:gd name="connsiteY25" fmla="*/ 23813 h 2414237"/>
                <a:gd name="connsiteX26" fmla="*/ 678832 w 924295"/>
                <a:gd name="connsiteY26" fmla="*/ 28575 h 2414237"/>
                <a:gd name="connsiteX27" fmla="*/ 683594 w 924295"/>
                <a:gd name="connsiteY27" fmla="*/ 42863 h 2414237"/>
                <a:gd name="connsiteX28" fmla="*/ 688357 w 924295"/>
                <a:gd name="connsiteY28" fmla="*/ 171450 h 2414237"/>
                <a:gd name="connsiteX29" fmla="*/ 697882 w 924295"/>
                <a:gd name="connsiteY29" fmla="*/ 200025 h 2414237"/>
                <a:gd name="connsiteX30" fmla="*/ 702644 w 924295"/>
                <a:gd name="connsiteY30" fmla="*/ 214313 h 2414237"/>
                <a:gd name="connsiteX31" fmla="*/ 707407 w 924295"/>
                <a:gd name="connsiteY31" fmla="*/ 228600 h 2414237"/>
                <a:gd name="connsiteX32" fmla="*/ 716932 w 924295"/>
                <a:gd name="connsiteY32" fmla="*/ 261938 h 2414237"/>
                <a:gd name="connsiteX33" fmla="*/ 731219 w 924295"/>
                <a:gd name="connsiteY33" fmla="*/ 276225 h 2414237"/>
                <a:gd name="connsiteX34" fmla="*/ 735982 w 924295"/>
                <a:gd name="connsiteY34" fmla="*/ 338138 h 2414237"/>
                <a:gd name="connsiteX35" fmla="*/ 750269 w 924295"/>
                <a:gd name="connsiteY35" fmla="*/ 504825 h 2414237"/>
                <a:gd name="connsiteX36" fmla="*/ 740744 w 924295"/>
                <a:gd name="connsiteY36" fmla="*/ 609600 h 2414237"/>
                <a:gd name="connsiteX37" fmla="*/ 755032 w 924295"/>
                <a:gd name="connsiteY37" fmla="*/ 704850 h 2414237"/>
                <a:gd name="connsiteX38" fmla="*/ 831232 w 924295"/>
                <a:gd name="connsiteY38" fmla="*/ 700088 h 2414237"/>
                <a:gd name="connsiteX39" fmla="*/ 850282 w 924295"/>
                <a:gd name="connsiteY39" fmla="*/ 695325 h 2414237"/>
                <a:gd name="connsiteX40" fmla="*/ 835994 w 924295"/>
                <a:gd name="connsiteY40" fmla="*/ 704850 h 2414237"/>
                <a:gd name="connsiteX41" fmla="*/ 802657 w 924295"/>
                <a:gd name="connsiteY41" fmla="*/ 719138 h 2414237"/>
                <a:gd name="connsiteX42" fmla="*/ 793132 w 924295"/>
                <a:gd name="connsiteY42" fmla="*/ 733425 h 2414237"/>
                <a:gd name="connsiteX43" fmla="*/ 797894 w 924295"/>
                <a:gd name="connsiteY43" fmla="*/ 747713 h 2414237"/>
                <a:gd name="connsiteX44" fmla="*/ 812182 w 924295"/>
                <a:gd name="connsiteY44" fmla="*/ 781050 h 2414237"/>
                <a:gd name="connsiteX45" fmla="*/ 821707 w 924295"/>
                <a:gd name="connsiteY45" fmla="*/ 809625 h 2414237"/>
                <a:gd name="connsiteX46" fmla="*/ 826469 w 924295"/>
                <a:gd name="connsiteY46" fmla="*/ 823913 h 2414237"/>
                <a:gd name="connsiteX47" fmla="*/ 831232 w 924295"/>
                <a:gd name="connsiteY47" fmla="*/ 895350 h 2414237"/>
                <a:gd name="connsiteX48" fmla="*/ 845519 w 924295"/>
                <a:gd name="connsiteY48" fmla="*/ 904875 h 2414237"/>
                <a:gd name="connsiteX49" fmla="*/ 859807 w 924295"/>
                <a:gd name="connsiteY49" fmla="*/ 919163 h 2414237"/>
                <a:gd name="connsiteX50" fmla="*/ 864569 w 924295"/>
                <a:gd name="connsiteY50" fmla="*/ 995363 h 2414237"/>
                <a:gd name="connsiteX51" fmla="*/ 869332 w 924295"/>
                <a:gd name="connsiteY51" fmla="*/ 1014413 h 2414237"/>
                <a:gd name="connsiteX52" fmla="*/ 874094 w 924295"/>
                <a:gd name="connsiteY52" fmla="*/ 1042988 h 2414237"/>
                <a:gd name="connsiteX53" fmla="*/ 878857 w 924295"/>
                <a:gd name="connsiteY53" fmla="*/ 1066800 h 2414237"/>
                <a:gd name="connsiteX54" fmla="*/ 888382 w 924295"/>
                <a:gd name="connsiteY54" fmla="*/ 1404938 h 2414237"/>
                <a:gd name="connsiteX55" fmla="*/ 893144 w 924295"/>
                <a:gd name="connsiteY55" fmla="*/ 1419225 h 2414237"/>
                <a:gd name="connsiteX56" fmla="*/ 897907 w 924295"/>
                <a:gd name="connsiteY56" fmla="*/ 1443038 h 2414237"/>
                <a:gd name="connsiteX57" fmla="*/ 897907 w 924295"/>
                <a:gd name="connsiteY57" fmla="*/ 1633538 h 2414237"/>
                <a:gd name="connsiteX58" fmla="*/ 902669 w 924295"/>
                <a:gd name="connsiteY58" fmla="*/ 1647825 h 2414237"/>
                <a:gd name="connsiteX59" fmla="*/ 924100 w 924295"/>
                <a:gd name="connsiteY59" fmla="*/ 1888331 h 2414237"/>
                <a:gd name="connsiteX60" fmla="*/ 916957 w 924295"/>
                <a:gd name="connsiteY60" fmla="*/ 1914525 h 2414237"/>
                <a:gd name="connsiteX61" fmla="*/ 826469 w 924295"/>
                <a:gd name="connsiteY61" fmla="*/ 1919288 h 2414237"/>
                <a:gd name="connsiteX62" fmla="*/ 812182 w 924295"/>
                <a:gd name="connsiteY62" fmla="*/ 1890713 h 2414237"/>
                <a:gd name="connsiteX63" fmla="*/ 783607 w 924295"/>
                <a:gd name="connsiteY63" fmla="*/ 1862138 h 2414237"/>
                <a:gd name="connsiteX64" fmla="*/ 721694 w 924295"/>
                <a:gd name="connsiteY64" fmla="*/ 1866900 h 2414237"/>
                <a:gd name="connsiteX65" fmla="*/ 707407 w 924295"/>
                <a:gd name="connsiteY65" fmla="*/ 1876425 h 2414237"/>
                <a:gd name="connsiteX66" fmla="*/ 674069 w 924295"/>
                <a:gd name="connsiteY66" fmla="*/ 1885950 h 2414237"/>
                <a:gd name="connsiteX67" fmla="*/ 623269 w 924295"/>
                <a:gd name="connsiteY67" fmla="*/ 2092325 h 2414237"/>
                <a:gd name="connsiteX68" fmla="*/ 655019 w 924295"/>
                <a:gd name="connsiteY68" fmla="*/ 2138363 h 2414237"/>
                <a:gd name="connsiteX69" fmla="*/ 683594 w 924295"/>
                <a:gd name="connsiteY69" fmla="*/ 2281238 h 2414237"/>
                <a:gd name="connsiteX70" fmla="*/ 718519 w 924295"/>
                <a:gd name="connsiteY70" fmla="*/ 2411413 h 2414237"/>
                <a:gd name="connsiteX71" fmla="*/ 614538 w 924295"/>
                <a:gd name="connsiteY71" fmla="*/ 2257425 h 2414237"/>
                <a:gd name="connsiteX72" fmla="*/ 564532 w 924295"/>
                <a:gd name="connsiteY72" fmla="*/ 2152650 h 2414237"/>
                <a:gd name="connsiteX73" fmla="*/ 421657 w 924295"/>
                <a:gd name="connsiteY73" fmla="*/ 1943100 h 2414237"/>
                <a:gd name="connsiteX74" fmla="*/ 431182 w 924295"/>
                <a:gd name="connsiteY74" fmla="*/ 1785938 h 2414237"/>
                <a:gd name="connsiteX75" fmla="*/ 435944 w 924295"/>
                <a:gd name="connsiteY75" fmla="*/ 1766888 h 2414237"/>
                <a:gd name="connsiteX76" fmla="*/ 450232 w 924295"/>
                <a:gd name="connsiteY76" fmla="*/ 1743075 h 2414237"/>
                <a:gd name="connsiteX77" fmla="*/ 459757 w 924295"/>
                <a:gd name="connsiteY77" fmla="*/ 1724025 h 2414237"/>
                <a:gd name="connsiteX78" fmla="*/ 464519 w 924295"/>
                <a:gd name="connsiteY78" fmla="*/ 1704975 h 2414237"/>
                <a:gd name="connsiteX79" fmla="*/ 474044 w 924295"/>
                <a:gd name="connsiteY79" fmla="*/ 1690688 h 2414237"/>
                <a:gd name="connsiteX80" fmla="*/ 478807 w 924295"/>
                <a:gd name="connsiteY80" fmla="*/ 1676400 h 2414237"/>
                <a:gd name="connsiteX81" fmla="*/ 428801 w 924295"/>
                <a:gd name="connsiteY81" fmla="*/ 1635919 h 2414237"/>
                <a:gd name="connsiteX82" fmla="*/ 464519 w 924295"/>
                <a:gd name="connsiteY82" fmla="*/ 1647825 h 2414237"/>
                <a:gd name="connsiteX83" fmla="*/ 488332 w 924295"/>
                <a:gd name="connsiteY83" fmla="*/ 1628775 h 2414237"/>
                <a:gd name="connsiteX84" fmla="*/ 445469 w 924295"/>
                <a:gd name="connsiteY84" fmla="*/ 1585913 h 2414237"/>
                <a:gd name="connsiteX85" fmla="*/ 426419 w 924295"/>
                <a:gd name="connsiteY85" fmla="*/ 1576388 h 2414237"/>
                <a:gd name="connsiteX86" fmla="*/ 393082 w 924295"/>
                <a:gd name="connsiteY86" fmla="*/ 1557338 h 2414237"/>
                <a:gd name="connsiteX87" fmla="*/ 364507 w 924295"/>
                <a:gd name="connsiteY87" fmla="*/ 1533525 h 2414237"/>
                <a:gd name="connsiteX88" fmla="*/ 378795 w 924295"/>
                <a:gd name="connsiteY88" fmla="*/ 1504950 h 2414237"/>
                <a:gd name="connsiteX89" fmla="*/ 388320 w 924295"/>
                <a:gd name="connsiteY89" fmla="*/ 1459706 h 2414237"/>
                <a:gd name="connsiteX90" fmla="*/ 376413 w 924295"/>
                <a:gd name="connsiteY90" fmla="*/ 1409700 h 2414237"/>
                <a:gd name="connsiteX91" fmla="*/ 331169 w 924295"/>
                <a:gd name="connsiteY91" fmla="*/ 1314450 h 2414237"/>
                <a:gd name="connsiteX92" fmla="*/ 316882 w 924295"/>
                <a:gd name="connsiteY92" fmla="*/ 1319213 h 2414237"/>
                <a:gd name="connsiteX93" fmla="*/ 312119 w 924295"/>
                <a:gd name="connsiteY93" fmla="*/ 1300163 h 2414237"/>
                <a:gd name="connsiteX94" fmla="*/ 307357 w 924295"/>
                <a:gd name="connsiteY94" fmla="*/ 1285875 h 2414237"/>
                <a:gd name="connsiteX95" fmla="*/ 293069 w 924295"/>
                <a:gd name="connsiteY95" fmla="*/ 1223963 h 2414237"/>
                <a:gd name="connsiteX96" fmla="*/ 283544 w 924295"/>
                <a:gd name="connsiteY96" fmla="*/ 1209675 h 2414237"/>
                <a:gd name="connsiteX97" fmla="*/ 274019 w 924295"/>
                <a:gd name="connsiteY97" fmla="*/ 1176338 h 2414237"/>
                <a:gd name="connsiteX98" fmla="*/ 264494 w 924295"/>
                <a:gd name="connsiteY98" fmla="*/ 1152525 h 2414237"/>
                <a:gd name="connsiteX99" fmla="*/ 240682 w 924295"/>
                <a:gd name="connsiteY99" fmla="*/ 1090613 h 2414237"/>
                <a:gd name="connsiteX100" fmla="*/ 231157 w 924295"/>
                <a:gd name="connsiteY100" fmla="*/ 1071563 h 2414237"/>
                <a:gd name="connsiteX101" fmla="*/ 226394 w 924295"/>
                <a:gd name="connsiteY101" fmla="*/ 1057275 h 2414237"/>
                <a:gd name="connsiteX102" fmla="*/ 216869 w 924295"/>
                <a:gd name="connsiteY102" fmla="*/ 1033463 h 2414237"/>
                <a:gd name="connsiteX103" fmla="*/ 207344 w 924295"/>
                <a:gd name="connsiteY103" fmla="*/ 985838 h 2414237"/>
                <a:gd name="connsiteX104" fmla="*/ 197819 w 924295"/>
                <a:gd name="connsiteY104" fmla="*/ 938213 h 2414237"/>
                <a:gd name="connsiteX105" fmla="*/ 188294 w 924295"/>
                <a:gd name="connsiteY105" fmla="*/ 923925 h 2414237"/>
                <a:gd name="connsiteX106" fmla="*/ 159719 w 924295"/>
                <a:gd name="connsiteY106" fmla="*/ 885825 h 2414237"/>
                <a:gd name="connsiteX107" fmla="*/ 140669 w 924295"/>
                <a:gd name="connsiteY107" fmla="*/ 881063 h 2414237"/>
                <a:gd name="connsiteX108" fmla="*/ 131144 w 924295"/>
                <a:gd name="connsiteY108" fmla="*/ 866775 h 2414237"/>
                <a:gd name="connsiteX109" fmla="*/ 126382 w 924295"/>
                <a:gd name="connsiteY109" fmla="*/ 852488 h 2414237"/>
                <a:gd name="connsiteX110" fmla="*/ 93044 w 924295"/>
                <a:gd name="connsiteY110" fmla="*/ 819150 h 2414237"/>
                <a:gd name="connsiteX111" fmla="*/ 69232 w 924295"/>
                <a:gd name="connsiteY111" fmla="*/ 785813 h 2414237"/>
                <a:gd name="connsiteX112" fmla="*/ 59707 w 924295"/>
                <a:gd name="connsiteY112" fmla="*/ 747713 h 2414237"/>
                <a:gd name="connsiteX113" fmla="*/ 54944 w 924295"/>
                <a:gd name="connsiteY113" fmla="*/ 733425 h 2414237"/>
                <a:gd name="connsiteX114" fmla="*/ 40657 w 924295"/>
                <a:gd name="connsiteY114" fmla="*/ 685800 h 2414237"/>
                <a:gd name="connsiteX115" fmla="*/ 31132 w 924295"/>
                <a:gd name="connsiteY115" fmla="*/ 666750 h 2414237"/>
                <a:gd name="connsiteX116" fmla="*/ 26369 w 924295"/>
                <a:gd name="connsiteY116" fmla="*/ 647700 h 2414237"/>
                <a:gd name="connsiteX117" fmla="*/ 21607 w 924295"/>
                <a:gd name="connsiteY117" fmla="*/ 633413 h 2414237"/>
                <a:gd name="connsiteX118" fmla="*/ 16844 w 924295"/>
                <a:gd name="connsiteY118" fmla="*/ 614363 h 2414237"/>
                <a:gd name="connsiteX119" fmla="*/ 7319 w 924295"/>
                <a:gd name="connsiteY119" fmla="*/ 585788 h 2414237"/>
                <a:gd name="connsiteX120" fmla="*/ 7319 w 924295"/>
                <a:gd name="connsiteY120" fmla="*/ 428625 h 2414237"/>
                <a:gd name="connsiteX121" fmla="*/ 16844 w 924295"/>
                <a:gd name="connsiteY121" fmla="*/ 414338 h 2414237"/>
                <a:gd name="connsiteX122" fmla="*/ 45419 w 924295"/>
                <a:gd name="connsiteY122" fmla="*/ 404813 h 2414237"/>
                <a:gd name="connsiteX123" fmla="*/ 73994 w 924295"/>
                <a:gd name="connsiteY123" fmla="*/ 419100 h 2414237"/>
                <a:gd name="connsiteX124" fmla="*/ 88282 w 924295"/>
                <a:gd name="connsiteY124" fmla="*/ 423863 h 2414237"/>
                <a:gd name="connsiteX125" fmla="*/ 116857 w 924295"/>
                <a:gd name="connsiteY125" fmla="*/ 438150 h 2414237"/>
                <a:gd name="connsiteX126" fmla="*/ 126382 w 924295"/>
                <a:gd name="connsiteY126" fmla="*/ 557213 h 2414237"/>
                <a:gd name="connsiteX0" fmla="*/ 164482 w 928863"/>
                <a:gd name="connsiteY0" fmla="*/ 623888 h 2414237"/>
                <a:gd name="connsiteX1" fmla="*/ 202582 w 928863"/>
                <a:gd name="connsiteY1" fmla="*/ 619125 h 2414237"/>
                <a:gd name="connsiteX2" fmla="*/ 231157 w 928863"/>
                <a:gd name="connsiteY2" fmla="*/ 600075 h 2414237"/>
                <a:gd name="connsiteX3" fmla="*/ 259732 w 928863"/>
                <a:gd name="connsiteY3" fmla="*/ 585788 h 2414237"/>
                <a:gd name="connsiteX4" fmla="*/ 274019 w 928863"/>
                <a:gd name="connsiteY4" fmla="*/ 557213 h 2414237"/>
                <a:gd name="connsiteX5" fmla="*/ 302594 w 928863"/>
                <a:gd name="connsiteY5" fmla="*/ 547688 h 2414237"/>
                <a:gd name="connsiteX6" fmla="*/ 307357 w 928863"/>
                <a:gd name="connsiteY6" fmla="*/ 347663 h 2414237"/>
                <a:gd name="connsiteX7" fmla="*/ 312119 w 928863"/>
                <a:gd name="connsiteY7" fmla="*/ 333375 h 2414237"/>
                <a:gd name="connsiteX8" fmla="*/ 321644 w 928863"/>
                <a:gd name="connsiteY8" fmla="*/ 319088 h 2414237"/>
                <a:gd name="connsiteX9" fmla="*/ 340694 w 928863"/>
                <a:gd name="connsiteY9" fmla="*/ 276225 h 2414237"/>
                <a:gd name="connsiteX10" fmla="*/ 354982 w 928863"/>
                <a:gd name="connsiteY10" fmla="*/ 266700 h 2414237"/>
                <a:gd name="connsiteX11" fmla="*/ 369269 w 928863"/>
                <a:gd name="connsiteY11" fmla="*/ 252413 h 2414237"/>
                <a:gd name="connsiteX12" fmla="*/ 397844 w 928863"/>
                <a:gd name="connsiteY12" fmla="*/ 233363 h 2414237"/>
                <a:gd name="connsiteX13" fmla="*/ 412132 w 928863"/>
                <a:gd name="connsiteY13" fmla="*/ 223838 h 2414237"/>
                <a:gd name="connsiteX14" fmla="*/ 443088 w 928863"/>
                <a:gd name="connsiteY14" fmla="*/ 173831 h 2414237"/>
                <a:gd name="connsiteX15" fmla="*/ 440707 w 928863"/>
                <a:gd name="connsiteY15" fmla="*/ 147638 h 2414237"/>
                <a:gd name="connsiteX16" fmla="*/ 426419 w 928863"/>
                <a:gd name="connsiteY16" fmla="*/ 9525 h 2414237"/>
                <a:gd name="connsiteX17" fmla="*/ 478807 w 928863"/>
                <a:gd name="connsiteY17" fmla="*/ 28575 h 2414237"/>
                <a:gd name="connsiteX18" fmla="*/ 493094 w 928863"/>
                <a:gd name="connsiteY18" fmla="*/ 33338 h 2414237"/>
                <a:gd name="connsiteX19" fmla="*/ 521669 w 928863"/>
                <a:gd name="connsiteY19" fmla="*/ 57150 h 2414237"/>
                <a:gd name="connsiteX20" fmla="*/ 535957 w 928863"/>
                <a:gd name="connsiteY20" fmla="*/ 47625 h 2414237"/>
                <a:gd name="connsiteX21" fmla="*/ 555007 w 928863"/>
                <a:gd name="connsiteY21" fmla="*/ 19050 h 2414237"/>
                <a:gd name="connsiteX22" fmla="*/ 583582 w 928863"/>
                <a:gd name="connsiteY22" fmla="*/ 0 h 2414237"/>
                <a:gd name="connsiteX23" fmla="*/ 621682 w 928863"/>
                <a:gd name="connsiteY23" fmla="*/ 33338 h 2414237"/>
                <a:gd name="connsiteX24" fmla="*/ 645494 w 928863"/>
                <a:gd name="connsiteY24" fmla="*/ 28575 h 2414237"/>
                <a:gd name="connsiteX25" fmla="*/ 659782 w 928863"/>
                <a:gd name="connsiteY25" fmla="*/ 23813 h 2414237"/>
                <a:gd name="connsiteX26" fmla="*/ 678832 w 928863"/>
                <a:gd name="connsiteY26" fmla="*/ 28575 h 2414237"/>
                <a:gd name="connsiteX27" fmla="*/ 683594 w 928863"/>
                <a:gd name="connsiteY27" fmla="*/ 42863 h 2414237"/>
                <a:gd name="connsiteX28" fmla="*/ 688357 w 928863"/>
                <a:gd name="connsiteY28" fmla="*/ 171450 h 2414237"/>
                <a:gd name="connsiteX29" fmla="*/ 697882 w 928863"/>
                <a:gd name="connsiteY29" fmla="*/ 200025 h 2414237"/>
                <a:gd name="connsiteX30" fmla="*/ 702644 w 928863"/>
                <a:gd name="connsiteY30" fmla="*/ 214313 h 2414237"/>
                <a:gd name="connsiteX31" fmla="*/ 707407 w 928863"/>
                <a:gd name="connsiteY31" fmla="*/ 228600 h 2414237"/>
                <a:gd name="connsiteX32" fmla="*/ 716932 w 928863"/>
                <a:gd name="connsiteY32" fmla="*/ 261938 h 2414237"/>
                <a:gd name="connsiteX33" fmla="*/ 731219 w 928863"/>
                <a:gd name="connsiteY33" fmla="*/ 276225 h 2414237"/>
                <a:gd name="connsiteX34" fmla="*/ 735982 w 928863"/>
                <a:gd name="connsiteY34" fmla="*/ 338138 h 2414237"/>
                <a:gd name="connsiteX35" fmla="*/ 750269 w 928863"/>
                <a:gd name="connsiteY35" fmla="*/ 504825 h 2414237"/>
                <a:gd name="connsiteX36" fmla="*/ 740744 w 928863"/>
                <a:gd name="connsiteY36" fmla="*/ 609600 h 2414237"/>
                <a:gd name="connsiteX37" fmla="*/ 755032 w 928863"/>
                <a:gd name="connsiteY37" fmla="*/ 704850 h 2414237"/>
                <a:gd name="connsiteX38" fmla="*/ 831232 w 928863"/>
                <a:gd name="connsiteY38" fmla="*/ 700088 h 2414237"/>
                <a:gd name="connsiteX39" fmla="*/ 850282 w 928863"/>
                <a:gd name="connsiteY39" fmla="*/ 695325 h 2414237"/>
                <a:gd name="connsiteX40" fmla="*/ 835994 w 928863"/>
                <a:gd name="connsiteY40" fmla="*/ 704850 h 2414237"/>
                <a:gd name="connsiteX41" fmla="*/ 802657 w 928863"/>
                <a:gd name="connsiteY41" fmla="*/ 719138 h 2414237"/>
                <a:gd name="connsiteX42" fmla="*/ 793132 w 928863"/>
                <a:gd name="connsiteY42" fmla="*/ 733425 h 2414237"/>
                <a:gd name="connsiteX43" fmla="*/ 797894 w 928863"/>
                <a:gd name="connsiteY43" fmla="*/ 747713 h 2414237"/>
                <a:gd name="connsiteX44" fmla="*/ 812182 w 928863"/>
                <a:gd name="connsiteY44" fmla="*/ 781050 h 2414237"/>
                <a:gd name="connsiteX45" fmla="*/ 821707 w 928863"/>
                <a:gd name="connsiteY45" fmla="*/ 809625 h 2414237"/>
                <a:gd name="connsiteX46" fmla="*/ 826469 w 928863"/>
                <a:gd name="connsiteY46" fmla="*/ 823913 h 2414237"/>
                <a:gd name="connsiteX47" fmla="*/ 831232 w 928863"/>
                <a:gd name="connsiteY47" fmla="*/ 895350 h 2414237"/>
                <a:gd name="connsiteX48" fmla="*/ 845519 w 928863"/>
                <a:gd name="connsiteY48" fmla="*/ 904875 h 2414237"/>
                <a:gd name="connsiteX49" fmla="*/ 859807 w 928863"/>
                <a:gd name="connsiteY49" fmla="*/ 919163 h 2414237"/>
                <a:gd name="connsiteX50" fmla="*/ 864569 w 928863"/>
                <a:gd name="connsiteY50" fmla="*/ 995363 h 2414237"/>
                <a:gd name="connsiteX51" fmla="*/ 869332 w 928863"/>
                <a:gd name="connsiteY51" fmla="*/ 1014413 h 2414237"/>
                <a:gd name="connsiteX52" fmla="*/ 874094 w 928863"/>
                <a:gd name="connsiteY52" fmla="*/ 1042988 h 2414237"/>
                <a:gd name="connsiteX53" fmla="*/ 878857 w 928863"/>
                <a:gd name="connsiteY53" fmla="*/ 1066800 h 2414237"/>
                <a:gd name="connsiteX54" fmla="*/ 888382 w 928863"/>
                <a:gd name="connsiteY54" fmla="*/ 1404938 h 2414237"/>
                <a:gd name="connsiteX55" fmla="*/ 893144 w 928863"/>
                <a:gd name="connsiteY55" fmla="*/ 1419225 h 2414237"/>
                <a:gd name="connsiteX56" fmla="*/ 897907 w 928863"/>
                <a:gd name="connsiteY56" fmla="*/ 1443038 h 2414237"/>
                <a:gd name="connsiteX57" fmla="*/ 897907 w 928863"/>
                <a:gd name="connsiteY57" fmla="*/ 1633538 h 2414237"/>
                <a:gd name="connsiteX58" fmla="*/ 902669 w 928863"/>
                <a:gd name="connsiteY58" fmla="*/ 1647825 h 2414237"/>
                <a:gd name="connsiteX59" fmla="*/ 924100 w 928863"/>
                <a:gd name="connsiteY59" fmla="*/ 1888331 h 2414237"/>
                <a:gd name="connsiteX60" fmla="*/ 928863 w 928863"/>
                <a:gd name="connsiteY60" fmla="*/ 1985962 h 2414237"/>
                <a:gd name="connsiteX61" fmla="*/ 826469 w 928863"/>
                <a:gd name="connsiteY61" fmla="*/ 1919288 h 2414237"/>
                <a:gd name="connsiteX62" fmla="*/ 812182 w 928863"/>
                <a:gd name="connsiteY62" fmla="*/ 1890713 h 2414237"/>
                <a:gd name="connsiteX63" fmla="*/ 783607 w 928863"/>
                <a:gd name="connsiteY63" fmla="*/ 1862138 h 2414237"/>
                <a:gd name="connsiteX64" fmla="*/ 721694 w 928863"/>
                <a:gd name="connsiteY64" fmla="*/ 1866900 h 2414237"/>
                <a:gd name="connsiteX65" fmla="*/ 707407 w 928863"/>
                <a:gd name="connsiteY65" fmla="*/ 1876425 h 2414237"/>
                <a:gd name="connsiteX66" fmla="*/ 674069 w 928863"/>
                <a:gd name="connsiteY66" fmla="*/ 1885950 h 2414237"/>
                <a:gd name="connsiteX67" fmla="*/ 623269 w 928863"/>
                <a:gd name="connsiteY67" fmla="*/ 2092325 h 2414237"/>
                <a:gd name="connsiteX68" fmla="*/ 655019 w 928863"/>
                <a:gd name="connsiteY68" fmla="*/ 2138363 h 2414237"/>
                <a:gd name="connsiteX69" fmla="*/ 683594 w 928863"/>
                <a:gd name="connsiteY69" fmla="*/ 2281238 h 2414237"/>
                <a:gd name="connsiteX70" fmla="*/ 718519 w 928863"/>
                <a:gd name="connsiteY70" fmla="*/ 2411413 h 2414237"/>
                <a:gd name="connsiteX71" fmla="*/ 614538 w 928863"/>
                <a:gd name="connsiteY71" fmla="*/ 2257425 h 2414237"/>
                <a:gd name="connsiteX72" fmla="*/ 564532 w 928863"/>
                <a:gd name="connsiteY72" fmla="*/ 2152650 h 2414237"/>
                <a:gd name="connsiteX73" fmla="*/ 421657 w 928863"/>
                <a:gd name="connsiteY73" fmla="*/ 1943100 h 2414237"/>
                <a:gd name="connsiteX74" fmla="*/ 431182 w 928863"/>
                <a:gd name="connsiteY74" fmla="*/ 1785938 h 2414237"/>
                <a:gd name="connsiteX75" fmla="*/ 435944 w 928863"/>
                <a:gd name="connsiteY75" fmla="*/ 1766888 h 2414237"/>
                <a:gd name="connsiteX76" fmla="*/ 450232 w 928863"/>
                <a:gd name="connsiteY76" fmla="*/ 1743075 h 2414237"/>
                <a:gd name="connsiteX77" fmla="*/ 459757 w 928863"/>
                <a:gd name="connsiteY77" fmla="*/ 1724025 h 2414237"/>
                <a:gd name="connsiteX78" fmla="*/ 464519 w 928863"/>
                <a:gd name="connsiteY78" fmla="*/ 1704975 h 2414237"/>
                <a:gd name="connsiteX79" fmla="*/ 474044 w 928863"/>
                <a:gd name="connsiteY79" fmla="*/ 1690688 h 2414237"/>
                <a:gd name="connsiteX80" fmla="*/ 478807 w 928863"/>
                <a:gd name="connsiteY80" fmla="*/ 1676400 h 2414237"/>
                <a:gd name="connsiteX81" fmla="*/ 428801 w 928863"/>
                <a:gd name="connsiteY81" fmla="*/ 1635919 h 2414237"/>
                <a:gd name="connsiteX82" fmla="*/ 464519 w 928863"/>
                <a:gd name="connsiteY82" fmla="*/ 1647825 h 2414237"/>
                <a:gd name="connsiteX83" fmla="*/ 488332 w 928863"/>
                <a:gd name="connsiteY83" fmla="*/ 1628775 h 2414237"/>
                <a:gd name="connsiteX84" fmla="*/ 445469 w 928863"/>
                <a:gd name="connsiteY84" fmla="*/ 1585913 h 2414237"/>
                <a:gd name="connsiteX85" fmla="*/ 426419 w 928863"/>
                <a:gd name="connsiteY85" fmla="*/ 1576388 h 2414237"/>
                <a:gd name="connsiteX86" fmla="*/ 393082 w 928863"/>
                <a:gd name="connsiteY86" fmla="*/ 1557338 h 2414237"/>
                <a:gd name="connsiteX87" fmla="*/ 364507 w 928863"/>
                <a:gd name="connsiteY87" fmla="*/ 1533525 h 2414237"/>
                <a:gd name="connsiteX88" fmla="*/ 378795 w 928863"/>
                <a:gd name="connsiteY88" fmla="*/ 1504950 h 2414237"/>
                <a:gd name="connsiteX89" fmla="*/ 388320 w 928863"/>
                <a:gd name="connsiteY89" fmla="*/ 1459706 h 2414237"/>
                <a:gd name="connsiteX90" fmla="*/ 376413 w 928863"/>
                <a:gd name="connsiteY90" fmla="*/ 1409700 h 2414237"/>
                <a:gd name="connsiteX91" fmla="*/ 331169 w 928863"/>
                <a:gd name="connsiteY91" fmla="*/ 1314450 h 2414237"/>
                <a:gd name="connsiteX92" fmla="*/ 316882 w 928863"/>
                <a:gd name="connsiteY92" fmla="*/ 1319213 h 2414237"/>
                <a:gd name="connsiteX93" fmla="*/ 312119 w 928863"/>
                <a:gd name="connsiteY93" fmla="*/ 1300163 h 2414237"/>
                <a:gd name="connsiteX94" fmla="*/ 307357 w 928863"/>
                <a:gd name="connsiteY94" fmla="*/ 1285875 h 2414237"/>
                <a:gd name="connsiteX95" fmla="*/ 293069 w 928863"/>
                <a:gd name="connsiteY95" fmla="*/ 1223963 h 2414237"/>
                <a:gd name="connsiteX96" fmla="*/ 283544 w 928863"/>
                <a:gd name="connsiteY96" fmla="*/ 1209675 h 2414237"/>
                <a:gd name="connsiteX97" fmla="*/ 274019 w 928863"/>
                <a:gd name="connsiteY97" fmla="*/ 1176338 h 2414237"/>
                <a:gd name="connsiteX98" fmla="*/ 264494 w 928863"/>
                <a:gd name="connsiteY98" fmla="*/ 1152525 h 2414237"/>
                <a:gd name="connsiteX99" fmla="*/ 240682 w 928863"/>
                <a:gd name="connsiteY99" fmla="*/ 1090613 h 2414237"/>
                <a:gd name="connsiteX100" fmla="*/ 231157 w 928863"/>
                <a:gd name="connsiteY100" fmla="*/ 1071563 h 2414237"/>
                <a:gd name="connsiteX101" fmla="*/ 226394 w 928863"/>
                <a:gd name="connsiteY101" fmla="*/ 1057275 h 2414237"/>
                <a:gd name="connsiteX102" fmla="*/ 216869 w 928863"/>
                <a:gd name="connsiteY102" fmla="*/ 1033463 h 2414237"/>
                <a:gd name="connsiteX103" fmla="*/ 207344 w 928863"/>
                <a:gd name="connsiteY103" fmla="*/ 985838 h 2414237"/>
                <a:gd name="connsiteX104" fmla="*/ 197819 w 928863"/>
                <a:gd name="connsiteY104" fmla="*/ 938213 h 2414237"/>
                <a:gd name="connsiteX105" fmla="*/ 188294 w 928863"/>
                <a:gd name="connsiteY105" fmla="*/ 923925 h 2414237"/>
                <a:gd name="connsiteX106" fmla="*/ 159719 w 928863"/>
                <a:gd name="connsiteY106" fmla="*/ 885825 h 2414237"/>
                <a:gd name="connsiteX107" fmla="*/ 140669 w 928863"/>
                <a:gd name="connsiteY107" fmla="*/ 881063 h 2414237"/>
                <a:gd name="connsiteX108" fmla="*/ 131144 w 928863"/>
                <a:gd name="connsiteY108" fmla="*/ 866775 h 2414237"/>
                <a:gd name="connsiteX109" fmla="*/ 126382 w 928863"/>
                <a:gd name="connsiteY109" fmla="*/ 852488 h 2414237"/>
                <a:gd name="connsiteX110" fmla="*/ 93044 w 928863"/>
                <a:gd name="connsiteY110" fmla="*/ 819150 h 2414237"/>
                <a:gd name="connsiteX111" fmla="*/ 69232 w 928863"/>
                <a:gd name="connsiteY111" fmla="*/ 785813 h 2414237"/>
                <a:gd name="connsiteX112" fmla="*/ 59707 w 928863"/>
                <a:gd name="connsiteY112" fmla="*/ 747713 h 2414237"/>
                <a:gd name="connsiteX113" fmla="*/ 54944 w 928863"/>
                <a:gd name="connsiteY113" fmla="*/ 733425 h 2414237"/>
                <a:gd name="connsiteX114" fmla="*/ 40657 w 928863"/>
                <a:gd name="connsiteY114" fmla="*/ 685800 h 2414237"/>
                <a:gd name="connsiteX115" fmla="*/ 31132 w 928863"/>
                <a:gd name="connsiteY115" fmla="*/ 666750 h 2414237"/>
                <a:gd name="connsiteX116" fmla="*/ 26369 w 928863"/>
                <a:gd name="connsiteY116" fmla="*/ 647700 h 2414237"/>
                <a:gd name="connsiteX117" fmla="*/ 21607 w 928863"/>
                <a:gd name="connsiteY117" fmla="*/ 633413 h 2414237"/>
                <a:gd name="connsiteX118" fmla="*/ 16844 w 928863"/>
                <a:gd name="connsiteY118" fmla="*/ 614363 h 2414237"/>
                <a:gd name="connsiteX119" fmla="*/ 7319 w 928863"/>
                <a:gd name="connsiteY119" fmla="*/ 585788 h 2414237"/>
                <a:gd name="connsiteX120" fmla="*/ 7319 w 928863"/>
                <a:gd name="connsiteY120" fmla="*/ 428625 h 2414237"/>
                <a:gd name="connsiteX121" fmla="*/ 16844 w 928863"/>
                <a:gd name="connsiteY121" fmla="*/ 414338 h 2414237"/>
                <a:gd name="connsiteX122" fmla="*/ 45419 w 928863"/>
                <a:gd name="connsiteY122" fmla="*/ 404813 h 2414237"/>
                <a:gd name="connsiteX123" fmla="*/ 73994 w 928863"/>
                <a:gd name="connsiteY123" fmla="*/ 419100 h 2414237"/>
                <a:gd name="connsiteX124" fmla="*/ 88282 w 928863"/>
                <a:gd name="connsiteY124" fmla="*/ 423863 h 2414237"/>
                <a:gd name="connsiteX125" fmla="*/ 116857 w 928863"/>
                <a:gd name="connsiteY125" fmla="*/ 438150 h 2414237"/>
                <a:gd name="connsiteX126" fmla="*/ 126382 w 928863"/>
                <a:gd name="connsiteY126" fmla="*/ 557213 h 2414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928863" h="2414237">
                  <a:moveTo>
                    <a:pt x="164482" y="623888"/>
                  </a:moveTo>
                  <a:cubicBezTo>
                    <a:pt x="177182" y="622300"/>
                    <a:pt x="190529" y="623430"/>
                    <a:pt x="202582" y="619125"/>
                  </a:cubicBezTo>
                  <a:cubicBezTo>
                    <a:pt x="213363" y="615275"/>
                    <a:pt x="221632" y="606425"/>
                    <a:pt x="231157" y="600075"/>
                  </a:cubicBezTo>
                  <a:cubicBezTo>
                    <a:pt x="249622" y="587765"/>
                    <a:pt x="240013" y="592360"/>
                    <a:pt x="259732" y="585788"/>
                  </a:cubicBezTo>
                  <a:cubicBezTo>
                    <a:pt x="262327" y="578002"/>
                    <a:pt x="266243" y="562073"/>
                    <a:pt x="274019" y="557213"/>
                  </a:cubicBezTo>
                  <a:cubicBezTo>
                    <a:pt x="282533" y="551892"/>
                    <a:pt x="302594" y="547688"/>
                    <a:pt x="302594" y="547688"/>
                  </a:cubicBezTo>
                  <a:cubicBezTo>
                    <a:pt x="304182" y="481013"/>
                    <a:pt x="304396" y="414291"/>
                    <a:pt x="307357" y="347663"/>
                  </a:cubicBezTo>
                  <a:cubicBezTo>
                    <a:pt x="307580" y="342648"/>
                    <a:pt x="309874" y="337865"/>
                    <a:pt x="312119" y="333375"/>
                  </a:cubicBezTo>
                  <a:cubicBezTo>
                    <a:pt x="314679" y="328256"/>
                    <a:pt x="319319" y="324318"/>
                    <a:pt x="321644" y="319088"/>
                  </a:cubicBezTo>
                  <a:cubicBezTo>
                    <a:pt x="329189" y="302113"/>
                    <a:pt x="327761" y="289158"/>
                    <a:pt x="340694" y="276225"/>
                  </a:cubicBezTo>
                  <a:cubicBezTo>
                    <a:pt x="344741" y="272178"/>
                    <a:pt x="350585" y="270364"/>
                    <a:pt x="354982" y="266700"/>
                  </a:cubicBezTo>
                  <a:cubicBezTo>
                    <a:pt x="360156" y="262388"/>
                    <a:pt x="363953" y="256548"/>
                    <a:pt x="369269" y="252413"/>
                  </a:cubicBezTo>
                  <a:cubicBezTo>
                    <a:pt x="378305" y="245385"/>
                    <a:pt x="388319" y="239713"/>
                    <a:pt x="397844" y="233363"/>
                  </a:cubicBezTo>
                  <a:lnTo>
                    <a:pt x="412132" y="223838"/>
                  </a:lnTo>
                  <a:cubicBezTo>
                    <a:pt x="414426" y="203189"/>
                    <a:pt x="438325" y="186531"/>
                    <a:pt x="443088" y="173831"/>
                  </a:cubicBezTo>
                  <a:cubicBezTo>
                    <a:pt x="447851" y="161131"/>
                    <a:pt x="439120" y="152400"/>
                    <a:pt x="440707" y="147638"/>
                  </a:cubicBezTo>
                  <a:cubicBezTo>
                    <a:pt x="440091" y="138400"/>
                    <a:pt x="420069" y="29369"/>
                    <a:pt x="426419" y="9525"/>
                  </a:cubicBezTo>
                  <a:cubicBezTo>
                    <a:pt x="432769" y="-10319"/>
                    <a:pt x="475728" y="27420"/>
                    <a:pt x="478807" y="28575"/>
                  </a:cubicBezTo>
                  <a:cubicBezTo>
                    <a:pt x="483507" y="30338"/>
                    <a:pt x="488332" y="31750"/>
                    <a:pt x="493094" y="33338"/>
                  </a:cubicBezTo>
                  <a:cubicBezTo>
                    <a:pt x="495824" y="36067"/>
                    <a:pt x="515040" y="57150"/>
                    <a:pt x="521669" y="57150"/>
                  </a:cubicBezTo>
                  <a:cubicBezTo>
                    <a:pt x="527393" y="57150"/>
                    <a:pt x="531194" y="50800"/>
                    <a:pt x="535957" y="47625"/>
                  </a:cubicBezTo>
                  <a:cubicBezTo>
                    <a:pt x="542307" y="38100"/>
                    <a:pt x="545482" y="25400"/>
                    <a:pt x="555007" y="19050"/>
                  </a:cubicBezTo>
                  <a:lnTo>
                    <a:pt x="583582" y="0"/>
                  </a:lnTo>
                  <a:cubicBezTo>
                    <a:pt x="616920" y="22225"/>
                    <a:pt x="605807" y="9525"/>
                    <a:pt x="621682" y="33338"/>
                  </a:cubicBezTo>
                  <a:cubicBezTo>
                    <a:pt x="632330" y="86582"/>
                    <a:pt x="616805" y="38137"/>
                    <a:pt x="645494" y="28575"/>
                  </a:cubicBezTo>
                  <a:lnTo>
                    <a:pt x="659782" y="23813"/>
                  </a:lnTo>
                  <a:cubicBezTo>
                    <a:pt x="666132" y="25400"/>
                    <a:pt x="673721" y="24486"/>
                    <a:pt x="678832" y="28575"/>
                  </a:cubicBezTo>
                  <a:cubicBezTo>
                    <a:pt x="682752" y="31711"/>
                    <a:pt x="683260" y="37854"/>
                    <a:pt x="683594" y="42863"/>
                  </a:cubicBezTo>
                  <a:cubicBezTo>
                    <a:pt x="686447" y="85660"/>
                    <a:pt x="684474" y="128734"/>
                    <a:pt x="688357" y="171450"/>
                  </a:cubicBezTo>
                  <a:cubicBezTo>
                    <a:pt x="689266" y="181449"/>
                    <a:pt x="694707" y="190500"/>
                    <a:pt x="697882" y="200025"/>
                  </a:cubicBezTo>
                  <a:lnTo>
                    <a:pt x="702644" y="214313"/>
                  </a:lnTo>
                  <a:cubicBezTo>
                    <a:pt x="704231" y="219075"/>
                    <a:pt x="706190" y="223730"/>
                    <a:pt x="707407" y="228600"/>
                  </a:cubicBezTo>
                  <a:cubicBezTo>
                    <a:pt x="708043" y="231144"/>
                    <a:pt x="714198" y="257836"/>
                    <a:pt x="716932" y="261938"/>
                  </a:cubicBezTo>
                  <a:cubicBezTo>
                    <a:pt x="720668" y="267542"/>
                    <a:pt x="726457" y="271463"/>
                    <a:pt x="731219" y="276225"/>
                  </a:cubicBezTo>
                  <a:cubicBezTo>
                    <a:pt x="732807" y="296863"/>
                    <a:pt x="734997" y="317463"/>
                    <a:pt x="735982" y="338138"/>
                  </a:cubicBezTo>
                  <a:cubicBezTo>
                    <a:pt x="743361" y="493097"/>
                    <a:pt x="725682" y="431064"/>
                    <a:pt x="750269" y="504825"/>
                  </a:cubicBezTo>
                  <a:cubicBezTo>
                    <a:pt x="747295" y="531591"/>
                    <a:pt x="740744" y="586152"/>
                    <a:pt x="740744" y="609600"/>
                  </a:cubicBezTo>
                  <a:cubicBezTo>
                    <a:pt x="740744" y="688628"/>
                    <a:pt x="731590" y="669689"/>
                    <a:pt x="755032" y="704850"/>
                  </a:cubicBezTo>
                  <a:cubicBezTo>
                    <a:pt x="780432" y="703263"/>
                    <a:pt x="805909" y="702620"/>
                    <a:pt x="831232" y="700088"/>
                  </a:cubicBezTo>
                  <a:cubicBezTo>
                    <a:pt x="837745" y="699437"/>
                    <a:pt x="845654" y="690697"/>
                    <a:pt x="850282" y="695325"/>
                  </a:cubicBezTo>
                  <a:cubicBezTo>
                    <a:pt x="854329" y="699372"/>
                    <a:pt x="840964" y="702010"/>
                    <a:pt x="835994" y="704850"/>
                  </a:cubicBezTo>
                  <a:cubicBezTo>
                    <a:pt x="819517" y="714265"/>
                    <a:pt x="818685" y="713795"/>
                    <a:pt x="802657" y="719138"/>
                  </a:cubicBezTo>
                  <a:cubicBezTo>
                    <a:pt x="799482" y="723900"/>
                    <a:pt x="794073" y="727779"/>
                    <a:pt x="793132" y="733425"/>
                  </a:cubicBezTo>
                  <a:cubicBezTo>
                    <a:pt x="792307" y="738377"/>
                    <a:pt x="796515" y="742886"/>
                    <a:pt x="797894" y="747713"/>
                  </a:cubicBezTo>
                  <a:cubicBezTo>
                    <a:pt x="805582" y="774620"/>
                    <a:pt x="797683" y="759302"/>
                    <a:pt x="812182" y="781050"/>
                  </a:cubicBezTo>
                  <a:lnTo>
                    <a:pt x="821707" y="809625"/>
                  </a:lnTo>
                  <a:lnTo>
                    <a:pt x="826469" y="823913"/>
                  </a:lnTo>
                  <a:cubicBezTo>
                    <a:pt x="828057" y="847725"/>
                    <a:pt x="825766" y="872119"/>
                    <a:pt x="831232" y="895350"/>
                  </a:cubicBezTo>
                  <a:cubicBezTo>
                    <a:pt x="832543" y="900922"/>
                    <a:pt x="841122" y="901211"/>
                    <a:pt x="845519" y="904875"/>
                  </a:cubicBezTo>
                  <a:cubicBezTo>
                    <a:pt x="850693" y="909187"/>
                    <a:pt x="855044" y="914400"/>
                    <a:pt x="859807" y="919163"/>
                  </a:cubicBezTo>
                  <a:cubicBezTo>
                    <a:pt x="861394" y="944563"/>
                    <a:pt x="862037" y="970040"/>
                    <a:pt x="864569" y="995363"/>
                  </a:cubicBezTo>
                  <a:cubicBezTo>
                    <a:pt x="865220" y="1001876"/>
                    <a:pt x="868048" y="1007995"/>
                    <a:pt x="869332" y="1014413"/>
                  </a:cubicBezTo>
                  <a:cubicBezTo>
                    <a:pt x="871226" y="1023882"/>
                    <a:pt x="872367" y="1033487"/>
                    <a:pt x="874094" y="1042988"/>
                  </a:cubicBezTo>
                  <a:cubicBezTo>
                    <a:pt x="875542" y="1050952"/>
                    <a:pt x="877269" y="1058863"/>
                    <a:pt x="878857" y="1066800"/>
                  </a:cubicBezTo>
                  <a:cubicBezTo>
                    <a:pt x="882032" y="1179513"/>
                    <a:pt x="883815" y="1292273"/>
                    <a:pt x="888382" y="1404938"/>
                  </a:cubicBezTo>
                  <a:cubicBezTo>
                    <a:pt x="888585" y="1409954"/>
                    <a:pt x="891926" y="1414355"/>
                    <a:pt x="893144" y="1419225"/>
                  </a:cubicBezTo>
                  <a:cubicBezTo>
                    <a:pt x="895107" y="1427078"/>
                    <a:pt x="896319" y="1435100"/>
                    <a:pt x="897907" y="1443038"/>
                  </a:cubicBezTo>
                  <a:cubicBezTo>
                    <a:pt x="890997" y="1532854"/>
                    <a:pt x="890009" y="1515062"/>
                    <a:pt x="897907" y="1633538"/>
                  </a:cubicBezTo>
                  <a:cubicBezTo>
                    <a:pt x="898241" y="1638547"/>
                    <a:pt x="901082" y="1643063"/>
                    <a:pt x="902669" y="1647825"/>
                  </a:cubicBezTo>
                  <a:cubicBezTo>
                    <a:pt x="897625" y="1763840"/>
                    <a:pt x="919734" y="1831975"/>
                    <a:pt x="924100" y="1888331"/>
                  </a:cubicBezTo>
                  <a:cubicBezTo>
                    <a:pt x="928466" y="1944687"/>
                    <a:pt x="913508" y="1962930"/>
                    <a:pt x="928863" y="1985962"/>
                  </a:cubicBezTo>
                  <a:cubicBezTo>
                    <a:pt x="916163" y="1995487"/>
                    <a:pt x="843932" y="1923257"/>
                    <a:pt x="826469" y="1919288"/>
                  </a:cubicBezTo>
                  <a:cubicBezTo>
                    <a:pt x="822056" y="1906047"/>
                    <a:pt x="822031" y="1901793"/>
                    <a:pt x="812182" y="1890713"/>
                  </a:cubicBezTo>
                  <a:cubicBezTo>
                    <a:pt x="803233" y="1880645"/>
                    <a:pt x="783607" y="1862138"/>
                    <a:pt x="783607" y="1862138"/>
                  </a:cubicBezTo>
                  <a:cubicBezTo>
                    <a:pt x="762969" y="1863725"/>
                    <a:pt x="742038" y="1863086"/>
                    <a:pt x="721694" y="1866900"/>
                  </a:cubicBezTo>
                  <a:cubicBezTo>
                    <a:pt x="716068" y="1867955"/>
                    <a:pt x="712526" y="1873865"/>
                    <a:pt x="707407" y="1876425"/>
                  </a:cubicBezTo>
                  <a:cubicBezTo>
                    <a:pt x="700572" y="1879843"/>
                    <a:pt x="680177" y="1884423"/>
                    <a:pt x="674069" y="1885950"/>
                  </a:cubicBezTo>
                  <a:cubicBezTo>
                    <a:pt x="669571" y="1912408"/>
                    <a:pt x="615861" y="2004748"/>
                    <a:pt x="623269" y="2092325"/>
                  </a:cubicBezTo>
                  <a:cubicBezTo>
                    <a:pt x="617316" y="2135584"/>
                    <a:pt x="639144" y="2085182"/>
                    <a:pt x="655019" y="2138363"/>
                  </a:cubicBezTo>
                  <a:cubicBezTo>
                    <a:pt x="663882" y="2169848"/>
                    <a:pt x="658723" y="2238111"/>
                    <a:pt x="683594" y="2281238"/>
                  </a:cubicBezTo>
                  <a:cubicBezTo>
                    <a:pt x="694177" y="2326746"/>
                    <a:pt x="737172" y="2432844"/>
                    <a:pt x="718519" y="2411413"/>
                  </a:cubicBezTo>
                  <a:cubicBezTo>
                    <a:pt x="707407" y="2405857"/>
                    <a:pt x="640202" y="2300552"/>
                    <a:pt x="614538" y="2257425"/>
                  </a:cubicBezTo>
                  <a:cubicBezTo>
                    <a:pt x="588874" y="2214298"/>
                    <a:pt x="597076" y="2203450"/>
                    <a:pt x="564532" y="2152650"/>
                  </a:cubicBezTo>
                  <a:cubicBezTo>
                    <a:pt x="531988" y="2101850"/>
                    <a:pt x="443882" y="2004219"/>
                    <a:pt x="421657" y="1943100"/>
                  </a:cubicBezTo>
                  <a:cubicBezTo>
                    <a:pt x="399432" y="1881981"/>
                    <a:pt x="416558" y="1837121"/>
                    <a:pt x="431182" y="1785938"/>
                  </a:cubicBezTo>
                  <a:cubicBezTo>
                    <a:pt x="432980" y="1779644"/>
                    <a:pt x="433286" y="1772869"/>
                    <a:pt x="435944" y="1766888"/>
                  </a:cubicBezTo>
                  <a:cubicBezTo>
                    <a:pt x="439704" y="1758429"/>
                    <a:pt x="445736" y="1751167"/>
                    <a:pt x="450232" y="1743075"/>
                  </a:cubicBezTo>
                  <a:cubicBezTo>
                    <a:pt x="453680" y="1736869"/>
                    <a:pt x="456582" y="1730375"/>
                    <a:pt x="459757" y="1724025"/>
                  </a:cubicBezTo>
                  <a:cubicBezTo>
                    <a:pt x="461344" y="1717675"/>
                    <a:pt x="461941" y="1710991"/>
                    <a:pt x="464519" y="1704975"/>
                  </a:cubicBezTo>
                  <a:cubicBezTo>
                    <a:pt x="466774" y="1699714"/>
                    <a:pt x="471484" y="1695807"/>
                    <a:pt x="474044" y="1690688"/>
                  </a:cubicBezTo>
                  <a:cubicBezTo>
                    <a:pt x="476289" y="1686198"/>
                    <a:pt x="477219" y="1681163"/>
                    <a:pt x="478807" y="1676400"/>
                  </a:cubicBezTo>
                  <a:cubicBezTo>
                    <a:pt x="480394" y="1665288"/>
                    <a:pt x="431182" y="1640681"/>
                    <a:pt x="428801" y="1635919"/>
                  </a:cubicBezTo>
                  <a:cubicBezTo>
                    <a:pt x="426420" y="1631157"/>
                    <a:pt x="454597" y="1649016"/>
                    <a:pt x="464519" y="1647825"/>
                  </a:cubicBezTo>
                  <a:cubicBezTo>
                    <a:pt x="474441" y="1646634"/>
                    <a:pt x="491507" y="1639094"/>
                    <a:pt x="488332" y="1628775"/>
                  </a:cubicBezTo>
                  <a:cubicBezTo>
                    <a:pt x="485157" y="1618456"/>
                    <a:pt x="463909" y="1596977"/>
                    <a:pt x="445469" y="1585913"/>
                  </a:cubicBezTo>
                  <a:cubicBezTo>
                    <a:pt x="439381" y="1582260"/>
                    <a:pt x="432439" y="1580151"/>
                    <a:pt x="426419" y="1576388"/>
                  </a:cubicBezTo>
                  <a:cubicBezTo>
                    <a:pt x="393468" y="1555793"/>
                    <a:pt x="421151" y="1566694"/>
                    <a:pt x="393082" y="1557338"/>
                  </a:cubicBezTo>
                  <a:cubicBezTo>
                    <a:pt x="383205" y="1550754"/>
                    <a:pt x="366888" y="1542256"/>
                    <a:pt x="364507" y="1533525"/>
                  </a:cubicBezTo>
                  <a:cubicBezTo>
                    <a:pt x="362126" y="1524794"/>
                    <a:pt x="374826" y="1517253"/>
                    <a:pt x="378795" y="1504950"/>
                  </a:cubicBezTo>
                  <a:cubicBezTo>
                    <a:pt x="382764" y="1492647"/>
                    <a:pt x="388717" y="1475581"/>
                    <a:pt x="388320" y="1459706"/>
                  </a:cubicBezTo>
                  <a:cubicBezTo>
                    <a:pt x="387923" y="1443831"/>
                    <a:pt x="378831" y="1419375"/>
                    <a:pt x="376413" y="1409700"/>
                  </a:cubicBezTo>
                  <a:cubicBezTo>
                    <a:pt x="374825" y="1373187"/>
                    <a:pt x="341091" y="1329531"/>
                    <a:pt x="331169" y="1314450"/>
                  </a:cubicBezTo>
                  <a:cubicBezTo>
                    <a:pt x="321247" y="1299369"/>
                    <a:pt x="320057" y="1321594"/>
                    <a:pt x="316882" y="1319213"/>
                  </a:cubicBezTo>
                  <a:cubicBezTo>
                    <a:pt x="313707" y="1316832"/>
                    <a:pt x="313917" y="1306457"/>
                    <a:pt x="312119" y="1300163"/>
                  </a:cubicBezTo>
                  <a:cubicBezTo>
                    <a:pt x="310740" y="1295336"/>
                    <a:pt x="308575" y="1290745"/>
                    <a:pt x="307357" y="1285875"/>
                  </a:cubicBezTo>
                  <a:cubicBezTo>
                    <a:pt x="304199" y="1273245"/>
                    <a:pt x="297808" y="1231072"/>
                    <a:pt x="293069" y="1223963"/>
                  </a:cubicBezTo>
                  <a:lnTo>
                    <a:pt x="283544" y="1209675"/>
                  </a:lnTo>
                  <a:cubicBezTo>
                    <a:pt x="279789" y="1194653"/>
                    <a:pt x="279146" y="1190010"/>
                    <a:pt x="274019" y="1176338"/>
                  </a:cubicBezTo>
                  <a:cubicBezTo>
                    <a:pt x="271017" y="1168333"/>
                    <a:pt x="267496" y="1160530"/>
                    <a:pt x="264494" y="1152525"/>
                  </a:cubicBezTo>
                  <a:cubicBezTo>
                    <a:pt x="253845" y="1124126"/>
                    <a:pt x="263233" y="1135716"/>
                    <a:pt x="240682" y="1090613"/>
                  </a:cubicBezTo>
                  <a:cubicBezTo>
                    <a:pt x="237507" y="1084263"/>
                    <a:pt x="233954" y="1078088"/>
                    <a:pt x="231157" y="1071563"/>
                  </a:cubicBezTo>
                  <a:cubicBezTo>
                    <a:pt x="229179" y="1066949"/>
                    <a:pt x="228157" y="1061976"/>
                    <a:pt x="226394" y="1057275"/>
                  </a:cubicBezTo>
                  <a:cubicBezTo>
                    <a:pt x="223392" y="1049271"/>
                    <a:pt x="220044" y="1041400"/>
                    <a:pt x="216869" y="1033463"/>
                  </a:cubicBezTo>
                  <a:cubicBezTo>
                    <a:pt x="213694" y="1017588"/>
                    <a:pt x="210005" y="1001807"/>
                    <a:pt x="207344" y="985838"/>
                  </a:cubicBezTo>
                  <a:cubicBezTo>
                    <a:pt x="206269" y="979386"/>
                    <a:pt x="201696" y="947259"/>
                    <a:pt x="197819" y="938213"/>
                  </a:cubicBezTo>
                  <a:cubicBezTo>
                    <a:pt x="195564" y="932952"/>
                    <a:pt x="191134" y="928895"/>
                    <a:pt x="188294" y="923925"/>
                  </a:cubicBezTo>
                  <a:cubicBezTo>
                    <a:pt x="178087" y="906063"/>
                    <a:pt x="179571" y="898233"/>
                    <a:pt x="159719" y="885825"/>
                  </a:cubicBezTo>
                  <a:cubicBezTo>
                    <a:pt x="154168" y="882356"/>
                    <a:pt x="147019" y="882650"/>
                    <a:pt x="140669" y="881063"/>
                  </a:cubicBezTo>
                  <a:cubicBezTo>
                    <a:pt x="137494" y="876300"/>
                    <a:pt x="133704" y="871895"/>
                    <a:pt x="131144" y="866775"/>
                  </a:cubicBezTo>
                  <a:cubicBezTo>
                    <a:pt x="128899" y="862285"/>
                    <a:pt x="129518" y="856408"/>
                    <a:pt x="126382" y="852488"/>
                  </a:cubicBezTo>
                  <a:cubicBezTo>
                    <a:pt x="116564" y="840216"/>
                    <a:pt x="104157" y="830263"/>
                    <a:pt x="93044" y="819150"/>
                  </a:cubicBezTo>
                  <a:cubicBezTo>
                    <a:pt x="79683" y="805789"/>
                    <a:pt x="75500" y="804618"/>
                    <a:pt x="69232" y="785813"/>
                  </a:cubicBezTo>
                  <a:cubicBezTo>
                    <a:pt x="65092" y="773394"/>
                    <a:pt x="63847" y="760132"/>
                    <a:pt x="59707" y="747713"/>
                  </a:cubicBezTo>
                  <a:cubicBezTo>
                    <a:pt x="58119" y="742950"/>
                    <a:pt x="56323" y="738252"/>
                    <a:pt x="54944" y="733425"/>
                  </a:cubicBezTo>
                  <a:cubicBezTo>
                    <a:pt x="50386" y="717470"/>
                    <a:pt x="48205" y="700895"/>
                    <a:pt x="40657" y="685800"/>
                  </a:cubicBezTo>
                  <a:cubicBezTo>
                    <a:pt x="37482" y="679450"/>
                    <a:pt x="33625" y="673397"/>
                    <a:pt x="31132" y="666750"/>
                  </a:cubicBezTo>
                  <a:cubicBezTo>
                    <a:pt x="28834" y="660621"/>
                    <a:pt x="28167" y="653994"/>
                    <a:pt x="26369" y="647700"/>
                  </a:cubicBezTo>
                  <a:cubicBezTo>
                    <a:pt x="24990" y="642873"/>
                    <a:pt x="22986" y="638240"/>
                    <a:pt x="21607" y="633413"/>
                  </a:cubicBezTo>
                  <a:cubicBezTo>
                    <a:pt x="19809" y="627119"/>
                    <a:pt x="18725" y="620632"/>
                    <a:pt x="16844" y="614363"/>
                  </a:cubicBezTo>
                  <a:cubicBezTo>
                    <a:pt x="13959" y="604746"/>
                    <a:pt x="7319" y="585788"/>
                    <a:pt x="7319" y="585788"/>
                  </a:cubicBezTo>
                  <a:cubicBezTo>
                    <a:pt x="-1901" y="521244"/>
                    <a:pt x="-2964" y="528033"/>
                    <a:pt x="7319" y="428625"/>
                  </a:cubicBezTo>
                  <a:cubicBezTo>
                    <a:pt x="7908" y="422932"/>
                    <a:pt x="11990" y="417371"/>
                    <a:pt x="16844" y="414338"/>
                  </a:cubicBezTo>
                  <a:cubicBezTo>
                    <a:pt x="25358" y="409017"/>
                    <a:pt x="45419" y="404813"/>
                    <a:pt x="45419" y="404813"/>
                  </a:cubicBezTo>
                  <a:cubicBezTo>
                    <a:pt x="81326" y="416780"/>
                    <a:pt x="37072" y="400639"/>
                    <a:pt x="73994" y="419100"/>
                  </a:cubicBezTo>
                  <a:cubicBezTo>
                    <a:pt x="78484" y="421345"/>
                    <a:pt x="83792" y="421618"/>
                    <a:pt x="88282" y="423863"/>
                  </a:cubicBezTo>
                  <a:cubicBezTo>
                    <a:pt x="125204" y="442324"/>
                    <a:pt x="80950" y="426183"/>
                    <a:pt x="116857" y="438150"/>
                  </a:cubicBezTo>
                  <a:cubicBezTo>
                    <a:pt x="141291" y="487018"/>
                    <a:pt x="126382" y="450100"/>
                    <a:pt x="126382" y="55721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CFFF440C-2893-4A35-A049-BB00889215A3}"/>
                </a:ext>
              </a:extLst>
            </p:cNvPr>
            <p:cNvSpPr/>
            <p:nvPr/>
          </p:nvSpPr>
          <p:spPr>
            <a:xfrm>
              <a:off x="3407786" y="4038601"/>
              <a:ext cx="277091" cy="31865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১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04746EB2-AA58-49F6-A1BC-5BE0DE748DFF}"/>
              </a:ext>
            </a:extLst>
          </p:cNvPr>
          <p:cNvGrpSpPr/>
          <p:nvPr/>
        </p:nvGrpSpPr>
        <p:grpSpPr>
          <a:xfrm>
            <a:off x="6858228" y="644301"/>
            <a:ext cx="4506457" cy="2777442"/>
            <a:chOff x="5357813" y="252414"/>
            <a:chExt cx="3588067" cy="2457567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93BFB76-7D4A-4AEA-A078-8FA343446A9C}"/>
                </a:ext>
              </a:extLst>
            </p:cNvPr>
            <p:cNvGrpSpPr/>
            <p:nvPr/>
          </p:nvGrpSpPr>
          <p:grpSpPr>
            <a:xfrm>
              <a:off x="5357813" y="252414"/>
              <a:ext cx="3519487" cy="2433636"/>
              <a:chOff x="6362700" y="1126837"/>
              <a:chExt cx="2082800" cy="1508413"/>
            </a:xfrm>
          </p:grpSpPr>
          <p:pic>
            <p:nvPicPr>
              <p:cNvPr id="37" name="Picture 4" descr="জিয়াউর রহমান হত্যার সময় কেমন ছিলো চট্টগ্রামের পরিস্থিতি? - BBC News বাংলা">
                <a:extLst>
                  <a:ext uri="{FF2B5EF4-FFF2-40B4-BE49-F238E27FC236}">
                    <a16:creationId xmlns:a16="http://schemas.microsoft.com/office/drawing/2014/main" id="{F808397F-C9E3-4E35-A84B-37952B207C3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79" r="17283"/>
              <a:stretch/>
            </p:blipFill>
            <p:spPr bwMode="auto">
              <a:xfrm>
                <a:off x="6362700" y="1126837"/>
                <a:ext cx="1123950" cy="1502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6" descr="Facebook">
                <a:extLst>
                  <a:ext uri="{FF2B5EF4-FFF2-40B4-BE49-F238E27FC236}">
                    <a16:creationId xmlns:a16="http://schemas.microsoft.com/office/drawing/2014/main" id="{83673956-E1F8-44DA-B9A5-668B638F8A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1798"/>
              <a:stretch/>
            </p:blipFill>
            <p:spPr bwMode="auto">
              <a:xfrm>
                <a:off x="7478865" y="1130299"/>
                <a:ext cx="966635" cy="150495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F56304-236A-444C-824E-6969D2C50C28}"/>
                </a:ext>
              </a:extLst>
            </p:cNvPr>
            <p:cNvSpPr txBox="1"/>
            <p:nvPr/>
          </p:nvSpPr>
          <p:spPr>
            <a:xfrm>
              <a:off x="5364480" y="2378391"/>
              <a:ext cx="1760220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rgbClr val="FFFF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1400" dirty="0">
                  <a:solidFill>
                    <a:srgbClr val="FFFF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জিয়াউর</a:t>
              </a:r>
              <a:r>
                <a:rPr lang="en-US" sz="1400" dirty="0">
                  <a:solidFill>
                    <a:srgbClr val="FFFF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400" dirty="0" err="1">
                  <a:solidFill>
                    <a:srgbClr val="FFFFFF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রহমান</a:t>
              </a:r>
              <a:endParaRPr lang="en-US" sz="1400" dirty="0">
                <a:solidFill>
                  <a:srgbClr val="FFFFFF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782849B-8D66-4664-8F3D-95F6860F3D7A}"/>
                </a:ext>
              </a:extLst>
            </p:cNvPr>
            <p:cNvSpPr txBox="1"/>
            <p:nvPr/>
          </p:nvSpPr>
          <p:spPr>
            <a:xfrm>
              <a:off x="7201852" y="2402204"/>
              <a:ext cx="1744028" cy="307777"/>
            </a:xfrm>
            <a:prstGeom prst="rect">
              <a:avLst/>
            </a:prstGeom>
            <a:ln>
              <a:solidFill>
                <a:srgbClr val="FFFFFF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ক্যাপ্টেন</a:t>
              </a:r>
              <a:r>
                <a:rPr lang="en-US" sz="1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রফিকুল</a:t>
              </a:r>
              <a:r>
                <a:rPr lang="en-US" sz="1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4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ইসলাম</a:t>
              </a:r>
              <a:endParaRPr lang="en-US" sz="1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1B53EDD-2A7C-45FE-B7CA-FEDB18F6C4DD}"/>
              </a:ext>
            </a:extLst>
          </p:cNvPr>
          <p:cNvSpPr/>
          <p:nvPr/>
        </p:nvSpPr>
        <p:spPr>
          <a:xfrm>
            <a:off x="6455455" y="632737"/>
            <a:ext cx="5118100" cy="35687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১নং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:-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চট্টগ্রাম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পার্বত্য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চট্টগ্রাম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ফেনী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নদী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।  </a:t>
            </a:r>
          </a:p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সেক্টরের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হিসেবে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  <a:p>
            <a:pPr algn="ctr"/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জিয়াউর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 এপ্রিল, ১৯৭১ হতে ২৫ জুন, ১৯৭১</a:t>
            </a:r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  <a:p>
            <a:pPr algn="ctr"/>
            <a:endParaRPr lang="en-US" sz="20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en-US" sz="20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হিসেবে</a:t>
            </a:r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ক্যাপ্টেন</a:t>
            </a:r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রফিকুল</a:t>
            </a:r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ইসলাম</a:t>
            </a:r>
            <a:endParaRPr lang="en-US" sz="20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২৮ জুন, ১৯৭১ হতে ১৪ ফেব্রুয়ারি, ১৯৭২</a:t>
            </a:r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E0BA7128-F8EC-4DF9-8D11-E540B9BCB1C5}"/>
              </a:ext>
            </a:extLst>
          </p:cNvPr>
          <p:cNvGrpSpPr/>
          <p:nvPr/>
        </p:nvGrpSpPr>
        <p:grpSpPr>
          <a:xfrm>
            <a:off x="2548950" y="3249964"/>
            <a:ext cx="930128" cy="1044574"/>
            <a:chOff x="2548950" y="2919764"/>
            <a:chExt cx="930128" cy="104457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46C4E9C-762B-41B8-880B-78D3463A168E}"/>
                </a:ext>
              </a:extLst>
            </p:cNvPr>
            <p:cNvSpPr/>
            <p:nvPr/>
          </p:nvSpPr>
          <p:spPr>
            <a:xfrm>
              <a:off x="2548950" y="2919764"/>
              <a:ext cx="930128" cy="1044574"/>
            </a:xfrm>
            <a:custGeom>
              <a:avLst/>
              <a:gdLst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336403 w 914253"/>
                <a:gd name="connsiteY56" fmla="*/ 819544 h 1016394"/>
                <a:gd name="connsiteX57" fmla="*/ 317353 w 914253"/>
                <a:gd name="connsiteY57" fmla="*/ 813194 h 1016394"/>
                <a:gd name="connsiteX58" fmla="*/ 298303 w 914253"/>
                <a:gd name="connsiteY58" fmla="*/ 800494 h 1016394"/>
                <a:gd name="connsiteX59" fmla="*/ 285603 w 914253"/>
                <a:gd name="connsiteY59" fmla="*/ 781444 h 1016394"/>
                <a:gd name="connsiteX60" fmla="*/ 228453 w 914253"/>
                <a:gd name="connsiteY60" fmla="*/ 736994 h 1016394"/>
                <a:gd name="connsiteX61" fmla="*/ 209403 w 914253"/>
                <a:gd name="connsiteY61" fmla="*/ 730644 h 1016394"/>
                <a:gd name="connsiteX62" fmla="*/ 184003 w 914253"/>
                <a:gd name="connsiteY62" fmla="*/ 711594 h 1016394"/>
                <a:gd name="connsiteX63" fmla="*/ 158603 w 914253"/>
                <a:gd name="connsiteY63" fmla="*/ 705244 h 1016394"/>
                <a:gd name="connsiteX64" fmla="*/ 120503 w 914253"/>
                <a:gd name="connsiteY64" fmla="*/ 679844 h 1016394"/>
                <a:gd name="connsiteX65" fmla="*/ 101453 w 914253"/>
                <a:gd name="connsiteY65" fmla="*/ 667144 h 1016394"/>
                <a:gd name="connsiteX66" fmla="*/ 63353 w 914253"/>
                <a:gd name="connsiteY66" fmla="*/ 629044 h 1016394"/>
                <a:gd name="connsiteX67" fmla="*/ 50653 w 914253"/>
                <a:gd name="connsiteY67" fmla="*/ 590944 h 1016394"/>
                <a:gd name="connsiteX68" fmla="*/ 44303 w 914253"/>
                <a:gd name="connsiteY68" fmla="*/ 571894 h 1016394"/>
                <a:gd name="connsiteX69" fmla="*/ 31603 w 914253"/>
                <a:gd name="connsiteY69" fmla="*/ 463944 h 1016394"/>
                <a:gd name="connsiteX70" fmla="*/ 25253 w 914253"/>
                <a:gd name="connsiteY70" fmla="*/ 444894 h 1016394"/>
                <a:gd name="connsiteX71" fmla="*/ 18903 w 914253"/>
                <a:gd name="connsiteY71" fmla="*/ 394094 h 1016394"/>
                <a:gd name="connsiteX72" fmla="*/ 18903 w 914253"/>
                <a:gd name="connsiteY72" fmla="*/ 95644 h 1016394"/>
                <a:gd name="connsiteX73" fmla="*/ 44303 w 914253"/>
                <a:gd name="connsiteY73" fmla="*/ 70244 h 1016394"/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336403 w 914253"/>
                <a:gd name="connsiteY56" fmla="*/ 819544 h 1016394"/>
                <a:gd name="connsiteX57" fmla="*/ 317353 w 914253"/>
                <a:gd name="connsiteY57" fmla="*/ 813194 h 1016394"/>
                <a:gd name="connsiteX58" fmla="*/ 298303 w 914253"/>
                <a:gd name="connsiteY58" fmla="*/ 800494 h 1016394"/>
                <a:gd name="connsiteX59" fmla="*/ 228453 w 914253"/>
                <a:gd name="connsiteY59" fmla="*/ 736994 h 1016394"/>
                <a:gd name="connsiteX60" fmla="*/ 209403 w 914253"/>
                <a:gd name="connsiteY60" fmla="*/ 730644 h 1016394"/>
                <a:gd name="connsiteX61" fmla="*/ 184003 w 914253"/>
                <a:gd name="connsiteY61" fmla="*/ 711594 h 1016394"/>
                <a:gd name="connsiteX62" fmla="*/ 158603 w 914253"/>
                <a:gd name="connsiteY62" fmla="*/ 705244 h 1016394"/>
                <a:gd name="connsiteX63" fmla="*/ 120503 w 914253"/>
                <a:gd name="connsiteY63" fmla="*/ 679844 h 1016394"/>
                <a:gd name="connsiteX64" fmla="*/ 101453 w 914253"/>
                <a:gd name="connsiteY64" fmla="*/ 667144 h 1016394"/>
                <a:gd name="connsiteX65" fmla="*/ 63353 w 914253"/>
                <a:gd name="connsiteY65" fmla="*/ 629044 h 1016394"/>
                <a:gd name="connsiteX66" fmla="*/ 50653 w 914253"/>
                <a:gd name="connsiteY66" fmla="*/ 590944 h 1016394"/>
                <a:gd name="connsiteX67" fmla="*/ 44303 w 914253"/>
                <a:gd name="connsiteY67" fmla="*/ 571894 h 1016394"/>
                <a:gd name="connsiteX68" fmla="*/ 31603 w 914253"/>
                <a:gd name="connsiteY68" fmla="*/ 463944 h 1016394"/>
                <a:gd name="connsiteX69" fmla="*/ 25253 w 914253"/>
                <a:gd name="connsiteY69" fmla="*/ 444894 h 1016394"/>
                <a:gd name="connsiteX70" fmla="*/ 18903 w 914253"/>
                <a:gd name="connsiteY70" fmla="*/ 394094 h 1016394"/>
                <a:gd name="connsiteX71" fmla="*/ 18903 w 914253"/>
                <a:gd name="connsiteY71" fmla="*/ 95644 h 1016394"/>
                <a:gd name="connsiteX72" fmla="*/ 44303 w 914253"/>
                <a:gd name="connsiteY72" fmla="*/ 70244 h 1016394"/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336403 w 914253"/>
                <a:gd name="connsiteY56" fmla="*/ 819544 h 1016394"/>
                <a:gd name="connsiteX57" fmla="*/ 317353 w 914253"/>
                <a:gd name="connsiteY57" fmla="*/ 813194 h 1016394"/>
                <a:gd name="connsiteX58" fmla="*/ 228453 w 914253"/>
                <a:gd name="connsiteY58" fmla="*/ 736994 h 1016394"/>
                <a:gd name="connsiteX59" fmla="*/ 209403 w 914253"/>
                <a:gd name="connsiteY59" fmla="*/ 730644 h 1016394"/>
                <a:gd name="connsiteX60" fmla="*/ 184003 w 914253"/>
                <a:gd name="connsiteY60" fmla="*/ 711594 h 1016394"/>
                <a:gd name="connsiteX61" fmla="*/ 158603 w 914253"/>
                <a:gd name="connsiteY61" fmla="*/ 705244 h 1016394"/>
                <a:gd name="connsiteX62" fmla="*/ 120503 w 914253"/>
                <a:gd name="connsiteY62" fmla="*/ 679844 h 1016394"/>
                <a:gd name="connsiteX63" fmla="*/ 101453 w 914253"/>
                <a:gd name="connsiteY63" fmla="*/ 667144 h 1016394"/>
                <a:gd name="connsiteX64" fmla="*/ 63353 w 914253"/>
                <a:gd name="connsiteY64" fmla="*/ 629044 h 1016394"/>
                <a:gd name="connsiteX65" fmla="*/ 50653 w 914253"/>
                <a:gd name="connsiteY65" fmla="*/ 590944 h 1016394"/>
                <a:gd name="connsiteX66" fmla="*/ 44303 w 914253"/>
                <a:gd name="connsiteY66" fmla="*/ 571894 h 1016394"/>
                <a:gd name="connsiteX67" fmla="*/ 31603 w 914253"/>
                <a:gd name="connsiteY67" fmla="*/ 463944 h 1016394"/>
                <a:gd name="connsiteX68" fmla="*/ 25253 w 914253"/>
                <a:gd name="connsiteY68" fmla="*/ 444894 h 1016394"/>
                <a:gd name="connsiteX69" fmla="*/ 18903 w 914253"/>
                <a:gd name="connsiteY69" fmla="*/ 394094 h 1016394"/>
                <a:gd name="connsiteX70" fmla="*/ 18903 w 914253"/>
                <a:gd name="connsiteY70" fmla="*/ 95644 h 1016394"/>
                <a:gd name="connsiteX71" fmla="*/ 44303 w 914253"/>
                <a:gd name="connsiteY71" fmla="*/ 70244 h 1016394"/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336403 w 914253"/>
                <a:gd name="connsiteY56" fmla="*/ 819544 h 1016394"/>
                <a:gd name="connsiteX57" fmla="*/ 228453 w 914253"/>
                <a:gd name="connsiteY57" fmla="*/ 736994 h 1016394"/>
                <a:gd name="connsiteX58" fmla="*/ 209403 w 914253"/>
                <a:gd name="connsiteY58" fmla="*/ 730644 h 1016394"/>
                <a:gd name="connsiteX59" fmla="*/ 184003 w 914253"/>
                <a:gd name="connsiteY59" fmla="*/ 711594 h 1016394"/>
                <a:gd name="connsiteX60" fmla="*/ 158603 w 914253"/>
                <a:gd name="connsiteY60" fmla="*/ 705244 h 1016394"/>
                <a:gd name="connsiteX61" fmla="*/ 120503 w 914253"/>
                <a:gd name="connsiteY61" fmla="*/ 679844 h 1016394"/>
                <a:gd name="connsiteX62" fmla="*/ 101453 w 914253"/>
                <a:gd name="connsiteY62" fmla="*/ 667144 h 1016394"/>
                <a:gd name="connsiteX63" fmla="*/ 63353 w 914253"/>
                <a:gd name="connsiteY63" fmla="*/ 629044 h 1016394"/>
                <a:gd name="connsiteX64" fmla="*/ 50653 w 914253"/>
                <a:gd name="connsiteY64" fmla="*/ 590944 h 1016394"/>
                <a:gd name="connsiteX65" fmla="*/ 44303 w 914253"/>
                <a:gd name="connsiteY65" fmla="*/ 571894 h 1016394"/>
                <a:gd name="connsiteX66" fmla="*/ 31603 w 914253"/>
                <a:gd name="connsiteY66" fmla="*/ 463944 h 1016394"/>
                <a:gd name="connsiteX67" fmla="*/ 25253 w 914253"/>
                <a:gd name="connsiteY67" fmla="*/ 444894 h 1016394"/>
                <a:gd name="connsiteX68" fmla="*/ 18903 w 914253"/>
                <a:gd name="connsiteY68" fmla="*/ 394094 h 1016394"/>
                <a:gd name="connsiteX69" fmla="*/ 18903 w 914253"/>
                <a:gd name="connsiteY69" fmla="*/ 95644 h 1016394"/>
                <a:gd name="connsiteX70" fmla="*/ 44303 w 914253"/>
                <a:gd name="connsiteY70" fmla="*/ 70244 h 1016394"/>
                <a:gd name="connsiteX0" fmla="*/ 44303 w 914253"/>
                <a:gd name="connsiteY0" fmla="*/ 70244 h 1016394"/>
                <a:gd name="connsiteX1" fmla="*/ 101453 w 914253"/>
                <a:gd name="connsiteY1" fmla="*/ 51194 h 1016394"/>
                <a:gd name="connsiteX2" fmla="*/ 133203 w 914253"/>
                <a:gd name="connsiteY2" fmla="*/ 44844 h 1016394"/>
                <a:gd name="connsiteX3" fmla="*/ 171303 w 914253"/>
                <a:gd name="connsiteY3" fmla="*/ 32144 h 1016394"/>
                <a:gd name="connsiteX4" fmla="*/ 196703 w 914253"/>
                <a:gd name="connsiteY4" fmla="*/ 25794 h 1016394"/>
                <a:gd name="connsiteX5" fmla="*/ 215753 w 914253"/>
                <a:gd name="connsiteY5" fmla="*/ 19444 h 1016394"/>
                <a:gd name="connsiteX6" fmla="*/ 323703 w 914253"/>
                <a:gd name="connsiteY6" fmla="*/ 13094 h 1016394"/>
                <a:gd name="connsiteX7" fmla="*/ 374503 w 914253"/>
                <a:gd name="connsiteY7" fmla="*/ 6744 h 1016394"/>
                <a:gd name="connsiteX8" fmla="*/ 399903 w 914253"/>
                <a:gd name="connsiteY8" fmla="*/ 394 h 1016394"/>
                <a:gd name="connsiteX9" fmla="*/ 425303 w 914253"/>
                <a:gd name="connsiteY9" fmla="*/ 19444 h 1016394"/>
                <a:gd name="connsiteX10" fmla="*/ 444353 w 914253"/>
                <a:gd name="connsiteY10" fmla="*/ 25794 h 1016394"/>
                <a:gd name="connsiteX11" fmla="*/ 463403 w 914253"/>
                <a:gd name="connsiteY11" fmla="*/ 44844 h 1016394"/>
                <a:gd name="connsiteX12" fmla="*/ 501503 w 914253"/>
                <a:gd name="connsiteY12" fmla="*/ 70244 h 1016394"/>
                <a:gd name="connsiteX13" fmla="*/ 514203 w 914253"/>
                <a:gd name="connsiteY13" fmla="*/ 89294 h 1016394"/>
                <a:gd name="connsiteX14" fmla="*/ 552303 w 914253"/>
                <a:gd name="connsiteY14" fmla="*/ 114694 h 1016394"/>
                <a:gd name="connsiteX15" fmla="*/ 571353 w 914253"/>
                <a:gd name="connsiteY15" fmla="*/ 127394 h 1016394"/>
                <a:gd name="connsiteX16" fmla="*/ 590403 w 914253"/>
                <a:gd name="connsiteY16" fmla="*/ 140094 h 1016394"/>
                <a:gd name="connsiteX17" fmla="*/ 615803 w 914253"/>
                <a:gd name="connsiteY17" fmla="*/ 152794 h 1016394"/>
                <a:gd name="connsiteX18" fmla="*/ 672953 w 914253"/>
                <a:gd name="connsiteY18" fmla="*/ 184544 h 1016394"/>
                <a:gd name="connsiteX19" fmla="*/ 704703 w 914253"/>
                <a:gd name="connsiteY19" fmla="*/ 241694 h 1016394"/>
                <a:gd name="connsiteX20" fmla="*/ 711053 w 914253"/>
                <a:gd name="connsiteY20" fmla="*/ 260744 h 1016394"/>
                <a:gd name="connsiteX21" fmla="*/ 717403 w 914253"/>
                <a:gd name="connsiteY21" fmla="*/ 349644 h 1016394"/>
                <a:gd name="connsiteX22" fmla="*/ 736453 w 914253"/>
                <a:gd name="connsiteY22" fmla="*/ 406794 h 1016394"/>
                <a:gd name="connsiteX23" fmla="*/ 749153 w 914253"/>
                <a:gd name="connsiteY23" fmla="*/ 444894 h 1016394"/>
                <a:gd name="connsiteX24" fmla="*/ 755503 w 914253"/>
                <a:gd name="connsiteY24" fmla="*/ 463944 h 1016394"/>
                <a:gd name="connsiteX25" fmla="*/ 774553 w 914253"/>
                <a:gd name="connsiteY25" fmla="*/ 502044 h 1016394"/>
                <a:gd name="connsiteX26" fmla="*/ 787253 w 914253"/>
                <a:gd name="connsiteY26" fmla="*/ 521094 h 1016394"/>
                <a:gd name="connsiteX27" fmla="*/ 806303 w 914253"/>
                <a:gd name="connsiteY27" fmla="*/ 559194 h 1016394"/>
                <a:gd name="connsiteX28" fmla="*/ 825353 w 914253"/>
                <a:gd name="connsiteY28" fmla="*/ 660794 h 1016394"/>
                <a:gd name="connsiteX29" fmla="*/ 831703 w 914253"/>
                <a:gd name="connsiteY29" fmla="*/ 679844 h 1016394"/>
                <a:gd name="connsiteX30" fmla="*/ 857103 w 914253"/>
                <a:gd name="connsiteY30" fmla="*/ 736994 h 1016394"/>
                <a:gd name="connsiteX31" fmla="*/ 863453 w 914253"/>
                <a:gd name="connsiteY31" fmla="*/ 756044 h 1016394"/>
                <a:gd name="connsiteX32" fmla="*/ 869803 w 914253"/>
                <a:gd name="connsiteY32" fmla="*/ 775094 h 1016394"/>
                <a:gd name="connsiteX33" fmla="*/ 882503 w 914253"/>
                <a:gd name="connsiteY33" fmla="*/ 832244 h 1016394"/>
                <a:gd name="connsiteX34" fmla="*/ 888853 w 914253"/>
                <a:gd name="connsiteY34" fmla="*/ 863994 h 1016394"/>
                <a:gd name="connsiteX35" fmla="*/ 895203 w 914253"/>
                <a:gd name="connsiteY35" fmla="*/ 883044 h 1016394"/>
                <a:gd name="connsiteX36" fmla="*/ 914253 w 914253"/>
                <a:gd name="connsiteY36" fmla="*/ 952894 h 1016394"/>
                <a:gd name="connsiteX37" fmla="*/ 907903 w 914253"/>
                <a:gd name="connsiteY37" fmla="*/ 1010044 h 1016394"/>
                <a:gd name="connsiteX38" fmla="*/ 888853 w 914253"/>
                <a:gd name="connsiteY38" fmla="*/ 1016394 h 1016394"/>
                <a:gd name="connsiteX39" fmla="*/ 838053 w 914253"/>
                <a:gd name="connsiteY39" fmla="*/ 1010044 h 1016394"/>
                <a:gd name="connsiteX40" fmla="*/ 825353 w 914253"/>
                <a:gd name="connsiteY40" fmla="*/ 971944 h 1016394"/>
                <a:gd name="connsiteX41" fmla="*/ 812653 w 914253"/>
                <a:gd name="connsiteY41" fmla="*/ 933844 h 1016394"/>
                <a:gd name="connsiteX42" fmla="*/ 780903 w 914253"/>
                <a:gd name="connsiteY42" fmla="*/ 971944 h 1016394"/>
                <a:gd name="connsiteX43" fmla="*/ 768203 w 914253"/>
                <a:gd name="connsiteY43" fmla="*/ 990994 h 1016394"/>
                <a:gd name="connsiteX44" fmla="*/ 660253 w 914253"/>
                <a:gd name="connsiteY44" fmla="*/ 984644 h 1016394"/>
                <a:gd name="connsiteX45" fmla="*/ 641203 w 914253"/>
                <a:gd name="connsiteY45" fmla="*/ 965594 h 1016394"/>
                <a:gd name="connsiteX46" fmla="*/ 622153 w 914253"/>
                <a:gd name="connsiteY46" fmla="*/ 959244 h 1016394"/>
                <a:gd name="connsiteX47" fmla="*/ 603103 w 914253"/>
                <a:gd name="connsiteY47" fmla="*/ 965594 h 1016394"/>
                <a:gd name="connsiteX48" fmla="*/ 558653 w 914253"/>
                <a:gd name="connsiteY48" fmla="*/ 952894 h 1016394"/>
                <a:gd name="connsiteX49" fmla="*/ 545953 w 914253"/>
                <a:gd name="connsiteY49" fmla="*/ 933844 h 1016394"/>
                <a:gd name="connsiteX50" fmla="*/ 507853 w 914253"/>
                <a:gd name="connsiteY50" fmla="*/ 921144 h 1016394"/>
                <a:gd name="connsiteX51" fmla="*/ 431653 w 914253"/>
                <a:gd name="connsiteY51" fmla="*/ 908444 h 1016394"/>
                <a:gd name="connsiteX52" fmla="*/ 412603 w 914253"/>
                <a:gd name="connsiteY52" fmla="*/ 902094 h 1016394"/>
                <a:gd name="connsiteX53" fmla="*/ 393553 w 914253"/>
                <a:gd name="connsiteY53" fmla="*/ 889394 h 1016394"/>
                <a:gd name="connsiteX54" fmla="*/ 361803 w 914253"/>
                <a:gd name="connsiteY54" fmla="*/ 883044 h 1016394"/>
                <a:gd name="connsiteX55" fmla="*/ 342753 w 914253"/>
                <a:gd name="connsiteY55" fmla="*/ 844944 h 1016394"/>
                <a:gd name="connsiteX56" fmla="*/ 228453 w 914253"/>
                <a:gd name="connsiteY56" fmla="*/ 736994 h 1016394"/>
                <a:gd name="connsiteX57" fmla="*/ 209403 w 914253"/>
                <a:gd name="connsiteY57" fmla="*/ 730644 h 1016394"/>
                <a:gd name="connsiteX58" fmla="*/ 184003 w 914253"/>
                <a:gd name="connsiteY58" fmla="*/ 711594 h 1016394"/>
                <a:gd name="connsiteX59" fmla="*/ 158603 w 914253"/>
                <a:gd name="connsiteY59" fmla="*/ 705244 h 1016394"/>
                <a:gd name="connsiteX60" fmla="*/ 120503 w 914253"/>
                <a:gd name="connsiteY60" fmla="*/ 679844 h 1016394"/>
                <a:gd name="connsiteX61" fmla="*/ 101453 w 914253"/>
                <a:gd name="connsiteY61" fmla="*/ 667144 h 1016394"/>
                <a:gd name="connsiteX62" fmla="*/ 63353 w 914253"/>
                <a:gd name="connsiteY62" fmla="*/ 629044 h 1016394"/>
                <a:gd name="connsiteX63" fmla="*/ 50653 w 914253"/>
                <a:gd name="connsiteY63" fmla="*/ 590944 h 1016394"/>
                <a:gd name="connsiteX64" fmla="*/ 44303 w 914253"/>
                <a:gd name="connsiteY64" fmla="*/ 571894 h 1016394"/>
                <a:gd name="connsiteX65" fmla="*/ 31603 w 914253"/>
                <a:gd name="connsiteY65" fmla="*/ 463944 h 1016394"/>
                <a:gd name="connsiteX66" fmla="*/ 25253 w 914253"/>
                <a:gd name="connsiteY66" fmla="*/ 444894 h 1016394"/>
                <a:gd name="connsiteX67" fmla="*/ 18903 w 914253"/>
                <a:gd name="connsiteY67" fmla="*/ 394094 h 1016394"/>
                <a:gd name="connsiteX68" fmla="*/ 18903 w 914253"/>
                <a:gd name="connsiteY68" fmla="*/ 95644 h 1016394"/>
                <a:gd name="connsiteX69" fmla="*/ 44303 w 914253"/>
                <a:gd name="connsiteY69" fmla="*/ 70244 h 1016394"/>
                <a:gd name="connsiteX0" fmla="*/ 342753 w 914253"/>
                <a:gd name="connsiteY0" fmla="*/ 844944 h 1016394"/>
                <a:gd name="connsiteX1" fmla="*/ 228453 w 914253"/>
                <a:gd name="connsiteY1" fmla="*/ 736994 h 1016394"/>
                <a:gd name="connsiteX2" fmla="*/ 209403 w 914253"/>
                <a:gd name="connsiteY2" fmla="*/ 730644 h 1016394"/>
                <a:gd name="connsiteX3" fmla="*/ 184003 w 914253"/>
                <a:gd name="connsiteY3" fmla="*/ 711594 h 1016394"/>
                <a:gd name="connsiteX4" fmla="*/ 158603 w 914253"/>
                <a:gd name="connsiteY4" fmla="*/ 705244 h 1016394"/>
                <a:gd name="connsiteX5" fmla="*/ 120503 w 914253"/>
                <a:gd name="connsiteY5" fmla="*/ 679844 h 1016394"/>
                <a:gd name="connsiteX6" fmla="*/ 101453 w 914253"/>
                <a:gd name="connsiteY6" fmla="*/ 667144 h 1016394"/>
                <a:gd name="connsiteX7" fmla="*/ 63353 w 914253"/>
                <a:gd name="connsiteY7" fmla="*/ 629044 h 1016394"/>
                <a:gd name="connsiteX8" fmla="*/ 50653 w 914253"/>
                <a:gd name="connsiteY8" fmla="*/ 590944 h 1016394"/>
                <a:gd name="connsiteX9" fmla="*/ 44303 w 914253"/>
                <a:gd name="connsiteY9" fmla="*/ 571894 h 1016394"/>
                <a:gd name="connsiteX10" fmla="*/ 31603 w 914253"/>
                <a:gd name="connsiteY10" fmla="*/ 463944 h 1016394"/>
                <a:gd name="connsiteX11" fmla="*/ 25253 w 914253"/>
                <a:gd name="connsiteY11" fmla="*/ 444894 h 1016394"/>
                <a:gd name="connsiteX12" fmla="*/ 18903 w 914253"/>
                <a:gd name="connsiteY12" fmla="*/ 394094 h 1016394"/>
                <a:gd name="connsiteX13" fmla="*/ 18903 w 914253"/>
                <a:gd name="connsiteY13" fmla="*/ 95644 h 1016394"/>
                <a:gd name="connsiteX14" fmla="*/ 44303 w 914253"/>
                <a:gd name="connsiteY14" fmla="*/ 70244 h 1016394"/>
                <a:gd name="connsiteX15" fmla="*/ 101453 w 914253"/>
                <a:gd name="connsiteY15" fmla="*/ 51194 h 1016394"/>
                <a:gd name="connsiteX16" fmla="*/ 133203 w 914253"/>
                <a:gd name="connsiteY16" fmla="*/ 44844 h 1016394"/>
                <a:gd name="connsiteX17" fmla="*/ 171303 w 914253"/>
                <a:gd name="connsiteY17" fmla="*/ 32144 h 1016394"/>
                <a:gd name="connsiteX18" fmla="*/ 196703 w 914253"/>
                <a:gd name="connsiteY18" fmla="*/ 25794 h 1016394"/>
                <a:gd name="connsiteX19" fmla="*/ 215753 w 914253"/>
                <a:gd name="connsiteY19" fmla="*/ 19444 h 1016394"/>
                <a:gd name="connsiteX20" fmla="*/ 323703 w 914253"/>
                <a:gd name="connsiteY20" fmla="*/ 13094 h 1016394"/>
                <a:gd name="connsiteX21" fmla="*/ 374503 w 914253"/>
                <a:gd name="connsiteY21" fmla="*/ 6744 h 1016394"/>
                <a:gd name="connsiteX22" fmla="*/ 399903 w 914253"/>
                <a:gd name="connsiteY22" fmla="*/ 394 h 1016394"/>
                <a:gd name="connsiteX23" fmla="*/ 425303 w 914253"/>
                <a:gd name="connsiteY23" fmla="*/ 19444 h 1016394"/>
                <a:gd name="connsiteX24" fmla="*/ 444353 w 914253"/>
                <a:gd name="connsiteY24" fmla="*/ 25794 h 1016394"/>
                <a:gd name="connsiteX25" fmla="*/ 463403 w 914253"/>
                <a:gd name="connsiteY25" fmla="*/ 44844 h 1016394"/>
                <a:gd name="connsiteX26" fmla="*/ 501503 w 914253"/>
                <a:gd name="connsiteY26" fmla="*/ 70244 h 1016394"/>
                <a:gd name="connsiteX27" fmla="*/ 514203 w 914253"/>
                <a:gd name="connsiteY27" fmla="*/ 89294 h 1016394"/>
                <a:gd name="connsiteX28" fmla="*/ 552303 w 914253"/>
                <a:gd name="connsiteY28" fmla="*/ 114694 h 1016394"/>
                <a:gd name="connsiteX29" fmla="*/ 571353 w 914253"/>
                <a:gd name="connsiteY29" fmla="*/ 127394 h 1016394"/>
                <a:gd name="connsiteX30" fmla="*/ 590403 w 914253"/>
                <a:gd name="connsiteY30" fmla="*/ 140094 h 1016394"/>
                <a:gd name="connsiteX31" fmla="*/ 615803 w 914253"/>
                <a:gd name="connsiteY31" fmla="*/ 152794 h 1016394"/>
                <a:gd name="connsiteX32" fmla="*/ 672953 w 914253"/>
                <a:gd name="connsiteY32" fmla="*/ 184544 h 1016394"/>
                <a:gd name="connsiteX33" fmla="*/ 704703 w 914253"/>
                <a:gd name="connsiteY33" fmla="*/ 241694 h 1016394"/>
                <a:gd name="connsiteX34" fmla="*/ 711053 w 914253"/>
                <a:gd name="connsiteY34" fmla="*/ 260744 h 1016394"/>
                <a:gd name="connsiteX35" fmla="*/ 717403 w 914253"/>
                <a:gd name="connsiteY35" fmla="*/ 349644 h 1016394"/>
                <a:gd name="connsiteX36" fmla="*/ 736453 w 914253"/>
                <a:gd name="connsiteY36" fmla="*/ 406794 h 1016394"/>
                <a:gd name="connsiteX37" fmla="*/ 749153 w 914253"/>
                <a:gd name="connsiteY37" fmla="*/ 444894 h 1016394"/>
                <a:gd name="connsiteX38" fmla="*/ 755503 w 914253"/>
                <a:gd name="connsiteY38" fmla="*/ 463944 h 1016394"/>
                <a:gd name="connsiteX39" fmla="*/ 774553 w 914253"/>
                <a:gd name="connsiteY39" fmla="*/ 502044 h 1016394"/>
                <a:gd name="connsiteX40" fmla="*/ 787253 w 914253"/>
                <a:gd name="connsiteY40" fmla="*/ 521094 h 1016394"/>
                <a:gd name="connsiteX41" fmla="*/ 806303 w 914253"/>
                <a:gd name="connsiteY41" fmla="*/ 559194 h 1016394"/>
                <a:gd name="connsiteX42" fmla="*/ 825353 w 914253"/>
                <a:gd name="connsiteY42" fmla="*/ 660794 h 1016394"/>
                <a:gd name="connsiteX43" fmla="*/ 831703 w 914253"/>
                <a:gd name="connsiteY43" fmla="*/ 679844 h 1016394"/>
                <a:gd name="connsiteX44" fmla="*/ 857103 w 914253"/>
                <a:gd name="connsiteY44" fmla="*/ 736994 h 1016394"/>
                <a:gd name="connsiteX45" fmla="*/ 863453 w 914253"/>
                <a:gd name="connsiteY45" fmla="*/ 756044 h 1016394"/>
                <a:gd name="connsiteX46" fmla="*/ 869803 w 914253"/>
                <a:gd name="connsiteY46" fmla="*/ 775094 h 1016394"/>
                <a:gd name="connsiteX47" fmla="*/ 882503 w 914253"/>
                <a:gd name="connsiteY47" fmla="*/ 832244 h 1016394"/>
                <a:gd name="connsiteX48" fmla="*/ 888853 w 914253"/>
                <a:gd name="connsiteY48" fmla="*/ 863994 h 1016394"/>
                <a:gd name="connsiteX49" fmla="*/ 895203 w 914253"/>
                <a:gd name="connsiteY49" fmla="*/ 883044 h 1016394"/>
                <a:gd name="connsiteX50" fmla="*/ 914253 w 914253"/>
                <a:gd name="connsiteY50" fmla="*/ 952894 h 1016394"/>
                <a:gd name="connsiteX51" fmla="*/ 907903 w 914253"/>
                <a:gd name="connsiteY51" fmla="*/ 1010044 h 1016394"/>
                <a:gd name="connsiteX52" fmla="*/ 888853 w 914253"/>
                <a:gd name="connsiteY52" fmla="*/ 1016394 h 1016394"/>
                <a:gd name="connsiteX53" fmla="*/ 838053 w 914253"/>
                <a:gd name="connsiteY53" fmla="*/ 1010044 h 1016394"/>
                <a:gd name="connsiteX54" fmla="*/ 825353 w 914253"/>
                <a:gd name="connsiteY54" fmla="*/ 971944 h 1016394"/>
                <a:gd name="connsiteX55" fmla="*/ 812653 w 914253"/>
                <a:gd name="connsiteY55" fmla="*/ 933844 h 1016394"/>
                <a:gd name="connsiteX56" fmla="*/ 780903 w 914253"/>
                <a:gd name="connsiteY56" fmla="*/ 971944 h 1016394"/>
                <a:gd name="connsiteX57" fmla="*/ 768203 w 914253"/>
                <a:gd name="connsiteY57" fmla="*/ 990994 h 1016394"/>
                <a:gd name="connsiteX58" fmla="*/ 660253 w 914253"/>
                <a:gd name="connsiteY58" fmla="*/ 984644 h 1016394"/>
                <a:gd name="connsiteX59" fmla="*/ 641203 w 914253"/>
                <a:gd name="connsiteY59" fmla="*/ 965594 h 1016394"/>
                <a:gd name="connsiteX60" fmla="*/ 622153 w 914253"/>
                <a:gd name="connsiteY60" fmla="*/ 959244 h 1016394"/>
                <a:gd name="connsiteX61" fmla="*/ 603103 w 914253"/>
                <a:gd name="connsiteY61" fmla="*/ 965594 h 1016394"/>
                <a:gd name="connsiteX62" fmla="*/ 558653 w 914253"/>
                <a:gd name="connsiteY62" fmla="*/ 952894 h 1016394"/>
                <a:gd name="connsiteX63" fmla="*/ 545953 w 914253"/>
                <a:gd name="connsiteY63" fmla="*/ 933844 h 1016394"/>
                <a:gd name="connsiteX64" fmla="*/ 507853 w 914253"/>
                <a:gd name="connsiteY64" fmla="*/ 921144 h 1016394"/>
                <a:gd name="connsiteX65" fmla="*/ 431653 w 914253"/>
                <a:gd name="connsiteY65" fmla="*/ 908444 h 1016394"/>
                <a:gd name="connsiteX66" fmla="*/ 412603 w 914253"/>
                <a:gd name="connsiteY66" fmla="*/ 902094 h 1016394"/>
                <a:gd name="connsiteX67" fmla="*/ 393553 w 914253"/>
                <a:gd name="connsiteY67" fmla="*/ 889394 h 1016394"/>
                <a:gd name="connsiteX68" fmla="*/ 361803 w 914253"/>
                <a:gd name="connsiteY68" fmla="*/ 883044 h 1016394"/>
                <a:gd name="connsiteX69" fmla="*/ 434193 w 914253"/>
                <a:gd name="connsiteY69" fmla="*/ 936384 h 1016394"/>
                <a:gd name="connsiteX0" fmla="*/ 342753 w 914253"/>
                <a:gd name="connsiteY0" fmla="*/ 844944 h 1016394"/>
                <a:gd name="connsiteX1" fmla="*/ 228453 w 914253"/>
                <a:gd name="connsiteY1" fmla="*/ 736994 h 1016394"/>
                <a:gd name="connsiteX2" fmla="*/ 209403 w 914253"/>
                <a:gd name="connsiteY2" fmla="*/ 730644 h 1016394"/>
                <a:gd name="connsiteX3" fmla="*/ 184003 w 914253"/>
                <a:gd name="connsiteY3" fmla="*/ 711594 h 1016394"/>
                <a:gd name="connsiteX4" fmla="*/ 158603 w 914253"/>
                <a:gd name="connsiteY4" fmla="*/ 705244 h 1016394"/>
                <a:gd name="connsiteX5" fmla="*/ 120503 w 914253"/>
                <a:gd name="connsiteY5" fmla="*/ 679844 h 1016394"/>
                <a:gd name="connsiteX6" fmla="*/ 101453 w 914253"/>
                <a:gd name="connsiteY6" fmla="*/ 667144 h 1016394"/>
                <a:gd name="connsiteX7" fmla="*/ 63353 w 914253"/>
                <a:gd name="connsiteY7" fmla="*/ 629044 h 1016394"/>
                <a:gd name="connsiteX8" fmla="*/ 50653 w 914253"/>
                <a:gd name="connsiteY8" fmla="*/ 590944 h 1016394"/>
                <a:gd name="connsiteX9" fmla="*/ 44303 w 914253"/>
                <a:gd name="connsiteY9" fmla="*/ 571894 h 1016394"/>
                <a:gd name="connsiteX10" fmla="*/ 31603 w 914253"/>
                <a:gd name="connsiteY10" fmla="*/ 463944 h 1016394"/>
                <a:gd name="connsiteX11" fmla="*/ 25253 w 914253"/>
                <a:gd name="connsiteY11" fmla="*/ 444894 h 1016394"/>
                <a:gd name="connsiteX12" fmla="*/ 18903 w 914253"/>
                <a:gd name="connsiteY12" fmla="*/ 394094 h 1016394"/>
                <a:gd name="connsiteX13" fmla="*/ 18903 w 914253"/>
                <a:gd name="connsiteY13" fmla="*/ 95644 h 1016394"/>
                <a:gd name="connsiteX14" fmla="*/ 44303 w 914253"/>
                <a:gd name="connsiteY14" fmla="*/ 70244 h 1016394"/>
                <a:gd name="connsiteX15" fmla="*/ 101453 w 914253"/>
                <a:gd name="connsiteY15" fmla="*/ 51194 h 1016394"/>
                <a:gd name="connsiteX16" fmla="*/ 133203 w 914253"/>
                <a:gd name="connsiteY16" fmla="*/ 44844 h 1016394"/>
                <a:gd name="connsiteX17" fmla="*/ 171303 w 914253"/>
                <a:gd name="connsiteY17" fmla="*/ 32144 h 1016394"/>
                <a:gd name="connsiteX18" fmla="*/ 196703 w 914253"/>
                <a:gd name="connsiteY18" fmla="*/ 25794 h 1016394"/>
                <a:gd name="connsiteX19" fmla="*/ 215753 w 914253"/>
                <a:gd name="connsiteY19" fmla="*/ 19444 h 1016394"/>
                <a:gd name="connsiteX20" fmla="*/ 323703 w 914253"/>
                <a:gd name="connsiteY20" fmla="*/ 13094 h 1016394"/>
                <a:gd name="connsiteX21" fmla="*/ 374503 w 914253"/>
                <a:gd name="connsiteY21" fmla="*/ 6744 h 1016394"/>
                <a:gd name="connsiteX22" fmla="*/ 399903 w 914253"/>
                <a:gd name="connsiteY22" fmla="*/ 394 h 1016394"/>
                <a:gd name="connsiteX23" fmla="*/ 425303 w 914253"/>
                <a:gd name="connsiteY23" fmla="*/ 19444 h 1016394"/>
                <a:gd name="connsiteX24" fmla="*/ 444353 w 914253"/>
                <a:gd name="connsiteY24" fmla="*/ 25794 h 1016394"/>
                <a:gd name="connsiteX25" fmla="*/ 463403 w 914253"/>
                <a:gd name="connsiteY25" fmla="*/ 44844 h 1016394"/>
                <a:gd name="connsiteX26" fmla="*/ 501503 w 914253"/>
                <a:gd name="connsiteY26" fmla="*/ 70244 h 1016394"/>
                <a:gd name="connsiteX27" fmla="*/ 514203 w 914253"/>
                <a:gd name="connsiteY27" fmla="*/ 89294 h 1016394"/>
                <a:gd name="connsiteX28" fmla="*/ 552303 w 914253"/>
                <a:gd name="connsiteY28" fmla="*/ 114694 h 1016394"/>
                <a:gd name="connsiteX29" fmla="*/ 571353 w 914253"/>
                <a:gd name="connsiteY29" fmla="*/ 127394 h 1016394"/>
                <a:gd name="connsiteX30" fmla="*/ 590403 w 914253"/>
                <a:gd name="connsiteY30" fmla="*/ 140094 h 1016394"/>
                <a:gd name="connsiteX31" fmla="*/ 615803 w 914253"/>
                <a:gd name="connsiteY31" fmla="*/ 152794 h 1016394"/>
                <a:gd name="connsiteX32" fmla="*/ 672953 w 914253"/>
                <a:gd name="connsiteY32" fmla="*/ 184544 h 1016394"/>
                <a:gd name="connsiteX33" fmla="*/ 704703 w 914253"/>
                <a:gd name="connsiteY33" fmla="*/ 241694 h 1016394"/>
                <a:gd name="connsiteX34" fmla="*/ 711053 w 914253"/>
                <a:gd name="connsiteY34" fmla="*/ 260744 h 1016394"/>
                <a:gd name="connsiteX35" fmla="*/ 717403 w 914253"/>
                <a:gd name="connsiteY35" fmla="*/ 349644 h 1016394"/>
                <a:gd name="connsiteX36" fmla="*/ 736453 w 914253"/>
                <a:gd name="connsiteY36" fmla="*/ 406794 h 1016394"/>
                <a:gd name="connsiteX37" fmla="*/ 749153 w 914253"/>
                <a:gd name="connsiteY37" fmla="*/ 444894 h 1016394"/>
                <a:gd name="connsiteX38" fmla="*/ 755503 w 914253"/>
                <a:gd name="connsiteY38" fmla="*/ 463944 h 1016394"/>
                <a:gd name="connsiteX39" fmla="*/ 774553 w 914253"/>
                <a:gd name="connsiteY39" fmla="*/ 502044 h 1016394"/>
                <a:gd name="connsiteX40" fmla="*/ 787253 w 914253"/>
                <a:gd name="connsiteY40" fmla="*/ 521094 h 1016394"/>
                <a:gd name="connsiteX41" fmla="*/ 806303 w 914253"/>
                <a:gd name="connsiteY41" fmla="*/ 559194 h 1016394"/>
                <a:gd name="connsiteX42" fmla="*/ 825353 w 914253"/>
                <a:gd name="connsiteY42" fmla="*/ 660794 h 1016394"/>
                <a:gd name="connsiteX43" fmla="*/ 831703 w 914253"/>
                <a:gd name="connsiteY43" fmla="*/ 679844 h 1016394"/>
                <a:gd name="connsiteX44" fmla="*/ 857103 w 914253"/>
                <a:gd name="connsiteY44" fmla="*/ 736994 h 1016394"/>
                <a:gd name="connsiteX45" fmla="*/ 863453 w 914253"/>
                <a:gd name="connsiteY45" fmla="*/ 756044 h 1016394"/>
                <a:gd name="connsiteX46" fmla="*/ 869803 w 914253"/>
                <a:gd name="connsiteY46" fmla="*/ 775094 h 1016394"/>
                <a:gd name="connsiteX47" fmla="*/ 882503 w 914253"/>
                <a:gd name="connsiteY47" fmla="*/ 832244 h 1016394"/>
                <a:gd name="connsiteX48" fmla="*/ 888853 w 914253"/>
                <a:gd name="connsiteY48" fmla="*/ 863994 h 1016394"/>
                <a:gd name="connsiteX49" fmla="*/ 895203 w 914253"/>
                <a:gd name="connsiteY49" fmla="*/ 883044 h 1016394"/>
                <a:gd name="connsiteX50" fmla="*/ 914253 w 914253"/>
                <a:gd name="connsiteY50" fmla="*/ 952894 h 1016394"/>
                <a:gd name="connsiteX51" fmla="*/ 907903 w 914253"/>
                <a:gd name="connsiteY51" fmla="*/ 1010044 h 1016394"/>
                <a:gd name="connsiteX52" fmla="*/ 888853 w 914253"/>
                <a:gd name="connsiteY52" fmla="*/ 1016394 h 1016394"/>
                <a:gd name="connsiteX53" fmla="*/ 838053 w 914253"/>
                <a:gd name="connsiteY53" fmla="*/ 1010044 h 1016394"/>
                <a:gd name="connsiteX54" fmla="*/ 825353 w 914253"/>
                <a:gd name="connsiteY54" fmla="*/ 971944 h 1016394"/>
                <a:gd name="connsiteX55" fmla="*/ 812653 w 914253"/>
                <a:gd name="connsiteY55" fmla="*/ 933844 h 1016394"/>
                <a:gd name="connsiteX56" fmla="*/ 780903 w 914253"/>
                <a:gd name="connsiteY56" fmla="*/ 971944 h 1016394"/>
                <a:gd name="connsiteX57" fmla="*/ 768203 w 914253"/>
                <a:gd name="connsiteY57" fmla="*/ 990994 h 1016394"/>
                <a:gd name="connsiteX58" fmla="*/ 660253 w 914253"/>
                <a:gd name="connsiteY58" fmla="*/ 984644 h 1016394"/>
                <a:gd name="connsiteX59" fmla="*/ 641203 w 914253"/>
                <a:gd name="connsiteY59" fmla="*/ 965594 h 1016394"/>
                <a:gd name="connsiteX60" fmla="*/ 622153 w 914253"/>
                <a:gd name="connsiteY60" fmla="*/ 959244 h 1016394"/>
                <a:gd name="connsiteX61" fmla="*/ 603103 w 914253"/>
                <a:gd name="connsiteY61" fmla="*/ 965594 h 1016394"/>
                <a:gd name="connsiteX62" fmla="*/ 558653 w 914253"/>
                <a:gd name="connsiteY62" fmla="*/ 952894 h 1016394"/>
                <a:gd name="connsiteX63" fmla="*/ 545953 w 914253"/>
                <a:gd name="connsiteY63" fmla="*/ 933844 h 1016394"/>
                <a:gd name="connsiteX64" fmla="*/ 507853 w 914253"/>
                <a:gd name="connsiteY64" fmla="*/ 921144 h 1016394"/>
                <a:gd name="connsiteX65" fmla="*/ 431653 w 914253"/>
                <a:gd name="connsiteY65" fmla="*/ 908444 h 1016394"/>
                <a:gd name="connsiteX66" fmla="*/ 412603 w 914253"/>
                <a:gd name="connsiteY66" fmla="*/ 902094 h 1016394"/>
                <a:gd name="connsiteX67" fmla="*/ 393553 w 914253"/>
                <a:gd name="connsiteY67" fmla="*/ 889394 h 1016394"/>
                <a:gd name="connsiteX68" fmla="*/ 361803 w 914253"/>
                <a:gd name="connsiteY68" fmla="*/ 883044 h 1016394"/>
                <a:gd name="connsiteX69" fmla="*/ 323068 w 914253"/>
                <a:gd name="connsiteY69" fmla="*/ 834784 h 1016394"/>
                <a:gd name="connsiteX0" fmla="*/ 342753 w 914253"/>
                <a:gd name="connsiteY0" fmla="*/ 844944 h 1016394"/>
                <a:gd name="connsiteX1" fmla="*/ 228453 w 914253"/>
                <a:gd name="connsiteY1" fmla="*/ 736994 h 1016394"/>
                <a:gd name="connsiteX2" fmla="*/ 209403 w 914253"/>
                <a:gd name="connsiteY2" fmla="*/ 730644 h 1016394"/>
                <a:gd name="connsiteX3" fmla="*/ 184003 w 914253"/>
                <a:gd name="connsiteY3" fmla="*/ 711594 h 1016394"/>
                <a:gd name="connsiteX4" fmla="*/ 158603 w 914253"/>
                <a:gd name="connsiteY4" fmla="*/ 705244 h 1016394"/>
                <a:gd name="connsiteX5" fmla="*/ 120503 w 914253"/>
                <a:gd name="connsiteY5" fmla="*/ 679844 h 1016394"/>
                <a:gd name="connsiteX6" fmla="*/ 101453 w 914253"/>
                <a:gd name="connsiteY6" fmla="*/ 667144 h 1016394"/>
                <a:gd name="connsiteX7" fmla="*/ 63353 w 914253"/>
                <a:gd name="connsiteY7" fmla="*/ 629044 h 1016394"/>
                <a:gd name="connsiteX8" fmla="*/ 50653 w 914253"/>
                <a:gd name="connsiteY8" fmla="*/ 590944 h 1016394"/>
                <a:gd name="connsiteX9" fmla="*/ 44303 w 914253"/>
                <a:gd name="connsiteY9" fmla="*/ 571894 h 1016394"/>
                <a:gd name="connsiteX10" fmla="*/ 31603 w 914253"/>
                <a:gd name="connsiteY10" fmla="*/ 463944 h 1016394"/>
                <a:gd name="connsiteX11" fmla="*/ 25253 w 914253"/>
                <a:gd name="connsiteY11" fmla="*/ 444894 h 1016394"/>
                <a:gd name="connsiteX12" fmla="*/ 18903 w 914253"/>
                <a:gd name="connsiteY12" fmla="*/ 394094 h 1016394"/>
                <a:gd name="connsiteX13" fmla="*/ 18903 w 914253"/>
                <a:gd name="connsiteY13" fmla="*/ 95644 h 1016394"/>
                <a:gd name="connsiteX14" fmla="*/ 44303 w 914253"/>
                <a:gd name="connsiteY14" fmla="*/ 70244 h 1016394"/>
                <a:gd name="connsiteX15" fmla="*/ 101453 w 914253"/>
                <a:gd name="connsiteY15" fmla="*/ 51194 h 1016394"/>
                <a:gd name="connsiteX16" fmla="*/ 133203 w 914253"/>
                <a:gd name="connsiteY16" fmla="*/ 44844 h 1016394"/>
                <a:gd name="connsiteX17" fmla="*/ 171303 w 914253"/>
                <a:gd name="connsiteY17" fmla="*/ 32144 h 1016394"/>
                <a:gd name="connsiteX18" fmla="*/ 196703 w 914253"/>
                <a:gd name="connsiteY18" fmla="*/ 25794 h 1016394"/>
                <a:gd name="connsiteX19" fmla="*/ 215753 w 914253"/>
                <a:gd name="connsiteY19" fmla="*/ 19444 h 1016394"/>
                <a:gd name="connsiteX20" fmla="*/ 323703 w 914253"/>
                <a:gd name="connsiteY20" fmla="*/ 13094 h 1016394"/>
                <a:gd name="connsiteX21" fmla="*/ 374503 w 914253"/>
                <a:gd name="connsiteY21" fmla="*/ 6744 h 1016394"/>
                <a:gd name="connsiteX22" fmla="*/ 399903 w 914253"/>
                <a:gd name="connsiteY22" fmla="*/ 394 h 1016394"/>
                <a:gd name="connsiteX23" fmla="*/ 425303 w 914253"/>
                <a:gd name="connsiteY23" fmla="*/ 19444 h 1016394"/>
                <a:gd name="connsiteX24" fmla="*/ 444353 w 914253"/>
                <a:gd name="connsiteY24" fmla="*/ 25794 h 1016394"/>
                <a:gd name="connsiteX25" fmla="*/ 463403 w 914253"/>
                <a:gd name="connsiteY25" fmla="*/ 44844 h 1016394"/>
                <a:gd name="connsiteX26" fmla="*/ 501503 w 914253"/>
                <a:gd name="connsiteY26" fmla="*/ 70244 h 1016394"/>
                <a:gd name="connsiteX27" fmla="*/ 514203 w 914253"/>
                <a:gd name="connsiteY27" fmla="*/ 89294 h 1016394"/>
                <a:gd name="connsiteX28" fmla="*/ 552303 w 914253"/>
                <a:gd name="connsiteY28" fmla="*/ 114694 h 1016394"/>
                <a:gd name="connsiteX29" fmla="*/ 571353 w 914253"/>
                <a:gd name="connsiteY29" fmla="*/ 127394 h 1016394"/>
                <a:gd name="connsiteX30" fmla="*/ 590403 w 914253"/>
                <a:gd name="connsiteY30" fmla="*/ 140094 h 1016394"/>
                <a:gd name="connsiteX31" fmla="*/ 615803 w 914253"/>
                <a:gd name="connsiteY31" fmla="*/ 152794 h 1016394"/>
                <a:gd name="connsiteX32" fmla="*/ 672953 w 914253"/>
                <a:gd name="connsiteY32" fmla="*/ 184544 h 1016394"/>
                <a:gd name="connsiteX33" fmla="*/ 704703 w 914253"/>
                <a:gd name="connsiteY33" fmla="*/ 241694 h 1016394"/>
                <a:gd name="connsiteX34" fmla="*/ 711053 w 914253"/>
                <a:gd name="connsiteY34" fmla="*/ 260744 h 1016394"/>
                <a:gd name="connsiteX35" fmla="*/ 717403 w 914253"/>
                <a:gd name="connsiteY35" fmla="*/ 349644 h 1016394"/>
                <a:gd name="connsiteX36" fmla="*/ 736453 w 914253"/>
                <a:gd name="connsiteY36" fmla="*/ 406794 h 1016394"/>
                <a:gd name="connsiteX37" fmla="*/ 749153 w 914253"/>
                <a:gd name="connsiteY37" fmla="*/ 444894 h 1016394"/>
                <a:gd name="connsiteX38" fmla="*/ 755503 w 914253"/>
                <a:gd name="connsiteY38" fmla="*/ 463944 h 1016394"/>
                <a:gd name="connsiteX39" fmla="*/ 774553 w 914253"/>
                <a:gd name="connsiteY39" fmla="*/ 502044 h 1016394"/>
                <a:gd name="connsiteX40" fmla="*/ 787253 w 914253"/>
                <a:gd name="connsiteY40" fmla="*/ 521094 h 1016394"/>
                <a:gd name="connsiteX41" fmla="*/ 806303 w 914253"/>
                <a:gd name="connsiteY41" fmla="*/ 559194 h 1016394"/>
                <a:gd name="connsiteX42" fmla="*/ 825353 w 914253"/>
                <a:gd name="connsiteY42" fmla="*/ 660794 h 1016394"/>
                <a:gd name="connsiteX43" fmla="*/ 831703 w 914253"/>
                <a:gd name="connsiteY43" fmla="*/ 679844 h 1016394"/>
                <a:gd name="connsiteX44" fmla="*/ 857103 w 914253"/>
                <a:gd name="connsiteY44" fmla="*/ 736994 h 1016394"/>
                <a:gd name="connsiteX45" fmla="*/ 863453 w 914253"/>
                <a:gd name="connsiteY45" fmla="*/ 756044 h 1016394"/>
                <a:gd name="connsiteX46" fmla="*/ 869803 w 914253"/>
                <a:gd name="connsiteY46" fmla="*/ 775094 h 1016394"/>
                <a:gd name="connsiteX47" fmla="*/ 882503 w 914253"/>
                <a:gd name="connsiteY47" fmla="*/ 832244 h 1016394"/>
                <a:gd name="connsiteX48" fmla="*/ 888853 w 914253"/>
                <a:gd name="connsiteY48" fmla="*/ 863994 h 1016394"/>
                <a:gd name="connsiteX49" fmla="*/ 895203 w 914253"/>
                <a:gd name="connsiteY49" fmla="*/ 883044 h 1016394"/>
                <a:gd name="connsiteX50" fmla="*/ 914253 w 914253"/>
                <a:gd name="connsiteY50" fmla="*/ 952894 h 1016394"/>
                <a:gd name="connsiteX51" fmla="*/ 907903 w 914253"/>
                <a:gd name="connsiteY51" fmla="*/ 1010044 h 1016394"/>
                <a:gd name="connsiteX52" fmla="*/ 888853 w 914253"/>
                <a:gd name="connsiteY52" fmla="*/ 1016394 h 1016394"/>
                <a:gd name="connsiteX53" fmla="*/ 838053 w 914253"/>
                <a:gd name="connsiteY53" fmla="*/ 1010044 h 1016394"/>
                <a:gd name="connsiteX54" fmla="*/ 825353 w 914253"/>
                <a:gd name="connsiteY54" fmla="*/ 971944 h 1016394"/>
                <a:gd name="connsiteX55" fmla="*/ 812653 w 914253"/>
                <a:gd name="connsiteY55" fmla="*/ 933844 h 1016394"/>
                <a:gd name="connsiteX56" fmla="*/ 780903 w 914253"/>
                <a:gd name="connsiteY56" fmla="*/ 971944 h 1016394"/>
                <a:gd name="connsiteX57" fmla="*/ 768203 w 914253"/>
                <a:gd name="connsiteY57" fmla="*/ 990994 h 1016394"/>
                <a:gd name="connsiteX58" fmla="*/ 660253 w 914253"/>
                <a:gd name="connsiteY58" fmla="*/ 984644 h 1016394"/>
                <a:gd name="connsiteX59" fmla="*/ 641203 w 914253"/>
                <a:gd name="connsiteY59" fmla="*/ 965594 h 1016394"/>
                <a:gd name="connsiteX60" fmla="*/ 622153 w 914253"/>
                <a:gd name="connsiteY60" fmla="*/ 959244 h 1016394"/>
                <a:gd name="connsiteX61" fmla="*/ 603103 w 914253"/>
                <a:gd name="connsiteY61" fmla="*/ 965594 h 1016394"/>
                <a:gd name="connsiteX62" fmla="*/ 558653 w 914253"/>
                <a:gd name="connsiteY62" fmla="*/ 952894 h 1016394"/>
                <a:gd name="connsiteX63" fmla="*/ 545953 w 914253"/>
                <a:gd name="connsiteY63" fmla="*/ 933844 h 1016394"/>
                <a:gd name="connsiteX64" fmla="*/ 507853 w 914253"/>
                <a:gd name="connsiteY64" fmla="*/ 921144 h 1016394"/>
                <a:gd name="connsiteX65" fmla="*/ 431653 w 914253"/>
                <a:gd name="connsiteY65" fmla="*/ 908444 h 1016394"/>
                <a:gd name="connsiteX66" fmla="*/ 412603 w 914253"/>
                <a:gd name="connsiteY66" fmla="*/ 902094 h 1016394"/>
                <a:gd name="connsiteX67" fmla="*/ 393553 w 914253"/>
                <a:gd name="connsiteY67" fmla="*/ 889394 h 1016394"/>
                <a:gd name="connsiteX68" fmla="*/ 361803 w 914253"/>
                <a:gd name="connsiteY68" fmla="*/ 883044 h 1016394"/>
                <a:gd name="connsiteX0" fmla="*/ 342753 w 914253"/>
                <a:gd name="connsiteY0" fmla="*/ 844944 h 1016394"/>
                <a:gd name="connsiteX1" fmla="*/ 228453 w 914253"/>
                <a:gd name="connsiteY1" fmla="*/ 736994 h 1016394"/>
                <a:gd name="connsiteX2" fmla="*/ 209403 w 914253"/>
                <a:gd name="connsiteY2" fmla="*/ 730644 h 1016394"/>
                <a:gd name="connsiteX3" fmla="*/ 184003 w 914253"/>
                <a:gd name="connsiteY3" fmla="*/ 711594 h 1016394"/>
                <a:gd name="connsiteX4" fmla="*/ 158603 w 914253"/>
                <a:gd name="connsiteY4" fmla="*/ 705244 h 1016394"/>
                <a:gd name="connsiteX5" fmla="*/ 120503 w 914253"/>
                <a:gd name="connsiteY5" fmla="*/ 679844 h 1016394"/>
                <a:gd name="connsiteX6" fmla="*/ 101453 w 914253"/>
                <a:gd name="connsiteY6" fmla="*/ 667144 h 1016394"/>
                <a:gd name="connsiteX7" fmla="*/ 63353 w 914253"/>
                <a:gd name="connsiteY7" fmla="*/ 629044 h 1016394"/>
                <a:gd name="connsiteX8" fmla="*/ 50653 w 914253"/>
                <a:gd name="connsiteY8" fmla="*/ 590944 h 1016394"/>
                <a:gd name="connsiteX9" fmla="*/ 31603 w 914253"/>
                <a:gd name="connsiteY9" fmla="*/ 571894 h 1016394"/>
                <a:gd name="connsiteX10" fmla="*/ 31603 w 914253"/>
                <a:gd name="connsiteY10" fmla="*/ 463944 h 1016394"/>
                <a:gd name="connsiteX11" fmla="*/ 25253 w 914253"/>
                <a:gd name="connsiteY11" fmla="*/ 444894 h 1016394"/>
                <a:gd name="connsiteX12" fmla="*/ 18903 w 914253"/>
                <a:gd name="connsiteY12" fmla="*/ 394094 h 1016394"/>
                <a:gd name="connsiteX13" fmla="*/ 18903 w 914253"/>
                <a:gd name="connsiteY13" fmla="*/ 95644 h 1016394"/>
                <a:gd name="connsiteX14" fmla="*/ 44303 w 914253"/>
                <a:gd name="connsiteY14" fmla="*/ 70244 h 1016394"/>
                <a:gd name="connsiteX15" fmla="*/ 101453 w 914253"/>
                <a:gd name="connsiteY15" fmla="*/ 51194 h 1016394"/>
                <a:gd name="connsiteX16" fmla="*/ 133203 w 914253"/>
                <a:gd name="connsiteY16" fmla="*/ 44844 h 1016394"/>
                <a:gd name="connsiteX17" fmla="*/ 171303 w 914253"/>
                <a:gd name="connsiteY17" fmla="*/ 32144 h 1016394"/>
                <a:gd name="connsiteX18" fmla="*/ 196703 w 914253"/>
                <a:gd name="connsiteY18" fmla="*/ 25794 h 1016394"/>
                <a:gd name="connsiteX19" fmla="*/ 215753 w 914253"/>
                <a:gd name="connsiteY19" fmla="*/ 19444 h 1016394"/>
                <a:gd name="connsiteX20" fmla="*/ 323703 w 914253"/>
                <a:gd name="connsiteY20" fmla="*/ 13094 h 1016394"/>
                <a:gd name="connsiteX21" fmla="*/ 374503 w 914253"/>
                <a:gd name="connsiteY21" fmla="*/ 6744 h 1016394"/>
                <a:gd name="connsiteX22" fmla="*/ 399903 w 914253"/>
                <a:gd name="connsiteY22" fmla="*/ 394 h 1016394"/>
                <a:gd name="connsiteX23" fmla="*/ 425303 w 914253"/>
                <a:gd name="connsiteY23" fmla="*/ 19444 h 1016394"/>
                <a:gd name="connsiteX24" fmla="*/ 444353 w 914253"/>
                <a:gd name="connsiteY24" fmla="*/ 25794 h 1016394"/>
                <a:gd name="connsiteX25" fmla="*/ 463403 w 914253"/>
                <a:gd name="connsiteY25" fmla="*/ 44844 h 1016394"/>
                <a:gd name="connsiteX26" fmla="*/ 501503 w 914253"/>
                <a:gd name="connsiteY26" fmla="*/ 70244 h 1016394"/>
                <a:gd name="connsiteX27" fmla="*/ 514203 w 914253"/>
                <a:gd name="connsiteY27" fmla="*/ 89294 h 1016394"/>
                <a:gd name="connsiteX28" fmla="*/ 552303 w 914253"/>
                <a:gd name="connsiteY28" fmla="*/ 114694 h 1016394"/>
                <a:gd name="connsiteX29" fmla="*/ 571353 w 914253"/>
                <a:gd name="connsiteY29" fmla="*/ 127394 h 1016394"/>
                <a:gd name="connsiteX30" fmla="*/ 590403 w 914253"/>
                <a:gd name="connsiteY30" fmla="*/ 140094 h 1016394"/>
                <a:gd name="connsiteX31" fmla="*/ 615803 w 914253"/>
                <a:gd name="connsiteY31" fmla="*/ 152794 h 1016394"/>
                <a:gd name="connsiteX32" fmla="*/ 672953 w 914253"/>
                <a:gd name="connsiteY32" fmla="*/ 184544 h 1016394"/>
                <a:gd name="connsiteX33" fmla="*/ 704703 w 914253"/>
                <a:gd name="connsiteY33" fmla="*/ 241694 h 1016394"/>
                <a:gd name="connsiteX34" fmla="*/ 711053 w 914253"/>
                <a:gd name="connsiteY34" fmla="*/ 260744 h 1016394"/>
                <a:gd name="connsiteX35" fmla="*/ 717403 w 914253"/>
                <a:gd name="connsiteY35" fmla="*/ 349644 h 1016394"/>
                <a:gd name="connsiteX36" fmla="*/ 736453 w 914253"/>
                <a:gd name="connsiteY36" fmla="*/ 406794 h 1016394"/>
                <a:gd name="connsiteX37" fmla="*/ 749153 w 914253"/>
                <a:gd name="connsiteY37" fmla="*/ 444894 h 1016394"/>
                <a:gd name="connsiteX38" fmla="*/ 755503 w 914253"/>
                <a:gd name="connsiteY38" fmla="*/ 463944 h 1016394"/>
                <a:gd name="connsiteX39" fmla="*/ 774553 w 914253"/>
                <a:gd name="connsiteY39" fmla="*/ 502044 h 1016394"/>
                <a:gd name="connsiteX40" fmla="*/ 787253 w 914253"/>
                <a:gd name="connsiteY40" fmla="*/ 521094 h 1016394"/>
                <a:gd name="connsiteX41" fmla="*/ 806303 w 914253"/>
                <a:gd name="connsiteY41" fmla="*/ 559194 h 1016394"/>
                <a:gd name="connsiteX42" fmla="*/ 825353 w 914253"/>
                <a:gd name="connsiteY42" fmla="*/ 660794 h 1016394"/>
                <a:gd name="connsiteX43" fmla="*/ 831703 w 914253"/>
                <a:gd name="connsiteY43" fmla="*/ 679844 h 1016394"/>
                <a:gd name="connsiteX44" fmla="*/ 857103 w 914253"/>
                <a:gd name="connsiteY44" fmla="*/ 736994 h 1016394"/>
                <a:gd name="connsiteX45" fmla="*/ 863453 w 914253"/>
                <a:gd name="connsiteY45" fmla="*/ 756044 h 1016394"/>
                <a:gd name="connsiteX46" fmla="*/ 869803 w 914253"/>
                <a:gd name="connsiteY46" fmla="*/ 775094 h 1016394"/>
                <a:gd name="connsiteX47" fmla="*/ 882503 w 914253"/>
                <a:gd name="connsiteY47" fmla="*/ 832244 h 1016394"/>
                <a:gd name="connsiteX48" fmla="*/ 888853 w 914253"/>
                <a:gd name="connsiteY48" fmla="*/ 863994 h 1016394"/>
                <a:gd name="connsiteX49" fmla="*/ 895203 w 914253"/>
                <a:gd name="connsiteY49" fmla="*/ 883044 h 1016394"/>
                <a:gd name="connsiteX50" fmla="*/ 914253 w 914253"/>
                <a:gd name="connsiteY50" fmla="*/ 952894 h 1016394"/>
                <a:gd name="connsiteX51" fmla="*/ 907903 w 914253"/>
                <a:gd name="connsiteY51" fmla="*/ 1010044 h 1016394"/>
                <a:gd name="connsiteX52" fmla="*/ 888853 w 914253"/>
                <a:gd name="connsiteY52" fmla="*/ 1016394 h 1016394"/>
                <a:gd name="connsiteX53" fmla="*/ 838053 w 914253"/>
                <a:gd name="connsiteY53" fmla="*/ 1010044 h 1016394"/>
                <a:gd name="connsiteX54" fmla="*/ 825353 w 914253"/>
                <a:gd name="connsiteY54" fmla="*/ 971944 h 1016394"/>
                <a:gd name="connsiteX55" fmla="*/ 812653 w 914253"/>
                <a:gd name="connsiteY55" fmla="*/ 933844 h 1016394"/>
                <a:gd name="connsiteX56" fmla="*/ 780903 w 914253"/>
                <a:gd name="connsiteY56" fmla="*/ 971944 h 1016394"/>
                <a:gd name="connsiteX57" fmla="*/ 768203 w 914253"/>
                <a:gd name="connsiteY57" fmla="*/ 990994 h 1016394"/>
                <a:gd name="connsiteX58" fmla="*/ 660253 w 914253"/>
                <a:gd name="connsiteY58" fmla="*/ 984644 h 1016394"/>
                <a:gd name="connsiteX59" fmla="*/ 641203 w 914253"/>
                <a:gd name="connsiteY59" fmla="*/ 965594 h 1016394"/>
                <a:gd name="connsiteX60" fmla="*/ 622153 w 914253"/>
                <a:gd name="connsiteY60" fmla="*/ 959244 h 1016394"/>
                <a:gd name="connsiteX61" fmla="*/ 603103 w 914253"/>
                <a:gd name="connsiteY61" fmla="*/ 965594 h 1016394"/>
                <a:gd name="connsiteX62" fmla="*/ 558653 w 914253"/>
                <a:gd name="connsiteY62" fmla="*/ 952894 h 1016394"/>
                <a:gd name="connsiteX63" fmla="*/ 545953 w 914253"/>
                <a:gd name="connsiteY63" fmla="*/ 933844 h 1016394"/>
                <a:gd name="connsiteX64" fmla="*/ 507853 w 914253"/>
                <a:gd name="connsiteY64" fmla="*/ 921144 h 1016394"/>
                <a:gd name="connsiteX65" fmla="*/ 431653 w 914253"/>
                <a:gd name="connsiteY65" fmla="*/ 908444 h 1016394"/>
                <a:gd name="connsiteX66" fmla="*/ 412603 w 914253"/>
                <a:gd name="connsiteY66" fmla="*/ 902094 h 1016394"/>
                <a:gd name="connsiteX67" fmla="*/ 393553 w 914253"/>
                <a:gd name="connsiteY67" fmla="*/ 889394 h 1016394"/>
                <a:gd name="connsiteX68" fmla="*/ 361803 w 914253"/>
                <a:gd name="connsiteY68" fmla="*/ 883044 h 1016394"/>
                <a:gd name="connsiteX0" fmla="*/ 342753 w 914253"/>
                <a:gd name="connsiteY0" fmla="*/ 847992 h 1019442"/>
                <a:gd name="connsiteX1" fmla="*/ 228453 w 914253"/>
                <a:gd name="connsiteY1" fmla="*/ 740042 h 1019442"/>
                <a:gd name="connsiteX2" fmla="*/ 209403 w 914253"/>
                <a:gd name="connsiteY2" fmla="*/ 733692 h 1019442"/>
                <a:gd name="connsiteX3" fmla="*/ 184003 w 914253"/>
                <a:gd name="connsiteY3" fmla="*/ 714642 h 1019442"/>
                <a:gd name="connsiteX4" fmla="*/ 158603 w 914253"/>
                <a:gd name="connsiteY4" fmla="*/ 708292 h 1019442"/>
                <a:gd name="connsiteX5" fmla="*/ 120503 w 914253"/>
                <a:gd name="connsiteY5" fmla="*/ 682892 h 1019442"/>
                <a:gd name="connsiteX6" fmla="*/ 101453 w 914253"/>
                <a:gd name="connsiteY6" fmla="*/ 670192 h 1019442"/>
                <a:gd name="connsiteX7" fmla="*/ 63353 w 914253"/>
                <a:gd name="connsiteY7" fmla="*/ 632092 h 1019442"/>
                <a:gd name="connsiteX8" fmla="*/ 50653 w 914253"/>
                <a:gd name="connsiteY8" fmla="*/ 593992 h 1019442"/>
                <a:gd name="connsiteX9" fmla="*/ 31603 w 914253"/>
                <a:gd name="connsiteY9" fmla="*/ 574942 h 1019442"/>
                <a:gd name="connsiteX10" fmla="*/ 31603 w 914253"/>
                <a:gd name="connsiteY10" fmla="*/ 466992 h 1019442"/>
                <a:gd name="connsiteX11" fmla="*/ 25253 w 914253"/>
                <a:gd name="connsiteY11" fmla="*/ 447942 h 1019442"/>
                <a:gd name="connsiteX12" fmla="*/ 18903 w 914253"/>
                <a:gd name="connsiteY12" fmla="*/ 397142 h 1019442"/>
                <a:gd name="connsiteX13" fmla="*/ 18903 w 914253"/>
                <a:gd name="connsiteY13" fmla="*/ 98692 h 1019442"/>
                <a:gd name="connsiteX14" fmla="*/ 44303 w 914253"/>
                <a:gd name="connsiteY14" fmla="*/ 73292 h 1019442"/>
                <a:gd name="connsiteX15" fmla="*/ 101453 w 914253"/>
                <a:gd name="connsiteY15" fmla="*/ 54242 h 1019442"/>
                <a:gd name="connsiteX16" fmla="*/ 133203 w 914253"/>
                <a:gd name="connsiteY16" fmla="*/ 47892 h 1019442"/>
                <a:gd name="connsiteX17" fmla="*/ 171303 w 914253"/>
                <a:gd name="connsiteY17" fmla="*/ 35192 h 1019442"/>
                <a:gd name="connsiteX18" fmla="*/ 196703 w 914253"/>
                <a:gd name="connsiteY18" fmla="*/ 28842 h 1019442"/>
                <a:gd name="connsiteX19" fmla="*/ 215753 w 914253"/>
                <a:gd name="connsiteY19" fmla="*/ 22492 h 1019442"/>
                <a:gd name="connsiteX20" fmla="*/ 330053 w 914253"/>
                <a:gd name="connsiteY20" fmla="*/ 267 h 1019442"/>
                <a:gd name="connsiteX21" fmla="*/ 374503 w 914253"/>
                <a:gd name="connsiteY21" fmla="*/ 9792 h 1019442"/>
                <a:gd name="connsiteX22" fmla="*/ 399903 w 914253"/>
                <a:gd name="connsiteY22" fmla="*/ 3442 h 1019442"/>
                <a:gd name="connsiteX23" fmla="*/ 425303 w 914253"/>
                <a:gd name="connsiteY23" fmla="*/ 22492 h 1019442"/>
                <a:gd name="connsiteX24" fmla="*/ 444353 w 914253"/>
                <a:gd name="connsiteY24" fmla="*/ 28842 h 1019442"/>
                <a:gd name="connsiteX25" fmla="*/ 463403 w 914253"/>
                <a:gd name="connsiteY25" fmla="*/ 47892 h 1019442"/>
                <a:gd name="connsiteX26" fmla="*/ 501503 w 914253"/>
                <a:gd name="connsiteY26" fmla="*/ 73292 h 1019442"/>
                <a:gd name="connsiteX27" fmla="*/ 514203 w 914253"/>
                <a:gd name="connsiteY27" fmla="*/ 92342 h 1019442"/>
                <a:gd name="connsiteX28" fmla="*/ 552303 w 914253"/>
                <a:gd name="connsiteY28" fmla="*/ 117742 h 1019442"/>
                <a:gd name="connsiteX29" fmla="*/ 571353 w 914253"/>
                <a:gd name="connsiteY29" fmla="*/ 130442 h 1019442"/>
                <a:gd name="connsiteX30" fmla="*/ 590403 w 914253"/>
                <a:gd name="connsiteY30" fmla="*/ 143142 h 1019442"/>
                <a:gd name="connsiteX31" fmla="*/ 615803 w 914253"/>
                <a:gd name="connsiteY31" fmla="*/ 155842 h 1019442"/>
                <a:gd name="connsiteX32" fmla="*/ 672953 w 914253"/>
                <a:gd name="connsiteY32" fmla="*/ 187592 h 1019442"/>
                <a:gd name="connsiteX33" fmla="*/ 704703 w 914253"/>
                <a:gd name="connsiteY33" fmla="*/ 244742 h 1019442"/>
                <a:gd name="connsiteX34" fmla="*/ 711053 w 914253"/>
                <a:gd name="connsiteY34" fmla="*/ 263792 h 1019442"/>
                <a:gd name="connsiteX35" fmla="*/ 717403 w 914253"/>
                <a:gd name="connsiteY35" fmla="*/ 352692 h 1019442"/>
                <a:gd name="connsiteX36" fmla="*/ 736453 w 914253"/>
                <a:gd name="connsiteY36" fmla="*/ 409842 h 1019442"/>
                <a:gd name="connsiteX37" fmla="*/ 749153 w 914253"/>
                <a:gd name="connsiteY37" fmla="*/ 447942 h 1019442"/>
                <a:gd name="connsiteX38" fmla="*/ 755503 w 914253"/>
                <a:gd name="connsiteY38" fmla="*/ 466992 h 1019442"/>
                <a:gd name="connsiteX39" fmla="*/ 774553 w 914253"/>
                <a:gd name="connsiteY39" fmla="*/ 505092 h 1019442"/>
                <a:gd name="connsiteX40" fmla="*/ 787253 w 914253"/>
                <a:gd name="connsiteY40" fmla="*/ 524142 h 1019442"/>
                <a:gd name="connsiteX41" fmla="*/ 806303 w 914253"/>
                <a:gd name="connsiteY41" fmla="*/ 562242 h 1019442"/>
                <a:gd name="connsiteX42" fmla="*/ 825353 w 914253"/>
                <a:gd name="connsiteY42" fmla="*/ 663842 h 1019442"/>
                <a:gd name="connsiteX43" fmla="*/ 831703 w 914253"/>
                <a:gd name="connsiteY43" fmla="*/ 682892 h 1019442"/>
                <a:gd name="connsiteX44" fmla="*/ 857103 w 914253"/>
                <a:gd name="connsiteY44" fmla="*/ 740042 h 1019442"/>
                <a:gd name="connsiteX45" fmla="*/ 863453 w 914253"/>
                <a:gd name="connsiteY45" fmla="*/ 759092 h 1019442"/>
                <a:gd name="connsiteX46" fmla="*/ 869803 w 914253"/>
                <a:gd name="connsiteY46" fmla="*/ 778142 h 1019442"/>
                <a:gd name="connsiteX47" fmla="*/ 882503 w 914253"/>
                <a:gd name="connsiteY47" fmla="*/ 835292 h 1019442"/>
                <a:gd name="connsiteX48" fmla="*/ 888853 w 914253"/>
                <a:gd name="connsiteY48" fmla="*/ 867042 h 1019442"/>
                <a:gd name="connsiteX49" fmla="*/ 895203 w 914253"/>
                <a:gd name="connsiteY49" fmla="*/ 886092 h 1019442"/>
                <a:gd name="connsiteX50" fmla="*/ 914253 w 914253"/>
                <a:gd name="connsiteY50" fmla="*/ 955942 h 1019442"/>
                <a:gd name="connsiteX51" fmla="*/ 907903 w 914253"/>
                <a:gd name="connsiteY51" fmla="*/ 1013092 h 1019442"/>
                <a:gd name="connsiteX52" fmla="*/ 888853 w 914253"/>
                <a:gd name="connsiteY52" fmla="*/ 1019442 h 1019442"/>
                <a:gd name="connsiteX53" fmla="*/ 838053 w 914253"/>
                <a:gd name="connsiteY53" fmla="*/ 1013092 h 1019442"/>
                <a:gd name="connsiteX54" fmla="*/ 825353 w 914253"/>
                <a:gd name="connsiteY54" fmla="*/ 974992 h 1019442"/>
                <a:gd name="connsiteX55" fmla="*/ 812653 w 914253"/>
                <a:gd name="connsiteY55" fmla="*/ 936892 h 1019442"/>
                <a:gd name="connsiteX56" fmla="*/ 780903 w 914253"/>
                <a:gd name="connsiteY56" fmla="*/ 974992 h 1019442"/>
                <a:gd name="connsiteX57" fmla="*/ 768203 w 914253"/>
                <a:gd name="connsiteY57" fmla="*/ 994042 h 1019442"/>
                <a:gd name="connsiteX58" fmla="*/ 660253 w 914253"/>
                <a:gd name="connsiteY58" fmla="*/ 987692 h 1019442"/>
                <a:gd name="connsiteX59" fmla="*/ 641203 w 914253"/>
                <a:gd name="connsiteY59" fmla="*/ 968642 h 1019442"/>
                <a:gd name="connsiteX60" fmla="*/ 622153 w 914253"/>
                <a:gd name="connsiteY60" fmla="*/ 962292 h 1019442"/>
                <a:gd name="connsiteX61" fmla="*/ 603103 w 914253"/>
                <a:gd name="connsiteY61" fmla="*/ 968642 h 1019442"/>
                <a:gd name="connsiteX62" fmla="*/ 558653 w 914253"/>
                <a:gd name="connsiteY62" fmla="*/ 955942 h 1019442"/>
                <a:gd name="connsiteX63" fmla="*/ 545953 w 914253"/>
                <a:gd name="connsiteY63" fmla="*/ 936892 h 1019442"/>
                <a:gd name="connsiteX64" fmla="*/ 507853 w 914253"/>
                <a:gd name="connsiteY64" fmla="*/ 924192 h 1019442"/>
                <a:gd name="connsiteX65" fmla="*/ 431653 w 914253"/>
                <a:gd name="connsiteY65" fmla="*/ 911492 h 1019442"/>
                <a:gd name="connsiteX66" fmla="*/ 412603 w 914253"/>
                <a:gd name="connsiteY66" fmla="*/ 905142 h 1019442"/>
                <a:gd name="connsiteX67" fmla="*/ 393553 w 914253"/>
                <a:gd name="connsiteY67" fmla="*/ 892442 h 1019442"/>
                <a:gd name="connsiteX68" fmla="*/ 361803 w 914253"/>
                <a:gd name="connsiteY68" fmla="*/ 886092 h 1019442"/>
                <a:gd name="connsiteX0" fmla="*/ 342753 w 914253"/>
                <a:gd name="connsiteY0" fmla="*/ 857409 h 1028859"/>
                <a:gd name="connsiteX1" fmla="*/ 228453 w 914253"/>
                <a:gd name="connsiteY1" fmla="*/ 749459 h 1028859"/>
                <a:gd name="connsiteX2" fmla="*/ 209403 w 914253"/>
                <a:gd name="connsiteY2" fmla="*/ 743109 h 1028859"/>
                <a:gd name="connsiteX3" fmla="*/ 184003 w 914253"/>
                <a:gd name="connsiteY3" fmla="*/ 724059 h 1028859"/>
                <a:gd name="connsiteX4" fmla="*/ 158603 w 914253"/>
                <a:gd name="connsiteY4" fmla="*/ 717709 h 1028859"/>
                <a:gd name="connsiteX5" fmla="*/ 120503 w 914253"/>
                <a:gd name="connsiteY5" fmla="*/ 692309 h 1028859"/>
                <a:gd name="connsiteX6" fmla="*/ 101453 w 914253"/>
                <a:gd name="connsiteY6" fmla="*/ 679609 h 1028859"/>
                <a:gd name="connsiteX7" fmla="*/ 63353 w 914253"/>
                <a:gd name="connsiteY7" fmla="*/ 641509 h 1028859"/>
                <a:gd name="connsiteX8" fmla="*/ 50653 w 914253"/>
                <a:gd name="connsiteY8" fmla="*/ 603409 h 1028859"/>
                <a:gd name="connsiteX9" fmla="*/ 31603 w 914253"/>
                <a:gd name="connsiteY9" fmla="*/ 584359 h 1028859"/>
                <a:gd name="connsiteX10" fmla="*/ 31603 w 914253"/>
                <a:gd name="connsiteY10" fmla="*/ 476409 h 1028859"/>
                <a:gd name="connsiteX11" fmla="*/ 25253 w 914253"/>
                <a:gd name="connsiteY11" fmla="*/ 457359 h 1028859"/>
                <a:gd name="connsiteX12" fmla="*/ 18903 w 914253"/>
                <a:gd name="connsiteY12" fmla="*/ 406559 h 1028859"/>
                <a:gd name="connsiteX13" fmla="*/ 18903 w 914253"/>
                <a:gd name="connsiteY13" fmla="*/ 108109 h 1028859"/>
                <a:gd name="connsiteX14" fmla="*/ 44303 w 914253"/>
                <a:gd name="connsiteY14" fmla="*/ 82709 h 1028859"/>
                <a:gd name="connsiteX15" fmla="*/ 101453 w 914253"/>
                <a:gd name="connsiteY15" fmla="*/ 63659 h 1028859"/>
                <a:gd name="connsiteX16" fmla="*/ 133203 w 914253"/>
                <a:gd name="connsiteY16" fmla="*/ 57309 h 1028859"/>
                <a:gd name="connsiteX17" fmla="*/ 171303 w 914253"/>
                <a:gd name="connsiteY17" fmla="*/ 44609 h 1028859"/>
                <a:gd name="connsiteX18" fmla="*/ 196703 w 914253"/>
                <a:gd name="connsiteY18" fmla="*/ 38259 h 1028859"/>
                <a:gd name="connsiteX19" fmla="*/ 215753 w 914253"/>
                <a:gd name="connsiteY19" fmla="*/ 31909 h 1028859"/>
                <a:gd name="connsiteX20" fmla="*/ 330053 w 914253"/>
                <a:gd name="connsiteY20" fmla="*/ 9684 h 1028859"/>
                <a:gd name="connsiteX21" fmla="*/ 374503 w 914253"/>
                <a:gd name="connsiteY21" fmla="*/ 19209 h 1028859"/>
                <a:gd name="connsiteX22" fmla="*/ 396728 w 914253"/>
                <a:gd name="connsiteY22" fmla="*/ 159 h 1028859"/>
                <a:gd name="connsiteX23" fmla="*/ 425303 w 914253"/>
                <a:gd name="connsiteY23" fmla="*/ 31909 h 1028859"/>
                <a:gd name="connsiteX24" fmla="*/ 444353 w 914253"/>
                <a:gd name="connsiteY24" fmla="*/ 38259 h 1028859"/>
                <a:gd name="connsiteX25" fmla="*/ 463403 w 914253"/>
                <a:gd name="connsiteY25" fmla="*/ 57309 h 1028859"/>
                <a:gd name="connsiteX26" fmla="*/ 501503 w 914253"/>
                <a:gd name="connsiteY26" fmla="*/ 82709 h 1028859"/>
                <a:gd name="connsiteX27" fmla="*/ 514203 w 914253"/>
                <a:gd name="connsiteY27" fmla="*/ 101759 h 1028859"/>
                <a:gd name="connsiteX28" fmla="*/ 552303 w 914253"/>
                <a:gd name="connsiteY28" fmla="*/ 127159 h 1028859"/>
                <a:gd name="connsiteX29" fmla="*/ 571353 w 914253"/>
                <a:gd name="connsiteY29" fmla="*/ 139859 h 1028859"/>
                <a:gd name="connsiteX30" fmla="*/ 590403 w 914253"/>
                <a:gd name="connsiteY30" fmla="*/ 152559 h 1028859"/>
                <a:gd name="connsiteX31" fmla="*/ 615803 w 914253"/>
                <a:gd name="connsiteY31" fmla="*/ 165259 h 1028859"/>
                <a:gd name="connsiteX32" fmla="*/ 672953 w 914253"/>
                <a:gd name="connsiteY32" fmla="*/ 197009 h 1028859"/>
                <a:gd name="connsiteX33" fmla="*/ 704703 w 914253"/>
                <a:gd name="connsiteY33" fmla="*/ 254159 h 1028859"/>
                <a:gd name="connsiteX34" fmla="*/ 711053 w 914253"/>
                <a:gd name="connsiteY34" fmla="*/ 273209 h 1028859"/>
                <a:gd name="connsiteX35" fmla="*/ 717403 w 914253"/>
                <a:gd name="connsiteY35" fmla="*/ 362109 h 1028859"/>
                <a:gd name="connsiteX36" fmla="*/ 736453 w 914253"/>
                <a:gd name="connsiteY36" fmla="*/ 419259 h 1028859"/>
                <a:gd name="connsiteX37" fmla="*/ 749153 w 914253"/>
                <a:gd name="connsiteY37" fmla="*/ 457359 h 1028859"/>
                <a:gd name="connsiteX38" fmla="*/ 755503 w 914253"/>
                <a:gd name="connsiteY38" fmla="*/ 476409 h 1028859"/>
                <a:gd name="connsiteX39" fmla="*/ 774553 w 914253"/>
                <a:gd name="connsiteY39" fmla="*/ 514509 h 1028859"/>
                <a:gd name="connsiteX40" fmla="*/ 787253 w 914253"/>
                <a:gd name="connsiteY40" fmla="*/ 533559 h 1028859"/>
                <a:gd name="connsiteX41" fmla="*/ 806303 w 914253"/>
                <a:gd name="connsiteY41" fmla="*/ 571659 h 1028859"/>
                <a:gd name="connsiteX42" fmla="*/ 825353 w 914253"/>
                <a:gd name="connsiteY42" fmla="*/ 673259 h 1028859"/>
                <a:gd name="connsiteX43" fmla="*/ 831703 w 914253"/>
                <a:gd name="connsiteY43" fmla="*/ 692309 h 1028859"/>
                <a:gd name="connsiteX44" fmla="*/ 857103 w 914253"/>
                <a:gd name="connsiteY44" fmla="*/ 749459 h 1028859"/>
                <a:gd name="connsiteX45" fmla="*/ 863453 w 914253"/>
                <a:gd name="connsiteY45" fmla="*/ 768509 h 1028859"/>
                <a:gd name="connsiteX46" fmla="*/ 869803 w 914253"/>
                <a:gd name="connsiteY46" fmla="*/ 787559 h 1028859"/>
                <a:gd name="connsiteX47" fmla="*/ 882503 w 914253"/>
                <a:gd name="connsiteY47" fmla="*/ 844709 h 1028859"/>
                <a:gd name="connsiteX48" fmla="*/ 888853 w 914253"/>
                <a:gd name="connsiteY48" fmla="*/ 876459 h 1028859"/>
                <a:gd name="connsiteX49" fmla="*/ 895203 w 914253"/>
                <a:gd name="connsiteY49" fmla="*/ 895509 h 1028859"/>
                <a:gd name="connsiteX50" fmla="*/ 914253 w 914253"/>
                <a:gd name="connsiteY50" fmla="*/ 965359 h 1028859"/>
                <a:gd name="connsiteX51" fmla="*/ 907903 w 914253"/>
                <a:gd name="connsiteY51" fmla="*/ 1022509 h 1028859"/>
                <a:gd name="connsiteX52" fmla="*/ 888853 w 914253"/>
                <a:gd name="connsiteY52" fmla="*/ 1028859 h 1028859"/>
                <a:gd name="connsiteX53" fmla="*/ 838053 w 914253"/>
                <a:gd name="connsiteY53" fmla="*/ 1022509 h 1028859"/>
                <a:gd name="connsiteX54" fmla="*/ 825353 w 914253"/>
                <a:gd name="connsiteY54" fmla="*/ 984409 h 1028859"/>
                <a:gd name="connsiteX55" fmla="*/ 812653 w 914253"/>
                <a:gd name="connsiteY55" fmla="*/ 946309 h 1028859"/>
                <a:gd name="connsiteX56" fmla="*/ 780903 w 914253"/>
                <a:gd name="connsiteY56" fmla="*/ 984409 h 1028859"/>
                <a:gd name="connsiteX57" fmla="*/ 768203 w 914253"/>
                <a:gd name="connsiteY57" fmla="*/ 1003459 h 1028859"/>
                <a:gd name="connsiteX58" fmla="*/ 660253 w 914253"/>
                <a:gd name="connsiteY58" fmla="*/ 997109 h 1028859"/>
                <a:gd name="connsiteX59" fmla="*/ 641203 w 914253"/>
                <a:gd name="connsiteY59" fmla="*/ 978059 h 1028859"/>
                <a:gd name="connsiteX60" fmla="*/ 622153 w 914253"/>
                <a:gd name="connsiteY60" fmla="*/ 971709 h 1028859"/>
                <a:gd name="connsiteX61" fmla="*/ 603103 w 914253"/>
                <a:gd name="connsiteY61" fmla="*/ 978059 h 1028859"/>
                <a:gd name="connsiteX62" fmla="*/ 558653 w 914253"/>
                <a:gd name="connsiteY62" fmla="*/ 965359 h 1028859"/>
                <a:gd name="connsiteX63" fmla="*/ 545953 w 914253"/>
                <a:gd name="connsiteY63" fmla="*/ 946309 h 1028859"/>
                <a:gd name="connsiteX64" fmla="*/ 507853 w 914253"/>
                <a:gd name="connsiteY64" fmla="*/ 933609 h 1028859"/>
                <a:gd name="connsiteX65" fmla="*/ 431653 w 914253"/>
                <a:gd name="connsiteY65" fmla="*/ 920909 h 1028859"/>
                <a:gd name="connsiteX66" fmla="*/ 412603 w 914253"/>
                <a:gd name="connsiteY66" fmla="*/ 914559 h 1028859"/>
                <a:gd name="connsiteX67" fmla="*/ 393553 w 914253"/>
                <a:gd name="connsiteY67" fmla="*/ 901859 h 1028859"/>
                <a:gd name="connsiteX68" fmla="*/ 361803 w 914253"/>
                <a:gd name="connsiteY68" fmla="*/ 895509 h 1028859"/>
                <a:gd name="connsiteX0" fmla="*/ 342753 w 914253"/>
                <a:gd name="connsiteY0" fmla="*/ 848079 h 1019529"/>
                <a:gd name="connsiteX1" fmla="*/ 228453 w 914253"/>
                <a:gd name="connsiteY1" fmla="*/ 740129 h 1019529"/>
                <a:gd name="connsiteX2" fmla="*/ 209403 w 914253"/>
                <a:gd name="connsiteY2" fmla="*/ 733779 h 1019529"/>
                <a:gd name="connsiteX3" fmla="*/ 184003 w 914253"/>
                <a:gd name="connsiteY3" fmla="*/ 714729 h 1019529"/>
                <a:gd name="connsiteX4" fmla="*/ 158603 w 914253"/>
                <a:gd name="connsiteY4" fmla="*/ 708379 h 1019529"/>
                <a:gd name="connsiteX5" fmla="*/ 120503 w 914253"/>
                <a:gd name="connsiteY5" fmla="*/ 682979 h 1019529"/>
                <a:gd name="connsiteX6" fmla="*/ 101453 w 914253"/>
                <a:gd name="connsiteY6" fmla="*/ 670279 h 1019529"/>
                <a:gd name="connsiteX7" fmla="*/ 63353 w 914253"/>
                <a:gd name="connsiteY7" fmla="*/ 632179 h 1019529"/>
                <a:gd name="connsiteX8" fmla="*/ 50653 w 914253"/>
                <a:gd name="connsiteY8" fmla="*/ 594079 h 1019529"/>
                <a:gd name="connsiteX9" fmla="*/ 31603 w 914253"/>
                <a:gd name="connsiteY9" fmla="*/ 575029 h 1019529"/>
                <a:gd name="connsiteX10" fmla="*/ 31603 w 914253"/>
                <a:gd name="connsiteY10" fmla="*/ 467079 h 1019529"/>
                <a:gd name="connsiteX11" fmla="*/ 25253 w 914253"/>
                <a:gd name="connsiteY11" fmla="*/ 448029 h 1019529"/>
                <a:gd name="connsiteX12" fmla="*/ 18903 w 914253"/>
                <a:gd name="connsiteY12" fmla="*/ 397229 h 1019529"/>
                <a:gd name="connsiteX13" fmla="*/ 18903 w 914253"/>
                <a:gd name="connsiteY13" fmla="*/ 98779 h 1019529"/>
                <a:gd name="connsiteX14" fmla="*/ 44303 w 914253"/>
                <a:gd name="connsiteY14" fmla="*/ 73379 h 1019529"/>
                <a:gd name="connsiteX15" fmla="*/ 101453 w 914253"/>
                <a:gd name="connsiteY15" fmla="*/ 54329 h 1019529"/>
                <a:gd name="connsiteX16" fmla="*/ 133203 w 914253"/>
                <a:gd name="connsiteY16" fmla="*/ 47979 h 1019529"/>
                <a:gd name="connsiteX17" fmla="*/ 171303 w 914253"/>
                <a:gd name="connsiteY17" fmla="*/ 35279 h 1019529"/>
                <a:gd name="connsiteX18" fmla="*/ 196703 w 914253"/>
                <a:gd name="connsiteY18" fmla="*/ 28929 h 1019529"/>
                <a:gd name="connsiteX19" fmla="*/ 215753 w 914253"/>
                <a:gd name="connsiteY19" fmla="*/ 22579 h 1019529"/>
                <a:gd name="connsiteX20" fmla="*/ 330053 w 914253"/>
                <a:gd name="connsiteY20" fmla="*/ 354 h 1019529"/>
                <a:gd name="connsiteX21" fmla="*/ 374503 w 914253"/>
                <a:gd name="connsiteY21" fmla="*/ 9879 h 1019529"/>
                <a:gd name="connsiteX22" fmla="*/ 425303 w 914253"/>
                <a:gd name="connsiteY22" fmla="*/ 22579 h 1019529"/>
                <a:gd name="connsiteX23" fmla="*/ 444353 w 914253"/>
                <a:gd name="connsiteY23" fmla="*/ 28929 h 1019529"/>
                <a:gd name="connsiteX24" fmla="*/ 463403 w 914253"/>
                <a:gd name="connsiteY24" fmla="*/ 47979 h 1019529"/>
                <a:gd name="connsiteX25" fmla="*/ 501503 w 914253"/>
                <a:gd name="connsiteY25" fmla="*/ 73379 h 1019529"/>
                <a:gd name="connsiteX26" fmla="*/ 514203 w 914253"/>
                <a:gd name="connsiteY26" fmla="*/ 92429 h 1019529"/>
                <a:gd name="connsiteX27" fmla="*/ 552303 w 914253"/>
                <a:gd name="connsiteY27" fmla="*/ 117829 h 1019529"/>
                <a:gd name="connsiteX28" fmla="*/ 571353 w 914253"/>
                <a:gd name="connsiteY28" fmla="*/ 130529 h 1019529"/>
                <a:gd name="connsiteX29" fmla="*/ 590403 w 914253"/>
                <a:gd name="connsiteY29" fmla="*/ 143229 h 1019529"/>
                <a:gd name="connsiteX30" fmla="*/ 615803 w 914253"/>
                <a:gd name="connsiteY30" fmla="*/ 155929 h 1019529"/>
                <a:gd name="connsiteX31" fmla="*/ 672953 w 914253"/>
                <a:gd name="connsiteY31" fmla="*/ 187679 h 1019529"/>
                <a:gd name="connsiteX32" fmla="*/ 704703 w 914253"/>
                <a:gd name="connsiteY32" fmla="*/ 244829 h 1019529"/>
                <a:gd name="connsiteX33" fmla="*/ 711053 w 914253"/>
                <a:gd name="connsiteY33" fmla="*/ 263879 h 1019529"/>
                <a:gd name="connsiteX34" fmla="*/ 717403 w 914253"/>
                <a:gd name="connsiteY34" fmla="*/ 352779 h 1019529"/>
                <a:gd name="connsiteX35" fmla="*/ 736453 w 914253"/>
                <a:gd name="connsiteY35" fmla="*/ 409929 h 1019529"/>
                <a:gd name="connsiteX36" fmla="*/ 749153 w 914253"/>
                <a:gd name="connsiteY36" fmla="*/ 448029 h 1019529"/>
                <a:gd name="connsiteX37" fmla="*/ 755503 w 914253"/>
                <a:gd name="connsiteY37" fmla="*/ 467079 h 1019529"/>
                <a:gd name="connsiteX38" fmla="*/ 774553 w 914253"/>
                <a:gd name="connsiteY38" fmla="*/ 505179 h 1019529"/>
                <a:gd name="connsiteX39" fmla="*/ 787253 w 914253"/>
                <a:gd name="connsiteY39" fmla="*/ 524229 h 1019529"/>
                <a:gd name="connsiteX40" fmla="*/ 806303 w 914253"/>
                <a:gd name="connsiteY40" fmla="*/ 562329 h 1019529"/>
                <a:gd name="connsiteX41" fmla="*/ 825353 w 914253"/>
                <a:gd name="connsiteY41" fmla="*/ 663929 h 1019529"/>
                <a:gd name="connsiteX42" fmla="*/ 831703 w 914253"/>
                <a:gd name="connsiteY42" fmla="*/ 682979 h 1019529"/>
                <a:gd name="connsiteX43" fmla="*/ 857103 w 914253"/>
                <a:gd name="connsiteY43" fmla="*/ 740129 h 1019529"/>
                <a:gd name="connsiteX44" fmla="*/ 863453 w 914253"/>
                <a:gd name="connsiteY44" fmla="*/ 759179 h 1019529"/>
                <a:gd name="connsiteX45" fmla="*/ 869803 w 914253"/>
                <a:gd name="connsiteY45" fmla="*/ 778229 h 1019529"/>
                <a:gd name="connsiteX46" fmla="*/ 882503 w 914253"/>
                <a:gd name="connsiteY46" fmla="*/ 835379 h 1019529"/>
                <a:gd name="connsiteX47" fmla="*/ 888853 w 914253"/>
                <a:gd name="connsiteY47" fmla="*/ 867129 h 1019529"/>
                <a:gd name="connsiteX48" fmla="*/ 895203 w 914253"/>
                <a:gd name="connsiteY48" fmla="*/ 886179 h 1019529"/>
                <a:gd name="connsiteX49" fmla="*/ 914253 w 914253"/>
                <a:gd name="connsiteY49" fmla="*/ 956029 h 1019529"/>
                <a:gd name="connsiteX50" fmla="*/ 907903 w 914253"/>
                <a:gd name="connsiteY50" fmla="*/ 1013179 h 1019529"/>
                <a:gd name="connsiteX51" fmla="*/ 888853 w 914253"/>
                <a:gd name="connsiteY51" fmla="*/ 1019529 h 1019529"/>
                <a:gd name="connsiteX52" fmla="*/ 838053 w 914253"/>
                <a:gd name="connsiteY52" fmla="*/ 1013179 h 1019529"/>
                <a:gd name="connsiteX53" fmla="*/ 825353 w 914253"/>
                <a:gd name="connsiteY53" fmla="*/ 975079 h 1019529"/>
                <a:gd name="connsiteX54" fmla="*/ 812653 w 914253"/>
                <a:gd name="connsiteY54" fmla="*/ 936979 h 1019529"/>
                <a:gd name="connsiteX55" fmla="*/ 780903 w 914253"/>
                <a:gd name="connsiteY55" fmla="*/ 975079 h 1019529"/>
                <a:gd name="connsiteX56" fmla="*/ 768203 w 914253"/>
                <a:gd name="connsiteY56" fmla="*/ 994129 h 1019529"/>
                <a:gd name="connsiteX57" fmla="*/ 660253 w 914253"/>
                <a:gd name="connsiteY57" fmla="*/ 987779 h 1019529"/>
                <a:gd name="connsiteX58" fmla="*/ 641203 w 914253"/>
                <a:gd name="connsiteY58" fmla="*/ 968729 h 1019529"/>
                <a:gd name="connsiteX59" fmla="*/ 622153 w 914253"/>
                <a:gd name="connsiteY59" fmla="*/ 962379 h 1019529"/>
                <a:gd name="connsiteX60" fmla="*/ 603103 w 914253"/>
                <a:gd name="connsiteY60" fmla="*/ 968729 h 1019529"/>
                <a:gd name="connsiteX61" fmla="*/ 558653 w 914253"/>
                <a:gd name="connsiteY61" fmla="*/ 956029 h 1019529"/>
                <a:gd name="connsiteX62" fmla="*/ 545953 w 914253"/>
                <a:gd name="connsiteY62" fmla="*/ 936979 h 1019529"/>
                <a:gd name="connsiteX63" fmla="*/ 507853 w 914253"/>
                <a:gd name="connsiteY63" fmla="*/ 924279 h 1019529"/>
                <a:gd name="connsiteX64" fmla="*/ 431653 w 914253"/>
                <a:gd name="connsiteY64" fmla="*/ 911579 h 1019529"/>
                <a:gd name="connsiteX65" fmla="*/ 412603 w 914253"/>
                <a:gd name="connsiteY65" fmla="*/ 905229 h 1019529"/>
                <a:gd name="connsiteX66" fmla="*/ 393553 w 914253"/>
                <a:gd name="connsiteY66" fmla="*/ 892529 h 1019529"/>
                <a:gd name="connsiteX67" fmla="*/ 361803 w 914253"/>
                <a:gd name="connsiteY67" fmla="*/ 886179 h 1019529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49153 w 914253"/>
                <a:gd name="connsiteY36" fmla="*/ 454996 h 1026496"/>
                <a:gd name="connsiteX37" fmla="*/ 755503 w 914253"/>
                <a:gd name="connsiteY37" fmla="*/ 474046 h 1026496"/>
                <a:gd name="connsiteX38" fmla="*/ 774553 w 914253"/>
                <a:gd name="connsiteY38" fmla="*/ 512146 h 1026496"/>
                <a:gd name="connsiteX39" fmla="*/ 787253 w 914253"/>
                <a:gd name="connsiteY39" fmla="*/ 531196 h 1026496"/>
                <a:gd name="connsiteX40" fmla="*/ 806303 w 914253"/>
                <a:gd name="connsiteY40" fmla="*/ 569296 h 1026496"/>
                <a:gd name="connsiteX41" fmla="*/ 825353 w 914253"/>
                <a:gd name="connsiteY41" fmla="*/ 670896 h 1026496"/>
                <a:gd name="connsiteX42" fmla="*/ 831703 w 914253"/>
                <a:gd name="connsiteY42" fmla="*/ 689946 h 1026496"/>
                <a:gd name="connsiteX43" fmla="*/ 857103 w 914253"/>
                <a:gd name="connsiteY43" fmla="*/ 747096 h 1026496"/>
                <a:gd name="connsiteX44" fmla="*/ 863453 w 914253"/>
                <a:gd name="connsiteY44" fmla="*/ 766146 h 1026496"/>
                <a:gd name="connsiteX45" fmla="*/ 869803 w 914253"/>
                <a:gd name="connsiteY45" fmla="*/ 785196 h 1026496"/>
                <a:gd name="connsiteX46" fmla="*/ 882503 w 914253"/>
                <a:gd name="connsiteY46" fmla="*/ 842346 h 1026496"/>
                <a:gd name="connsiteX47" fmla="*/ 888853 w 914253"/>
                <a:gd name="connsiteY47" fmla="*/ 874096 h 1026496"/>
                <a:gd name="connsiteX48" fmla="*/ 895203 w 914253"/>
                <a:gd name="connsiteY48" fmla="*/ 893146 h 1026496"/>
                <a:gd name="connsiteX49" fmla="*/ 914253 w 914253"/>
                <a:gd name="connsiteY49" fmla="*/ 962996 h 1026496"/>
                <a:gd name="connsiteX50" fmla="*/ 907903 w 914253"/>
                <a:gd name="connsiteY50" fmla="*/ 1020146 h 1026496"/>
                <a:gd name="connsiteX51" fmla="*/ 888853 w 914253"/>
                <a:gd name="connsiteY51" fmla="*/ 1026496 h 1026496"/>
                <a:gd name="connsiteX52" fmla="*/ 838053 w 914253"/>
                <a:gd name="connsiteY52" fmla="*/ 1020146 h 1026496"/>
                <a:gd name="connsiteX53" fmla="*/ 825353 w 914253"/>
                <a:gd name="connsiteY53" fmla="*/ 982046 h 1026496"/>
                <a:gd name="connsiteX54" fmla="*/ 812653 w 914253"/>
                <a:gd name="connsiteY54" fmla="*/ 943946 h 1026496"/>
                <a:gd name="connsiteX55" fmla="*/ 780903 w 914253"/>
                <a:gd name="connsiteY55" fmla="*/ 982046 h 1026496"/>
                <a:gd name="connsiteX56" fmla="*/ 768203 w 914253"/>
                <a:gd name="connsiteY56" fmla="*/ 1001096 h 1026496"/>
                <a:gd name="connsiteX57" fmla="*/ 660253 w 914253"/>
                <a:gd name="connsiteY57" fmla="*/ 994746 h 1026496"/>
                <a:gd name="connsiteX58" fmla="*/ 641203 w 914253"/>
                <a:gd name="connsiteY58" fmla="*/ 975696 h 1026496"/>
                <a:gd name="connsiteX59" fmla="*/ 622153 w 914253"/>
                <a:gd name="connsiteY59" fmla="*/ 969346 h 1026496"/>
                <a:gd name="connsiteX60" fmla="*/ 603103 w 914253"/>
                <a:gd name="connsiteY60" fmla="*/ 975696 h 1026496"/>
                <a:gd name="connsiteX61" fmla="*/ 558653 w 914253"/>
                <a:gd name="connsiteY61" fmla="*/ 962996 h 1026496"/>
                <a:gd name="connsiteX62" fmla="*/ 545953 w 914253"/>
                <a:gd name="connsiteY62" fmla="*/ 943946 h 1026496"/>
                <a:gd name="connsiteX63" fmla="*/ 507853 w 914253"/>
                <a:gd name="connsiteY63" fmla="*/ 931246 h 1026496"/>
                <a:gd name="connsiteX64" fmla="*/ 431653 w 914253"/>
                <a:gd name="connsiteY64" fmla="*/ 918546 h 1026496"/>
                <a:gd name="connsiteX65" fmla="*/ 412603 w 914253"/>
                <a:gd name="connsiteY65" fmla="*/ 912196 h 1026496"/>
                <a:gd name="connsiteX66" fmla="*/ 393553 w 914253"/>
                <a:gd name="connsiteY66" fmla="*/ 899496 h 1026496"/>
                <a:gd name="connsiteX67" fmla="*/ 361803 w 914253"/>
                <a:gd name="connsiteY67" fmla="*/ 893146 h 1026496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49153 w 914253"/>
                <a:gd name="connsiteY36" fmla="*/ 454996 h 1026496"/>
                <a:gd name="connsiteX37" fmla="*/ 774553 w 914253"/>
                <a:gd name="connsiteY37" fmla="*/ 512146 h 1026496"/>
                <a:gd name="connsiteX38" fmla="*/ 787253 w 914253"/>
                <a:gd name="connsiteY38" fmla="*/ 5311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603103 w 914253"/>
                <a:gd name="connsiteY59" fmla="*/ 975696 h 1026496"/>
                <a:gd name="connsiteX60" fmla="*/ 558653 w 914253"/>
                <a:gd name="connsiteY60" fmla="*/ 962996 h 1026496"/>
                <a:gd name="connsiteX61" fmla="*/ 545953 w 914253"/>
                <a:gd name="connsiteY61" fmla="*/ 943946 h 1026496"/>
                <a:gd name="connsiteX62" fmla="*/ 507853 w 914253"/>
                <a:gd name="connsiteY62" fmla="*/ 931246 h 1026496"/>
                <a:gd name="connsiteX63" fmla="*/ 431653 w 914253"/>
                <a:gd name="connsiteY63" fmla="*/ 918546 h 1026496"/>
                <a:gd name="connsiteX64" fmla="*/ 412603 w 914253"/>
                <a:gd name="connsiteY64" fmla="*/ 912196 h 1026496"/>
                <a:gd name="connsiteX65" fmla="*/ 393553 w 914253"/>
                <a:gd name="connsiteY65" fmla="*/ 899496 h 1026496"/>
                <a:gd name="connsiteX66" fmla="*/ 361803 w 914253"/>
                <a:gd name="connsiteY66" fmla="*/ 893146 h 1026496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49153 w 914253"/>
                <a:gd name="connsiteY36" fmla="*/ 454996 h 1026496"/>
                <a:gd name="connsiteX37" fmla="*/ 787253 w 914253"/>
                <a:gd name="connsiteY37" fmla="*/ 5311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5353 w 914253"/>
                <a:gd name="connsiteY51" fmla="*/ 982046 h 1026496"/>
                <a:gd name="connsiteX52" fmla="*/ 812653 w 914253"/>
                <a:gd name="connsiteY52" fmla="*/ 943946 h 1026496"/>
                <a:gd name="connsiteX53" fmla="*/ 780903 w 914253"/>
                <a:gd name="connsiteY53" fmla="*/ 982046 h 1026496"/>
                <a:gd name="connsiteX54" fmla="*/ 768203 w 914253"/>
                <a:gd name="connsiteY54" fmla="*/ 1001096 h 1026496"/>
                <a:gd name="connsiteX55" fmla="*/ 660253 w 914253"/>
                <a:gd name="connsiteY55" fmla="*/ 994746 h 1026496"/>
                <a:gd name="connsiteX56" fmla="*/ 641203 w 914253"/>
                <a:gd name="connsiteY56" fmla="*/ 975696 h 1026496"/>
                <a:gd name="connsiteX57" fmla="*/ 622153 w 914253"/>
                <a:gd name="connsiteY57" fmla="*/ 969346 h 1026496"/>
                <a:gd name="connsiteX58" fmla="*/ 603103 w 914253"/>
                <a:gd name="connsiteY58" fmla="*/ 97569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507853 w 914253"/>
                <a:gd name="connsiteY61" fmla="*/ 931246 h 1026496"/>
                <a:gd name="connsiteX62" fmla="*/ 431653 w 914253"/>
                <a:gd name="connsiteY62" fmla="*/ 918546 h 1026496"/>
                <a:gd name="connsiteX63" fmla="*/ 412603 w 914253"/>
                <a:gd name="connsiteY63" fmla="*/ 912196 h 1026496"/>
                <a:gd name="connsiteX64" fmla="*/ 393553 w 914253"/>
                <a:gd name="connsiteY64" fmla="*/ 899496 h 1026496"/>
                <a:gd name="connsiteX65" fmla="*/ 361803 w 914253"/>
                <a:gd name="connsiteY65" fmla="*/ 893146 h 1026496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87253 w 914253"/>
                <a:gd name="connsiteY37" fmla="*/ 5311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5353 w 914253"/>
                <a:gd name="connsiteY51" fmla="*/ 982046 h 1026496"/>
                <a:gd name="connsiteX52" fmla="*/ 812653 w 914253"/>
                <a:gd name="connsiteY52" fmla="*/ 943946 h 1026496"/>
                <a:gd name="connsiteX53" fmla="*/ 780903 w 914253"/>
                <a:gd name="connsiteY53" fmla="*/ 982046 h 1026496"/>
                <a:gd name="connsiteX54" fmla="*/ 768203 w 914253"/>
                <a:gd name="connsiteY54" fmla="*/ 1001096 h 1026496"/>
                <a:gd name="connsiteX55" fmla="*/ 660253 w 914253"/>
                <a:gd name="connsiteY55" fmla="*/ 994746 h 1026496"/>
                <a:gd name="connsiteX56" fmla="*/ 641203 w 914253"/>
                <a:gd name="connsiteY56" fmla="*/ 975696 h 1026496"/>
                <a:gd name="connsiteX57" fmla="*/ 622153 w 914253"/>
                <a:gd name="connsiteY57" fmla="*/ 969346 h 1026496"/>
                <a:gd name="connsiteX58" fmla="*/ 603103 w 914253"/>
                <a:gd name="connsiteY58" fmla="*/ 97569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507853 w 914253"/>
                <a:gd name="connsiteY61" fmla="*/ 931246 h 1026496"/>
                <a:gd name="connsiteX62" fmla="*/ 431653 w 914253"/>
                <a:gd name="connsiteY62" fmla="*/ 918546 h 1026496"/>
                <a:gd name="connsiteX63" fmla="*/ 412603 w 914253"/>
                <a:gd name="connsiteY63" fmla="*/ 912196 h 1026496"/>
                <a:gd name="connsiteX64" fmla="*/ 393553 w 914253"/>
                <a:gd name="connsiteY64" fmla="*/ 899496 h 1026496"/>
                <a:gd name="connsiteX65" fmla="*/ 361803 w 914253"/>
                <a:gd name="connsiteY65" fmla="*/ 893146 h 1026496"/>
                <a:gd name="connsiteX0" fmla="*/ 342753 w 914253"/>
                <a:gd name="connsiteY0" fmla="*/ 855046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5353 w 914253"/>
                <a:gd name="connsiteY51" fmla="*/ 982046 h 1026496"/>
                <a:gd name="connsiteX52" fmla="*/ 812653 w 914253"/>
                <a:gd name="connsiteY52" fmla="*/ 943946 h 1026496"/>
                <a:gd name="connsiteX53" fmla="*/ 780903 w 914253"/>
                <a:gd name="connsiteY53" fmla="*/ 982046 h 1026496"/>
                <a:gd name="connsiteX54" fmla="*/ 768203 w 914253"/>
                <a:gd name="connsiteY54" fmla="*/ 1001096 h 1026496"/>
                <a:gd name="connsiteX55" fmla="*/ 660253 w 914253"/>
                <a:gd name="connsiteY55" fmla="*/ 994746 h 1026496"/>
                <a:gd name="connsiteX56" fmla="*/ 641203 w 914253"/>
                <a:gd name="connsiteY56" fmla="*/ 975696 h 1026496"/>
                <a:gd name="connsiteX57" fmla="*/ 622153 w 914253"/>
                <a:gd name="connsiteY57" fmla="*/ 969346 h 1026496"/>
                <a:gd name="connsiteX58" fmla="*/ 603103 w 914253"/>
                <a:gd name="connsiteY58" fmla="*/ 97569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507853 w 914253"/>
                <a:gd name="connsiteY61" fmla="*/ 931246 h 1026496"/>
                <a:gd name="connsiteX62" fmla="*/ 431653 w 914253"/>
                <a:gd name="connsiteY62" fmla="*/ 918546 h 1026496"/>
                <a:gd name="connsiteX63" fmla="*/ 412603 w 914253"/>
                <a:gd name="connsiteY63" fmla="*/ 912196 h 1026496"/>
                <a:gd name="connsiteX64" fmla="*/ 393553 w 914253"/>
                <a:gd name="connsiteY64" fmla="*/ 899496 h 1026496"/>
                <a:gd name="connsiteX65" fmla="*/ 361803 w 914253"/>
                <a:gd name="connsiteY65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603103 w 914253"/>
                <a:gd name="connsiteY59" fmla="*/ 975696 h 1026496"/>
                <a:gd name="connsiteX60" fmla="*/ 558653 w 914253"/>
                <a:gd name="connsiteY60" fmla="*/ 962996 h 1026496"/>
                <a:gd name="connsiteX61" fmla="*/ 545953 w 914253"/>
                <a:gd name="connsiteY61" fmla="*/ 943946 h 1026496"/>
                <a:gd name="connsiteX62" fmla="*/ 507853 w 914253"/>
                <a:gd name="connsiteY62" fmla="*/ 931246 h 1026496"/>
                <a:gd name="connsiteX63" fmla="*/ 431653 w 914253"/>
                <a:gd name="connsiteY63" fmla="*/ 918546 h 1026496"/>
                <a:gd name="connsiteX64" fmla="*/ 412603 w 914253"/>
                <a:gd name="connsiteY64" fmla="*/ 912196 h 1026496"/>
                <a:gd name="connsiteX65" fmla="*/ 393553 w 914253"/>
                <a:gd name="connsiteY65" fmla="*/ 899496 h 1026496"/>
                <a:gd name="connsiteX66" fmla="*/ 361803 w 914253"/>
                <a:gd name="connsiteY66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507853 w 914253"/>
                <a:gd name="connsiteY61" fmla="*/ 931246 h 1026496"/>
                <a:gd name="connsiteX62" fmla="*/ 431653 w 914253"/>
                <a:gd name="connsiteY62" fmla="*/ 918546 h 1026496"/>
                <a:gd name="connsiteX63" fmla="*/ 412603 w 914253"/>
                <a:gd name="connsiteY63" fmla="*/ 912196 h 1026496"/>
                <a:gd name="connsiteX64" fmla="*/ 393553 w 914253"/>
                <a:gd name="connsiteY64" fmla="*/ 899496 h 1026496"/>
                <a:gd name="connsiteX65" fmla="*/ 361803 w 914253"/>
                <a:gd name="connsiteY65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558653 w 914253"/>
                <a:gd name="connsiteY59" fmla="*/ 962996 h 1026496"/>
                <a:gd name="connsiteX60" fmla="*/ 545953 w 914253"/>
                <a:gd name="connsiteY60" fmla="*/ 943946 h 1026496"/>
                <a:gd name="connsiteX61" fmla="*/ 431653 w 914253"/>
                <a:gd name="connsiteY61" fmla="*/ 918546 h 1026496"/>
                <a:gd name="connsiteX62" fmla="*/ 412603 w 914253"/>
                <a:gd name="connsiteY62" fmla="*/ 912196 h 1026496"/>
                <a:gd name="connsiteX63" fmla="*/ 393553 w 914253"/>
                <a:gd name="connsiteY63" fmla="*/ 899496 h 1026496"/>
                <a:gd name="connsiteX64" fmla="*/ 361803 w 914253"/>
                <a:gd name="connsiteY64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558653 w 914253"/>
                <a:gd name="connsiteY59" fmla="*/ 96299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22153 w 914253"/>
                <a:gd name="connsiteY58" fmla="*/ 969346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660253 w 914253"/>
                <a:gd name="connsiteY56" fmla="*/ 9947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68203 w 914253"/>
                <a:gd name="connsiteY55" fmla="*/ 1001096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43946 h 1026496"/>
                <a:gd name="connsiteX54" fmla="*/ 780903 w 914253"/>
                <a:gd name="connsiteY54" fmla="*/ 982046 h 1026496"/>
                <a:gd name="connsiteX55" fmla="*/ 777728 w 914253"/>
                <a:gd name="connsiteY55" fmla="*/ 1023321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69346 h 1026496"/>
                <a:gd name="connsiteX54" fmla="*/ 780903 w 914253"/>
                <a:gd name="connsiteY54" fmla="*/ 982046 h 1026496"/>
                <a:gd name="connsiteX55" fmla="*/ 777728 w 914253"/>
                <a:gd name="connsiteY55" fmla="*/ 1023321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69346 h 1026496"/>
                <a:gd name="connsiteX54" fmla="*/ 784078 w 914253"/>
                <a:gd name="connsiteY54" fmla="*/ 994746 h 1026496"/>
                <a:gd name="connsiteX55" fmla="*/ 777728 w 914253"/>
                <a:gd name="connsiteY55" fmla="*/ 1023321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812653 w 914253"/>
                <a:gd name="connsiteY53" fmla="*/ 994746 h 1026496"/>
                <a:gd name="connsiteX54" fmla="*/ 784078 w 914253"/>
                <a:gd name="connsiteY54" fmla="*/ 994746 h 1026496"/>
                <a:gd name="connsiteX55" fmla="*/ 777728 w 914253"/>
                <a:gd name="connsiteY55" fmla="*/ 1023321 h 1026496"/>
                <a:gd name="connsiteX56" fmla="*/ 704703 w 914253"/>
                <a:gd name="connsiteY56" fmla="*/ 1007446 h 1026496"/>
                <a:gd name="connsiteX57" fmla="*/ 641203 w 914253"/>
                <a:gd name="connsiteY57" fmla="*/ 975696 h 1026496"/>
                <a:gd name="connsiteX58" fmla="*/ 638028 w 914253"/>
                <a:gd name="connsiteY58" fmla="*/ 1010621 h 1026496"/>
                <a:gd name="connsiteX59" fmla="*/ 558653 w 914253"/>
                <a:gd name="connsiteY59" fmla="*/ 982046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5353 w 914253"/>
                <a:gd name="connsiteY52" fmla="*/ 982046 h 1026496"/>
                <a:gd name="connsiteX53" fmla="*/ 784078 w 914253"/>
                <a:gd name="connsiteY53" fmla="*/ 994746 h 1026496"/>
                <a:gd name="connsiteX54" fmla="*/ 777728 w 914253"/>
                <a:gd name="connsiteY54" fmla="*/ 1023321 h 1026496"/>
                <a:gd name="connsiteX55" fmla="*/ 704703 w 914253"/>
                <a:gd name="connsiteY55" fmla="*/ 1007446 h 1026496"/>
                <a:gd name="connsiteX56" fmla="*/ 641203 w 914253"/>
                <a:gd name="connsiteY56" fmla="*/ 975696 h 1026496"/>
                <a:gd name="connsiteX57" fmla="*/ 638028 w 914253"/>
                <a:gd name="connsiteY57" fmla="*/ 1010621 h 1026496"/>
                <a:gd name="connsiteX58" fmla="*/ 558653 w 914253"/>
                <a:gd name="connsiteY58" fmla="*/ 982046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62" fmla="*/ 361803 w 914253"/>
                <a:gd name="connsiteY62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2178 w 914253"/>
                <a:gd name="connsiteY52" fmla="*/ 1004271 h 1026496"/>
                <a:gd name="connsiteX53" fmla="*/ 784078 w 914253"/>
                <a:gd name="connsiteY53" fmla="*/ 994746 h 1026496"/>
                <a:gd name="connsiteX54" fmla="*/ 777728 w 914253"/>
                <a:gd name="connsiteY54" fmla="*/ 1023321 h 1026496"/>
                <a:gd name="connsiteX55" fmla="*/ 704703 w 914253"/>
                <a:gd name="connsiteY55" fmla="*/ 1007446 h 1026496"/>
                <a:gd name="connsiteX56" fmla="*/ 641203 w 914253"/>
                <a:gd name="connsiteY56" fmla="*/ 975696 h 1026496"/>
                <a:gd name="connsiteX57" fmla="*/ 638028 w 914253"/>
                <a:gd name="connsiteY57" fmla="*/ 1010621 h 1026496"/>
                <a:gd name="connsiteX58" fmla="*/ 558653 w 914253"/>
                <a:gd name="connsiteY58" fmla="*/ 982046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62" fmla="*/ 361803 w 914253"/>
                <a:gd name="connsiteY62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2178 w 914253"/>
                <a:gd name="connsiteY52" fmla="*/ 1004271 h 1026496"/>
                <a:gd name="connsiteX53" fmla="*/ 784078 w 914253"/>
                <a:gd name="connsiteY53" fmla="*/ 994746 h 1026496"/>
                <a:gd name="connsiteX54" fmla="*/ 777728 w 914253"/>
                <a:gd name="connsiteY54" fmla="*/ 1023321 h 1026496"/>
                <a:gd name="connsiteX55" fmla="*/ 704703 w 914253"/>
                <a:gd name="connsiteY55" fmla="*/ 1007446 h 1026496"/>
                <a:gd name="connsiteX56" fmla="*/ 657078 w 914253"/>
                <a:gd name="connsiteY56" fmla="*/ 988396 h 1026496"/>
                <a:gd name="connsiteX57" fmla="*/ 638028 w 914253"/>
                <a:gd name="connsiteY57" fmla="*/ 1010621 h 1026496"/>
                <a:gd name="connsiteX58" fmla="*/ 558653 w 914253"/>
                <a:gd name="connsiteY58" fmla="*/ 982046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62" fmla="*/ 361803 w 914253"/>
                <a:gd name="connsiteY62" fmla="*/ 893146 h 1026496"/>
                <a:gd name="connsiteX0" fmla="*/ 342753 w 914253"/>
                <a:gd name="connsiteY0" fmla="*/ 855046 h 1026496"/>
                <a:gd name="connsiteX1" fmla="*/ 266553 w 914253"/>
                <a:gd name="connsiteY1" fmla="*/ 826472 h 1026496"/>
                <a:gd name="connsiteX2" fmla="*/ 228453 w 914253"/>
                <a:gd name="connsiteY2" fmla="*/ 747096 h 1026496"/>
                <a:gd name="connsiteX3" fmla="*/ 209403 w 914253"/>
                <a:gd name="connsiteY3" fmla="*/ 740746 h 1026496"/>
                <a:gd name="connsiteX4" fmla="*/ 184003 w 914253"/>
                <a:gd name="connsiteY4" fmla="*/ 721696 h 1026496"/>
                <a:gd name="connsiteX5" fmla="*/ 158603 w 914253"/>
                <a:gd name="connsiteY5" fmla="*/ 715346 h 1026496"/>
                <a:gd name="connsiteX6" fmla="*/ 120503 w 914253"/>
                <a:gd name="connsiteY6" fmla="*/ 689946 h 1026496"/>
                <a:gd name="connsiteX7" fmla="*/ 101453 w 914253"/>
                <a:gd name="connsiteY7" fmla="*/ 677246 h 1026496"/>
                <a:gd name="connsiteX8" fmla="*/ 63353 w 914253"/>
                <a:gd name="connsiteY8" fmla="*/ 639146 h 1026496"/>
                <a:gd name="connsiteX9" fmla="*/ 50653 w 914253"/>
                <a:gd name="connsiteY9" fmla="*/ 601046 h 1026496"/>
                <a:gd name="connsiteX10" fmla="*/ 31603 w 914253"/>
                <a:gd name="connsiteY10" fmla="*/ 581996 h 1026496"/>
                <a:gd name="connsiteX11" fmla="*/ 31603 w 914253"/>
                <a:gd name="connsiteY11" fmla="*/ 474046 h 1026496"/>
                <a:gd name="connsiteX12" fmla="*/ 25253 w 914253"/>
                <a:gd name="connsiteY12" fmla="*/ 454996 h 1026496"/>
                <a:gd name="connsiteX13" fmla="*/ 18903 w 914253"/>
                <a:gd name="connsiteY13" fmla="*/ 404196 h 1026496"/>
                <a:gd name="connsiteX14" fmla="*/ 18903 w 914253"/>
                <a:gd name="connsiteY14" fmla="*/ 105746 h 1026496"/>
                <a:gd name="connsiteX15" fmla="*/ 44303 w 914253"/>
                <a:gd name="connsiteY15" fmla="*/ 80346 h 1026496"/>
                <a:gd name="connsiteX16" fmla="*/ 101453 w 914253"/>
                <a:gd name="connsiteY16" fmla="*/ 61296 h 1026496"/>
                <a:gd name="connsiteX17" fmla="*/ 133203 w 914253"/>
                <a:gd name="connsiteY17" fmla="*/ 54946 h 1026496"/>
                <a:gd name="connsiteX18" fmla="*/ 171303 w 914253"/>
                <a:gd name="connsiteY18" fmla="*/ 42246 h 1026496"/>
                <a:gd name="connsiteX19" fmla="*/ 196703 w 914253"/>
                <a:gd name="connsiteY19" fmla="*/ 35896 h 1026496"/>
                <a:gd name="connsiteX20" fmla="*/ 215753 w 914253"/>
                <a:gd name="connsiteY20" fmla="*/ 29546 h 1026496"/>
                <a:gd name="connsiteX21" fmla="*/ 330053 w 914253"/>
                <a:gd name="connsiteY21" fmla="*/ 7321 h 1026496"/>
                <a:gd name="connsiteX22" fmla="*/ 380853 w 914253"/>
                <a:gd name="connsiteY22" fmla="*/ 971 h 1026496"/>
                <a:gd name="connsiteX23" fmla="*/ 425303 w 914253"/>
                <a:gd name="connsiteY23" fmla="*/ 29546 h 1026496"/>
                <a:gd name="connsiteX24" fmla="*/ 444353 w 914253"/>
                <a:gd name="connsiteY24" fmla="*/ 35896 h 1026496"/>
                <a:gd name="connsiteX25" fmla="*/ 463403 w 914253"/>
                <a:gd name="connsiteY25" fmla="*/ 54946 h 1026496"/>
                <a:gd name="connsiteX26" fmla="*/ 501503 w 914253"/>
                <a:gd name="connsiteY26" fmla="*/ 80346 h 1026496"/>
                <a:gd name="connsiteX27" fmla="*/ 514203 w 914253"/>
                <a:gd name="connsiteY27" fmla="*/ 99396 h 1026496"/>
                <a:gd name="connsiteX28" fmla="*/ 552303 w 914253"/>
                <a:gd name="connsiteY28" fmla="*/ 124796 h 1026496"/>
                <a:gd name="connsiteX29" fmla="*/ 571353 w 914253"/>
                <a:gd name="connsiteY29" fmla="*/ 137496 h 1026496"/>
                <a:gd name="connsiteX30" fmla="*/ 590403 w 914253"/>
                <a:gd name="connsiteY30" fmla="*/ 150196 h 1026496"/>
                <a:gd name="connsiteX31" fmla="*/ 615803 w 914253"/>
                <a:gd name="connsiteY31" fmla="*/ 162896 h 1026496"/>
                <a:gd name="connsiteX32" fmla="*/ 672953 w 914253"/>
                <a:gd name="connsiteY32" fmla="*/ 194646 h 1026496"/>
                <a:gd name="connsiteX33" fmla="*/ 704703 w 914253"/>
                <a:gd name="connsiteY33" fmla="*/ 251796 h 1026496"/>
                <a:gd name="connsiteX34" fmla="*/ 711053 w 914253"/>
                <a:gd name="connsiteY34" fmla="*/ 270846 h 1026496"/>
                <a:gd name="connsiteX35" fmla="*/ 717403 w 914253"/>
                <a:gd name="connsiteY35" fmla="*/ 359746 h 1026496"/>
                <a:gd name="connsiteX36" fmla="*/ 736453 w 914253"/>
                <a:gd name="connsiteY36" fmla="*/ 416896 h 1026496"/>
                <a:gd name="connsiteX37" fmla="*/ 765028 w 914253"/>
                <a:gd name="connsiteY37" fmla="*/ 442296 h 1026496"/>
                <a:gd name="connsiteX38" fmla="*/ 799953 w 914253"/>
                <a:gd name="connsiteY38" fmla="*/ 518496 h 1026496"/>
                <a:gd name="connsiteX39" fmla="*/ 806303 w 914253"/>
                <a:gd name="connsiteY39" fmla="*/ 569296 h 1026496"/>
                <a:gd name="connsiteX40" fmla="*/ 825353 w 914253"/>
                <a:gd name="connsiteY40" fmla="*/ 670896 h 1026496"/>
                <a:gd name="connsiteX41" fmla="*/ 831703 w 914253"/>
                <a:gd name="connsiteY41" fmla="*/ 689946 h 1026496"/>
                <a:gd name="connsiteX42" fmla="*/ 857103 w 914253"/>
                <a:gd name="connsiteY42" fmla="*/ 747096 h 1026496"/>
                <a:gd name="connsiteX43" fmla="*/ 863453 w 914253"/>
                <a:gd name="connsiteY43" fmla="*/ 766146 h 1026496"/>
                <a:gd name="connsiteX44" fmla="*/ 869803 w 914253"/>
                <a:gd name="connsiteY44" fmla="*/ 785196 h 1026496"/>
                <a:gd name="connsiteX45" fmla="*/ 882503 w 914253"/>
                <a:gd name="connsiteY45" fmla="*/ 842346 h 1026496"/>
                <a:gd name="connsiteX46" fmla="*/ 888853 w 914253"/>
                <a:gd name="connsiteY46" fmla="*/ 874096 h 1026496"/>
                <a:gd name="connsiteX47" fmla="*/ 895203 w 914253"/>
                <a:gd name="connsiteY47" fmla="*/ 893146 h 1026496"/>
                <a:gd name="connsiteX48" fmla="*/ 914253 w 914253"/>
                <a:gd name="connsiteY48" fmla="*/ 962996 h 1026496"/>
                <a:gd name="connsiteX49" fmla="*/ 907903 w 914253"/>
                <a:gd name="connsiteY49" fmla="*/ 1020146 h 1026496"/>
                <a:gd name="connsiteX50" fmla="*/ 888853 w 914253"/>
                <a:gd name="connsiteY50" fmla="*/ 1026496 h 1026496"/>
                <a:gd name="connsiteX51" fmla="*/ 838053 w 914253"/>
                <a:gd name="connsiteY51" fmla="*/ 1020146 h 1026496"/>
                <a:gd name="connsiteX52" fmla="*/ 822178 w 914253"/>
                <a:gd name="connsiteY52" fmla="*/ 1004271 h 1026496"/>
                <a:gd name="connsiteX53" fmla="*/ 784078 w 914253"/>
                <a:gd name="connsiteY53" fmla="*/ 994746 h 1026496"/>
                <a:gd name="connsiteX54" fmla="*/ 777728 w 914253"/>
                <a:gd name="connsiteY54" fmla="*/ 1023321 h 1026496"/>
                <a:gd name="connsiteX55" fmla="*/ 704703 w 914253"/>
                <a:gd name="connsiteY55" fmla="*/ 1007446 h 1026496"/>
                <a:gd name="connsiteX56" fmla="*/ 657078 w 914253"/>
                <a:gd name="connsiteY56" fmla="*/ 988396 h 1026496"/>
                <a:gd name="connsiteX57" fmla="*/ 638028 w 914253"/>
                <a:gd name="connsiteY57" fmla="*/ 1010621 h 1026496"/>
                <a:gd name="connsiteX58" fmla="*/ 558653 w 914253"/>
                <a:gd name="connsiteY58" fmla="*/ 982046 h 1026496"/>
                <a:gd name="connsiteX59" fmla="*/ 488803 w 914253"/>
                <a:gd name="connsiteY59" fmla="*/ 962997 h 1026496"/>
                <a:gd name="connsiteX60" fmla="*/ 431653 w 914253"/>
                <a:gd name="connsiteY60" fmla="*/ 918546 h 1026496"/>
                <a:gd name="connsiteX61" fmla="*/ 412603 w 914253"/>
                <a:gd name="connsiteY61" fmla="*/ 912196 h 1026496"/>
                <a:gd name="connsiteX62" fmla="*/ 393553 w 914253"/>
                <a:gd name="connsiteY62" fmla="*/ 899496 h 1026496"/>
                <a:gd name="connsiteX63" fmla="*/ 361803 w 914253"/>
                <a:gd name="connsiteY63" fmla="*/ 893146 h 1026496"/>
                <a:gd name="connsiteX0" fmla="*/ 266553 w 914253"/>
                <a:gd name="connsiteY0" fmla="*/ 826472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2178 w 914253"/>
                <a:gd name="connsiteY51" fmla="*/ 1004271 h 1026496"/>
                <a:gd name="connsiteX52" fmla="*/ 784078 w 914253"/>
                <a:gd name="connsiteY52" fmla="*/ 994746 h 1026496"/>
                <a:gd name="connsiteX53" fmla="*/ 777728 w 914253"/>
                <a:gd name="connsiteY53" fmla="*/ 1023321 h 1026496"/>
                <a:gd name="connsiteX54" fmla="*/ 704703 w 914253"/>
                <a:gd name="connsiteY54" fmla="*/ 1007446 h 1026496"/>
                <a:gd name="connsiteX55" fmla="*/ 657078 w 914253"/>
                <a:gd name="connsiteY55" fmla="*/ 988396 h 1026496"/>
                <a:gd name="connsiteX56" fmla="*/ 638028 w 914253"/>
                <a:gd name="connsiteY56" fmla="*/ 1010621 h 1026496"/>
                <a:gd name="connsiteX57" fmla="*/ 558653 w 914253"/>
                <a:gd name="connsiteY57" fmla="*/ 982046 h 1026496"/>
                <a:gd name="connsiteX58" fmla="*/ 488803 w 914253"/>
                <a:gd name="connsiteY58" fmla="*/ 962997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62" fmla="*/ 361803 w 914253"/>
                <a:gd name="connsiteY62" fmla="*/ 893146 h 1026496"/>
                <a:gd name="connsiteX0" fmla="*/ 266553 w 914253"/>
                <a:gd name="connsiteY0" fmla="*/ 826472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2178 w 914253"/>
                <a:gd name="connsiteY51" fmla="*/ 1004271 h 1026496"/>
                <a:gd name="connsiteX52" fmla="*/ 784078 w 914253"/>
                <a:gd name="connsiteY52" fmla="*/ 994746 h 1026496"/>
                <a:gd name="connsiteX53" fmla="*/ 777728 w 914253"/>
                <a:gd name="connsiteY53" fmla="*/ 1023321 h 1026496"/>
                <a:gd name="connsiteX54" fmla="*/ 704703 w 914253"/>
                <a:gd name="connsiteY54" fmla="*/ 1007446 h 1026496"/>
                <a:gd name="connsiteX55" fmla="*/ 657078 w 914253"/>
                <a:gd name="connsiteY55" fmla="*/ 988396 h 1026496"/>
                <a:gd name="connsiteX56" fmla="*/ 638028 w 914253"/>
                <a:gd name="connsiteY56" fmla="*/ 1010621 h 1026496"/>
                <a:gd name="connsiteX57" fmla="*/ 558653 w 914253"/>
                <a:gd name="connsiteY57" fmla="*/ 982046 h 1026496"/>
                <a:gd name="connsiteX58" fmla="*/ 488803 w 914253"/>
                <a:gd name="connsiteY58" fmla="*/ 962997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61" fmla="*/ 393553 w 914253"/>
                <a:gd name="connsiteY61" fmla="*/ 899496 h 1026496"/>
                <a:gd name="connsiteX0" fmla="*/ 266553 w 914253"/>
                <a:gd name="connsiteY0" fmla="*/ 826472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2178 w 914253"/>
                <a:gd name="connsiteY51" fmla="*/ 1004271 h 1026496"/>
                <a:gd name="connsiteX52" fmla="*/ 784078 w 914253"/>
                <a:gd name="connsiteY52" fmla="*/ 994746 h 1026496"/>
                <a:gd name="connsiteX53" fmla="*/ 777728 w 914253"/>
                <a:gd name="connsiteY53" fmla="*/ 1023321 h 1026496"/>
                <a:gd name="connsiteX54" fmla="*/ 704703 w 914253"/>
                <a:gd name="connsiteY54" fmla="*/ 1007446 h 1026496"/>
                <a:gd name="connsiteX55" fmla="*/ 657078 w 914253"/>
                <a:gd name="connsiteY55" fmla="*/ 988396 h 1026496"/>
                <a:gd name="connsiteX56" fmla="*/ 638028 w 914253"/>
                <a:gd name="connsiteY56" fmla="*/ 1010621 h 1026496"/>
                <a:gd name="connsiteX57" fmla="*/ 558653 w 914253"/>
                <a:gd name="connsiteY57" fmla="*/ 982046 h 1026496"/>
                <a:gd name="connsiteX58" fmla="*/ 488803 w 914253"/>
                <a:gd name="connsiteY58" fmla="*/ 962997 h 1026496"/>
                <a:gd name="connsiteX59" fmla="*/ 431653 w 914253"/>
                <a:gd name="connsiteY59" fmla="*/ 918546 h 1026496"/>
                <a:gd name="connsiteX60" fmla="*/ 412603 w 914253"/>
                <a:gd name="connsiteY60" fmla="*/ 912196 h 1026496"/>
                <a:gd name="connsiteX0" fmla="*/ 266553 w 914253"/>
                <a:gd name="connsiteY0" fmla="*/ 826472 h 1026496"/>
                <a:gd name="connsiteX1" fmla="*/ 228453 w 914253"/>
                <a:gd name="connsiteY1" fmla="*/ 747096 h 1026496"/>
                <a:gd name="connsiteX2" fmla="*/ 209403 w 914253"/>
                <a:gd name="connsiteY2" fmla="*/ 740746 h 1026496"/>
                <a:gd name="connsiteX3" fmla="*/ 184003 w 914253"/>
                <a:gd name="connsiteY3" fmla="*/ 721696 h 1026496"/>
                <a:gd name="connsiteX4" fmla="*/ 158603 w 914253"/>
                <a:gd name="connsiteY4" fmla="*/ 715346 h 1026496"/>
                <a:gd name="connsiteX5" fmla="*/ 120503 w 914253"/>
                <a:gd name="connsiteY5" fmla="*/ 689946 h 1026496"/>
                <a:gd name="connsiteX6" fmla="*/ 101453 w 914253"/>
                <a:gd name="connsiteY6" fmla="*/ 677246 h 1026496"/>
                <a:gd name="connsiteX7" fmla="*/ 63353 w 914253"/>
                <a:gd name="connsiteY7" fmla="*/ 639146 h 1026496"/>
                <a:gd name="connsiteX8" fmla="*/ 50653 w 914253"/>
                <a:gd name="connsiteY8" fmla="*/ 601046 h 1026496"/>
                <a:gd name="connsiteX9" fmla="*/ 31603 w 914253"/>
                <a:gd name="connsiteY9" fmla="*/ 581996 h 1026496"/>
                <a:gd name="connsiteX10" fmla="*/ 31603 w 914253"/>
                <a:gd name="connsiteY10" fmla="*/ 474046 h 1026496"/>
                <a:gd name="connsiteX11" fmla="*/ 25253 w 914253"/>
                <a:gd name="connsiteY11" fmla="*/ 454996 h 1026496"/>
                <a:gd name="connsiteX12" fmla="*/ 18903 w 914253"/>
                <a:gd name="connsiteY12" fmla="*/ 404196 h 1026496"/>
                <a:gd name="connsiteX13" fmla="*/ 18903 w 914253"/>
                <a:gd name="connsiteY13" fmla="*/ 105746 h 1026496"/>
                <a:gd name="connsiteX14" fmla="*/ 44303 w 914253"/>
                <a:gd name="connsiteY14" fmla="*/ 80346 h 1026496"/>
                <a:gd name="connsiteX15" fmla="*/ 101453 w 914253"/>
                <a:gd name="connsiteY15" fmla="*/ 61296 h 1026496"/>
                <a:gd name="connsiteX16" fmla="*/ 133203 w 914253"/>
                <a:gd name="connsiteY16" fmla="*/ 54946 h 1026496"/>
                <a:gd name="connsiteX17" fmla="*/ 171303 w 914253"/>
                <a:gd name="connsiteY17" fmla="*/ 42246 h 1026496"/>
                <a:gd name="connsiteX18" fmla="*/ 196703 w 914253"/>
                <a:gd name="connsiteY18" fmla="*/ 35896 h 1026496"/>
                <a:gd name="connsiteX19" fmla="*/ 215753 w 914253"/>
                <a:gd name="connsiteY19" fmla="*/ 29546 h 1026496"/>
                <a:gd name="connsiteX20" fmla="*/ 330053 w 914253"/>
                <a:gd name="connsiteY20" fmla="*/ 7321 h 1026496"/>
                <a:gd name="connsiteX21" fmla="*/ 380853 w 914253"/>
                <a:gd name="connsiteY21" fmla="*/ 971 h 1026496"/>
                <a:gd name="connsiteX22" fmla="*/ 425303 w 914253"/>
                <a:gd name="connsiteY22" fmla="*/ 29546 h 1026496"/>
                <a:gd name="connsiteX23" fmla="*/ 444353 w 914253"/>
                <a:gd name="connsiteY23" fmla="*/ 35896 h 1026496"/>
                <a:gd name="connsiteX24" fmla="*/ 463403 w 914253"/>
                <a:gd name="connsiteY24" fmla="*/ 54946 h 1026496"/>
                <a:gd name="connsiteX25" fmla="*/ 501503 w 914253"/>
                <a:gd name="connsiteY25" fmla="*/ 80346 h 1026496"/>
                <a:gd name="connsiteX26" fmla="*/ 514203 w 914253"/>
                <a:gd name="connsiteY26" fmla="*/ 99396 h 1026496"/>
                <a:gd name="connsiteX27" fmla="*/ 552303 w 914253"/>
                <a:gd name="connsiteY27" fmla="*/ 124796 h 1026496"/>
                <a:gd name="connsiteX28" fmla="*/ 571353 w 914253"/>
                <a:gd name="connsiteY28" fmla="*/ 137496 h 1026496"/>
                <a:gd name="connsiteX29" fmla="*/ 590403 w 914253"/>
                <a:gd name="connsiteY29" fmla="*/ 150196 h 1026496"/>
                <a:gd name="connsiteX30" fmla="*/ 615803 w 914253"/>
                <a:gd name="connsiteY30" fmla="*/ 162896 h 1026496"/>
                <a:gd name="connsiteX31" fmla="*/ 672953 w 914253"/>
                <a:gd name="connsiteY31" fmla="*/ 194646 h 1026496"/>
                <a:gd name="connsiteX32" fmla="*/ 704703 w 914253"/>
                <a:gd name="connsiteY32" fmla="*/ 251796 h 1026496"/>
                <a:gd name="connsiteX33" fmla="*/ 711053 w 914253"/>
                <a:gd name="connsiteY33" fmla="*/ 270846 h 1026496"/>
                <a:gd name="connsiteX34" fmla="*/ 717403 w 914253"/>
                <a:gd name="connsiteY34" fmla="*/ 359746 h 1026496"/>
                <a:gd name="connsiteX35" fmla="*/ 736453 w 914253"/>
                <a:gd name="connsiteY35" fmla="*/ 416896 h 1026496"/>
                <a:gd name="connsiteX36" fmla="*/ 765028 w 914253"/>
                <a:gd name="connsiteY36" fmla="*/ 442296 h 1026496"/>
                <a:gd name="connsiteX37" fmla="*/ 799953 w 914253"/>
                <a:gd name="connsiteY37" fmla="*/ 518496 h 1026496"/>
                <a:gd name="connsiteX38" fmla="*/ 806303 w 914253"/>
                <a:gd name="connsiteY38" fmla="*/ 569296 h 1026496"/>
                <a:gd name="connsiteX39" fmla="*/ 825353 w 914253"/>
                <a:gd name="connsiteY39" fmla="*/ 670896 h 1026496"/>
                <a:gd name="connsiteX40" fmla="*/ 831703 w 914253"/>
                <a:gd name="connsiteY40" fmla="*/ 689946 h 1026496"/>
                <a:gd name="connsiteX41" fmla="*/ 857103 w 914253"/>
                <a:gd name="connsiteY41" fmla="*/ 747096 h 1026496"/>
                <a:gd name="connsiteX42" fmla="*/ 863453 w 914253"/>
                <a:gd name="connsiteY42" fmla="*/ 766146 h 1026496"/>
                <a:gd name="connsiteX43" fmla="*/ 869803 w 914253"/>
                <a:gd name="connsiteY43" fmla="*/ 785196 h 1026496"/>
                <a:gd name="connsiteX44" fmla="*/ 882503 w 914253"/>
                <a:gd name="connsiteY44" fmla="*/ 842346 h 1026496"/>
                <a:gd name="connsiteX45" fmla="*/ 888853 w 914253"/>
                <a:gd name="connsiteY45" fmla="*/ 874096 h 1026496"/>
                <a:gd name="connsiteX46" fmla="*/ 895203 w 914253"/>
                <a:gd name="connsiteY46" fmla="*/ 893146 h 1026496"/>
                <a:gd name="connsiteX47" fmla="*/ 914253 w 914253"/>
                <a:gd name="connsiteY47" fmla="*/ 962996 h 1026496"/>
                <a:gd name="connsiteX48" fmla="*/ 907903 w 914253"/>
                <a:gd name="connsiteY48" fmla="*/ 1020146 h 1026496"/>
                <a:gd name="connsiteX49" fmla="*/ 888853 w 914253"/>
                <a:gd name="connsiteY49" fmla="*/ 1026496 h 1026496"/>
                <a:gd name="connsiteX50" fmla="*/ 838053 w 914253"/>
                <a:gd name="connsiteY50" fmla="*/ 1020146 h 1026496"/>
                <a:gd name="connsiteX51" fmla="*/ 822178 w 914253"/>
                <a:gd name="connsiteY51" fmla="*/ 1004271 h 1026496"/>
                <a:gd name="connsiteX52" fmla="*/ 784078 w 914253"/>
                <a:gd name="connsiteY52" fmla="*/ 994746 h 1026496"/>
                <a:gd name="connsiteX53" fmla="*/ 777728 w 914253"/>
                <a:gd name="connsiteY53" fmla="*/ 1023321 h 1026496"/>
                <a:gd name="connsiteX54" fmla="*/ 704703 w 914253"/>
                <a:gd name="connsiteY54" fmla="*/ 1007446 h 1026496"/>
                <a:gd name="connsiteX55" fmla="*/ 657078 w 914253"/>
                <a:gd name="connsiteY55" fmla="*/ 988396 h 1026496"/>
                <a:gd name="connsiteX56" fmla="*/ 638028 w 914253"/>
                <a:gd name="connsiteY56" fmla="*/ 1010621 h 1026496"/>
                <a:gd name="connsiteX57" fmla="*/ 558653 w 914253"/>
                <a:gd name="connsiteY57" fmla="*/ 982046 h 1026496"/>
                <a:gd name="connsiteX58" fmla="*/ 488803 w 914253"/>
                <a:gd name="connsiteY58" fmla="*/ 962997 h 1026496"/>
                <a:gd name="connsiteX59" fmla="*/ 431653 w 914253"/>
                <a:gd name="connsiteY59" fmla="*/ 918546 h 1026496"/>
                <a:gd name="connsiteX60" fmla="*/ 396728 w 914253"/>
                <a:gd name="connsiteY60" fmla="*/ 937596 h 1026496"/>
                <a:gd name="connsiteX0" fmla="*/ 266553 w 914253"/>
                <a:gd name="connsiteY0" fmla="*/ 826472 h 1026496"/>
                <a:gd name="connsiteX1" fmla="*/ 209403 w 914253"/>
                <a:gd name="connsiteY1" fmla="*/ 740746 h 1026496"/>
                <a:gd name="connsiteX2" fmla="*/ 184003 w 914253"/>
                <a:gd name="connsiteY2" fmla="*/ 721696 h 1026496"/>
                <a:gd name="connsiteX3" fmla="*/ 158603 w 914253"/>
                <a:gd name="connsiteY3" fmla="*/ 715346 h 1026496"/>
                <a:gd name="connsiteX4" fmla="*/ 120503 w 914253"/>
                <a:gd name="connsiteY4" fmla="*/ 689946 h 1026496"/>
                <a:gd name="connsiteX5" fmla="*/ 101453 w 914253"/>
                <a:gd name="connsiteY5" fmla="*/ 677246 h 1026496"/>
                <a:gd name="connsiteX6" fmla="*/ 63353 w 914253"/>
                <a:gd name="connsiteY6" fmla="*/ 639146 h 1026496"/>
                <a:gd name="connsiteX7" fmla="*/ 50653 w 914253"/>
                <a:gd name="connsiteY7" fmla="*/ 601046 h 1026496"/>
                <a:gd name="connsiteX8" fmla="*/ 31603 w 914253"/>
                <a:gd name="connsiteY8" fmla="*/ 581996 h 1026496"/>
                <a:gd name="connsiteX9" fmla="*/ 31603 w 914253"/>
                <a:gd name="connsiteY9" fmla="*/ 474046 h 1026496"/>
                <a:gd name="connsiteX10" fmla="*/ 25253 w 914253"/>
                <a:gd name="connsiteY10" fmla="*/ 454996 h 1026496"/>
                <a:gd name="connsiteX11" fmla="*/ 18903 w 914253"/>
                <a:gd name="connsiteY11" fmla="*/ 404196 h 1026496"/>
                <a:gd name="connsiteX12" fmla="*/ 18903 w 914253"/>
                <a:gd name="connsiteY12" fmla="*/ 105746 h 1026496"/>
                <a:gd name="connsiteX13" fmla="*/ 44303 w 914253"/>
                <a:gd name="connsiteY13" fmla="*/ 80346 h 1026496"/>
                <a:gd name="connsiteX14" fmla="*/ 101453 w 914253"/>
                <a:gd name="connsiteY14" fmla="*/ 61296 h 1026496"/>
                <a:gd name="connsiteX15" fmla="*/ 133203 w 914253"/>
                <a:gd name="connsiteY15" fmla="*/ 54946 h 1026496"/>
                <a:gd name="connsiteX16" fmla="*/ 171303 w 914253"/>
                <a:gd name="connsiteY16" fmla="*/ 42246 h 1026496"/>
                <a:gd name="connsiteX17" fmla="*/ 196703 w 914253"/>
                <a:gd name="connsiteY17" fmla="*/ 35896 h 1026496"/>
                <a:gd name="connsiteX18" fmla="*/ 215753 w 914253"/>
                <a:gd name="connsiteY18" fmla="*/ 29546 h 1026496"/>
                <a:gd name="connsiteX19" fmla="*/ 330053 w 914253"/>
                <a:gd name="connsiteY19" fmla="*/ 7321 h 1026496"/>
                <a:gd name="connsiteX20" fmla="*/ 380853 w 914253"/>
                <a:gd name="connsiteY20" fmla="*/ 971 h 1026496"/>
                <a:gd name="connsiteX21" fmla="*/ 425303 w 914253"/>
                <a:gd name="connsiteY21" fmla="*/ 29546 h 1026496"/>
                <a:gd name="connsiteX22" fmla="*/ 444353 w 914253"/>
                <a:gd name="connsiteY22" fmla="*/ 35896 h 1026496"/>
                <a:gd name="connsiteX23" fmla="*/ 463403 w 914253"/>
                <a:gd name="connsiteY23" fmla="*/ 54946 h 1026496"/>
                <a:gd name="connsiteX24" fmla="*/ 501503 w 914253"/>
                <a:gd name="connsiteY24" fmla="*/ 80346 h 1026496"/>
                <a:gd name="connsiteX25" fmla="*/ 514203 w 914253"/>
                <a:gd name="connsiteY25" fmla="*/ 99396 h 1026496"/>
                <a:gd name="connsiteX26" fmla="*/ 552303 w 914253"/>
                <a:gd name="connsiteY26" fmla="*/ 124796 h 1026496"/>
                <a:gd name="connsiteX27" fmla="*/ 571353 w 914253"/>
                <a:gd name="connsiteY27" fmla="*/ 137496 h 1026496"/>
                <a:gd name="connsiteX28" fmla="*/ 590403 w 914253"/>
                <a:gd name="connsiteY28" fmla="*/ 150196 h 1026496"/>
                <a:gd name="connsiteX29" fmla="*/ 615803 w 914253"/>
                <a:gd name="connsiteY29" fmla="*/ 162896 h 1026496"/>
                <a:gd name="connsiteX30" fmla="*/ 672953 w 914253"/>
                <a:gd name="connsiteY30" fmla="*/ 194646 h 1026496"/>
                <a:gd name="connsiteX31" fmla="*/ 704703 w 914253"/>
                <a:gd name="connsiteY31" fmla="*/ 251796 h 1026496"/>
                <a:gd name="connsiteX32" fmla="*/ 711053 w 914253"/>
                <a:gd name="connsiteY32" fmla="*/ 270846 h 1026496"/>
                <a:gd name="connsiteX33" fmla="*/ 717403 w 914253"/>
                <a:gd name="connsiteY33" fmla="*/ 359746 h 1026496"/>
                <a:gd name="connsiteX34" fmla="*/ 736453 w 914253"/>
                <a:gd name="connsiteY34" fmla="*/ 416896 h 1026496"/>
                <a:gd name="connsiteX35" fmla="*/ 765028 w 914253"/>
                <a:gd name="connsiteY35" fmla="*/ 442296 h 1026496"/>
                <a:gd name="connsiteX36" fmla="*/ 799953 w 914253"/>
                <a:gd name="connsiteY36" fmla="*/ 518496 h 1026496"/>
                <a:gd name="connsiteX37" fmla="*/ 806303 w 914253"/>
                <a:gd name="connsiteY37" fmla="*/ 569296 h 1026496"/>
                <a:gd name="connsiteX38" fmla="*/ 825353 w 914253"/>
                <a:gd name="connsiteY38" fmla="*/ 670896 h 1026496"/>
                <a:gd name="connsiteX39" fmla="*/ 831703 w 914253"/>
                <a:gd name="connsiteY39" fmla="*/ 689946 h 1026496"/>
                <a:gd name="connsiteX40" fmla="*/ 857103 w 914253"/>
                <a:gd name="connsiteY40" fmla="*/ 747096 h 1026496"/>
                <a:gd name="connsiteX41" fmla="*/ 863453 w 914253"/>
                <a:gd name="connsiteY41" fmla="*/ 766146 h 1026496"/>
                <a:gd name="connsiteX42" fmla="*/ 869803 w 914253"/>
                <a:gd name="connsiteY42" fmla="*/ 785196 h 1026496"/>
                <a:gd name="connsiteX43" fmla="*/ 882503 w 914253"/>
                <a:gd name="connsiteY43" fmla="*/ 842346 h 1026496"/>
                <a:gd name="connsiteX44" fmla="*/ 888853 w 914253"/>
                <a:gd name="connsiteY44" fmla="*/ 874096 h 1026496"/>
                <a:gd name="connsiteX45" fmla="*/ 895203 w 914253"/>
                <a:gd name="connsiteY45" fmla="*/ 893146 h 1026496"/>
                <a:gd name="connsiteX46" fmla="*/ 914253 w 914253"/>
                <a:gd name="connsiteY46" fmla="*/ 962996 h 1026496"/>
                <a:gd name="connsiteX47" fmla="*/ 907903 w 914253"/>
                <a:gd name="connsiteY47" fmla="*/ 1020146 h 1026496"/>
                <a:gd name="connsiteX48" fmla="*/ 888853 w 914253"/>
                <a:gd name="connsiteY48" fmla="*/ 1026496 h 1026496"/>
                <a:gd name="connsiteX49" fmla="*/ 838053 w 914253"/>
                <a:gd name="connsiteY49" fmla="*/ 1020146 h 1026496"/>
                <a:gd name="connsiteX50" fmla="*/ 822178 w 914253"/>
                <a:gd name="connsiteY50" fmla="*/ 1004271 h 1026496"/>
                <a:gd name="connsiteX51" fmla="*/ 784078 w 914253"/>
                <a:gd name="connsiteY51" fmla="*/ 994746 h 1026496"/>
                <a:gd name="connsiteX52" fmla="*/ 777728 w 914253"/>
                <a:gd name="connsiteY52" fmla="*/ 1023321 h 1026496"/>
                <a:gd name="connsiteX53" fmla="*/ 704703 w 914253"/>
                <a:gd name="connsiteY53" fmla="*/ 1007446 h 1026496"/>
                <a:gd name="connsiteX54" fmla="*/ 657078 w 914253"/>
                <a:gd name="connsiteY54" fmla="*/ 988396 h 1026496"/>
                <a:gd name="connsiteX55" fmla="*/ 638028 w 914253"/>
                <a:gd name="connsiteY55" fmla="*/ 1010621 h 1026496"/>
                <a:gd name="connsiteX56" fmla="*/ 558653 w 914253"/>
                <a:gd name="connsiteY56" fmla="*/ 982046 h 1026496"/>
                <a:gd name="connsiteX57" fmla="*/ 488803 w 914253"/>
                <a:gd name="connsiteY57" fmla="*/ 962997 h 1026496"/>
                <a:gd name="connsiteX58" fmla="*/ 431653 w 914253"/>
                <a:gd name="connsiteY58" fmla="*/ 918546 h 1026496"/>
                <a:gd name="connsiteX59" fmla="*/ 396728 w 914253"/>
                <a:gd name="connsiteY59" fmla="*/ 937596 h 1026496"/>
                <a:gd name="connsiteX0" fmla="*/ 266553 w 914253"/>
                <a:gd name="connsiteY0" fmla="*/ 826472 h 1026496"/>
                <a:gd name="connsiteX1" fmla="*/ 206228 w 914253"/>
                <a:gd name="connsiteY1" fmla="*/ 750271 h 1026496"/>
                <a:gd name="connsiteX2" fmla="*/ 184003 w 914253"/>
                <a:gd name="connsiteY2" fmla="*/ 721696 h 1026496"/>
                <a:gd name="connsiteX3" fmla="*/ 158603 w 914253"/>
                <a:gd name="connsiteY3" fmla="*/ 715346 h 1026496"/>
                <a:gd name="connsiteX4" fmla="*/ 120503 w 914253"/>
                <a:gd name="connsiteY4" fmla="*/ 689946 h 1026496"/>
                <a:gd name="connsiteX5" fmla="*/ 101453 w 914253"/>
                <a:gd name="connsiteY5" fmla="*/ 677246 h 1026496"/>
                <a:gd name="connsiteX6" fmla="*/ 63353 w 914253"/>
                <a:gd name="connsiteY6" fmla="*/ 639146 h 1026496"/>
                <a:gd name="connsiteX7" fmla="*/ 50653 w 914253"/>
                <a:gd name="connsiteY7" fmla="*/ 601046 h 1026496"/>
                <a:gd name="connsiteX8" fmla="*/ 31603 w 914253"/>
                <a:gd name="connsiteY8" fmla="*/ 581996 h 1026496"/>
                <a:gd name="connsiteX9" fmla="*/ 31603 w 914253"/>
                <a:gd name="connsiteY9" fmla="*/ 474046 h 1026496"/>
                <a:gd name="connsiteX10" fmla="*/ 25253 w 914253"/>
                <a:gd name="connsiteY10" fmla="*/ 454996 h 1026496"/>
                <a:gd name="connsiteX11" fmla="*/ 18903 w 914253"/>
                <a:gd name="connsiteY11" fmla="*/ 404196 h 1026496"/>
                <a:gd name="connsiteX12" fmla="*/ 18903 w 914253"/>
                <a:gd name="connsiteY12" fmla="*/ 105746 h 1026496"/>
                <a:gd name="connsiteX13" fmla="*/ 44303 w 914253"/>
                <a:gd name="connsiteY13" fmla="*/ 80346 h 1026496"/>
                <a:gd name="connsiteX14" fmla="*/ 101453 w 914253"/>
                <a:gd name="connsiteY14" fmla="*/ 61296 h 1026496"/>
                <a:gd name="connsiteX15" fmla="*/ 133203 w 914253"/>
                <a:gd name="connsiteY15" fmla="*/ 54946 h 1026496"/>
                <a:gd name="connsiteX16" fmla="*/ 171303 w 914253"/>
                <a:gd name="connsiteY16" fmla="*/ 42246 h 1026496"/>
                <a:gd name="connsiteX17" fmla="*/ 196703 w 914253"/>
                <a:gd name="connsiteY17" fmla="*/ 35896 h 1026496"/>
                <a:gd name="connsiteX18" fmla="*/ 215753 w 914253"/>
                <a:gd name="connsiteY18" fmla="*/ 29546 h 1026496"/>
                <a:gd name="connsiteX19" fmla="*/ 330053 w 914253"/>
                <a:gd name="connsiteY19" fmla="*/ 7321 h 1026496"/>
                <a:gd name="connsiteX20" fmla="*/ 380853 w 914253"/>
                <a:gd name="connsiteY20" fmla="*/ 971 h 1026496"/>
                <a:gd name="connsiteX21" fmla="*/ 425303 w 914253"/>
                <a:gd name="connsiteY21" fmla="*/ 29546 h 1026496"/>
                <a:gd name="connsiteX22" fmla="*/ 444353 w 914253"/>
                <a:gd name="connsiteY22" fmla="*/ 35896 h 1026496"/>
                <a:gd name="connsiteX23" fmla="*/ 463403 w 914253"/>
                <a:gd name="connsiteY23" fmla="*/ 54946 h 1026496"/>
                <a:gd name="connsiteX24" fmla="*/ 501503 w 914253"/>
                <a:gd name="connsiteY24" fmla="*/ 80346 h 1026496"/>
                <a:gd name="connsiteX25" fmla="*/ 514203 w 914253"/>
                <a:gd name="connsiteY25" fmla="*/ 99396 h 1026496"/>
                <a:gd name="connsiteX26" fmla="*/ 552303 w 914253"/>
                <a:gd name="connsiteY26" fmla="*/ 124796 h 1026496"/>
                <a:gd name="connsiteX27" fmla="*/ 571353 w 914253"/>
                <a:gd name="connsiteY27" fmla="*/ 137496 h 1026496"/>
                <a:gd name="connsiteX28" fmla="*/ 590403 w 914253"/>
                <a:gd name="connsiteY28" fmla="*/ 150196 h 1026496"/>
                <a:gd name="connsiteX29" fmla="*/ 615803 w 914253"/>
                <a:gd name="connsiteY29" fmla="*/ 162896 h 1026496"/>
                <a:gd name="connsiteX30" fmla="*/ 672953 w 914253"/>
                <a:gd name="connsiteY30" fmla="*/ 194646 h 1026496"/>
                <a:gd name="connsiteX31" fmla="*/ 704703 w 914253"/>
                <a:gd name="connsiteY31" fmla="*/ 251796 h 1026496"/>
                <a:gd name="connsiteX32" fmla="*/ 711053 w 914253"/>
                <a:gd name="connsiteY32" fmla="*/ 270846 h 1026496"/>
                <a:gd name="connsiteX33" fmla="*/ 717403 w 914253"/>
                <a:gd name="connsiteY33" fmla="*/ 359746 h 1026496"/>
                <a:gd name="connsiteX34" fmla="*/ 736453 w 914253"/>
                <a:gd name="connsiteY34" fmla="*/ 416896 h 1026496"/>
                <a:gd name="connsiteX35" fmla="*/ 765028 w 914253"/>
                <a:gd name="connsiteY35" fmla="*/ 442296 h 1026496"/>
                <a:gd name="connsiteX36" fmla="*/ 799953 w 914253"/>
                <a:gd name="connsiteY36" fmla="*/ 518496 h 1026496"/>
                <a:gd name="connsiteX37" fmla="*/ 806303 w 914253"/>
                <a:gd name="connsiteY37" fmla="*/ 569296 h 1026496"/>
                <a:gd name="connsiteX38" fmla="*/ 825353 w 914253"/>
                <a:gd name="connsiteY38" fmla="*/ 670896 h 1026496"/>
                <a:gd name="connsiteX39" fmla="*/ 831703 w 914253"/>
                <a:gd name="connsiteY39" fmla="*/ 689946 h 1026496"/>
                <a:gd name="connsiteX40" fmla="*/ 857103 w 914253"/>
                <a:gd name="connsiteY40" fmla="*/ 747096 h 1026496"/>
                <a:gd name="connsiteX41" fmla="*/ 863453 w 914253"/>
                <a:gd name="connsiteY41" fmla="*/ 766146 h 1026496"/>
                <a:gd name="connsiteX42" fmla="*/ 869803 w 914253"/>
                <a:gd name="connsiteY42" fmla="*/ 785196 h 1026496"/>
                <a:gd name="connsiteX43" fmla="*/ 882503 w 914253"/>
                <a:gd name="connsiteY43" fmla="*/ 842346 h 1026496"/>
                <a:gd name="connsiteX44" fmla="*/ 888853 w 914253"/>
                <a:gd name="connsiteY44" fmla="*/ 874096 h 1026496"/>
                <a:gd name="connsiteX45" fmla="*/ 895203 w 914253"/>
                <a:gd name="connsiteY45" fmla="*/ 893146 h 1026496"/>
                <a:gd name="connsiteX46" fmla="*/ 914253 w 914253"/>
                <a:gd name="connsiteY46" fmla="*/ 962996 h 1026496"/>
                <a:gd name="connsiteX47" fmla="*/ 907903 w 914253"/>
                <a:gd name="connsiteY47" fmla="*/ 1020146 h 1026496"/>
                <a:gd name="connsiteX48" fmla="*/ 888853 w 914253"/>
                <a:gd name="connsiteY48" fmla="*/ 1026496 h 1026496"/>
                <a:gd name="connsiteX49" fmla="*/ 838053 w 914253"/>
                <a:gd name="connsiteY49" fmla="*/ 1020146 h 1026496"/>
                <a:gd name="connsiteX50" fmla="*/ 822178 w 914253"/>
                <a:gd name="connsiteY50" fmla="*/ 1004271 h 1026496"/>
                <a:gd name="connsiteX51" fmla="*/ 784078 w 914253"/>
                <a:gd name="connsiteY51" fmla="*/ 994746 h 1026496"/>
                <a:gd name="connsiteX52" fmla="*/ 777728 w 914253"/>
                <a:gd name="connsiteY52" fmla="*/ 1023321 h 1026496"/>
                <a:gd name="connsiteX53" fmla="*/ 704703 w 914253"/>
                <a:gd name="connsiteY53" fmla="*/ 1007446 h 1026496"/>
                <a:gd name="connsiteX54" fmla="*/ 657078 w 914253"/>
                <a:gd name="connsiteY54" fmla="*/ 988396 h 1026496"/>
                <a:gd name="connsiteX55" fmla="*/ 638028 w 914253"/>
                <a:gd name="connsiteY55" fmla="*/ 1010621 h 1026496"/>
                <a:gd name="connsiteX56" fmla="*/ 558653 w 914253"/>
                <a:gd name="connsiteY56" fmla="*/ 982046 h 1026496"/>
                <a:gd name="connsiteX57" fmla="*/ 488803 w 914253"/>
                <a:gd name="connsiteY57" fmla="*/ 962997 h 1026496"/>
                <a:gd name="connsiteX58" fmla="*/ 431653 w 914253"/>
                <a:gd name="connsiteY58" fmla="*/ 918546 h 1026496"/>
                <a:gd name="connsiteX59" fmla="*/ 396728 w 914253"/>
                <a:gd name="connsiteY59" fmla="*/ 937596 h 1026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914253" h="1026496">
                  <a:moveTo>
                    <a:pt x="266553" y="826472"/>
                  </a:moveTo>
                  <a:cubicBezTo>
                    <a:pt x="254647" y="808613"/>
                    <a:pt x="219986" y="767734"/>
                    <a:pt x="206228" y="750271"/>
                  </a:cubicBezTo>
                  <a:cubicBezTo>
                    <a:pt x="197761" y="743921"/>
                    <a:pt x="191940" y="727517"/>
                    <a:pt x="184003" y="721696"/>
                  </a:cubicBezTo>
                  <a:cubicBezTo>
                    <a:pt x="176066" y="715875"/>
                    <a:pt x="166409" y="719249"/>
                    <a:pt x="158603" y="715346"/>
                  </a:cubicBezTo>
                  <a:cubicBezTo>
                    <a:pt x="144951" y="708520"/>
                    <a:pt x="133203" y="698413"/>
                    <a:pt x="120503" y="689946"/>
                  </a:cubicBezTo>
                  <a:cubicBezTo>
                    <a:pt x="114153" y="685713"/>
                    <a:pt x="106849" y="682642"/>
                    <a:pt x="101453" y="677246"/>
                  </a:cubicBezTo>
                  <a:lnTo>
                    <a:pt x="63353" y="639146"/>
                  </a:lnTo>
                  <a:lnTo>
                    <a:pt x="50653" y="601046"/>
                  </a:lnTo>
                  <a:lnTo>
                    <a:pt x="31603" y="581996"/>
                  </a:lnTo>
                  <a:cubicBezTo>
                    <a:pt x="28359" y="546310"/>
                    <a:pt x="32661" y="495213"/>
                    <a:pt x="31603" y="474046"/>
                  </a:cubicBezTo>
                  <a:cubicBezTo>
                    <a:pt x="30545" y="452879"/>
                    <a:pt x="27370" y="461346"/>
                    <a:pt x="25253" y="454996"/>
                  </a:cubicBezTo>
                  <a:cubicBezTo>
                    <a:pt x="23136" y="438063"/>
                    <a:pt x="21498" y="421063"/>
                    <a:pt x="18903" y="404196"/>
                  </a:cubicBezTo>
                  <a:cubicBezTo>
                    <a:pt x="-2165" y="267252"/>
                    <a:pt x="-10126" y="531504"/>
                    <a:pt x="18903" y="105746"/>
                  </a:cubicBezTo>
                  <a:cubicBezTo>
                    <a:pt x="19310" y="99773"/>
                    <a:pt x="30545" y="87754"/>
                    <a:pt x="44303" y="80346"/>
                  </a:cubicBezTo>
                  <a:cubicBezTo>
                    <a:pt x="58061" y="72938"/>
                    <a:pt x="81762" y="65234"/>
                    <a:pt x="101453" y="61296"/>
                  </a:cubicBezTo>
                  <a:cubicBezTo>
                    <a:pt x="112036" y="59179"/>
                    <a:pt x="122790" y="57786"/>
                    <a:pt x="133203" y="54946"/>
                  </a:cubicBezTo>
                  <a:cubicBezTo>
                    <a:pt x="146118" y="51424"/>
                    <a:pt x="158316" y="45493"/>
                    <a:pt x="171303" y="42246"/>
                  </a:cubicBezTo>
                  <a:cubicBezTo>
                    <a:pt x="179770" y="40129"/>
                    <a:pt x="188312" y="38294"/>
                    <a:pt x="196703" y="35896"/>
                  </a:cubicBezTo>
                  <a:cubicBezTo>
                    <a:pt x="203139" y="34057"/>
                    <a:pt x="193528" y="34309"/>
                    <a:pt x="215753" y="29546"/>
                  </a:cubicBezTo>
                  <a:cubicBezTo>
                    <a:pt x="237978" y="24784"/>
                    <a:pt x="294070" y="9438"/>
                    <a:pt x="330053" y="7321"/>
                  </a:cubicBezTo>
                  <a:cubicBezTo>
                    <a:pt x="346986" y="5204"/>
                    <a:pt x="364978" y="-2733"/>
                    <a:pt x="380853" y="971"/>
                  </a:cubicBezTo>
                  <a:cubicBezTo>
                    <a:pt x="396728" y="4675"/>
                    <a:pt x="414720" y="23725"/>
                    <a:pt x="425303" y="29546"/>
                  </a:cubicBezTo>
                  <a:cubicBezTo>
                    <a:pt x="435886" y="35367"/>
                    <a:pt x="438003" y="33779"/>
                    <a:pt x="444353" y="35896"/>
                  </a:cubicBezTo>
                  <a:cubicBezTo>
                    <a:pt x="450703" y="42246"/>
                    <a:pt x="456314" y="49433"/>
                    <a:pt x="463403" y="54946"/>
                  </a:cubicBezTo>
                  <a:cubicBezTo>
                    <a:pt x="475451" y="64317"/>
                    <a:pt x="501503" y="80346"/>
                    <a:pt x="501503" y="80346"/>
                  </a:cubicBezTo>
                  <a:cubicBezTo>
                    <a:pt x="505736" y="86696"/>
                    <a:pt x="508460" y="94370"/>
                    <a:pt x="514203" y="99396"/>
                  </a:cubicBezTo>
                  <a:cubicBezTo>
                    <a:pt x="525690" y="109447"/>
                    <a:pt x="539603" y="116329"/>
                    <a:pt x="552303" y="124796"/>
                  </a:cubicBezTo>
                  <a:lnTo>
                    <a:pt x="571353" y="137496"/>
                  </a:lnTo>
                  <a:cubicBezTo>
                    <a:pt x="577703" y="141729"/>
                    <a:pt x="583577" y="146783"/>
                    <a:pt x="590403" y="150196"/>
                  </a:cubicBezTo>
                  <a:cubicBezTo>
                    <a:pt x="598870" y="154429"/>
                    <a:pt x="607686" y="158026"/>
                    <a:pt x="615803" y="162896"/>
                  </a:cubicBezTo>
                  <a:cubicBezTo>
                    <a:pt x="670390" y="195648"/>
                    <a:pt x="634635" y="181873"/>
                    <a:pt x="672953" y="194646"/>
                  </a:cubicBezTo>
                  <a:cubicBezTo>
                    <a:pt x="701469" y="223162"/>
                    <a:pt x="689163" y="205177"/>
                    <a:pt x="704703" y="251796"/>
                  </a:cubicBezTo>
                  <a:lnTo>
                    <a:pt x="711053" y="270846"/>
                  </a:lnTo>
                  <a:cubicBezTo>
                    <a:pt x="713170" y="300479"/>
                    <a:pt x="712996" y="330366"/>
                    <a:pt x="717403" y="359746"/>
                  </a:cubicBezTo>
                  <a:lnTo>
                    <a:pt x="736453" y="416896"/>
                  </a:lnTo>
                  <a:lnTo>
                    <a:pt x="765028" y="442296"/>
                  </a:lnTo>
                  <a:cubicBezTo>
                    <a:pt x="773495" y="461346"/>
                    <a:pt x="793074" y="497330"/>
                    <a:pt x="799953" y="518496"/>
                  </a:cubicBezTo>
                  <a:cubicBezTo>
                    <a:pt x="806832" y="539662"/>
                    <a:pt x="769907" y="514701"/>
                    <a:pt x="806303" y="569296"/>
                  </a:cubicBezTo>
                  <a:cubicBezTo>
                    <a:pt x="813985" y="646117"/>
                    <a:pt x="805926" y="612615"/>
                    <a:pt x="825353" y="670896"/>
                  </a:cubicBezTo>
                  <a:cubicBezTo>
                    <a:pt x="827470" y="677246"/>
                    <a:pt x="827990" y="684377"/>
                    <a:pt x="831703" y="689946"/>
                  </a:cubicBezTo>
                  <a:cubicBezTo>
                    <a:pt x="851829" y="720135"/>
                    <a:pt x="841990" y="701756"/>
                    <a:pt x="857103" y="747096"/>
                  </a:cubicBezTo>
                  <a:lnTo>
                    <a:pt x="863453" y="766146"/>
                  </a:lnTo>
                  <a:cubicBezTo>
                    <a:pt x="865570" y="772496"/>
                    <a:pt x="868490" y="778632"/>
                    <a:pt x="869803" y="785196"/>
                  </a:cubicBezTo>
                  <a:cubicBezTo>
                    <a:pt x="888955" y="880955"/>
                    <a:pt x="864568" y="761637"/>
                    <a:pt x="882503" y="842346"/>
                  </a:cubicBezTo>
                  <a:cubicBezTo>
                    <a:pt x="884844" y="852882"/>
                    <a:pt x="886235" y="863625"/>
                    <a:pt x="888853" y="874096"/>
                  </a:cubicBezTo>
                  <a:cubicBezTo>
                    <a:pt x="890476" y="880590"/>
                    <a:pt x="893442" y="886688"/>
                    <a:pt x="895203" y="893146"/>
                  </a:cubicBezTo>
                  <a:cubicBezTo>
                    <a:pt x="916688" y="971925"/>
                    <a:pt x="899637" y="919148"/>
                    <a:pt x="914253" y="962996"/>
                  </a:cubicBezTo>
                  <a:cubicBezTo>
                    <a:pt x="912136" y="982046"/>
                    <a:pt x="915022" y="1002350"/>
                    <a:pt x="907903" y="1020146"/>
                  </a:cubicBezTo>
                  <a:cubicBezTo>
                    <a:pt x="905417" y="1026361"/>
                    <a:pt x="895546" y="1026496"/>
                    <a:pt x="888853" y="1026496"/>
                  </a:cubicBezTo>
                  <a:cubicBezTo>
                    <a:pt x="871788" y="1026496"/>
                    <a:pt x="854986" y="1022263"/>
                    <a:pt x="838053" y="1020146"/>
                  </a:cubicBezTo>
                  <a:lnTo>
                    <a:pt x="822178" y="1004271"/>
                  </a:lnTo>
                  <a:cubicBezTo>
                    <a:pt x="809478" y="1001096"/>
                    <a:pt x="791486" y="991571"/>
                    <a:pt x="784078" y="994746"/>
                  </a:cubicBezTo>
                  <a:cubicBezTo>
                    <a:pt x="776670" y="997921"/>
                    <a:pt x="781961" y="1016971"/>
                    <a:pt x="777728" y="1023321"/>
                  </a:cubicBezTo>
                  <a:cubicBezTo>
                    <a:pt x="741745" y="1021204"/>
                    <a:pt x="724811" y="1013267"/>
                    <a:pt x="704703" y="1007446"/>
                  </a:cubicBezTo>
                  <a:cubicBezTo>
                    <a:pt x="684595" y="1001625"/>
                    <a:pt x="668190" y="987867"/>
                    <a:pt x="657078" y="988396"/>
                  </a:cubicBezTo>
                  <a:cubicBezTo>
                    <a:pt x="645966" y="988925"/>
                    <a:pt x="644378" y="1012738"/>
                    <a:pt x="638028" y="1010621"/>
                  </a:cubicBezTo>
                  <a:cubicBezTo>
                    <a:pt x="624270" y="1008504"/>
                    <a:pt x="571353" y="986279"/>
                    <a:pt x="558653" y="982046"/>
                  </a:cubicBezTo>
                  <a:cubicBezTo>
                    <a:pt x="533253" y="970405"/>
                    <a:pt x="509970" y="973580"/>
                    <a:pt x="488803" y="962997"/>
                  </a:cubicBezTo>
                  <a:cubicBezTo>
                    <a:pt x="467636" y="952414"/>
                    <a:pt x="443824" y="923309"/>
                    <a:pt x="431653" y="918546"/>
                  </a:cubicBezTo>
                  <a:cubicBezTo>
                    <a:pt x="425303" y="916429"/>
                    <a:pt x="402715" y="940589"/>
                    <a:pt x="396728" y="937596"/>
                  </a:cubicBezTo>
                </a:path>
              </a:pathLst>
            </a:cu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9C10F11-0377-4CA5-9889-5AFB9B868F91}"/>
                </a:ext>
              </a:extLst>
            </p:cNvPr>
            <p:cNvSpPr/>
            <p:nvPr/>
          </p:nvSpPr>
          <p:spPr>
            <a:xfrm>
              <a:off x="2797175" y="3297237"/>
              <a:ext cx="266065" cy="317231"/>
            </a:xfrm>
            <a:prstGeom prst="ellipse">
              <a:avLst/>
            </a:prstGeom>
            <a:solidFill>
              <a:schemeClr val="tx1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latin typeface="Kalpurush" panose="02000600000000000000" pitchFamily="2" charset="0"/>
                  <a:cs typeface="Kalpurush" panose="02000600000000000000" pitchFamily="2" charset="0"/>
                </a:rPr>
                <a:t>২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C3669721-F9DB-464A-8439-55075FCA73D6}"/>
              </a:ext>
            </a:extLst>
          </p:cNvPr>
          <p:cNvGrpSpPr/>
          <p:nvPr/>
        </p:nvGrpSpPr>
        <p:grpSpPr>
          <a:xfrm>
            <a:off x="6760029" y="816811"/>
            <a:ext cx="5086104" cy="2960604"/>
            <a:chOff x="2770909" y="442573"/>
            <a:chExt cx="6968836" cy="4309536"/>
          </a:xfrm>
        </p:grpSpPr>
        <p:pic>
          <p:nvPicPr>
            <p:cNvPr id="68" name="Picture 10" descr="Sub Sectors (Commanders)">
              <a:extLst>
                <a:ext uri="{FF2B5EF4-FFF2-40B4-BE49-F238E27FC236}">
                  <a16:creationId xmlns:a16="http://schemas.microsoft.com/office/drawing/2014/main" id="{EB14E056-E3A1-4187-9799-101A64D9CB1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5920"/>
            <a:stretch/>
          </p:blipFill>
          <p:spPr bwMode="auto">
            <a:xfrm>
              <a:off x="2788785" y="442573"/>
              <a:ext cx="6725191" cy="418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5888AB8-B130-48DC-8230-C78E4DF2FDE7}"/>
                </a:ext>
              </a:extLst>
            </p:cNvPr>
            <p:cNvSpPr/>
            <p:nvPr/>
          </p:nvSpPr>
          <p:spPr>
            <a:xfrm>
              <a:off x="2770909" y="4239491"/>
              <a:ext cx="3449782" cy="5126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000" b="0" i="0" dirty="0">
                  <a:solidFill>
                    <a:schemeClr val="tx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2000" b="0" i="0" dirty="0">
                  <a:solidFill>
                    <a:schemeClr val="tx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000" b="0" i="0" dirty="0" err="1">
                  <a:solidFill>
                    <a:schemeClr val="tx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জেনারেল</a:t>
              </a:r>
              <a:r>
                <a:rPr lang="as-IN" sz="2000" b="0" i="0" dirty="0">
                  <a:solidFill>
                    <a:schemeClr val="tx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 </a:t>
              </a:r>
              <a:r>
                <a:rPr lang="as-IN" sz="2000" b="0" i="0" u="none" strike="noStrike" dirty="0">
                  <a:solidFill>
                    <a:schemeClr val="tx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  <a:hlinkClick r:id="rId5" tooltip="খালেদ মোশাররফ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খালেদ মোশাররফ</a:t>
              </a:r>
              <a:endPara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BA7C9D0-464C-4CA1-84C6-BA3B29C8A21A}"/>
                </a:ext>
              </a:extLst>
            </p:cNvPr>
            <p:cNvSpPr/>
            <p:nvPr/>
          </p:nvSpPr>
          <p:spPr>
            <a:xfrm>
              <a:off x="6289963" y="4142510"/>
              <a:ext cx="3449782" cy="512618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2000" b="0" i="0" dirty="0">
                  <a:solidFill>
                    <a:schemeClr val="tx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মেজর </a:t>
              </a:r>
              <a:r>
                <a:rPr lang="en-US" sz="20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এ.টি</a:t>
              </a:r>
              <a:r>
                <a:rPr lang="en-US" sz="20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. </a:t>
              </a:r>
              <a:r>
                <a:rPr lang="en-US" sz="20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এম</a:t>
              </a:r>
              <a:r>
                <a:rPr lang="en-US" sz="20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হায়দার</a:t>
              </a:r>
              <a:endParaRPr lang="en-US" sz="2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7789AF19-E27F-42A3-BDEA-9266C4C24DD5}"/>
              </a:ext>
            </a:extLst>
          </p:cNvPr>
          <p:cNvSpPr/>
          <p:nvPr/>
        </p:nvSpPr>
        <p:spPr>
          <a:xfrm>
            <a:off x="6467929" y="604156"/>
            <a:ext cx="5317671" cy="3412671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২নং </a:t>
            </a:r>
            <a:r>
              <a:rPr lang="en-US" sz="2400" b="1" u="sng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b="1" u="sng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নোয়াখালী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আখাউড়া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ভৈরব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রেললাইন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কুমিলা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জেলা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সিলেট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হবিগঞ্জ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বর্তমান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জেলা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),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ফরিদপুর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কিছু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endParaRPr lang="en-US" sz="2400" b="0" i="0" u="none" strike="noStrike" dirty="0">
              <a:solidFill>
                <a:schemeClr val="bg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জেনারেল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</a:t>
            </a:r>
            <a:r>
              <a:rPr lang="as-IN" sz="24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১০ এপ্রিল, ১৯৭১ হতে ২২ সেপ্টেম্বর, ১৯৭১</a:t>
            </a:r>
            <a:endParaRPr lang="en-US" sz="24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দ্বিতীয়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এ.টি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হায়দার</a:t>
            </a:r>
            <a:endParaRPr lang="en-US" sz="24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sz="20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২২ সেপ্টেম্বর, ১৯৭১ হতে ১৪ ফেব্রুয়ারি, ১৯৭২</a:t>
            </a:r>
            <a:r>
              <a:rPr lang="en-US" sz="20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0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3826FF-4F5A-4530-AB4C-83EA867ED24C}"/>
              </a:ext>
            </a:extLst>
          </p:cNvPr>
          <p:cNvGrpSpPr/>
          <p:nvPr/>
        </p:nvGrpSpPr>
        <p:grpSpPr>
          <a:xfrm>
            <a:off x="3070773" y="2627031"/>
            <a:ext cx="944967" cy="636869"/>
            <a:chOff x="3070773" y="2296831"/>
            <a:chExt cx="944967" cy="6368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5D47D26-EE06-40D1-AB8B-BA0FF21BECB3}"/>
                </a:ext>
              </a:extLst>
            </p:cNvPr>
            <p:cNvSpPr/>
            <p:nvPr/>
          </p:nvSpPr>
          <p:spPr>
            <a:xfrm>
              <a:off x="3070773" y="2296831"/>
              <a:ext cx="944967" cy="636869"/>
            </a:xfrm>
            <a:custGeom>
              <a:avLst/>
              <a:gdLst>
                <a:gd name="connsiteX0" fmla="*/ 971550 w 1011420"/>
                <a:gd name="connsiteY0" fmla="*/ 19653 h 619728"/>
                <a:gd name="connsiteX1" fmla="*/ 1009650 w 1011420"/>
                <a:gd name="connsiteY1" fmla="*/ 24416 h 619728"/>
                <a:gd name="connsiteX2" fmla="*/ 1004888 w 1011420"/>
                <a:gd name="connsiteY2" fmla="*/ 43466 h 619728"/>
                <a:gd name="connsiteX3" fmla="*/ 995363 w 1011420"/>
                <a:gd name="connsiteY3" fmla="*/ 72041 h 619728"/>
                <a:gd name="connsiteX4" fmla="*/ 981075 w 1011420"/>
                <a:gd name="connsiteY4" fmla="*/ 100616 h 619728"/>
                <a:gd name="connsiteX5" fmla="*/ 976313 w 1011420"/>
                <a:gd name="connsiteY5" fmla="*/ 157766 h 619728"/>
                <a:gd name="connsiteX6" fmla="*/ 957263 w 1011420"/>
                <a:gd name="connsiteY6" fmla="*/ 186341 h 619728"/>
                <a:gd name="connsiteX7" fmla="*/ 947738 w 1011420"/>
                <a:gd name="connsiteY7" fmla="*/ 200628 h 619728"/>
                <a:gd name="connsiteX8" fmla="*/ 938213 w 1011420"/>
                <a:gd name="connsiteY8" fmla="*/ 214916 h 619728"/>
                <a:gd name="connsiteX9" fmla="*/ 923925 w 1011420"/>
                <a:gd name="connsiteY9" fmla="*/ 224441 h 619728"/>
                <a:gd name="connsiteX10" fmla="*/ 904875 w 1011420"/>
                <a:gd name="connsiteY10" fmla="*/ 253016 h 619728"/>
                <a:gd name="connsiteX11" fmla="*/ 895350 w 1011420"/>
                <a:gd name="connsiteY11" fmla="*/ 291116 h 619728"/>
                <a:gd name="connsiteX12" fmla="*/ 885825 w 1011420"/>
                <a:gd name="connsiteY12" fmla="*/ 362553 h 619728"/>
                <a:gd name="connsiteX13" fmla="*/ 876300 w 1011420"/>
                <a:gd name="connsiteY13" fmla="*/ 391128 h 619728"/>
                <a:gd name="connsiteX14" fmla="*/ 862013 w 1011420"/>
                <a:gd name="connsiteY14" fmla="*/ 400653 h 619728"/>
                <a:gd name="connsiteX15" fmla="*/ 823913 w 1011420"/>
                <a:gd name="connsiteY15" fmla="*/ 410178 h 619728"/>
                <a:gd name="connsiteX16" fmla="*/ 800100 w 1011420"/>
                <a:gd name="connsiteY16" fmla="*/ 405416 h 619728"/>
                <a:gd name="connsiteX17" fmla="*/ 795338 w 1011420"/>
                <a:gd name="connsiteY17" fmla="*/ 391128 h 619728"/>
                <a:gd name="connsiteX18" fmla="*/ 790575 w 1011420"/>
                <a:gd name="connsiteY18" fmla="*/ 372078 h 619728"/>
                <a:gd name="connsiteX19" fmla="*/ 785813 w 1011420"/>
                <a:gd name="connsiteY19" fmla="*/ 386366 h 619728"/>
                <a:gd name="connsiteX20" fmla="*/ 747713 w 1011420"/>
                <a:gd name="connsiteY20" fmla="*/ 400653 h 619728"/>
                <a:gd name="connsiteX21" fmla="*/ 738188 w 1011420"/>
                <a:gd name="connsiteY21" fmla="*/ 472091 h 619728"/>
                <a:gd name="connsiteX22" fmla="*/ 733425 w 1011420"/>
                <a:gd name="connsiteY22" fmla="*/ 491141 h 619728"/>
                <a:gd name="connsiteX23" fmla="*/ 723900 w 1011420"/>
                <a:gd name="connsiteY23" fmla="*/ 505428 h 619728"/>
                <a:gd name="connsiteX24" fmla="*/ 719138 w 1011420"/>
                <a:gd name="connsiteY24" fmla="*/ 562578 h 619728"/>
                <a:gd name="connsiteX25" fmla="*/ 709613 w 1011420"/>
                <a:gd name="connsiteY25" fmla="*/ 576866 h 619728"/>
                <a:gd name="connsiteX26" fmla="*/ 695325 w 1011420"/>
                <a:gd name="connsiteY26" fmla="*/ 572103 h 619728"/>
                <a:gd name="connsiteX27" fmla="*/ 661988 w 1011420"/>
                <a:gd name="connsiteY27" fmla="*/ 534003 h 619728"/>
                <a:gd name="connsiteX28" fmla="*/ 657225 w 1011420"/>
                <a:gd name="connsiteY28" fmla="*/ 500666 h 619728"/>
                <a:gd name="connsiteX29" fmla="*/ 628650 w 1011420"/>
                <a:gd name="connsiteY29" fmla="*/ 486378 h 619728"/>
                <a:gd name="connsiteX30" fmla="*/ 614363 w 1011420"/>
                <a:gd name="connsiteY30" fmla="*/ 495903 h 619728"/>
                <a:gd name="connsiteX31" fmla="*/ 604838 w 1011420"/>
                <a:gd name="connsiteY31" fmla="*/ 524478 h 619728"/>
                <a:gd name="connsiteX32" fmla="*/ 552450 w 1011420"/>
                <a:gd name="connsiteY32" fmla="*/ 562578 h 619728"/>
                <a:gd name="connsiteX33" fmla="*/ 542925 w 1011420"/>
                <a:gd name="connsiteY33" fmla="*/ 534003 h 619728"/>
                <a:gd name="connsiteX34" fmla="*/ 538163 w 1011420"/>
                <a:gd name="connsiteY34" fmla="*/ 519716 h 619728"/>
                <a:gd name="connsiteX35" fmla="*/ 533400 w 1011420"/>
                <a:gd name="connsiteY35" fmla="*/ 534003 h 619728"/>
                <a:gd name="connsiteX36" fmla="*/ 514350 w 1011420"/>
                <a:gd name="connsiteY36" fmla="*/ 562578 h 619728"/>
                <a:gd name="connsiteX37" fmla="*/ 500063 w 1011420"/>
                <a:gd name="connsiteY37" fmla="*/ 610203 h 619728"/>
                <a:gd name="connsiteX38" fmla="*/ 485775 w 1011420"/>
                <a:gd name="connsiteY38" fmla="*/ 619728 h 619728"/>
                <a:gd name="connsiteX39" fmla="*/ 409575 w 1011420"/>
                <a:gd name="connsiteY39" fmla="*/ 614966 h 619728"/>
                <a:gd name="connsiteX40" fmla="*/ 381000 w 1011420"/>
                <a:gd name="connsiteY40" fmla="*/ 605441 h 619728"/>
                <a:gd name="connsiteX41" fmla="*/ 357188 w 1011420"/>
                <a:gd name="connsiteY41" fmla="*/ 576866 h 619728"/>
                <a:gd name="connsiteX42" fmla="*/ 338138 w 1011420"/>
                <a:gd name="connsiteY42" fmla="*/ 543528 h 619728"/>
                <a:gd name="connsiteX43" fmla="*/ 271463 w 1011420"/>
                <a:gd name="connsiteY43" fmla="*/ 495903 h 619728"/>
                <a:gd name="connsiteX44" fmla="*/ 257175 w 1011420"/>
                <a:gd name="connsiteY44" fmla="*/ 486378 h 619728"/>
                <a:gd name="connsiteX45" fmla="*/ 242888 w 1011420"/>
                <a:gd name="connsiteY45" fmla="*/ 476853 h 619728"/>
                <a:gd name="connsiteX46" fmla="*/ 228600 w 1011420"/>
                <a:gd name="connsiteY46" fmla="*/ 472091 h 619728"/>
                <a:gd name="connsiteX47" fmla="*/ 219075 w 1011420"/>
                <a:gd name="connsiteY47" fmla="*/ 457803 h 619728"/>
                <a:gd name="connsiteX48" fmla="*/ 204788 w 1011420"/>
                <a:gd name="connsiteY48" fmla="*/ 453041 h 619728"/>
                <a:gd name="connsiteX49" fmla="*/ 176213 w 1011420"/>
                <a:gd name="connsiteY49" fmla="*/ 433991 h 619728"/>
                <a:gd name="connsiteX50" fmla="*/ 147638 w 1011420"/>
                <a:gd name="connsiteY50" fmla="*/ 414941 h 619728"/>
                <a:gd name="connsiteX51" fmla="*/ 119063 w 1011420"/>
                <a:gd name="connsiteY51" fmla="*/ 391128 h 619728"/>
                <a:gd name="connsiteX52" fmla="*/ 104775 w 1011420"/>
                <a:gd name="connsiteY52" fmla="*/ 386366 h 619728"/>
                <a:gd name="connsiteX53" fmla="*/ 80963 w 1011420"/>
                <a:gd name="connsiteY53" fmla="*/ 362553 h 619728"/>
                <a:gd name="connsiteX54" fmla="*/ 66675 w 1011420"/>
                <a:gd name="connsiteY54" fmla="*/ 348266 h 619728"/>
                <a:gd name="connsiteX55" fmla="*/ 52388 w 1011420"/>
                <a:gd name="connsiteY55" fmla="*/ 338741 h 619728"/>
                <a:gd name="connsiteX56" fmla="*/ 28575 w 1011420"/>
                <a:gd name="connsiteY56" fmla="*/ 305403 h 619728"/>
                <a:gd name="connsiteX57" fmla="*/ 23813 w 1011420"/>
                <a:gd name="connsiteY57" fmla="*/ 291116 h 619728"/>
                <a:gd name="connsiteX58" fmla="*/ 9525 w 1011420"/>
                <a:gd name="connsiteY58" fmla="*/ 272066 h 619728"/>
                <a:gd name="connsiteX59" fmla="*/ 0 w 1011420"/>
                <a:gd name="connsiteY59" fmla="*/ 257778 h 619728"/>
                <a:gd name="connsiteX60" fmla="*/ 33338 w 1011420"/>
                <a:gd name="connsiteY60" fmla="*/ 229203 h 619728"/>
                <a:gd name="connsiteX61" fmla="*/ 80963 w 1011420"/>
                <a:gd name="connsiteY61" fmla="*/ 210153 h 619728"/>
                <a:gd name="connsiteX62" fmla="*/ 109538 w 1011420"/>
                <a:gd name="connsiteY62" fmla="*/ 191103 h 619728"/>
                <a:gd name="connsiteX63" fmla="*/ 123825 w 1011420"/>
                <a:gd name="connsiteY63" fmla="*/ 176816 h 619728"/>
                <a:gd name="connsiteX64" fmla="*/ 152400 w 1011420"/>
                <a:gd name="connsiteY64" fmla="*/ 157766 h 619728"/>
                <a:gd name="connsiteX65" fmla="*/ 180975 w 1011420"/>
                <a:gd name="connsiteY65" fmla="*/ 133953 h 619728"/>
                <a:gd name="connsiteX66" fmla="*/ 204788 w 1011420"/>
                <a:gd name="connsiteY66" fmla="*/ 105378 h 619728"/>
                <a:gd name="connsiteX67" fmla="*/ 233363 w 1011420"/>
                <a:gd name="connsiteY67" fmla="*/ 86328 h 619728"/>
                <a:gd name="connsiteX68" fmla="*/ 242888 w 1011420"/>
                <a:gd name="connsiteY68" fmla="*/ 72041 h 619728"/>
                <a:gd name="connsiteX69" fmla="*/ 271463 w 1011420"/>
                <a:gd name="connsiteY69" fmla="*/ 52991 h 619728"/>
                <a:gd name="connsiteX70" fmla="*/ 304800 w 1011420"/>
                <a:gd name="connsiteY70" fmla="*/ 14891 h 619728"/>
                <a:gd name="connsiteX71" fmla="*/ 309563 w 1011420"/>
                <a:gd name="connsiteY71" fmla="*/ 603 h 619728"/>
                <a:gd name="connsiteX72" fmla="*/ 290513 w 1011420"/>
                <a:gd name="connsiteY72" fmla="*/ 29178 h 619728"/>
                <a:gd name="connsiteX73" fmla="*/ 300038 w 1011420"/>
                <a:gd name="connsiteY73" fmla="*/ 48228 h 619728"/>
                <a:gd name="connsiteX74" fmla="*/ 361950 w 1011420"/>
                <a:gd name="connsiteY74" fmla="*/ 62516 h 619728"/>
                <a:gd name="connsiteX75" fmla="*/ 376238 w 1011420"/>
                <a:gd name="connsiteY75" fmla="*/ 67278 h 619728"/>
                <a:gd name="connsiteX76" fmla="*/ 395288 w 1011420"/>
                <a:gd name="connsiteY76" fmla="*/ 76803 h 619728"/>
                <a:gd name="connsiteX77" fmla="*/ 414338 w 1011420"/>
                <a:gd name="connsiteY77" fmla="*/ 81566 h 619728"/>
                <a:gd name="connsiteX78" fmla="*/ 447675 w 1011420"/>
                <a:gd name="connsiteY78" fmla="*/ 95853 h 619728"/>
                <a:gd name="connsiteX79" fmla="*/ 461963 w 1011420"/>
                <a:gd name="connsiteY79" fmla="*/ 105378 h 619728"/>
                <a:gd name="connsiteX80" fmla="*/ 490538 w 1011420"/>
                <a:gd name="connsiteY80" fmla="*/ 114903 h 619728"/>
                <a:gd name="connsiteX81" fmla="*/ 509588 w 1011420"/>
                <a:gd name="connsiteY81" fmla="*/ 138716 h 619728"/>
                <a:gd name="connsiteX82" fmla="*/ 542925 w 1011420"/>
                <a:gd name="connsiteY82" fmla="*/ 157766 h 619728"/>
                <a:gd name="connsiteX83" fmla="*/ 581025 w 1011420"/>
                <a:gd name="connsiteY83" fmla="*/ 172053 h 619728"/>
                <a:gd name="connsiteX84" fmla="*/ 633413 w 1011420"/>
                <a:gd name="connsiteY84" fmla="*/ 181578 h 619728"/>
                <a:gd name="connsiteX85" fmla="*/ 685800 w 1011420"/>
                <a:gd name="connsiteY85" fmla="*/ 176816 h 619728"/>
                <a:gd name="connsiteX86" fmla="*/ 700088 w 1011420"/>
                <a:gd name="connsiteY86" fmla="*/ 172053 h 619728"/>
                <a:gd name="connsiteX87" fmla="*/ 714375 w 1011420"/>
                <a:gd name="connsiteY87" fmla="*/ 157766 h 619728"/>
                <a:gd name="connsiteX88" fmla="*/ 742950 w 1011420"/>
                <a:gd name="connsiteY88" fmla="*/ 143478 h 619728"/>
                <a:gd name="connsiteX89" fmla="*/ 771525 w 1011420"/>
                <a:gd name="connsiteY89" fmla="*/ 124428 h 619728"/>
                <a:gd name="connsiteX90" fmla="*/ 785813 w 1011420"/>
                <a:gd name="connsiteY90" fmla="*/ 114903 h 619728"/>
                <a:gd name="connsiteX91" fmla="*/ 800100 w 1011420"/>
                <a:gd name="connsiteY91" fmla="*/ 105378 h 619728"/>
                <a:gd name="connsiteX92" fmla="*/ 814388 w 1011420"/>
                <a:gd name="connsiteY92" fmla="*/ 100616 h 619728"/>
                <a:gd name="connsiteX93" fmla="*/ 857250 w 1011420"/>
                <a:gd name="connsiteY93" fmla="*/ 76803 h 619728"/>
                <a:gd name="connsiteX94" fmla="*/ 909638 w 1011420"/>
                <a:gd name="connsiteY94" fmla="*/ 62516 h 619728"/>
                <a:gd name="connsiteX95" fmla="*/ 923925 w 1011420"/>
                <a:gd name="connsiteY95" fmla="*/ 57753 h 619728"/>
                <a:gd name="connsiteX96" fmla="*/ 957263 w 1011420"/>
                <a:gd name="connsiteY96" fmla="*/ 38703 h 619728"/>
                <a:gd name="connsiteX97" fmla="*/ 971550 w 1011420"/>
                <a:gd name="connsiteY97" fmla="*/ 19653 h 619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011420" h="619728">
                  <a:moveTo>
                    <a:pt x="971550" y="19653"/>
                  </a:moveTo>
                  <a:cubicBezTo>
                    <a:pt x="980281" y="17272"/>
                    <a:pt x="999235" y="16977"/>
                    <a:pt x="1009650" y="24416"/>
                  </a:cubicBezTo>
                  <a:cubicBezTo>
                    <a:pt x="1014976" y="28220"/>
                    <a:pt x="1006769" y="37197"/>
                    <a:pt x="1004888" y="43466"/>
                  </a:cubicBezTo>
                  <a:cubicBezTo>
                    <a:pt x="1002003" y="53083"/>
                    <a:pt x="1000932" y="63687"/>
                    <a:pt x="995363" y="72041"/>
                  </a:cubicBezTo>
                  <a:cubicBezTo>
                    <a:pt x="983053" y="90505"/>
                    <a:pt x="987648" y="80898"/>
                    <a:pt x="981075" y="100616"/>
                  </a:cubicBezTo>
                  <a:cubicBezTo>
                    <a:pt x="979488" y="119666"/>
                    <a:pt x="981429" y="139347"/>
                    <a:pt x="976313" y="157766"/>
                  </a:cubicBezTo>
                  <a:cubicBezTo>
                    <a:pt x="973249" y="168796"/>
                    <a:pt x="963613" y="176816"/>
                    <a:pt x="957263" y="186341"/>
                  </a:cubicBezTo>
                  <a:lnTo>
                    <a:pt x="947738" y="200628"/>
                  </a:lnTo>
                  <a:cubicBezTo>
                    <a:pt x="944563" y="205391"/>
                    <a:pt x="942976" y="211741"/>
                    <a:pt x="938213" y="214916"/>
                  </a:cubicBezTo>
                  <a:lnTo>
                    <a:pt x="923925" y="224441"/>
                  </a:lnTo>
                  <a:cubicBezTo>
                    <a:pt x="917575" y="233966"/>
                    <a:pt x="907651" y="241910"/>
                    <a:pt x="904875" y="253016"/>
                  </a:cubicBezTo>
                  <a:lnTo>
                    <a:pt x="895350" y="291116"/>
                  </a:lnTo>
                  <a:cubicBezTo>
                    <a:pt x="893763" y="305396"/>
                    <a:pt x="890102" y="345445"/>
                    <a:pt x="885825" y="362553"/>
                  </a:cubicBezTo>
                  <a:cubicBezTo>
                    <a:pt x="883390" y="372293"/>
                    <a:pt x="884654" y="385559"/>
                    <a:pt x="876300" y="391128"/>
                  </a:cubicBezTo>
                  <a:cubicBezTo>
                    <a:pt x="871538" y="394303"/>
                    <a:pt x="867132" y="398093"/>
                    <a:pt x="862013" y="400653"/>
                  </a:cubicBezTo>
                  <a:cubicBezTo>
                    <a:pt x="852248" y="405536"/>
                    <a:pt x="832974" y="408366"/>
                    <a:pt x="823913" y="410178"/>
                  </a:cubicBezTo>
                  <a:cubicBezTo>
                    <a:pt x="815975" y="408591"/>
                    <a:pt x="806835" y="409906"/>
                    <a:pt x="800100" y="405416"/>
                  </a:cubicBezTo>
                  <a:cubicBezTo>
                    <a:pt x="795923" y="402631"/>
                    <a:pt x="796717" y="395955"/>
                    <a:pt x="795338" y="391128"/>
                  </a:cubicBezTo>
                  <a:cubicBezTo>
                    <a:pt x="793540" y="384834"/>
                    <a:pt x="792163" y="378428"/>
                    <a:pt x="790575" y="372078"/>
                  </a:cubicBezTo>
                  <a:cubicBezTo>
                    <a:pt x="788988" y="376841"/>
                    <a:pt x="788949" y="382446"/>
                    <a:pt x="785813" y="386366"/>
                  </a:cubicBezTo>
                  <a:cubicBezTo>
                    <a:pt x="776470" y="398045"/>
                    <a:pt x="760621" y="398072"/>
                    <a:pt x="747713" y="400653"/>
                  </a:cubicBezTo>
                  <a:cubicBezTo>
                    <a:pt x="740114" y="491832"/>
                    <a:pt x="749630" y="432045"/>
                    <a:pt x="738188" y="472091"/>
                  </a:cubicBezTo>
                  <a:cubicBezTo>
                    <a:pt x="736390" y="478385"/>
                    <a:pt x="736003" y="485125"/>
                    <a:pt x="733425" y="491141"/>
                  </a:cubicBezTo>
                  <a:cubicBezTo>
                    <a:pt x="731170" y="496402"/>
                    <a:pt x="727075" y="500666"/>
                    <a:pt x="723900" y="505428"/>
                  </a:cubicBezTo>
                  <a:cubicBezTo>
                    <a:pt x="722313" y="524478"/>
                    <a:pt x="722887" y="543833"/>
                    <a:pt x="719138" y="562578"/>
                  </a:cubicBezTo>
                  <a:cubicBezTo>
                    <a:pt x="718015" y="568191"/>
                    <a:pt x="714928" y="574740"/>
                    <a:pt x="709613" y="576866"/>
                  </a:cubicBezTo>
                  <a:cubicBezTo>
                    <a:pt x="704952" y="578730"/>
                    <a:pt x="700088" y="573691"/>
                    <a:pt x="695325" y="572103"/>
                  </a:cubicBezTo>
                  <a:cubicBezTo>
                    <a:pt x="673100" y="538766"/>
                    <a:pt x="685800" y="549878"/>
                    <a:pt x="661988" y="534003"/>
                  </a:cubicBezTo>
                  <a:cubicBezTo>
                    <a:pt x="660400" y="522891"/>
                    <a:pt x="661784" y="510924"/>
                    <a:pt x="657225" y="500666"/>
                  </a:cubicBezTo>
                  <a:cubicBezTo>
                    <a:pt x="654014" y="493441"/>
                    <a:pt x="634989" y="488491"/>
                    <a:pt x="628650" y="486378"/>
                  </a:cubicBezTo>
                  <a:cubicBezTo>
                    <a:pt x="623888" y="489553"/>
                    <a:pt x="617396" y="491049"/>
                    <a:pt x="614363" y="495903"/>
                  </a:cubicBezTo>
                  <a:cubicBezTo>
                    <a:pt x="609042" y="504417"/>
                    <a:pt x="604838" y="524478"/>
                    <a:pt x="604838" y="524478"/>
                  </a:cubicBezTo>
                  <a:cubicBezTo>
                    <a:pt x="601128" y="557869"/>
                    <a:pt x="611256" y="596882"/>
                    <a:pt x="552450" y="562578"/>
                  </a:cubicBezTo>
                  <a:cubicBezTo>
                    <a:pt x="543777" y="557519"/>
                    <a:pt x="546100" y="543528"/>
                    <a:pt x="542925" y="534003"/>
                  </a:cubicBezTo>
                  <a:lnTo>
                    <a:pt x="538163" y="519716"/>
                  </a:lnTo>
                  <a:cubicBezTo>
                    <a:pt x="536575" y="524478"/>
                    <a:pt x="535838" y="529615"/>
                    <a:pt x="533400" y="534003"/>
                  </a:cubicBezTo>
                  <a:cubicBezTo>
                    <a:pt x="527840" y="544010"/>
                    <a:pt x="514350" y="562578"/>
                    <a:pt x="514350" y="562578"/>
                  </a:cubicBezTo>
                  <a:cubicBezTo>
                    <a:pt x="512444" y="570204"/>
                    <a:pt x="503542" y="607883"/>
                    <a:pt x="500063" y="610203"/>
                  </a:cubicBezTo>
                  <a:lnTo>
                    <a:pt x="485775" y="619728"/>
                  </a:lnTo>
                  <a:cubicBezTo>
                    <a:pt x="460375" y="618141"/>
                    <a:pt x="434791" y="618404"/>
                    <a:pt x="409575" y="614966"/>
                  </a:cubicBezTo>
                  <a:cubicBezTo>
                    <a:pt x="399627" y="613609"/>
                    <a:pt x="381000" y="605441"/>
                    <a:pt x="381000" y="605441"/>
                  </a:cubicBezTo>
                  <a:cubicBezTo>
                    <a:pt x="367869" y="592309"/>
                    <a:pt x="366028" y="592335"/>
                    <a:pt x="357188" y="576866"/>
                  </a:cubicBezTo>
                  <a:cubicBezTo>
                    <a:pt x="353337" y="570126"/>
                    <a:pt x="344963" y="549670"/>
                    <a:pt x="338138" y="543528"/>
                  </a:cubicBezTo>
                  <a:cubicBezTo>
                    <a:pt x="321262" y="528339"/>
                    <a:pt x="291338" y="509153"/>
                    <a:pt x="271463" y="495903"/>
                  </a:cubicBezTo>
                  <a:lnTo>
                    <a:pt x="257175" y="486378"/>
                  </a:lnTo>
                  <a:cubicBezTo>
                    <a:pt x="252413" y="483203"/>
                    <a:pt x="248318" y="478663"/>
                    <a:pt x="242888" y="476853"/>
                  </a:cubicBezTo>
                  <a:lnTo>
                    <a:pt x="228600" y="472091"/>
                  </a:lnTo>
                  <a:cubicBezTo>
                    <a:pt x="225425" y="467328"/>
                    <a:pt x="223545" y="461379"/>
                    <a:pt x="219075" y="457803"/>
                  </a:cubicBezTo>
                  <a:cubicBezTo>
                    <a:pt x="215155" y="454667"/>
                    <a:pt x="209176" y="455479"/>
                    <a:pt x="204788" y="453041"/>
                  </a:cubicBezTo>
                  <a:cubicBezTo>
                    <a:pt x="194781" y="447482"/>
                    <a:pt x="185738" y="440341"/>
                    <a:pt x="176213" y="433991"/>
                  </a:cubicBezTo>
                  <a:lnTo>
                    <a:pt x="147638" y="414941"/>
                  </a:lnTo>
                  <a:cubicBezTo>
                    <a:pt x="137107" y="404410"/>
                    <a:pt x="132322" y="397757"/>
                    <a:pt x="119063" y="391128"/>
                  </a:cubicBezTo>
                  <a:cubicBezTo>
                    <a:pt x="114573" y="388883"/>
                    <a:pt x="109538" y="387953"/>
                    <a:pt x="104775" y="386366"/>
                  </a:cubicBezTo>
                  <a:cubicBezTo>
                    <a:pt x="87314" y="360174"/>
                    <a:pt x="104773" y="382394"/>
                    <a:pt x="80963" y="362553"/>
                  </a:cubicBezTo>
                  <a:cubicBezTo>
                    <a:pt x="75789" y="358241"/>
                    <a:pt x="71849" y="352578"/>
                    <a:pt x="66675" y="348266"/>
                  </a:cubicBezTo>
                  <a:cubicBezTo>
                    <a:pt x="62278" y="344602"/>
                    <a:pt x="56435" y="342788"/>
                    <a:pt x="52388" y="338741"/>
                  </a:cubicBezTo>
                  <a:cubicBezTo>
                    <a:pt x="46478" y="332831"/>
                    <a:pt x="33985" y="313518"/>
                    <a:pt x="28575" y="305403"/>
                  </a:cubicBezTo>
                  <a:cubicBezTo>
                    <a:pt x="26988" y="300641"/>
                    <a:pt x="26304" y="295474"/>
                    <a:pt x="23813" y="291116"/>
                  </a:cubicBezTo>
                  <a:cubicBezTo>
                    <a:pt x="19875" y="284224"/>
                    <a:pt x="14139" y="278525"/>
                    <a:pt x="9525" y="272066"/>
                  </a:cubicBezTo>
                  <a:cubicBezTo>
                    <a:pt x="6198" y="267408"/>
                    <a:pt x="3175" y="262541"/>
                    <a:pt x="0" y="257778"/>
                  </a:cubicBezTo>
                  <a:cubicBezTo>
                    <a:pt x="9531" y="248248"/>
                    <a:pt x="21122" y="235311"/>
                    <a:pt x="33338" y="229203"/>
                  </a:cubicBezTo>
                  <a:cubicBezTo>
                    <a:pt x="56473" y="217635"/>
                    <a:pt x="61542" y="224025"/>
                    <a:pt x="80963" y="210153"/>
                  </a:cubicBezTo>
                  <a:cubicBezTo>
                    <a:pt x="112179" y="187856"/>
                    <a:pt x="78888" y="201320"/>
                    <a:pt x="109538" y="191103"/>
                  </a:cubicBezTo>
                  <a:cubicBezTo>
                    <a:pt x="114300" y="186341"/>
                    <a:pt x="118509" y="180951"/>
                    <a:pt x="123825" y="176816"/>
                  </a:cubicBezTo>
                  <a:cubicBezTo>
                    <a:pt x="132861" y="169788"/>
                    <a:pt x="144305" y="165861"/>
                    <a:pt x="152400" y="157766"/>
                  </a:cubicBezTo>
                  <a:cubicBezTo>
                    <a:pt x="170735" y="139431"/>
                    <a:pt x="161084" y="147214"/>
                    <a:pt x="180975" y="133953"/>
                  </a:cubicBezTo>
                  <a:cubicBezTo>
                    <a:pt x="189442" y="121253"/>
                    <a:pt x="192095" y="115251"/>
                    <a:pt x="204788" y="105378"/>
                  </a:cubicBezTo>
                  <a:cubicBezTo>
                    <a:pt x="213824" y="98350"/>
                    <a:pt x="233363" y="86328"/>
                    <a:pt x="233363" y="86328"/>
                  </a:cubicBezTo>
                  <a:cubicBezTo>
                    <a:pt x="236538" y="81566"/>
                    <a:pt x="238580" y="75810"/>
                    <a:pt x="242888" y="72041"/>
                  </a:cubicBezTo>
                  <a:cubicBezTo>
                    <a:pt x="251503" y="64503"/>
                    <a:pt x="271463" y="52991"/>
                    <a:pt x="271463" y="52991"/>
                  </a:cubicBezTo>
                  <a:cubicBezTo>
                    <a:pt x="293688" y="19654"/>
                    <a:pt x="280988" y="30766"/>
                    <a:pt x="304800" y="14891"/>
                  </a:cubicBezTo>
                  <a:cubicBezTo>
                    <a:pt x="306388" y="10128"/>
                    <a:pt x="313113" y="-2947"/>
                    <a:pt x="309563" y="603"/>
                  </a:cubicBezTo>
                  <a:cubicBezTo>
                    <a:pt x="301468" y="8698"/>
                    <a:pt x="290513" y="29178"/>
                    <a:pt x="290513" y="29178"/>
                  </a:cubicBezTo>
                  <a:cubicBezTo>
                    <a:pt x="293688" y="35528"/>
                    <a:pt x="295018" y="43208"/>
                    <a:pt x="300038" y="48228"/>
                  </a:cubicBezTo>
                  <a:cubicBezTo>
                    <a:pt x="313997" y="62187"/>
                    <a:pt x="348374" y="61007"/>
                    <a:pt x="361950" y="62516"/>
                  </a:cubicBezTo>
                  <a:cubicBezTo>
                    <a:pt x="366713" y="64103"/>
                    <a:pt x="371624" y="65301"/>
                    <a:pt x="376238" y="67278"/>
                  </a:cubicBezTo>
                  <a:cubicBezTo>
                    <a:pt x="382764" y="70075"/>
                    <a:pt x="388641" y="74310"/>
                    <a:pt x="395288" y="76803"/>
                  </a:cubicBezTo>
                  <a:cubicBezTo>
                    <a:pt x="401417" y="79101"/>
                    <a:pt x="407988" y="79978"/>
                    <a:pt x="414338" y="81566"/>
                  </a:cubicBezTo>
                  <a:cubicBezTo>
                    <a:pt x="450204" y="105478"/>
                    <a:pt x="404623" y="77403"/>
                    <a:pt x="447675" y="95853"/>
                  </a:cubicBezTo>
                  <a:cubicBezTo>
                    <a:pt x="452936" y="98108"/>
                    <a:pt x="456732" y="103053"/>
                    <a:pt x="461963" y="105378"/>
                  </a:cubicBezTo>
                  <a:cubicBezTo>
                    <a:pt x="471138" y="109456"/>
                    <a:pt x="490538" y="114903"/>
                    <a:pt x="490538" y="114903"/>
                  </a:cubicBezTo>
                  <a:cubicBezTo>
                    <a:pt x="531481" y="142199"/>
                    <a:pt x="483298" y="105853"/>
                    <a:pt x="509588" y="138716"/>
                  </a:cubicBezTo>
                  <a:cubicBezTo>
                    <a:pt x="513815" y="144000"/>
                    <a:pt x="538560" y="155826"/>
                    <a:pt x="542925" y="157766"/>
                  </a:cubicBezTo>
                  <a:cubicBezTo>
                    <a:pt x="548547" y="160265"/>
                    <a:pt x="572046" y="169808"/>
                    <a:pt x="581025" y="172053"/>
                  </a:cubicBezTo>
                  <a:cubicBezTo>
                    <a:pt x="594349" y="175384"/>
                    <a:pt x="620661" y="179453"/>
                    <a:pt x="633413" y="181578"/>
                  </a:cubicBezTo>
                  <a:cubicBezTo>
                    <a:pt x="650875" y="179991"/>
                    <a:pt x="668442" y="179296"/>
                    <a:pt x="685800" y="176816"/>
                  </a:cubicBezTo>
                  <a:cubicBezTo>
                    <a:pt x="690770" y="176106"/>
                    <a:pt x="695911" y="174838"/>
                    <a:pt x="700088" y="172053"/>
                  </a:cubicBezTo>
                  <a:cubicBezTo>
                    <a:pt x="705692" y="168317"/>
                    <a:pt x="709201" y="162078"/>
                    <a:pt x="714375" y="157766"/>
                  </a:cubicBezTo>
                  <a:cubicBezTo>
                    <a:pt x="739745" y="136625"/>
                    <a:pt x="717177" y="157797"/>
                    <a:pt x="742950" y="143478"/>
                  </a:cubicBezTo>
                  <a:cubicBezTo>
                    <a:pt x="752957" y="137918"/>
                    <a:pt x="762000" y="130778"/>
                    <a:pt x="771525" y="124428"/>
                  </a:cubicBezTo>
                  <a:lnTo>
                    <a:pt x="785813" y="114903"/>
                  </a:lnTo>
                  <a:cubicBezTo>
                    <a:pt x="790575" y="111728"/>
                    <a:pt x="794670" y="107188"/>
                    <a:pt x="800100" y="105378"/>
                  </a:cubicBezTo>
                  <a:lnTo>
                    <a:pt x="814388" y="100616"/>
                  </a:lnTo>
                  <a:cubicBezTo>
                    <a:pt x="835664" y="86432"/>
                    <a:pt x="837135" y="81832"/>
                    <a:pt x="857250" y="76803"/>
                  </a:cubicBezTo>
                  <a:cubicBezTo>
                    <a:pt x="911104" y="63339"/>
                    <a:pt x="848334" y="82952"/>
                    <a:pt x="909638" y="62516"/>
                  </a:cubicBezTo>
                  <a:cubicBezTo>
                    <a:pt x="914400" y="60928"/>
                    <a:pt x="919748" y="60538"/>
                    <a:pt x="923925" y="57753"/>
                  </a:cubicBezTo>
                  <a:cubicBezTo>
                    <a:pt x="936812" y="49162"/>
                    <a:pt x="942158" y="44745"/>
                    <a:pt x="957263" y="38703"/>
                  </a:cubicBezTo>
                  <a:cubicBezTo>
                    <a:pt x="1010512" y="17404"/>
                    <a:pt x="962819" y="22034"/>
                    <a:pt x="971550" y="19653"/>
                  </a:cubicBezTo>
                  <a:close/>
                </a:path>
              </a:pathLst>
            </a:custGeom>
            <a:solidFill>
              <a:srgbClr val="43C56B"/>
            </a:solidFill>
            <a:ln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6AD9161-396E-4409-B43B-FD04F4D7D6A7}"/>
                </a:ext>
              </a:extLst>
            </p:cNvPr>
            <p:cNvSpPr/>
            <p:nvPr/>
          </p:nvSpPr>
          <p:spPr>
            <a:xfrm>
              <a:off x="3438524" y="2500315"/>
              <a:ext cx="168805" cy="185736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৪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5D268EA-21D1-496D-831D-0976A732F738}"/>
              </a:ext>
            </a:extLst>
          </p:cNvPr>
          <p:cNvGrpSpPr/>
          <p:nvPr/>
        </p:nvGrpSpPr>
        <p:grpSpPr>
          <a:xfrm>
            <a:off x="3348903" y="2304533"/>
            <a:ext cx="895350" cy="478706"/>
            <a:chOff x="3348903" y="1974333"/>
            <a:chExt cx="895350" cy="478706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3B62782-6EEC-4A69-A25D-7B64C3BEE4A5}"/>
                </a:ext>
              </a:extLst>
            </p:cNvPr>
            <p:cNvSpPr/>
            <p:nvPr/>
          </p:nvSpPr>
          <p:spPr>
            <a:xfrm>
              <a:off x="3348903" y="1974333"/>
              <a:ext cx="895350" cy="478706"/>
            </a:xfrm>
            <a:custGeom>
              <a:avLst/>
              <a:gdLst>
                <a:gd name="connsiteX0" fmla="*/ 257175 w 895350"/>
                <a:gd name="connsiteY0" fmla="*/ 78656 h 478706"/>
                <a:gd name="connsiteX1" fmla="*/ 285750 w 895350"/>
                <a:gd name="connsiteY1" fmla="*/ 73894 h 478706"/>
                <a:gd name="connsiteX2" fmla="*/ 314325 w 895350"/>
                <a:gd name="connsiteY2" fmla="*/ 64369 h 478706"/>
                <a:gd name="connsiteX3" fmla="*/ 319088 w 895350"/>
                <a:gd name="connsiteY3" fmla="*/ 50081 h 478706"/>
                <a:gd name="connsiteX4" fmla="*/ 333375 w 895350"/>
                <a:gd name="connsiteY4" fmla="*/ 45319 h 478706"/>
                <a:gd name="connsiteX5" fmla="*/ 376238 w 895350"/>
                <a:gd name="connsiteY5" fmla="*/ 50081 h 478706"/>
                <a:gd name="connsiteX6" fmla="*/ 395288 w 895350"/>
                <a:gd name="connsiteY6" fmla="*/ 54844 h 478706"/>
                <a:gd name="connsiteX7" fmla="*/ 409575 w 895350"/>
                <a:gd name="connsiteY7" fmla="*/ 64369 h 478706"/>
                <a:gd name="connsiteX8" fmla="*/ 466725 w 895350"/>
                <a:gd name="connsiteY8" fmla="*/ 59606 h 478706"/>
                <a:gd name="connsiteX9" fmla="*/ 481013 w 895350"/>
                <a:gd name="connsiteY9" fmla="*/ 54844 h 478706"/>
                <a:gd name="connsiteX10" fmla="*/ 500063 w 895350"/>
                <a:gd name="connsiteY10" fmla="*/ 59606 h 478706"/>
                <a:gd name="connsiteX11" fmla="*/ 471488 w 895350"/>
                <a:gd name="connsiteY11" fmla="*/ 31031 h 478706"/>
                <a:gd name="connsiteX12" fmla="*/ 476250 w 895350"/>
                <a:gd name="connsiteY12" fmla="*/ 2456 h 478706"/>
                <a:gd name="connsiteX13" fmla="*/ 509588 w 895350"/>
                <a:gd name="connsiteY13" fmla="*/ 7219 h 478706"/>
                <a:gd name="connsiteX14" fmla="*/ 519113 w 895350"/>
                <a:gd name="connsiteY14" fmla="*/ 21506 h 478706"/>
                <a:gd name="connsiteX15" fmla="*/ 533400 w 895350"/>
                <a:gd name="connsiteY15" fmla="*/ 35794 h 478706"/>
                <a:gd name="connsiteX16" fmla="*/ 542925 w 895350"/>
                <a:gd name="connsiteY16" fmla="*/ 50081 h 478706"/>
                <a:gd name="connsiteX17" fmla="*/ 557213 w 895350"/>
                <a:gd name="connsiteY17" fmla="*/ 54844 h 478706"/>
                <a:gd name="connsiteX18" fmla="*/ 571500 w 895350"/>
                <a:gd name="connsiteY18" fmla="*/ 45319 h 478706"/>
                <a:gd name="connsiteX19" fmla="*/ 604838 w 895350"/>
                <a:gd name="connsiteY19" fmla="*/ 35794 h 478706"/>
                <a:gd name="connsiteX20" fmla="*/ 619125 w 895350"/>
                <a:gd name="connsiteY20" fmla="*/ 45319 h 478706"/>
                <a:gd name="connsiteX21" fmla="*/ 623888 w 895350"/>
                <a:gd name="connsiteY21" fmla="*/ 59606 h 478706"/>
                <a:gd name="connsiteX22" fmla="*/ 638175 w 895350"/>
                <a:gd name="connsiteY22" fmla="*/ 64369 h 478706"/>
                <a:gd name="connsiteX23" fmla="*/ 695325 w 895350"/>
                <a:gd name="connsiteY23" fmla="*/ 78656 h 478706"/>
                <a:gd name="connsiteX24" fmla="*/ 752475 w 895350"/>
                <a:gd name="connsiteY24" fmla="*/ 111994 h 478706"/>
                <a:gd name="connsiteX25" fmla="*/ 766763 w 895350"/>
                <a:gd name="connsiteY25" fmla="*/ 121519 h 478706"/>
                <a:gd name="connsiteX26" fmla="*/ 790575 w 895350"/>
                <a:gd name="connsiteY26" fmla="*/ 150094 h 478706"/>
                <a:gd name="connsiteX27" fmla="*/ 795338 w 895350"/>
                <a:gd name="connsiteY27" fmla="*/ 169144 h 478706"/>
                <a:gd name="connsiteX28" fmla="*/ 809625 w 895350"/>
                <a:gd name="connsiteY28" fmla="*/ 178669 h 478706"/>
                <a:gd name="connsiteX29" fmla="*/ 819150 w 895350"/>
                <a:gd name="connsiteY29" fmla="*/ 192956 h 478706"/>
                <a:gd name="connsiteX30" fmla="*/ 823913 w 895350"/>
                <a:gd name="connsiteY30" fmla="*/ 207244 h 478706"/>
                <a:gd name="connsiteX31" fmla="*/ 842963 w 895350"/>
                <a:gd name="connsiteY31" fmla="*/ 240581 h 478706"/>
                <a:gd name="connsiteX32" fmla="*/ 857250 w 895350"/>
                <a:gd name="connsiteY32" fmla="*/ 250106 h 478706"/>
                <a:gd name="connsiteX33" fmla="*/ 866775 w 895350"/>
                <a:gd name="connsiteY33" fmla="*/ 264394 h 478706"/>
                <a:gd name="connsiteX34" fmla="*/ 895350 w 895350"/>
                <a:gd name="connsiteY34" fmla="*/ 288206 h 478706"/>
                <a:gd name="connsiteX35" fmla="*/ 795338 w 895350"/>
                <a:gd name="connsiteY35" fmla="*/ 302494 h 478706"/>
                <a:gd name="connsiteX36" fmla="*/ 762000 w 895350"/>
                <a:gd name="connsiteY36" fmla="*/ 264394 h 478706"/>
                <a:gd name="connsiteX37" fmla="*/ 733425 w 895350"/>
                <a:gd name="connsiteY37" fmla="*/ 254869 h 478706"/>
                <a:gd name="connsiteX38" fmla="*/ 690563 w 895350"/>
                <a:gd name="connsiteY38" fmla="*/ 316781 h 478706"/>
                <a:gd name="connsiteX39" fmla="*/ 661988 w 895350"/>
                <a:gd name="connsiteY39" fmla="*/ 321544 h 478706"/>
                <a:gd name="connsiteX40" fmla="*/ 609600 w 895350"/>
                <a:gd name="connsiteY40" fmla="*/ 335831 h 478706"/>
                <a:gd name="connsiteX41" fmla="*/ 581025 w 895350"/>
                <a:gd name="connsiteY41" fmla="*/ 354881 h 478706"/>
                <a:gd name="connsiteX42" fmla="*/ 566738 w 895350"/>
                <a:gd name="connsiteY42" fmla="*/ 359644 h 478706"/>
                <a:gd name="connsiteX43" fmla="*/ 538163 w 895350"/>
                <a:gd name="connsiteY43" fmla="*/ 378694 h 478706"/>
                <a:gd name="connsiteX44" fmla="*/ 504825 w 895350"/>
                <a:gd name="connsiteY44" fmla="*/ 392981 h 478706"/>
                <a:gd name="connsiteX45" fmla="*/ 490538 w 895350"/>
                <a:gd name="connsiteY45" fmla="*/ 402506 h 478706"/>
                <a:gd name="connsiteX46" fmla="*/ 476250 w 895350"/>
                <a:gd name="connsiteY46" fmla="*/ 407269 h 478706"/>
                <a:gd name="connsiteX47" fmla="*/ 438150 w 895350"/>
                <a:gd name="connsiteY47" fmla="*/ 421556 h 478706"/>
                <a:gd name="connsiteX48" fmla="*/ 404813 w 895350"/>
                <a:gd name="connsiteY48" fmla="*/ 450131 h 478706"/>
                <a:gd name="connsiteX49" fmla="*/ 390525 w 895350"/>
                <a:gd name="connsiteY49" fmla="*/ 459656 h 478706"/>
                <a:gd name="connsiteX50" fmla="*/ 376238 w 895350"/>
                <a:gd name="connsiteY50" fmla="*/ 464419 h 478706"/>
                <a:gd name="connsiteX51" fmla="*/ 347663 w 895350"/>
                <a:gd name="connsiteY51" fmla="*/ 478706 h 478706"/>
                <a:gd name="connsiteX52" fmla="*/ 304800 w 895350"/>
                <a:gd name="connsiteY52" fmla="*/ 473944 h 478706"/>
                <a:gd name="connsiteX53" fmla="*/ 290513 w 895350"/>
                <a:gd name="connsiteY53" fmla="*/ 464419 h 478706"/>
                <a:gd name="connsiteX54" fmla="*/ 271463 w 895350"/>
                <a:gd name="connsiteY54" fmla="*/ 454894 h 478706"/>
                <a:gd name="connsiteX55" fmla="*/ 242888 w 895350"/>
                <a:gd name="connsiteY55" fmla="*/ 435844 h 478706"/>
                <a:gd name="connsiteX56" fmla="*/ 228600 w 895350"/>
                <a:gd name="connsiteY56" fmla="*/ 431081 h 478706"/>
                <a:gd name="connsiteX57" fmla="*/ 214313 w 895350"/>
                <a:gd name="connsiteY57" fmla="*/ 421556 h 478706"/>
                <a:gd name="connsiteX58" fmla="*/ 185738 w 895350"/>
                <a:gd name="connsiteY58" fmla="*/ 412031 h 478706"/>
                <a:gd name="connsiteX59" fmla="*/ 152400 w 895350"/>
                <a:gd name="connsiteY59" fmla="*/ 402506 h 478706"/>
                <a:gd name="connsiteX60" fmla="*/ 138113 w 895350"/>
                <a:gd name="connsiteY60" fmla="*/ 397744 h 478706"/>
                <a:gd name="connsiteX61" fmla="*/ 104775 w 895350"/>
                <a:gd name="connsiteY61" fmla="*/ 373931 h 478706"/>
                <a:gd name="connsiteX62" fmla="*/ 90488 w 895350"/>
                <a:gd name="connsiteY62" fmla="*/ 369169 h 478706"/>
                <a:gd name="connsiteX63" fmla="*/ 52388 w 895350"/>
                <a:gd name="connsiteY63" fmla="*/ 354881 h 478706"/>
                <a:gd name="connsiteX64" fmla="*/ 28575 w 895350"/>
                <a:gd name="connsiteY64" fmla="*/ 345356 h 478706"/>
                <a:gd name="connsiteX65" fmla="*/ 0 w 895350"/>
                <a:gd name="connsiteY65" fmla="*/ 326306 h 478706"/>
                <a:gd name="connsiteX66" fmla="*/ 38100 w 895350"/>
                <a:gd name="connsiteY66" fmla="*/ 292969 h 478706"/>
                <a:gd name="connsiteX67" fmla="*/ 52388 w 895350"/>
                <a:gd name="connsiteY67" fmla="*/ 283444 h 478706"/>
                <a:gd name="connsiteX68" fmla="*/ 85725 w 895350"/>
                <a:gd name="connsiteY68" fmla="*/ 250106 h 478706"/>
                <a:gd name="connsiteX69" fmla="*/ 90488 w 895350"/>
                <a:gd name="connsiteY69" fmla="*/ 235819 h 478706"/>
                <a:gd name="connsiteX70" fmla="*/ 133350 w 895350"/>
                <a:gd name="connsiteY70" fmla="*/ 212006 h 478706"/>
                <a:gd name="connsiteX71" fmla="*/ 161925 w 895350"/>
                <a:gd name="connsiteY71" fmla="*/ 183431 h 478706"/>
                <a:gd name="connsiteX72" fmla="*/ 190500 w 895350"/>
                <a:gd name="connsiteY72" fmla="*/ 164381 h 478706"/>
                <a:gd name="connsiteX73" fmla="*/ 219075 w 895350"/>
                <a:gd name="connsiteY73" fmla="*/ 140569 h 478706"/>
                <a:gd name="connsiteX74" fmla="*/ 238125 w 895350"/>
                <a:gd name="connsiteY74" fmla="*/ 111994 h 478706"/>
                <a:gd name="connsiteX75" fmla="*/ 252413 w 895350"/>
                <a:gd name="connsiteY75" fmla="*/ 97706 h 478706"/>
                <a:gd name="connsiteX76" fmla="*/ 261938 w 895350"/>
                <a:gd name="connsiteY76" fmla="*/ 78656 h 478706"/>
                <a:gd name="connsiteX77" fmla="*/ 257175 w 895350"/>
                <a:gd name="connsiteY77" fmla="*/ 78656 h 4787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895350" h="478706">
                  <a:moveTo>
                    <a:pt x="257175" y="78656"/>
                  </a:moveTo>
                  <a:cubicBezTo>
                    <a:pt x="261144" y="77862"/>
                    <a:pt x="276382" y="76236"/>
                    <a:pt x="285750" y="73894"/>
                  </a:cubicBezTo>
                  <a:cubicBezTo>
                    <a:pt x="295490" y="71459"/>
                    <a:pt x="314325" y="64369"/>
                    <a:pt x="314325" y="64369"/>
                  </a:cubicBezTo>
                  <a:cubicBezTo>
                    <a:pt x="315913" y="59606"/>
                    <a:pt x="315538" y="53631"/>
                    <a:pt x="319088" y="50081"/>
                  </a:cubicBezTo>
                  <a:cubicBezTo>
                    <a:pt x="322638" y="46531"/>
                    <a:pt x="328355" y="45319"/>
                    <a:pt x="333375" y="45319"/>
                  </a:cubicBezTo>
                  <a:cubicBezTo>
                    <a:pt x="347751" y="45319"/>
                    <a:pt x="361950" y="48494"/>
                    <a:pt x="376238" y="50081"/>
                  </a:cubicBezTo>
                  <a:cubicBezTo>
                    <a:pt x="382588" y="51669"/>
                    <a:pt x="389272" y="52266"/>
                    <a:pt x="395288" y="54844"/>
                  </a:cubicBezTo>
                  <a:cubicBezTo>
                    <a:pt x="400549" y="57099"/>
                    <a:pt x="403864" y="63988"/>
                    <a:pt x="409575" y="64369"/>
                  </a:cubicBezTo>
                  <a:cubicBezTo>
                    <a:pt x="428649" y="65640"/>
                    <a:pt x="447675" y="61194"/>
                    <a:pt x="466725" y="59606"/>
                  </a:cubicBezTo>
                  <a:cubicBezTo>
                    <a:pt x="471488" y="58019"/>
                    <a:pt x="475993" y="54844"/>
                    <a:pt x="481013" y="54844"/>
                  </a:cubicBezTo>
                  <a:cubicBezTo>
                    <a:pt x="487558" y="54844"/>
                    <a:pt x="502494" y="65683"/>
                    <a:pt x="500063" y="59606"/>
                  </a:cubicBezTo>
                  <a:cubicBezTo>
                    <a:pt x="495060" y="47099"/>
                    <a:pt x="471488" y="31031"/>
                    <a:pt x="471488" y="31031"/>
                  </a:cubicBezTo>
                  <a:cubicBezTo>
                    <a:pt x="473075" y="21506"/>
                    <a:pt x="468061" y="7574"/>
                    <a:pt x="476250" y="2456"/>
                  </a:cubicBezTo>
                  <a:cubicBezTo>
                    <a:pt x="485769" y="-3493"/>
                    <a:pt x="499330" y="2660"/>
                    <a:pt x="509588" y="7219"/>
                  </a:cubicBezTo>
                  <a:cubicBezTo>
                    <a:pt x="514818" y="9544"/>
                    <a:pt x="515449" y="17109"/>
                    <a:pt x="519113" y="21506"/>
                  </a:cubicBezTo>
                  <a:cubicBezTo>
                    <a:pt x="523425" y="26680"/>
                    <a:pt x="529088" y="30620"/>
                    <a:pt x="533400" y="35794"/>
                  </a:cubicBezTo>
                  <a:cubicBezTo>
                    <a:pt x="537064" y="40191"/>
                    <a:pt x="538456" y="46505"/>
                    <a:pt x="542925" y="50081"/>
                  </a:cubicBezTo>
                  <a:cubicBezTo>
                    <a:pt x="546845" y="53217"/>
                    <a:pt x="552450" y="53256"/>
                    <a:pt x="557213" y="54844"/>
                  </a:cubicBezTo>
                  <a:cubicBezTo>
                    <a:pt x="561975" y="51669"/>
                    <a:pt x="566381" y="47879"/>
                    <a:pt x="571500" y="45319"/>
                  </a:cubicBezTo>
                  <a:cubicBezTo>
                    <a:pt x="578335" y="41901"/>
                    <a:pt x="598730" y="37321"/>
                    <a:pt x="604838" y="35794"/>
                  </a:cubicBezTo>
                  <a:cubicBezTo>
                    <a:pt x="609600" y="38969"/>
                    <a:pt x="615549" y="40850"/>
                    <a:pt x="619125" y="45319"/>
                  </a:cubicBezTo>
                  <a:cubicBezTo>
                    <a:pt x="622261" y="49239"/>
                    <a:pt x="620338" y="56056"/>
                    <a:pt x="623888" y="59606"/>
                  </a:cubicBezTo>
                  <a:cubicBezTo>
                    <a:pt x="627438" y="63156"/>
                    <a:pt x="633475" y="62606"/>
                    <a:pt x="638175" y="64369"/>
                  </a:cubicBezTo>
                  <a:cubicBezTo>
                    <a:pt x="676094" y="78589"/>
                    <a:pt x="648689" y="71994"/>
                    <a:pt x="695325" y="78656"/>
                  </a:cubicBezTo>
                  <a:cubicBezTo>
                    <a:pt x="721475" y="117880"/>
                    <a:pt x="703016" y="105811"/>
                    <a:pt x="752475" y="111994"/>
                  </a:cubicBezTo>
                  <a:cubicBezTo>
                    <a:pt x="757238" y="115169"/>
                    <a:pt x="762366" y="117855"/>
                    <a:pt x="766763" y="121519"/>
                  </a:cubicBezTo>
                  <a:cubicBezTo>
                    <a:pt x="780514" y="132978"/>
                    <a:pt x="781210" y="136046"/>
                    <a:pt x="790575" y="150094"/>
                  </a:cubicBezTo>
                  <a:cubicBezTo>
                    <a:pt x="792163" y="156444"/>
                    <a:pt x="791707" y="163698"/>
                    <a:pt x="795338" y="169144"/>
                  </a:cubicBezTo>
                  <a:cubicBezTo>
                    <a:pt x="798513" y="173906"/>
                    <a:pt x="805578" y="174622"/>
                    <a:pt x="809625" y="178669"/>
                  </a:cubicBezTo>
                  <a:cubicBezTo>
                    <a:pt x="813672" y="182716"/>
                    <a:pt x="816590" y="187837"/>
                    <a:pt x="819150" y="192956"/>
                  </a:cubicBezTo>
                  <a:cubicBezTo>
                    <a:pt x="821395" y="197446"/>
                    <a:pt x="821935" y="202630"/>
                    <a:pt x="823913" y="207244"/>
                  </a:cubicBezTo>
                  <a:cubicBezTo>
                    <a:pt x="826715" y="213782"/>
                    <a:pt x="836984" y="234602"/>
                    <a:pt x="842963" y="240581"/>
                  </a:cubicBezTo>
                  <a:cubicBezTo>
                    <a:pt x="847010" y="244628"/>
                    <a:pt x="852488" y="246931"/>
                    <a:pt x="857250" y="250106"/>
                  </a:cubicBezTo>
                  <a:cubicBezTo>
                    <a:pt x="860425" y="254869"/>
                    <a:pt x="863111" y="259997"/>
                    <a:pt x="866775" y="264394"/>
                  </a:cubicBezTo>
                  <a:cubicBezTo>
                    <a:pt x="878232" y="278143"/>
                    <a:pt x="881304" y="278842"/>
                    <a:pt x="895350" y="288206"/>
                  </a:cubicBezTo>
                  <a:cubicBezTo>
                    <a:pt x="846918" y="320494"/>
                    <a:pt x="878197" y="308017"/>
                    <a:pt x="795338" y="302494"/>
                  </a:cubicBezTo>
                  <a:cubicBezTo>
                    <a:pt x="783138" y="284195"/>
                    <a:pt x="780800" y="272750"/>
                    <a:pt x="762000" y="264394"/>
                  </a:cubicBezTo>
                  <a:cubicBezTo>
                    <a:pt x="752825" y="260316"/>
                    <a:pt x="733425" y="254869"/>
                    <a:pt x="733425" y="254869"/>
                  </a:cubicBezTo>
                  <a:cubicBezTo>
                    <a:pt x="653518" y="264856"/>
                    <a:pt x="730499" y="242613"/>
                    <a:pt x="690563" y="316781"/>
                  </a:cubicBezTo>
                  <a:cubicBezTo>
                    <a:pt x="685985" y="325283"/>
                    <a:pt x="671356" y="319202"/>
                    <a:pt x="661988" y="321544"/>
                  </a:cubicBezTo>
                  <a:cubicBezTo>
                    <a:pt x="565357" y="345703"/>
                    <a:pt x="691936" y="319366"/>
                    <a:pt x="609600" y="335831"/>
                  </a:cubicBezTo>
                  <a:cubicBezTo>
                    <a:pt x="600075" y="342181"/>
                    <a:pt x="591885" y="351260"/>
                    <a:pt x="581025" y="354881"/>
                  </a:cubicBezTo>
                  <a:cubicBezTo>
                    <a:pt x="576263" y="356469"/>
                    <a:pt x="571126" y="357206"/>
                    <a:pt x="566738" y="359644"/>
                  </a:cubicBezTo>
                  <a:cubicBezTo>
                    <a:pt x="556731" y="365204"/>
                    <a:pt x="549023" y="375074"/>
                    <a:pt x="538163" y="378694"/>
                  </a:cubicBezTo>
                  <a:cubicBezTo>
                    <a:pt x="522133" y="384037"/>
                    <a:pt x="521304" y="383564"/>
                    <a:pt x="504825" y="392981"/>
                  </a:cubicBezTo>
                  <a:cubicBezTo>
                    <a:pt x="499855" y="395821"/>
                    <a:pt x="495657" y="399946"/>
                    <a:pt x="490538" y="402506"/>
                  </a:cubicBezTo>
                  <a:cubicBezTo>
                    <a:pt x="486048" y="404751"/>
                    <a:pt x="480951" y="405506"/>
                    <a:pt x="476250" y="407269"/>
                  </a:cubicBezTo>
                  <a:cubicBezTo>
                    <a:pt x="430721" y="424343"/>
                    <a:pt x="470564" y="410753"/>
                    <a:pt x="438150" y="421556"/>
                  </a:cubicBezTo>
                  <a:cubicBezTo>
                    <a:pt x="420842" y="438865"/>
                    <a:pt x="426198" y="434857"/>
                    <a:pt x="404813" y="450131"/>
                  </a:cubicBezTo>
                  <a:cubicBezTo>
                    <a:pt x="400155" y="453458"/>
                    <a:pt x="395645" y="457096"/>
                    <a:pt x="390525" y="459656"/>
                  </a:cubicBezTo>
                  <a:cubicBezTo>
                    <a:pt x="386035" y="461901"/>
                    <a:pt x="380728" y="462174"/>
                    <a:pt x="376238" y="464419"/>
                  </a:cubicBezTo>
                  <a:cubicBezTo>
                    <a:pt x="339317" y="482880"/>
                    <a:pt x="383566" y="466739"/>
                    <a:pt x="347663" y="478706"/>
                  </a:cubicBezTo>
                  <a:cubicBezTo>
                    <a:pt x="333375" y="477119"/>
                    <a:pt x="318746" y="477430"/>
                    <a:pt x="304800" y="473944"/>
                  </a:cubicBezTo>
                  <a:cubicBezTo>
                    <a:pt x="299247" y="472556"/>
                    <a:pt x="295483" y="467259"/>
                    <a:pt x="290513" y="464419"/>
                  </a:cubicBezTo>
                  <a:cubicBezTo>
                    <a:pt x="284349" y="460897"/>
                    <a:pt x="277551" y="458547"/>
                    <a:pt x="271463" y="454894"/>
                  </a:cubicBezTo>
                  <a:cubicBezTo>
                    <a:pt x="261647" y="449004"/>
                    <a:pt x="253748" y="439464"/>
                    <a:pt x="242888" y="435844"/>
                  </a:cubicBezTo>
                  <a:cubicBezTo>
                    <a:pt x="238125" y="434256"/>
                    <a:pt x="233090" y="433326"/>
                    <a:pt x="228600" y="431081"/>
                  </a:cubicBezTo>
                  <a:cubicBezTo>
                    <a:pt x="223481" y="428521"/>
                    <a:pt x="219543" y="423881"/>
                    <a:pt x="214313" y="421556"/>
                  </a:cubicBezTo>
                  <a:cubicBezTo>
                    <a:pt x="205138" y="417478"/>
                    <a:pt x="195263" y="415206"/>
                    <a:pt x="185738" y="412031"/>
                  </a:cubicBezTo>
                  <a:cubicBezTo>
                    <a:pt x="151497" y="400618"/>
                    <a:pt x="194240" y="414460"/>
                    <a:pt x="152400" y="402506"/>
                  </a:cubicBezTo>
                  <a:cubicBezTo>
                    <a:pt x="147573" y="401127"/>
                    <a:pt x="142875" y="399331"/>
                    <a:pt x="138113" y="397744"/>
                  </a:cubicBezTo>
                  <a:cubicBezTo>
                    <a:pt x="133795" y="394505"/>
                    <a:pt x="111742" y="377414"/>
                    <a:pt x="104775" y="373931"/>
                  </a:cubicBezTo>
                  <a:cubicBezTo>
                    <a:pt x="100285" y="371686"/>
                    <a:pt x="95102" y="371146"/>
                    <a:pt x="90488" y="369169"/>
                  </a:cubicBezTo>
                  <a:cubicBezTo>
                    <a:pt x="22285" y="339940"/>
                    <a:pt x="118245" y="376834"/>
                    <a:pt x="52388" y="354881"/>
                  </a:cubicBezTo>
                  <a:cubicBezTo>
                    <a:pt x="44278" y="352177"/>
                    <a:pt x="36080" y="349450"/>
                    <a:pt x="28575" y="345356"/>
                  </a:cubicBezTo>
                  <a:cubicBezTo>
                    <a:pt x="18525" y="339874"/>
                    <a:pt x="0" y="326306"/>
                    <a:pt x="0" y="326306"/>
                  </a:cubicBezTo>
                  <a:cubicBezTo>
                    <a:pt x="15875" y="302494"/>
                    <a:pt x="4763" y="315193"/>
                    <a:pt x="38100" y="292969"/>
                  </a:cubicBezTo>
                  <a:lnTo>
                    <a:pt x="52388" y="283444"/>
                  </a:lnTo>
                  <a:cubicBezTo>
                    <a:pt x="74223" y="250692"/>
                    <a:pt x="60578" y="258490"/>
                    <a:pt x="85725" y="250106"/>
                  </a:cubicBezTo>
                  <a:cubicBezTo>
                    <a:pt x="87313" y="245344"/>
                    <a:pt x="86938" y="239369"/>
                    <a:pt x="90488" y="235819"/>
                  </a:cubicBezTo>
                  <a:cubicBezTo>
                    <a:pt x="106864" y="219444"/>
                    <a:pt x="115384" y="217995"/>
                    <a:pt x="133350" y="212006"/>
                  </a:cubicBezTo>
                  <a:cubicBezTo>
                    <a:pt x="142875" y="202481"/>
                    <a:pt x="150717" y="190903"/>
                    <a:pt x="161925" y="183431"/>
                  </a:cubicBezTo>
                  <a:cubicBezTo>
                    <a:pt x="171450" y="177081"/>
                    <a:pt x="182405" y="172475"/>
                    <a:pt x="190500" y="164381"/>
                  </a:cubicBezTo>
                  <a:cubicBezTo>
                    <a:pt x="208835" y="146047"/>
                    <a:pt x="199184" y="153830"/>
                    <a:pt x="219075" y="140569"/>
                  </a:cubicBezTo>
                  <a:cubicBezTo>
                    <a:pt x="225425" y="131044"/>
                    <a:pt x="230030" y="120089"/>
                    <a:pt x="238125" y="111994"/>
                  </a:cubicBezTo>
                  <a:cubicBezTo>
                    <a:pt x="242888" y="107231"/>
                    <a:pt x="248498" y="103187"/>
                    <a:pt x="252413" y="97706"/>
                  </a:cubicBezTo>
                  <a:cubicBezTo>
                    <a:pt x="256540" y="91929"/>
                    <a:pt x="259141" y="85182"/>
                    <a:pt x="261938" y="78656"/>
                  </a:cubicBezTo>
                  <a:cubicBezTo>
                    <a:pt x="263915" y="74042"/>
                    <a:pt x="253206" y="79450"/>
                    <a:pt x="257175" y="78656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744732B-1F45-4EDA-A0DB-082CF889CA58}"/>
                </a:ext>
              </a:extLst>
            </p:cNvPr>
            <p:cNvSpPr/>
            <p:nvPr/>
          </p:nvSpPr>
          <p:spPr>
            <a:xfrm>
              <a:off x="3625276" y="2109790"/>
              <a:ext cx="200599" cy="185735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৫</a:t>
              </a:r>
            </a:p>
          </p:txBody>
        </p:sp>
      </p:grp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E5F55270-73A6-40C8-802F-4ED4F5EBD111}"/>
              </a:ext>
            </a:extLst>
          </p:cNvPr>
          <p:cNvSpPr/>
          <p:nvPr/>
        </p:nvSpPr>
        <p:spPr>
          <a:xfrm>
            <a:off x="6344133" y="552276"/>
            <a:ext cx="5354381" cy="32312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৪নং </a:t>
            </a:r>
            <a:r>
              <a:rPr lang="en-US" sz="2800" b="1" u="sng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800" b="1" u="sng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28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সিলেটজেলার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পূর্বঞ্চল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খোয়া-শায়েস্তাগঞ্জ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রেললাইন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ছাড়াও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পূর্ব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দিকে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ডাউকি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সড়ক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অঞ্চল</a:t>
            </a:r>
            <a:endParaRPr lang="en-US" sz="2800" b="0" i="0" u="none" strike="noStrike" dirty="0">
              <a:solidFill>
                <a:schemeClr val="bg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চিত্ত</a:t>
            </a:r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রঞ্জন</a:t>
            </a:r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দত্ত</a:t>
            </a:r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১০ই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এপ্রিল</a:t>
            </a:r>
            <a:r>
              <a:rPr lang="as-IN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১৯৭১ হতে ১৪ ফেব্রুয়ারি, ১৯৭২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1C3265B-35CC-4CC4-926C-8383DE6212D6}"/>
              </a:ext>
            </a:extLst>
          </p:cNvPr>
          <p:cNvGrpSpPr/>
          <p:nvPr/>
        </p:nvGrpSpPr>
        <p:grpSpPr>
          <a:xfrm>
            <a:off x="8053412" y="685311"/>
            <a:ext cx="2382945" cy="2952870"/>
            <a:chOff x="3072984" y="655684"/>
            <a:chExt cx="2382945" cy="2952870"/>
          </a:xfrm>
        </p:grpSpPr>
        <p:pic>
          <p:nvPicPr>
            <p:cNvPr id="58" name="Picture 4" descr="চিত্ত রঞ্জন দত্ত - উইকিপিডিয়া">
              <a:extLst>
                <a:ext uri="{FF2B5EF4-FFF2-40B4-BE49-F238E27FC236}">
                  <a16:creationId xmlns:a16="http://schemas.microsoft.com/office/drawing/2014/main" id="{95FC5B28-9A88-4A1C-953D-5008278939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2984" y="655684"/>
              <a:ext cx="2353455" cy="2930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AD2A78D0-00A7-4BA8-8F66-422D772BB359}"/>
                </a:ext>
              </a:extLst>
            </p:cNvPr>
            <p:cNvSpPr/>
            <p:nvPr/>
          </p:nvSpPr>
          <p:spPr>
            <a:xfrm>
              <a:off x="3076575" y="3347296"/>
              <a:ext cx="2379354" cy="2612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18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চিত্ত</a:t>
              </a:r>
              <a:r>
                <a:rPr lang="en-US" sz="18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রঞ্জন</a:t>
              </a:r>
              <a:r>
                <a:rPr lang="en-US" sz="18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800" dirty="0" err="1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দত্ত</a:t>
              </a:r>
              <a:r>
                <a:rPr lang="en-US" sz="1800" dirty="0">
                  <a:solidFill>
                    <a:schemeClr val="bg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02B9A47-1595-4F85-BC55-9FA3B1481254}"/>
              </a:ext>
            </a:extLst>
          </p:cNvPr>
          <p:cNvGrpSpPr/>
          <p:nvPr/>
        </p:nvGrpSpPr>
        <p:grpSpPr>
          <a:xfrm>
            <a:off x="952907" y="1110991"/>
            <a:ext cx="1340304" cy="1600016"/>
            <a:chOff x="952907" y="780791"/>
            <a:chExt cx="1340304" cy="1600016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F5D0DBF-40F1-4BA7-8D89-D4CF1C2368E5}"/>
                </a:ext>
              </a:extLst>
            </p:cNvPr>
            <p:cNvSpPr/>
            <p:nvPr/>
          </p:nvSpPr>
          <p:spPr>
            <a:xfrm>
              <a:off x="952907" y="780791"/>
              <a:ext cx="1340304" cy="1600016"/>
            </a:xfrm>
            <a:custGeom>
              <a:avLst/>
              <a:gdLst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14517 w 1311442"/>
                <a:gd name="connsiteY219" fmla="*/ 908447 h 1537097"/>
                <a:gd name="connsiteX220" fmla="*/ 492292 w 1311442"/>
                <a:gd name="connsiteY220" fmla="*/ 911622 h 1537097"/>
                <a:gd name="connsiteX221" fmla="*/ 473242 w 1311442"/>
                <a:gd name="connsiteY221" fmla="*/ 917972 h 1537097"/>
                <a:gd name="connsiteX222" fmla="*/ 457367 w 1311442"/>
                <a:gd name="connsiteY222" fmla="*/ 930672 h 1537097"/>
                <a:gd name="connsiteX223" fmla="*/ 435142 w 1311442"/>
                <a:gd name="connsiteY223" fmla="*/ 949722 h 1537097"/>
                <a:gd name="connsiteX224" fmla="*/ 425617 w 1311442"/>
                <a:gd name="connsiteY224" fmla="*/ 952897 h 1537097"/>
                <a:gd name="connsiteX225" fmla="*/ 409742 w 1311442"/>
                <a:gd name="connsiteY225" fmla="*/ 943372 h 1537097"/>
                <a:gd name="connsiteX226" fmla="*/ 397042 w 1311442"/>
                <a:gd name="connsiteY226" fmla="*/ 937022 h 1537097"/>
                <a:gd name="connsiteX227" fmla="*/ 390692 w 1311442"/>
                <a:gd name="connsiteY227" fmla="*/ 927497 h 1537097"/>
                <a:gd name="connsiteX228" fmla="*/ 355767 w 1311442"/>
                <a:gd name="connsiteY228" fmla="*/ 917972 h 1537097"/>
                <a:gd name="connsiteX229" fmla="*/ 343067 w 1311442"/>
                <a:gd name="connsiteY229" fmla="*/ 911622 h 1537097"/>
                <a:gd name="connsiteX230" fmla="*/ 333542 w 1311442"/>
                <a:gd name="connsiteY230" fmla="*/ 905272 h 1537097"/>
                <a:gd name="connsiteX231" fmla="*/ 311317 w 1311442"/>
                <a:gd name="connsiteY231" fmla="*/ 898922 h 1537097"/>
                <a:gd name="connsiteX232" fmla="*/ 289092 w 1311442"/>
                <a:gd name="connsiteY232" fmla="*/ 889397 h 1537097"/>
                <a:gd name="connsiteX233" fmla="*/ 273217 w 1311442"/>
                <a:gd name="connsiteY233" fmla="*/ 870347 h 1537097"/>
                <a:gd name="connsiteX234" fmla="*/ 270042 w 1311442"/>
                <a:gd name="connsiteY234" fmla="*/ 860822 h 1537097"/>
                <a:gd name="connsiteX235" fmla="*/ 257342 w 1311442"/>
                <a:gd name="connsiteY235" fmla="*/ 832247 h 1537097"/>
                <a:gd name="connsiteX236" fmla="*/ 250992 w 1311442"/>
                <a:gd name="connsiteY236" fmla="*/ 800497 h 1537097"/>
                <a:gd name="connsiteX237" fmla="*/ 247817 w 1311442"/>
                <a:gd name="connsiteY237" fmla="*/ 790972 h 1537097"/>
                <a:gd name="connsiteX238" fmla="*/ 231942 w 1311442"/>
                <a:gd name="connsiteY238" fmla="*/ 756047 h 1537097"/>
                <a:gd name="connsiteX239" fmla="*/ 212892 w 1311442"/>
                <a:gd name="connsiteY239" fmla="*/ 740172 h 1537097"/>
                <a:gd name="connsiteX240" fmla="*/ 193842 w 1311442"/>
                <a:gd name="connsiteY240" fmla="*/ 727472 h 1537097"/>
                <a:gd name="connsiteX241" fmla="*/ 184317 w 1311442"/>
                <a:gd name="connsiteY241" fmla="*/ 721122 h 1537097"/>
                <a:gd name="connsiteX242" fmla="*/ 155742 w 1311442"/>
                <a:gd name="connsiteY242" fmla="*/ 705247 h 1537097"/>
                <a:gd name="connsiteX243" fmla="*/ 146217 w 1311442"/>
                <a:gd name="connsiteY243" fmla="*/ 698897 h 1537097"/>
                <a:gd name="connsiteX244" fmla="*/ 136692 w 1311442"/>
                <a:gd name="connsiteY244" fmla="*/ 686197 h 1537097"/>
                <a:gd name="connsiteX245" fmla="*/ 120817 w 1311442"/>
                <a:gd name="connsiteY245" fmla="*/ 657622 h 1537097"/>
                <a:gd name="connsiteX246" fmla="*/ 89067 w 1311442"/>
                <a:gd name="connsiteY246" fmla="*/ 663972 h 1537097"/>
                <a:gd name="connsiteX247" fmla="*/ 70017 w 1311442"/>
                <a:gd name="connsiteY247" fmla="*/ 676672 h 1537097"/>
                <a:gd name="connsiteX248" fmla="*/ 54142 w 1311442"/>
                <a:gd name="connsiteY248" fmla="*/ 692547 h 1537097"/>
                <a:gd name="connsiteX249" fmla="*/ 35092 w 1311442"/>
                <a:gd name="connsiteY249" fmla="*/ 698897 h 1537097"/>
                <a:gd name="connsiteX250" fmla="*/ 25567 w 1311442"/>
                <a:gd name="connsiteY250" fmla="*/ 695722 h 1537097"/>
                <a:gd name="connsiteX251" fmla="*/ 22392 w 1311442"/>
                <a:gd name="connsiteY251" fmla="*/ 683022 h 1537097"/>
                <a:gd name="connsiteX252" fmla="*/ 16042 w 1311442"/>
                <a:gd name="connsiteY252" fmla="*/ 663972 h 1537097"/>
                <a:gd name="connsiteX253" fmla="*/ 12867 w 1311442"/>
                <a:gd name="connsiteY253" fmla="*/ 648097 h 1537097"/>
                <a:gd name="connsiteX254" fmla="*/ 6517 w 1311442"/>
                <a:gd name="connsiteY254" fmla="*/ 629047 h 1537097"/>
                <a:gd name="connsiteX255" fmla="*/ 3342 w 1311442"/>
                <a:gd name="connsiteY255" fmla="*/ 619522 h 1537097"/>
                <a:gd name="connsiteX256" fmla="*/ 3342 w 1311442"/>
                <a:gd name="connsiteY256" fmla="*/ 565547 h 1537097"/>
                <a:gd name="connsiteX257" fmla="*/ 9692 w 1311442"/>
                <a:gd name="connsiteY257" fmla="*/ 556022 h 1537097"/>
                <a:gd name="connsiteX258" fmla="*/ 19217 w 1311442"/>
                <a:gd name="connsiteY258" fmla="*/ 543322 h 1537097"/>
                <a:gd name="connsiteX259" fmla="*/ 28742 w 1311442"/>
                <a:gd name="connsiteY259" fmla="*/ 533797 h 1537097"/>
                <a:gd name="connsiteX260" fmla="*/ 41442 w 1311442"/>
                <a:gd name="connsiteY260" fmla="*/ 530622 h 1537097"/>
                <a:gd name="connsiteX261" fmla="*/ 50967 w 1311442"/>
                <a:gd name="connsiteY261" fmla="*/ 527447 h 1537097"/>
                <a:gd name="connsiteX262" fmla="*/ 70017 w 1311442"/>
                <a:gd name="connsiteY262" fmla="*/ 508397 h 1537097"/>
                <a:gd name="connsiteX263" fmla="*/ 73192 w 1311442"/>
                <a:gd name="connsiteY263" fmla="*/ 498872 h 1537097"/>
                <a:gd name="connsiteX264" fmla="*/ 98592 w 1311442"/>
                <a:gd name="connsiteY264" fmla="*/ 489347 h 1537097"/>
                <a:gd name="connsiteX265" fmla="*/ 82717 w 1311442"/>
                <a:gd name="connsiteY265" fmla="*/ 473472 h 1537097"/>
                <a:gd name="connsiteX266" fmla="*/ 66842 w 1311442"/>
                <a:gd name="connsiteY266" fmla="*/ 454422 h 1537097"/>
                <a:gd name="connsiteX267" fmla="*/ 63667 w 1311442"/>
                <a:gd name="connsiteY267" fmla="*/ 441722 h 1537097"/>
                <a:gd name="connsiteX268" fmla="*/ 63667 w 1311442"/>
                <a:gd name="connsiteY268" fmla="*/ 416322 h 1537097"/>
                <a:gd name="connsiteX269" fmla="*/ 92242 w 1311442"/>
                <a:gd name="connsiteY269" fmla="*/ 403622 h 1537097"/>
                <a:gd name="connsiteX270" fmla="*/ 101767 w 1311442"/>
                <a:gd name="connsiteY270" fmla="*/ 400447 h 1537097"/>
                <a:gd name="connsiteX271" fmla="*/ 120817 w 1311442"/>
                <a:gd name="connsiteY271" fmla="*/ 384572 h 1537097"/>
                <a:gd name="connsiteX272" fmla="*/ 130342 w 1311442"/>
                <a:gd name="connsiteY272" fmla="*/ 381397 h 1537097"/>
                <a:gd name="connsiteX273" fmla="*/ 139867 w 1311442"/>
                <a:gd name="connsiteY273" fmla="*/ 375047 h 1537097"/>
                <a:gd name="connsiteX274" fmla="*/ 174792 w 1311442"/>
                <a:gd name="connsiteY274" fmla="*/ 368697 h 1537097"/>
                <a:gd name="connsiteX275" fmla="*/ 197017 w 1311442"/>
                <a:gd name="connsiteY275" fmla="*/ 346472 h 1537097"/>
                <a:gd name="connsiteX276" fmla="*/ 203367 w 1311442"/>
                <a:gd name="connsiteY276" fmla="*/ 327422 h 1537097"/>
                <a:gd name="connsiteX277" fmla="*/ 206542 w 1311442"/>
                <a:gd name="connsiteY277" fmla="*/ 302022 h 1537097"/>
                <a:gd name="connsiteX278" fmla="*/ 216067 w 1311442"/>
                <a:gd name="connsiteY278" fmla="*/ 292497 h 1537097"/>
                <a:gd name="connsiteX279" fmla="*/ 235117 w 1311442"/>
                <a:gd name="connsiteY279" fmla="*/ 279797 h 1537097"/>
                <a:gd name="connsiteX280" fmla="*/ 244642 w 1311442"/>
                <a:gd name="connsiteY280" fmla="*/ 273447 h 1537097"/>
                <a:gd name="connsiteX281" fmla="*/ 263692 w 1311442"/>
                <a:gd name="connsiteY281" fmla="*/ 263922 h 1537097"/>
                <a:gd name="connsiteX282" fmla="*/ 279567 w 1311442"/>
                <a:gd name="connsiteY282" fmla="*/ 244872 h 1537097"/>
                <a:gd name="connsiteX283" fmla="*/ 301792 w 1311442"/>
                <a:gd name="connsiteY283" fmla="*/ 216297 h 1537097"/>
                <a:gd name="connsiteX284" fmla="*/ 314492 w 1311442"/>
                <a:gd name="connsiteY284" fmla="*/ 219472 h 1537097"/>
                <a:gd name="connsiteX285" fmla="*/ 330367 w 1311442"/>
                <a:gd name="connsiteY285" fmla="*/ 232172 h 1537097"/>
                <a:gd name="connsiteX286" fmla="*/ 339892 w 1311442"/>
                <a:gd name="connsiteY286" fmla="*/ 225822 h 1537097"/>
                <a:gd name="connsiteX287" fmla="*/ 327192 w 1311442"/>
                <a:gd name="connsiteY287" fmla="*/ 197247 h 1537097"/>
                <a:gd name="connsiteX288" fmla="*/ 320842 w 1311442"/>
                <a:gd name="connsiteY288" fmla="*/ 168672 h 1537097"/>
                <a:gd name="connsiteX289" fmla="*/ 314492 w 1311442"/>
                <a:gd name="connsiteY289" fmla="*/ 159147 h 1537097"/>
                <a:gd name="connsiteX290" fmla="*/ 308142 w 1311442"/>
                <a:gd name="connsiteY290" fmla="*/ 146447 h 1537097"/>
                <a:gd name="connsiteX291" fmla="*/ 285917 w 1311442"/>
                <a:gd name="connsiteY291" fmla="*/ 136922 h 1537097"/>
                <a:gd name="connsiteX292" fmla="*/ 181142 w 1311442"/>
                <a:gd name="connsiteY292" fmla="*/ 130572 h 1537097"/>
                <a:gd name="connsiteX293" fmla="*/ 184317 w 1311442"/>
                <a:gd name="connsiteY293" fmla="*/ 79772 h 1537097"/>
                <a:gd name="connsiteX294" fmla="*/ 200192 w 1311442"/>
                <a:gd name="connsiteY294" fmla="*/ 51197 h 1537097"/>
                <a:gd name="connsiteX295" fmla="*/ 216067 w 1311442"/>
                <a:gd name="connsiteY295" fmla="*/ 32147 h 1537097"/>
                <a:gd name="connsiteX296" fmla="*/ 225592 w 1311442"/>
                <a:gd name="connsiteY296" fmla="*/ 13097 h 1537097"/>
                <a:gd name="connsiteX297" fmla="*/ 244642 w 1311442"/>
                <a:gd name="connsiteY297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492292 w 1311442"/>
                <a:gd name="connsiteY219" fmla="*/ 911622 h 1537097"/>
                <a:gd name="connsiteX220" fmla="*/ 473242 w 1311442"/>
                <a:gd name="connsiteY220" fmla="*/ 917972 h 1537097"/>
                <a:gd name="connsiteX221" fmla="*/ 457367 w 1311442"/>
                <a:gd name="connsiteY221" fmla="*/ 930672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492292 w 1311442"/>
                <a:gd name="connsiteY219" fmla="*/ 911622 h 1537097"/>
                <a:gd name="connsiteX220" fmla="*/ 473242 w 1311442"/>
                <a:gd name="connsiteY220" fmla="*/ 917972 h 1537097"/>
                <a:gd name="connsiteX221" fmla="*/ 457367 w 1311442"/>
                <a:gd name="connsiteY221" fmla="*/ 930672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492292 w 1311442"/>
                <a:gd name="connsiteY219" fmla="*/ 911622 h 1537097"/>
                <a:gd name="connsiteX220" fmla="*/ 473242 w 1311442"/>
                <a:gd name="connsiteY220" fmla="*/ 917972 h 1537097"/>
                <a:gd name="connsiteX221" fmla="*/ 457367 w 1311442"/>
                <a:gd name="connsiteY221" fmla="*/ 930672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492292 w 1311442"/>
                <a:gd name="connsiteY219" fmla="*/ 911622 h 1537097"/>
                <a:gd name="connsiteX220" fmla="*/ 473242 w 1311442"/>
                <a:gd name="connsiteY220" fmla="*/ 917972 h 1537097"/>
                <a:gd name="connsiteX221" fmla="*/ 478337 w 1311442"/>
                <a:gd name="connsiteY221" fmla="*/ 955698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73242 w 1311442"/>
                <a:gd name="connsiteY220" fmla="*/ 917972 h 1537097"/>
                <a:gd name="connsiteX221" fmla="*/ 478337 w 1311442"/>
                <a:gd name="connsiteY221" fmla="*/ 955698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8337 w 1311442"/>
                <a:gd name="connsiteY221" fmla="*/ 955698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89067 w 1311442"/>
                <a:gd name="connsiteY245" fmla="*/ 663972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85917 w 1311442"/>
                <a:gd name="connsiteY290" fmla="*/ 136922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74266 w 1311442"/>
                <a:gd name="connsiteY290" fmla="*/ 164223 h 1537097"/>
                <a:gd name="connsiteX291" fmla="*/ 181142 w 1311442"/>
                <a:gd name="connsiteY291" fmla="*/ 130572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308142 w 1311442"/>
                <a:gd name="connsiteY289" fmla="*/ 146447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14492 w 1311442"/>
                <a:gd name="connsiteY288" fmla="*/ 159147 h 1537097"/>
                <a:gd name="connsiteX289" fmla="*/ 298823 w 1311442"/>
                <a:gd name="connsiteY289" fmla="*/ 160098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3989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02841 w 1311442"/>
                <a:gd name="connsiteY288" fmla="*/ 163698 h 1537097"/>
                <a:gd name="connsiteX289" fmla="*/ 298823 w 1311442"/>
                <a:gd name="connsiteY289" fmla="*/ 160098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4921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02841 w 1311442"/>
                <a:gd name="connsiteY288" fmla="*/ 163698 h 1537097"/>
                <a:gd name="connsiteX289" fmla="*/ 298823 w 1311442"/>
                <a:gd name="connsiteY289" fmla="*/ 160098 h 1537097"/>
                <a:gd name="connsiteX290" fmla="*/ 274266 w 1311442"/>
                <a:gd name="connsiteY290" fmla="*/ 164223 h 1537097"/>
                <a:gd name="connsiteX291" fmla="*/ 202112 w 1311442"/>
                <a:gd name="connsiteY291" fmla="*/ 137397 h 1537097"/>
                <a:gd name="connsiteX292" fmla="*/ 184317 w 1311442"/>
                <a:gd name="connsiteY292" fmla="*/ 79772 h 1537097"/>
                <a:gd name="connsiteX293" fmla="*/ 200192 w 1311442"/>
                <a:gd name="connsiteY293" fmla="*/ 51197 h 1537097"/>
                <a:gd name="connsiteX294" fmla="*/ 216067 w 1311442"/>
                <a:gd name="connsiteY294" fmla="*/ 32147 h 1537097"/>
                <a:gd name="connsiteX295" fmla="*/ 225592 w 1311442"/>
                <a:gd name="connsiteY295" fmla="*/ 13097 h 1537097"/>
                <a:gd name="connsiteX296" fmla="*/ 244642 w 1311442"/>
                <a:gd name="connsiteY296" fmla="*/ 397 h 1537097"/>
                <a:gd name="connsiteX0" fmla="*/ 244642 w 1311442"/>
                <a:gd name="connsiteY0" fmla="*/ 397 h 1537097"/>
                <a:gd name="connsiteX1" fmla="*/ 250992 w 1311442"/>
                <a:gd name="connsiteY1" fmla="*/ 16272 h 1537097"/>
                <a:gd name="connsiteX2" fmla="*/ 254167 w 1311442"/>
                <a:gd name="connsiteY2" fmla="*/ 48022 h 1537097"/>
                <a:gd name="connsiteX3" fmla="*/ 257342 w 1311442"/>
                <a:gd name="connsiteY3" fmla="*/ 57547 h 1537097"/>
                <a:gd name="connsiteX4" fmla="*/ 266867 w 1311442"/>
                <a:gd name="connsiteY4" fmla="*/ 60722 h 1537097"/>
                <a:gd name="connsiteX5" fmla="*/ 276392 w 1311442"/>
                <a:gd name="connsiteY5" fmla="*/ 70247 h 1537097"/>
                <a:gd name="connsiteX6" fmla="*/ 295442 w 1311442"/>
                <a:gd name="connsiteY6" fmla="*/ 76597 h 1537097"/>
                <a:gd name="connsiteX7" fmla="*/ 304967 w 1311442"/>
                <a:gd name="connsiteY7" fmla="*/ 82947 h 1537097"/>
                <a:gd name="connsiteX8" fmla="*/ 311317 w 1311442"/>
                <a:gd name="connsiteY8" fmla="*/ 92472 h 1537097"/>
                <a:gd name="connsiteX9" fmla="*/ 320842 w 1311442"/>
                <a:gd name="connsiteY9" fmla="*/ 127397 h 1537097"/>
                <a:gd name="connsiteX10" fmla="*/ 349417 w 1311442"/>
                <a:gd name="connsiteY10" fmla="*/ 133747 h 1537097"/>
                <a:gd name="connsiteX11" fmla="*/ 371642 w 1311442"/>
                <a:gd name="connsiteY11" fmla="*/ 146447 h 1537097"/>
                <a:gd name="connsiteX12" fmla="*/ 381167 w 1311442"/>
                <a:gd name="connsiteY12" fmla="*/ 149622 h 1537097"/>
                <a:gd name="connsiteX13" fmla="*/ 393867 w 1311442"/>
                <a:gd name="connsiteY13" fmla="*/ 155972 h 1537097"/>
                <a:gd name="connsiteX14" fmla="*/ 403392 w 1311442"/>
                <a:gd name="connsiteY14" fmla="*/ 159147 h 1537097"/>
                <a:gd name="connsiteX15" fmla="*/ 419267 w 1311442"/>
                <a:gd name="connsiteY15" fmla="*/ 165497 h 1537097"/>
                <a:gd name="connsiteX16" fmla="*/ 441492 w 1311442"/>
                <a:gd name="connsiteY16" fmla="*/ 194072 h 1537097"/>
                <a:gd name="connsiteX17" fmla="*/ 451017 w 1311442"/>
                <a:gd name="connsiteY17" fmla="*/ 197247 h 1537097"/>
                <a:gd name="connsiteX18" fmla="*/ 454192 w 1311442"/>
                <a:gd name="connsiteY18" fmla="*/ 206772 h 1537097"/>
                <a:gd name="connsiteX19" fmla="*/ 460542 w 1311442"/>
                <a:gd name="connsiteY19" fmla="*/ 219472 h 1537097"/>
                <a:gd name="connsiteX20" fmla="*/ 466892 w 1311442"/>
                <a:gd name="connsiteY20" fmla="*/ 241697 h 1537097"/>
                <a:gd name="connsiteX21" fmla="*/ 476417 w 1311442"/>
                <a:gd name="connsiteY21" fmla="*/ 251222 h 1537097"/>
                <a:gd name="connsiteX22" fmla="*/ 489117 w 1311442"/>
                <a:gd name="connsiteY22" fmla="*/ 270272 h 1537097"/>
                <a:gd name="connsiteX23" fmla="*/ 470067 w 1311442"/>
                <a:gd name="connsiteY23" fmla="*/ 286147 h 1537097"/>
                <a:gd name="connsiteX24" fmla="*/ 460542 w 1311442"/>
                <a:gd name="connsiteY24" fmla="*/ 295672 h 1537097"/>
                <a:gd name="connsiteX25" fmla="*/ 438317 w 1311442"/>
                <a:gd name="connsiteY25" fmla="*/ 302022 h 1537097"/>
                <a:gd name="connsiteX26" fmla="*/ 447842 w 1311442"/>
                <a:gd name="connsiteY26" fmla="*/ 305197 h 1537097"/>
                <a:gd name="connsiteX27" fmla="*/ 460542 w 1311442"/>
                <a:gd name="connsiteY27" fmla="*/ 302022 h 1537097"/>
                <a:gd name="connsiteX28" fmla="*/ 485942 w 1311442"/>
                <a:gd name="connsiteY28" fmla="*/ 298847 h 1537097"/>
                <a:gd name="connsiteX29" fmla="*/ 514517 w 1311442"/>
                <a:gd name="connsiteY29" fmla="*/ 282972 h 1537097"/>
                <a:gd name="connsiteX30" fmla="*/ 530392 w 1311442"/>
                <a:gd name="connsiteY30" fmla="*/ 295672 h 1537097"/>
                <a:gd name="connsiteX31" fmla="*/ 543092 w 1311442"/>
                <a:gd name="connsiteY31" fmla="*/ 302022 h 1537097"/>
                <a:gd name="connsiteX32" fmla="*/ 552617 w 1311442"/>
                <a:gd name="connsiteY32" fmla="*/ 308372 h 1537097"/>
                <a:gd name="connsiteX33" fmla="*/ 558967 w 1311442"/>
                <a:gd name="connsiteY33" fmla="*/ 317897 h 1537097"/>
                <a:gd name="connsiteX34" fmla="*/ 571667 w 1311442"/>
                <a:gd name="connsiteY34" fmla="*/ 336947 h 1537097"/>
                <a:gd name="connsiteX35" fmla="*/ 581192 w 1311442"/>
                <a:gd name="connsiteY35" fmla="*/ 340122 h 1537097"/>
                <a:gd name="connsiteX36" fmla="*/ 587542 w 1311442"/>
                <a:gd name="connsiteY36" fmla="*/ 330597 h 1537097"/>
                <a:gd name="connsiteX37" fmla="*/ 590717 w 1311442"/>
                <a:gd name="connsiteY37" fmla="*/ 308372 h 1537097"/>
                <a:gd name="connsiteX38" fmla="*/ 600242 w 1311442"/>
                <a:gd name="connsiteY38" fmla="*/ 302022 h 1537097"/>
                <a:gd name="connsiteX39" fmla="*/ 619292 w 1311442"/>
                <a:gd name="connsiteY39" fmla="*/ 295672 h 1537097"/>
                <a:gd name="connsiteX40" fmla="*/ 638342 w 1311442"/>
                <a:gd name="connsiteY40" fmla="*/ 298847 h 1537097"/>
                <a:gd name="connsiteX41" fmla="*/ 641517 w 1311442"/>
                <a:gd name="connsiteY41" fmla="*/ 308372 h 1537097"/>
                <a:gd name="connsiteX42" fmla="*/ 647867 w 1311442"/>
                <a:gd name="connsiteY42" fmla="*/ 330597 h 1537097"/>
                <a:gd name="connsiteX43" fmla="*/ 654217 w 1311442"/>
                <a:gd name="connsiteY43" fmla="*/ 343297 h 1537097"/>
                <a:gd name="connsiteX44" fmla="*/ 682792 w 1311442"/>
                <a:gd name="connsiteY44" fmla="*/ 359172 h 1537097"/>
                <a:gd name="connsiteX45" fmla="*/ 698667 w 1311442"/>
                <a:gd name="connsiteY45" fmla="*/ 355997 h 1537097"/>
                <a:gd name="connsiteX46" fmla="*/ 714542 w 1311442"/>
                <a:gd name="connsiteY46" fmla="*/ 336947 h 1537097"/>
                <a:gd name="connsiteX47" fmla="*/ 711367 w 1311442"/>
                <a:gd name="connsiteY47" fmla="*/ 314722 h 1537097"/>
                <a:gd name="connsiteX48" fmla="*/ 705017 w 1311442"/>
                <a:gd name="connsiteY48" fmla="*/ 302022 h 1537097"/>
                <a:gd name="connsiteX49" fmla="*/ 682792 w 1311442"/>
                <a:gd name="connsiteY49" fmla="*/ 276622 h 1537097"/>
                <a:gd name="connsiteX50" fmla="*/ 670092 w 1311442"/>
                <a:gd name="connsiteY50" fmla="*/ 257572 h 1537097"/>
                <a:gd name="connsiteX51" fmla="*/ 651042 w 1311442"/>
                <a:gd name="connsiteY51" fmla="*/ 248047 h 1537097"/>
                <a:gd name="connsiteX52" fmla="*/ 628817 w 1311442"/>
                <a:gd name="connsiteY52" fmla="*/ 238522 h 1537097"/>
                <a:gd name="connsiteX53" fmla="*/ 609767 w 1311442"/>
                <a:gd name="connsiteY53" fmla="*/ 222647 h 1537097"/>
                <a:gd name="connsiteX54" fmla="*/ 606592 w 1311442"/>
                <a:gd name="connsiteY54" fmla="*/ 213122 h 1537097"/>
                <a:gd name="connsiteX55" fmla="*/ 600242 w 1311442"/>
                <a:gd name="connsiteY55" fmla="*/ 203597 h 1537097"/>
                <a:gd name="connsiteX56" fmla="*/ 603417 w 1311442"/>
                <a:gd name="connsiteY56" fmla="*/ 187722 h 1537097"/>
                <a:gd name="connsiteX57" fmla="*/ 631992 w 1311442"/>
                <a:gd name="connsiteY57" fmla="*/ 171847 h 1537097"/>
                <a:gd name="connsiteX58" fmla="*/ 644692 w 1311442"/>
                <a:gd name="connsiteY58" fmla="*/ 168672 h 1537097"/>
                <a:gd name="connsiteX59" fmla="*/ 676442 w 1311442"/>
                <a:gd name="connsiteY59" fmla="*/ 171847 h 1537097"/>
                <a:gd name="connsiteX60" fmla="*/ 695492 w 1311442"/>
                <a:gd name="connsiteY60" fmla="*/ 181372 h 1537097"/>
                <a:gd name="connsiteX61" fmla="*/ 705017 w 1311442"/>
                <a:gd name="connsiteY61" fmla="*/ 184547 h 1537097"/>
                <a:gd name="connsiteX62" fmla="*/ 717717 w 1311442"/>
                <a:gd name="connsiteY62" fmla="*/ 203597 h 1537097"/>
                <a:gd name="connsiteX63" fmla="*/ 724067 w 1311442"/>
                <a:gd name="connsiteY63" fmla="*/ 213122 h 1537097"/>
                <a:gd name="connsiteX64" fmla="*/ 727242 w 1311442"/>
                <a:gd name="connsiteY64" fmla="*/ 225822 h 1537097"/>
                <a:gd name="connsiteX65" fmla="*/ 746292 w 1311442"/>
                <a:gd name="connsiteY65" fmla="*/ 244872 h 1537097"/>
                <a:gd name="connsiteX66" fmla="*/ 752642 w 1311442"/>
                <a:gd name="connsiteY66" fmla="*/ 257572 h 1537097"/>
                <a:gd name="connsiteX67" fmla="*/ 755817 w 1311442"/>
                <a:gd name="connsiteY67" fmla="*/ 279797 h 1537097"/>
                <a:gd name="connsiteX68" fmla="*/ 758992 w 1311442"/>
                <a:gd name="connsiteY68" fmla="*/ 330597 h 1537097"/>
                <a:gd name="connsiteX69" fmla="*/ 768517 w 1311442"/>
                <a:gd name="connsiteY69" fmla="*/ 362347 h 1537097"/>
                <a:gd name="connsiteX70" fmla="*/ 771692 w 1311442"/>
                <a:gd name="connsiteY70" fmla="*/ 371872 h 1537097"/>
                <a:gd name="connsiteX71" fmla="*/ 774867 w 1311442"/>
                <a:gd name="connsiteY71" fmla="*/ 390922 h 1537097"/>
                <a:gd name="connsiteX72" fmla="*/ 790742 w 1311442"/>
                <a:gd name="connsiteY72" fmla="*/ 419497 h 1537097"/>
                <a:gd name="connsiteX73" fmla="*/ 809792 w 1311442"/>
                <a:gd name="connsiteY73" fmla="*/ 429022 h 1537097"/>
                <a:gd name="connsiteX74" fmla="*/ 828842 w 1311442"/>
                <a:gd name="connsiteY74" fmla="*/ 435372 h 1537097"/>
                <a:gd name="connsiteX75" fmla="*/ 857417 w 1311442"/>
                <a:gd name="connsiteY75" fmla="*/ 457597 h 1537097"/>
                <a:gd name="connsiteX76" fmla="*/ 863767 w 1311442"/>
                <a:gd name="connsiteY76" fmla="*/ 476647 h 1537097"/>
                <a:gd name="connsiteX77" fmla="*/ 882817 w 1311442"/>
                <a:gd name="connsiteY77" fmla="*/ 482997 h 1537097"/>
                <a:gd name="connsiteX78" fmla="*/ 892342 w 1311442"/>
                <a:gd name="connsiteY78" fmla="*/ 492522 h 1537097"/>
                <a:gd name="connsiteX79" fmla="*/ 895517 w 1311442"/>
                <a:gd name="connsiteY79" fmla="*/ 502047 h 1537097"/>
                <a:gd name="connsiteX80" fmla="*/ 908217 w 1311442"/>
                <a:gd name="connsiteY80" fmla="*/ 521097 h 1537097"/>
                <a:gd name="connsiteX81" fmla="*/ 908217 w 1311442"/>
                <a:gd name="connsiteY81" fmla="*/ 521097 h 1537097"/>
                <a:gd name="connsiteX82" fmla="*/ 927267 w 1311442"/>
                <a:gd name="connsiteY82" fmla="*/ 536972 h 1537097"/>
                <a:gd name="connsiteX83" fmla="*/ 959017 w 1311442"/>
                <a:gd name="connsiteY83" fmla="*/ 527447 h 1537097"/>
                <a:gd name="connsiteX84" fmla="*/ 968542 w 1311442"/>
                <a:gd name="connsiteY84" fmla="*/ 508397 h 1537097"/>
                <a:gd name="connsiteX85" fmla="*/ 981242 w 1311442"/>
                <a:gd name="connsiteY85" fmla="*/ 505222 h 1537097"/>
                <a:gd name="connsiteX86" fmla="*/ 1000292 w 1311442"/>
                <a:gd name="connsiteY86" fmla="*/ 511572 h 1537097"/>
                <a:gd name="connsiteX87" fmla="*/ 1009817 w 1311442"/>
                <a:gd name="connsiteY87" fmla="*/ 517922 h 1537097"/>
                <a:gd name="connsiteX88" fmla="*/ 1019342 w 1311442"/>
                <a:gd name="connsiteY88" fmla="*/ 521097 h 1537097"/>
                <a:gd name="connsiteX89" fmla="*/ 1028867 w 1311442"/>
                <a:gd name="connsiteY89" fmla="*/ 527447 h 1537097"/>
                <a:gd name="connsiteX90" fmla="*/ 1057442 w 1311442"/>
                <a:gd name="connsiteY90" fmla="*/ 536972 h 1537097"/>
                <a:gd name="connsiteX91" fmla="*/ 1066967 w 1311442"/>
                <a:gd name="connsiteY91" fmla="*/ 540147 h 1537097"/>
                <a:gd name="connsiteX92" fmla="*/ 1086017 w 1311442"/>
                <a:gd name="connsiteY92" fmla="*/ 556022 h 1537097"/>
                <a:gd name="connsiteX93" fmla="*/ 1089192 w 1311442"/>
                <a:gd name="connsiteY93" fmla="*/ 546497 h 1537097"/>
                <a:gd name="connsiteX94" fmla="*/ 1105067 w 1311442"/>
                <a:gd name="connsiteY94" fmla="*/ 517922 h 1537097"/>
                <a:gd name="connsiteX95" fmla="*/ 1108242 w 1311442"/>
                <a:gd name="connsiteY95" fmla="*/ 486172 h 1537097"/>
                <a:gd name="connsiteX96" fmla="*/ 1114592 w 1311442"/>
                <a:gd name="connsiteY96" fmla="*/ 467122 h 1537097"/>
                <a:gd name="connsiteX97" fmla="*/ 1124117 w 1311442"/>
                <a:gd name="connsiteY97" fmla="*/ 448072 h 1537097"/>
                <a:gd name="connsiteX98" fmla="*/ 1120942 w 1311442"/>
                <a:gd name="connsiteY98" fmla="*/ 419497 h 1537097"/>
                <a:gd name="connsiteX99" fmla="*/ 1117767 w 1311442"/>
                <a:gd name="connsiteY99" fmla="*/ 397272 h 1537097"/>
                <a:gd name="connsiteX100" fmla="*/ 1120942 w 1311442"/>
                <a:gd name="connsiteY100" fmla="*/ 375047 h 1537097"/>
                <a:gd name="connsiteX101" fmla="*/ 1133642 w 1311442"/>
                <a:gd name="connsiteY101" fmla="*/ 371872 h 1537097"/>
                <a:gd name="connsiteX102" fmla="*/ 1152692 w 1311442"/>
                <a:gd name="connsiteY102" fmla="*/ 352822 h 1537097"/>
                <a:gd name="connsiteX103" fmla="*/ 1162217 w 1311442"/>
                <a:gd name="connsiteY103" fmla="*/ 333772 h 1537097"/>
                <a:gd name="connsiteX104" fmla="*/ 1174917 w 1311442"/>
                <a:gd name="connsiteY104" fmla="*/ 362347 h 1537097"/>
                <a:gd name="connsiteX105" fmla="*/ 1181267 w 1311442"/>
                <a:gd name="connsiteY105" fmla="*/ 375047 h 1537097"/>
                <a:gd name="connsiteX106" fmla="*/ 1184442 w 1311442"/>
                <a:gd name="connsiteY106" fmla="*/ 384572 h 1537097"/>
                <a:gd name="connsiteX107" fmla="*/ 1190792 w 1311442"/>
                <a:gd name="connsiteY107" fmla="*/ 394097 h 1537097"/>
                <a:gd name="connsiteX108" fmla="*/ 1193967 w 1311442"/>
                <a:gd name="connsiteY108" fmla="*/ 403622 h 1537097"/>
                <a:gd name="connsiteX109" fmla="*/ 1203492 w 1311442"/>
                <a:gd name="connsiteY109" fmla="*/ 413147 h 1537097"/>
                <a:gd name="connsiteX110" fmla="*/ 1216192 w 1311442"/>
                <a:gd name="connsiteY110" fmla="*/ 429022 h 1537097"/>
                <a:gd name="connsiteX111" fmla="*/ 1228892 w 1311442"/>
                <a:gd name="connsiteY111" fmla="*/ 448072 h 1537097"/>
                <a:gd name="connsiteX112" fmla="*/ 1235242 w 1311442"/>
                <a:gd name="connsiteY112" fmla="*/ 457597 h 1537097"/>
                <a:gd name="connsiteX113" fmla="*/ 1241592 w 1311442"/>
                <a:gd name="connsiteY113" fmla="*/ 467122 h 1537097"/>
                <a:gd name="connsiteX114" fmla="*/ 1244767 w 1311442"/>
                <a:gd name="connsiteY114" fmla="*/ 479822 h 1537097"/>
                <a:gd name="connsiteX115" fmla="*/ 1254292 w 1311442"/>
                <a:gd name="connsiteY115" fmla="*/ 486172 h 1537097"/>
                <a:gd name="connsiteX116" fmla="*/ 1257467 w 1311442"/>
                <a:gd name="connsiteY116" fmla="*/ 511572 h 1537097"/>
                <a:gd name="connsiteX117" fmla="*/ 1260642 w 1311442"/>
                <a:gd name="connsiteY117" fmla="*/ 524272 h 1537097"/>
                <a:gd name="connsiteX118" fmla="*/ 1263817 w 1311442"/>
                <a:gd name="connsiteY118" fmla="*/ 533797 h 1537097"/>
                <a:gd name="connsiteX119" fmla="*/ 1273342 w 1311442"/>
                <a:gd name="connsiteY119" fmla="*/ 543322 h 1537097"/>
                <a:gd name="connsiteX120" fmla="*/ 1286042 w 1311442"/>
                <a:gd name="connsiteY120" fmla="*/ 562372 h 1537097"/>
                <a:gd name="connsiteX121" fmla="*/ 1305092 w 1311442"/>
                <a:gd name="connsiteY121" fmla="*/ 581422 h 1537097"/>
                <a:gd name="connsiteX122" fmla="*/ 1301917 w 1311442"/>
                <a:gd name="connsiteY122" fmla="*/ 619522 h 1537097"/>
                <a:gd name="connsiteX123" fmla="*/ 1295567 w 1311442"/>
                <a:gd name="connsiteY123" fmla="*/ 629047 h 1537097"/>
                <a:gd name="connsiteX124" fmla="*/ 1276517 w 1311442"/>
                <a:gd name="connsiteY124" fmla="*/ 644922 h 1537097"/>
                <a:gd name="connsiteX125" fmla="*/ 1266992 w 1311442"/>
                <a:gd name="connsiteY125" fmla="*/ 654447 h 1537097"/>
                <a:gd name="connsiteX126" fmla="*/ 1273342 w 1311442"/>
                <a:gd name="connsiteY126" fmla="*/ 683022 h 1537097"/>
                <a:gd name="connsiteX127" fmla="*/ 1282867 w 1311442"/>
                <a:gd name="connsiteY127" fmla="*/ 702072 h 1537097"/>
                <a:gd name="connsiteX128" fmla="*/ 1279692 w 1311442"/>
                <a:gd name="connsiteY128" fmla="*/ 727472 h 1537097"/>
                <a:gd name="connsiteX129" fmla="*/ 1273342 w 1311442"/>
                <a:gd name="connsiteY129" fmla="*/ 736997 h 1537097"/>
                <a:gd name="connsiteX130" fmla="*/ 1266992 w 1311442"/>
                <a:gd name="connsiteY130" fmla="*/ 749697 h 1537097"/>
                <a:gd name="connsiteX131" fmla="*/ 1282867 w 1311442"/>
                <a:gd name="connsiteY131" fmla="*/ 768747 h 1537097"/>
                <a:gd name="connsiteX132" fmla="*/ 1286042 w 1311442"/>
                <a:gd name="connsiteY132" fmla="*/ 778272 h 1537097"/>
                <a:gd name="connsiteX133" fmla="*/ 1292392 w 1311442"/>
                <a:gd name="connsiteY133" fmla="*/ 787797 h 1537097"/>
                <a:gd name="connsiteX134" fmla="*/ 1298742 w 1311442"/>
                <a:gd name="connsiteY134" fmla="*/ 806847 h 1537097"/>
                <a:gd name="connsiteX135" fmla="*/ 1311442 w 1311442"/>
                <a:gd name="connsiteY135" fmla="*/ 829072 h 1537097"/>
                <a:gd name="connsiteX136" fmla="*/ 1308267 w 1311442"/>
                <a:gd name="connsiteY136" fmla="*/ 854472 h 1537097"/>
                <a:gd name="connsiteX137" fmla="*/ 1305092 w 1311442"/>
                <a:gd name="connsiteY137" fmla="*/ 863997 h 1537097"/>
                <a:gd name="connsiteX138" fmla="*/ 1298742 w 1311442"/>
                <a:gd name="connsiteY138" fmla="*/ 889397 h 1537097"/>
                <a:gd name="connsiteX139" fmla="*/ 1292392 w 1311442"/>
                <a:gd name="connsiteY139" fmla="*/ 914797 h 1537097"/>
                <a:gd name="connsiteX140" fmla="*/ 1286042 w 1311442"/>
                <a:gd name="connsiteY140" fmla="*/ 937022 h 1537097"/>
                <a:gd name="connsiteX141" fmla="*/ 1279692 w 1311442"/>
                <a:gd name="connsiteY141" fmla="*/ 1003697 h 1537097"/>
                <a:gd name="connsiteX142" fmla="*/ 1270167 w 1311442"/>
                <a:gd name="connsiteY142" fmla="*/ 1032272 h 1537097"/>
                <a:gd name="connsiteX143" fmla="*/ 1266992 w 1311442"/>
                <a:gd name="connsiteY143" fmla="*/ 1041797 h 1537097"/>
                <a:gd name="connsiteX144" fmla="*/ 1270167 w 1311442"/>
                <a:gd name="connsiteY144" fmla="*/ 1076722 h 1537097"/>
                <a:gd name="connsiteX145" fmla="*/ 1276517 w 1311442"/>
                <a:gd name="connsiteY145" fmla="*/ 1102122 h 1537097"/>
                <a:gd name="connsiteX146" fmla="*/ 1279692 w 1311442"/>
                <a:gd name="connsiteY146" fmla="*/ 1114822 h 1537097"/>
                <a:gd name="connsiteX147" fmla="*/ 1276517 w 1311442"/>
                <a:gd name="connsiteY147" fmla="*/ 1133872 h 1537097"/>
                <a:gd name="connsiteX148" fmla="*/ 1266992 w 1311442"/>
                <a:gd name="connsiteY148" fmla="*/ 1162447 h 1537097"/>
                <a:gd name="connsiteX149" fmla="*/ 1257467 w 1311442"/>
                <a:gd name="connsiteY149" fmla="*/ 1206897 h 1537097"/>
                <a:gd name="connsiteX150" fmla="*/ 1254292 w 1311442"/>
                <a:gd name="connsiteY150" fmla="*/ 1219597 h 1537097"/>
                <a:gd name="connsiteX151" fmla="*/ 1247942 w 1311442"/>
                <a:gd name="connsiteY151" fmla="*/ 1229122 h 1537097"/>
                <a:gd name="connsiteX152" fmla="*/ 1244767 w 1311442"/>
                <a:gd name="connsiteY152" fmla="*/ 1238647 h 1537097"/>
                <a:gd name="connsiteX153" fmla="*/ 1228892 w 1311442"/>
                <a:gd name="connsiteY153" fmla="*/ 1257697 h 1537097"/>
                <a:gd name="connsiteX154" fmla="*/ 1213017 w 1311442"/>
                <a:gd name="connsiteY154" fmla="*/ 1276747 h 1537097"/>
                <a:gd name="connsiteX155" fmla="*/ 1206667 w 1311442"/>
                <a:gd name="connsiteY155" fmla="*/ 1289447 h 1537097"/>
                <a:gd name="connsiteX156" fmla="*/ 1200317 w 1311442"/>
                <a:gd name="connsiteY156" fmla="*/ 1298972 h 1537097"/>
                <a:gd name="connsiteX157" fmla="*/ 1193967 w 1311442"/>
                <a:gd name="connsiteY157" fmla="*/ 1318022 h 1537097"/>
                <a:gd name="connsiteX158" fmla="*/ 1190792 w 1311442"/>
                <a:gd name="connsiteY158" fmla="*/ 1327547 h 1537097"/>
                <a:gd name="connsiteX159" fmla="*/ 1187617 w 1311442"/>
                <a:gd name="connsiteY159" fmla="*/ 1337072 h 1537097"/>
                <a:gd name="connsiteX160" fmla="*/ 1184442 w 1311442"/>
                <a:gd name="connsiteY160" fmla="*/ 1349772 h 1537097"/>
                <a:gd name="connsiteX161" fmla="*/ 1178092 w 1311442"/>
                <a:gd name="connsiteY161" fmla="*/ 1359297 h 1537097"/>
                <a:gd name="connsiteX162" fmla="*/ 1174917 w 1311442"/>
                <a:gd name="connsiteY162" fmla="*/ 1371997 h 1537097"/>
                <a:gd name="connsiteX163" fmla="*/ 1171742 w 1311442"/>
                <a:gd name="connsiteY163" fmla="*/ 1387872 h 1537097"/>
                <a:gd name="connsiteX164" fmla="*/ 1159042 w 1311442"/>
                <a:gd name="connsiteY164" fmla="*/ 1413272 h 1537097"/>
                <a:gd name="connsiteX165" fmla="*/ 1149517 w 1311442"/>
                <a:gd name="connsiteY165" fmla="*/ 1445022 h 1537097"/>
                <a:gd name="connsiteX166" fmla="*/ 1146342 w 1311442"/>
                <a:gd name="connsiteY166" fmla="*/ 1454547 h 1537097"/>
                <a:gd name="connsiteX167" fmla="*/ 1143167 w 1311442"/>
                <a:gd name="connsiteY167" fmla="*/ 1464072 h 1537097"/>
                <a:gd name="connsiteX168" fmla="*/ 1133642 w 1311442"/>
                <a:gd name="connsiteY168" fmla="*/ 1483122 h 1537097"/>
                <a:gd name="connsiteX169" fmla="*/ 1127292 w 1311442"/>
                <a:gd name="connsiteY169" fmla="*/ 1511697 h 1537097"/>
                <a:gd name="connsiteX170" fmla="*/ 1117767 w 1311442"/>
                <a:gd name="connsiteY170" fmla="*/ 1530747 h 1537097"/>
                <a:gd name="connsiteX171" fmla="*/ 1108242 w 1311442"/>
                <a:gd name="connsiteY171" fmla="*/ 1537097 h 1537097"/>
                <a:gd name="connsiteX172" fmla="*/ 1086017 w 1311442"/>
                <a:gd name="connsiteY172" fmla="*/ 1530747 h 1537097"/>
                <a:gd name="connsiteX173" fmla="*/ 1066967 w 1311442"/>
                <a:gd name="connsiteY173" fmla="*/ 1518047 h 1537097"/>
                <a:gd name="connsiteX174" fmla="*/ 1060617 w 1311442"/>
                <a:gd name="connsiteY174" fmla="*/ 1508522 h 1537097"/>
                <a:gd name="connsiteX175" fmla="*/ 1057442 w 1311442"/>
                <a:gd name="connsiteY175" fmla="*/ 1492647 h 1537097"/>
                <a:gd name="connsiteX176" fmla="*/ 1054267 w 1311442"/>
                <a:gd name="connsiteY176" fmla="*/ 1479947 h 1537097"/>
                <a:gd name="connsiteX177" fmla="*/ 1047917 w 1311442"/>
                <a:gd name="connsiteY177" fmla="*/ 1460897 h 1537097"/>
                <a:gd name="connsiteX178" fmla="*/ 1022517 w 1311442"/>
                <a:gd name="connsiteY178" fmla="*/ 1448197 h 1537097"/>
                <a:gd name="connsiteX179" fmla="*/ 1012992 w 1311442"/>
                <a:gd name="connsiteY179" fmla="*/ 1438672 h 1537097"/>
                <a:gd name="connsiteX180" fmla="*/ 1003467 w 1311442"/>
                <a:gd name="connsiteY180" fmla="*/ 1435497 h 1537097"/>
                <a:gd name="connsiteX181" fmla="*/ 981242 w 1311442"/>
                <a:gd name="connsiteY181" fmla="*/ 1419622 h 1537097"/>
                <a:gd name="connsiteX182" fmla="*/ 971717 w 1311442"/>
                <a:gd name="connsiteY182" fmla="*/ 1406922 h 1537097"/>
                <a:gd name="connsiteX183" fmla="*/ 952667 w 1311442"/>
                <a:gd name="connsiteY183" fmla="*/ 1387872 h 1537097"/>
                <a:gd name="connsiteX184" fmla="*/ 936792 w 1311442"/>
                <a:gd name="connsiteY184" fmla="*/ 1368822 h 1537097"/>
                <a:gd name="connsiteX185" fmla="*/ 927267 w 1311442"/>
                <a:gd name="connsiteY185" fmla="*/ 1365647 h 1537097"/>
                <a:gd name="connsiteX186" fmla="*/ 908217 w 1311442"/>
                <a:gd name="connsiteY186" fmla="*/ 1352947 h 1537097"/>
                <a:gd name="connsiteX187" fmla="*/ 898692 w 1311442"/>
                <a:gd name="connsiteY187" fmla="*/ 1343422 h 1537097"/>
                <a:gd name="connsiteX188" fmla="*/ 889167 w 1311442"/>
                <a:gd name="connsiteY188" fmla="*/ 1337072 h 1537097"/>
                <a:gd name="connsiteX189" fmla="*/ 870117 w 1311442"/>
                <a:gd name="connsiteY189" fmla="*/ 1318022 h 1537097"/>
                <a:gd name="connsiteX190" fmla="*/ 860592 w 1311442"/>
                <a:gd name="connsiteY190" fmla="*/ 1308497 h 1537097"/>
                <a:gd name="connsiteX191" fmla="*/ 851067 w 1311442"/>
                <a:gd name="connsiteY191" fmla="*/ 1298972 h 1537097"/>
                <a:gd name="connsiteX192" fmla="*/ 844717 w 1311442"/>
                <a:gd name="connsiteY192" fmla="*/ 1286272 h 1537097"/>
                <a:gd name="connsiteX193" fmla="*/ 835192 w 1311442"/>
                <a:gd name="connsiteY193" fmla="*/ 1279922 h 1537097"/>
                <a:gd name="connsiteX194" fmla="*/ 825667 w 1311442"/>
                <a:gd name="connsiteY194" fmla="*/ 1270397 h 1537097"/>
                <a:gd name="connsiteX195" fmla="*/ 800267 w 1311442"/>
                <a:gd name="connsiteY195" fmla="*/ 1241822 h 1537097"/>
                <a:gd name="connsiteX196" fmla="*/ 768517 w 1311442"/>
                <a:gd name="connsiteY196" fmla="*/ 1219597 h 1537097"/>
                <a:gd name="connsiteX197" fmla="*/ 758992 w 1311442"/>
                <a:gd name="connsiteY197" fmla="*/ 1210072 h 1537097"/>
                <a:gd name="connsiteX198" fmla="*/ 739942 w 1311442"/>
                <a:gd name="connsiteY198" fmla="*/ 1197372 h 1537097"/>
                <a:gd name="connsiteX199" fmla="*/ 730417 w 1311442"/>
                <a:gd name="connsiteY199" fmla="*/ 1191022 h 1537097"/>
                <a:gd name="connsiteX200" fmla="*/ 701842 w 1311442"/>
                <a:gd name="connsiteY200" fmla="*/ 1168797 h 1537097"/>
                <a:gd name="connsiteX201" fmla="*/ 679617 w 1311442"/>
                <a:gd name="connsiteY201" fmla="*/ 1152922 h 1537097"/>
                <a:gd name="connsiteX202" fmla="*/ 676442 w 1311442"/>
                <a:gd name="connsiteY202" fmla="*/ 1143397 h 1537097"/>
                <a:gd name="connsiteX203" fmla="*/ 666917 w 1311442"/>
                <a:gd name="connsiteY203" fmla="*/ 1124347 h 1537097"/>
                <a:gd name="connsiteX204" fmla="*/ 673267 w 1311442"/>
                <a:gd name="connsiteY204" fmla="*/ 1114822 h 1537097"/>
                <a:gd name="connsiteX205" fmla="*/ 682792 w 1311442"/>
                <a:gd name="connsiteY205" fmla="*/ 1108472 h 1537097"/>
                <a:gd name="connsiteX206" fmla="*/ 685967 w 1311442"/>
                <a:gd name="connsiteY206" fmla="*/ 1098947 h 1537097"/>
                <a:gd name="connsiteX207" fmla="*/ 682792 w 1311442"/>
                <a:gd name="connsiteY207" fmla="*/ 1086247 h 1537097"/>
                <a:gd name="connsiteX208" fmla="*/ 663742 w 1311442"/>
                <a:gd name="connsiteY208" fmla="*/ 1076722 h 1537097"/>
                <a:gd name="connsiteX209" fmla="*/ 644692 w 1311442"/>
                <a:gd name="connsiteY209" fmla="*/ 1067197 h 1537097"/>
                <a:gd name="connsiteX210" fmla="*/ 619292 w 1311442"/>
                <a:gd name="connsiteY210" fmla="*/ 1064022 h 1537097"/>
                <a:gd name="connsiteX211" fmla="*/ 593892 w 1311442"/>
                <a:gd name="connsiteY211" fmla="*/ 1057672 h 1537097"/>
                <a:gd name="connsiteX212" fmla="*/ 571667 w 1311442"/>
                <a:gd name="connsiteY212" fmla="*/ 1035447 h 1537097"/>
                <a:gd name="connsiteX213" fmla="*/ 562142 w 1311442"/>
                <a:gd name="connsiteY213" fmla="*/ 1025922 h 1537097"/>
                <a:gd name="connsiteX214" fmla="*/ 555792 w 1311442"/>
                <a:gd name="connsiteY214" fmla="*/ 1016397 h 1537097"/>
                <a:gd name="connsiteX215" fmla="*/ 546267 w 1311442"/>
                <a:gd name="connsiteY215" fmla="*/ 978297 h 1537097"/>
                <a:gd name="connsiteX216" fmla="*/ 539917 w 1311442"/>
                <a:gd name="connsiteY216" fmla="*/ 956072 h 1537097"/>
                <a:gd name="connsiteX217" fmla="*/ 536742 w 1311442"/>
                <a:gd name="connsiteY217" fmla="*/ 943372 h 1537097"/>
                <a:gd name="connsiteX218" fmla="*/ 530392 w 1311442"/>
                <a:gd name="connsiteY218" fmla="*/ 933847 h 1537097"/>
                <a:gd name="connsiteX219" fmla="*/ 508602 w 1311442"/>
                <a:gd name="connsiteY219" fmla="*/ 929822 h 1537097"/>
                <a:gd name="connsiteX220" fmla="*/ 498872 w 1311442"/>
                <a:gd name="connsiteY220" fmla="*/ 933897 h 1537097"/>
                <a:gd name="connsiteX221" fmla="*/ 473676 w 1311442"/>
                <a:gd name="connsiteY221" fmla="*/ 969349 h 1537097"/>
                <a:gd name="connsiteX222" fmla="*/ 435142 w 1311442"/>
                <a:gd name="connsiteY222" fmla="*/ 949722 h 1537097"/>
                <a:gd name="connsiteX223" fmla="*/ 425617 w 1311442"/>
                <a:gd name="connsiteY223" fmla="*/ 952897 h 1537097"/>
                <a:gd name="connsiteX224" fmla="*/ 409742 w 1311442"/>
                <a:gd name="connsiteY224" fmla="*/ 943372 h 1537097"/>
                <a:gd name="connsiteX225" fmla="*/ 397042 w 1311442"/>
                <a:gd name="connsiteY225" fmla="*/ 937022 h 1537097"/>
                <a:gd name="connsiteX226" fmla="*/ 390692 w 1311442"/>
                <a:gd name="connsiteY226" fmla="*/ 927497 h 1537097"/>
                <a:gd name="connsiteX227" fmla="*/ 355767 w 1311442"/>
                <a:gd name="connsiteY227" fmla="*/ 917972 h 1537097"/>
                <a:gd name="connsiteX228" fmla="*/ 343067 w 1311442"/>
                <a:gd name="connsiteY228" fmla="*/ 911622 h 1537097"/>
                <a:gd name="connsiteX229" fmla="*/ 333542 w 1311442"/>
                <a:gd name="connsiteY229" fmla="*/ 905272 h 1537097"/>
                <a:gd name="connsiteX230" fmla="*/ 311317 w 1311442"/>
                <a:gd name="connsiteY230" fmla="*/ 898922 h 1537097"/>
                <a:gd name="connsiteX231" fmla="*/ 289092 w 1311442"/>
                <a:gd name="connsiteY231" fmla="*/ 889397 h 1537097"/>
                <a:gd name="connsiteX232" fmla="*/ 273217 w 1311442"/>
                <a:gd name="connsiteY232" fmla="*/ 870347 h 1537097"/>
                <a:gd name="connsiteX233" fmla="*/ 270042 w 1311442"/>
                <a:gd name="connsiteY233" fmla="*/ 860822 h 1537097"/>
                <a:gd name="connsiteX234" fmla="*/ 257342 w 1311442"/>
                <a:gd name="connsiteY234" fmla="*/ 832247 h 1537097"/>
                <a:gd name="connsiteX235" fmla="*/ 250992 w 1311442"/>
                <a:gd name="connsiteY235" fmla="*/ 800497 h 1537097"/>
                <a:gd name="connsiteX236" fmla="*/ 247817 w 1311442"/>
                <a:gd name="connsiteY236" fmla="*/ 790972 h 1537097"/>
                <a:gd name="connsiteX237" fmla="*/ 231942 w 1311442"/>
                <a:gd name="connsiteY237" fmla="*/ 756047 h 1537097"/>
                <a:gd name="connsiteX238" fmla="*/ 212892 w 1311442"/>
                <a:gd name="connsiteY238" fmla="*/ 740172 h 1537097"/>
                <a:gd name="connsiteX239" fmla="*/ 193842 w 1311442"/>
                <a:gd name="connsiteY239" fmla="*/ 727472 h 1537097"/>
                <a:gd name="connsiteX240" fmla="*/ 184317 w 1311442"/>
                <a:gd name="connsiteY240" fmla="*/ 721122 h 1537097"/>
                <a:gd name="connsiteX241" fmla="*/ 155742 w 1311442"/>
                <a:gd name="connsiteY241" fmla="*/ 705247 h 1537097"/>
                <a:gd name="connsiteX242" fmla="*/ 146217 w 1311442"/>
                <a:gd name="connsiteY242" fmla="*/ 698897 h 1537097"/>
                <a:gd name="connsiteX243" fmla="*/ 136692 w 1311442"/>
                <a:gd name="connsiteY243" fmla="*/ 686197 h 1537097"/>
                <a:gd name="connsiteX244" fmla="*/ 120817 w 1311442"/>
                <a:gd name="connsiteY244" fmla="*/ 657622 h 1537097"/>
                <a:gd name="connsiteX245" fmla="*/ 105377 w 1311442"/>
                <a:gd name="connsiteY245" fmla="*/ 691273 h 1537097"/>
                <a:gd name="connsiteX246" fmla="*/ 70017 w 1311442"/>
                <a:gd name="connsiteY246" fmla="*/ 676672 h 1537097"/>
                <a:gd name="connsiteX247" fmla="*/ 54142 w 1311442"/>
                <a:gd name="connsiteY247" fmla="*/ 692547 h 1537097"/>
                <a:gd name="connsiteX248" fmla="*/ 35092 w 1311442"/>
                <a:gd name="connsiteY248" fmla="*/ 698897 h 1537097"/>
                <a:gd name="connsiteX249" fmla="*/ 25567 w 1311442"/>
                <a:gd name="connsiteY249" fmla="*/ 695722 h 1537097"/>
                <a:gd name="connsiteX250" fmla="*/ 22392 w 1311442"/>
                <a:gd name="connsiteY250" fmla="*/ 683022 h 1537097"/>
                <a:gd name="connsiteX251" fmla="*/ 16042 w 1311442"/>
                <a:gd name="connsiteY251" fmla="*/ 663972 h 1537097"/>
                <a:gd name="connsiteX252" fmla="*/ 12867 w 1311442"/>
                <a:gd name="connsiteY252" fmla="*/ 648097 h 1537097"/>
                <a:gd name="connsiteX253" fmla="*/ 6517 w 1311442"/>
                <a:gd name="connsiteY253" fmla="*/ 629047 h 1537097"/>
                <a:gd name="connsiteX254" fmla="*/ 3342 w 1311442"/>
                <a:gd name="connsiteY254" fmla="*/ 619522 h 1537097"/>
                <a:gd name="connsiteX255" fmla="*/ 3342 w 1311442"/>
                <a:gd name="connsiteY255" fmla="*/ 565547 h 1537097"/>
                <a:gd name="connsiteX256" fmla="*/ 9692 w 1311442"/>
                <a:gd name="connsiteY256" fmla="*/ 556022 h 1537097"/>
                <a:gd name="connsiteX257" fmla="*/ 19217 w 1311442"/>
                <a:gd name="connsiteY257" fmla="*/ 543322 h 1537097"/>
                <a:gd name="connsiteX258" fmla="*/ 28742 w 1311442"/>
                <a:gd name="connsiteY258" fmla="*/ 533797 h 1537097"/>
                <a:gd name="connsiteX259" fmla="*/ 41442 w 1311442"/>
                <a:gd name="connsiteY259" fmla="*/ 530622 h 1537097"/>
                <a:gd name="connsiteX260" fmla="*/ 50967 w 1311442"/>
                <a:gd name="connsiteY260" fmla="*/ 527447 h 1537097"/>
                <a:gd name="connsiteX261" fmla="*/ 70017 w 1311442"/>
                <a:gd name="connsiteY261" fmla="*/ 508397 h 1537097"/>
                <a:gd name="connsiteX262" fmla="*/ 73192 w 1311442"/>
                <a:gd name="connsiteY262" fmla="*/ 498872 h 1537097"/>
                <a:gd name="connsiteX263" fmla="*/ 98592 w 1311442"/>
                <a:gd name="connsiteY263" fmla="*/ 489347 h 1537097"/>
                <a:gd name="connsiteX264" fmla="*/ 82717 w 1311442"/>
                <a:gd name="connsiteY264" fmla="*/ 473472 h 1537097"/>
                <a:gd name="connsiteX265" fmla="*/ 66842 w 1311442"/>
                <a:gd name="connsiteY265" fmla="*/ 454422 h 1537097"/>
                <a:gd name="connsiteX266" fmla="*/ 63667 w 1311442"/>
                <a:gd name="connsiteY266" fmla="*/ 441722 h 1537097"/>
                <a:gd name="connsiteX267" fmla="*/ 63667 w 1311442"/>
                <a:gd name="connsiteY267" fmla="*/ 416322 h 1537097"/>
                <a:gd name="connsiteX268" fmla="*/ 92242 w 1311442"/>
                <a:gd name="connsiteY268" fmla="*/ 403622 h 1537097"/>
                <a:gd name="connsiteX269" fmla="*/ 101767 w 1311442"/>
                <a:gd name="connsiteY269" fmla="*/ 400447 h 1537097"/>
                <a:gd name="connsiteX270" fmla="*/ 120817 w 1311442"/>
                <a:gd name="connsiteY270" fmla="*/ 384572 h 1537097"/>
                <a:gd name="connsiteX271" fmla="*/ 130342 w 1311442"/>
                <a:gd name="connsiteY271" fmla="*/ 381397 h 1537097"/>
                <a:gd name="connsiteX272" fmla="*/ 139867 w 1311442"/>
                <a:gd name="connsiteY272" fmla="*/ 375047 h 1537097"/>
                <a:gd name="connsiteX273" fmla="*/ 174792 w 1311442"/>
                <a:gd name="connsiteY273" fmla="*/ 368697 h 1537097"/>
                <a:gd name="connsiteX274" fmla="*/ 197017 w 1311442"/>
                <a:gd name="connsiteY274" fmla="*/ 346472 h 1537097"/>
                <a:gd name="connsiteX275" fmla="*/ 203367 w 1311442"/>
                <a:gd name="connsiteY275" fmla="*/ 327422 h 1537097"/>
                <a:gd name="connsiteX276" fmla="*/ 206542 w 1311442"/>
                <a:gd name="connsiteY276" fmla="*/ 302022 h 1537097"/>
                <a:gd name="connsiteX277" fmla="*/ 216067 w 1311442"/>
                <a:gd name="connsiteY277" fmla="*/ 292497 h 1537097"/>
                <a:gd name="connsiteX278" fmla="*/ 235117 w 1311442"/>
                <a:gd name="connsiteY278" fmla="*/ 279797 h 1537097"/>
                <a:gd name="connsiteX279" fmla="*/ 244642 w 1311442"/>
                <a:gd name="connsiteY279" fmla="*/ 273447 h 1537097"/>
                <a:gd name="connsiteX280" fmla="*/ 263692 w 1311442"/>
                <a:gd name="connsiteY280" fmla="*/ 263922 h 1537097"/>
                <a:gd name="connsiteX281" fmla="*/ 279567 w 1311442"/>
                <a:gd name="connsiteY281" fmla="*/ 244872 h 1537097"/>
                <a:gd name="connsiteX282" fmla="*/ 301792 w 1311442"/>
                <a:gd name="connsiteY282" fmla="*/ 216297 h 1537097"/>
                <a:gd name="connsiteX283" fmla="*/ 314492 w 1311442"/>
                <a:gd name="connsiteY283" fmla="*/ 219472 h 1537097"/>
                <a:gd name="connsiteX284" fmla="*/ 330367 w 1311442"/>
                <a:gd name="connsiteY284" fmla="*/ 232172 h 1537097"/>
                <a:gd name="connsiteX285" fmla="*/ 349212 w 1311442"/>
                <a:gd name="connsiteY285" fmla="*/ 225822 h 1537097"/>
                <a:gd name="connsiteX286" fmla="*/ 327192 w 1311442"/>
                <a:gd name="connsiteY286" fmla="*/ 197247 h 1537097"/>
                <a:gd name="connsiteX287" fmla="*/ 320842 w 1311442"/>
                <a:gd name="connsiteY287" fmla="*/ 168672 h 1537097"/>
                <a:gd name="connsiteX288" fmla="*/ 302841 w 1311442"/>
                <a:gd name="connsiteY288" fmla="*/ 163698 h 1537097"/>
                <a:gd name="connsiteX289" fmla="*/ 298823 w 1311442"/>
                <a:gd name="connsiteY289" fmla="*/ 160098 h 1537097"/>
                <a:gd name="connsiteX290" fmla="*/ 274266 w 1311442"/>
                <a:gd name="connsiteY290" fmla="*/ 164223 h 1537097"/>
                <a:gd name="connsiteX291" fmla="*/ 207816 w 1311442"/>
                <a:gd name="connsiteY291" fmla="*/ 175075 h 1537097"/>
                <a:gd name="connsiteX292" fmla="*/ 202112 w 1311442"/>
                <a:gd name="connsiteY292" fmla="*/ 137397 h 1537097"/>
                <a:gd name="connsiteX293" fmla="*/ 184317 w 1311442"/>
                <a:gd name="connsiteY293" fmla="*/ 79772 h 1537097"/>
                <a:gd name="connsiteX294" fmla="*/ 200192 w 1311442"/>
                <a:gd name="connsiteY294" fmla="*/ 51197 h 1537097"/>
                <a:gd name="connsiteX295" fmla="*/ 216067 w 1311442"/>
                <a:gd name="connsiteY295" fmla="*/ 32147 h 1537097"/>
                <a:gd name="connsiteX296" fmla="*/ 225592 w 1311442"/>
                <a:gd name="connsiteY296" fmla="*/ 13097 h 1537097"/>
                <a:gd name="connsiteX297" fmla="*/ 244642 w 1311442"/>
                <a:gd name="connsiteY297" fmla="*/ 397 h 153709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54167 w 1311442"/>
                <a:gd name="connsiteY2" fmla="*/ 39612 h 1528687"/>
                <a:gd name="connsiteX3" fmla="*/ 257342 w 1311442"/>
                <a:gd name="connsiteY3" fmla="*/ 49137 h 1528687"/>
                <a:gd name="connsiteX4" fmla="*/ 266867 w 1311442"/>
                <a:gd name="connsiteY4" fmla="*/ 52312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55817 w 1311442"/>
                <a:gd name="connsiteY67" fmla="*/ 27138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54167 w 1311442"/>
                <a:gd name="connsiteY2" fmla="*/ 39612 h 1528687"/>
                <a:gd name="connsiteX3" fmla="*/ 257342 w 1311442"/>
                <a:gd name="connsiteY3" fmla="*/ 49137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55817 w 1311442"/>
                <a:gd name="connsiteY67" fmla="*/ 27138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54167 w 1311442"/>
                <a:gd name="connsiteY2" fmla="*/ 3961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55817 w 1311442"/>
                <a:gd name="connsiteY67" fmla="*/ 27138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70477 w 1311442"/>
                <a:gd name="connsiteY2" fmla="*/ 3506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55817 w 1311442"/>
                <a:gd name="connsiteY67" fmla="*/ 27138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70477 w 1311442"/>
                <a:gd name="connsiteY2" fmla="*/ 3506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69797 w 1311442"/>
                <a:gd name="connsiteY67" fmla="*/ 26683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20942 w 1311442"/>
                <a:gd name="connsiteY98" fmla="*/ 41108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70477 w 1311442"/>
                <a:gd name="connsiteY2" fmla="*/ 3506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69797 w 1311442"/>
                <a:gd name="connsiteY67" fmla="*/ 26683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04632 w 1311442"/>
                <a:gd name="connsiteY98" fmla="*/ 40653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73342 w 1311442"/>
                <a:gd name="connsiteY119" fmla="*/ 534912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  <a:gd name="connsiteX0" fmla="*/ 249302 w 1311442"/>
                <a:gd name="connsiteY0" fmla="*/ 17013 h 1528687"/>
                <a:gd name="connsiteX1" fmla="*/ 250992 w 1311442"/>
                <a:gd name="connsiteY1" fmla="*/ 7862 h 1528687"/>
                <a:gd name="connsiteX2" fmla="*/ 270477 w 1311442"/>
                <a:gd name="connsiteY2" fmla="*/ 35062 h 1528687"/>
                <a:gd name="connsiteX3" fmla="*/ 273653 w 1311442"/>
                <a:gd name="connsiteY3" fmla="*/ 42312 h 1528687"/>
                <a:gd name="connsiteX4" fmla="*/ 278517 w 1311442"/>
                <a:gd name="connsiteY4" fmla="*/ 45487 h 1528687"/>
                <a:gd name="connsiteX5" fmla="*/ 276392 w 1311442"/>
                <a:gd name="connsiteY5" fmla="*/ 61837 h 1528687"/>
                <a:gd name="connsiteX6" fmla="*/ 295442 w 1311442"/>
                <a:gd name="connsiteY6" fmla="*/ 68187 h 1528687"/>
                <a:gd name="connsiteX7" fmla="*/ 304967 w 1311442"/>
                <a:gd name="connsiteY7" fmla="*/ 74537 h 1528687"/>
                <a:gd name="connsiteX8" fmla="*/ 311317 w 1311442"/>
                <a:gd name="connsiteY8" fmla="*/ 84062 h 1528687"/>
                <a:gd name="connsiteX9" fmla="*/ 320842 w 1311442"/>
                <a:gd name="connsiteY9" fmla="*/ 118987 h 1528687"/>
                <a:gd name="connsiteX10" fmla="*/ 349417 w 1311442"/>
                <a:gd name="connsiteY10" fmla="*/ 125337 h 1528687"/>
                <a:gd name="connsiteX11" fmla="*/ 371642 w 1311442"/>
                <a:gd name="connsiteY11" fmla="*/ 138037 h 1528687"/>
                <a:gd name="connsiteX12" fmla="*/ 381167 w 1311442"/>
                <a:gd name="connsiteY12" fmla="*/ 141212 h 1528687"/>
                <a:gd name="connsiteX13" fmla="*/ 393867 w 1311442"/>
                <a:gd name="connsiteY13" fmla="*/ 147562 h 1528687"/>
                <a:gd name="connsiteX14" fmla="*/ 403392 w 1311442"/>
                <a:gd name="connsiteY14" fmla="*/ 150737 h 1528687"/>
                <a:gd name="connsiteX15" fmla="*/ 419267 w 1311442"/>
                <a:gd name="connsiteY15" fmla="*/ 157087 h 1528687"/>
                <a:gd name="connsiteX16" fmla="*/ 441492 w 1311442"/>
                <a:gd name="connsiteY16" fmla="*/ 185662 h 1528687"/>
                <a:gd name="connsiteX17" fmla="*/ 451017 w 1311442"/>
                <a:gd name="connsiteY17" fmla="*/ 188837 h 1528687"/>
                <a:gd name="connsiteX18" fmla="*/ 454192 w 1311442"/>
                <a:gd name="connsiteY18" fmla="*/ 198362 h 1528687"/>
                <a:gd name="connsiteX19" fmla="*/ 460542 w 1311442"/>
                <a:gd name="connsiteY19" fmla="*/ 211062 h 1528687"/>
                <a:gd name="connsiteX20" fmla="*/ 466892 w 1311442"/>
                <a:gd name="connsiteY20" fmla="*/ 233287 h 1528687"/>
                <a:gd name="connsiteX21" fmla="*/ 476417 w 1311442"/>
                <a:gd name="connsiteY21" fmla="*/ 242812 h 1528687"/>
                <a:gd name="connsiteX22" fmla="*/ 489117 w 1311442"/>
                <a:gd name="connsiteY22" fmla="*/ 261862 h 1528687"/>
                <a:gd name="connsiteX23" fmla="*/ 470067 w 1311442"/>
                <a:gd name="connsiteY23" fmla="*/ 277737 h 1528687"/>
                <a:gd name="connsiteX24" fmla="*/ 460542 w 1311442"/>
                <a:gd name="connsiteY24" fmla="*/ 287262 h 1528687"/>
                <a:gd name="connsiteX25" fmla="*/ 438317 w 1311442"/>
                <a:gd name="connsiteY25" fmla="*/ 293612 h 1528687"/>
                <a:gd name="connsiteX26" fmla="*/ 447842 w 1311442"/>
                <a:gd name="connsiteY26" fmla="*/ 296787 h 1528687"/>
                <a:gd name="connsiteX27" fmla="*/ 460542 w 1311442"/>
                <a:gd name="connsiteY27" fmla="*/ 293612 h 1528687"/>
                <a:gd name="connsiteX28" fmla="*/ 485942 w 1311442"/>
                <a:gd name="connsiteY28" fmla="*/ 290437 h 1528687"/>
                <a:gd name="connsiteX29" fmla="*/ 514517 w 1311442"/>
                <a:gd name="connsiteY29" fmla="*/ 274562 h 1528687"/>
                <a:gd name="connsiteX30" fmla="*/ 530392 w 1311442"/>
                <a:gd name="connsiteY30" fmla="*/ 287262 h 1528687"/>
                <a:gd name="connsiteX31" fmla="*/ 543092 w 1311442"/>
                <a:gd name="connsiteY31" fmla="*/ 293612 h 1528687"/>
                <a:gd name="connsiteX32" fmla="*/ 552617 w 1311442"/>
                <a:gd name="connsiteY32" fmla="*/ 299962 h 1528687"/>
                <a:gd name="connsiteX33" fmla="*/ 558967 w 1311442"/>
                <a:gd name="connsiteY33" fmla="*/ 309487 h 1528687"/>
                <a:gd name="connsiteX34" fmla="*/ 571667 w 1311442"/>
                <a:gd name="connsiteY34" fmla="*/ 328537 h 1528687"/>
                <a:gd name="connsiteX35" fmla="*/ 581192 w 1311442"/>
                <a:gd name="connsiteY35" fmla="*/ 331712 h 1528687"/>
                <a:gd name="connsiteX36" fmla="*/ 587542 w 1311442"/>
                <a:gd name="connsiteY36" fmla="*/ 322187 h 1528687"/>
                <a:gd name="connsiteX37" fmla="*/ 590717 w 1311442"/>
                <a:gd name="connsiteY37" fmla="*/ 299962 h 1528687"/>
                <a:gd name="connsiteX38" fmla="*/ 600242 w 1311442"/>
                <a:gd name="connsiteY38" fmla="*/ 293612 h 1528687"/>
                <a:gd name="connsiteX39" fmla="*/ 619292 w 1311442"/>
                <a:gd name="connsiteY39" fmla="*/ 287262 h 1528687"/>
                <a:gd name="connsiteX40" fmla="*/ 638342 w 1311442"/>
                <a:gd name="connsiteY40" fmla="*/ 290437 h 1528687"/>
                <a:gd name="connsiteX41" fmla="*/ 641517 w 1311442"/>
                <a:gd name="connsiteY41" fmla="*/ 299962 h 1528687"/>
                <a:gd name="connsiteX42" fmla="*/ 647867 w 1311442"/>
                <a:gd name="connsiteY42" fmla="*/ 322187 h 1528687"/>
                <a:gd name="connsiteX43" fmla="*/ 654217 w 1311442"/>
                <a:gd name="connsiteY43" fmla="*/ 334887 h 1528687"/>
                <a:gd name="connsiteX44" fmla="*/ 682792 w 1311442"/>
                <a:gd name="connsiteY44" fmla="*/ 350762 h 1528687"/>
                <a:gd name="connsiteX45" fmla="*/ 698667 w 1311442"/>
                <a:gd name="connsiteY45" fmla="*/ 347587 h 1528687"/>
                <a:gd name="connsiteX46" fmla="*/ 714542 w 1311442"/>
                <a:gd name="connsiteY46" fmla="*/ 328537 h 1528687"/>
                <a:gd name="connsiteX47" fmla="*/ 711367 w 1311442"/>
                <a:gd name="connsiteY47" fmla="*/ 306312 h 1528687"/>
                <a:gd name="connsiteX48" fmla="*/ 705017 w 1311442"/>
                <a:gd name="connsiteY48" fmla="*/ 293612 h 1528687"/>
                <a:gd name="connsiteX49" fmla="*/ 682792 w 1311442"/>
                <a:gd name="connsiteY49" fmla="*/ 268212 h 1528687"/>
                <a:gd name="connsiteX50" fmla="*/ 670092 w 1311442"/>
                <a:gd name="connsiteY50" fmla="*/ 249162 h 1528687"/>
                <a:gd name="connsiteX51" fmla="*/ 651042 w 1311442"/>
                <a:gd name="connsiteY51" fmla="*/ 239637 h 1528687"/>
                <a:gd name="connsiteX52" fmla="*/ 628817 w 1311442"/>
                <a:gd name="connsiteY52" fmla="*/ 230112 h 1528687"/>
                <a:gd name="connsiteX53" fmla="*/ 609767 w 1311442"/>
                <a:gd name="connsiteY53" fmla="*/ 214237 h 1528687"/>
                <a:gd name="connsiteX54" fmla="*/ 606592 w 1311442"/>
                <a:gd name="connsiteY54" fmla="*/ 204712 h 1528687"/>
                <a:gd name="connsiteX55" fmla="*/ 600242 w 1311442"/>
                <a:gd name="connsiteY55" fmla="*/ 195187 h 1528687"/>
                <a:gd name="connsiteX56" fmla="*/ 603417 w 1311442"/>
                <a:gd name="connsiteY56" fmla="*/ 179312 h 1528687"/>
                <a:gd name="connsiteX57" fmla="*/ 631992 w 1311442"/>
                <a:gd name="connsiteY57" fmla="*/ 163437 h 1528687"/>
                <a:gd name="connsiteX58" fmla="*/ 644692 w 1311442"/>
                <a:gd name="connsiteY58" fmla="*/ 160262 h 1528687"/>
                <a:gd name="connsiteX59" fmla="*/ 676442 w 1311442"/>
                <a:gd name="connsiteY59" fmla="*/ 163437 h 1528687"/>
                <a:gd name="connsiteX60" fmla="*/ 695492 w 1311442"/>
                <a:gd name="connsiteY60" fmla="*/ 172962 h 1528687"/>
                <a:gd name="connsiteX61" fmla="*/ 705017 w 1311442"/>
                <a:gd name="connsiteY61" fmla="*/ 176137 h 1528687"/>
                <a:gd name="connsiteX62" fmla="*/ 717717 w 1311442"/>
                <a:gd name="connsiteY62" fmla="*/ 195187 h 1528687"/>
                <a:gd name="connsiteX63" fmla="*/ 724067 w 1311442"/>
                <a:gd name="connsiteY63" fmla="*/ 204712 h 1528687"/>
                <a:gd name="connsiteX64" fmla="*/ 727242 w 1311442"/>
                <a:gd name="connsiteY64" fmla="*/ 217412 h 1528687"/>
                <a:gd name="connsiteX65" fmla="*/ 746292 w 1311442"/>
                <a:gd name="connsiteY65" fmla="*/ 236462 h 1528687"/>
                <a:gd name="connsiteX66" fmla="*/ 752642 w 1311442"/>
                <a:gd name="connsiteY66" fmla="*/ 249162 h 1528687"/>
                <a:gd name="connsiteX67" fmla="*/ 769797 w 1311442"/>
                <a:gd name="connsiteY67" fmla="*/ 266837 h 1528687"/>
                <a:gd name="connsiteX68" fmla="*/ 758992 w 1311442"/>
                <a:gd name="connsiteY68" fmla="*/ 322187 h 1528687"/>
                <a:gd name="connsiteX69" fmla="*/ 768517 w 1311442"/>
                <a:gd name="connsiteY69" fmla="*/ 353937 h 1528687"/>
                <a:gd name="connsiteX70" fmla="*/ 771692 w 1311442"/>
                <a:gd name="connsiteY70" fmla="*/ 363462 h 1528687"/>
                <a:gd name="connsiteX71" fmla="*/ 774867 w 1311442"/>
                <a:gd name="connsiteY71" fmla="*/ 382512 h 1528687"/>
                <a:gd name="connsiteX72" fmla="*/ 790742 w 1311442"/>
                <a:gd name="connsiteY72" fmla="*/ 411087 h 1528687"/>
                <a:gd name="connsiteX73" fmla="*/ 809792 w 1311442"/>
                <a:gd name="connsiteY73" fmla="*/ 420612 h 1528687"/>
                <a:gd name="connsiteX74" fmla="*/ 828842 w 1311442"/>
                <a:gd name="connsiteY74" fmla="*/ 426962 h 1528687"/>
                <a:gd name="connsiteX75" fmla="*/ 857417 w 1311442"/>
                <a:gd name="connsiteY75" fmla="*/ 449187 h 1528687"/>
                <a:gd name="connsiteX76" fmla="*/ 863767 w 1311442"/>
                <a:gd name="connsiteY76" fmla="*/ 468237 h 1528687"/>
                <a:gd name="connsiteX77" fmla="*/ 882817 w 1311442"/>
                <a:gd name="connsiteY77" fmla="*/ 474587 h 1528687"/>
                <a:gd name="connsiteX78" fmla="*/ 892342 w 1311442"/>
                <a:gd name="connsiteY78" fmla="*/ 484112 h 1528687"/>
                <a:gd name="connsiteX79" fmla="*/ 895517 w 1311442"/>
                <a:gd name="connsiteY79" fmla="*/ 493637 h 1528687"/>
                <a:gd name="connsiteX80" fmla="*/ 908217 w 1311442"/>
                <a:gd name="connsiteY80" fmla="*/ 512687 h 1528687"/>
                <a:gd name="connsiteX81" fmla="*/ 908217 w 1311442"/>
                <a:gd name="connsiteY81" fmla="*/ 512687 h 1528687"/>
                <a:gd name="connsiteX82" fmla="*/ 927267 w 1311442"/>
                <a:gd name="connsiteY82" fmla="*/ 528562 h 1528687"/>
                <a:gd name="connsiteX83" fmla="*/ 959017 w 1311442"/>
                <a:gd name="connsiteY83" fmla="*/ 519037 h 1528687"/>
                <a:gd name="connsiteX84" fmla="*/ 968542 w 1311442"/>
                <a:gd name="connsiteY84" fmla="*/ 499987 h 1528687"/>
                <a:gd name="connsiteX85" fmla="*/ 981242 w 1311442"/>
                <a:gd name="connsiteY85" fmla="*/ 496812 h 1528687"/>
                <a:gd name="connsiteX86" fmla="*/ 1000292 w 1311442"/>
                <a:gd name="connsiteY86" fmla="*/ 503162 h 1528687"/>
                <a:gd name="connsiteX87" fmla="*/ 1009817 w 1311442"/>
                <a:gd name="connsiteY87" fmla="*/ 509512 h 1528687"/>
                <a:gd name="connsiteX88" fmla="*/ 1019342 w 1311442"/>
                <a:gd name="connsiteY88" fmla="*/ 512687 h 1528687"/>
                <a:gd name="connsiteX89" fmla="*/ 1028867 w 1311442"/>
                <a:gd name="connsiteY89" fmla="*/ 519037 h 1528687"/>
                <a:gd name="connsiteX90" fmla="*/ 1057442 w 1311442"/>
                <a:gd name="connsiteY90" fmla="*/ 528562 h 1528687"/>
                <a:gd name="connsiteX91" fmla="*/ 1066967 w 1311442"/>
                <a:gd name="connsiteY91" fmla="*/ 531737 h 1528687"/>
                <a:gd name="connsiteX92" fmla="*/ 1086017 w 1311442"/>
                <a:gd name="connsiteY92" fmla="*/ 547612 h 1528687"/>
                <a:gd name="connsiteX93" fmla="*/ 1089192 w 1311442"/>
                <a:gd name="connsiteY93" fmla="*/ 538087 h 1528687"/>
                <a:gd name="connsiteX94" fmla="*/ 1105067 w 1311442"/>
                <a:gd name="connsiteY94" fmla="*/ 509512 h 1528687"/>
                <a:gd name="connsiteX95" fmla="*/ 1108242 w 1311442"/>
                <a:gd name="connsiteY95" fmla="*/ 477762 h 1528687"/>
                <a:gd name="connsiteX96" fmla="*/ 1114592 w 1311442"/>
                <a:gd name="connsiteY96" fmla="*/ 458712 h 1528687"/>
                <a:gd name="connsiteX97" fmla="*/ 1124117 w 1311442"/>
                <a:gd name="connsiteY97" fmla="*/ 439662 h 1528687"/>
                <a:gd name="connsiteX98" fmla="*/ 1104632 w 1311442"/>
                <a:gd name="connsiteY98" fmla="*/ 406537 h 1528687"/>
                <a:gd name="connsiteX99" fmla="*/ 1117767 w 1311442"/>
                <a:gd name="connsiteY99" fmla="*/ 388862 h 1528687"/>
                <a:gd name="connsiteX100" fmla="*/ 1120942 w 1311442"/>
                <a:gd name="connsiteY100" fmla="*/ 366637 h 1528687"/>
                <a:gd name="connsiteX101" fmla="*/ 1133642 w 1311442"/>
                <a:gd name="connsiteY101" fmla="*/ 363462 h 1528687"/>
                <a:gd name="connsiteX102" fmla="*/ 1152692 w 1311442"/>
                <a:gd name="connsiteY102" fmla="*/ 344412 h 1528687"/>
                <a:gd name="connsiteX103" fmla="*/ 1162217 w 1311442"/>
                <a:gd name="connsiteY103" fmla="*/ 325362 h 1528687"/>
                <a:gd name="connsiteX104" fmla="*/ 1174917 w 1311442"/>
                <a:gd name="connsiteY104" fmla="*/ 353937 h 1528687"/>
                <a:gd name="connsiteX105" fmla="*/ 1181267 w 1311442"/>
                <a:gd name="connsiteY105" fmla="*/ 366637 h 1528687"/>
                <a:gd name="connsiteX106" fmla="*/ 1184442 w 1311442"/>
                <a:gd name="connsiteY106" fmla="*/ 376162 h 1528687"/>
                <a:gd name="connsiteX107" fmla="*/ 1190792 w 1311442"/>
                <a:gd name="connsiteY107" fmla="*/ 385687 h 1528687"/>
                <a:gd name="connsiteX108" fmla="*/ 1193967 w 1311442"/>
                <a:gd name="connsiteY108" fmla="*/ 395212 h 1528687"/>
                <a:gd name="connsiteX109" fmla="*/ 1203492 w 1311442"/>
                <a:gd name="connsiteY109" fmla="*/ 404737 h 1528687"/>
                <a:gd name="connsiteX110" fmla="*/ 1216192 w 1311442"/>
                <a:gd name="connsiteY110" fmla="*/ 420612 h 1528687"/>
                <a:gd name="connsiteX111" fmla="*/ 1228892 w 1311442"/>
                <a:gd name="connsiteY111" fmla="*/ 439662 h 1528687"/>
                <a:gd name="connsiteX112" fmla="*/ 1235242 w 1311442"/>
                <a:gd name="connsiteY112" fmla="*/ 449187 h 1528687"/>
                <a:gd name="connsiteX113" fmla="*/ 1241592 w 1311442"/>
                <a:gd name="connsiteY113" fmla="*/ 458712 h 1528687"/>
                <a:gd name="connsiteX114" fmla="*/ 1244767 w 1311442"/>
                <a:gd name="connsiteY114" fmla="*/ 471412 h 1528687"/>
                <a:gd name="connsiteX115" fmla="*/ 1254292 w 1311442"/>
                <a:gd name="connsiteY115" fmla="*/ 477762 h 1528687"/>
                <a:gd name="connsiteX116" fmla="*/ 1257467 w 1311442"/>
                <a:gd name="connsiteY116" fmla="*/ 503162 h 1528687"/>
                <a:gd name="connsiteX117" fmla="*/ 1260642 w 1311442"/>
                <a:gd name="connsiteY117" fmla="*/ 515862 h 1528687"/>
                <a:gd name="connsiteX118" fmla="*/ 1263817 w 1311442"/>
                <a:gd name="connsiteY118" fmla="*/ 525387 h 1528687"/>
                <a:gd name="connsiteX119" fmla="*/ 1284993 w 1311442"/>
                <a:gd name="connsiteY119" fmla="*/ 525811 h 1528687"/>
                <a:gd name="connsiteX120" fmla="*/ 1286042 w 1311442"/>
                <a:gd name="connsiteY120" fmla="*/ 553962 h 1528687"/>
                <a:gd name="connsiteX121" fmla="*/ 1305092 w 1311442"/>
                <a:gd name="connsiteY121" fmla="*/ 573012 h 1528687"/>
                <a:gd name="connsiteX122" fmla="*/ 1301917 w 1311442"/>
                <a:gd name="connsiteY122" fmla="*/ 611112 h 1528687"/>
                <a:gd name="connsiteX123" fmla="*/ 1295567 w 1311442"/>
                <a:gd name="connsiteY123" fmla="*/ 620637 h 1528687"/>
                <a:gd name="connsiteX124" fmla="*/ 1276517 w 1311442"/>
                <a:gd name="connsiteY124" fmla="*/ 636512 h 1528687"/>
                <a:gd name="connsiteX125" fmla="*/ 1266992 w 1311442"/>
                <a:gd name="connsiteY125" fmla="*/ 646037 h 1528687"/>
                <a:gd name="connsiteX126" fmla="*/ 1273342 w 1311442"/>
                <a:gd name="connsiteY126" fmla="*/ 674612 h 1528687"/>
                <a:gd name="connsiteX127" fmla="*/ 1282867 w 1311442"/>
                <a:gd name="connsiteY127" fmla="*/ 693662 h 1528687"/>
                <a:gd name="connsiteX128" fmla="*/ 1279692 w 1311442"/>
                <a:gd name="connsiteY128" fmla="*/ 719062 h 1528687"/>
                <a:gd name="connsiteX129" fmla="*/ 1273342 w 1311442"/>
                <a:gd name="connsiteY129" fmla="*/ 728587 h 1528687"/>
                <a:gd name="connsiteX130" fmla="*/ 1266992 w 1311442"/>
                <a:gd name="connsiteY130" fmla="*/ 741287 h 1528687"/>
                <a:gd name="connsiteX131" fmla="*/ 1282867 w 1311442"/>
                <a:gd name="connsiteY131" fmla="*/ 760337 h 1528687"/>
                <a:gd name="connsiteX132" fmla="*/ 1286042 w 1311442"/>
                <a:gd name="connsiteY132" fmla="*/ 769862 h 1528687"/>
                <a:gd name="connsiteX133" fmla="*/ 1292392 w 1311442"/>
                <a:gd name="connsiteY133" fmla="*/ 779387 h 1528687"/>
                <a:gd name="connsiteX134" fmla="*/ 1298742 w 1311442"/>
                <a:gd name="connsiteY134" fmla="*/ 798437 h 1528687"/>
                <a:gd name="connsiteX135" fmla="*/ 1311442 w 1311442"/>
                <a:gd name="connsiteY135" fmla="*/ 820662 h 1528687"/>
                <a:gd name="connsiteX136" fmla="*/ 1308267 w 1311442"/>
                <a:gd name="connsiteY136" fmla="*/ 846062 h 1528687"/>
                <a:gd name="connsiteX137" fmla="*/ 1305092 w 1311442"/>
                <a:gd name="connsiteY137" fmla="*/ 855587 h 1528687"/>
                <a:gd name="connsiteX138" fmla="*/ 1298742 w 1311442"/>
                <a:gd name="connsiteY138" fmla="*/ 880987 h 1528687"/>
                <a:gd name="connsiteX139" fmla="*/ 1292392 w 1311442"/>
                <a:gd name="connsiteY139" fmla="*/ 906387 h 1528687"/>
                <a:gd name="connsiteX140" fmla="*/ 1286042 w 1311442"/>
                <a:gd name="connsiteY140" fmla="*/ 928612 h 1528687"/>
                <a:gd name="connsiteX141" fmla="*/ 1279692 w 1311442"/>
                <a:gd name="connsiteY141" fmla="*/ 995287 h 1528687"/>
                <a:gd name="connsiteX142" fmla="*/ 1270167 w 1311442"/>
                <a:gd name="connsiteY142" fmla="*/ 1023862 h 1528687"/>
                <a:gd name="connsiteX143" fmla="*/ 1266992 w 1311442"/>
                <a:gd name="connsiteY143" fmla="*/ 1033387 h 1528687"/>
                <a:gd name="connsiteX144" fmla="*/ 1270167 w 1311442"/>
                <a:gd name="connsiteY144" fmla="*/ 1068312 h 1528687"/>
                <a:gd name="connsiteX145" fmla="*/ 1276517 w 1311442"/>
                <a:gd name="connsiteY145" fmla="*/ 1093712 h 1528687"/>
                <a:gd name="connsiteX146" fmla="*/ 1279692 w 1311442"/>
                <a:gd name="connsiteY146" fmla="*/ 1106412 h 1528687"/>
                <a:gd name="connsiteX147" fmla="*/ 1276517 w 1311442"/>
                <a:gd name="connsiteY147" fmla="*/ 1125462 h 1528687"/>
                <a:gd name="connsiteX148" fmla="*/ 1266992 w 1311442"/>
                <a:gd name="connsiteY148" fmla="*/ 1154037 h 1528687"/>
                <a:gd name="connsiteX149" fmla="*/ 1257467 w 1311442"/>
                <a:gd name="connsiteY149" fmla="*/ 1198487 h 1528687"/>
                <a:gd name="connsiteX150" fmla="*/ 1254292 w 1311442"/>
                <a:gd name="connsiteY150" fmla="*/ 1211187 h 1528687"/>
                <a:gd name="connsiteX151" fmla="*/ 1247942 w 1311442"/>
                <a:gd name="connsiteY151" fmla="*/ 1220712 h 1528687"/>
                <a:gd name="connsiteX152" fmla="*/ 1244767 w 1311442"/>
                <a:gd name="connsiteY152" fmla="*/ 1230237 h 1528687"/>
                <a:gd name="connsiteX153" fmla="*/ 1228892 w 1311442"/>
                <a:gd name="connsiteY153" fmla="*/ 1249287 h 1528687"/>
                <a:gd name="connsiteX154" fmla="*/ 1213017 w 1311442"/>
                <a:gd name="connsiteY154" fmla="*/ 1268337 h 1528687"/>
                <a:gd name="connsiteX155" fmla="*/ 1206667 w 1311442"/>
                <a:gd name="connsiteY155" fmla="*/ 1281037 h 1528687"/>
                <a:gd name="connsiteX156" fmla="*/ 1200317 w 1311442"/>
                <a:gd name="connsiteY156" fmla="*/ 1290562 h 1528687"/>
                <a:gd name="connsiteX157" fmla="*/ 1193967 w 1311442"/>
                <a:gd name="connsiteY157" fmla="*/ 1309612 h 1528687"/>
                <a:gd name="connsiteX158" fmla="*/ 1190792 w 1311442"/>
                <a:gd name="connsiteY158" fmla="*/ 1319137 h 1528687"/>
                <a:gd name="connsiteX159" fmla="*/ 1187617 w 1311442"/>
                <a:gd name="connsiteY159" fmla="*/ 1328662 h 1528687"/>
                <a:gd name="connsiteX160" fmla="*/ 1184442 w 1311442"/>
                <a:gd name="connsiteY160" fmla="*/ 1341362 h 1528687"/>
                <a:gd name="connsiteX161" fmla="*/ 1178092 w 1311442"/>
                <a:gd name="connsiteY161" fmla="*/ 1350887 h 1528687"/>
                <a:gd name="connsiteX162" fmla="*/ 1174917 w 1311442"/>
                <a:gd name="connsiteY162" fmla="*/ 1363587 h 1528687"/>
                <a:gd name="connsiteX163" fmla="*/ 1171742 w 1311442"/>
                <a:gd name="connsiteY163" fmla="*/ 1379462 h 1528687"/>
                <a:gd name="connsiteX164" fmla="*/ 1159042 w 1311442"/>
                <a:gd name="connsiteY164" fmla="*/ 1404862 h 1528687"/>
                <a:gd name="connsiteX165" fmla="*/ 1149517 w 1311442"/>
                <a:gd name="connsiteY165" fmla="*/ 1436612 h 1528687"/>
                <a:gd name="connsiteX166" fmla="*/ 1146342 w 1311442"/>
                <a:gd name="connsiteY166" fmla="*/ 1446137 h 1528687"/>
                <a:gd name="connsiteX167" fmla="*/ 1143167 w 1311442"/>
                <a:gd name="connsiteY167" fmla="*/ 1455662 h 1528687"/>
                <a:gd name="connsiteX168" fmla="*/ 1133642 w 1311442"/>
                <a:gd name="connsiteY168" fmla="*/ 1474712 h 1528687"/>
                <a:gd name="connsiteX169" fmla="*/ 1127292 w 1311442"/>
                <a:gd name="connsiteY169" fmla="*/ 1503287 h 1528687"/>
                <a:gd name="connsiteX170" fmla="*/ 1117767 w 1311442"/>
                <a:gd name="connsiteY170" fmla="*/ 1522337 h 1528687"/>
                <a:gd name="connsiteX171" fmla="*/ 1108242 w 1311442"/>
                <a:gd name="connsiteY171" fmla="*/ 1528687 h 1528687"/>
                <a:gd name="connsiteX172" fmla="*/ 1086017 w 1311442"/>
                <a:gd name="connsiteY172" fmla="*/ 1522337 h 1528687"/>
                <a:gd name="connsiteX173" fmla="*/ 1066967 w 1311442"/>
                <a:gd name="connsiteY173" fmla="*/ 1509637 h 1528687"/>
                <a:gd name="connsiteX174" fmla="*/ 1060617 w 1311442"/>
                <a:gd name="connsiteY174" fmla="*/ 1500112 h 1528687"/>
                <a:gd name="connsiteX175" fmla="*/ 1057442 w 1311442"/>
                <a:gd name="connsiteY175" fmla="*/ 1484237 h 1528687"/>
                <a:gd name="connsiteX176" fmla="*/ 1054267 w 1311442"/>
                <a:gd name="connsiteY176" fmla="*/ 1471537 h 1528687"/>
                <a:gd name="connsiteX177" fmla="*/ 1047917 w 1311442"/>
                <a:gd name="connsiteY177" fmla="*/ 1452487 h 1528687"/>
                <a:gd name="connsiteX178" fmla="*/ 1022517 w 1311442"/>
                <a:gd name="connsiteY178" fmla="*/ 1439787 h 1528687"/>
                <a:gd name="connsiteX179" fmla="*/ 1012992 w 1311442"/>
                <a:gd name="connsiteY179" fmla="*/ 1430262 h 1528687"/>
                <a:gd name="connsiteX180" fmla="*/ 1003467 w 1311442"/>
                <a:gd name="connsiteY180" fmla="*/ 1427087 h 1528687"/>
                <a:gd name="connsiteX181" fmla="*/ 981242 w 1311442"/>
                <a:gd name="connsiteY181" fmla="*/ 1411212 h 1528687"/>
                <a:gd name="connsiteX182" fmla="*/ 971717 w 1311442"/>
                <a:gd name="connsiteY182" fmla="*/ 1398512 h 1528687"/>
                <a:gd name="connsiteX183" fmla="*/ 952667 w 1311442"/>
                <a:gd name="connsiteY183" fmla="*/ 1379462 h 1528687"/>
                <a:gd name="connsiteX184" fmla="*/ 936792 w 1311442"/>
                <a:gd name="connsiteY184" fmla="*/ 1360412 h 1528687"/>
                <a:gd name="connsiteX185" fmla="*/ 927267 w 1311442"/>
                <a:gd name="connsiteY185" fmla="*/ 1357237 h 1528687"/>
                <a:gd name="connsiteX186" fmla="*/ 908217 w 1311442"/>
                <a:gd name="connsiteY186" fmla="*/ 1344537 h 1528687"/>
                <a:gd name="connsiteX187" fmla="*/ 898692 w 1311442"/>
                <a:gd name="connsiteY187" fmla="*/ 1335012 h 1528687"/>
                <a:gd name="connsiteX188" fmla="*/ 889167 w 1311442"/>
                <a:gd name="connsiteY188" fmla="*/ 1328662 h 1528687"/>
                <a:gd name="connsiteX189" fmla="*/ 870117 w 1311442"/>
                <a:gd name="connsiteY189" fmla="*/ 1309612 h 1528687"/>
                <a:gd name="connsiteX190" fmla="*/ 860592 w 1311442"/>
                <a:gd name="connsiteY190" fmla="*/ 1300087 h 1528687"/>
                <a:gd name="connsiteX191" fmla="*/ 851067 w 1311442"/>
                <a:gd name="connsiteY191" fmla="*/ 1290562 h 1528687"/>
                <a:gd name="connsiteX192" fmla="*/ 844717 w 1311442"/>
                <a:gd name="connsiteY192" fmla="*/ 1277862 h 1528687"/>
                <a:gd name="connsiteX193" fmla="*/ 835192 w 1311442"/>
                <a:gd name="connsiteY193" fmla="*/ 1271512 h 1528687"/>
                <a:gd name="connsiteX194" fmla="*/ 825667 w 1311442"/>
                <a:gd name="connsiteY194" fmla="*/ 1261987 h 1528687"/>
                <a:gd name="connsiteX195" fmla="*/ 800267 w 1311442"/>
                <a:gd name="connsiteY195" fmla="*/ 1233412 h 1528687"/>
                <a:gd name="connsiteX196" fmla="*/ 768517 w 1311442"/>
                <a:gd name="connsiteY196" fmla="*/ 1211187 h 1528687"/>
                <a:gd name="connsiteX197" fmla="*/ 758992 w 1311442"/>
                <a:gd name="connsiteY197" fmla="*/ 1201662 h 1528687"/>
                <a:gd name="connsiteX198" fmla="*/ 739942 w 1311442"/>
                <a:gd name="connsiteY198" fmla="*/ 1188962 h 1528687"/>
                <a:gd name="connsiteX199" fmla="*/ 730417 w 1311442"/>
                <a:gd name="connsiteY199" fmla="*/ 1182612 h 1528687"/>
                <a:gd name="connsiteX200" fmla="*/ 701842 w 1311442"/>
                <a:gd name="connsiteY200" fmla="*/ 1160387 h 1528687"/>
                <a:gd name="connsiteX201" fmla="*/ 679617 w 1311442"/>
                <a:gd name="connsiteY201" fmla="*/ 1144512 h 1528687"/>
                <a:gd name="connsiteX202" fmla="*/ 676442 w 1311442"/>
                <a:gd name="connsiteY202" fmla="*/ 1134987 h 1528687"/>
                <a:gd name="connsiteX203" fmla="*/ 666917 w 1311442"/>
                <a:gd name="connsiteY203" fmla="*/ 1115937 h 1528687"/>
                <a:gd name="connsiteX204" fmla="*/ 673267 w 1311442"/>
                <a:gd name="connsiteY204" fmla="*/ 1106412 h 1528687"/>
                <a:gd name="connsiteX205" fmla="*/ 682792 w 1311442"/>
                <a:gd name="connsiteY205" fmla="*/ 1100062 h 1528687"/>
                <a:gd name="connsiteX206" fmla="*/ 685967 w 1311442"/>
                <a:gd name="connsiteY206" fmla="*/ 1090537 h 1528687"/>
                <a:gd name="connsiteX207" fmla="*/ 682792 w 1311442"/>
                <a:gd name="connsiteY207" fmla="*/ 1077837 h 1528687"/>
                <a:gd name="connsiteX208" fmla="*/ 663742 w 1311442"/>
                <a:gd name="connsiteY208" fmla="*/ 1068312 h 1528687"/>
                <a:gd name="connsiteX209" fmla="*/ 644692 w 1311442"/>
                <a:gd name="connsiteY209" fmla="*/ 1058787 h 1528687"/>
                <a:gd name="connsiteX210" fmla="*/ 619292 w 1311442"/>
                <a:gd name="connsiteY210" fmla="*/ 1055612 h 1528687"/>
                <a:gd name="connsiteX211" fmla="*/ 593892 w 1311442"/>
                <a:gd name="connsiteY211" fmla="*/ 1049262 h 1528687"/>
                <a:gd name="connsiteX212" fmla="*/ 571667 w 1311442"/>
                <a:gd name="connsiteY212" fmla="*/ 1027037 h 1528687"/>
                <a:gd name="connsiteX213" fmla="*/ 562142 w 1311442"/>
                <a:gd name="connsiteY213" fmla="*/ 1017512 h 1528687"/>
                <a:gd name="connsiteX214" fmla="*/ 555792 w 1311442"/>
                <a:gd name="connsiteY214" fmla="*/ 1007987 h 1528687"/>
                <a:gd name="connsiteX215" fmla="*/ 546267 w 1311442"/>
                <a:gd name="connsiteY215" fmla="*/ 969887 h 1528687"/>
                <a:gd name="connsiteX216" fmla="*/ 539917 w 1311442"/>
                <a:gd name="connsiteY216" fmla="*/ 947662 h 1528687"/>
                <a:gd name="connsiteX217" fmla="*/ 536742 w 1311442"/>
                <a:gd name="connsiteY217" fmla="*/ 934962 h 1528687"/>
                <a:gd name="connsiteX218" fmla="*/ 530392 w 1311442"/>
                <a:gd name="connsiteY218" fmla="*/ 925437 h 1528687"/>
                <a:gd name="connsiteX219" fmla="*/ 508602 w 1311442"/>
                <a:gd name="connsiteY219" fmla="*/ 921412 h 1528687"/>
                <a:gd name="connsiteX220" fmla="*/ 498872 w 1311442"/>
                <a:gd name="connsiteY220" fmla="*/ 925487 h 1528687"/>
                <a:gd name="connsiteX221" fmla="*/ 473676 w 1311442"/>
                <a:gd name="connsiteY221" fmla="*/ 960939 h 1528687"/>
                <a:gd name="connsiteX222" fmla="*/ 435142 w 1311442"/>
                <a:gd name="connsiteY222" fmla="*/ 941312 h 1528687"/>
                <a:gd name="connsiteX223" fmla="*/ 425617 w 1311442"/>
                <a:gd name="connsiteY223" fmla="*/ 944487 h 1528687"/>
                <a:gd name="connsiteX224" fmla="*/ 409742 w 1311442"/>
                <a:gd name="connsiteY224" fmla="*/ 934962 h 1528687"/>
                <a:gd name="connsiteX225" fmla="*/ 397042 w 1311442"/>
                <a:gd name="connsiteY225" fmla="*/ 928612 h 1528687"/>
                <a:gd name="connsiteX226" fmla="*/ 390692 w 1311442"/>
                <a:gd name="connsiteY226" fmla="*/ 919087 h 1528687"/>
                <a:gd name="connsiteX227" fmla="*/ 355767 w 1311442"/>
                <a:gd name="connsiteY227" fmla="*/ 909562 h 1528687"/>
                <a:gd name="connsiteX228" fmla="*/ 343067 w 1311442"/>
                <a:gd name="connsiteY228" fmla="*/ 903212 h 1528687"/>
                <a:gd name="connsiteX229" fmla="*/ 333542 w 1311442"/>
                <a:gd name="connsiteY229" fmla="*/ 896862 h 1528687"/>
                <a:gd name="connsiteX230" fmla="*/ 311317 w 1311442"/>
                <a:gd name="connsiteY230" fmla="*/ 890512 h 1528687"/>
                <a:gd name="connsiteX231" fmla="*/ 289092 w 1311442"/>
                <a:gd name="connsiteY231" fmla="*/ 880987 h 1528687"/>
                <a:gd name="connsiteX232" fmla="*/ 273217 w 1311442"/>
                <a:gd name="connsiteY232" fmla="*/ 861937 h 1528687"/>
                <a:gd name="connsiteX233" fmla="*/ 270042 w 1311442"/>
                <a:gd name="connsiteY233" fmla="*/ 852412 h 1528687"/>
                <a:gd name="connsiteX234" fmla="*/ 257342 w 1311442"/>
                <a:gd name="connsiteY234" fmla="*/ 823837 h 1528687"/>
                <a:gd name="connsiteX235" fmla="*/ 250992 w 1311442"/>
                <a:gd name="connsiteY235" fmla="*/ 792087 h 1528687"/>
                <a:gd name="connsiteX236" fmla="*/ 247817 w 1311442"/>
                <a:gd name="connsiteY236" fmla="*/ 782562 h 1528687"/>
                <a:gd name="connsiteX237" fmla="*/ 231942 w 1311442"/>
                <a:gd name="connsiteY237" fmla="*/ 747637 h 1528687"/>
                <a:gd name="connsiteX238" fmla="*/ 212892 w 1311442"/>
                <a:gd name="connsiteY238" fmla="*/ 731762 h 1528687"/>
                <a:gd name="connsiteX239" fmla="*/ 193842 w 1311442"/>
                <a:gd name="connsiteY239" fmla="*/ 719062 h 1528687"/>
                <a:gd name="connsiteX240" fmla="*/ 184317 w 1311442"/>
                <a:gd name="connsiteY240" fmla="*/ 712712 h 1528687"/>
                <a:gd name="connsiteX241" fmla="*/ 155742 w 1311442"/>
                <a:gd name="connsiteY241" fmla="*/ 696837 h 1528687"/>
                <a:gd name="connsiteX242" fmla="*/ 146217 w 1311442"/>
                <a:gd name="connsiteY242" fmla="*/ 690487 h 1528687"/>
                <a:gd name="connsiteX243" fmla="*/ 136692 w 1311442"/>
                <a:gd name="connsiteY243" fmla="*/ 677787 h 1528687"/>
                <a:gd name="connsiteX244" fmla="*/ 120817 w 1311442"/>
                <a:gd name="connsiteY244" fmla="*/ 649212 h 1528687"/>
                <a:gd name="connsiteX245" fmla="*/ 105377 w 1311442"/>
                <a:gd name="connsiteY245" fmla="*/ 682863 h 1528687"/>
                <a:gd name="connsiteX246" fmla="*/ 70017 w 1311442"/>
                <a:gd name="connsiteY246" fmla="*/ 668262 h 1528687"/>
                <a:gd name="connsiteX247" fmla="*/ 54142 w 1311442"/>
                <a:gd name="connsiteY247" fmla="*/ 684137 h 1528687"/>
                <a:gd name="connsiteX248" fmla="*/ 35092 w 1311442"/>
                <a:gd name="connsiteY248" fmla="*/ 690487 h 1528687"/>
                <a:gd name="connsiteX249" fmla="*/ 25567 w 1311442"/>
                <a:gd name="connsiteY249" fmla="*/ 687312 h 1528687"/>
                <a:gd name="connsiteX250" fmla="*/ 22392 w 1311442"/>
                <a:gd name="connsiteY250" fmla="*/ 674612 h 1528687"/>
                <a:gd name="connsiteX251" fmla="*/ 16042 w 1311442"/>
                <a:gd name="connsiteY251" fmla="*/ 655562 h 1528687"/>
                <a:gd name="connsiteX252" fmla="*/ 12867 w 1311442"/>
                <a:gd name="connsiteY252" fmla="*/ 639687 h 1528687"/>
                <a:gd name="connsiteX253" fmla="*/ 6517 w 1311442"/>
                <a:gd name="connsiteY253" fmla="*/ 620637 h 1528687"/>
                <a:gd name="connsiteX254" fmla="*/ 3342 w 1311442"/>
                <a:gd name="connsiteY254" fmla="*/ 611112 h 1528687"/>
                <a:gd name="connsiteX255" fmla="*/ 3342 w 1311442"/>
                <a:gd name="connsiteY255" fmla="*/ 557137 h 1528687"/>
                <a:gd name="connsiteX256" fmla="*/ 9692 w 1311442"/>
                <a:gd name="connsiteY256" fmla="*/ 547612 h 1528687"/>
                <a:gd name="connsiteX257" fmla="*/ 19217 w 1311442"/>
                <a:gd name="connsiteY257" fmla="*/ 534912 h 1528687"/>
                <a:gd name="connsiteX258" fmla="*/ 28742 w 1311442"/>
                <a:gd name="connsiteY258" fmla="*/ 525387 h 1528687"/>
                <a:gd name="connsiteX259" fmla="*/ 41442 w 1311442"/>
                <a:gd name="connsiteY259" fmla="*/ 522212 h 1528687"/>
                <a:gd name="connsiteX260" fmla="*/ 50967 w 1311442"/>
                <a:gd name="connsiteY260" fmla="*/ 519037 h 1528687"/>
                <a:gd name="connsiteX261" fmla="*/ 70017 w 1311442"/>
                <a:gd name="connsiteY261" fmla="*/ 499987 h 1528687"/>
                <a:gd name="connsiteX262" fmla="*/ 73192 w 1311442"/>
                <a:gd name="connsiteY262" fmla="*/ 490462 h 1528687"/>
                <a:gd name="connsiteX263" fmla="*/ 98592 w 1311442"/>
                <a:gd name="connsiteY263" fmla="*/ 480937 h 1528687"/>
                <a:gd name="connsiteX264" fmla="*/ 82717 w 1311442"/>
                <a:gd name="connsiteY264" fmla="*/ 465062 h 1528687"/>
                <a:gd name="connsiteX265" fmla="*/ 66842 w 1311442"/>
                <a:gd name="connsiteY265" fmla="*/ 446012 h 1528687"/>
                <a:gd name="connsiteX266" fmla="*/ 63667 w 1311442"/>
                <a:gd name="connsiteY266" fmla="*/ 433312 h 1528687"/>
                <a:gd name="connsiteX267" fmla="*/ 63667 w 1311442"/>
                <a:gd name="connsiteY267" fmla="*/ 407912 h 1528687"/>
                <a:gd name="connsiteX268" fmla="*/ 92242 w 1311442"/>
                <a:gd name="connsiteY268" fmla="*/ 395212 h 1528687"/>
                <a:gd name="connsiteX269" fmla="*/ 101767 w 1311442"/>
                <a:gd name="connsiteY269" fmla="*/ 392037 h 1528687"/>
                <a:gd name="connsiteX270" fmla="*/ 120817 w 1311442"/>
                <a:gd name="connsiteY270" fmla="*/ 376162 h 1528687"/>
                <a:gd name="connsiteX271" fmla="*/ 130342 w 1311442"/>
                <a:gd name="connsiteY271" fmla="*/ 372987 h 1528687"/>
                <a:gd name="connsiteX272" fmla="*/ 139867 w 1311442"/>
                <a:gd name="connsiteY272" fmla="*/ 366637 h 1528687"/>
                <a:gd name="connsiteX273" fmla="*/ 174792 w 1311442"/>
                <a:gd name="connsiteY273" fmla="*/ 360287 h 1528687"/>
                <a:gd name="connsiteX274" fmla="*/ 197017 w 1311442"/>
                <a:gd name="connsiteY274" fmla="*/ 338062 h 1528687"/>
                <a:gd name="connsiteX275" fmla="*/ 203367 w 1311442"/>
                <a:gd name="connsiteY275" fmla="*/ 319012 h 1528687"/>
                <a:gd name="connsiteX276" fmla="*/ 206542 w 1311442"/>
                <a:gd name="connsiteY276" fmla="*/ 293612 h 1528687"/>
                <a:gd name="connsiteX277" fmla="*/ 216067 w 1311442"/>
                <a:gd name="connsiteY277" fmla="*/ 284087 h 1528687"/>
                <a:gd name="connsiteX278" fmla="*/ 235117 w 1311442"/>
                <a:gd name="connsiteY278" fmla="*/ 271387 h 1528687"/>
                <a:gd name="connsiteX279" fmla="*/ 244642 w 1311442"/>
                <a:gd name="connsiteY279" fmla="*/ 265037 h 1528687"/>
                <a:gd name="connsiteX280" fmla="*/ 263692 w 1311442"/>
                <a:gd name="connsiteY280" fmla="*/ 255512 h 1528687"/>
                <a:gd name="connsiteX281" fmla="*/ 279567 w 1311442"/>
                <a:gd name="connsiteY281" fmla="*/ 236462 h 1528687"/>
                <a:gd name="connsiteX282" fmla="*/ 301792 w 1311442"/>
                <a:gd name="connsiteY282" fmla="*/ 207887 h 1528687"/>
                <a:gd name="connsiteX283" fmla="*/ 314492 w 1311442"/>
                <a:gd name="connsiteY283" fmla="*/ 211062 h 1528687"/>
                <a:gd name="connsiteX284" fmla="*/ 330367 w 1311442"/>
                <a:gd name="connsiteY284" fmla="*/ 223762 h 1528687"/>
                <a:gd name="connsiteX285" fmla="*/ 349212 w 1311442"/>
                <a:gd name="connsiteY285" fmla="*/ 217412 h 1528687"/>
                <a:gd name="connsiteX286" fmla="*/ 327192 w 1311442"/>
                <a:gd name="connsiteY286" fmla="*/ 188837 h 1528687"/>
                <a:gd name="connsiteX287" fmla="*/ 320842 w 1311442"/>
                <a:gd name="connsiteY287" fmla="*/ 160262 h 1528687"/>
                <a:gd name="connsiteX288" fmla="*/ 302841 w 1311442"/>
                <a:gd name="connsiteY288" fmla="*/ 155288 h 1528687"/>
                <a:gd name="connsiteX289" fmla="*/ 298823 w 1311442"/>
                <a:gd name="connsiteY289" fmla="*/ 151688 h 1528687"/>
                <a:gd name="connsiteX290" fmla="*/ 274266 w 1311442"/>
                <a:gd name="connsiteY290" fmla="*/ 155813 h 1528687"/>
                <a:gd name="connsiteX291" fmla="*/ 207816 w 1311442"/>
                <a:gd name="connsiteY291" fmla="*/ 166665 h 1528687"/>
                <a:gd name="connsiteX292" fmla="*/ 202112 w 1311442"/>
                <a:gd name="connsiteY292" fmla="*/ 128987 h 1528687"/>
                <a:gd name="connsiteX293" fmla="*/ 184317 w 1311442"/>
                <a:gd name="connsiteY293" fmla="*/ 71362 h 1528687"/>
                <a:gd name="connsiteX294" fmla="*/ 200192 w 1311442"/>
                <a:gd name="connsiteY294" fmla="*/ 42787 h 1528687"/>
                <a:gd name="connsiteX295" fmla="*/ 216067 w 1311442"/>
                <a:gd name="connsiteY295" fmla="*/ 23737 h 1528687"/>
                <a:gd name="connsiteX296" fmla="*/ 225592 w 1311442"/>
                <a:gd name="connsiteY296" fmla="*/ 4687 h 1528687"/>
                <a:gd name="connsiteX297" fmla="*/ 249302 w 1311442"/>
                <a:gd name="connsiteY297" fmla="*/ 17013 h 152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</a:cxnLst>
              <a:rect l="l" t="t" r="r" b="b"/>
              <a:pathLst>
                <a:path w="1311442" h="1528687">
                  <a:moveTo>
                    <a:pt x="249302" y="17013"/>
                  </a:moveTo>
                  <a:cubicBezTo>
                    <a:pt x="253535" y="17542"/>
                    <a:pt x="247463" y="4854"/>
                    <a:pt x="250992" y="7862"/>
                  </a:cubicBezTo>
                  <a:cubicBezTo>
                    <a:pt x="254521" y="10870"/>
                    <a:pt x="266700" y="29320"/>
                    <a:pt x="270477" y="35062"/>
                  </a:cubicBezTo>
                  <a:cubicBezTo>
                    <a:pt x="274254" y="40804"/>
                    <a:pt x="272313" y="40574"/>
                    <a:pt x="273653" y="42312"/>
                  </a:cubicBezTo>
                  <a:cubicBezTo>
                    <a:pt x="274993" y="44050"/>
                    <a:pt x="275342" y="44429"/>
                    <a:pt x="278517" y="45487"/>
                  </a:cubicBezTo>
                  <a:cubicBezTo>
                    <a:pt x="281692" y="48662"/>
                    <a:pt x="273571" y="58054"/>
                    <a:pt x="276392" y="61837"/>
                  </a:cubicBezTo>
                  <a:cubicBezTo>
                    <a:pt x="279213" y="65620"/>
                    <a:pt x="289873" y="64474"/>
                    <a:pt x="295442" y="68187"/>
                  </a:cubicBezTo>
                  <a:lnTo>
                    <a:pt x="304967" y="74537"/>
                  </a:lnTo>
                  <a:cubicBezTo>
                    <a:pt x="307084" y="77712"/>
                    <a:pt x="310313" y="80381"/>
                    <a:pt x="311317" y="84062"/>
                  </a:cubicBezTo>
                  <a:cubicBezTo>
                    <a:pt x="314429" y="95471"/>
                    <a:pt x="309999" y="110313"/>
                    <a:pt x="320842" y="118987"/>
                  </a:cubicBezTo>
                  <a:cubicBezTo>
                    <a:pt x="324956" y="122278"/>
                    <a:pt x="349222" y="125305"/>
                    <a:pt x="349417" y="125337"/>
                  </a:cubicBezTo>
                  <a:cubicBezTo>
                    <a:pt x="358983" y="131714"/>
                    <a:pt x="360363" y="133203"/>
                    <a:pt x="371642" y="138037"/>
                  </a:cubicBezTo>
                  <a:cubicBezTo>
                    <a:pt x="374718" y="139355"/>
                    <a:pt x="378091" y="139894"/>
                    <a:pt x="381167" y="141212"/>
                  </a:cubicBezTo>
                  <a:cubicBezTo>
                    <a:pt x="385517" y="143076"/>
                    <a:pt x="389517" y="145698"/>
                    <a:pt x="393867" y="147562"/>
                  </a:cubicBezTo>
                  <a:cubicBezTo>
                    <a:pt x="396943" y="148880"/>
                    <a:pt x="400258" y="149562"/>
                    <a:pt x="403392" y="150737"/>
                  </a:cubicBezTo>
                  <a:cubicBezTo>
                    <a:pt x="408728" y="152738"/>
                    <a:pt x="413975" y="154970"/>
                    <a:pt x="419267" y="157087"/>
                  </a:cubicBezTo>
                  <a:cubicBezTo>
                    <a:pt x="424313" y="164656"/>
                    <a:pt x="432539" y="179693"/>
                    <a:pt x="441492" y="185662"/>
                  </a:cubicBezTo>
                  <a:cubicBezTo>
                    <a:pt x="444277" y="187518"/>
                    <a:pt x="447842" y="187779"/>
                    <a:pt x="451017" y="188837"/>
                  </a:cubicBezTo>
                  <a:cubicBezTo>
                    <a:pt x="452075" y="192012"/>
                    <a:pt x="452874" y="195286"/>
                    <a:pt x="454192" y="198362"/>
                  </a:cubicBezTo>
                  <a:cubicBezTo>
                    <a:pt x="456056" y="202712"/>
                    <a:pt x="458880" y="206630"/>
                    <a:pt x="460542" y="211062"/>
                  </a:cubicBezTo>
                  <a:cubicBezTo>
                    <a:pt x="461449" y="213481"/>
                    <a:pt x="464699" y="229997"/>
                    <a:pt x="466892" y="233287"/>
                  </a:cubicBezTo>
                  <a:cubicBezTo>
                    <a:pt x="469383" y="237023"/>
                    <a:pt x="473660" y="239268"/>
                    <a:pt x="476417" y="242812"/>
                  </a:cubicBezTo>
                  <a:cubicBezTo>
                    <a:pt x="481102" y="248836"/>
                    <a:pt x="489117" y="261862"/>
                    <a:pt x="489117" y="261862"/>
                  </a:cubicBezTo>
                  <a:cubicBezTo>
                    <a:pt x="461290" y="289689"/>
                    <a:pt x="496589" y="255635"/>
                    <a:pt x="470067" y="277737"/>
                  </a:cubicBezTo>
                  <a:cubicBezTo>
                    <a:pt x="466618" y="280612"/>
                    <a:pt x="464278" y="284771"/>
                    <a:pt x="460542" y="287262"/>
                  </a:cubicBezTo>
                  <a:cubicBezTo>
                    <a:pt x="457809" y="289084"/>
                    <a:pt x="440011" y="293189"/>
                    <a:pt x="438317" y="293612"/>
                  </a:cubicBezTo>
                  <a:cubicBezTo>
                    <a:pt x="441492" y="294670"/>
                    <a:pt x="444495" y="296787"/>
                    <a:pt x="447842" y="296787"/>
                  </a:cubicBezTo>
                  <a:cubicBezTo>
                    <a:pt x="452206" y="296787"/>
                    <a:pt x="456238" y="294329"/>
                    <a:pt x="460542" y="293612"/>
                  </a:cubicBezTo>
                  <a:cubicBezTo>
                    <a:pt x="468958" y="292209"/>
                    <a:pt x="477475" y="291495"/>
                    <a:pt x="485942" y="290437"/>
                  </a:cubicBezTo>
                  <a:cubicBezTo>
                    <a:pt x="507777" y="275881"/>
                    <a:pt x="497752" y="280150"/>
                    <a:pt x="514517" y="274562"/>
                  </a:cubicBezTo>
                  <a:cubicBezTo>
                    <a:pt x="537259" y="282143"/>
                    <a:pt x="511244" y="271305"/>
                    <a:pt x="530392" y="287262"/>
                  </a:cubicBezTo>
                  <a:cubicBezTo>
                    <a:pt x="534028" y="290292"/>
                    <a:pt x="538983" y="291264"/>
                    <a:pt x="543092" y="293612"/>
                  </a:cubicBezTo>
                  <a:cubicBezTo>
                    <a:pt x="546405" y="295505"/>
                    <a:pt x="549442" y="297845"/>
                    <a:pt x="552617" y="299962"/>
                  </a:cubicBezTo>
                  <a:cubicBezTo>
                    <a:pt x="554734" y="303137"/>
                    <a:pt x="557260" y="306074"/>
                    <a:pt x="558967" y="309487"/>
                  </a:cubicBezTo>
                  <a:cubicBezTo>
                    <a:pt x="564792" y="321137"/>
                    <a:pt x="558125" y="319509"/>
                    <a:pt x="571667" y="328537"/>
                  </a:cubicBezTo>
                  <a:cubicBezTo>
                    <a:pt x="574452" y="330393"/>
                    <a:pt x="578017" y="330654"/>
                    <a:pt x="581192" y="331712"/>
                  </a:cubicBezTo>
                  <a:cubicBezTo>
                    <a:pt x="583309" y="328537"/>
                    <a:pt x="586446" y="325842"/>
                    <a:pt x="587542" y="322187"/>
                  </a:cubicBezTo>
                  <a:cubicBezTo>
                    <a:pt x="589692" y="315019"/>
                    <a:pt x="587678" y="306801"/>
                    <a:pt x="590717" y="299962"/>
                  </a:cubicBezTo>
                  <a:cubicBezTo>
                    <a:pt x="592267" y="296475"/>
                    <a:pt x="596755" y="295162"/>
                    <a:pt x="600242" y="293612"/>
                  </a:cubicBezTo>
                  <a:cubicBezTo>
                    <a:pt x="606359" y="290894"/>
                    <a:pt x="619292" y="287262"/>
                    <a:pt x="619292" y="287262"/>
                  </a:cubicBezTo>
                  <a:cubicBezTo>
                    <a:pt x="625642" y="288320"/>
                    <a:pt x="632753" y="287243"/>
                    <a:pt x="638342" y="290437"/>
                  </a:cubicBezTo>
                  <a:cubicBezTo>
                    <a:pt x="641248" y="292097"/>
                    <a:pt x="640598" y="296744"/>
                    <a:pt x="641517" y="299962"/>
                  </a:cubicBezTo>
                  <a:cubicBezTo>
                    <a:pt x="643819" y="308018"/>
                    <a:pt x="644604" y="314574"/>
                    <a:pt x="647867" y="322187"/>
                  </a:cubicBezTo>
                  <a:cubicBezTo>
                    <a:pt x="649731" y="326537"/>
                    <a:pt x="650870" y="331540"/>
                    <a:pt x="654217" y="334887"/>
                  </a:cubicBezTo>
                  <a:cubicBezTo>
                    <a:pt x="665134" y="345804"/>
                    <a:pt x="670814" y="346769"/>
                    <a:pt x="682792" y="350762"/>
                  </a:cubicBezTo>
                  <a:cubicBezTo>
                    <a:pt x="688084" y="349704"/>
                    <a:pt x="693840" y="350000"/>
                    <a:pt x="698667" y="347587"/>
                  </a:cubicBezTo>
                  <a:cubicBezTo>
                    <a:pt x="704779" y="344531"/>
                    <a:pt x="710895" y="334007"/>
                    <a:pt x="714542" y="328537"/>
                  </a:cubicBezTo>
                  <a:cubicBezTo>
                    <a:pt x="713484" y="321129"/>
                    <a:pt x="713336" y="313532"/>
                    <a:pt x="711367" y="306312"/>
                  </a:cubicBezTo>
                  <a:cubicBezTo>
                    <a:pt x="710122" y="301746"/>
                    <a:pt x="707452" y="297671"/>
                    <a:pt x="705017" y="293612"/>
                  </a:cubicBezTo>
                  <a:cubicBezTo>
                    <a:pt x="692670" y="273033"/>
                    <a:pt x="697432" y="277972"/>
                    <a:pt x="682792" y="268212"/>
                  </a:cubicBezTo>
                  <a:cubicBezTo>
                    <a:pt x="678559" y="261862"/>
                    <a:pt x="676442" y="253395"/>
                    <a:pt x="670092" y="249162"/>
                  </a:cubicBezTo>
                  <a:cubicBezTo>
                    <a:pt x="642795" y="230964"/>
                    <a:pt x="677332" y="252782"/>
                    <a:pt x="651042" y="239637"/>
                  </a:cubicBezTo>
                  <a:cubicBezTo>
                    <a:pt x="629116" y="228674"/>
                    <a:pt x="655248" y="236720"/>
                    <a:pt x="628817" y="230112"/>
                  </a:cubicBezTo>
                  <a:cubicBezTo>
                    <a:pt x="621789" y="225426"/>
                    <a:pt x="614656" y="221571"/>
                    <a:pt x="609767" y="214237"/>
                  </a:cubicBezTo>
                  <a:cubicBezTo>
                    <a:pt x="607911" y="211452"/>
                    <a:pt x="608089" y="207705"/>
                    <a:pt x="606592" y="204712"/>
                  </a:cubicBezTo>
                  <a:cubicBezTo>
                    <a:pt x="604885" y="201299"/>
                    <a:pt x="602359" y="198362"/>
                    <a:pt x="600242" y="195187"/>
                  </a:cubicBezTo>
                  <a:cubicBezTo>
                    <a:pt x="601300" y="189895"/>
                    <a:pt x="600104" y="183572"/>
                    <a:pt x="603417" y="179312"/>
                  </a:cubicBezTo>
                  <a:cubicBezTo>
                    <a:pt x="609914" y="170958"/>
                    <a:pt x="621953" y="166305"/>
                    <a:pt x="631992" y="163437"/>
                  </a:cubicBezTo>
                  <a:cubicBezTo>
                    <a:pt x="636188" y="162238"/>
                    <a:pt x="640459" y="161320"/>
                    <a:pt x="644692" y="160262"/>
                  </a:cubicBezTo>
                  <a:cubicBezTo>
                    <a:pt x="655275" y="161320"/>
                    <a:pt x="665930" y="161820"/>
                    <a:pt x="676442" y="163437"/>
                  </a:cubicBezTo>
                  <a:cubicBezTo>
                    <a:pt x="687969" y="165210"/>
                    <a:pt x="685027" y="167729"/>
                    <a:pt x="695492" y="172962"/>
                  </a:cubicBezTo>
                  <a:cubicBezTo>
                    <a:pt x="698485" y="174459"/>
                    <a:pt x="701842" y="175079"/>
                    <a:pt x="705017" y="176137"/>
                  </a:cubicBezTo>
                  <a:lnTo>
                    <a:pt x="717717" y="195187"/>
                  </a:lnTo>
                  <a:lnTo>
                    <a:pt x="724067" y="204712"/>
                  </a:lnTo>
                  <a:cubicBezTo>
                    <a:pt x="725125" y="208945"/>
                    <a:pt x="724740" y="213837"/>
                    <a:pt x="727242" y="217412"/>
                  </a:cubicBezTo>
                  <a:cubicBezTo>
                    <a:pt x="732392" y="224769"/>
                    <a:pt x="742276" y="228430"/>
                    <a:pt x="746292" y="236462"/>
                  </a:cubicBezTo>
                  <a:lnTo>
                    <a:pt x="752642" y="249162"/>
                  </a:lnTo>
                  <a:cubicBezTo>
                    <a:pt x="753700" y="256570"/>
                    <a:pt x="769149" y="259382"/>
                    <a:pt x="769797" y="266837"/>
                  </a:cubicBezTo>
                  <a:cubicBezTo>
                    <a:pt x="771267" y="283740"/>
                    <a:pt x="759205" y="307670"/>
                    <a:pt x="758992" y="322187"/>
                  </a:cubicBezTo>
                  <a:cubicBezTo>
                    <a:pt x="758779" y="336704"/>
                    <a:pt x="767096" y="349674"/>
                    <a:pt x="768517" y="353937"/>
                  </a:cubicBezTo>
                  <a:cubicBezTo>
                    <a:pt x="769575" y="357112"/>
                    <a:pt x="771142" y="360161"/>
                    <a:pt x="771692" y="363462"/>
                  </a:cubicBezTo>
                  <a:cubicBezTo>
                    <a:pt x="772750" y="369812"/>
                    <a:pt x="773470" y="376228"/>
                    <a:pt x="774867" y="382512"/>
                  </a:cubicBezTo>
                  <a:cubicBezTo>
                    <a:pt x="776656" y="390563"/>
                    <a:pt x="784849" y="409123"/>
                    <a:pt x="790742" y="411087"/>
                  </a:cubicBezTo>
                  <a:cubicBezTo>
                    <a:pt x="825480" y="422666"/>
                    <a:pt x="772863" y="404199"/>
                    <a:pt x="809792" y="420612"/>
                  </a:cubicBezTo>
                  <a:cubicBezTo>
                    <a:pt x="815909" y="423330"/>
                    <a:pt x="823273" y="423249"/>
                    <a:pt x="828842" y="426962"/>
                  </a:cubicBezTo>
                  <a:cubicBezTo>
                    <a:pt x="851628" y="442153"/>
                    <a:pt x="842496" y="434266"/>
                    <a:pt x="857417" y="449187"/>
                  </a:cubicBezTo>
                  <a:cubicBezTo>
                    <a:pt x="859534" y="455537"/>
                    <a:pt x="857417" y="466120"/>
                    <a:pt x="863767" y="468237"/>
                  </a:cubicBezTo>
                  <a:lnTo>
                    <a:pt x="882817" y="474587"/>
                  </a:lnTo>
                  <a:cubicBezTo>
                    <a:pt x="885992" y="477762"/>
                    <a:pt x="889851" y="480376"/>
                    <a:pt x="892342" y="484112"/>
                  </a:cubicBezTo>
                  <a:cubicBezTo>
                    <a:pt x="894198" y="486897"/>
                    <a:pt x="893892" y="490711"/>
                    <a:pt x="895517" y="493637"/>
                  </a:cubicBezTo>
                  <a:cubicBezTo>
                    <a:pt x="899223" y="500308"/>
                    <a:pt x="903984" y="506337"/>
                    <a:pt x="908217" y="512687"/>
                  </a:cubicBezTo>
                  <a:lnTo>
                    <a:pt x="908217" y="512687"/>
                  </a:lnTo>
                  <a:cubicBezTo>
                    <a:pt x="920440" y="524910"/>
                    <a:pt x="914006" y="519721"/>
                    <a:pt x="927267" y="528562"/>
                  </a:cubicBezTo>
                  <a:cubicBezTo>
                    <a:pt x="936993" y="527173"/>
                    <a:pt x="951565" y="528353"/>
                    <a:pt x="959017" y="519037"/>
                  </a:cubicBezTo>
                  <a:cubicBezTo>
                    <a:pt x="966262" y="509981"/>
                    <a:pt x="957071" y="507634"/>
                    <a:pt x="968542" y="499987"/>
                  </a:cubicBezTo>
                  <a:cubicBezTo>
                    <a:pt x="972173" y="497566"/>
                    <a:pt x="977009" y="497870"/>
                    <a:pt x="981242" y="496812"/>
                  </a:cubicBezTo>
                  <a:cubicBezTo>
                    <a:pt x="987592" y="498929"/>
                    <a:pt x="994723" y="499449"/>
                    <a:pt x="1000292" y="503162"/>
                  </a:cubicBezTo>
                  <a:cubicBezTo>
                    <a:pt x="1003467" y="505279"/>
                    <a:pt x="1006404" y="507805"/>
                    <a:pt x="1009817" y="509512"/>
                  </a:cubicBezTo>
                  <a:cubicBezTo>
                    <a:pt x="1012810" y="511009"/>
                    <a:pt x="1016349" y="511190"/>
                    <a:pt x="1019342" y="512687"/>
                  </a:cubicBezTo>
                  <a:cubicBezTo>
                    <a:pt x="1022755" y="514394"/>
                    <a:pt x="1025380" y="517487"/>
                    <a:pt x="1028867" y="519037"/>
                  </a:cubicBezTo>
                  <a:lnTo>
                    <a:pt x="1057442" y="528562"/>
                  </a:lnTo>
                  <a:lnTo>
                    <a:pt x="1066967" y="531737"/>
                  </a:lnTo>
                  <a:cubicBezTo>
                    <a:pt x="1067747" y="532517"/>
                    <a:pt x="1082481" y="548496"/>
                    <a:pt x="1086017" y="547612"/>
                  </a:cubicBezTo>
                  <a:cubicBezTo>
                    <a:pt x="1089264" y="546800"/>
                    <a:pt x="1087567" y="541013"/>
                    <a:pt x="1089192" y="538087"/>
                  </a:cubicBezTo>
                  <a:cubicBezTo>
                    <a:pt x="1107388" y="505335"/>
                    <a:pt x="1097883" y="531065"/>
                    <a:pt x="1105067" y="509512"/>
                  </a:cubicBezTo>
                  <a:cubicBezTo>
                    <a:pt x="1106125" y="498929"/>
                    <a:pt x="1106282" y="488216"/>
                    <a:pt x="1108242" y="477762"/>
                  </a:cubicBezTo>
                  <a:cubicBezTo>
                    <a:pt x="1109476" y="471183"/>
                    <a:pt x="1112475" y="465062"/>
                    <a:pt x="1114592" y="458712"/>
                  </a:cubicBezTo>
                  <a:cubicBezTo>
                    <a:pt x="1118974" y="445567"/>
                    <a:pt x="1115911" y="451972"/>
                    <a:pt x="1124117" y="439662"/>
                  </a:cubicBezTo>
                  <a:cubicBezTo>
                    <a:pt x="1123059" y="430137"/>
                    <a:pt x="1105821" y="416047"/>
                    <a:pt x="1104632" y="406537"/>
                  </a:cubicBezTo>
                  <a:cubicBezTo>
                    <a:pt x="1103704" y="399111"/>
                    <a:pt x="1115049" y="395512"/>
                    <a:pt x="1117767" y="388862"/>
                  </a:cubicBezTo>
                  <a:cubicBezTo>
                    <a:pt x="1120485" y="382212"/>
                    <a:pt x="1116976" y="372983"/>
                    <a:pt x="1120942" y="366637"/>
                  </a:cubicBezTo>
                  <a:cubicBezTo>
                    <a:pt x="1123255" y="362937"/>
                    <a:pt x="1129409" y="364520"/>
                    <a:pt x="1133642" y="363462"/>
                  </a:cubicBezTo>
                  <a:cubicBezTo>
                    <a:pt x="1139992" y="357112"/>
                    <a:pt x="1149852" y="352931"/>
                    <a:pt x="1152692" y="344412"/>
                  </a:cubicBezTo>
                  <a:cubicBezTo>
                    <a:pt x="1157074" y="331267"/>
                    <a:pt x="1154011" y="337672"/>
                    <a:pt x="1162217" y="325362"/>
                  </a:cubicBezTo>
                  <a:cubicBezTo>
                    <a:pt x="1180896" y="353380"/>
                    <a:pt x="1152247" y="308597"/>
                    <a:pt x="1174917" y="353937"/>
                  </a:cubicBezTo>
                  <a:cubicBezTo>
                    <a:pt x="1177034" y="358170"/>
                    <a:pt x="1179403" y="362287"/>
                    <a:pt x="1181267" y="366637"/>
                  </a:cubicBezTo>
                  <a:cubicBezTo>
                    <a:pt x="1182585" y="369713"/>
                    <a:pt x="1182945" y="373169"/>
                    <a:pt x="1184442" y="376162"/>
                  </a:cubicBezTo>
                  <a:cubicBezTo>
                    <a:pt x="1186149" y="379575"/>
                    <a:pt x="1189085" y="382274"/>
                    <a:pt x="1190792" y="385687"/>
                  </a:cubicBezTo>
                  <a:cubicBezTo>
                    <a:pt x="1192289" y="388680"/>
                    <a:pt x="1192111" y="392427"/>
                    <a:pt x="1193967" y="395212"/>
                  </a:cubicBezTo>
                  <a:cubicBezTo>
                    <a:pt x="1196458" y="398948"/>
                    <a:pt x="1200317" y="401562"/>
                    <a:pt x="1203492" y="404737"/>
                  </a:cubicBezTo>
                  <a:cubicBezTo>
                    <a:pt x="1210642" y="426187"/>
                    <a:pt x="1200726" y="402937"/>
                    <a:pt x="1216192" y="420612"/>
                  </a:cubicBezTo>
                  <a:cubicBezTo>
                    <a:pt x="1221218" y="426355"/>
                    <a:pt x="1224659" y="433312"/>
                    <a:pt x="1228892" y="439662"/>
                  </a:cubicBezTo>
                  <a:lnTo>
                    <a:pt x="1235242" y="449187"/>
                  </a:lnTo>
                  <a:lnTo>
                    <a:pt x="1241592" y="458712"/>
                  </a:lnTo>
                  <a:cubicBezTo>
                    <a:pt x="1242650" y="462945"/>
                    <a:pt x="1242346" y="467781"/>
                    <a:pt x="1244767" y="471412"/>
                  </a:cubicBezTo>
                  <a:cubicBezTo>
                    <a:pt x="1246884" y="474587"/>
                    <a:pt x="1252875" y="474219"/>
                    <a:pt x="1254292" y="477762"/>
                  </a:cubicBezTo>
                  <a:cubicBezTo>
                    <a:pt x="1257461" y="485684"/>
                    <a:pt x="1256064" y="494746"/>
                    <a:pt x="1257467" y="503162"/>
                  </a:cubicBezTo>
                  <a:cubicBezTo>
                    <a:pt x="1258184" y="507466"/>
                    <a:pt x="1259443" y="511666"/>
                    <a:pt x="1260642" y="515862"/>
                  </a:cubicBezTo>
                  <a:cubicBezTo>
                    <a:pt x="1261561" y="519080"/>
                    <a:pt x="1259758" y="523729"/>
                    <a:pt x="1263817" y="525387"/>
                  </a:cubicBezTo>
                  <a:cubicBezTo>
                    <a:pt x="1267876" y="527045"/>
                    <a:pt x="1282236" y="522267"/>
                    <a:pt x="1284993" y="525811"/>
                  </a:cubicBezTo>
                  <a:cubicBezTo>
                    <a:pt x="1289678" y="531835"/>
                    <a:pt x="1280646" y="548566"/>
                    <a:pt x="1286042" y="553962"/>
                  </a:cubicBezTo>
                  <a:lnTo>
                    <a:pt x="1305092" y="573012"/>
                  </a:lnTo>
                  <a:cubicBezTo>
                    <a:pt x="1304034" y="585712"/>
                    <a:pt x="1304416" y="598615"/>
                    <a:pt x="1301917" y="611112"/>
                  </a:cubicBezTo>
                  <a:cubicBezTo>
                    <a:pt x="1301169" y="614854"/>
                    <a:pt x="1298010" y="617706"/>
                    <a:pt x="1295567" y="620637"/>
                  </a:cubicBezTo>
                  <a:cubicBezTo>
                    <a:pt x="1282918" y="635816"/>
                    <a:pt x="1290140" y="625160"/>
                    <a:pt x="1276517" y="636512"/>
                  </a:cubicBezTo>
                  <a:cubicBezTo>
                    <a:pt x="1273068" y="639387"/>
                    <a:pt x="1270167" y="642862"/>
                    <a:pt x="1266992" y="646037"/>
                  </a:cubicBezTo>
                  <a:cubicBezTo>
                    <a:pt x="1268211" y="653354"/>
                    <a:pt x="1269434" y="666796"/>
                    <a:pt x="1273342" y="674612"/>
                  </a:cubicBezTo>
                  <a:cubicBezTo>
                    <a:pt x="1285652" y="699231"/>
                    <a:pt x="1274887" y="669721"/>
                    <a:pt x="1282867" y="693662"/>
                  </a:cubicBezTo>
                  <a:cubicBezTo>
                    <a:pt x="1281809" y="702129"/>
                    <a:pt x="1281937" y="710830"/>
                    <a:pt x="1279692" y="719062"/>
                  </a:cubicBezTo>
                  <a:cubicBezTo>
                    <a:pt x="1278688" y="722743"/>
                    <a:pt x="1275235" y="725274"/>
                    <a:pt x="1273342" y="728587"/>
                  </a:cubicBezTo>
                  <a:cubicBezTo>
                    <a:pt x="1270994" y="732696"/>
                    <a:pt x="1269109" y="737054"/>
                    <a:pt x="1266992" y="741287"/>
                  </a:cubicBezTo>
                  <a:cubicBezTo>
                    <a:pt x="1274014" y="748309"/>
                    <a:pt x="1278447" y="751496"/>
                    <a:pt x="1282867" y="760337"/>
                  </a:cubicBezTo>
                  <a:cubicBezTo>
                    <a:pt x="1284364" y="763330"/>
                    <a:pt x="1284545" y="766869"/>
                    <a:pt x="1286042" y="769862"/>
                  </a:cubicBezTo>
                  <a:cubicBezTo>
                    <a:pt x="1287749" y="773275"/>
                    <a:pt x="1290842" y="775900"/>
                    <a:pt x="1292392" y="779387"/>
                  </a:cubicBezTo>
                  <a:cubicBezTo>
                    <a:pt x="1295110" y="785504"/>
                    <a:pt x="1295749" y="792450"/>
                    <a:pt x="1298742" y="798437"/>
                  </a:cubicBezTo>
                  <a:cubicBezTo>
                    <a:pt x="1306799" y="814550"/>
                    <a:pt x="1302467" y="807199"/>
                    <a:pt x="1311442" y="820662"/>
                  </a:cubicBezTo>
                  <a:cubicBezTo>
                    <a:pt x="1310384" y="829129"/>
                    <a:pt x="1309793" y="837667"/>
                    <a:pt x="1308267" y="846062"/>
                  </a:cubicBezTo>
                  <a:cubicBezTo>
                    <a:pt x="1307668" y="849355"/>
                    <a:pt x="1305973" y="852358"/>
                    <a:pt x="1305092" y="855587"/>
                  </a:cubicBezTo>
                  <a:cubicBezTo>
                    <a:pt x="1302796" y="864007"/>
                    <a:pt x="1300454" y="872429"/>
                    <a:pt x="1298742" y="880987"/>
                  </a:cubicBezTo>
                  <a:cubicBezTo>
                    <a:pt x="1292287" y="913262"/>
                    <a:pt x="1298901" y="883607"/>
                    <a:pt x="1292392" y="906387"/>
                  </a:cubicBezTo>
                  <a:cubicBezTo>
                    <a:pt x="1284419" y="934294"/>
                    <a:pt x="1293655" y="905774"/>
                    <a:pt x="1286042" y="928612"/>
                  </a:cubicBezTo>
                  <a:cubicBezTo>
                    <a:pt x="1284131" y="961097"/>
                    <a:pt x="1286870" y="971360"/>
                    <a:pt x="1279692" y="995287"/>
                  </a:cubicBezTo>
                  <a:cubicBezTo>
                    <a:pt x="1276807" y="1004904"/>
                    <a:pt x="1273342" y="1014337"/>
                    <a:pt x="1270167" y="1023862"/>
                  </a:cubicBezTo>
                  <a:lnTo>
                    <a:pt x="1266992" y="1033387"/>
                  </a:lnTo>
                  <a:cubicBezTo>
                    <a:pt x="1268050" y="1045029"/>
                    <a:pt x="1268717" y="1056713"/>
                    <a:pt x="1270167" y="1068312"/>
                  </a:cubicBezTo>
                  <a:cubicBezTo>
                    <a:pt x="1272319" y="1085526"/>
                    <a:pt x="1272677" y="1080273"/>
                    <a:pt x="1276517" y="1093712"/>
                  </a:cubicBezTo>
                  <a:cubicBezTo>
                    <a:pt x="1277716" y="1097908"/>
                    <a:pt x="1278634" y="1102179"/>
                    <a:pt x="1279692" y="1106412"/>
                  </a:cubicBezTo>
                  <a:cubicBezTo>
                    <a:pt x="1278634" y="1112762"/>
                    <a:pt x="1278176" y="1119242"/>
                    <a:pt x="1276517" y="1125462"/>
                  </a:cubicBezTo>
                  <a:cubicBezTo>
                    <a:pt x="1273930" y="1135163"/>
                    <a:pt x="1266992" y="1154037"/>
                    <a:pt x="1266992" y="1154037"/>
                  </a:cubicBezTo>
                  <a:cubicBezTo>
                    <a:pt x="1260103" y="1209147"/>
                    <a:pt x="1268777" y="1153246"/>
                    <a:pt x="1257467" y="1198487"/>
                  </a:cubicBezTo>
                  <a:cubicBezTo>
                    <a:pt x="1256409" y="1202720"/>
                    <a:pt x="1256011" y="1207176"/>
                    <a:pt x="1254292" y="1211187"/>
                  </a:cubicBezTo>
                  <a:cubicBezTo>
                    <a:pt x="1252789" y="1214694"/>
                    <a:pt x="1249649" y="1217299"/>
                    <a:pt x="1247942" y="1220712"/>
                  </a:cubicBezTo>
                  <a:cubicBezTo>
                    <a:pt x="1246445" y="1223705"/>
                    <a:pt x="1246264" y="1227244"/>
                    <a:pt x="1244767" y="1230237"/>
                  </a:cubicBezTo>
                  <a:cubicBezTo>
                    <a:pt x="1236368" y="1247034"/>
                    <a:pt x="1240595" y="1232903"/>
                    <a:pt x="1228892" y="1249287"/>
                  </a:cubicBezTo>
                  <a:cubicBezTo>
                    <a:pt x="1214244" y="1269794"/>
                    <a:pt x="1231794" y="1255819"/>
                    <a:pt x="1213017" y="1268337"/>
                  </a:cubicBezTo>
                  <a:cubicBezTo>
                    <a:pt x="1210900" y="1272570"/>
                    <a:pt x="1209015" y="1276928"/>
                    <a:pt x="1206667" y="1281037"/>
                  </a:cubicBezTo>
                  <a:cubicBezTo>
                    <a:pt x="1204774" y="1284350"/>
                    <a:pt x="1201867" y="1287075"/>
                    <a:pt x="1200317" y="1290562"/>
                  </a:cubicBezTo>
                  <a:cubicBezTo>
                    <a:pt x="1197599" y="1296679"/>
                    <a:pt x="1196084" y="1303262"/>
                    <a:pt x="1193967" y="1309612"/>
                  </a:cubicBezTo>
                  <a:lnTo>
                    <a:pt x="1190792" y="1319137"/>
                  </a:lnTo>
                  <a:cubicBezTo>
                    <a:pt x="1189734" y="1322312"/>
                    <a:pt x="1188429" y="1325415"/>
                    <a:pt x="1187617" y="1328662"/>
                  </a:cubicBezTo>
                  <a:cubicBezTo>
                    <a:pt x="1186559" y="1332895"/>
                    <a:pt x="1186161" y="1337351"/>
                    <a:pt x="1184442" y="1341362"/>
                  </a:cubicBezTo>
                  <a:cubicBezTo>
                    <a:pt x="1182939" y="1344869"/>
                    <a:pt x="1180209" y="1347712"/>
                    <a:pt x="1178092" y="1350887"/>
                  </a:cubicBezTo>
                  <a:cubicBezTo>
                    <a:pt x="1177034" y="1355120"/>
                    <a:pt x="1175864" y="1359327"/>
                    <a:pt x="1174917" y="1363587"/>
                  </a:cubicBezTo>
                  <a:cubicBezTo>
                    <a:pt x="1173746" y="1368855"/>
                    <a:pt x="1173679" y="1374425"/>
                    <a:pt x="1171742" y="1379462"/>
                  </a:cubicBezTo>
                  <a:cubicBezTo>
                    <a:pt x="1168344" y="1388297"/>
                    <a:pt x="1161338" y="1395679"/>
                    <a:pt x="1159042" y="1404862"/>
                  </a:cubicBezTo>
                  <a:cubicBezTo>
                    <a:pt x="1154244" y="1424056"/>
                    <a:pt x="1157247" y="1413422"/>
                    <a:pt x="1149517" y="1436612"/>
                  </a:cubicBezTo>
                  <a:lnTo>
                    <a:pt x="1146342" y="1446137"/>
                  </a:lnTo>
                  <a:cubicBezTo>
                    <a:pt x="1145284" y="1449312"/>
                    <a:pt x="1145023" y="1452877"/>
                    <a:pt x="1143167" y="1455662"/>
                  </a:cubicBezTo>
                  <a:cubicBezTo>
                    <a:pt x="1136959" y="1464974"/>
                    <a:pt x="1136271" y="1464196"/>
                    <a:pt x="1133642" y="1474712"/>
                  </a:cubicBezTo>
                  <a:cubicBezTo>
                    <a:pt x="1127095" y="1500901"/>
                    <a:pt x="1133811" y="1480472"/>
                    <a:pt x="1127292" y="1503287"/>
                  </a:cubicBezTo>
                  <a:cubicBezTo>
                    <a:pt x="1125226" y="1510517"/>
                    <a:pt x="1123333" y="1516771"/>
                    <a:pt x="1117767" y="1522337"/>
                  </a:cubicBezTo>
                  <a:cubicBezTo>
                    <a:pt x="1115069" y="1525035"/>
                    <a:pt x="1111417" y="1526570"/>
                    <a:pt x="1108242" y="1528687"/>
                  </a:cubicBezTo>
                  <a:cubicBezTo>
                    <a:pt x="1105253" y="1527940"/>
                    <a:pt x="1089744" y="1524407"/>
                    <a:pt x="1086017" y="1522337"/>
                  </a:cubicBezTo>
                  <a:cubicBezTo>
                    <a:pt x="1079346" y="1518631"/>
                    <a:pt x="1066967" y="1509637"/>
                    <a:pt x="1066967" y="1509637"/>
                  </a:cubicBezTo>
                  <a:cubicBezTo>
                    <a:pt x="1064850" y="1506462"/>
                    <a:pt x="1061957" y="1503685"/>
                    <a:pt x="1060617" y="1500112"/>
                  </a:cubicBezTo>
                  <a:cubicBezTo>
                    <a:pt x="1058722" y="1495059"/>
                    <a:pt x="1058613" y="1489505"/>
                    <a:pt x="1057442" y="1484237"/>
                  </a:cubicBezTo>
                  <a:cubicBezTo>
                    <a:pt x="1056495" y="1479977"/>
                    <a:pt x="1055521" y="1475717"/>
                    <a:pt x="1054267" y="1471537"/>
                  </a:cubicBezTo>
                  <a:cubicBezTo>
                    <a:pt x="1052344" y="1465126"/>
                    <a:pt x="1053486" y="1456200"/>
                    <a:pt x="1047917" y="1452487"/>
                  </a:cubicBezTo>
                  <a:cubicBezTo>
                    <a:pt x="1033650" y="1442976"/>
                    <a:pt x="1041935" y="1447554"/>
                    <a:pt x="1022517" y="1439787"/>
                  </a:cubicBezTo>
                  <a:cubicBezTo>
                    <a:pt x="1019342" y="1436612"/>
                    <a:pt x="1016728" y="1432753"/>
                    <a:pt x="1012992" y="1430262"/>
                  </a:cubicBezTo>
                  <a:cubicBezTo>
                    <a:pt x="1010207" y="1428406"/>
                    <a:pt x="1006460" y="1428584"/>
                    <a:pt x="1003467" y="1427087"/>
                  </a:cubicBezTo>
                  <a:cubicBezTo>
                    <a:pt x="999861" y="1425284"/>
                    <a:pt x="982680" y="1412650"/>
                    <a:pt x="981242" y="1411212"/>
                  </a:cubicBezTo>
                  <a:cubicBezTo>
                    <a:pt x="977500" y="1407470"/>
                    <a:pt x="975257" y="1402445"/>
                    <a:pt x="971717" y="1398512"/>
                  </a:cubicBezTo>
                  <a:cubicBezTo>
                    <a:pt x="965710" y="1391837"/>
                    <a:pt x="957648" y="1386934"/>
                    <a:pt x="952667" y="1379462"/>
                  </a:cubicBezTo>
                  <a:cubicBezTo>
                    <a:pt x="947981" y="1372434"/>
                    <a:pt x="944126" y="1365301"/>
                    <a:pt x="936792" y="1360412"/>
                  </a:cubicBezTo>
                  <a:cubicBezTo>
                    <a:pt x="934007" y="1358556"/>
                    <a:pt x="930442" y="1358295"/>
                    <a:pt x="927267" y="1357237"/>
                  </a:cubicBezTo>
                  <a:cubicBezTo>
                    <a:pt x="896881" y="1326851"/>
                    <a:pt x="935786" y="1362917"/>
                    <a:pt x="908217" y="1344537"/>
                  </a:cubicBezTo>
                  <a:cubicBezTo>
                    <a:pt x="904481" y="1342046"/>
                    <a:pt x="902141" y="1337887"/>
                    <a:pt x="898692" y="1335012"/>
                  </a:cubicBezTo>
                  <a:cubicBezTo>
                    <a:pt x="895761" y="1332569"/>
                    <a:pt x="892019" y="1331197"/>
                    <a:pt x="889167" y="1328662"/>
                  </a:cubicBezTo>
                  <a:cubicBezTo>
                    <a:pt x="882455" y="1322696"/>
                    <a:pt x="876467" y="1315962"/>
                    <a:pt x="870117" y="1309612"/>
                  </a:cubicBezTo>
                  <a:lnTo>
                    <a:pt x="860592" y="1300087"/>
                  </a:lnTo>
                  <a:cubicBezTo>
                    <a:pt x="857417" y="1296912"/>
                    <a:pt x="853075" y="1294578"/>
                    <a:pt x="851067" y="1290562"/>
                  </a:cubicBezTo>
                  <a:cubicBezTo>
                    <a:pt x="848950" y="1286329"/>
                    <a:pt x="847747" y="1281498"/>
                    <a:pt x="844717" y="1277862"/>
                  </a:cubicBezTo>
                  <a:cubicBezTo>
                    <a:pt x="842274" y="1274931"/>
                    <a:pt x="838123" y="1273955"/>
                    <a:pt x="835192" y="1271512"/>
                  </a:cubicBezTo>
                  <a:cubicBezTo>
                    <a:pt x="831743" y="1268637"/>
                    <a:pt x="828542" y="1265436"/>
                    <a:pt x="825667" y="1261987"/>
                  </a:cubicBezTo>
                  <a:cubicBezTo>
                    <a:pt x="813738" y="1247672"/>
                    <a:pt x="823423" y="1248849"/>
                    <a:pt x="800267" y="1233412"/>
                  </a:cubicBezTo>
                  <a:cubicBezTo>
                    <a:pt x="792070" y="1227947"/>
                    <a:pt x="776744" y="1218239"/>
                    <a:pt x="768517" y="1211187"/>
                  </a:cubicBezTo>
                  <a:cubicBezTo>
                    <a:pt x="765108" y="1208265"/>
                    <a:pt x="762536" y="1204419"/>
                    <a:pt x="758992" y="1201662"/>
                  </a:cubicBezTo>
                  <a:cubicBezTo>
                    <a:pt x="752968" y="1196977"/>
                    <a:pt x="746292" y="1193195"/>
                    <a:pt x="739942" y="1188962"/>
                  </a:cubicBezTo>
                  <a:cubicBezTo>
                    <a:pt x="736767" y="1186845"/>
                    <a:pt x="733115" y="1185310"/>
                    <a:pt x="730417" y="1182612"/>
                  </a:cubicBezTo>
                  <a:cubicBezTo>
                    <a:pt x="711027" y="1163222"/>
                    <a:pt x="732223" y="1183173"/>
                    <a:pt x="701842" y="1160387"/>
                  </a:cubicBezTo>
                  <a:cubicBezTo>
                    <a:pt x="686089" y="1148572"/>
                    <a:pt x="693545" y="1153797"/>
                    <a:pt x="679617" y="1144512"/>
                  </a:cubicBezTo>
                  <a:cubicBezTo>
                    <a:pt x="678559" y="1141337"/>
                    <a:pt x="677939" y="1137980"/>
                    <a:pt x="676442" y="1134987"/>
                  </a:cubicBezTo>
                  <a:cubicBezTo>
                    <a:pt x="664132" y="1110368"/>
                    <a:pt x="674897" y="1139878"/>
                    <a:pt x="666917" y="1115937"/>
                  </a:cubicBezTo>
                  <a:cubicBezTo>
                    <a:pt x="669034" y="1112762"/>
                    <a:pt x="670569" y="1109110"/>
                    <a:pt x="673267" y="1106412"/>
                  </a:cubicBezTo>
                  <a:cubicBezTo>
                    <a:pt x="675965" y="1103714"/>
                    <a:pt x="680408" y="1103042"/>
                    <a:pt x="682792" y="1100062"/>
                  </a:cubicBezTo>
                  <a:cubicBezTo>
                    <a:pt x="684883" y="1097449"/>
                    <a:pt x="684909" y="1093712"/>
                    <a:pt x="685967" y="1090537"/>
                  </a:cubicBezTo>
                  <a:cubicBezTo>
                    <a:pt x="684909" y="1086304"/>
                    <a:pt x="685213" y="1081468"/>
                    <a:pt x="682792" y="1077837"/>
                  </a:cubicBezTo>
                  <a:cubicBezTo>
                    <a:pt x="678242" y="1071013"/>
                    <a:pt x="670081" y="1071481"/>
                    <a:pt x="663742" y="1068312"/>
                  </a:cubicBezTo>
                  <a:cubicBezTo>
                    <a:pt x="652121" y="1062502"/>
                    <a:pt x="657233" y="1061067"/>
                    <a:pt x="644692" y="1058787"/>
                  </a:cubicBezTo>
                  <a:cubicBezTo>
                    <a:pt x="636297" y="1057261"/>
                    <a:pt x="627725" y="1056909"/>
                    <a:pt x="619292" y="1055612"/>
                  </a:cubicBezTo>
                  <a:cubicBezTo>
                    <a:pt x="605061" y="1053423"/>
                    <a:pt x="605482" y="1053125"/>
                    <a:pt x="593892" y="1049262"/>
                  </a:cubicBezTo>
                  <a:lnTo>
                    <a:pt x="571667" y="1027037"/>
                  </a:lnTo>
                  <a:cubicBezTo>
                    <a:pt x="568492" y="1023862"/>
                    <a:pt x="564633" y="1021248"/>
                    <a:pt x="562142" y="1017512"/>
                  </a:cubicBezTo>
                  <a:lnTo>
                    <a:pt x="555792" y="1007987"/>
                  </a:lnTo>
                  <a:cubicBezTo>
                    <a:pt x="547484" y="958139"/>
                    <a:pt x="558846" y="1020201"/>
                    <a:pt x="546267" y="969887"/>
                  </a:cubicBezTo>
                  <a:cubicBezTo>
                    <a:pt x="536341" y="930185"/>
                    <a:pt x="549027" y="979546"/>
                    <a:pt x="539917" y="947662"/>
                  </a:cubicBezTo>
                  <a:cubicBezTo>
                    <a:pt x="538718" y="943466"/>
                    <a:pt x="538461" y="938973"/>
                    <a:pt x="536742" y="934962"/>
                  </a:cubicBezTo>
                  <a:cubicBezTo>
                    <a:pt x="535239" y="931455"/>
                    <a:pt x="535082" y="927695"/>
                    <a:pt x="530392" y="925437"/>
                  </a:cubicBezTo>
                  <a:cubicBezTo>
                    <a:pt x="525702" y="923179"/>
                    <a:pt x="513855" y="921404"/>
                    <a:pt x="508602" y="921412"/>
                  </a:cubicBezTo>
                  <a:cubicBezTo>
                    <a:pt x="503349" y="921420"/>
                    <a:pt x="504693" y="918899"/>
                    <a:pt x="498872" y="925487"/>
                  </a:cubicBezTo>
                  <a:cubicBezTo>
                    <a:pt x="493051" y="932075"/>
                    <a:pt x="484298" y="958302"/>
                    <a:pt x="473676" y="960939"/>
                  </a:cubicBezTo>
                  <a:cubicBezTo>
                    <a:pt x="463054" y="963577"/>
                    <a:pt x="443152" y="944054"/>
                    <a:pt x="435142" y="941312"/>
                  </a:cubicBezTo>
                  <a:lnTo>
                    <a:pt x="425617" y="944487"/>
                  </a:lnTo>
                  <a:cubicBezTo>
                    <a:pt x="420325" y="941312"/>
                    <a:pt x="415137" y="937959"/>
                    <a:pt x="409742" y="934962"/>
                  </a:cubicBezTo>
                  <a:cubicBezTo>
                    <a:pt x="405605" y="932663"/>
                    <a:pt x="400678" y="931642"/>
                    <a:pt x="397042" y="928612"/>
                  </a:cubicBezTo>
                  <a:cubicBezTo>
                    <a:pt x="394111" y="926169"/>
                    <a:pt x="393928" y="921109"/>
                    <a:pt x="390692" y="919087"/>
                  </a:cubicBezTo>
                  <a:cubicBezTo>
                    <a:pt x="383109" y="914348"/>
                    <a:pt x="364833" y="911375"/>
                    <a:pt x="355767" y="909562"/>
                  </a:cubicBezTo>
                  <a:cubicBezTo>
                    <a:pt x="351534" y="907445"/>
                    <a:pt x="347176" y="905560"/>
                    <a:pt x="343067" y="903212"/>
                  </a:cubicBezTo>
                  <a:cubicBezTo>
                    <a:pt x="339754" y="901319"/>
                    <a:pt x="337049" y="898365"/>
                    <a:pt x="333542" y="896862"/>
                  </a:cubicBezTo>
                  <a:cubicBezTo>
                    <a:pt x="319300" y="890758"/>
                    <a:pt x="323674" y="896691"/>
                    <a:pt x="311317" y="890512"/>
                  </a:cubicBezTo>
                  <a:cubicBezTo>
                    <a:pt x="289391" y="879549"/>
                    <a:pt x="315523" y="887595"/>
                    <a:pt x="289092" y="880987"/>
                  </a:cubicBezTo>
                  <a:cubicBezTo>
                    <a:pt x="282070" y="873965"/>
                    <a:pt x="277637" y="870778"/>
                    <a:pt x="273217" y="861937"/>
                  </a:cubicBezTo>
                  <a:cubicBezTo>
                    <a:pt x="271720" y="858944"/>
                    <a:pt x="271539" y="855405"/>
                    <a:pt x="270042" y="852412"/>
                  </a:cubicBezTo>
                  <a:cubicBezTo>
                    <a:pt x="261952" y="836232"/>
                    <a:pt x="261438" y="848411"/>
                    <a:pt x="257342" y="823837"/>
                  </a:cubicBezTo>
                  <a:cubicBezTo>
                    <a:pt x="254847" y="808868"/>
                    <a:pt x="254781" y="805349"/>
                    <a:pt x="250992" y="792087"/>
                  </a:cubicBezTo>
                  <a:cubicBezTo>
                    <a:pt x="250073" y="788869"/>
                    <a:pt x="248629" y="785809"/>
                    <a:pt x="247817" y="782562"/>
                  </a:cubicBezTo>
                  <a:cubicBezTo>
                    <a:pt x="244518" y="769366"/>
                    <a:pt x="245694" y="756805"/>
                    <a:pt x="231942" y="747637"/>
                  </a:cubicBezTo>
                  <a:cubicBezTo>
                    <a:pt x="197905" y="724946"/>
                    <a:pt x="249562" y="760283"/>
                    <a:pt x="212892" y="731762"/>
                  </a:cubicBezTo>
                  <a:cubicBezTo>
                    <a:pt x="206868" y="727077"/>
                    <a:pt x="200192" y="723295"/>
                    <a:pt x="193842" y="719062"/>
                  </a:cubicBezTo>
                  <a:cubicBezTo>
                    <a:pt x="190667" y="716945"/>
                    <a:pt x="187937" y="713919"/>
                    <a:pt x="184317" y="712712"/>
                  </a:cubicBezTo>
                  <a:cubicBezTo>
                    <a:pt x="167552" y="707124"/>
                    <a:pt x="177577" y="711393"/>
                    <a:pt x="155742" y="696837"/>
                  </a:cubicBezTo>
                  <a:cubicBezTo>
                    <a:pt x="152567" y="694720"/>
                    <a:pt x="148507" y="693540"/>
                    <a:pt x="146217" y="690487"/>
                  </a:cubicBezTo>
                  <a:cubicBezTo>
                    <a:pt x="143042" y="686254"/>
                    <a:pt x="150587" y="697637"/>
                    <a:pt x="136692" y="677787"/>
                  </a:cubicBezTo>
                  <a:cubicBezTo>
                    <a:pt x="122797" y="657937"/>
                    <a:pt x="126115" y="665107"/>
                    <a:pt x="120817" y="649212"/>
                  </a:cubicBezTo>
                  <a:cubicBezTo>
                    <a:pt x="115295" y="650001"/>
                    <a:pt x="113050" y="678600"/>
                    <a:pt x="105377" y="682863"/>
                  </a:cubicBezTo>
                  <a:cubicBezTo>
                    <a:pt x="98706" y="686569"/>
                    <a:pt x="78556" y="668050"/>
                    <a:pt x="70017" y="668262"/>
                  </a:cubicBezTo>
                  <a:cubicBezTo>
                    <a:pt x="61478" y="668474"/>
                    <a:pt x="69232" y="678101"/>
                    <a:pt x="54142" y="684137"/>
                  </a:cubicBezTo>
                  <a:cubicBezTo>
                    <a:pt x="47927" y="686623"/>
                    <a:pt x="35092" y="690487"/>
                    <a:pt x="35092" y="690487"/>
                  </a:cubicBezTo>
                  <a:cubicBezTo>
                    <a:pt x="31917" y="689429"/>
                    <a:pt x="27658" y="689925"/>
                    <a:pt x="25567" y="687312"/>
                  </a:cubicBezTo>
                  <a:cubicBezTo>
                    <a:pt x="22841" y="683905"/>
                    <a:pt x="23646" y="678792"/>
                    <a:pt x="22392" y="674612"/>
                  </a:cubicBezTo>
                  <a:cubicBezTo>
                    <a:pt x="20469" y="668201"/>
                    <a:pt x="17355" y="662126"/>
                    <a:pt x="16042" y="655562"/>
                  </a:cubicBezTo>
                  <a:cubicBezTo>
                    <a:pt x="14984" y="650270"/>
                    <a:pt x="14287" y="644893"/>
                    <a:pt x="12867" y="639687"/>
                  </a:cubicBezTo>
                  <a:cubicBezTo>
                    <a:pt x="11106" y="633229"/>
                    <a:pt x="8634" y="626987"/>
                    <a:pt x="6517" y="620637"/>
                  </a:cubicBezTo>
                  <a:lnTo>
                    <a:pt x="3342" y="611112"/>
                  </a:lnTo>
                  <a:cubicBezTo>
                    <a:pt x="506" y="588421"/>
                    <a:pt x="-2491" y="580468"/>
                    <a:pt x="3342" y="557137"/>
                  </a:cubicBezTo>
                  <a:cubicBezTo>
                    <a:pt x="4267" y="553435"/>
                    <a:pt x="7474" y="550717"/>
                    <a:pt x="9692" y="547612"/>
                  </a:cubicBezTo>
                  <a:cubicBezTo>
                    <a:pt x="12768" y="543306"/>
                    <a:pt x="15773" y="538930"/>
                    <a:pt x="19217" y="534912"/>
                  </a:cubicBezTo>
                  <a:cubicBezTo>
                    <a:pt x="22139" y="531503"/>
                    <a:pt x="24843" y="527615"/>
                    <a:pt x="28742" y="525387"/>
                  </a:cubicBezTo>
                  <a:cubicBezTo>
                    <a:pt x="32531" y="523222"/>
                    <a:pt x="37246" y="523411"/>
                    <a:pt x="41442" y="522212"/>
                  </a:cubicBezTo>
                  <a:cubicBezTo>
                    <a:pt x="44660" y="521293"/>
                    <a:pt x="47792" y="520095"/>
                    <a:pt x="50967" y="519037"/>
                  </a:cubicBezTo>
                  <a:cubicBezTo>
                    <a:pt x="57317" y="512687"/>
                    <a:pt x="67177" y="508506"/>
                    <a:pt x="70017" y="499987"/>
                  </a:cubicBezTo>
                  <a:cubicBezTo>
                    <a:pt x="71075" y="496812"/>
                    <a:pt x="70825" y="492829"/>
                    <a:pt x="73192" y="490462"/>
                  </a:cubicBezTo>
                  <a:cubicBezTo>
                    <a:pt x="78726" y="484928"/>
                    <a:pt x="91505" y="482709"/>
                    <a:pt x="98592" y="480937"/>
                  </a:cubicBezTo>
                  <a:cubicBezTo>
                    <a:pt x="86950" y="463475"/>
                    <a:pt x="98592" y="478291"/>
                    <a:pt x="82717" y="465062"/>
                  </a:cubicBezTo>
                  <a:cubicBezTo>
                    <a:pt x="73550" y="457422"/>
                    <a:pt x="73086" y="455378"/>
                    <a:pt x="66842" y="446012"/>
                  </a:cubicBezTo>
                  <a:cubicBezTo>
                    <a:pt x="65784" y="441779"/>
                    <a:pt x="64866" y="437508"/>
                    <a:pt x="63667" y="433312"/>
                  </a:cubicBezTo>
                  <a:cubicBezTo>
                    <a:pt x="60721" y="423002"/>
                    <a:pt x="56714" y="420079"/>
                    <a:pt x="63667" y="407912"/>
                  </a:cubicBezTo>
                  <a:cubicBezTo>
                    <a:pt x="67219" y="401697"/>
                    <a:pt x="89819" y="396020"/>
                    <a:pt x="92242" y="395212"/>
                  </a:cubicBezTo>
                  <a:lnTo>
                    <a:pt x="101767" y="392037"/>
                  </a:lnTo>
                  <a:cubicBezTo>
                    <a:pt x="108789" y="385015"/>
                    <a:pt x="111976" y="380582"/>
                    <a:pt x="120817" y="376162"/>
                  </a:cubicBezTo>
                  <a:cubicBezTo>
                    <a:pt x="123810" y="374665"/>
                    <a:pt x="127349" y="374484"/>
                    <a:pt x="130342" y="372987"/>
                  </a:cubicBezTo>
                  <a:cubicBezTo>
                    <a:pt x="133755" y="371280"/>
                    <a:pt x="136360" y="368140"/>
                    <a:pt x="139867" y="366637"/>
                  </a:cubicBezTo>
                  <a:cubicBezTo>
                    <a:pt x="147352" y="363429"/>
                    <a:pt x="169642" y="361023"/>
                    <a:pt x="174792" y="360287"/>
                  </a:cubicBezTo>
                  <a:cubicBezTo>
                    <a:pt x="187966" y="355896"/>
                    <a:pt x="190649" y="357167"/>
                    <a:pt x="197017" y="338062"/>
                  </a:cubicBezTo>
                  <a:lnTo>
                    <a:pt x="203367" y="319012"/>
                  </a:lnTo>
                  <a:cubicBezTo>
                    <a:pt x="204425" y="310545"/>
                    <a:pt x="203626" y="301631"/>
                    <a:pt x="206542" y="293612"/>
                  </a:cubicBezTo>
                  <a:cubicBezTo>
                    <a:pt x="208076" y="289392"/>
                    <a:pt x="212523" y="286844"/>
                    <a:pt x="216067" y="284087"/>
                  </a:cubicBezTo>
                  <a:cubicBezTo>
                    <a:pt x="222091" y="279402"/>
                    <a:pt x="228767" y="275620"/>
                    <a:pt x="235117" y="271387"/>
                  </a:cubicBezTo>
                  <a:cubicBezTo>
                    <a:pt x="238292" y="269270"/>
                    <a:pt x="241022" y="266244"/>
                    <a:pt x="244642" y="265037"/>
                  </a:cubicBezTo>
                  <a:cubicBezTo>
                    <a:pt x="257787" y="260655"/>
                    <a:pt x="251382" y="263718"/>
                    <a:pt x="263692" y="255512"/>
                  </a:cubicBezTo>
                  <a:cubicBezTo>
                    <a:pt x="286383" y="221475"/>
                    <a:pt x="251046" y="273132"/>
                    <a:pt x="279567" y="236462"/>
                  </a:cubicBezTo>
                  <a:cubicBezTo>
                    <a:pt x="306151" y="202283"/>
                    <a:pt x="280167" y="229512"/>
                    <a:pt x="301792" y="207887"/>
                  </a:cubicBezTo>
                  <a:cubicBezTo>
                    <a:pt x="306025" y="208945"/>
                    <a:pt x="310861" y="208641"/>
                    <a:pt x="314492" y="211062"/>
                  </a:cubicBezTo>
                  <a:cubicBezTo>
                    <a:pt x="343215" y="230210"/>
                    <a:pt x="299228" y="213382"/>
                    <a:pt x="330367" y="223762"/>
                  </a:cubicBezTo>
                  <a:cubicBezTo>
                    <a:pt x="333542" y="221645"/>
                    <a:pt x="348739" y="221198"/>
                    <a:pt x="349212" y="217412"/>
                  </a:cubicBezTo>
                  <a:cubicBezTo>
                    <a:pt x="350405" y="207867"/>
                    <a:pt x="332267" y="196449"/>
                    <a:pt x="327192" y="188837"/>
                  </a:cubicBezTo>
                  <a:cubicBezTo>
                    <a:pt x="325973" y="181520"/>
                    <a:pt x="324900" y="165853"/>
                    <a:pt x="320842" y="160262"/>
                  </a:cubicBezTo>
                  <a:cubicBezTo>
                    <a:pt x="316784" y="154671"/>
                    <a:pt x="306511" y="156717"/>
                    <a:pt x="302841" y="155288"/>
                  </a:cubicBezTo>
                  <a:cubicBezTo>
                    <a:pt x="299171" y="153859"/>
                    <a:pt x="303586" y="151601"/>
                    <a:pt x="298823" y="151688"/>
                  </a:cubicBezTo>
                  <a:cubicBezTo>
                    <a:pt x="294061" y="151776"/>
                    <a:pt x="289434" y="153317"/>
                    <a:pt x="274266" y="155813"/>
                  </a:cubicBezTo>
                  <a:cubicBezTo>
                    <a:pt x="259098" y="158309"/>
                    <a:pt x="219841" y="171136"/>
                    <a:pt x="207816" y="166665"/>
                  </a:cubicBezTo>
                  <a:cubicBezTo>
                    <a:pt x="195791" y="162194"/>
                    <a:pt x="209524" y="141837"/>
                    <a:pt x="202112" y="128987"/>
                  </a:cubicBezTo>
                  <a:cubicBezTo>
                    <a:pt x="203170" y="112054"/>
                    <a:pt x="184637" y="85729"/>
                    <a:pt x="184317" y="71362"/>
                  </a:cubicBezTo>
                  <a:cubicBezTo>
                    <a:pt x="183997" y="56995"/>
                    <a:pt x="195990" y="49091"/>
                    <a:pt x="200192" y="42787"/>
                  </a:cubicBezTo>
                  <a:cubicBezTo>
                    <a:pt x="209033" y="29526"/>
                    <a:pt x="203844" y="35960"/>
                    <a:pt x="216067" y="23737"/>
                  </a:cubicBezTo>
                  <a:cubicBezTo>
                    <a:pt x="218649" y="15990"/>
                    <a:pt x="219437" y="10842"/>
                    <a:pt x="225592" y="4687"/>
                  </a:cubicBezTo>
                  <a:cubicBezTo>
                    <a:pt x="240917" y="-10638"/>
                    <a:pt x="245069" y="16484"/>
                    <a:pt x="249302" y="17013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E9D615D-C384-4244-B40A-081015022B6A}"/>
                </a:ext>
              </a:extLst>
            </p:cNvPr>
            <p:cNvSpPr/>
            <p:nvPr/>
          </p:nvSpPr>
          <p:spPr>
            <a:xfrm>
              <a:off x="1571051" y="1452565"/>
              <a:ext cx="200599" cy="18573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৬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616F52-4C66-469F-906F-32B2B98C0639}"/>
              </a:ext>
            </a:extLst>
          </p:cNvPr>
          <p:cNvGrpSpPr/>
          <p:nvPr/>
        </p:nvGrpSpPr>
        <p:grpSpPr>
          <a:xfrm>
            <a:off x="2575465" y="2884898"/>
            <a:ext cx="811906" cy="582836"/>
            <a:chOff x="2583085" y="2569938"/>
            <a:chExt cx="811906" cy="582836"/>
          </a:xfrm>
        </p:grpSpPr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213E422-91A7-4B53-9109-57A7BCA4E6EC}"/>
                </a:ext>
              </a:extLst>
            </p:cNvPr>
            <p:cNvSpPr/>
            <p:nvPr/>
          </p:nvSpPr>
          <p:spPr>
            <a:xfrm>
              <a:off x="2583085" y="2569938"/>
              <a:ext cx="811906" cy="582836"/>
            </a:xfrm>
            <a:custGeom>
              <a:avLst/>
              <a:gdLst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21457 w 867204"/>
                <a:gd name="connsiteY130" fmla="*/ 357188 h 611981"/>
                <a:gd name="connsiteX131" fmla="*/ 209550 w 867204"/>
                <a:gd name="connsiteY131" fmla="*/ 361950 h 611981"/>
                <a:gd name="connsiteX132" fmla="*/ 197644 w 867204"/>
                <a:gd name="connsiteY132" fmla="*/ 364331 h 611981"/>
                <a:gd name="connsiteX133" fmla="*/ 176213 w 867204"/>
                <a:gd name="connsiteY133" fmla="*/ 371475 h 611981"/>
                <a:gd name="connsiteX134" fmla="*/ 159544 w 867204"/>
                <a:gd name="connsiteY134" fmla="*/ 376238 h 611981"/>
                <a:gd name="connsiteX135" fmla="*/ 152400 w 867204"/>
                <a:gd name="connsiteY135" fmla="*/ 378619 h 611981"/>
                <a:gd name="connsiteX136" fmla="*/ 142875 w 867204"/>
                <a:gd name="connsiteY136" fmla="*/ 381000 h 611981"/>
                <a:gd name="connsiteX137" fmla="*/ 128588 w 867204"/>
                <a:gd name="connsiteY137" fmla="*/ 385763 h 611981"/>
                <a:gd name="connsiteX138" fmla="*/ 121444 w 867204"/>
                <a:gd name="connsiteY138" fmla="*/ 388144 h 611981"/>
                <a:gd name="connsiteX139" fmla="*/ 104775 w 867204"/>
                <a:gd name="connsiteY139" fmla="*/ 397669 h 611981"/>
                <a:gd name="connsiteX140" fmla="*/ 66675 w 867204"/>
                <a:gd name="connsiteY140" fmla="*/ 402431 h 611981"/>
                <a:gd name="connsiteX141" fmla="*/ 52388 w 867204"/>
                <a:gd name="connsiteY141" fmla="*/ 407194 h 611981"/>
                <a:gd name="connsiteX142" fmla="*/ 45244 w 867204"/>
                <a:gd name="connsiteY142" fmla="*/ 411956 h 611981"/>
                <a:gd name="connsiteX143" fmla="*/ 35719 w 867204"/>
                <a:gd name="connsiteY143" fmla="*/ 414338 h 611981"/>
                <a:gd name="connsiteX144" fmla="*/ 21432 w 867204"/>
                <a:gd name="connsiteY144" fmla="*/ 419100 h 611981"/>
                <a:gd name="connsiteX145" fmla="*/ 7144 w 867204"/>
                <a:gd name="connsiteY145" fmla="*/ 423863 h 611981"/>
                <a:gd name="connsiteX146" fmla="*/ 0 w 867204"/>
                <a:gd name="connsiteY146" fmla="*/ 426244 h 611981"/>
                <a:gd name="connsiteX147" fmla="*/ 7144 w 867204"/>
                <a:gd name="connsiteY147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21457 w 867204"/>
                <a:gd name="connsiteY130" fmla="*/ 357188 h 611981"/>
                <a:gd name="connsiteX131" fmla="*/ 209550 w 867204"/>
                <a:gd name="connsiteY131" fmla="*/ 361950 h 611981"/>
                <a:gd name="connsiteX132" fmla="*/ 176213 w 867204"/>
                <a:gd name="connsiteY132" fmla="*/ 371475 h 611981"/>
                <a:gd name="connsiteX133" fmla="*/ 159544 w 867204"/>
                <a:gd name="connsiteY133" fmla="*/ 376238 h 611981"/>
                <a:gd name="connsiteX134" fmla="*/ 152400 w 867204"/>
                <a:gd name="connsiteY134" fmla="*/ 378619 h 611981"/>
                <a:gd name="connsiteX135" fmla="*/ 142875 w 867204"/>
                <a:gd name="connsiteY135" fmla="*/ 381000 h 611981"/>
                <a:gd name="connsiteX136" fmla="*/ 128588 w 867204"/>
                <a:gd name="connsiteY136" fmla="*/ 385763 h 611981"/>
                <a:gd name="connsiteX137" fmla="*/ 121444 w 867204"/>
                <a:gd name="connsiteY137" fmla="*/ 388144 h 611981"/>
                <a:gd name="connsiteX138" fmla="*/ 104775 w 867204"/>
                <a:gd name="connsiteY138" fmla="*/ 397669 h 611981"/>
                <a:gd name="connsiteX139" fmla="*/ 66675 w 867204"/>
                <a:gd name="connsiteY139" fmla="*/ 402431 h 611981"/>
                <a:gd name="connsiteX140" fmla="*/ 52388 w 867204"/>
                <a:gd name="connsiteY140" fmla="*/ 407194 h 611981"/>
                <a:gd name="connsiteX141" fmla="*/ 45244 w 867204"/>
                <a:gd name="connsiteY141" fmla="*/ 411956 h 611981"/>
                <a:gd name="connsiteX142" fmla="*/ 35719 w 867204"/>
                <a:gd name="connsiteY142" fmla="*/ 414338 h 611981"/>
                <a:gd name="connsiteX143" fmla="*/ 21432 w 867204"/>
                <a:gd name="connsiteY143" fmla="*/ 419100 h 611981"/>
                <a:gd name="connsiteX144" fmla="*/ 7144 w 867204"/>
                <a:gd name="connsiteY144" fmla="*/ 423863 h 611981"/>
                <a:gd name="connsiteX145" fmla="*/ 0 w 867204"/>
                <a:gd name="connsiteY145" fmla="*/ 426244 h 611981"/>
                <a:gd name="connsiteX146" fmla="*/ 7144 w 867204"/>
                <a:gd name="connsiteY146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76213 w 867204"/>
                <a:gd name="connsiteY131" fmla="*/ 371475 h 611981"/>
                <a:gd name="connsiteX132" fmla="*/ 159544 w 867204"/>
                <a:gd name="connsiteY132" fmla="*/ 376238 h 611981"/>
                <a:gd name="connsiteX133" fmla="*/ 152400 w 867204"/>
                <a:gd name="connsiteY133" fmla="*/ 378619 h 611981"/>
                <a:gd name="connsiteX134" fmla="*/ 142875 w 867204"/>
                <a:gd name="connsiteY134" fmla="*/ 381000 h 611981"/>
                <a:gd name="connsiteX135" fmla="*/ 128588 w 867204"/>
                <a:gd name="connsiteY135" fmla="*/ 385763 h 611981"/>
                <a:gd name="connsiteX136" fmla="*/ 121444 w 867204"/>
                <a:gd name="connsiteY136" fmla="*/ 388144 h 611981"/>
                <a:gd name="connsiteX137" fmla="*/ 104775 w 867204"/>
                <a:gd name="connsiteY137" fmla="*/ 397669 h 611981"/>
                <a:gd name="connsiteX138" fmla="*/ 66675 w 867204"/>
                <a:gd name="connsiteY138" fmla="*/ 402431 h 611981"/>
                <a:gd name="connsiteX139" fmla="*/ 52388 w 867204"/>
                <a:gd name="connsiteY139" fmla="*/ 407194 h 611981"/>
                <a:gd name="connsiteX140" fmla="*/ 45244 w 867204"/>
                <a:gd name="connsiteY140" fmla="*/ 411956 h 611981"/>
                <a:gd name="connsiteX141" fmla="*/ 35719 w 867204"/>
                <a:gd name="connsiteY141" fmla="*/ 414338 h 611981"/>
                <a:gd name="connsiteX142" fmla="*/ 21432 w 867204"/>
                <a:gd name="connsiteY142" fmla="*/ 419100 h 611981"/>
                <a:gd name="connsiteX143" fmla="*/ 7144 w 867204"/>
                <a:gd name="connsiteY143" fmla="*/ 423863 h 611981"/>
                <a:gd name="connsiteX144" fmla="*/ 0 w 867204"/>
                <a:gd name="connsiteY144" fmla="*/ 426244 h 611981"/>
                <a:gd name="connsiteX145" fmla="*/ 7144 w 867204"/>
                <a:gd name="connsiteY145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76213 w 867204"/>
                <a:gd name="connsiteY131" fmla="*/ 371475 h 611981"/>
                <a:gd name="connsiteX132" fmla="*/ 159544 w 867204"/>
                <a:gd name="connsiteY132" fmla="*/ 376238 h 611981"/>
                <a:gd name="connsiteX133" fmla="*/ 152400 w 867204"/>
                <a:gd name="connsiteY133" fmla="*/ 378619 h 611981"/>
                <a:gd name="connsiteX134" fmla="*/ 142875 w 867204"/>
                <a:gd name="connsiteY134" fmla="*/ 381000 h 611981"/>
                <a:gd name="connsiteX135" fmla="*/ 128588 w 867204"/>
                <a:gd name="connsiteY135" fmla="*/ 385763 h 611981"/>
                <a:gd name="connsiteX136" fmla="*/ 104775 w 867204"/>
                <a:gd name="connsiteY136" fmla="*/ 397669 h 611981"/>
                <a:gd name="connsiteX137" fmla="*/ 66675 w 867204"/>
                <a:gd name="connsiteY137" fmla="*/ 402431 h 611981"/>
                <a:gd name="connsiteX138" fmla="*/ 52388 w 867204"/>
                <a:gd name="connsiteY138" fmla="*/ 407194 h 611981"/>
                <a:gd name="connsiteX139" fmla="*/ 45244 w 867204"/>
                <a:gd name="connsiteY139" fmla="*/ 411956 h 611981"/>
                <a:gd name="connsiteX140" fmla="*/ 35719 w 867204"/>
                <a:gd name="connsiteY140" fmla="*/ 414338 h 611981"/>
                <a:gd name="connsiteX141" fmla="*/ 21432 w 867204"/>
                <a:gd name="connsiteY141" fmla="*/ 419100 h 611981"/>
                <a:gd name="connsiteX142" fmla="*/ 7144 w 867204"/>
                <a:gd name="connsiteY142" fmla="*/ 423863 h 611981"/>
                <a:gd name="connsiteX143" fmla="*/ 0 w 867204"/>
                <a:gd name="connsiteY143" fmla="*/ 426244 h 611981"/>
                <a:gd name="connsiteX144" fmla="*/ 7144 w 867204"/>
                <a:gd name="connsiteY144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76213 w 867204"/>
                <a:gd name="connsiteY131" fmla="*/ 371475 h 611981"/>
                <a:gd name="connsiteX132" fmla="*/ 159544 w 867204"/>
                <a:gd name="connsiteY132" fmla="*/ 376238 h 611981"/>
                <a:gd name="connsiteX133" fmla="*/ 152400 w 867204"/>
                <a:gd name="connsiteY133" fmla="*/ 378619 h 611981"/>
                <a:gd name="connsiteX134" fmla="*/ 142875 w 867204"/>
                <a:gd name="connsiteY134" fmla="*/ 381000 h 611981"/>
                <a:gd name="connsiteX135" fmla="*/ 104775 w 867204"/>
                <a:gd name="connsiteY135" fmla="*/ 397669 h 611981"/>
                <a:gd name="connsiteX136" fmla="*/ 66675 w 867204"/>
                <a:gd name="connsiteY136" fmla="*/ 402431 h 611981"/>
                <a:gd name="connsiteX137" fmla="*/ 52388 w 867204"/>
                <a:gd name="connsiteY137" fmla="*/ 407194 h 611981"/>
                <a:gd name="connsiteX138" fmla="*/ 45244 w 867204"/>
                <a:gd name="connsiteY138" fmla="*/ 411956 h 611981"/>
                <a:gd name="connsiteX139" fmla="*/ 35719 w 867204"/>
                <a:gd name="connsiteY139" fmla="*/ 414338 h 611981"/>
                <a:gd name="connsiteX140" fmla="*/ 21432 w 867204"/>
                <a:gd name="connsiteY140" fmla="*/ 419100 h 611981"/>
                <a:gd name="connsiteX141" fmla="*/ 7144 w 867204"/>
                <a:gd name="connsiteY141" fmla="*/ 423863 h 611981"/>
                <a:gd name="connsiteX142" fmla="*/ 0 w 867204"/>
                <a:gd name="connsiteY142" fmla="*/ 426244 h 611981"/>
                <a:gd name="connsiteX143" fmla="*/ 7144 w 867204"/>
                <a:gd name="connsiteY143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59544 w 867204"/>
                <a:gd name="connsiteY131" fmla="*/ 376238 h 611981"/>
                <a:gd name="connsiteX132" fmla="*/ 152400 w 867204"/>
                <a:gd name="connsiteY132" fmla="*/ 378619 h 611981"/>
                <a:gd name="connsiteX133" fmla="*/ 142875 w 867204"/>
                <a:gd name="connsiteY133" fmla="*/ 381000 h 611981"/>
                <a:gd name="connsiteX134" fmla="*/ 104775 w 867204"/>
                <a:gd name="connsiteY134" fmla="*/ 397669 h 611981"/>
                <a:gd name="connsiteX135" fmla="*/ 66675 w 867204"/>
                <a:gd name="connsiteY135" fmla="*/ 402431 h 611981"/>
                <a:gd name="connsiteX136" fmla="*/ 52388 w 867204"/>
                <a:gd name="connsiteY136" fmla="*/ 407194 h 611981"/>
                <a:gd name="connsiteX137" fmla="*/ 45244 w 867204"/>
                <a:gd name="connsiteY137" fmla="*/ 411956 h 611981"/>
                <a:gd name="connsiteX138" fmla="*/ 35719 w 867204"/>
                <a:gd name="connsiteY138" fmla="*/ 414338 h 611981"/>
                <a:gd name="connsiteX139" fmla="*/ 21432 w 867204"/>
                <a:gd name="connsiteY139" fmla="*/ 419100 h 611981"/>
                <a:gd name="connsiteX140" fmla="*/ 7144 w 867204"/>
                <a:gd name="connsiteY140" fmla="*/ 423863 h 611981"/>
                <a:gd name="connsiteX141" fmla="*/ 0 w 867204"/>
                <a:gd name="connsiteY141" fmla="*/ 426244 h 611981"/>
                <a:gd name="connsiteX142" fmla="*/ 7144 w 867204"/>
                <a:gd name="connsiteY142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59544 w 867204"/>
                <a:gd name="connsiteY131" fmla="*/ 376238 h 611981"/>
                <a:gd name="connsiteX132" fmla="*/ 152400 w 867204"/>
                <a:gd name="connsiteY132" fmla="*/ 378619 h 611981"/>
                <a:gd name="connsiteX133" fmla="*/ 142875 w 867204"/>
                <a:gd name="connsiteY133" fmla="*/ 381000 h 611981"/>
                <a:gd name="connsiteX134" fmla="*/ 104775 w 867204"/>
                <a:gd name="connsiteY134" fmla="*/ 397669 h 611981"/>
                <a:gd name="connsiteX135" fmla="*/ 66675 w 867204"/>
                <a:gd name="connsiteY135" fmla="*/ 402431 h 611981"/>
                <a:gd name="connsiteX136" fmla="*/ 52388 w 867204"/>
                <a:gd name="connsiteY136" fmla="*/ 407194 h 611981"/>
                <a:gd name="connsiteX137" fmla="*/ 45244 w 867204"/>
                <a:gd name="connsiteY137" fmla="*/ 411956 h 611981"/>
                <a:gd name="connsiteX138" fmla="*/ 35719 w 867204"/>
                <a:gd name="connsiteY138" fmla="*/ 414338 h 611981"/>
                <a:gd name="connsiteX139" fmla="*/ 21432 w 867204"/>
                <a:gd name="connsiteY139" fmla="*/ 419100 h 611981"/>
                <a:gd name="connsiteX140" fmla="*/ 7144 w 867204"/>
                <a:gd name="connsiteY140" fmla="*/ 423863 h 611981"/>
                <a:gd name="connsiteX141" fmla="*/ 0 w 867204"/>
                <a:gd name="connsiteY141" fmla="*/ 426244 h 611981"/>
                <a:gd name="connsiteX142" fmla="*/ 7144 w 867204"/>
                <a:gd name="connsiteY142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59544 w 867204"/>
                <a:gd name="connsiteY131" fmla="*/ 376238 h 611981"/>
                <a:gd name="connsiteX132" fmla="*/ 152400 w 867204"/>
                <a:gd name="connsiteY132" fmla="*/ 378619 h 611981"/>
                <a:gd name="connsiteX133" fmla="*/ 142875 w 867204"/>
                <a:gd name="connsiteY133" fmla="*/ 381000 h 611981"/>
                <a:gd name="connsiteX134" fmla="*/ 104775 w 867204"/>
                <a:gd name="connsiteY134" fmla="*/ 397669 h 611981"/>
                <a:gd name="connsiteX135" fmla="*/ 66675 w 867204"/>
                <a:gd name="connsiteY135" fmla="*/ 402431 h 611981"/>
                <a:gd name="connsiteX136" fmla="*/ 52388 w 867204"/>
                <a:gd name="connsiteY136" fmla="*/ 407194 h 611981"/>
                <a:gd name="connsiteX137" fmla="*/ 45244 w 867204"/>
                <a:gd name="connsiteY137" fmla="*/ 411956 h 611981"/>
                <a:gd name="connsiteX138" fmla="*/ 35719 w 867204"/>
                <a:gd name="connsiteY138" fmla="*/ 414338 h 611981"/>
                <a:gd name="connsiteX139" fmla="*/ 21432 w 867204"/>
                <a:gd name="connsiteY139" fmla="*/ 419100 h 611981"/>
                <a:gd name="connsiteX140" fmla="*/ 7144 w 867204"/>
                <a:gd name="connsiteY140" fmla="*/ 423863 h 611981"/>
                <a:gd name="connsiteX141" fmla="*/ 0 w 867204"/>
                <a:gd name="connsiteY141" fmla="*/ 426244 h 611981"/>
                <a:gd name="connsiteX142" fmla="*/ 7144 w 867204"/>
                <a:gd name="connsiteY142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69119 w 867204"/>
                <a:gd name="connsiteY42" fmla="*/ 69056 h 611981"/>
                <a:gd name="connsiteX43" fmla="*/ 576263 w 867204"/>
                <a:gd name="connsiteY43" fmla="*/ 73819 h 611981"/>
                <a:gd name="connsiteX44" fmla="*/ 583407 w 867204"/>
                <a:gd name="connsiteY44" fmla="*/ 76200 h 611981"/>
                <a:gd name="connsiteX45" fmla="*/ 590550 w 867204"/>
                <a:gd name="connsiteY45" fmla="*/ 83344 h 611981"/>
                <a:gd name="connsiteX46" fmla="*/ 600075 w 867204"/>
                <a:gd name="connsiteY46" fmla="*/ 88106 h 611981"/>
                <a:gd name="connsiteX47" fmla="*/ 619125 w 867204"/>
                <a:gd name="connsiteY47" fmla="*/ 100013 h 611981"/>
                <a:gd name="connsiteX48" fmla="*/ 626269 w 867204"/>
                <a:gd name="connsiteY48" fmla="*/ 104775 h 611981"/>
                <a:gd name="connsiteX49" fmla="*/ 645319 w 867204"/>
                <a:gd name="connsiteY49" fmla="*/ 116681 h 611981"/>
                <a:gd name="connsiteX50" fmla="*/ 654844 w 867204"/>
                <a:gd name="connsiteY50" fmla="*/ 130969 h 611981"/>
                <a:gd name="connsiteX51" fmla="*/ 661988 w 867204"/>
                <a:gd name="connsiteY51" fmla="*/ 140494 h 611981"/>
                <a:gd name="connsiteX52" fmla="*/ 666750 w 867204"/>
                <a:gd name="connsiteY52" fmla="*/ 147638 h 611981"/>
                <a:gd name="connsiteX53" fmla="*/ 681038 w 867204"/>
                <a:gd name="connsiteY53" fmla="*/ 157163 h 611981"/>
                <a:gd name="connsiteX54" fmla="*/ 695325 w 867204"/>
                <a:gd name="connsiteY54" fmla="*/ 166688 h 611981"/>
                <a:gd name="connsiteX55" fmla="*/ 702469 w 867204"/>
                <a:gd name="connsiteY55" fmla="*/ 173831 h 611981"/>
                <a:gd name="connsiteX56" fmla="*/ 716757 w 867204"/>
                <a:gd name="connsiteY56" fmla="*/ 180975 h 611981"/>
                <a:gd name="connsiteX57" fmla="*/ 731044 w 867204"/>
                <a:gd name="connsiteY57" fmla="*/ 190500 h 611981"/>
                <a:gd name="connsiteX58" fmla="*/ 738188 w 867204"/>
                <a:gd name="connsiteY58" fmla="*/ 195263 h 611981"/>
                <a:gd name="connsiteX59" fmla="*/ 752475 w 867204"/>
                <a:gd name="connsiteY59" fmla="*/ 207169 h 611981"/>
                <a:gd name="connsiteX60" fmla="*/ 766763 w 867204"/>
                <a:gd name="connsiteY60" fmla="*/ 219075 h 611981"/>
                <a:gd name="connsiteX61" fmla="*/ 773907 w 867204"/>
                <a:gd name="connsiteY61" fmla="*/ 221456 h 611981"/>
                <a:gd name="connsiteX62" fmla="*/ 785813 w 867204"/>
                <a:gd name="connsiteY62" fmla="*/ 228600 h 611981"/>
                <a:gd name="connsiteX63" fmla="*/ 792957 w 867204"/>
                <a:gd name="connsiteY63" fmla="*/ 230981 h 611981"/>
                <a:gd name="connsiteX64" fmla="*/ 804863 w 867204"/>
                <a:gd name="connsiteY64" fmla="*/ 238125 h 611981"/>
                <a:gd name="connsiteX65" fmla="*/ 821532 w 867204"/>
                <a:gd name="connsiteY65" fmla="*/ 245269 h 611981"/>
                <a:gd name="connsiteX66" fmla="*/ 833438 w 867204"/>
                <a:gd name="connsiteY66" fmla="*/ 257175 h 611981"/>
                <a:gd name="connsiteX67" fmla="*/ 845344 w 867204"/>
                <a:gd name="connsiteY67" fmla="*/ 271463 h 611981"/>
                <a:gd name="connsiteX68" fmla="*/ 847725 w 867204"/>
                <a:gd name="connsiteY68" fmla="*/ 278606 h 611981"/>
                <a:gd name="connsiteX69" fmla="*/ 854869 w 867204"/>
                <a:gd name="connsiteY69" fmla="*/ 288131 h 611981"/>
                <a:gd name="connsiteX70" fmla="*/ 859632 w 867204"/>
                <a:gd name="connsiteY70" fmla="*/ 295275 h 611981"/>
                <a:gd name="connsiteX71" fmla="*/ 862013 w 867204"/>
                <a:gd name="connsiteY71" fmla="*/ 304800 h 611981"/>
                <a:gd name="connsiteX72" fmla="*/ 852488 w 867204"/>
                <a:gd name="connsiteY72" fmla="*/ 309563 h 611981"/>
                <a:gd name="connsiteX73" fmla="*/ 845344 w 867204"/>
                <a:gd name="connsiteY73" fmla="*/ 307181 h 611981"/>
                <a:gd name="connsiteX74" fmla="*/ 802482 w 867204"/>
                <a:gd name="connsiteY74" fmla="*/ 311944 h 611981"/>
                <a:gd name="connsiteX75" fmla="*/ 807244 w 867204"/>
                <a:gd name="connsiteY75" fmla="*/ 328613 h 611981"/>
                <a:gd name="connsiteX76" fmla="*/ 814388 w 867204"/>
                <a:gd name="connsiteY76" fmla="*/ 333375 h 611981"/>
                <a:gd name="connsiteX77" fmla="*/ 826294 w 867204"/>
                <a:gd name="connsiteY77" fmla="*/ 347663 h 611981"/>
                <a:gd name="connsiteX78" fmla="*/ 833438 w 867204"/>
                <a:gd name="connsiteY78" fmla="*/ 354806 h 611981"/>
                <a:gd name="connsiteX79" fmla="*/ 835819 w 867204"/>
                <a:gd name="connsiteY79" fmla="*/ 383381 h 611981"/>
                <a:gd name="connsiteX80" fmla="*/ 831057 w 867204"/>
                <a:gd name="connsiteY80" fmla="*/ 390525 h 611981"/>
                <a:gd name="connsiteX81" fmla="*/ 807244 w 867204"/>
                <a:gd name="connsiteY81" fmla="*/ 404813 h 611981"/>
                <a:gd name="connsiteX82" fmla="*/ 790575 w 867204"/>
                <a:gd name="connsiteY82" fmla="*/ 416719 h 611981"/>
                <a:gd name="connsiteX83" fmla="*/ 781050 w 867204"/>
                <a:gd name="connsiteY83" fmla="*/ 400050 h 611981"/>
                <a:gd name="connsiteX84" fmla="*/ 773907 w 867204"/>
                <a:gd name="connsiteY84" fmla="*/ 385763 h 611981"/>
                <a:gd name="connsiteX85" fmla="*/ 766763 w 867204"/>
                <a:gd name="connsiteY85" fmla="*/ 388144 h 611981"/>
                <a:gd name="connsiteX86" fmla="*/ 754857 w 867204"/>
                <a:gd name="connsiteY86" fmla="*/ 402431 h 611981"/>
                <a:gd name="connsiteX87" fmla="*/ 747713 w 867204"/>
                <a:gd name="connsiteY87" fmla="*/ 407194 h 611981"/>
                <a:gd name="connsiteX88" fmla="*/ 742950 w 867204"/>
                <a:gd name="connsiteY88" fmla="*/ 414338 h 611981"/>
                <a:gd name="connsiteX89" fmla="*/ 733425 w 867204"/>
                <a:gd name="connsiteY89" fmla="*/ 431006 h 611981"/>
                <a:gd name="connsiteX90" fmla="*/ 726282 w 867204"/>
                <a:gd name="connsiteY90" fmla="*/ 438150 h 611981"/>
                <a:gd name="connsiteX91" fmla="*/ 716757 w 867204"/>
                <a:gd name="connsiteY91" fmla="*/ 452438 h 611981"/>
                <a:gd name="connsiteX92" fmla="*/ 723900 w 867204"/>
                <a:gd name="connsiteY92" fmla="*/ 490538 h 611981"/>
                <a:gd name="connsiteX93" fmla="*/ 728663 w 867204"/>
                <a:gd name="connsiteY93" fmla="*/ 504825 h 611981"/>
                <a:gd name="connsiteX94" fmla="*/ 721519 w 867204"/>
                <a:gd name="connsiteY94" fmla="*/ 538163 h 611981"/>
                <a:gd name="connsiteX95" fmla="*/ 719138 w 867204"/>
                <a:gd name="connsiteY95" fmla="*/ 545306 h 611981"/>
                <a:gd name="connsiteX96" fmla="*/ 711994 w 867204"/>
                <a:gd name="connsiteY96" fmla="*/ 552450 h 611981"/>
                <a:gd name="connsiteX97" fmla="*/ 704850 w 867204"/>
                <a:gd name="connsiteY97" fmla="*/ 576263 h 611981"/>
                <a:gd name="connsiteX98" fmla="*/ 702469 w 867204"/>
                <a:gd name="connsiteY98" fmla="*/ 592931 h 611981"/>
                <a:gd name="connsiteX99" fmla="*/ 695325 w 867204"/>
                <a:gd name="connsiteY99" fmla="*/ 597694 h 611981"/>
                <a:gd name="connsiteX100" fmla="*/ 683419 w 867204"/>
                <a:gd name="connsiteY100" fmla="*/ 611981 h 611981"/>
                <a:gd name="connsiteX101" fmla="*/ 676275 w 867204"/>
                <a:gd name="connsiteY101" fmla="*/ 597694 h 611981"/>
                <a:gd name="connsiteX102" fmla="*/ 671513 w 867204"/>
                <a:gd name="connsiteY102" fmla="*/ 583406 h 611981"/>
                <a:gd name="connsiteX103" fmla="*/ 666750 w 867204"/>
                <a:gd name="connsiteY103" fmla="*/ 569119 h 611981"/>
                <a:gd name="connsiteX104" fmla="*/ 664369 w 867204"/>
                <a:gd name="connsiteY104" fmla="*/ 561975 h 611981"/>
                <a:gd name="connsiteX105" fmla="*/ 650082 w 867204"/>
                <a:gd name="connsiteY105" fmla="*/ 550069 h 611981"/>
                <a:gd name="connsiteX106" fmla="*/ 642938 w 867204"/>
                <a:gd name="connsiteY106" fmla="*/ 542925 h 611981"/>
                <a:gd name="connsiteX107" fmla="*/ 628650 w 867204"/>
                <a:gd name="connsiteY107" fmla="*/ 535781 h 611981"/>
                <a:gd name="connsiteX108" fmla="*/ 614363 w 867204"/>
                <a:gd name="connsiteY108" fmla="*/ 526256 h 611981"/>
                <a:gd name="connsiteX109" fmla="*/ 604838 w 867204"/>
                <a:gd name="connsiteY109" fmla="*/ 519113 h 611981"/>
                <a:gd name="connsiteX110" fmla="*/ 590550 w 867204"/>
                <a:gd name="connsiteY110" fmla="*/ 514350 h 611981"/>
                <a:gd name="connsiteX111" fmla="*/ 583407 w 867204"/>
                <a:gd name="connsiteY111" fmla="*/ 511969 h 611981"/>
                <a:gd name="connsiteX112" fmla="*/ 566738 w 867204"/>
                <a:gd name="connsiteY112" fmla="*/ 504825 h 611981"/>
                <a:gd name="connsiteX113" fmla="*/ 557213 w 867204"/>
                <a:gd name="connsiteY113" fmla="*/ 497681 h 611981"/>
                <a:gd name="connsiteX114" fmla="*/ 542925 w 867204"/>
                <a:gd name="connsiteY114" fmla="*/ 488156 h 611981"/>
                <a:gd name="connsiteX115" fmla="*/ 535782 w 867204"/>
                <a:gd name="connsiteY115" fmla="*/ 483394 h 611981"/>
                <a:gd name="connsiteX116" fmla="*/ 531019 w 867204"/>
                <a:gd name="connsiteY116" fmla="*/ 476250 h 611981"/>
                <a:gd name="connsiteX117" fmla="*/ 516732 w 867204"/>
                <a:gd name="connsiteY117" fmla="*/ 466725 h 611981"/>
                <a:gd name="connsiteX118" fmla="*/ 502444 w 867204"/>
                <a:gd name="connsiteY118" fmla="*/ 457200 h 611981"/>
                <a:gd name="connsiteX119" fmla="*/ 492919 w 867204"/>
                <a:gd name="connsiteY119" fmla="*/ 450056 h 611981"/>
                <a:gd name="connsiteX120" fmla="*/ 478632 w 867204"/>
                <a:gd name="connsiteY120" fmla="*/ 435769 h 611981"/>
                <a:gd name="connsiteX121" fmla="*/ 461963 w 867204"/>
                <a:gd name="connsiteY121" fmla="*/ 423863 h 611981"/>
                <a:gd name="connsiteX122" fmla="*/ 457200 w 867204"/>
                <a:gd name="connsiteY122" fmla="*/ 416719 h 611981"/>
                <a:gd name="connsiteX123" fmla="*/ 442913 w 867204"/>
                <a:gd name="connsiteY123" fmla="*/ 407194 h 611981"/>
                <a:gd name="connsiteX124" fmla="*/ 438150 w 867204"/>
                <a:gd name="connsiteY124" fmla="*/ 400050 h 611981"/>
                <a:gd name="connsiteX125" fmla="*/ 428625 w 867204"/>
                <a:gd name="connsiteY125" fmla="*/ 392906 h 611981"/>
                <a:gd name="connsiteX126" fmla="*/ 407194 w 867204"/>
                <a:gd name="connsiteY126" fmla="*/ 376238 h 611981"/>
                <a:gd name="connsiteX127" fmla="*/ 392907 w 867204"/>
                <a:gd name="connsiteY127" fmla="*/ 369094 h 611981"/>
                <a:gd name="connsiteX128" fmla="*/ 378619 w 867204"/>
                <a:gd name="connsiteY128" fmla="*/ 364331 h 611981"/>
                <a:gd name="connsiteX129" fmla="*/ 359569 w 867204"/>
                <a:gd name="connsiteY129" fmla="*/ 354806 h 611981"/>
                <a:gd name="connsiteX130" fmla="*/ 209550 w 867204"/>
                <a:gd name="connsiteY130" fmla="*/ 361950 h 611981"/>
                <a:gd name="connsiteX131" fmla="*/ 159544 w 867204"/>
                <a:gd name="connsiteY131" fmla="*/ 387917 h 611981"/>
                <a:gd name="connsiteX132" fmla="*/ 152400 w 867204"/>
                <a:gd name="connsiteY132" fmla="*/ 378619 h 611981"/>
                <a:gd name="connsiteX133" fmla="*/ 142875 w 867204"/>
                <a:gd name="connsiteY133" fmla="*/ 381000 h 611981"/>
                <a:gd name="connsiteX134" fmla="*/ 104775 w 867204"/>
                <a:gd name="connsiteY134" fmla="*/ 397669 h 611981"/>
                <a:gd name="connsiteX135" fmla="*/ 66675 w 867204"/>
                <a:gd name="connsiteY135" fmla="*/ 402431 h 611981"/>
                <a:gd name="connsiteX136" fmla="*/ 52388 w 867204"/>
                <a:gd name="connsiteY136" fmla="*/ 407194 h 611981"/>
                <a:gd name="connsiteX137" fmla="*/ 45244 w 867204"/>
                <a:gd name="connsiteY137" fmla="*/ 411956 h 611981"/>
                <a:gd name="connsiteX138" fmla="*/ 35719 w 867204"/>
                <a:gd name="connsiteY138" fmla="*/ 414338 h 611981"/>
                <a:gd name="connsiteX139" fmla="*/ 21432 w 867204"/>
                <a:gd name="connsiteY139" fmla="*/ 419100 h 611981"/>
                <a:gd name="connsiteX140" fmla="*/ 7144 w 867204"/>
                <a:gd name="connsiteY140" fmla="*/ 423863 h 611981"/>
                <a:gd name="connsiteX141" fmla="*/ 0 w 867204"/>
                <a:gd name="connsiteY141" fmla="*/ 426244 h 611981"/>
                <a:gd name="connsiteX142" fmla="*/ 7144 w 867204"/>
                <a:gd name="connsiteY142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695325 w 867204"/>
                <a:gd name="connsiteY53" fmla="*/ 166688 h 611981"/>
                <a:gd name="connsiteX54" fmla="*/ 702469 w 867204"/>
                <a:gd name="connsiteY54" fmla="*/ 173831 h 611981"/>
                <a:gd name="connsiteX55" fmla="*/ 716757 w 867204"/>
                <a:gd name="connsiteY55" fmla="*/ 180975 h 611981"/>
                <a:gd name="connsiteX56" fmla="*/ 731044 w 867204"/>
                <a:gd name="connsiteY56" fmla="*/ 190500 h 611981"/>
                <a:gd name="connsiteX57" fmla="*/ 738188 w 867204"/>
                <a:gd name="connsiteY57" fmla="*/ 195263 h 611981"/>
                <a:gd name="connsiteX58" fmla="*/ 752475 w 867204"/>
                <a:gd name="connsiteY58" fmla="*/ 207169 h 611981"/>
                <a:gd name="connsiteX59" fmla="*/ 766763 w 867204"/>
                <a:gd name="connsiteY59" fmla="*/ 219075 h 611981"/>
                <a:gd name="connsiteX60" fmla="*/ 773907 w 867204"/>
                <a:gd name="connsiteY60" fmla="*/ 221456 h 611981"/>
                <a:gd name="connsiteX61" fmla="*/ 785813 w 867204"/>
                <a:gd name="connsiteY61" fmla="*/ 228600 h 611981"/>
                <a:gd name="connsiteX62" fmla="*/ 792957 w 867204"/>
                <a:gd name="connsiteY62" fmla="*/ 230981 h 611981"/>
                <a:gd name="connsiteX63" fmla="*/ 804863 w 867204"/>
                <a:gd name="connsiteY63" fmla="*/ 238125 h 611981"/>
                <a:gd name="connsiteX64" fmla="*/ 821532 w 867204"/>
                <a:gd name="connsiteY64" fmla="*/ 245269 h 611981"/>
                <a:gd name="connsiteX65" fmla="*/ 833438 w 867204"/>
                <a:gd name="connsiteY65" fmla="*/ 257175 h 611981"/>
                <a:gd name="connsiteX66" fmla="*/ 845344 w 867204"/>
                <a:gd name="connsiteY66" fmla="*/ 271463 h 611981"/>
                <a:gd name="connsiteX67" fmla="*/ 847725 w 867204"/>
                <a:gd name="connsiteY67" fmla="*/ 278606 h 611981"/>
                <a:gd name="connsiteX68" fmla="*/ 854869 w 867204"/>
                <a:gd name="connsiteY68" fmla="*/ 288131 h 611981"/>
                <a:gd name="connsiteX69" fmla="*/ 859632 w 867204"/>
                <a:gd name="connsiteY69" fmla="*/ 295275 h 611981"/>
                <a:gd name="connsiteX70" fmla="*/ 862013 w 867204"/>
                <a:gd name="connsiteY70" fmla="*/ 304800 h 611981"/>
                <a:gd name="connsiteX71" fmla="*/ 852488 w 867204"/>
                <a:gd name="connsiteY71" fmla="*/ 309563 h 611981"/>
                <a:gd name="connsiteX72" fmla="*/ 845344 w 867204"/>
                <a:gd name="connsiteY72" fmla="*/ 307181 h 611981"/>
                <a:gd name="connsiteX73" fmla="*/ 802482 w 867204"/>
                <a:gd name="connsiteY73" fmla="*/ 311944 h 611981"/>
                <a:gd name="connsiteX74" fmla="*/ 807244 w 867204"/>
                <a:gd name="connsiteY74" fmla="*/ 328613 h 611981"/>
                <a:gd name="connsiteX75" fmla="*/ 814388 w 867204"/>
                <a:gd name="connsiteY75" fmla="*/ 333375 h 611981"/>
                <a:gd name="connsiteX76" fmla="*/ 826294 w 867204"/>
                <a:gd name="connsiteY76" fmla="*/ 347663 h 611981"/>
                <a:gd name="connsiteX77" fmla="*/ 833438 w 867204"/>
                <a:gd name="connsiteY77" fmla="*/ 354806 h 611981"/>
                <a:gd name="connsiteX78" fmla="*/ 835819 w 867204"/>
                <a:gd name="connsiteY78" fmla="*/ 383381 h 611981"/>
                <a:gd name="connsiteX79" fmla="*/ 831057 w 867204"/>
                <a:gd name="connsiteY79" fmla="*/ 390525 h 611981"/>
                <a:gd name="connsiteX80" fmla="*/ 807244 w 867204"/>
                <a:gd name="connsiteY80" fmla="*/ 404813 h 611981"/>
                <a:gd name="connsiteX81" fmla="*/ 790575 w 867204"/>
                <a:gd name="connsiteY81" fmla="*/ 416719 h 611981"/>
                <a:gd name="connsiteX82" fmla="*/ 781050 w 867204"/>
                <a:gd name="connsiteY82" fmla="*/ 400050 h 611981"/>
                <a:gd name="connsiteX83" fmla="*/ 773907 w 867204"/>
                <a:gd name="connsiteY83" fmla="*/ 385763 h 611981"/>
                <a:gd name="connsiteX84" fmla="*/ 766763 w 867204"/>
                <a:gd name="connsiteY84" fmla="*/ 388144 h 611981"/>
                <a:gd name="connsiteX85" fmla="*/ 754857 w 867204"/>
                <a:gd name="connsiteY85" fmla="*/ 402431 h 611981"/>
                <a:gd name="connsiteX86" fmla="*/ 747713 w 867204"/>
                <a:gd name="connsiteY86" fmla="*/ 407194 h 611981"/>
                <a:gd name="connsiteX87" fmla="*/ 742950 w 867204"/>
                <a:gd name="connsiteY87" fmla="*/ 414338 h 611981"/>
                <a:gd name="connsiteX88" fmla="*/ 733425 w 867204"/>
                <a:gd name="connsiteY88" fmla="*/ 431006 h 611981"/>
                <a:gd name="connsiteX89" fmla="*/ 726282 w 867204"/>
                <a:gd name="connsiteY89" fmla="*/ 438150 h 611981"/>
                <a:gd name="connsiteX90" fmla="*/ 716757 w 867204"/>
                <a:gd name="connsiteY90" fmla="*/ 452438 h 611981"/>
                <a:gd name="connsiteX91" fmla="*/ 723900 w 867204"/>
                <a:gd name="connsiteY91" fmla="*/ 490538 h 611981"/>
                <a:gd name="connsiteX92" fmla="*/ 728663 w 867204"/>
                <a:gd name="connsiteY92" fmla="*/ 504825 h 611981"/>
                <a:gd name="connsiteX93" fmla="*/ 721519 w 867204"/>
                <a:gd name="connsiteY93" fmla="*/ 538163 h 611981"/>
                <a:gd name="connsiteX94" fmla="*/ 719138 w 867204"/>
                <a:gd name="connsiteY94" fmla="*/ 545306 h 611981"/>
                <a:gd name="connsiteX95" fmla="*/ 711994 w 867204"/>
                <a:gd name="connsiteY95" fmla="*/ 552450 h 611981"/>
                <a:gd name="connsiteX96" fmla="*/ 704850 w 867204"/>
                <a:gd name="connsiteY96" fmla="*/ 576263 h 611981"/>
                <a:gd name="connsiteX97" fmla="*/ 702469 w 867204"/>
                <a:gd name="connsiteY97" fmla="*/ 592931 h 611981"/>
                <a:gd name="connsiteX98" fmla="*/ 695325 w 867204"/>
                <a:gd name="connsiteY98" fmla="*/ 597694 h 611981"/>
                <a:gd name="connsiteX99" fmla="*/ 683419 w 867204"/>
                <a:gd name="connsiteY99" fmla="*/ 611981 h 611981"/>
                <a:gd name="connsiteX100" fmla="*/ 676275 w 867204"/>
                <a:gd name="connsiteY100" fmla="*/ 597694 h 611981"/>
                <a:gd name="connsiteX101" fmla="*/ 671513 w 867204"/>
                <a:gd name="connsiteY101" fmla="*/ 583406 h 611981"/>
                <a:gd name="connsiteX102" fmla="*/ 666750 w 867204"/>
                <a:gd name="connsiteY102" fmla="*/ 569119 h 611981"/>
                <a:gd name="connsiteX103" fmla="*/ 664369 w 867204"/>
                <a:gd name="connsiteY103" fmla="*/ 561975 h 611981"/>
                <a:gd name="connsiteX104" fmla="*/ 650082 w 867204"/>
                <a:gd name="connsiteY104" fmla="*/ 550069 h 611981"/>
                <a:gd name="connsiteX105" fmla="*/ 642938 w 867204"/>
                <a:gd name="connsiteY105" fmla="*/ 542925 h 611981"/>
                <a:gd name="connsiteX106" fmla="*/ 628650 w 867204"/>
                <a:gd name="connsiteY106" fmla="*/ 535781 h 611981"/>
                <a:gd name="connsiteX107" fmla="*/ 614363 w 867204"/>
                <a:gd name="connsiteY107" fmla="*/ 526256 h 611981"/>
                <a:gd name="connsiteX108" fmla="*/ 604838 w 867204"/>
                <a:gd name="connsiteY108" fmla="*/ 519113 h 611981"/>
                <a:gd name="connsiteX109" fmla="*/ 590550 w 867204"/>
                <a:gd name="connsiteY109" fmla="*/ 514350 h 611981"/>
                <a:gd name="connsiteX110" fmla="*/ 583407 w 867204"/>
                <a:gd name="connsiteY110" fmla="*/ 511969 h 611981"/>
                <a:gd name="connsiteX111" fmla="*/ 566738 w 867204"/>
                <a:gd name="connsiteY111" fmla="*/ 504825 h 611981"/>
                <a:gd name="connsiteX112" fmla="*/ 557213 w 867204"/>
                <a:gd name="connsiteY112" fmla="*/ 497681 h 611981"/>
                <a:gd name="connsiteX113" fmla="*/ 542925 w 867204"/>
                <a:gd name="connsiteY113" fmla="*/ 488156 h 611981"/>
                <a:gd name="connsiteX114" fmla="*/ 535782 w 867204"/>
                <a:gd name="connsiteY114" fmla="*/ 483394 h 611981"/>
                <a:gd name="connsiteX115" fmla="*/ 531019 w 867204"/>
                <a:gd name="connsiteY115" fmla="*/ 476250 h 611981"/>
                <a:gd name="connsiteX116" fmla="*/ 516732 w 867204"/>
                <a:gd name="connsiteY116" fmla="*/ 466725 h 611981"/>
                <a:gd name="connsiteX117" fmla="*/ 502444 w 867204"/>
                <a:gd name="connsiteY117" fmla="*/ 457200 h 611981"/>
                <a:gd name="connsiteX118" fmla="*/ 492919 w 867204"/>
                <a:gd name="connsiteY118" fmla="*/ 450056 h 611981"/>
                <a:gd name="connsiteX119" fmla="*/ 478632 w 867204"/>
                <a:gd name="connsiteY119" fmla="*/ 435769 h 611981"/>
                <a:gd name="connsiteX120" fmla="*/ 461963 w 867204"/>
                <a:gd name="connsiteY120" fmla="*/ 423863 h 611981"/>
                <a:gd name="connsiteX121" fmla="*/ 457200 w 867204"/>
                <a:gd name="connsiteY121" fmla="*/ 416719 h 611981"/>
                <a:gd name="connsiteX122" fmla="*/ 442913 w 867204"/>
                <a:gd name="connsiteY122" fmla="*/ 407194 h 611981"/>
                <a:gd name="connsiteX123" fmla="*/ 438150 w 867204"/>
                <a:gd name="connsiteY123" fmla="*/ 400050 h 611981"/>
                <a:gd name="connsiteX124" fmla="*/ 428625 w 867204"/>
                <a:gd name="connsiteY124" fmla="*/ 392906 h 611981"/>
                <a:gd name="connsiteX125" fmla="*/ 407194 w 867204"/>
                <a:gd name="connsiteY125" fmla="*/ 376238 h 611981"/>
                <a:gd name="connsiteX126" fmla="*/ 392907 w 867204"/>
                <a:gd name="connsiteY126" fmla="*/ 369094 h 611981"/>
                <a:gd name="connsiteX127" fmla="*/ 378619 w 867204"/>
                <a:gd name="connsiteY127" fmla="*/ 364331 h 611981"/>
                <a:gd name="connsiteX128" fmla="*/ 359569 w 867204"/>
                <a:gd name="connsiteY128" fmla="*/ 354806 h 611981"/>
                <a:gd name="connsiteX129" fmla="*/ 209550 w 867204"/>
                <a:gd name="connsiteY129" fmla="*/ 361950 h 611981"/>
                <a:gd name="connsiteX130" fmla="*/ 159544 w 867204"/>
                <a:gd name="connsiteY130" fmla="*/ 387917 h 611981"/>
                <a:gd name="connsiteX131" fmla="*/ 152400 w 867204"/>
                <a:gd name="connsiteY131" fmla="*/ 378619 h 611981"/>
                <a:gd name="connsiteX132" fmla="*/ 142875 w 867204"/>
                <a:gd name="connsiteY132" fmla="*/ 381000 h 611981"/>
                <a:gd name="connsiteX133" fmla="*/ 104775 w 867204"/>
                <a:gd name="connsiteY133" fmla="*/ 397669 h 611981"/>
                <a:gd name="connsiteX134" fmla="*/ 66675 w 867204"/>
                <a:gd name="connsiteY134" fmla="*/ 402431 h 611981"/>
                <a:gd name="connsiteX135" fmla="*/ 52388 w 867204"/>
                <a:gd name="connsiteY135" fmla="*/ 407194 h 611981"/>
                <a:gd name="connsiteX136" fmla="*/ 45244 w 867204"/>
                <a:gd name="connsiteY136" fmla="*/ 411956 h 611981"/>
                <a:gd name="connsiteX137" fmla="*/ 35719 w 867204"/>
                <a:gd name="connsiteY137" fmla="*/ 414338 h 611981"/>
                <a:gd name="connsiteX138" fmla="*/ 21432 w 867204"/>
                <a:gd name="connsiteY138" fmla="*/ 419100 h 611981"/>
                <a:gd name="connsiteX139" fmla="*/ 7144 w 867204"/>
                <a:gd name="connsiteY139" fmla="*/ 423863 h 611981"/>
                <a:gd name="connsiteX140" fmla="*/ 0 w 867204"/>
                <a:gd name="connsiteY140" fmla="*/ 426244 h 611981"/>
                <a:gd name="connsiteX141" fmla="*/ 7144 w 867204"/>
                <a:gd name="connsiteY141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02469 w 867204"/>
                <a:gd name="connsiteY53" fmla="*/ 173831 h 611981"/>
                <a:gd name="connsiteX54" fmla="*/ 716757 w 867204"/>
                <a:gd name="connsiteY54" fmla="*/ 180975 h 611981"/>
                <a:gd name="connsiteX55" fmla="*/ 731044 w 867204"/>
                <a:gd name="connsiteY55" fmla="*/ 190500 h 611981"/>
                <a:gd name="connsiteX56" fmla="*/ 738188 w 867204"/>
                <a:gd name="connsiteY56" fmla="*/ 195263 h 611981"/>
                <a:gd name="connsiteX57" fmla="*/ 752475 w 867204"/>
                <a:gd name="connsiteY57" fmla="*/ 207169 h 611981"/>
                <a:gd name="connsiteX58" fmla="*/ 766763 w 867204"/>
                <a:gd name="connsiteY58" fmla="*/ 219075 h 611981"/>
                <a:gd name="connsiteX59" fmla="*/ 773907 w 867204"/>
                <a:gd name="connsiteY59" fmla="*/ 221456 h 611981"/>
                <a:gd name="connsiteX60" fmla="*/ 785813 w 867204"/>
                <a:gd name="connsiteY60" fmla="*/ 228600 h 611981"/>
                <a:gd name="connsiteX61" fmla="*/ 792957 w 867204"/>
                <a:gd name="connsiteY61" fmla="*/ 230981 h 611981"/>
                <a:gd name="connsiteX62" fmla="*/ 804863 w 867204"/>
                <a:gd name="connsiteY62" fmla="*/ 238125 h 611981"/>
                <a:gd name="connsiteX63" fmla="*/ 821532 w 867204"/>
                <a:gd name="connsiteY63" fmla="*/ 245269 h 611981"/>
                <a:gd name="connsiteX64" fmla="*/ 833438 w 867204"/>
                <a:gd name="connsiteY64" fmla="*/ 257175 h 611981"/>
                <a:gd name="connsiteX65" fmla="*/ 845344 w 867204"/>
                <a:gd name="connsiteY65" fmla="*/ 271463 h 611981"/>
                <a:gd name="connsiteX66" fmla="*/ 847725 w 867204"/>
                <a:gd name="connsiteY66" fmla="*/ 278606 h 611981"/>
                <a:gd name="connsiteX67" fmla="*/ 854869 w 867204"/>
                <a:gd name="connsiteY67" fmla="*/ 288131 h 611981"/>
                <a:gd name="connsiteX68" fmla="*/ 859632 w 867204"/>
                <a:gd name="connsiteY68" fmla="*/ 295275 h 611981"/>
                <a:gd name="connsiteX69" fmla="*/ 862013 w 867204"/>
                <a:gd name="connsiteY69" fmla="*/ 304800 h 611981"/>
                <a:gd name="connsiteX70" fmla="*/ 852488 w 867204"/>
                <a:gd name="connsiteY70" fmla="*/ 309563 h 611981"/>
                <a:gd name="connsiteX71" fmla="*/ 845344 w 867204"/>
                <a:gd name="connsiteY71" fmla="*/ 307181 h 611981"/>
                <a:gd name="connsiteX72" fmla="*/ 802482 w 867204"/>
                <a:gd name="connsiteY72" fmla="*/ 311944 h 611981"/>
                <a:gd name="connsiteX73" fmla="*/ 807244 w 867204"/>
                <a:gd name="connsiteY73" fmla="*/ 328613 h 611981"/>
                <a:gd name="connsiteX74" fmla="*/ 814388 w 867204"/>
                <a:gd name="connsiteY74" fmla="*/ 333375 h 611981"/>
                <a:gd name="connsiteX75" fmla="*/ 826294 w 867204"/>
                <a:gd name="connsiteY75" fmla="*/ 347663 h 611981"/>
                <a:gd name="connsiteX76" fmla="*/ 833438 w 867204"/>
                <a:gd name="connsiteY76" fmla="*/ 354806 h 611981"/>
                <a:gd name="connsiteX77" fmla="*/ 835819 w 867204"/>
                <a:gd name="connsiteY77" fmla="*/ 383381 h 611981"/>
                <a:gd name="connsiteX78" fmla="*/ 831057 w 867204"/>
                <a:gd name="connsiteY78" fmla="*/ 390525 h 611981"/>
                <a:gd name="connsiteX79" fmla="*/ 807244 w 867204"/>
                <a:gd name="connsiteY79" fmla="*/ 404813 h 611981"/>
                <a:gd name="connsiteX80" fmla="*/ 790575 w 867204"/>
                <a:gd name="connsiteY80" fmla="*/ 416719 h 611981"/>
                <a:gd name="connsiteX81" fmla="*/ 781050 w 867204"/>
                <a:gd name="connsiteY81" fmla="*/ 400050 h 611981"/>
                <a:gd name="connsiteX82" fmla="*/ 773907 w 867204"/>
                <a:gd name="connsiteY82" fmla="*/ 385763 h 611981"/>
                <a:gd name="connsiteX83" fmla="*/ 766763 w 867204"/>
                <a:gd name="connsiteY83" fmla="*/ 388144 h 611981"/>
                <a:gd name="connsiteX84" fmla="*/ 754857 w 867204"/>
                <a:gd name="connsiteY84" fmla="*/ 402431 h 611981"/>
                <a:gd name="connsiteX85" fmla="*/ 747713 w 867204"/>
                <a:gd name="connsiteY85" fmla="*/ 407194 h 611981"/>
                <a:gd name="connsiteX86" fmla="*/ 742950 w 867204"/>
                <a:gd name="connsiteY86" fmla="*/ 414338 h 611981"/>
                <a:gd name="connsiteX87" fmla="*/ 733425 w 867204"/>
                <a:gd name="connsiteY87" fmla="*/ 431006 h 611981"/>
                <a:gd name="connsiteX88" fmla="*/ 726282 w 867204"/>
                <a:gd name="connsiteY88" fmla="*/ 438150 h 611981"/>
                <a:gd name="connsiteX89" fmla="*/ 716757 w 867204"/>
                <a:gd name="connsiteY89" fmla="*/ 452438 h 611981"/>
                <a:gd name="connsiteX90" fmla="*/ 723900 w 867204"/>
                <a:gd name="connsiteY90" fmla="*/ 490538 h 611981"/>
                <a:gd name="connsiteX91" fmla="*/ 728663 w 867204"/>
                <a:gd name="connsiteY91" fmla="*/ 504825 h 611981"/>
                <a:gd name="connsiteX92" fmla="*/ 721519 w 867204"/>
                <a:gd name="connsiteY92" fmla="*/ 538163 h 611981"/>
                <a:gd name="connsiteX93" fmla="*/ 719138 w 867204"/>
                <a:gd name="connsiteY93" fmla="*/ 545306 h 611981"/>
                <a:gd name="connsiteX94" fmla="*/ 711994 w 867204"/>
                <a:gd name="connsiteY94" fmla="*/ 552450 h 611981"/>
                <a:gd name="connsiteX95" fmla="*/ 704850 w 867204"/>
                <a:gd name="connsiteY95" fmla="*/ 576263 h 611981"/>
                <a:gd name="connsiteX96" fmla="*/ 702469 w 867204"/>
                <a:gd name="connsiteY96" fmla="*/ 592931 h 611981"/>
                <a:gd name="connsiteX97" fmla="*/ 695325 w 867204"/>
                <a:gd name="connsiteY97" fmla="*/ 597694 h 611981"/>
                <a:gd name="connsiteX98" fmla="*/ 683419 w 867204"/>
                <a:gd name="connsiteY98" fmla="*/ 611981 h 611981"/>
                <a:gd name="connsiteX99" fmla="*/ 676275 w 867204"/>
                <a:gd name="connsiteY99" fmla="*/ 597694 h 611981"/>
                <a:gd name="connsiteX100" fmla="*/ 671513 w 867204"/>
                <a:gd name="connsiteY100" fmla="*/ 583406 h 611981"/>
                <a:gd name="connsiteX101" fmla="*/ 666750 w 867204"/>
                <a:gd name="connsiteY101" fmla="*/ 569119 h 611981"/>
                <a:gd name="connsiteX102" fmla="*/ 664369 w 867204"/>
                <a:gd name="connsiteY102" fmla="*/ 561975 h 611981"/>
                <a:gd name="connsiteX103" fmla="*/ 650082 w 867204"/>
                <a:gd name="connsiteY103" fmla="*/ 550069 h 611981"/>
                <a:gd name="connsiteX104" fmla="*/ 642938 w 867204"/>
                <a:gd name="connsiteY104" fmla="*/ 542925 h 611981"/>
                <a:gd name="connsiteX105" fmla="*/ 628650 w 867204"/>
                <a:gd name="connsiteY105" fmla="*/ 535781 h 611981"/>
                <a:gd name="connsiteX106" fmla="*/ 614363 w 867204"/>
                <a:gd name="connsiteY106" fmla="*/ 526256 h 611981"/>
                <a:gd name="connsiteX107" fmla="*/ 604838 w 867204"/>
                <a:gd name="connsiteY107" fmla="*/ 519113 h 611981"/>
                <a:gd name="connsiteX108" fmla="*/ 590550 w 867204"/>
                <a:gd name="connsiteY108" fmla="*/ 514350 h 611981"/>
                <a:gd name="connsiteX109" fmla="*/ 583407 w 867204"/>
                <a:gd name="connsiteY109" fmla="*/ 511969 h 611981"/>
                <a:gd name="connsiteX110" fmla="*/ 566738 w 867204"/>
                <a:gd name="connsiteY110" fmla="*/ 504825 h 611981"/>
                <a:gd name="connsiteX111" fmla="*/ 557213 w 867204"/>
                <a:gd name="connsiteY111" fmla="*/ 497681 h 611981"/>
                <a:gd name="connsiteX112" fmla="*/ 542925 w 867204"/>
                <a:gd name="connsiteY112" fmla="*/ 488156 h 611981"/>
                <a:gd name="connsiteX113" fmla="*/ 535782 w 867204"/>
                <a:gd name="connsiteY113" fmla="*/ 483394 h 611981"/>
                <a:gd name="connsiteX114" fmla="*/ 531019 w 867204"/>
                <a:gd name="connsiteY114" fmla="*/ 476250 h 611981"/>
                <a:gd name="connsiteX115" fmla="*/ 516732 w 867204"/>
                <a:gd name="connsiteY115" fmla="*/ 466725 h 611981"/>
                <a:gd name="connsiteX116" fmla="*/ 502444 w 867204"/>
                <a:gd name="connsiteY116" fmla="*/ 457200 h 611981"/>
                <a:gd name="connsiteX117" fmla="*/ 492919 w 867204"/>
                <a:gd name="connsiteY117" fmla="*/ 450056 h 611981"/>
                <a:gd name="connsiteX118" fmla="*/ 478632 w 867204"/>
                <a:gd name="connsiteY118" fmla="*/ 435769 h 611981"/>
                <a:gd name="connsiteX119" fmla="*/ 461963 w 867204"/>
                <a:gd name="connsiteY119" fmla="*/ 423863 h 611981"/>
                <a:gd name="connsiteX120" fmla="*/ 457200 w 867204"/>
                <a:gd name="connsiteY120" fmla="*/ 416719 h 611981"/>
                <a:gd name="connsiteX121" fmla="*/ 442913 w 867204"/>
                <a:gd name="connsiteY121" fmla="*/ 407194 h 611981"/>
                <a:gd name="connsiteX122" fmla="*/ 438150 w 867204"/>
                <a:gd name="connsiteY122" fmla="*/ 400050 h 611981"/>
                <a:gd name="connsiteX123" fmla="*/ 428625 w 867204"/>
                <a:gd name="connsiteY123" fmla="*/ 392906 h 611981"/>
                <a:gd name="connsiteX124" fmla="*/ 407194 w 867204"/>
                <a:gd name="connsiteY124" fmla="*/ 376238 h 611981"/>
                <a:gd name="connsiteX125" fmla="*/ 392907 w 867204"/>
                <a:gd name="connsiteY125" fmla="*/ 369094 h 611981"/>
                <a:gd name="connsiteX126" fmla="*/ 378619 w 867204"/>
                <a:gd name="connsiteY126" fmla="*/ 364331 h 611981"/>
                <a:gd name="connsiteX127" fmla="*/ 359569 w 867204"/>
                <a:gd name="connsiteY127" fmla="*/ 354806 h 611981"/>
                <a:gd name="connsiteX128" fmla="*/ 209550 w 867204"/>
                <a:gd name="connsiteY128" fmla="*/ 361950 h 611981"/>
                <a:gd name="connsiteX129" fmla="*/ 159544 w 867204"/>
                <a:gd name="connsiteY129" fmla="*/ 387917 h 611981"/>
                <a:gd name="connsiteX130" fmla="*/ 152400 w 867204"/>
                <a:gd name="connsiteY130" fmla="*/ 378619 h 611981"/>
                <a:gd name="connsiteX131" fmla="*/ 142875 w 867204"/>
                <a:gd name="connsiteY131" fmla="*/ 381000 h 611981"/>
                <a:gd name="connsiteX132" fmla="*/ 104775 w 867204"/>
                <a:gd name="connsiteY132" fmla="*/ 397669 h 611981"/>
                <a:gd name="connsiteX133" fmla="*/ 66675 w 867204"/>
                <a:gd name="connsiteY133" fmla="*/ 402431 h 611981"/>
                <a:gd name="connsiteX134" fmla="*/ 52388 w 867204"/>
                <a:gd name="connsiteY134" fmla="*/ 407194 h 611981"/>
                <a:gd name="connsiteX135" fmla="*/ 45244 w 867204"/>
                <a:gd name="connsiteY135" fmla="*/ 411956 h 611981"/>
                <a:gd name="connsiteX136" fmla="*/ 35719 w 867204"/>
                <a:gd name="connsiteY136" fmla="*/ 414338 h 611981"/>
                <a:gd name="connsiteX137" fmla="*/ 21432 w 867204"/>
                <a:gd name="connsiteY137" fmla="*/ 419100 h 611981"/>
                <a:gd name="connsiteX138" fmla="*/ 7144 w 867204"/>
                <a:gd name="connsiteY138" fmla="*/ 423863 h 611981"/>
                <a:gd name="connsiteX139" fmla="*/ 0 w 867204"/>
                <a:gd name="connsiteY139" fmla="*/ 426244 h 611981"/>
                <a:gd name="connsiteX140" fmla="*/ 7144 w 867204"/>
                <a:gd name="connsiteY140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52475 w 867204"/>
                <a:gd name="connsiteY56" fmla="*/ 207169 h 611981"/>
                <a:gd name="connsiteX57" fmla="*/ 766763 w 867204"/>
                <a:gd name="connsiteY57" fmla="*/ 219075 h 611981"/>
                <a:gd name="connsiteX58" fmla="*/ 773907 w 867204"/>
                <a:gd name="connsiteY58" fmla="*/ 221456 h 611981"/>
                <a:gd name="connsiteX59" fmla="*/ 785813 w 867204"/>
                <a:gd name="connsiteY59" fmla="*/ 228600 h 611981"/>
                <a:gd name="connsiteX60" fmla="*/ 792957 w 867204"/>
                <a:gd name="connsiteY60" fmla="*/ 230981 h 611981"/>
                <a:gd name="connsiteX61" fmla="*/ 804863 w 867204"/>
                <a:gd name="connsiteY61" fmla="*/ 238125 h 611981"/>
                <a:gd name="connsiteX62" fmla="*/ 821532 w 867204"/>
                <a:gd name="connsiteY62" fmla="*/ 245269 h 611981"/>
                <a:gd name="connsiteX63" fmla="*/ 833438 w 867204"/>
                <a:gd name="connsiteY63" fmla="*/ 257175 h 611981"/>
                <a:gd name="connsiteX64" fmla="*/ 845344 w 867204"/>
                <a:gd name="connsiteY64" fmla="*/ 271463 h 611981"/>
                <a:gd name="connsiteX65" fmla="*/ 847725 w 867204"/>
                <a:gd name="connsiteY65" fmla="*/ 278606 h 611981"/>
                <a:gd name="connsiteX66" fmla="*/ 854869 w 867204"/>
                <a:gd name="connsiteY66" fmla="*/ 288131 h 611981"/>
                <a:gd name="connsiteX67" fmla="*/ 859632 w 867204"/>
                <a:gd name="connsiteY67" fmla="*/ 295275 h 611981"/>
                <a:gd name="connsiteX68" fmla="*/ 862013 w 867204"/>
                <a:gd name="connsiteY68" fmla="*/ 304800 h 611981"/>
                <a:gd name="connsiteX69" fmla="*/ 852488 w 867204"/>
                <a:gd name="connsiteY69" fmla="*/ 309563 h 611981"/>
                <a:gd name="connsiteX70" fmla="*/ 845344 w 867204"/>
                <a:gd name="connsiteY70" fmla="*/ 307181 h 611981"/>
                <a:gd name="connsiteX71" fmla="*/ 802482 w 867204"/>
                <a:gd name="connsiteY71" fmla="*/ 311944 h 611981"/>
                <a:gd name="connsiteX72" fmla="*/ 807244 w 867204"/>
                <a:gd name="connsiteY72" fmla="*/ 328613 h 611981"/>
                <a:gd name="connsiteX73" fmla="*/ 814388 w 867204"/>
                <a:gd name="connsiteY73" fmla="*/ 333375 h 611981"/>
                <a:gd name="connsiteX74" fmla="*/ 826294 w 867204"/>
                <a:gd name="connsiteY74" fmla="*/ 347663 h 611981"/>
                <a:gd name="connsiteX75" fmla="*/ 833438 w 867204"/>
                <a:gd name="connsiteY75" fmla="*/ 354806 h 611981"/>
                <a:gd name="connsiteX76" fmla="*/ 835819 w 867204"/>
                <a:gd name="connsiteY76" fmla="*/ 383381 h 611981"/>
                <a:gd name="connsiteX77" fmla="*/ 831057 w 867204"/>
                <a:gd name="connsiteY77" fmla="*/ 390525 h 611981"/>
                <a:gd name="connsiteX78" fmla="*/ 807244 w 867204"/>
                <a:gd name="connsiteY78" fmla="*/ 404813 h 611981"/>
                <a:gd name="connsiteX79" fmla="*/ 790575 w 867204"/>
                <a:gd name="connsiteY79" fmla="*/ 416719 h 611981"/>
                <a:gd name="connsiteX80" fmla="*/ 781050 w 867204"/>
                <a:gd name="connsiteY80" fmla="*/ 400050 h 611981"/>
                <a:gd name="connsiteX81" fmla="*/ 773907 w 867204"/>
                <a:gd name="connsiteY81" fmla="*/ 385763 h 611981"/>
                <a:gd name="connsiteX82" fmla="*/ 766763 w 867204"/>
                <a:gd name="connsiteY82" fmla="*/ 388144 h 611981"/>
                <a:gd name="connsiteX83" fmla="*/ 754857 w 867204"/>
                <a:gd name="connsiteY83" fmla="*/ 402431 h 611981"/>
                <a:gd name="connsiteX84" fmla="*/ 747713 w 867204"/>
                <a:gd name="connsiteY84" fmla="*/ 407194 h 611981"/>
                <a:gd name="connsiteX85" fmla="*/ 742950 w 867204"/>
                <a:gd name="connsiteY85" fmla="*/ 414338 h 611981"/>
                <a:gd name="connsiteX86" fmla="*/ 733425 w 867204"/>
                <a:gd name="connsiteY86" fmla="*/ 431006 h 611981"/>
                <a:gd name="connsiteX87" fmla="*/ 726282 w 867204"/>
                <a:gd name="connsiteY87" fmla="*/ 438150 h 611981"/>
                <a:gd name="connsiteX88" fmla="*/ 716757 w 867204"/>
                <a:gd name="connsiteY88" fmla="*/ 452438 h 611981"/>
                <a:gd name="connsiteX89" fmla="*/ 723900 w 867204"/>
                <a:gd name="connsiteY89" fmla="*/ 490538 h 611981"/>
                <a:gd name="connsiteX90" fmla="*/ 728663 w 867204"/>
                <a:gd name="connsiteY90" fmla="*/ 504825 h 611981"/>
                <a:gd name="connsiteX91" fmla="*/ 721519 w 867204"/>
                <a:gd name="connsiteY91" fmla="*/ 538163 h 611981"/>
                <a:gd name="connsiteX92" fmla="*/ 719138 w 867204"/>
                <a:gd name="connsiteY92" fmla="*/ 545306 h 611981"/>
                <a:gd name="connsiteX93" fmla="*/ 711994 w 867204"/>
                <a:gd name="connsiteY93" fmla="*/ 552450 h 611981"/>
                <a:gd name="connsiteX94" fmla="*/ 704850 w 867204"/>
                <a:gd name="connsiteY94" fmla="*/ 576263 h 611981"/>
                <a:gd name="connsiteX95" fmla="*/ 702469 w 867204"/>
                <a:gd name="connsiteY95" fmla="*/ 592931 h 611981"/>
                <a:gd name="connsiteX96" fmla="*/ 695325 w 867204"/>
                <a:gd name="connsiteY96" fmla="*/ 597694 h 611981"/>
                <a:gd name="connsiteX97" fmla="*/ 683419 w 867204"/>
                <a:gd name="connsiteY97" fmla="*/ 611981 h 611981"/>
                <a:gd name="connsiteX98" fmla="*/ 676275 w 867204"/>
                <a:gd name="connsiteY98" fmla="*/ 597694 h 611981"/>
                <a:gd name="connsiteX99" fmla="*/ 671513 w 867204"/>
                <a:gd name="connsiteY99" fmla="*/ 583406 h 611981"/>
                <a:gd name="connsiteX100" fmla="*/ 666750 w 867204"/>
                <a:gd name="connsiteY100" fmla="*/ 569119 h 611981"/>
                <a:gd name="connsiteX101" fmla="*/ 664369 w 867204"/>
                <a:gd name="connsiteY101" fmla="*/ 561975 h 611981"/>
                <a:gd name="connsiteX102" fmla="*/ 650082 w 867204"/>
                <a:gd name="connsiteY102" fmla="*/ 550069 h 611981"/>
                <a:gd name="connsiteX103" fmla="*/ 642938 w 867204"/>
                <a:gd name="connsiteY103" fmla="*/ 542925 h 611981"/>
                <a:gd name="connsiteX104" fmla="*/ 628650 w 867204"/>
                <a:gd name="connsiteY104" fmla="*/ 535781 h 611981"/>
                <a:gd name="connsiteX105" fmla="*/ 614363 w 867204"/>
                <a:gd name="connsiteY105" fmla="*/ 526256 h 611981"/>
                <a:gd name="connsiteX106" fmla="*/ 604838 w 867204"/>
                <a:gd name="connsiteY106" fmla="*/ 519113 h 611981"/>
                <a:gd name="connsiteX107" fmla="*/ 590550 w 867204"/>
                <a:gd name="connsiteY107" fmla="*/ 514350 h 611981"/>
                <a:gd name="connsiteX108" fmla="*/ 583407 w 867204"/>
                <a:gd name="connsiteY108" fmla="*/ 511969 h 611981"/>
                <a:gd name="connsiteX109" fmla="*/ 566738 w 867204"/>
                <a:gd name="connsiteY109" fmla="*/ 504825 h 611981"/>
                <a:gd name="connsiteX110" fmla="*/ 557213 w 867204"/>
                <a:gd name="connsiteY110" fmla="*/ 497681 h 611981"/>
                <a:gd name="connsiteX111" fmla="*/ 542925 w 867204"/>
                <a:gd name="connsiteY111" fmla="*/ 488156 h 611981"/>
                <a:gd name="connsiteX112" fmla="*/ 535782 w 867204"/>
                <a:gd name="connsiteY112" fmla="*/ 483394 h 611981"/>
                <a:gd name="connsiteX113" fmla="*/ 531019 w 867204"/>
                <a:gd name="connsiteY113" fmla="*/ 476250 h 611981"/>
                <a:gd name="connsiteX114" fmla="*/ 516732 w 867204"/>
                <a:gd name="connsiteY114" fmla="*/ 466725 h 611981"/>
                <a:gd name="connsiteX115" fmla="*/ 502444 w 867204"/>
                <a:gd name="connsiteY115" fmla="*/ 457200 h 611981"/>
                <a:gd name="connsiteX116" fmla="*/ 492919 w 867204"/>
                <a:gd name="connsiteY116" fmla="*/ 450056 h 611981"/>
                <a:gd name="connsiteX117" fmla="*/ 478632 w 867204"/>
                <a:gd name="connsiteY117" fmla="*/ 435769 h 611981"/>
                <a:gd name="connsiteX118" fmla="*/ 461963 w 867204"/>
                <a:gd name="connsiteY118" fmla="*/ 423863 h 611981"/>
                <a:gd name="connsiteX119" fmla="*/ 457200 w 867204"/>
                <a:gd name="connsiteY119" fmla="*/ 416719 h 611981"/>
                <a:gd name="connsiteX120" fmla="*/ 442913 w 867204"/>
                <a:gd name="connsiteY120" fmla="*/ 407194 h 611981"/>
                <a:gd name="connsiteX121" fmla="*/ 438150 w 867204"/>
                <a:gd name="connsiteY121" fmla="*/ 400050 h 611981"/>
                <a:gd name="connsiteX122" fmla="*/ 428625 w 867204"/>
                <a:gd name="connsiteY122" fmla="*/ 392906 h 611981"/>
                <a:gd name="connsiteX123" fmla="*/ 407194 w 867204"/>
                <a:gd name="connsiteY123" fmla="*/ 376238 h 611981"/>
                <a:gd name="connsiteX124" fmla="*/ 392907 w 867204"/>
                <a:gd name="connsiteY124" fmla="*/ 369094 h 611981"/>
                <a:gd name="connsiteX125" fmla="*/ 378619 w 867204"/>
                <a:gd name="connsiteY125" fmla="*/ 364331 h 611981"/>
                <a:gd name="connsiteX126" fmla="*/ 359569 w 867204"/>
                <a:gd name="connsiteY126" fmla="*/ 354806 h 611981"/>
                <a:gd name="connsiteX127" fmla="*/ 209550 w 867204"/>
                <a:gd name="connsiteY127" fmla="*/ 361950 h 611981"/>
                <a:gd name="connsiteX128" fmla="*/ 159544 w 867204"/>
                <a:gd name="connsiteY128" fmla="*/ 387917 h 611981"/>
                <a:gd name="connsiteX129" fmla="*/ 152400 w 867204"/>
                <a:gd name="connsiteY129" fmla="*/ 378619 h 611981"/>
                <a:gd name="connsiteX130" fmla="*/ 142875 w 867204"/>
                <a:gd name="connsiteY130" fmla="*/ 381000 h 611981"/>
                <a:gd name="connsiteX131" fmla="*/ 104775 w 867204"/>
                <a:gd name="connsiteY131" fmla="*/ 397669 h 611981"/>
                <a:gd name="connsiteX132" fmla="*/ 66675 w 867204"/>
                <a:gd name="connsiteY132" fmla="*/ 402431 h 611981"/>
                <a:gd name="connsiteX133" fmla="*/ 52388 w 867204"/>
                <a:gd name="connsiteY133" fmla="*/ 407194 h 611981"/>
                <a:gd name="connsiteX134" fmla="*/ 45244 w 867204"/>
                <a:gd name="connsiteY134" fmla="*/ 411956 h 611981"/>
                <a:gd name="connsiteX135" fmla="*/ 35719 w 867204"/>
                <a:gd name="connsiteY135" fmla="*/ 414338 h 611981"/>
                <a:gd name="connsiteX136" fmla="*/ 21432 w 867204"/>
                <a:gd name="connsiteY136" fmla="*/ 419100 h 611981"/>
                <a:gd name="connsiteX137" fmla="*/ 7144 w 867204"/>
                <a:gd name="connsiteY137" fmla="*/ 423863 h 611981"/>
                <a:gd name="connsiteX138" fmla="*/ 0 w 867204"/>
                <a:gd name="connsiteY138" fmla="*/ 426244 h 611981"/>
                <a:gd name="connsiteX139" fmla="*/ 7144 w 867204"/>
                <a:gd name="connsiteY139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66763 w 867204"/>
                <a:gd name="connsiteY56" fmla="*/ 219075 h 611981"/>
                <a:gd name="connsiteX57" fmla="*/ 773907 w 867204"/>
                <a:gd name="connsiteY57" fmla="*/ 221456 h 611981"/>
                <a:gd name="connsiteX58" fmla="*/ 785813 w 867204"/>
                <a:gd name="connsiteY58" fmla="*/ 228600 h 611981"/>
                <a:gd name="connsiteX59" fmla="*/ 792957 w 867204"/>
                <a:gd name="connsiteY59" fmla="*/ 230981 h 611981"/>
                <a:gd name="connsiteX60" fmla="*/ 804863 w 867204"/>
                <a:gd name="connsiteY60" fmla="*/ 238125 h 611981"/>
                <a:gd name="connsiteX61" fmla="*/ 821532 w 867204"/>
                <a:gd name="connsiteY61" fmla="*/ 245269 h 611981"/>
                <a:gd name="connsiteX62" fmla="*/ 833438 w 867204"/>
                <a:gd name="connsiteY62" fmla="*/ 257175 h 611981"/>
                <a:gd name="connsiteX63" fmla="*/ 845344 w 867204"/>
                <a:gd name="connsiteY63" fmla="*/ 271463 h 611981"/>
                <a:gd name="connsiteX64" fmla="*/ 847725 w 867204"/>
                <a:gd name="connsiteY64" fmla="*/ 278606 h 611981"/>
                <a:gd name="connsiteX65" fmla="*/ 854869 w 867204"/>
                <a:gd name="connsiteY65" fmla="*/ 288131 h 611981"/>
                <a:gd name="connsiteX66" fmla="*/ 859632 w 867204"/>
                <a:gd name="connsiteY66" fmla="*/ 295275 h 611981"/>
                <a:gd name="connsiteX67" fmla="*/ 862013 w 867204"/>
                <a:gd name="connsiteY67" fmla="*/ 304800 h 611981"/>
                <a:gd name="connsiteX68" fmla="*/ 852488 w 867204"/>
                <a:gd name="connsiteY68" fmla="*/ 309563 h 611981"/>
                <a:gd name="connsiteX69" fmla="*/ 845344 w 867204"/>
                <a:gd name="connsiteY69" fmla="*/ 307181 h 611981"/>
                <a:gd name="connsiteX70" fmla="*/ 802482 w 867204"/>
                <a:gd name="connsiteY70" fmla="*/ 311944 h 611981"/>
                <a:gd name="connsiteX71" fmla="*/ 807244 w 867204"/>
                <a:gd name="connsiteY71" fmla="*/ 328613 h 611981"/>
                <a:gd name="connsiteX72" fmla="*/ 814388 w 867204"/>
                <a:gd name="connsiteY72" fmla="*/ 333375 h 611981"/>
                <a:gd name="connsiteX73" fmla="*/ 826294 w 867204"/>
                <a:gd name="connsiteY73" fmla="*/ 347663 h 611981"/>
                <a:gd name="connsiteX74" fmla="*/ 833438 w 867204"/>
                <a:gd name="connsiteY74" fmla="*/ 354806 h 611981"/>
                <a:gd name="connsiteX75" fmla="*/ 835819 w 867204"/>
                <a:gd name="connsiteY75" fmla="*/ 383381 h 611981"/>
                <a:gd name="connsiteX76" fmla="*/ 831057 w 867204"/>
                <a:gd name="connsiteY76" fmla="*/ 390525 h 611981"/>
                <a:gd name="connsiteX77" fmla="*/ 807244 w 867204"/>
                <a:gd name="connsiteY77" fmla="*/ 404813 h 611981"/>
                <a:gd name="connsiteX78" fmla="*/ 790575 w 867204"/>
                <a:gd name="connsiteY78" fmla="*/ 416719 h 611981"/>
                <a:gd name="connsiteX79" fmla="*/ 781050 w 867204"/>
                <a:gd name="connsiteY79" fmla="*/ 400050 h 611981"/>
                <a:gd name="connsiteX80" fmla="*/ 773907 w 867204"/>
                <a:gd name="connsiteY80" fmla="*/ 385763 h 611981"/>
                <a:gd name="connsiteX81" fmla="*/ 766763 w 867204"/>
                <a:gd name="connsiteY81" fmla="*/ 388144 h 611981"/>
                <a:gd name="connsiteX82" fmla="*/ 754857 w 867204"/>
                <a:gd name="connsiteY82" fmla="*/ 402431 h 611981"/>
                <a:gd name="connsiteX83" fmla="*/ 747713 w 867204"/>
                <a:gd name="connsiteY83" fmla="*/ 407194 h 611981"/>
                <a:gd name="connsiteX84" fmla="*/ 742950 w 867204"/>
                <a:gd name="connsiteY84" fmla="*/ 414338 h 611981"/>
                <a:gd name="connsiteX85" fmla="*/ 733425 w 867204"/>
                <a:gd name="connsiteY85" fmla="*/ 431006 h 611981"/>
                <a:gd name="connsiteX86" fmla="*/ 726282 w 867204"/>
                <a:gd name="connsiteY86" fmla="*/ 438150 h 611981"/>
                <a:gd name="connsiteX87" fmla="*/ 716757 w 867204"/>
                <a:gd name="connsiteY87" fmla="*/ 452438 h 611981"/>
                <a:gd name="connsiteX88" fmla="*/ 723900 w 867204"/>
                <a:gd name="connsiteY88" fmla="*/ 490538 h 611981"/>
                <a:gd name="connsiteX89" fmla="*/ 728663 w 867204"/>
                <a:gd name="connsiteY89" fmla="*/ 504825 h 611981"/>
                <a:gd name="connsiteX90" fmla="*/ 721519 w 867204"/>
                <a:gd name="connsiteY90" fmla="*/ 538163 h 611981"/>
                <a:gd name="connsiteX91" fmla="*/ 719138 w 867204"/>
                <a:gd name="connsiteY91" fmla="*/ 545306 h 611981"/>
                <a:gd name="connsiteX92" fmla="*/ 711994 w 867204"/>
                <a:gd name="connsiteY92" fmla="*/ 552450 h 611981"/>
                <a:gd name="connsiteX93" fmla="*/ 704850 w 867204"/>
                <a:gd name="connsiteY93" fmla="*/ 576263 h 611981"/>
                <a:gd name="connsiteX94" fmla="*/ 702469 w 867204"/>
                <a:gd name="connsiteY94" fmla="*/ 592931 h 611981"/>
                <a:gd name="connsiteX95" fmla="*/ 695325 w 867204"/>
                <a:gd name="connsiteY95" fmla="*/ 597694 h 611981"/>
                <a:gd name="connsiteX96" fmla="*/ 683419 w 867204"/>
                <a:gd name="connsiteY96" fmla="*/ 611981 h 611981"/>
                <a:gd name="connsiteX97" fmla="*/ 676275 w 867204"/>
                <a:gd name="connsiteY97" fmla="*/ 597694 h 611981"/>
                <a:gd name="connsiteX98" fmla="*/ 671513 w 867204"/>
                <a:gd name="connsiteY98" fmla="*/ 583406 h 611981"/>
                <a:gd name="connsiteX99" fmla="*/ 666750 w 867204"/>
                <a:gd name="connsiteY99" fmla="*/ 569119 h 611981"/>
                <a:gd name="connsiteX100" fmla="*/ 664369 w 867204"/>
                <a:gd name="connsiteY100" fmla="*/ 561975 h 611981"/>
                <a:gd name="connsiteX101" fmla="*/ 650082 w 867204"/>
                <a:gd name="connsiteY101" fmla="*/ 550069 h 611981"/>
                <a:gd name="connsiteX102" fmla="*/ 642938 w 867204"/>
                <a:gd name="connsiteY102" fmla="*/ 542925 h 611981"/>
                <a:gd name="connsiteX103" fmla="*/ 628650 w 867204"/>
                <a:gd name="connsiteY103" fmla="*/ 535781 h 611981"/>
                <a:gd name="connsiteX104" fmla="*/ 614363 w 867204"/>
                <a:gd name="connsiteY104" fmla="*/ 526256 h 611981"/>
                <a:gd name="connsiteX105" fmla="*/ 604838 w 867204"/>
                <a:gd name="connsiteY105" fmla="*/ 519113 h 611981"/>
                <a:gd name="connsiteX106" fmla="*/ 590550 w 867204"/>
                <a:gd name="connsiteY106" fmla="*/ 514350 h 611981"/>
                <a:gd name="connsiteX107" fmla="*/ 583407 w 867204"/>
                <a:gd name="connsiteY107" fmla="*/ 511969 h 611981"/>
                <a:gd name="connsiteX108" fmla="*/ 566738 w 867204"/>
                <a:gd name="connsiteY108" fmla="*/ 504825 h 611981"/>
                <a:gd name="connsiteX109" fmla="*/ 557213 w 867204"/>
                <a:gd name="connsiteY109" fmla="*/ 497681 h 611981"/>
                <a:gd name="connsiteX110" fmla="*/ 542925 w 867204"/>
                <a:gd name="connsiteY110" fmla="*/ 488156 h 611981"/>
                <a:gd name="connsiteX111" fmla="*/ 535782 w 867204"/>
                <a:gd name="connsiteY111" fmla="*/ 483394 h 611981"/>
                <a:gd name="connsiteX112" fmla="*/ 531019 w 867204"/>
                <a:gd name="connsiteY112" fmla="*/ 476250 h 611981"/>
                <a:gd name="connsiteX113" fmla="*/ 516732 w 867204"/>
                <a:gd name="connsiteY113" fmla="*/ 466725 h 611981"/>
                <a:gd name="connsiteX114" fmla="*/ 502444 w 867204"/>
                <a:gd name="connsiteY114" fmla="*/ 457200 h 611981"/>
                <a:gd name="connsiteX115" fmla="*/ 492919 w 867204"/>
                <a:gd name="connsiteY115" fmla="*/ 450056 h 611981"/>
                <a:gd name="connsiteX116" fmla="*/ 478632 w 867204"/>
                <a:gd name="connsiteY116" fmla="*/ 435769 h 611981"/>
                <a:gd name="connsiteX117" fmla="*/ 461963 w 867204"/>
                <a:gd name="connsiteY117" fmla="*/ 423863 h 611981"/>
                <a:gd name="connsiteX118" fmla="*/ 457200 w 867204"/>
                <a:gd name="connsiteY118" fmla="*/ 416719 h 611981"/>
                <a:gd name="connsiteX119" fmla="*/ 442913 w 867204"/>
                <a:gd name="connsiteY119" fmla="*/ 407194 h 611981"/>
                <a:gd name="connsiteX120" fmla="*/ 438150 w 867204"/>
                <a:gd name="connsiteY120" fmla="*/ 400050 h 611981"/>
                <a:gd name="connsiteX121" fmla="*/ 428625 w 867204"/>
                <a:gd name="connsiteY121" fmla="*/ 392906 h 611981"/>
                <a:gd name="connsiteX122" fmla="*/ 407194 w 867204"/>
                <a:gd name="connsiteY122" fmla="*/ 376238 h 611981"/>
                <a:gd name="connsiteX123" fmla="*/ 392907 w 867204"/>
                <a:gd name="connsiteY123" fmla="*/ 369094 h 611981"/>
                <a:gd name="connsiteX124" fmla="*/ 378619 w 867204"/>
                <a:gd name="connsiteY124" fmla="*/ 364331 h 611981"/>
                <a:gd name="connsiteX125" fmla="*/ 359569 w 867204"/>
                <a:gd name="connsiteY125" fmla="*/ 354806 h 611981"/>
                <a:gd name="connsiteX126" fmla="*/ 209550 w 867204"/>
                <a:gd name="connsiteY126" fmla="*/ 361950 h 611981"/>
                <a:gd name="connsiteX127" fmla="*/ 159544 w 867204"/>
                <a:gd name="connsiteY127" fmla="*/ 387917 h 611981"/>
                <a:gd name="connsiteX128" fmla="*/ 152400 w 867204"/>
                <a:gd name="connsiteY128" fmla="*/ 378619 h 611981"/>
                <a:gd name="connsiteX129" fmla="*/ 142875 w 867204"/>
                <a:gd name="connsiteY129" fmla="*/ 381000 h 611981"/>
                <a:gd name="connsiteX130" fmla="*/ 104775 w 867204"/>
                <a:gd name="connsiteY130" fmla="*/ 397669 h 611981"/>
                <a:gd name="connsiteX131" fmla="*/ 66675 w 867204"/>
                <a:gd name="connsiteY131" fmla="*/ 402431 h 611981"/>
                <a:gd name="connsiteX132" fmla="*/ 52388 w 867204"/>
                <a:gd name="connsiteY132" fmla="*/ 407194 h 611981"/>
                <a:gd name="connsiteX133" fmla="*/ 45244 w 867204"/>
                <a:gd name="connsiteY133" fmla="*/ 411956 h 611981"/>
                <a:gd name="connsiteX134" fmla="*/ 35719 w 867204"/>
                <a:gd name="connsiteY134" fmla="*/ 414338 h 611981"/>
                <a:gd name="connsiteX135" fmla="*/ 21432 w 867204"/>
                <a:gd name="connsiteY135" fmla="*/ 419100 h 611981"/>
                <a:gd name="connsiteX136" fmla="*/ 7144 w 867204"/>
                <a:gd name="connsiteY136" fmla="*/ 423863 h 611981"/>
                <a:gd name="connsiteX137" fmla="*/ 0 w 867204"/>
                <a:gd name="connsiteY137" fmla="*/ 426244 h 611981"/>
                <a:gd name="connsiteX138" fmla="*/ 7144 w 867204"/>
                <a:gd name="connsiteY138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66763 w 867204"/>
                <a:gd name="connsiteY56" fmla="*/ 219075 h 611981"/>
                <a:gd name="connsiteX57" fmla="*/ 773907 w 867204"/>
                <a:gd name="connsiteY57" fmla="*/ 221456 h 611981"/>
                <a:gd name="connsiteX58" fmla="*/ 785813 w 867204"/>
                <a:gd name="connsiteY58" fmla="*/ 228600 h 611981"/>
                <a:gd name="connsiteX59" fmla="*/ 792957 w 867204"/>
                <a:gd name="connsiteY59" fmla="*/ 230981 h 611981"/>
                <a:gd name="connsiteX60" fmla="*/ 804863 w 867204"/>
                <a:gd name="connsiteY60" fmla="*/ 238125 h 611981"/>
                <a:gd name="connsiteX61" fmla="*/ 833438 w 867204"/>
                <a:gd name="connsiteY61" fmla="*/ 257175 h 611981"/>
                <a:gd name="connsiteX62" fmla="*/ 845344 w 867204"/>
                <a:gd name="connsiteY62" fmla="*/ 271463 h 611981"/>
                <a:gd name="connsiteX63" fmla="*/ 847725 w 867204"/>
                <a:gd name="connsiteY63" fmla="*/ 278606 h 611981"/>
                <a:gd name="connsiteX64" fmla="*/ 854869 w 867204"/>
                <a:gd name="connsiteY64" fmla="*/ 288131 h 611981"/>
                <a:gd name="connsiteX65" fmla="*/ 859632 w 867204"/>
                <a:gd name="connsiteY65" fmla="*/ 295275 h 611981"/>
                <a:gd name="connsiteX66" fmla="*/ 862013 w 867204"/>
                <a:gd name="connsiteY66" fmla="*/ 304800 h 611981"/>
                <a:gd name="connsiteX67" fmla="*/ 852488 w 867204"/>
                <a:gd name="connsiteY67" fmla="*/ 309563 h 611981"/>
                <a:gd name="connsiteX68" fmla="*/ 845344 w 867204"/>
                <a:gd name="connsiteY68" fmla="*/ 307181 h 611981"/>
                <a:gd name="connsiteX69" fmla="*/ 802482 w 867204"/>
                <a:gd name="connsiteY69" fmla="*/ 311944 h 611981"/>
                <a:gd name="connsiteX70" fmla="*/ 807244 w 867204"/>
                <a:gd name="connsiteY70" fmla="*/ 328613 h 611981"/>
                <a:gd name="connsiteX71" fmla="*/ 814388 w 867204"/>
                <a:gd name="connsiteY71" fmla="*/ 333375 h 611981"/>
                <a:gd name="connsiteX72" fmla="*/ 826294 w 867204"/>
                <a:gd name="connsiteY72" fmla="*/ 347663 h 611981"/>
                <a:gd name="connsiteX73" fmla="*/ 833438 w 867204"/>
                <a:gd name="connsiteY73" fmla="*/ 354806 h 611981"/>
                <a:gd name="connsiteX74" fmla="*/ 835819 w 867204"/>
                <a:gd name="connsiteY74" fmla="*/ 383381 h 611981"/>
                <a:gd name="connsiteX75" fmla="*/ 831057 w 867204"/>
                <a:gd name="connsiteY75" fmla="*/ 390525 h 611981"/>
                <a:gd name="connsiteX76" fmla="*/ 807244 w 867204"/>
                <a:gd name="connsiteY76" fmla="*/ 404813 h 611981"/>
                <a:gd name="connsiteX77" fmla="*/ 790575 w 867204"/>
                <a:gd name="connsiteY77" fmla="*/ 416719 h 611981"/>
                <a:gd name="connsiteX78" fmla="*/ 781050 w 867204"/>
                <a:gd name="connsiteY78" fmla="*/ 400050 h 611981"/>
                <a:gd name="connsiteX79" fmla="*/ 773907 w 867204"/>
                <a:gd name="connsiteY79" fmla="*/ 385763 h 611981"/>
                <a:gd name="connsiteX80" fmla="*/ 766763 w 867204"/>
                <a:gd name="connsiteY80" fmla="*/ 388144 h 611981"/>
                <a:gd name="connsiteX81" fmla="*/ 754857 w 867204"/>
                <a:gd name="connsiteY81" fmla="*/ 402431 h 611981"/>
                <a:gd name="connsiteX82" fmla="*/ 747713 w 867204"/>
                <a:gd name="connsiteY82" fmla="*/ 407194 h 611981"/>
                <a:gd name="connsiteX83" fmla="*/ 742950 w 867204"/>
                <a:gd name="connsiteY83" fmla="*/ 414338 h 611981"/>
                <a:gd name="connsiteX84" fmla="*/ 733425 w 867204"/>
                <a:gd name="connsiteY84" fmla="*/ 431006 h 611981"/>
                <a:gd name="connsiteX85" fmla="*/ 726282 w 867204"/>
                <a:gd name="connsiteY85" fmla="*/ 438150 h 611981"/>
                <a:gd name="connsiteX86" fmla="*/ 716757 w 867204"/>
                <a:gd name="connsiteY86" fmla="*/ 452438 h 611981"/>
                <a:gd name="connsiteX87" fmla="*/ 723900 w 867204"/>
                <a:gd name="connsiteY87" fmla="*/ 490538 h 611981"/>
                <a:gd name="connsiteX88" fmla="*/ 728663 w 867204"/>
                <a:gd name="connsiteY88" fmla="*/ 504825 h 611981"/>
                <a:gd name="connsiteX89" fmla="*/ 721519 w 867204"/>
                <a:gd name="connsiteY89" fmla="*/ 538163 h 611981"/>
                <a:gd name="connsiteX90" fmla="*/ 719138 w 867204"/>
                <a:gd name="connsiteY90" fmla="*/ 545306 h 611981"/>
                <a:gd name="connsiteX91" fmla="*/ 711994 w 867204"/>
                <a:gd name="connsiteY91" fmla="*/ 552450 h 611981"/>
                <a:gd name="connsiteX92" fmla="*/ 704850 w 867204"/>
                <a:gd name="connsiteY92" fmla="*/ 576263 h 611981"/>
                <a:gd name="connsiteX93" fmla="*/ 702469 w 867204"/>
                <a:gd name="connsiteY93" fmla="*/ 592931 h 611981"/>
                <a:gd name="connsiteX94" fmla="*/ 695325 w 867204"/>
                <a:gd name="connsiteY94" fmla="*/ 597694 h 611981"/>
                <a:gd name="connsiteX95" fmla="*/ 683419 w 867204"/>
                <a:gd name="connsiteY95" fmla="*/ 611981 h 611981"/>
                <a:gd name="connsiteX96" fmla="*/ 676275 w 867204"/>
                <a:gd name="connsiteY96" fmla="*/ 597694 h 611981"/>
                <a:gd name="connsiteX97" fmla="*/ 671513 w 867204"/>
                <a:gd name="connsiteY97" fmla="*/ 583406 h 611981"/>
                <a:gd name="connsiteX98" fmla="*/ 666750 w 867204"/>
                <a:gd name="connsiteY98" fmla="*/ 569119 h 611981"/>
                <a:gd name="connsiteX99" fmla="*/ 664369 w 867204"/>
                <a:gd name="connsiteY99" fmla="*/ 561975 h 611981"/>
                <a:gd name="connsiteX100" fmla="*/ 650082 w 867204"/>
                <a:gd name="connsiteY100" fmla="*/ 550069 h 611981"/>
                <a:gd name="connsiteX101" fmla="*/ 642938 w 867204"/>
                <a:gd name="connsiteY101" fmla="*/ 542925 h 611981"/>
                <a:gd name="connsiteX102" fmla="*/ 628650 w 867204"/>
                <a:gd name="connsiteY102" fmla="*/ 535781 h 611981"/>
                <a:gd name="connsiteX103" fmla="*/ 614363 w 867204"/>
                <a:gd name="connsiteY103" fmla="*/ 526256 h 611981"/>
                <a:gd name="connsiteX104" fmla="*/ 604838 w 867204"/>
                <a:gd name="connsiteY104" fmla="*/ 519113 h 611981"/>
                <a:gd name="connsiteX105" fmla="*/ 590550 w 867204"/>
                <a:gd name="connsiteY105" fmla="*/ 514350 h 611981"/>
                <a:gd name="connsiteX106" fmla="*/ 583407 w 867204"/>
                <a:gd name="connsiteY106" fmla="*/ 511969 h 611981"/>
                <a:gd name="connsiteX107" fmla="*/ 566738 w 867204"/>
                <a:gd name="connsiteY107" fmla="*/ 504825 h 611981"/>
                <a:gd name="connsiteX108" fmla="*/ 557213 w 867204"/>
                <a:gd name="connsiteY108" fmla="*/ 497681 h 611981"/>
                <a:gd name="connsiteX109" fmla="*/ 542925 w 867204"/>
                <a:gd name="connsiteY109" fmla="*/ 488156 h 611981"/>
                <a:gd name="connsiteX110" fmla="*/ 535782 w 867204"/>
                <a:gd name="connsiteY110" fmla="*/ 483394 h 611981"/>
                <a:gd name="connsiteX111" fmla="*/ 531019 w 867204"/>
                <a:gd name="connsiteY111" fmla="*/ 476250 h 611981"/>
                <a:gd name="connsiteX112" fmla="*/ 516732 w 867204"/>
                <a:gd name="connsiteY112" fmla="*/ 466725 h 611981"/>
                <a:gd name="connsiteX113" fmla="*/ 502444 w 867204"/>
                <a:gd name="connsiteY113" fmla="*/ 457200 h 611981"/>
                <a:gd name="connsiteX114" fmla="*/ 492919 w 867204"/>
                <a:gd name="connsiteY114" fmla="*/ 450056 h 611981"/>
                <a:gd name="connsiteX115" fmla="*/ 478632 w 867204"/>
                <a:gd name="connsiteY115" fmla="*/ 435769 h 611981"/>
                <a:gd name="connsiteX116" fmla="*/ 461963 w 867204"/>
                <a:gd name="connsiteY116" fmla="*/ 423863 h 611981"/>
                <a:gd name="connsiteX117" fmla="*/ 457200 w 867204"/>
                <a:gd name="connsiteY117" fmla="*/ 416719 h 611981"/>
                <a:gd name="connsiteX118" fmla="*/ 442913 w 867204"/>
                <a:gd name="connsiteY118" fmla="*/ 407194 h 611981"/>
                <a:gd name="connsiteX119" fmla="*/ 438150 w 867204"/>
                <a:gd name="connsiteY119" fmla="*/ 400050 h 611981"/>
                <a:gd name="connsiteX120" fmla="*/ 428625 w 867204"/>
                <a:gd name="connsiteY120" fmla="*/ 392906 h 611981"/>
                <a:gd name="connsiteX121" fmla="*/ 407194 w 867204"/>
                <a:gd name="connsiteY121" fmla="*/ 376238 h 611981"/>
                <a:gd name="connsiteX122" fmla="*/ 392907 w 867204"/>
                <a:gd name="connsiteY122" fmla="*/ 369094 h 611981"/>
                <a:gd name="connsiteX123" fmla="*/ 378619 w 867204"/>
                <a:gd name="connsiteY123" fmla="*/ 364331 h 611981"/>
                <a:gd name="connsiteX124" fmla="*/ 359569 w 867204"/>
                <a:gd name="connsiteY124" fmla="*/ 354806 h 611981"/>
                <a:gd name="connsiteX125" fmla="*/ 209550 w 867204"/>
                <a:gd name="connsiteY125" fmla="*/ 361950 h 611981"/>
                <a:gd name="connsiteX126" fmla="*/ 159544 w 867204"/>
                <a:gd name="connsiteY126" fmla="*/ 387917 h 611981"/>
                <a:gd name="connsiteX127" fmla="*/ 152400 w 867204"/>
                <a:gd name="connsiteY127" fmla="*/ 378619 h 611981"/>
                <a:gd name="connsiteX128" fmla="*/ 142875 w 867204"/>
                <a:gd name="connsiteY128" fmla="*/ 381000 h 611981"/>
                <a:gd name="connsiteX129" fmla="*/ 104775 w 867204"/>
                <a:gd name="connsiteY129" fmla="*/ 397669 h 611981"/>
                <a:gd name="connsiteX130" fmla="*/ 66675 w 867204"/>
                <a:gd name="connsiteY130" fmla="*/ 402431 h 611981"/>
                <a:gd name="connsiteX131" fmla="*/ 52388 w 867204"/>
                <a:gd name="connsiteY131" fmla="*/ 407194 h 611981"/>
                <a:gd name="connsiteX132" fmla="*/ 45244 w 867204"/>
                <a:gd name="connsiteY132" fmla="*/ 411956 h 611981"/>
                <a:gd name="connsiteX133" fmla="*/ 35719 w 867204"/>
                <a:gd name="connsiteY133" fmla="*/ 414338 h 611981"/>
                <a:gd name="connsiteX134" fmla="*/ 21432 w 867204"/>
                <a:gd name="connsiteY134" fmla="*/ 419100 h 611981"/>
                <a:gd name="connsiteX135" fmla="*/ 7144 w 867204"/>
                <a:gd name="connsiteY135" fmla="*/ 423863 h 611981"/>
                <a:gd name="connsiteX136" fmla="*/ 0 w 867204"/>
                <a:gd name="connsiteY136" fmla="*/ 426244 h 611981"/>
                <a:gd name="connsiteX137" fmla="*/ 7144 w 867204"/>
                <a:gd name="connsiteY137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66763 w 867204"/>
                <a:gd name="connsiteY56" fmla="*/ 219075 h 611981"/>
                <a:gd name="connsiteX57" fmla="*/ 773907 w 867204"/>
                <a:gd name="connsiteY57" fmla="*/ 221456 h 611981"/>
                <a:gd name="connsiteX58" fmla="*/ 785813 w 867204"/>
                <a:gd name="connsiteY58" fmla="*/ 228600 h 611981"/>
                <a:gd name="connsiteX59" fmla="*/ 792957 w 867204"/>
                <a:gd name="connsiteY59" fmla="*/ 230981 h 611981"/>
                <a:gd name="connsiteX60" fmla="*/ 804863 w 867204"/>
                <a:gd name="connsiteY60" fmla="*/ 238125 h 611981"/>
                <a:gd name="connsiteX61" fmla="*/ 845344 w 867204"/>
                <a:gd name="connsiteY61" fmla="*/ 271463 h 611981"/>
                <a:gd name="connsiteX62" fmla="*/ 847725 w 867204"/>
                <a:gd name="connsiteY62" fmla="*/ 278606 h 611981"/>
                <a:gd name="connsiteX63" fmla="*/ 854869 w 867204"/>
                <a:gd name="connsiteY63" fmla="*/ 288131 h 611981"/>
                <a:gd name="connsiteX64" fmla="*/ 859632 w 867204"/>
                <a:gd name="connsiteY64" fmla="*/ 295275 h 611981"/>
                <a:gd name="connsiteX65" fmla="*/ 862013 w 867204"/>
                <a:gd name="connsiteY65" fmla="*/ 304800 h 611981"/>
                <a:gd name="connsiteX66" fmla="*/ 852488 w 867204"/>
                <a:gd name="connsiteY66" fmla="*/ 309563 h 611981"/>
                <a:gd name="connsiteX67" fmla="*/ 845344 w 867204"/>
                <a:gd name="connsiteY67" fmla="*/ 307181 h 611981"/>
                <a:gd name="connsiteX68" fmla="*/ 802482 w 867204"/>
                <a:gd name="connsiteY68" fmla="*/ 311944 h 611981"/>
                <a:gd name="connsiteX69" fmla="*/ 807244 w 867204"/>
                <a:gd name="connsiteY69" fmla="*/ 328613 h 611981"/>
                <a:gd name="connsiteX70" fmla="*/ 814388 w 867204"/>
                <a:gd name="connsiteY70" fmla="*/ 333375 h 611981"/>
                <a:gd name="connsiteX71" fmla="*/ 826294 w 867204"/>
                <a:gd name="connsiteY71" fmla="*/ 347663 h 611981"/>
                <a:gd name="connsiteX72" fmla="*/ 833438 w 867204"/>
                <a:gd name="connsiteY72" fmla="*/ 354806 h 611981"/>
                <a:gd name="connsiteX73" fmla="*/ 835819 w 867204"/>
                <a:gd name="connsiteY73" fmla="*/ 383381 h 611981"/>
                <a:gd name="connsiteX74" fmla="*/ 831057 w 867204"/>
                <a:gd name="connsiteY74" fmla="*/ 390525 h 611981"/>
                <a:gd name="connsiteX75" fmla="*/ 807244 w 867204"/>
                <a:gd name="connsiteY75" fmla="*/ 404813 h 611981"/>
                <a:gd name="connsiteX76" fmla="*/ 790575 w 867204"/>
                <a:gd name="connsiteY76" fmla="*/ 416719 h 611981"/>
                <a:gd name="connsiteX77" fmla="*/ 781050 w 867204"/>
                <a:gd name="connsiteY77" fmla="*/ 400050 h 611981"/>
                <a:gd name="connsiteX78" fmla="*/ 773907 w 867204"/>
                <a:gd name="connsiteY78" fmla="*/ 385763 h 611981"/>
                <a:gd name="connsiteX79" fmla="*/ 766763 w 867204"/>
                <a:gd name="connsiteY79" fmla="*/ 388144 h 611981"/>
                <a:gd name="connsiteX80" fmla="*/ 754857 w 867204"/>
                <a:gd name="connsiteY80" fmla="*/ 402431 h 611981"/>
                <a:gd name="connsiteX81" fmla="*/ 747713 w 867204"/>
                <a:gd name="connsiteY81" fmla="*/ 407194 h 611981"/>
                <a:gd name="connsiteX82" fmla="*/ 742950 w 867204"/>
                <a:gd name="connsiteY82" fmla="*/ 414338 h 611981"/>
                <a:gd name="connsiteX83" fmla="*/ 733425 w 867204"/>
                <a:gd name="connsiteY83" fmla="*/ 431006 h 611981"/>
                <a:gd name="connsiteX84" fmla="*/ 726282 w 867204"/>
                <a:gd name="connsiteY84" fmla="*/ 438150 h 611981"/>
                <a:gd name="connsiteX85" fmla="*/ 716757 w 867204"/>
                <a:gd name="connsiteY85" fmla="*/ 452438 h 611981"/>
                <a:gd name="connsiteX86" fmla="*/ 723900 w 867204"/>
                <a:gd name="connsiteY86" fmla="*/ 490538 h 611981"/>
                <a:gd name="connsiteX87" fmla="*/ 728663 w 867204"/>
                <a:gd name="connsiteY87" fmla="*/ 504825 h 611981"/>
                <a:gd name="connsiteX88" fmla="*/ 721519 w 867204"/>
                <a:gd name="connsiteY88" fmla="*/ 538163 h 611981"/>
                <a:gd name="connsiteX89" fmla="*/ 719138 w 867204"/>
                <a:gd name="connsiteY89" fmla="*/ 545306 h 611981"/>
                <a:gd name="connsiteX90" fmla="*/ 711994 w 867204"/>
                <a:gd name="connsiteY90" fmla="*/ 552450 h 611981"/>
                <a:gd name="connsiteX91" fmla="*/ 704850 w 867204"/>
                <a:gd name="connsiteY91" fmla="*/ 576263 h 611981"/>
                <a:gd name="connsiteX92" fmla="*/ 702469 w 867204"/>
                <a:gd name="connsiteY92" fmla="*/ 592931 h 611981"/>
                <a:gd name="connsiteX93" fmla="*/ 695325 w 867204"/>
                <a:gd name="connsiteY93" fmla="*/ 597694 h 611981"/>
                <a:gd name="connsiteX94" fmla="*/ 683419 w 867204"/>
                <a:gd name="connsiteY94" fmla="*/ 611981 h 611981"/>
                <a:gd name="connsiteX95" fmla="*/ 676275 w 867204"/>
                <a:gd name="connsiteY95" fmla="*/ 597694 h 611981"/>
                <a:gd name="connsiteX96" fmla="*/ 671513 w 867204"/>
                <a:gd name="connsiteY96" fmla="*/ 583406 h 611981"/>
                <a:gd name="connsiteX97" fmla="*/ 666750 w 867204"/>
                <a:gd name="connsiteY97" fmla="*/ 569119 h 611981"/>
                <a:gd name="connsiteX98" fmla="*/ 664369 w 867204"/>
                <a:gd name="connsiteY98" fmla="*/ 561975 h 611981"/>
                <a:gd name="connsiteX99" fmla="*/ 650082 w 867204"/>
                <a:gd name="connsiteY99" fmla="*/ 550069 h 611981"/>
                <a:gd name="connsiteX100" fmla="*/ 642938 w 867204"/>
                <a:gd name="connsiteY100" fmla="*/ 542925 h 611981"/>
                <a:gd name="connsiteX101" fmla="*/ 628650 w 867204"/>
                <a:gd name="connsiteY101" fmla="*/ 535781 h 611981"/>
                <a:gd name="connsiteX102" fmla="*/ 614363 w 867204"/>
                <a:gd name="connsiteY102" fmla="*/ 526256 h 611981"/>
                <a:gd name="connsiteX103" fmla="*/ 604838 w 867204"/>
                <a:gd name="connsiteY103" fmla="*/ 519113 h 611981"/>
                <a:gd name="connsiteX104" fmla="*/ 590550 w 867204"/>
                <a:gd name="connsiteY104" fmla="*/ 514350 h 611981"/>
                <a:gd name="connsiteX105" fmla="*/ 583407 w 867204"/>
                <a:gd name="connsiteY105" fmla="*/ 511969 h 611981"/>
                <a:gd name="connsiteX106" fmla="*/ 566738 w 867204"/>
                <a:gd name="connsiteY106" fmla="*/ 504825 h 611981"/>
                <a:gd name="connsiteX107" fmla="*/ 557213 w 867204"/>
                <a:gd name="connsiteY107" fmla="*/ 497681 h 611981"/>
                <a:gd name="connsiteX108" fmla="*/ 542925 w 867204"/>
                <a:gd name="connsiteY108" fmla="*/ 488156 h 611981"/>
                <a:gd name="connsiteX109" fmla="*/ 535782 w 867204"/>
                <a:gd name="connsiteY109" fmla="*/ 483394 h 611981"/>
                <a:gd name="connsiteX110" fmla="*/ 531019 w 867204"/>
                <a:gd name="connsiteY110" fmla="*/ 476250 h 611981"/>
                <a:gd name="connsiteX111" fmla="*/ 516732 w 867204"/>
                <a:gd name="connsiteY111" fmla="*/ 466725 h 611981"/>
                <a:gd name="connsiteX112" fmla="*/ 502444 w 867204"/>
                <a:gd name="connsiteY112" fmla="*/ 457200 h 611981"/>
                <a:gd name="connsiteX113" fmla="*/ 492919 w 867204"/>
                <a:gd name="connsiteY113" fmla="*/ 450056 h 611981"/>
                <a:gd name="connsiteX114" fmla="*/ 478632 w 867204"/>
                <a:gd name="connsiteY114" fmla="*/ 435769 h 611981"/>
                <a:gd name="connsiteX115" fmla="*/ 461963 w 867204"/>
                <a:gd name="connsiteY115" fmla="*/ 423863 h 611981"/>
                <a:gd name="connsiteX116" fmla="*/ 457200 w 867204"/>
                <a:gd name="connsiteY116" fmla="*/ 416719 h 611981"/>
                <a:gd name="connsiteX117" fmla="*/ 442913 w 867204"/>
                <a:gd name="connsiteY117" fmla="*/ 407194 h 611981"/>
                <a:gd name="connsiteX118" fmla="*/ 438150 w 867204"/>
                <a:gd name="connsiteY118" fmla="*/ 400050 h 611981"/>
                <a:gd name="connsiteX119" fmla="*/ 428625 w 867204"/>
                <a:gd name="connsiteY119" fmla="*/ 392906 h 611981"/>
                <a:gd name="connsiteX120" fmla="*/ 407194 w 867204"/>
                <a:gd name="connsiteY120" fmla="*/ 376238 h 611981"/>
                <a:gd name="connsiteX121" fmla="*/ 392907 w 867204"/>
                <a:gd name="connsiteY121" fmla="*/ 369094 h 611981"/>
                <a:gd name="connsiteX122" fmla="*/ 378619 w 867204"/>
                <a:gd name="connsiteY122" fmla="*/ 364331 h 611981"/>
                <a:gd name="connsiteX123" fmla="*/ 359569 w 867204"/>
                <a:gd name="connsiteY123" fmla="*/ 354806 h 611981"/>
                <a:gd name="connsiteX124" fmla="*/ 209550 w 867204"/>
                <a:gd name="connsiteY124" fmla="*/ 361950 h 611981"/>
                <a:gd name="connsiteX125" fmla="*/ 159544 w 867204"/>
                <a:gd name="connsiteY125" fmla="*/ 387917 h 611981"/>
                <a:gd name="connsiteX126" fmla="*/ 152400 w 867204"/>
                <a:gd name="connsiteY126" fmla="*/ 378619 h 611981"/>
                <a:gd name="connsiteX127" fmla="*/ 142875 w 867204"/>
                <a:gd name="connsiteY127" fmla="*/ 381000 h 611981"/>
                <a:gd name="connsiteX128" fmla="*/ 104775 w 867204"/>
                <a:gd name="connsiteY128" fmla="*/ 397669 h 611981"/>
                <a:gd name="connsiteX129" fmla="*/ 66675 w 867204"/>
                <a:gd name="connsiteY129" fmla="*/ 402431 h 611981"/>
                <a:gd name="connsiteX130" fmla="*/ 52388 w 867204"/>
                <a:gd name="connsiteY130" fmla="*/ 407194 h 611981"/>
                <a:gd name="connsiteX131" fmla="*/ 45244 w 867204"/>
                <a:gd name="connsiteY131" fmla="*/ 411956 h 611981"/>
                <a:gd name="connsiteX132" fmla="*/ 35719 w 867204"/>
                <a:gd name="connsiteY132" fmla="*/ 414338 h 611981"/>
                <a:gd name="connsiteX133" fmla="*/ 21432 w 867204"/>
                <a:gd name="connsiteY133" fmla="*/ 419100 h 611981"/>
                <a:gd name="connsiteX134" fmla="*/ 7144 w 867204"/>
                <a:gd name="connsiteY134" fmla="*/ 423863 h 611981"/>
                <a:gd name="connsiteX135" fmla="*/ 0 w 867204"/>
                <a:gd name="connsiteY135" fmla="*/ 426244 h 611981"/>
                <a:gd name="connsiteX136" fmla="*/ 7144 w 867204"/>
                <a:gd name="connsiteY136" fmla="*/ 440531 h 611981"/>
                <a:gd name="connsiteX0" fmla="*/ 7144 w 867204"/>
                <a:gd name="connsiteY0" fmla="*/ 440531 h 611981"/>
                <a:gd name="connsiteX1" fmla="*/ 9525 w 867204"/>
                <a:gd name="connsiteY1" fmla="*/ 416719 h 611981"/>
                <a:gd name="connsiteX2" fmla="*/ 11907 w 867204"/>
                <a:gd name="connsiteY2" fmla="*/ 407194 h 611981"/>
                <a:gd name="connsiteX3" fmla="*/ 19050 w 867204"/>
                <a:gd name="connsiteY3" fmla="*/ 233363 h 611981"/>
                <a:gd name="connsiteX4" fmla="*/ 21432 w 867204"/>
                <a:gd name="connsiteY4" fmla="*/ 130969 h 611981"/>
                <a:gd name="connsiteX5" fmla="*/ 38100 w 867204"/>
                <a:gd name="connsiteY5" fmla="*/ 128588 h 611981"/>
                <a:gd name="connsiteX6" fmla="*/ 66675 w 867204"/>
                <a:gd name="connsiteY6" fmla="*/ 123825 h 611981"/>
                <a:gd name="connsiteX7" fmla="*/ 88107 w 867204"/>
                <a:gd name="connsiteY7" fmla="*/ 116681 h 611981"/>
                <a:gd name="connsiteX8" fmla="*/ 95250 w 867204"/>
                <a:gd name="connsiteY8" fmla="*/ 114300 h 611981"/>
                <a:gd name="connsiteX9" fmla="*/ 102394 w 867204"/>
                <a:gd name="connsiteY9" fmla="*/ 109538 h 611981"/>
                <a:gd name="connsiteX10" fmla="*/ 116682 w 867204"/>
                <a:gd name="connsiteY10" fmla="*/ 104775 h 611981"/>
                <a:gd name="connsiteX11" fmla="*/ 147638 w 867204"/>
                <a:gd name="connsiteY11" fmla="*/ 95250 h 611981"/>
                <a:gd name="connsiteX12" fmla="*/ 159544 w 867204"/>
                <a:gd name="connsiteY12" fmla="*/ 92869 h 611981"/>
                <a:gd name="connsiteX13" fmla="*/ 173832 w 867204"/>
                <a:gd name="connsiteY13" fmla="*/ 88106 h 611981"/>
                <a:gd name="connsiteX14" fmla="*/ 180975 w 867204"/>
                <a:gd name="connsiteY14" fmla="*/ 85725 h 611981"/>
                <a:gd name="connsiteX15" fmla="*/ 190500 w 867204"/>
                <a:gd name="connsiteY15" fmla="*/ 80963 h 611981"/>
                <a:gd name="connsiteX16" fmla="*/ 240507 w 867204"/>
                <a:gd name="connsiteY16" fmla="*/ 76200 h 611981"/>
                <a:gd name="connsiteX17" fmla="*/ 269082 w 867204"/>
                <a:gd name="connsiteY17" fmla="*/ 69056 h 611981"/>
                <a:gd name="connsiteX18" fmla="*/ 292894 w 867204"/>
                <a:gd name="connsiteY18" fmla="*/ 59531 h 611981"/>
                <a:gd name="connsiteX19" fmla="*/ 302419 w 867204"/>
                <a:gd name="connsiteY19" fmla="*/ 57150 h 611981"/>
                <a:gd name="connsiteX20" fmla="*/ 316707 w 867204"/>
                <a:gd name="connsiteY20" fmla="*/ 52388 h 611981"/>
                <a:gd name="connsiteX21" fmla="*/ 328613 w 867204"/>
                <a:gd name="connsiteY21" fmla="*/ 50006 h 611981"/>
                <a:gd name="connsiteX22" fmla="*/ 335757 w 867204"/>
                <a:gd name="connsiteY22" fmla="*/ 47625 h 611981"/>
                <a:gd name="connsiteX23" fmla="*/ 345282 w 867204"/>
                <a:gd name="connsiteY23" fmla="*/ 45244 h 611981"/>
                <a:gd name="connsiteX24" fmla="*/ 357188 w 867204"/>
                <a:gd name="connsiteY24" fmla="*/ 42863 h 611981"/>
                <a:gd name="connsiteX25" fmla="*/ 371475 w 867204"/>
                <a:gd name="connsiteY25" fmla="*/ 38100 h 611981"/>
                <a:gd name="connsiteX26" fmla="*/ 381000 w 867204"/>
                <a:gd name="connsiteY26" fmla="*/ 35719 h 611981"/>
                <a:gd name="connsiteX27" fmla="*/ 388144 w 867204"/>
                <a:gd name="connsiteY27" fmla="*/ 33338 h 611981"/>
                <a:gd name="connsiteX28" fmla="*/ 404813 w 867204"/>
                <a:gd name="connsiteY28" fmla="*/ 30956 h 611981"/>
                <a:gd name="connsiteX29" fmla="*/ 428625 w 867204"/>
                <a:gd name="connsiteY29" fmla="*/ 23813 h 611981"/>
                <a:gd name="connsiteX30" fmla="*/ 435769 w 867204"/>
                <a:gd name="connsiteY30" fmla="*/ 21431 h 611981"/>
                <a:gd name="connsiteX31" fmla="*/ 445294 w 867204"/>
                <a:gd name="connsiteY31" fmla="*/ 19050 h 611981"/>
                <a:gd name="connsiteX32" fmla="*/ 454819 w 867204"/>
                <a:gd name="connsiteY32" fmla="*/ 14288 h 611981"/>
                <a:gd name="connsiteX33" fmla="*/ 466725 w 867204"/>
                <a:gd name="connsiteY33" fmla="*/ 11906 h 611981"/>
                <a:gd name="connsiteX34" fmla="*/ 483394 w 867204"/>
                <a:gd name="connsiteY34" fmla="*/ 7144 h 611981"/>
                <a:gd name="connsiteX35" fmla="*/ 490538 w 867204"/>
                <a:gd name="connsiteY35" fmla="*/ 0 h 611981"/>
                <a:gd name="connsiteX36" fmla="*/ 500063 w 867204"/>
                <a:gd name="connsiteY36" fmla="*/ 14288 h 611981"/>
                <a:gd name="connsiteX37" fmla="*/ 511969 w 867204"/>
                <a:gd name="connsiteY37" fmla="*/ 28575 h 611981"/>
                <a:gd name="connsiteX38" fmla="*/ 519113 w 867204"/>
                <a:gd name="connsiteY38" fmla="*/ 38100 h 611981"/>
                <a:gd name="connsiteX39" fmla="*/ 535782 w 867204"/>
                <a:gd name="connsiteY39" fmla="*/ 47625 h 611981"/>
                <a:gd name="connsiteX40" fmla="*/ 540544 w 867204"/>
                <a:gd name="connsiteY40" fmla="*/ 54769 h 611981"/>
                <a:gd name="connsiteX41" fmla="*/ 554832 w 867204"/>
                <a:gd name="connsiteY41" fmla="*/ 59531 h 611981"/>
                <a:gd name="connsiteX42" fmla="*/ 576263 w 867204"/>
                <a:gd name="connsiteY42" fmla="*/ 73819 h 611981"/>
                <a:gd name="connsiteX43" fmla="*/ 583407 w 867204"/>
                <a:gd name="connsiteY43" fmla="*/ 76200 h 611981"/>
                <a:gd name="connsiteX44" fmla="*/ 590550 w 867204"/>
                <a:gd name="connsiteY44" fmla="*/ 83344 h 611981"/>
                <a:gd name="connsiteX45" fmla="*/ 600075 w 867204"/>
                <a:gd name="connsiteY45" fmla="*/ 88106 h 611981"/>
                <a:gd name="connsiteX46" fmla="*/ 619125 w 867204"/>
                <a:gd name="connsiteY46" fmla="*/ 100013 h 611981"/>
                <a:gd name="connsiteX47" fmla="*/ 626269 w 867204"/>
                <a:gd name="connsiteY47" fmla="*/ 104775 h 611981"/>
                <a:gd name="connsiteX48" fmla="*/ 645319 w 867204"/>
                <a:gd name="connsiteY48" fmla="*/ 116681 h 611981"/>
                <a:gd name="connsiteX49" fmla="*/ 654844 w 867204"/>
                <a:gd name="connsiteY49" fmla="*/ 130969 h 611981"/>
                <a:gd name="connsiteX50" fmla="*/ 661988 w 867204"/>
                <a:gd name="connsiteY50" fmla="*/ 140494 h 611981"/>
                <a:gd name="connsiteX51" fmla="*/ 666750 w 867204"/>
                <a:gd name="connsiteY51" fmla="*/ 147638 h 611981"/>
                <a:gd name="connsiteX52" fmla="*/ 681038 w 867204"/>
                <a:gd name="connsiteY52" fmla="*/ 157163 h 611981"/>
                <a:gd name="connsiteX53" fmla="*/ 716757 w 867204"/>
                <a:gd name="connsiteY53" fmla="*/ 180975 h 611981"/>
                <a:gd name="connsiteX54" fmla="*/ 731044 w 867204"/>
                <a:gd name="connsiteY54" fmla="*/ 190500 h 611981"/>
                <a:gd name="connsiteX55" fmla="*/ 738188 w 867204"/>
                <a:gd name="connsiteY55" fmla="*/ 195263 h 611981"/>
                <a:gd name="connsiteX56" fmla="*/ 766763 w 867204"/>
                <a:gd name="connsiteY56" fmla="*/ 219075 h 611981"/>
                <a:gd name="connsiteX57" fmla="*/ 773907 w 867204"/>
                <a:gd name="connsiteY57" fmla="*/ 221456 h 611981"/>
                <a:gd name="connsiteX58" fmla="*/ 785813 w 867204"/>
                <a:gd name="connsiteY58" fmla="*/ 228600 h 611981"/>
                <a:gd name="connsiteX59" fmla="*/ 792957 w 867204"/>
                <a:gd name="connsiteY59" fmla="*/ 230981 h 611981"/>
                <a:gd name="connsiteX60" fmla="*/ 804863 w 867204"/>
                <a:gd name="connsiteY60" fmla="*/ 238125 h 611981"/>
                <a:gd name="connsiteX61" fmla="*/ 845344 w 867204"/>
                <a:gd name="connsiteY61" fmla="*/ 271463 h 611981"/>
                <a:gd name="connsiteX62" fmla="*/ 847725 w 867204"/>
                <a:gd name="connsiteY62" fmla="*/ 278606 h 611981"/>
                <a:gd name="connsiteX63" fmla="*/ 854869 w 867204"/>
                <a:gd name="connsiteY63" fmla="*/ 288131 h 611981"/>
                <a:gd name="connsiteX64" fmla="*/ 859632 w 867204"/>
                <a:gd name="connsiteY64" fmla="*/ 295275 h 611981"/>
                <a:gd name="connsiteX65" fmla="*/ 862013 w 867204"/>
                <a:gd name="connsiteY65" fmla="*/ 304800 h 611981"/>
                <a:gd name="connsiteX66" fmla="*/ 852488 w 867204"/>
                <a:gd name="connsiteY66" fmla="*/ 309563 h 611981"/>
                <a:gd name="connsiteX67" fmla="*/ 802482 w 867204"/>
                <a:gd name="connsiteY67" fmla="*/ 311944 h 611981"/>
                <a:gd name="connsiteX68" fmla="*/ 807244 w 867204"/>
                <a:gd name="connsiteY68" fmla="*/ 328613 h 611981"/>
                <a:gd name="connsiteX69" fmla="*/ 814388 w 867204"/>
                <a:gd name="connsiteY69" fmla="*/ 333375 h 611981"/>
                <a:gd name="connsiteX70" fmla="*/ 826294 w 867204"/>
                <a:gd name="connsiteY70" fmla="*/ 347663 h 611981"/>
                <a:gd name="connsiteX71" fmla="*/ 833438 w 867204"/>
                <a:gd name="connsiteY71" fmla="*/ 354806 h 611981"/>
                <a:gd name="connsiteX72" fmla="*/ 835819 w 867204"/>
                <a:gd name="connsiteY72" fmla="*/ 383381 h 611981"/>
                <a:gd name="connsiteX73" fmla="*/ 831057 w 867204"/>
                <a:gd name="connsiteY73" fmla="*/ 390525 h 611981"/>
                <a:gd name="connsiteX74" fmla="*/ 807244 w 867204"/>
                <a:gd name="connsiteY74" fmla="*/ 404813 h 611981"/>
                <a:gd name="connsiteX75" fmla="*/ 790575 w 867204"/>
                <a:gd name="connsiteY75" fmla="*/ 416719 h 611981"/>
                <a:gd name="connsiteX76" fmla="*/ 781050 w 867204"/>
                <a:gd name="connsiteY76" fmla="*/ 400050 h 611981"/>
                <a:gd name="connsiteX77" fmla="*/ 773907 w 867204"/>
                <a:gd name="connsiteY77" fmla="*/ 385763 h 611981"/>
                <a:gd name="connsiteX78" fmla="*/ 766763 w 867204"/>
                <a:gd name="connsiteY78" fmla="*/ 388144 h 611981"/>
                <a:gd name="connsiteX79" fmla="*/ 754857 w 867204"/>
                <a:gd name="connsiteY79" fmla="*/ 402431 h 611981"/>
                <a:gd name="connsiteX80" fmla="*/ 747713 w 867204"/>
                <a:gd name="connsiteY80" fmla="*/ 407194 h 611981"/>
                <a:gd name="connsiteX81" fmla="*/ 742950 w 867204"/>
                <a:gd name="connsiteY81" fmla="*/ 414338 h 611981"/>
                <a:gd name="connsiteX82" fmla="*/ 733425 w 867204"/>
                <a:gd name="connsiteY82" fmla="*/ 431006 h 611981"/>
                <a:gd name="connsiteX83" fmla="*/ 726282 w 867204"/>
                <a:gd name="connsiteY83" fmla="*/ 438150 h 611981"/>
                <a:gd name="connsiteX84" fmla="*/ 716757 w 867204"/>
                <a:gd name="connsiteY84" fmla="*/ 452438 h 611981"/>
                <a:gd name="connsiteX85" fmla="*/ 723900 w 867204"/>
                <a:gd name="connsiteY85" fmla="*/ 490538 h 611981"/>
                <a:gd name="connsiteX86" fmla="*/ 728663 w 867204"/>
                <a:gd name="connsiteY86" fmla="*/ 504825 h 611981"/>
                <a:gd name="connsiteX87" fmla="*/ 721519 w 867204"/>
                <a:gd name="connsiteY87" fmla="*/ 538163 h 611981"/>
                <a:gd name="connsiteX88" fmla="*/ 719138 w 867204"/>
                <a:gd name="connsiteY88" fmla="*/ 545306 h 611981"/>
                <a:gd name="connsiteX89" fmla="*/ 711994 w 867204"/>
                <a:gd name="connsiteY89" fmla="*/ 552450 h 611981"/>
                <a:gd name="connsiteX90" fmla="*/ 704850 w 867204"/>
                <a:gd name="connsiteY90" fmla="*/ 576263 h 611981"/>
                <a:gd name="connsiteX91" fmla="*/ 702469 w 867204"/>
                <a:gd name="connsiteY91" fmla="*/ 592931 h 611981"/>
                <a:gd name="connsiteX92" fmla="*/ 695325 w 867204"/>
                <a:gd name="connsiteY92" fmla="*/ 597694 h 611981"/>
                <a:gd name="connsiteX93" fmla="*/ 683419 w 867204"/>
                <a:gd name="connsiteY93" fmla="*/ 611981 h 611981"/>
                <a:gd name="connsiteX94" fmla="*/ 676275 w 867204"/>
                <a:gd name="connsiteY94" fmla="*/ 597694 h 611981"/>
                <a:gd name="connsiteX95" fmla="*/ 671513 w 867204"/>
                <a:gd name="connsiteY95" fmla="*/ 583406 h 611981"/>
                <a:gd name="connsiteX96" fmla="*/ 666750 w 867204"/>
                <a:gd name="connsiteY96" fmla="*/ 569119 h 611981"/>
                <a:gd name="connsiteX97" fmla="*/ 664369 w 867204"/>
                <a:gd name="connsiteY97" fmla="*/ 561975 h 611981"/>
                <a:gd name="connsiteX98" fmla="*/ 650082 w 867204"/>
                <a:gd name="connsiteY98" fmla="*/ 550069 h 611981"/>
                <a:gd name="connsiteX99" fmla="*/ 642938 w 867204"/>
                <a:gd name="connsiteY99" fmla="*/ 542925 h 611981"/>
                <a:gd name="connsiteX100" fmla="*/ 628650 w 867204"/>
                <a:gd name="connsiteY100" fmla="*/ 535781 h 611981"/>
                <a:gd name="connsiteX101" fmla="*/ 614363 w 867204"/>
                <a:gd name="connsiteY101" fmla="*/ 526256 h 611981"/>
                <a:gd name="connsiteX102" fmla="*/ 604838 w 867204"/>
                <a:gd name="connsiteY102" fmla="*/ 519113 h 611981"/>
                <a:gd name="connsiteX103" fmla="*/ 590550 w 867204"/>
                <a:gd name="connsiteY103" fmla="*/ 514350 h 611981"/>
                <a:gd name="connsiteX104" fmla="*/ 583407 w 867204"/>
                <a:gd name="connsiteY104" fmla="*/ 511969 h 611981"/>
                <a:gd name="connsiteX105" fmla="*/ 566738 w 867204"/>
                <a:gd name="connsiteY105" fmla="*/ 504825 h 611981"/>
                <a:gd name="connsiteX106" fmla="*/ 557213 w 867204"/>
                <a:gd name="connsiteY106" fmla="*/ 497681 h 611981"/>
                <a:gd name="connsiteX107" fmla="*/ 542925 w 867204"/>
                <a:gd name="connsiteY107" fmla="*/ 488156 h 611981"/>
                <a:gd name="connsiteX108" fmla="*/ 535782 w 867204"/>
                <a:gd name="connsiteY108" fmla="*/ 483394 h 611981"/>
                <a:gd name="connsiteX109" fmla="*/ 531019 w 867204"/>
                <a:gd name="connsiteY109" fmla="*/ 476250 h 611981"/>
                <a:gd name="connsiteX110" fmla="*/ 516732 w 867204"/>
                <a:gd name="connsiteY110" fmla="*/ 466725 h 611981"/>
                <a:gd name="connsiteX111" fmla="*/ 502444 w 867204"/>
                <a:gd name="connsiteY111" fmla="*/ 457200 h 611981"/>
                <a:gd name="connsiteX112" fmla="*/ 492919 w 867204"/>
                <a:gd name="connsiteY112" fmla="*/ 450056 h 611981"/>
                <a:gd name="connsiteX113" fmla="*/ 478632 w 867204"/>
                <a:gd name="connsiteY113" fmla="*/ 435769 h 611981"/>
                <a:gd name="connsiteX114" fmla="*/ 461963 w 867204"/>
                <a:gd name="connsiteY114" fmla="*/ 423863 h 611981"/>
                <a:gd name="connsiteX115" fmla="*/ 457200 w 867204"/>
                <a:gd name="connsiteY115" fmla="*/ 416719 h 611981"/>
                <a:gd name="connsiteX116" fmla="*/ 442913 w 867204"/>
                <a:gd name="connsiteY116" fmla="*/ 407194 h 611981"/>
                <a:gd name="connsiteX117" fmla="*/ 438150 w 867204"/>
                <a:gd name="connsiteY117" fmla="*/ 400050 h 611981"/>
                <a:gd name="connsiteX118" fmla="*/ 428625 w 867204"/>
                <a:gd name="connsiteY118" fmla="*/ 392906 h 611981"/>
                <a:gd name="connsiteX119" fmla="*/ 407194 w 867204"/>
                <a:gd name="connsiteY119" fmla="*/ 376238 h 611981"/>
                <a:gd name="connsiteX120" fmla="*/ 392907 w 867204"/>
                <a:gd name="connsiteY120" fmla="*/ 369094 h 611981"/>
                <a:gd name="connsiteX121" fmla="*/ 378619 w 867204"/>
                <a:gd name="connsiteY121" fmla="*/ 364331 h 611981"/>
                <a:gd name="connsiteX122" fmla="*/ 359569 w 867204"/>
                <a:gd name="connsiteY122" fmla="*/ 354806 h 611981"/>
                <a:gd name="connsiteX123" fmla="*/ 209550 w 867204"/>
                <a:gd name="connsiteY123" fmla="*/ 361950 h 611981"/>
                <a:gd name="connsiteX124" fmla="*/ 159544 w 867204"/>
                <a:gd name="connsiteY124" fmla="*/ 387917 h 611981"/>
                <a:gd name="connsiteX125" fmla="*/ 152400 w 867204"/>
                <a:gd name="connsiteY125" fmla="*/ 378619 h 611981"/>
                <a:gd name="connsiteX126" fmla="*/ 142875 w 867204"/>
                <a:gd name="connsiteY126" fmla="*/ 381000 h 611981"/>
                <a:gd name="connsiteX127" fmla="*/ 104775 w 867204"/>
                <a:gd name="connsiteY127" fmla="*/ 397669 h 611981"/>
                <a:gd name="connsiteX128" fmla="*/ 66675 w 867204"/>
                <a:gd name="connsiteY128" fmla="*/ 402431 h 611981"/>
                <a:gd name="connsiteX129" fmla="*/ 52388 w 867204"/>
                <a:gd name="connsiteY129" fmla="*/ 407194 h 611981"/>
                <a:gd name="connsiteX130" fmla="*/ 45244 w 867204"/>
                <a:gd name="connsiteY130" fmla="*/ 411956 h 611981"/>
                <a:gd name="connsiteX131" fmla="*/ 35719 w 867204"/>
                <a:gd name="connsiteY131" fmla="*/ 414338 h 611981"/>
                <a:gd name="connsiteX132" fmla="*/ 21432 w 867204"/>
                <a:gd name="connsiteY132" fmla="*/ 419100 h 611981"/>
                <a:gd name="connsiteX133" fmla="*/ 7144 w 867204"/>
                <a:gd name="connsiteY133" fmla="*/ 423863 h 611981"/>
                <a:gd name="connsiteX134" fmla="*/ 0 w 867204"/>
                <a:gd name="connsiteY134" fmla="*/ 426244 h 611981"/>
                <a:gd name="connsiteX135" fmla="*/ 7144 w 867204"/>
                <a:gd name="connsiteY135" fmla="*/ 440531 h 611981"/>
                <a:gd name="connsiteX0" fmla="*/ 7144 w 865849"/>
                <a:gd name="connsiteY0" fmla="*/ 440531 h 611981"/>
                <a:gd name="connsiteX1" fmla="*/ 9525 w 865849"/>
                <a:gd name="connsiteY1" fmla="*/ 416719 h 611981"/>
                <a:gd name="connsiteX2" fmla="*/ 11907 w 865849"/>
                <a:gd name="connsiteY2" fmla="*/ 407194 h 611981"/>
                <a:gd name="connsiteX3" fmla="*/ 19050 w 865849"/>
                <a:gd name="connsiteY3" fmla="*/ 233363 h 611981"/>
                <a:gd name="connsiteX4" fmla="*/ 21432 w 865849"/>
                <a:gd name="connsiteY4" fmla="*/ 130969 h 611981"/>
                <a:gd name="connsiteX5" fmla="*/ 38100 w 865849"/>
                <a:gd name="connsiteY5" fmla="*/ 128588 h 611981"/>
                <a:gd name="connsiteX6" fmla="*/ 66675 w 865849"/>
                <a:gd name="connsiteY6" fmla="*/ 123825 h 611981"/>
                <a:gd name="connsiteX7" fmla="*/ 88107 w 865849"/>
                <a:gd name="connsiteY7" fmla="*/ 116681 h 611981"/>
                <a:gd name="connsiteX8" fmla="*/ 95250 w 865849"/>
                <a:gd name="connsiteY8" fmla="*/ 114300 h 611981"/>
                <a:gd name="connsiteX9" fmla="*/ 102394 w 865849"/>
                <a:gd name="connsiteY9" fmla="*/ 109538 h 611981"/>
                <a:gd name="connsiteX10" fmla="*/ 116682 w 865849"/>
                <a:gd name="connsiteY10" fmla="*/ 104775 h 611981"/>
                <a:gd name="connsiteX11" fmla="*/ 147638 w 865849"/>
                <a:gd name="connsiteY11" fmla="*/ 95250 h 611981"/>
                <a:gd name="connsiteX12" fmla="*/ 159544 w 865849"/>
                <a:gd name="connsiteY12" fmla="*/ 92869 h 611981"/>
                <a:gd name="connsiteX13" fmla="*/ 173832 w 865849"/>
                <a:gd name="connsiteY13" fmla="*/ 88106 h 611981"/>
                <a:gd name="connsiteX14" fmla="*/ 180975 w 865849"/>
                <a:gd name="connsiteY14" fmla="*/ 85725 h 611981"/>
                <a:gd name="connsiteX15" fmla="*/ 190500 w 865849"/>
                <a:gd name="connsiteY15" fmla="*/ 80963 h 611981"/>
                <a:gd name="connsiteX16" fmla="*/ 240507 w 865849"/>
                <a:gd name="connsiteY16" fmla="*/ 76200 h 611981"/>
                <a:gd name="connsiteX17" fmla="*/ 269082 w 865849"/>
                <a:gd name="connsiteY17" fmla="*/ 69056 h 611981"/>
                <a:gd name="connsiteX18" fmla="*/ 292894 w 865849"/>
                <a:gd name="connsiteY18" fmla="*/ 59531 h 611981"/>
                <a:gd name="connsiteX19" fmla="*/ 302419 w 865849"/>
                <a:gd name="connsiteY19" fmla="*/ 57150 h 611981"/>
                <a:gd name="connsiteX20" fmla="*/ 316707 w 865849"/>
                <a:gd name="connsiteY20" fmla="*/ 52388 h 611981"/>
                <a:gd name="connsiteX21" fmla="*/ 328613 w 865849"/>
                <a:gd name="connsiteY21" fmla="*/ 50006 h 611981"/>
                <a:gd name="connsiteX22" fmla="*/ 335757 w 865849"/>
                <a:gd name="connsiteY22" fmla="*/ 47625 h 611981"/>
                <a:gd name="connsiteX23" fmla="*/ 345282 w 865849"/>
                <a:gd name="connsiteY23" fmla="*/ 45244 h 611981"/>
                <a:gd name="connsiteX24" fmla="*/ 357188 w 865849"/>
                <a:gd name="connsiteY24" fmla="*/ 42863 h 611981"/>
                <a:gd name="connsiteX25" fmla="*/ 371475 w 865849"/>
                <a:gd name="connsiteY25" fmla="*/ 38100 h 611981"/>
                <a:gd name="connsiteX26" fmla="*/ 381000 w 865849"/>
                <a:gd name="connsiteY26" fmla="*/ 35719 h 611981"/>
                <a:gd name="connsiteX27" fmla="*/ 388144 w 865849"/>
                <a:gd name="connsiteY27" fmla="*/ 33338 h 611981"/>
                <a:gd name="connsiteX28" fmla="*/ 404813 w 865849"/>
                <a:gd name="connsiteY28" fmla="*/ 30956 h 611981"/>
                <a:gd name="connsiteX29" fmla="*/ 428625 w 865849"/>
                <a:gd name="connsiteY29" fmla="*/ 23813 h 611981"/>
                <a:gd name="connsiteX30" fmla="*/ 435769 w 865849"/>
                <a:gd name="connsiteY30" fmla="*/ 21431 h 611981"/>
                <a:gd name="connsiteX31" fmla="*/ 445294 w 865849"/>
                <a:gd name="connsiteY31" fmla="*/ 19050 h 611981"/>
                <a:gd name="connsiteX32" fmla="*/ 454819 w 865849"/>
                <a:gd name="connsiteY32" fmla="*/ 14288 h 611981"/>
                <a:gd name="connsiteX33" fmla="*/ 466725 w 865849"/>
                <a:gd name="connsiteY33" fmla="*/ 11906 h 611981"/>
                <a:gd name="connsiteX34" fmla="*/ 483394 w 865849"/>
                <a:gd name="connsiteY34" fmla="*/ 7144 h 611981"/>
                <a:gd name="connsiteX35" fmla="*/ 490538 w 865849"/>
                <a:gd name="connsiteY35" fmla="*/ 0 h 611981"/>
                <a:gd name="connsiteX36" fmla="*/ 500063 w 865849"/>
                <a:gd name="connsiteY36" fmla="*/ 14288 h 611981"/>
                <a:gd name="connsiteX37" fmla="*/ 511969 w 865849"/>
                <a:gd name="connsiteY37" fmla="*/ 28575 h 611981"/>
                <a:gd name="connsiteX38" fmla="*/ 519113 w 865849"/>
                <a:gd name="connsiteY38" fmla="*/ 38100 h 611981"/>
                <a:gd name="connsiteX39" fmla="*/ 535782 w 865849"/>
                <a:gd name="connsiteY39" fmla="*/ 47625 h 611981"/>
                <a:gd name="connsiteX40" fmla="*/ 540544 w 865849"/>
                <a:gd name="connsiteY40" fmla="*/ 54769 h 611981"/>
                <a:gd name="connsiteX41" fmla="*/ 554832 w 865849"/>
                <a:gd name="connsiteY41" fmla="*/ 59531 h 611981"/>
                <a:gd name="connsiteX42" fmla="*/ 576263 w 865849"/>
                <a:gd name="connsiteY42" fmla="*/ 73819 h 611981"/>
                <a:gd name="connsiteX43" fmla="*/ 583407 w 865849"/>
                <a:gd name="connsiteY43" fmla="*/ 76200 h 611981"/>
                <a:gd name="connsiteX44" fmla="*/ 590550 w 865849"/>
                <a:gd name="connsiteY44" fmla="*/ 83344 h 611981"/>
                <a:gd name="connsiteX45" fmla="*/ 600075 w 865849"/>
                <a:gd name="connsiteY45" fmla="*/ 88106 h 611981"/>
                <a:gd name="connsiteX46" fmla="*/ 619125 w 865849"/>
                <a:gd name="connsiteY46" fmla="*/ 100013 h 611981"/>
                <a:gd name="connsiteX47" fmla="*/ 626269 w 865849"/>
                <a:gd name="connsiteY47" fmla="*/ 104775 h 611981"/>
                <a:gd name="connsiteX48" fmla="*/ 645319 w 865849"/>
                <a:gd name="connsiteY48" fmla="*/ 116681 h 611981"/>
                <a:gd name="connsiteX49" fmla="*/ 654844 w 865849"/>
                <a:gd name="connsiteY49" fmla="*/ 130969 h 611981"/>
                <a:gd name="connsiteX50" fmla="*/ 661988 w 865849"/>
                <a:gd name="connsiteY50" fmla="*/ 140494 h 611981"/>
                <a:gd name="connsiteX51" fmla="*/ 666750 w 865849"/>
                <a:gd name="connsiteY51" fmla="*/ 147638 h 611981"/>
                <a:gd name="connsiteX52" fmla="*/ 681038 w 865849"/>
                <a:gd name="connsiteY52" fmla="*/ 157163 h 611981"/>
                <a:gd name="connsiteX53" fmla="*/ 716757 w 865849"/>
                <a:gd name="connsiteY53" fmla="*/ 180975 h 611981"/>
                <a:gd name="connsiteX54" fmla="*/ 731044 w 865849"/>
                <a:gd name="connsiteY54" fmla="*/ 190500 h 611981"/>
                <a:gd name="connsiteX55" fmla="*/ 738188 w 865849"/>
                <a:gd name="connsiteY55" fmla="*/ 195263 h 611981"/>
                <a:gd name="connsiteX56" fmla="*/ 766763 w 865849"/>
                <a:gd name="connsiteY56" fmla="*/ 219075 h 611981"/>
                <a:gd name="connsiteX57" fmla="*/ 773907 w 865849"/>
                <a:gd name="connsiteY57" fmla="*/ 221456 h 611981"/>
                <a:gd name="connsiteX58" fmla="*/ 785813 w 865849"/>
                <a:gd name="connsiteY58" fmla="*/ 228600 h 611981"/>
                <a:gd name="connsiteX59" fmla="*/ 792957 w 865849"/>
                <a:gd name="connsiteY59" fmla="*/ 230981 h 611981"/>
                <a:gd name="connsiteX60" fmla="*/ 804863 w 865849"/>
                <a:gd name="connsiteY60" fmla="*/ 238125 h 611981"/>
                <a:gd name="connsiteX61" fmla="*/ 845344 w 865849"/>
                <a:gd name="connsiteY61" fmla="*/ 271463 h 611981"/>
                <a:gd name="connsiteX62" fmla="*/ 847725 w 865849"/>
                <a:gd name="connsiteY62" fmla="*/ 278606 h 611981"/>
                <a:gd name="connsiteX63" fmla="*/ 854869 w 865849"/>
                <a:gd name="connsiteY63" fmla="*/ 288131 h 611981"/>
                <a:gd name="connsiteX64" fmla="*/ 859632 w 865849"/>
                <a:gd name="connsiteY64" fmla="*/ 295275 h 611981"/>
                <a:gd name="connsiteX65" fmla="*/ 862013 w 865849"/>
                <a:gd name="connsiteY65" fmla="*/ 304800 h 611981"/>
                <a:gd name="connsiteX66" fmla="*/ 802482 w 865849"/>
                <a:gd name="connsiteY66" fmla="*/ 311944 h 611981"/>
                <a:gd name="connsiteX67" fmla="*/ 807244 w 865849"/>
                <a:gd name="connsiteY67" fmla="*/ 328613 h 611981"/>
                <a:gd name="connsiteX68" fmla="*/ 814388 w 865849"/>
                <a:gd name="connsiteY68" fmla="*/ 333375 h 611981"/>
                <a:gd name="connsiteX69" fmla="*/ 826294 w 865849"/>
                <a:gd name="connsiteY69" fmla="*/ 347663 h 611981"/>
                <a:gd name="connsiteX70" fmla="*/ 833438 w 865849"/>
                <a:gd name="connsiteY70" fmla="*/ 354806 h 611981"/>
                <a:gd name="connsiteX71" fmla="*/ 835819 w 865849"/>
                <a:gd name="connsiteY71" fmla="*/ 383381 h 611981"/>
                <a:gd name="connsiteX72" fmla="*/ 831057 w 865849"/>
                <a:gd name="connsiteY72" fmla="*/ 390525 h 611981"/>
                <a:gd name="connsiteX73" fmla="*/ 807244 w 865849"/>
                <a:gd name="connsiteY73" fmla="*/ 404813 h 611981"/>
                <a:gd name="connsiteX74" fmla="*/ 790575 w 865849"/>
                <a:gd name="connsiteY74" fmla="*/ 416719 h 611981"/>
                <a:gd name="connsiteX75" fmla="*/ 781050 w 865849"/>
                <a:gd name="connsiteY75" fmla="*/ 400050 h 611981"/>
                <a:gd name="connsiteX76" fmla="*/ 773907 w 865849"/>
                <a:gd name="connsiteY76" fmla="*/ 385763 h 611981"/>
                <a:gd name="connsiteX77" fmla="*/ 766763 w 865849"/>
                <a:gd name="connsiteY77" fmla="*/ 388144 h 611981"/>
                <a:gd name="connsiteX78" fmla="*/ 754857 w 865849"/>
                <a:gd name="connsiteY78" fmla="*/ 402431 h 611981"/>
                <a:gd name="connsiteX79" fmla="*/ 747713 w 865849"/>
                <a:gd name="connsiteY79" fmla="*/ 407194 h 611981"/>
                <a:gd name="connsiteX80" fmla="*/ 742950 w 865849"/>
                <a:gd name="connsiteY80" fmla="*/ 414338 h 611981"/>
                <a:gd name="connsiteX81" fmla="*/ 733425 w 865849"/>
                <a:gd name="connsiteY81" fmla="*/ 431006 h 611981"/>
                <a:gd name="connsiteX82" fmla="*/ 726282 w 865849"/>
                <a:gd name="connsiteY82" fmla="*/ 438150 h 611981"/>
                <a:gd name="connsiteX83" fmla="*/ 716757 w 865849"/>
                <a:gd name="connsiteY83" fmla="*/ 452438 h 611981"/>
                <a:gd name="connsiteX84" fmla="*/ 723900 w 865849"/>
                <a:gd name="connsiteY84" fmla="*/ 490538 h 611981"/>
                <a:gd name="connsiteX85" fmla="*/ 728663 w 865849"/>
                <a:gd name="connsiteY85" fmla="*/ 504825 h 611981"/>
                <a:gd name="connsiteX86" fmla="*/ 721519 w 865849"/>
                <a:gd name="connsiteY86" fmla="*/ 538163 h 611981"/>
                <a:gd name="connsiteX87" fmla="*/ 719138 w 865849"/>
                <a:gd name="connsiteY87" fmla="*/ 545306 h 611981"/>
                <a:gd name="connsiteX88" fmla="*/ 711994 w 865849"/>
                <a:gd name="connsiteY88" fmla="*/ 552450 h 611981"/>
                <a:gd name="connsiteX89" fmla="*/ 704850 w 865849"/>
                <a:gd name="connsiteY89" fmla="*/ 576263 h 611981"/>
                <a:gd name="connsiteX90" fmla="*/ 702469 w 865849"/>
                <a:gd name="connsiteY90" fmla="*/ 592931 h 611981"/>
                <a:gd name="connsiteX91" fmla="*/ 695325 w 865849"/>
                <a:gd name="connsiteY91" fmla="*/ 597694 h 611981"/>
                <a:gd name="connsiteX92" fmla="*/ 683419 w 865849"/>
                <a:gd name="connsiteY92" fmla="*/ 611981 h 611981"/>
                <a:gd name="connsiteX93" fmla="*/ 676275 w 865849"/>
                <a:gd name="connsiteY93" fmla="*/ 597694 h 611981"/>
                <a:gd name="connsiteX94" fmla="*/ 671513 w 865849"/>
                <a:gd name="connsiteY94" fmla="*/ 583406 h 611981"/>
                <a:gd name="connsiteX95" fmla="*/ 666750 w 865849"/>
                <a:gd name="connsiteY95" fmla="*/ 569119 h 611981"/>
                <a:gd name="connsiteX96" fmla="*/ 664369 w 865849"/>
                <a:gd name="connsiteY96" fmla="*/ 561975 h 611981"/>
                <a:gd name="connsiteX97" fmla="*/ 650082 w 865849"/>
                <a:gd name="connsiteY97" fmla="*/ 550069 h 611981"/>
                <a:gd name="connsiteX98" fmla="*/ 642938 w 865849"/>
                <a:gd name="connsiteY98" fmla="*/ 542925 h 611981"/>
                <a:gd name="connsiteX99" fmla="*/ 628650 w 865849"/>
                <a:gd name="connsiteY99" fmla="*/ 535781 h 611981"/>
                <a:gd name="connsiteX100" fmla="*/ 614363 w 865849"/>
                <a:gd name="connsiteY100" fmla="*/ 526256 h 611981"/>
                <a:gd name="connsiteX101" fmla="*/ 604838 w 865849"/>
                <a:gd name="connsiteY101" fmla="*/ 519113 h 611981"/>
                <a:gd name="connsiteX102" fmla="*/ 590550 w 865849"/>
                <a:gd name="connsiteY102" fmla="*/ 514350 h 611981"/>
                <a:gd name="connsiteX103" fmla="*/ 583407 w 865849"/>
                <a:gd name="connsiteY103" fmla="*/ 511969 h 611981"/>
                <a:gd name="connsiteX104" fmla="*/ 566738 w 865849"/>
                <a:gd name="connsiteY104" fmla="*/ 504825 h 611981"/>
                <a:gd name="connsiteX105" fmla="*/ 557213 w 865849"/>
                <a:gd name="connsiteY105" fmla="*/ 497681 h 611981"/>
                <a:gd name="connsiteX106" fmla="*/ 542925 w 865849"/>
                <a:gd name="connsiteY106" fmla="*/ 488156 h 611981"/>
                <a:gd name="connsiteX107" fmla="*/ 535782 w 865849"/>
                <a:gd name="connsiteY107" fmla="*/ 483394 h 611981"/>
                <a:gd name="connsiteX108" fmla="*/ 531019 w 865849"/>
                <a:gd name="connsiteY108" fmla="*/ 476250 h 611981"/>
                <a:gd name="connsiteX109" fmla="*/ 516732 w 865849"/>
                <a:gd name="connsiteY109" fmla="*/ 466725 h 611981"/>
                <a:gd name="connsiteX110" fmla="*/ 502444 w 865849"/>
                <a:gd name="connsiteY110" fmla="*/ 457200 h 611981"/>
                <a:gd name="connsiteX111" fmla="*/ 492919 w 865849"/>
                <a:gd name="connsiteY111" fmla="*/ 450056 h 611981"/>
                <a:gd name="connsiteX112" fmla="*/ 478632 w 865849"/>
                <a:gd name="connsiteY112" fmla="*/ 435769 h 611981"/>
                <a:gd name="connsiteX113" fmla="*/ 461963 w 865849"/>
                <a:gd name="connsiteY113" fmla="*/ 423863 h 611981"/>
                <a:gd name="connsiteX114" fmla="*/ 457200 w 865849"/>
                <a:gd name="connsiteY114" fmla="*/ 416719 h 611981"/>
                <a:gd name="connsiteX115" fmla="*/ 442913 w 865849"/>
                <a:gd name="connsiteY115" fmla="*/ 407194 h 611981"/>
                <a:gd name="connsiteX116" fmla="*/ 438150 w 865849"/>
                <a:gd name="connsiteY116" fmla="*/ 400050 h 611981"/>
                <a:gd name="connsiteX117" fmla="*/ 428625 w 865849"/>
                <a:gd name="connsiteY117" fmla="*/ 392906 h 611981"/>
                <a:gd name="connsiteX118" fmla="*/ 407194 w 865849"/>
                <a:gd name="connsiteY118" fmla="*/ 376238 h 611981"/>
                <a:gd name="connsiteX119" fmla="*/ 392907 w 865849"/>
                <a:gd name="connsiteY119" fmla="*/ 369094 h 611981"/>
                <a:gd name="connsiteX120" fmla="*/ 378619 w 865849"/>
                <a:gd name="connsiteY120" fmla="*/ 364331 h 611981"/>
                <a:gd name="connsiteX121" fmla="*/ 359569 w 865849"/>
                <a:gd name="connsiteY121" fmla="*/ 354806 h 611981"/>
                <a:gd name="connsiteX122" fmla="*/ 209550 w 865849"/>
                <a:gd name="connsiteY122" fmla="*/ 361950 h 611981"/>
                <a:gd name="connsiteX123" fmla="*/ 159544 w 865849"/>
                <a:gd name="connsiteY123" fmla="*/ 387917 h 611981"/>
                <a:gd name="connsiteX124" fmla="*/ 152400 w 865849"/>
                <a:gd name="connsiteY124" fmla="*/ 378619 h 611981"/>
                <a:gd name="connsiteX125" fmla="*/ 142875 w 865849"/>
                <a:gd name="connsiteY125" fmla="*/ 381000 h 611981"/>
                <a:gd name="connsiteX126" fmla="*/ 104775 w 865849"/>
                <a:gd name="connsiteY126" fmla="*/ 397669 h 611981"/>
                <a:gd name="connsiteX127" fmla="*/ 66675 w 865849"/>
                <a:gd name="connsiteY127" fmla="*/ 402431 h 611981"/>
                <a:gd name="connsiteX128" fmla="*/ 52388 w 865849"/>
                <a:gd name="connsiteY128" fmla="*/ 407194 h 611981"/>
                <a:gd name="connsiteX129" fmla="*/ 45244 w 865849"/>
                <a:gd name="connsiteY129" fmla="*/ 411956 h 611981"/>
                <a:gd name="connsiteX130" fmla="*/ 35719 w 865849"/>
                <a:gd name="connsiteY130" fmla="*/ 414338 h 611981"/>
                <a:gd name="connsiteX131" fmla="*/ 21432 w 865849"/>
                <a:gd name="connsiteY131" fmla="*/ 419100 h 611981"/>
                <a:gd name="connsiteX132" fmla="*/ 7144 w 865849"/>
                <a:gd name="connsiteY132" fmla="*/ 423863 h 611981"/>
                <a:gd name="connsiteX133" fmla="*/ 0 w 865849"/>
                <a:gd name="connsiteY133" fmla="*/ 426244 h 611981"/>
                <a:gd name="connsiteX134" fmla="*/ 7144 w 865849"/>
                <a:gd name="connsiteY134" fmla="*/ 440531 h 611981"/>
                <a:gd name="connsiteX0" fmla="*/ 7144 w 859632"/>
                <a:gd name="connsiteY0" fmla="*/ 440531 h 611981"/>
                <a:gd name="connsiteX1" fmla="*/ 9525 w 859632"/>
                <a:gd name="connsiteY1" fmla="*/ 416719 h 611981"/>
                <a:gd name="connsiteX2" fmla="*/ 11907 w 859632"/>
                <a:gd name="connsiteY2" fmla="*/ 407194 h 611981"/>
                <a:gd name="connsiteX3" fmla="*/ 19050 w 859632"/>
                <a:gd name="connsiteY3" fmla="*/ 233363 h 611981"/>
                <a:gd name="connsiteX4" fmla="*/ 21432 w 859632"/>
                <a:gd name="connsiteY4" fmla="*/ 130969 h 611981"/>
                <a:gd name="connsiteX5" fmla="*/ 38100 w 859632"/>
                <a:gd name="connsiteY5" fmla="*/ 128588 h 611981"/>
                <a:gd name="connsiteX6" fmla="*/ 66675 w 859632"/>
                <a:gd name="connsiteY6" fmla="*/ 123825 h 611981"/>
                <a:gd name="connsiteX7" fmla="*/ 88107 w 859632"/>
                <a:gd name="connsiteY7" fmla="*/ 116681 h 611981"/>
                <a:gd name="connsiteX8" fmla="*/ 95250 w 859632"/>
                <a:gd name="connsiteY8" fmla="*/ 114300 h 611981"/>
                <a:gd name="connsiteX9" fmla="*/ 102394 w 859632"/>
                <a:gd name="connsiteY9" fmla="*/ 109538 h 611981"/>
                <a:gd name="connsiteX10" fmla="*/ 116682 w 859632"/>
                <a:gd name="connsiteY10" fmla="*/ 104775 h 611981"/>
                <a:gd name="connsiteX11" fmla="*/ 147638 w 859632"/>
                <a:gd name="connsiteY11" fmla="*/ 95250 h 611981"/>
                <a:gd name="connsiteX12" fmla="*/ 159544 w 859632"/>
                <a:gd name="connsiteY12" fmla="*/ 92869 h 611981"/>
                <a:gd name="connsiteX13" fmla="*/ 173832 w 859632"/>
                <a:gd name="connsiteY13" fmla="*/ 88106 h 611981"/>
                <a:gd name="connsiteX14" fmla="*/ 180975 w 859632"/>
                <a:gd name="connsiteY14" fmla="*/ 85725 h 611981"/>
                <a:gd name="connsiteX15" fmla="*/ 190500 w 859632"/>
                <a:gd name="connsiteY15" fmla="*/ 80963 h 611981"/>
                <a:gd name="connsiteX16" fmla="*/ 240507 w 859632"/>
                <a:gd name="connsiteY16" fmla="*/ 76200 h 611981"/>
                <a:gd name="connsiteX17" fmla="*/ 269082 w 859632"/>
                <a:gd name="connsiteY17" fmla="*/ 69056 h 611981"/>
                <a:gd name="connsiteX18" fmla="*/ 292894 w 859632"/>
                <a:gd name="connsiteY18" fmla="*/ 59531 h 611981"/>
                <a:gd name="connsiteX19" fmla="*/ 302419 w 859632"/>
                <a:gd name="connsiteY19" fmla="*/ 57150 h 611981"/>
                <a:gd name="connsiteX20" fmla="*/ 316707 w 859632"/>
                <a:gd name="connsiteY20" fmla="*/ 52388 h 611981"/>
                <a:gd name="connsiteX21" fmla="*/ 328613 w 859632"/>
                <a:gd name="connsiteY21" fmla="*/ 50006 h 611981"/>
                <a:gd name="connsiteX22" fmla="*/ 335757 w 859632"/>
                <a:gd name="connsiteY22" fmla="*/ 47625 h 611981"/>
                <a:gd name="connsiteX23" fmla="*/ 345282 w 859632"/>
                <a:gd name="connsiteY23" fmla="*/ 45244 h 611981"/>
                <a:gd name="connsiteX24" fmla="*/ 357188 w 859632"/>
                <a:gd name="connsiteY24" fmla="*/ 42863 h 611981"/>
                <a:gd name="connsiteX25" fmla="*/ 371475 w 859632"/>
                <a:gd name="connsiteY25" fmla="*/ 38100 h 611981"/>
                <a:gd name="connsiteX26" fmla="*/ 381000 w 859632"/>
                <a:gd name="connsiteY26" fmla="*/ 35719 h 611981"/>
                <a:gd name="connsiteX27" fmla="*/ 388144 w 859632"/>
                <a:gd name="connsiteY27" fmla="*/ 33338 h 611981"/>
                <a:gd name="connsiteX28" fmla="*/ 404813 w 859632"/>
                <a:gd name="connsiteY28" fmla="*/ 30956 h 611981"/>
                <a:gd name="connsiteX29" fmla="*/ 428625 w 859632"/>
                <a:gd name="connsiteY29" fmla="*/ 23813 h 611981"/>
                <a:gd name="connsiteX30" fmla="*/ 435769 w 859632"/>
                <a:gd name="connsiteY30" fmla="*/ 21431 h 611981"/>
                <a:gd name="connsiteX31" fmla="*/ 445294 w 859632"/>
                <a:gd name="connsiteY31" fmla="*/ 19050 h 611981"/>
                <a:gd name="connsiteX32" fmla="*/ 454819 w 859632"/>
                <a:gd name="connsiteY32" fmla="*/ 14288 h 611981"/>
                <a:gd name="connsiteX33" fmla="*/ 466725 w 859632"/>
                <a:gd name="connsiteY33" fmla="*/ 11906 h 611981"/>
                <a:gd name="connsiteX34" fmla="*/ 483394 w 859632"/>
                <a:gd name="connsiteY34" fmla="*/ 7144 h 611981"/>
                <a:gd name="connsiteX35" fmla="*/ 490538 w 859632"/>
                <a:gd name="connsiteY35" fmla="*/ 0 h 611981"/>
                <a:gd name="connsiteX36" fmla="*/ 500063 w 859632"/>
                <a:gd name="connsiteY36" fmla="*/ 14288 h 611981"/>
                <a:gd name="connsiteX37" fmla="*/ 511969 w 859632"/>
                <a:gd name="connsiteY37" fmla="*/ 28575 h 611981"/>
                <a:gd name="connsiteX38" fmla="*/ 519113 w 859632"/>
                <a:gd name="connsiteY38" fmla="*/ 38100 h 611981"/>
                <a:gd name="connsiteX39" fmla="*/ 535782 w 859632"/>
                <a:gd name="connsiteY39" fmla="*/ 47625 h 611981"/>
                <a:gd name="connsiteX40" fmla="*/ 540544 w 859632"/>
                <a:gd name="connsiteY40" fmla="*/ 54769 h 611981"/>
                <a:gd name="connsiteX41" fmla="*/ 554832 w 859632"/>
                <a:gd name="connsiteY41" fmla="*/ 59531 h 611981"/>
                <a:gd name="connsiteX42" fmla="*/ 576263 w 859632"/>
                <a:gd name="connsiteY42" fmla="*/ 73819 h 611981"/>
                <a:gd name="connsiteX43" fmla="*/ 583407 w 859632"/>
                <a:gd name="connsiteY43" fmla="*/ 76200 h 611981"/>
                <a:gd name="connsiteX44" fmla="*/ 590550 w 859632"/>
                <a:gd name="connsiteY44" fmla="*/ 83344 h 611981"/>
                <a:gd name="connsiteX45" fmla="*/ 600075 w 859632"/>
                <a:gd name="connsiteY45" fmla="*/ 88106 h 611981"/>
                <a:gd name="connsiteX46" fmla="*/ 619125 w 859632"/>
                <a:gd name="connsiteY46" fmla="*/ 100013 h 611981"/>
                <a:gd name="connsiteX47" fmla="*/ 626269 w 859632"/>
                <a:gd name="connsiteY47" fmla="*/ 104775 h 611981"/>
                <a:gd name="connsiteX48" fmla="*/ 645319 w 859632"/>
                <a:gd name="connsiteY48" fmla="*/ 116681 h 611981"/>
                <a:gd name="connsiteX49" fmla="*/ 654844 w 859632"/>
                <a:gd name="connsiteY49" fmla="*/ 130969 h 611981"/>
                <a:gd name="connsiteX50" fmla="*/ 661988 w 859632"/>
                <a:gd name="connsiteY50" fmla="*/ 140494 h 611981"/>
                <a:gd name="connsiteX51" fmla="*/ 666750 w 859632"/>
                <a:gd name="connsiteY51" fmla="*/ 147638 h 611981"/>
                <a:gd name="connsiteX52" fmla="*/ 681038 w 859632"/>
                <a:gd name="connsiteY52" fmla="*/ 157163 h 611981"/>
                <a:gd name="connsiteX53" fmla="*/ 716757 w 859632"/>
                <a:gd name="connsiteY53" fmla="*/ 180975 h 611981"/>
                <a:gd name="connsiteX54" fmla="*/ 731044 w 859632"/>
                <a:gd name="connsiteY54" fmla="*/ 190500 h 611981"/>
                <a:gd name="connsiteX55" fmla="*/ 738188 w 859632"/>
                <a:gd name="connsiteY55" fmla="*/ 195263 h 611981"/>
                <a:gd name="connsiteX56" fmla="*/ 766763 w 859632"/>
                <a:gd name="connsiteY56" fmla="*/ 219075 h 611981"/>
                <a:gd name="connsiteX57" fmla="*/ 773907 w 859632"/>
                <a:gd name="connsiteY57" fmla="*/ 221456 h 611981"/>
                <a:gd name="connsiteX58" fmla="*/ 785813 w 859632"/>
                <a:gd name="connsiteY58" fmla="*/ 228600 h 611981"/>
                <a:gd name="connsiteX59" fmla="*/ 792957 w 859632"/>
                <a:gd name="connsiteY59" fmla="*/ 230981 h 611981"/>
                <a:gd name="connsiteX60" fmla="*/ 804863 w 859632"/>
                <a:gd name="connsiteY60" fmla="*/ 238125 h 611981"/>
                <a:gd name="connsiteX61" fmla="*/ 845344 w 859632"/>
                <a:gd name="connsiteY61" fmla="*/ 271463 h 611981"/>
                <a:gd name="connsiteX62" fmla="*/ 847725 w 859632"/>
                <a:gd name="connsiteY62" fmla="*/ 278606 h 611981"/>
                <a:gd name="connsiteX63" fmla="*/ 854869 w 859632"/>
                <a:gd name="connsiteY63" fmla="*/ 288131 h 611981"/>
                <a:gd name="connsiteX64" fmla="*/ 859632 w 859632"/>
                <a:gd name="connsiteY64" fmla="*/ 295275 h 611981"/>
                <a:gd name="connsiteX65" fmla="*/ 802482 w 859632"/>
                <a:gd name="connsiteY65" fmla="*/ 311944 h 611981"/>
                <a:gd name="connsiteX66" fmla="*/ 807244 w 859632"/>
                <a:gd name="connsiteY66" fmla="*/ 328613 h 611981"/>
                <a:gd name="connsiteX67" fmla="*/ 814388 w 859632"/>
                <a:gd name="connsiteY67" fmla="*/ 333375 h 611981"/>
                <a:gd name="connsiteX68" fmla="*/ 826294 w 859632"/>
                <a:gd name="connsiteY68" fmla="*/ 347663 h 611981"/>
                <a:gd name="connsiteX69" fmla="*/ 833438 w 859632"/>
                <a:gd name="connsiteY69" fmla="*/ 354806 h 611981"/>
                <a:gd name="connsiteX70" fmla="*/ 835819 w 859632"/>
                <a:gd name="connsiteY70" fmla="*/ 383381 h 611981"/>
                <a:gd name="connsiteX71" fmla="*/ 831057 w 859632"/>
                <a:gd name="connsiteY71" fmla="*/ 390525 h 611981"/>
                <a:gd name="connsiteX72" fmla="*/ 807244 w 859632"/>
                <a:gd name="connsiteY72" fmla="*/ 404813 h 611981"/>
                <a:gd name="connsiteX73" fmla="*/ 790575 w 859632"/>
                <a:gd name="connsiteY73" fmla="*/ 416719 h 611981"/>
                <a:gd name="connsiteX74" fmla="*/ 781050 w 859632"/>
                <a:gd name="connsiteY74" fmla="*/ 400050 h 611981"/>
                <a:gd name="connsiteX75" fmla="*/ 773907 w 859632"/>
                <a:gd name="connsiteY75" fmla="*/ 385763 h 611981"/>
                <a:gd name="connsiteX76" fmla="*/ 766763 w 859632"/>
                <a:gd name="connsiteY76" fmla="*/ 388144 h 611981"/>
                <a:gd name="connsiteX77" fmla="*/ 754857 w 859632"/>
                <a:gd name="connsiteY77" fmla="*/ 402431 h 611981"/>
                <a:gd name="connsiteX78" fmla="*/ 747713 w 859632"/>
                <a:gd name="connsiteY78" fmla="*/ 407194 h 611981"/>
                <a:gd name="connsiteX79" fmla="*/ 742950 w 859632"/>
                <a:gd name="connsiteY79" fmla="*/ 414338 h 611981"/>
                <a:gd name="connsiteX80" fmla="*/ 733425 w 859632"/>
                <a:gd name="connsiteY80" fmla="*/ 431006 h 611981"/>
                <a:gd name="connsiteX81" fmla="*/ 726282 w 859632"/>
                <a:gd name="connsiteY81" fmla="*/ 438150 h 611981"/>
                <a:gd name="connsiteX82" fmla="*/ 716757 w 859632"/>
                <a:gd name="connsiteY82" fmla="*/ 452438 h 611981"/>
                <a:gd name="connsiteX83" fmla="*/ 723900 w 859632"/>
                <a:gd name="connsiteY83" fmla="*/ 490538 h 611981"/>
                <a:gd name="connsiteX84" fmla="*/ 728663 w 859632"/>
                <a:gd name="connsiteY84" fmla="*/ 504825 h 611981"/>
                <a:gd name="connsiteX85" fmla="*/ 721519 w 859632"/>
                <a:gd name="connsiteY85" fmla="*/ 538163 h 611981"/>
                <a:gd name="connsiteX86" fmla="*/ 719138 w 859632"/>
                <a:gd name="connsiteY86" fmla="*/ 545306 h 611981"/>
                <a:gd name="connsiteX87" fmla="*/ 711994 w 859632"/>
                <a:gd name="connsiteY87" fmla="*/ 552450 h 611981"/>
                <a:gd name="connsiteX88" fmla="*/ 704850 w 859632"/>
                <a:gd name="connsiteY88" fmla="*/ 576263 h 611981"/>
                <a:gd name="connsiteX89" fmla="*/ 702469 w 859632"/>
                <a:gd name="connsiteY89" fmla="*/ 592931 h 611981"/>
                <a:gd name="connsiteX90" fmla="*/ 695325 w 859632"/>
                <a:gd name="connsiteY90" fmla="*/ 597694 h 611981"/>
                <a:gd name="connsiteX91" fmla="*/ 683419 w 859632"/>
                <a:gd name="connsiteY91" fmla="*/ 611981 h 611981"/>
                <a:gd name="connsiteX92" fmla="*/ 676275 w 859632"/>
                <a:gd name="connsiteY92" fmla="*/ 597694 h 611981"/>
                <a:gd name="connsiteX93" fmla="*/ 671513 w 859632"/>
                <a:gd name="connsiteY93" fmla="*/ 583406 h 611981"/>
                <a:gd name="connsiteX94" fmla="*/ 666750 w 859632"/>
                <a:gd name="connsiteY94" fmla="*/ 569119 h 611981"/>
                <a:gd name="connsiteX95" fmla="*/ 664369 w 859632"/>
                <a:gd name="connsiteY95" fmla="*/ 561975 h 611981"/>
                <a:gd name="connsiteX96" fmla="*/ 650082 w 859632"/>
                <a:gd name="connsiteY96" fmla="*/ 550069 h 611981"/>
                <a:gd name="connsiteX97" fmla="*/ 642938 w 859632"/>
                <a:gd name="connsiteY97" fmla="*/ 542925 h 611981"/>
                <a:gd name="connsiteX98" fmla="*/ 628650 w 859632"/>
                <a:gd name="connsiteY98" fmla="*/ 535781 h 611981"/>
                <a:gd name="connsiteX99" fmla="*/ 614363 w 859632"/>
                <a:gd name="connsiteY99" fmla="*/ 526256 h 611981"/>
                <a:gd name="connsiteX100" fmla="*/ 604838 w 859632"/>
                <a:gd name="connsiteY100" fmla="*/ 519113 h 611981"/>
                <a:gd name="connsiteX101" fmla="*/ 590550 w 859632"/>
                <a:gd name="connsiteY101" fmla="*/ 514350 h 611981"/>
                <a:gd name="connsiteX102" fmla="*/ 583407 w 859632"/>
                <a:gd name="connsiteY102" fmla="*/ 511969 h 611981"/>
                <a:gd name="connsiteX103" fmla="*/ 566738 w 859632"/>
                <a:gd name="connsiteY103" fmla="*/ 504825 h 611981"/>
                <a:gd name="connsiteX104" fmla="*/ 557213 w 859632"/>
                <a:gd name="connsiteY104" fmla="*/ 497681 h 611981"/>
                <a:gd name="connsiteX105" fmla="*/ 542925 w 859632"/>
                <a:gd name="connsiteY105" fmla="*/ 488156 h 611981"/>
                <a:gd name="connsiteX106" fmla="*/ 535782 w 859632"/>
                <a:gd name="connsiteY106" fmla="*/ 483394 h 611981"/>
                <a:gd name="connsiteX107" fmla="*/ 531019 w 859632"/>
                <a:gd name="connsiteY107" fmla="*/ 476250 h 611981"/>
                <a:gd name="connsiteX108" fmla="*/ 516732 w 859632"/>
                <a:gd name="connsiteY108" fmla="*/ 466725 h 611981"/>
                <a:gd name="connsiteX109" fmla="*/ 502444 w 859632"/>
                <a:gd name="connsiteY109" fmla="*/ 457200 h 611981"/>
                <a:gd name="connsiteX110" fmla="*/ 492919 w 859632"/>
                <a:gd name="connsiteY110" fmla="*/ 450056 h 611981"/>
                <a:gd name="connsiteX111" fmla="*/ 478632 w 859632"/>
                <a:gd name="connsiteY111" fmla="*/ 435769 h 611981"/>
                <a:gd name="connsiteX112" fmla="*/ 461963 w 859632"/>
                <a:gd name="connsiteY112" fmla="*/ 423863 h 611981"/>
                <a:gd name="connsiteX113" fmla="*/ 457200 w 859632"/>
                <a:gd name="connsiteY113" fmla="*/ 416719 h 611981"/>
                <a:gd name="connsiteX114" fmla="*/ 442913 w 859632"/>
                <a:gd name="connsiteY114" fmla="*/ 407194 h 611981"/>
                <a:gd name="connsiteX115" fmla="*/ 438150 w 859632"/>
                <a:gd name="connsiteY115" fmla="*/ 400050 h 611981"/>
                <a:gd name="connsiteX116" fmla="*/ 428625 w 859632"/>
                <a:gd name="connsiteY116" fmla="*/ 392906 h 611981"/>
                <a:gd name="connsiteX117" fmla="*/ 407194 w 859632"/>
                <a:gd name="connsiteY117" fmla="*/ 376238 h 611981"/>
                <a:gd name="connsiteX118" fmla="*/ 392907 w 859632"/>
                <a:gd name="connsiteY118" fmla="*/ 369094 h 611981"/>
                <a:gd name="connsiteX119" fmla="*/ 378619 w 859632"/>
                <a:gd name="connsiteY119" fmla="*/ 364331 h 611981"/>
                <a:gd name="connsiteX120" fmla="*/ 359569 w 859632"/>
                <a:gd name="connsiteY120" fmla="*/ 354806 h 611981"/>
                <a:gd name="connsiteX121" fmla="*/ 209550 w 859632"/>
                <a:gd name="connsiteY121" fmla="*/ 361950 h 611981"/>
                <a:gd name="connsiteX122" fmla="*/ 159544 w 859632"/>
                <a:gd name="connsiteY122" fmla="*/ 387917 h 611981"/>
                <a:gd name="connsiteX123" fmla="*/ 152400 w 859632"/>
                <a:gd name="connsiteY123" fmla="*/ 378619 h 611981"/>
                <a:gd name="connsiteX124" fmla="*/ 142875 w 859632"/>
                <a:gd name="connsiteY124" fmla="*/ 381000 h 611981"/>
                <a:gd name="connsiteX125" fmla="*/ 104775 w 859632"/>
                <a:gd name="connsiteY125" fmla="*/ 397669 h 611981"/>
                <a:gd name="connsiteX126" fmla="*/ 66675 w 859632"/>
                <a:gd name="connsiteY126" fmla="*/ 402431 h 611981"/>
                <a:gd name="connsiteX127" fmla="*/ 52388 w 859632"/>
                <a:gd name="connsiteY127" fmla="*/ 407194 h 611981"/>
                <a:gd name="connsiteX128" fmla="*/ 45244 w 859632"/>
                <a:gd name="connsiteY128" fmla="*/ 411956 h 611981"/>
                <a:gd name="connsiteX129" fmla="*/ 35719 w 859632"/>
                <a:gd name="connsiteY129" fmla="*/ 414338 h 611981"/>
                <a:gd name="connsiteX130" fmla="*/ 21432 w 859632"/>
                <a:gd name="connsiteY130" fmla="*/ 419100 h 611981"/>
                <a:gd name="connsiteX131" fmla="*/ 7144 w 859632"/>
                <a:gd name="connsiteY131" fmla="*/ 423863 h 611981"/>
                <a:gd name="connsiteX132" fmla="*/ 0 w 859632"/>
                <a:gd name="connsiteY132" fmla="*/ 426244 h 611981"/>
                <a:gd name="connsiteX133" fmla="*/ 7144 w 859632"/>
                <a:gd name="connsiteY133" fmla="*/ 440531 h 611981"/>
                <a:gd name="connsiteX0" fmla="*/ 7144 w 857235"/>
                <a:gd name="connsiteY0" fmla="*/ 440531 h 611981"/>
                <a:gd name="connsiteX1" fmla="*/ 9525 w 857235"/>
                <a:gd name="connsiteY1" fmla="*/ 416719 h 611981"/>
                <a:gd name="connsiteX2" fmla="*/ 11907 w 857235"/>
                <a:gd name="connsiteY2" fmla="*/ 407194 h 611981"/>
                <a:gd name="connsiteX3" fmla="*/ 19050 w 857235"/>
                <a:gd name="connsiteY3" fmla="*/ 233363 h 611981"/>
                <a:gd name="connsiteX4" fmla="*/ 21432 w 857235"/>
                <a:gd name="connsiteY4" fmla="*/ 130969 h 611981"/>
                <a:gd name="connsiteX5" fmla="*/ 38100 w 857235"/>
                <a:gd name="connsiteY5" fmla="*/ 128588 h 611981"/>
                <a:gd name="connsiteX6" fmla="*/ 66675 w 857235"/>
                <a:gd name="connsiteY6" fmla="*/ 123825 h 611981"/>
                <a:gd name="connsiteX7" fmla="*/ 88107 w 857235"/>
                <a:gd name="connsiteY7" fmla="*/ 116681 h 611981"/>
                <a:gd name="connsiteX8" fmla="*/ 95250 w 857235"/>
                <a:gd name="connsiteY8" fmla="*/ 114300 h 611981"/>
                <a:gd name="connsiteX9" fmla="*/ 102394 w 857235"/>
                <a:gd name="connsiteY9" fmla="*/ 109538 h 611981"/>
                <a:gd name="connsiteX10" fmla="*/ 116682 w 857235"/>
                <a:gd name="connsiteY10" fmla="*/ 104775 h 611981"/>
                <a:gd name="connsiteX11" fmla="*/ 147638 w 857235"/>
                <a:gd name="connsiteY11" fmla="*/ 95250 h 611981"/>
                <a:gd name="connsiteX12" fmla="*/ 159544 w 857235"/>
                <a:gd name="connsiteY12" fmla="*/ 92869 h 611981"/>
                <a:gd name="connsiteX13" fmla="*/ 173832 w 857235"/>
                <a:gd name="connsiteY13" fmla="*/ 88106 h 611981"/>
                <a:gd name="connsiteX14" fmla="*/ 180975 w 857235"/>
                <a:gd name="connsiteY14" fmla="*/ 85725 h 611981"/>
                <a:gd name="connsiteX15" fmla="*/ 190500 w 857235"/>
                <a:gd name="connsiteY15" fmla="*/ 80963 h 611981"/>
                <a:gd name="connsiteX16" fmla="*/ 240507 w 857235"/>
                <a:gd name="connsiteY16" fmla="*/ 76200 h 611981"/>
                <a:gd name="connsiteX17" fmla="*/ 269082 w 857235"/>
                <a:gd name="connsiteY17" fmla="*/ 69056 h 611981"/>
                <a:gd name="connsiteX18" fmla="*/ 292894 w 857235"/>
                <a:gd name="connsiteY18" fmla="*/ 59531 h 611981"/>
                <a:gd name="connsiteX19" fmla="*/ 302419 w 857235"/>
                <a:gd name="connsiteY19" fmla="*/ 57150 h 611981"/>
                <a:gd name="connsiteX20" fmla="*/ 316707 w 857235"/>
                <a:gd name="connsiteY20" fmla="*/ 52388 h 611981"/>
                <a:gd name="connsiteX21" fmla="*/ 328613 w 857235"/>
                <a:gd name="connsiteY21" fmla="*/ 50006 h 611981"/>
                <a:gd name="connsiteX22" fmla="*/ 335757 w 857235"/>
                <a:gd name="connsiteY22" fmla="*/ 47625 h 611981"/>
                <a:gd name="connsiteX23" fmla="*/ 345282 w 857235"/>
                <a:gd name="connsiteY23" fmla="*/ 45244 h 611981"/>
                <a:gd name="connsiteX24" fmla="*/ 357188 w 857235"/>
                <a:gd name="connsiteY24" fmla="*/ 42863 h 611981"/>
                <a:gd name="connsiteX25" fmla="*/ 371475 w 857235"/>
                <a:gd name="connsiteY25" fmla="*/ 38100 h 611981"/>
                <a:gd name="connsiteX26" fmla="*/ 381000 w 857235"/>
                <a:gd name="connsiteY26" fmla="*/ 35719 h 611981"/>
                <a:gd name="connsiteX27" fmla="*/ 388144 w 857235"/>
                <a:gd name="connsiteY27" fmla="*/ 33338 h 611981"/>
                <a:gd name="connsiteX28" fmla="*/ 404813 w 857235"/>
                <a:gd name="connsiteY28" fmla="*/ 30956 h 611981"/>
                <a:gd name="connsiteX29" fmla="*/ 428625 w 857235"/>
                <a:gd name="connsiteY29" fmla="*/ 23813 h 611981"/>
                <a:gd name="connsiteX30" fmla="*/ 435769 w 857235"/>
                <a:gd name="connsiteY30" fmla="*/ 21431 h 611981"/>
                <a:gd name="connsiteX31" fmla="*/ 445294 w 857235"/>
                <a:gd name="connsiteY31" fmla="*/ 19050 h 611981"/>
                <a:gd name="connsiteX32" fmla="*/ 454819 w 857235"/>
                <a:gd name="connsiteY32" fmla="*/ 14288 h 611981"/>
                <a:gd name="connsiteX33" fmla="*/ 466725 w 857235"/>
                <a:gd name="connsiteY33" fmla="*/ 11906 h 611981"/>
                <a:gd name="connsiteX34" fmla="*/ 483394 w 857235"/>
                <a:gd name="connsiteY34" fmla="*/ 7144 h 611981"/>
                <a:gd name="connsiteX35" fmla="*/ 490538 w 857235"/>
                <a:gd name="connsiteY35" fmla="*/ 0 h 611981"/>
                <a:gd name="connsiteX36" fmla="*/ 500063 w 857235"/>
                <a:gd name="connsiteY36" fmla="*/ 14288 h 611981"/>
                <a:gd name="connsiteX37" fmla="*/ 511969 w 857235"/>
                <a:gd name="connsiteY37" fmla="*/ 28575 h 611981"/>
                <a:gd name="connsiteX38" fmla="*/ 519113 w 857235"/>
                <a:gd name="connsiteY38" fmla="*/ 38100 h 611981"/>
                <a:gd name="connsiteX39" fmla="*/ 535782 w 857235"/>
                <a:gd name="connsiteY39" fmla="*/ 47625 h 611981"/>
                <a:gd name="connsiteX40" fmla="*/ 540544 w 857235"/>
                <a:gd name="connsiteY40" fmla="*/ 54769 h 611981"/>
                <a:gd name="connsiteX41" fmla="*/ 554832 w 857235"/>
                <a:gd name="connsiteY41" fmla="*/ 59531 h 611981"/>
                <a:gd name="connsiteX42" fmla="*/ 576263 w 857235"/>
                <a:gd name="connsiteY42" fmla="*/ 73819 h 611981"/>
                <a:gd name="connsiteX43" fmla="*/ 583407 w 857235"/>
                <a:gd name="connsiteY43" fmla="*/ 76200 h 611981"/>
                <a:gd name="connsiteX44" fmla="*/ 590550 w 857235"/>
                <a:gd name="connsiteY44" fmla="*/ 83344 h 611981"/>
                <a:gd name="connsiteX45" fmla="*/ 600075 w 857235"/>
                <a:gd name="connsiteY45" fmla="*/ 88106 h 611981"/>
                <a:gd name="connsiteX46" fmla="*/ 619125 w 857235"/>
                <a:gd name="connsiteY46" fmla="*/ 100013 h 611981"/>
                <a:gd name="connsiteX47" fmla="*/ 626269 w 857235"/>
                <a:gd name="connsiteY47" fmla="*/ 104775 h 611981"/>
                <a:gd name="connsiteX48" fmla="*/ 645319 w 857235"/>
                <a:gd name="connsiteY48" fmla="*/ 116681 h 611981"/>
                <a:gd name="connsiteX49" fmla="*/ 654844 w 857235"/>
                <a:gd name="connsiteY49" fmla="*/ 130969 h 611981"/>
                <a:gd name="connsiteX50" fmla="*/ 661988 w 857235"/>
                <a:gd name="connsiteY50" fmla="*/ 140494 h 611981"/>
                <a:gd name="connsiteX51" fmla="*/ 666750 w 857235"/>
                <a:gd name="connsiteY51" fmla="*/ 147638 h 611981"/>
                <a:gd name="connsiteX52" fmla="*/ 681038 w 857235"/>
                <a:gd name="connsiteY52" fmla="*/ 157163 h 611981"/>
                <a:gd name="connsiteX53" fmla="*/ 716757 w 857235"/>
                <a:gd name="connsiteY53" fmla="*/ 180975 h 611981"/>
                <a:gd name="connsiteX54" fmla="*/ 731044 w 857235"/>
                <a:gd name="connsiteY54" fmla="*/ 190500 h 611981"/>
                <a:gd name="connsiteX55" fmla="*/ 738188 w 857235"/>
                <a:gd name="connsiteY55" fmla="*/ 195263 h 611981"/>
                <a:gd name="connsiteX56" fmla="*/ 766763 w 857235"/>
                <a:gd name="connsiteY56" fmla="*/ 219075 h 611981"/>
                <a:gd name="connsiteX57" fmla="*/ 773907 w 857235"/>
                <a:gd name="connsiteY57" fmla="*/ 221456 h 611981"/>
                <a:gd name="connsiteX58" fmla="*/ 785813 w 857235"/>
                <a:gd name="connsiteY58" fmla="*/ 228600 h 611981"/>
                <a:gd name="connsiteX59" fmla="*/ 792957 w 857235"/>
                <a:gd name="connsiteY59" fmla="*/ 230981 h 611981"/>
                <a:gd name="connsiteX60" fmla="*/ 804863 w 857235"/>
                <a:gd name="connsiteY60" fmla="*/ 238125 h 611981"/>
                <a:gd name="connsiteX61" fmla="*/ 845344 w 857235"/>
                <a:gd name="connsiteY61" fmla="*/ 271463 h 611981"/>
                <a:gd name="connsiteX62" fmla="*/ 847725 w 857235"/>
                <a:gd name="connsiteY62" fmla="*/ 278606 h 611981"/>
                <a:gd name="connsiteX63" fmla="*/ 854869 w 857235"/>
                <a:gd name="connsiteY63" fmla="*/ 288131 h 611981"/>
                <a:gd name="connsiteX64" fmla="*/ 802482 w 857235"/>
                <a:gd name="connsiteY64" fmla="*/ 311944 h 611981"/>
                <a:gd name="connsiteX65" fmla="*/ 807244 w 857235"/>
                <a:gd name="connsiteY65" fmla="*/ 328613 h 611981"/>
                <a:gd name="connsiteX66" fmla="*/ 814388 w 857235"/>
                <a:gd name="connsiteY66" fmla="*/ 333375 h 611981"/>
                <a:gd name="connsiteX67" fmla="*/ 826294 w 857235"/>
                <a:gd name="connsiteY67" fmla="*/ 347663 h 611981"/>
                <a:gd name="connsiteX68" fmla="*/ 833438 w 857235"/>
                <a:gd name="connsiteY68" fmla="*/ 354806 h 611981"/>
                <a:gd name="connsiteX69" fmla="*/ 835819 w 857235"/>
                <a:gd name="connsiteY69" fmla="*/ 383381 h 611981"/>
                <a:gd name="connsiteX70" fmla="*/ 831057 w 857235"/>
                <a:gd name="connsiteY70" fmla="*/ 390525 h 611981"/>
                <a:gd name="connsiteX71" fmla="*/ 807244 w 857235"/>
                <a:gd name="connsiteY71" fmla="*/ 404813 h 611981"/>
                <a:gd name="connsiteX72" fmla="*/ 790575 w 857235"/>
                <a:gd name="connsiteY72" fmla="*/ 416719 h 611981"/>
                <a:gd name="connsiteX73" fmla="*/ 781050 w 857235"/>
                <a:gd name="connsiteY73" fmla="*/ 400050 h 611981"/>
                <a:gd name="connsiteX74" fmla="*/ 773907 w 857235"/>
                <a:gd name="connsiteY74" fmla="*/ 385763 h 611981"/>
                <a:gd name="connsiteX75" fmla="*/ 766763 w 857235"/>
                <a:gd name="connsiteY75" fmla="*/ 388144 h 611981"/>
                <a:gd name="connsiteX76" fmla="*/ 754857 w 857235"/>
                <a:gd name="connsiteY76" fmla="*/ 402431 h 611981"/>
                <a:gd name="connsiteX77" fmla="*/ 747713 w 857235"/>
                <a:gd name="connsiteY77" fmla="*/ 407194 h 611981"/>
                <a:gd name="connsiteX78" fmla="*/ 742950 w 857235"/>
                <a:gd name="connsiteY78" fmla="*/ 414338 h 611981"/>
                <a:gd name="connsiteX79" fmla="*/ 733425 w 857235"/>
                <a:gd name="connsiteY79" fmla="*/ 431006 h 611981"/>
                <a:gd name="connsiteX80" fmla="*/ 726282 w 857235"/>
                <a:gd name="connsiteY80" fmla="*/ 438150 h 611981"/>
                <a:gd name="connsiteX81" fmla="*/ 716757 w 857235"/>
                <a:gd name="connsiteY81" fmla="*/ 452438 h 611981"/>
                <a:gd name="connsiteX82" fmla="*/ 723900 w 857235"/>
                <a:gd name="connsiteY82" fmla="*/ 490538 h 611981"/>
                <a:gd name="connsiteX83" fmla="*/ 728663 w 857235"/>
                <a:gd name="connsiteY83" fmla="*/ 504825 h 611981"/>
                <a:gd name="connsiteX84" fmla="*/ 721519 w 857235"/>
                <a:gd name="connsiteY84" fmla="*/ 538163 h 611981"/>
                <a:gd name="connsiteX85" fmla="*/ 719138 w 857235"/>
                <a:gd name="connsiteY85" fmla="*/ 545306 h 611981"/>
                <a:gd name="connsiteX86" fmla="*/ 711994 w 857235"/>
                <a:gd name="connsiteY86" fmla="*/ 552450 h 611981"/>
                <a:gd name="connsiteX87" fmla="*/ 704850 w 857235"/>
                <a:gd name="connsiteY87" fmla="*/ 576263 h 611981"/>
                <a:gd name="connsiteX88" fmla="*/ 702469 w 857235"/>
                <a:gd name="connsiteY88" fmla="*/ 592931 h 611981"/>
                <a:gd name="connsiteX89" fmla="*/ 695325 w 857235"/>
                <a:gd name="connsiteY89" fmla="*/ 597694 h 611981"/>
                <a:gd name="connsiteX90" fmla="*/ 683419 w 857235"/>
                <a:gd name="connsiteY90" fmla="*/ 611981 h 611981"/>
                <a:gd name="connsiteX91" fmla="*/ 676275 w 857235"/>
                <a:gd name="connsiteY91" fmla="*/ 597694 h 611981"/>
                <a:gd name="connsiteX92" fmla="*/ 671513 w 857235"/>
                <a:gd name="connsiteY92" fmla="*/ 583406 h 611981"/>
                <a:gd name="connsiteX93" fmla="*/ 666750 w 857235"/>
                <a:gd name="connsiteY93" fmla="*/ 569119 h 611981"/>
                <a:gd name="connsiteX94" fmla="*/ 664369 w 857235"/>
                <a:gd name="connsiteY94" fmla="*/ 561975 h 611981"/>
                <a:gd name="connsiteX95" fmla="*/ 650082 w 857235"/>
                <a:gd name="connsiteY95" fmla="*/ 550069 h 611981"/>
                <a:gd name="connsiteX96" fmla="*/ 642938 w 857235"/>
                <a:gd name="connsiteY96" fmla="*/ 542925 h 611981"/>
                <a:gd name="connsiteX97" fmla="*/ 628650 w 857235"/>
                <a:gd name="connsiteY97" fmla="*/ 535781 h 611981"/>
                <a:gd name="connsiteX98" fmla="*/ 614363 w 857235"/>
                <a:gd name="connsiteY98" fmla="*/ 526256 h 611981"/>
                <a:gd name="connsiteX99" fmla="*/ 604838 w 857235"/>
                <a:gd name="connsiteY99" fmla="*/ 519113 h 611981"/>
                <a:gd name="connsiteX100" fmla="*/ 590550 w 857235"/>
                <a:gd name="connsiteY100" fmla="*/ 514350 h 611981"/>
                <a:gd name="connsiteX101" fmla="*/ 583407 w 857235"/>
                <a:gd name="connsiteY101" fmla="*/ 511969 h 611981"/>
                <a:gd name="connsiteX102" fmla="*/ 566738 w 857235"/>
                <a:gd name="connsiteY102" fmla="*/ 504825 h 611981"/>
                <a:gd name="connsiteX103" fmla="*/ 557213 w 857235"/>
                <a:gd name="connsiteY103" fmla="*/ 497681 h 611981"/>
                <a:gd name="connsiteX104" fmla="*/ 542925 w 857235"/>
                <a:gd name="connsiteY104" fmla="*/ 488156 h 611981"/>
                <a:gd name="connsiteX105" fmla="*/ 535782 w 857235"/>
                <a:gd name="connsiteY105" fmla="*/ 483394 h 611981"/>
                <a:gd name="connsiteX106" fmla="*/ 531019 w 857235"/>
                <a:gd name="connsiteY106" fmla="*/ 476250 h 611981"/>
                <a:gd name="connsiteX107" fmla="*/ 516732 w 857235"/>
                <a:gd name="connsiteY107" fmla="*/ 466725 h 611981"/>
                <a:gd name="connsiteX108" fmla="*/ 502444 w 857235"/>
                <a:gd name="connsiteY108" fmla="*/ 457200 h 611981"/>
                <a:gd name="connsiteX109" fmla="*/ 492919 w 857235"/>
                <a:gd name="connsiteY109" fmla="*/ 450056 h 611981"/>
                <a:gd name="connsiteX110" fmla="*/ 478632 w 857235"/>
                <a:gd name="connsiteY110" fmla="*/ 435769 h 611981"/>
                <a:gd name="connsiteX111" fmla="*/ 461963 w 857235"/>
                <a:gd name="connsiteY111" fmla="*/ 423863 h 611981"/>
                <a:gd name="connsiteX112" fmla="*/ 457200 w 857235"/>
                <a:gd name="connsiteY112" fmla="*/ 416719 h 611981"/>
                <a:gd name="connsiteX113" fmla="*/ 442913 w 857235"/>
                <a:gd name="connsiteY113" fmla="*/ 407194 h 611981"/>
                <a:gd name="connsiteX114" fmla="*/ 438150 w 857235"/>
                <a:gd name="connsiteY114" fmla="*/ 400050 h 611981"/>
                <a:gd name="connsiteX115" fmla="*/ 428625 w 857235"/>
                <a:gd name="connsiteY115" fmla="*/ 392906 h 611981"/>
                <a:gd name="connsiteX116" fmla="*/ 407194 w 857235"/>
                <a:gd name="connsiteY116" fmla="*/ 376238 h 611981"/>
                <a:gd name="connsiteX117" fmla="*/ 392907 w 857235"/>
                <a:gd name="connsiteY117" fmla="*/ 369094 h 611981"/>
                <a:gd name="connsiteX118" fmla="*/ 378619 w 857235"/>
                <a:gd name="connsiteY118" fmla="*/ 364331 h 611981"/>
                <a:gd name="connsiteX119" fmla="*/ 359569 w 857235"/>
                <a:gd name="connsiteY119" fmla="*/ 354806 h 611981"/>
                <a:gd name="connsiteX120" fmla="*/ 209550 w 857235"/>
                <a:gd name="connsiteY120" fmla="*/ 361950 h 611981"/>
                <a:gd name="connsiteX121" fmla="*/ 159544 w 857235"/>
                <a:gd name="connsiteY121" fmla="*/ 387917 h 611981"/>
                <a:gd name="connsiteX122" fmla="*/ 152400 w 857235"/>
                <a:gd name="connsiteY122" fmla="*/ 378619 h 611981"/>
                <a:gd name="connsiteX123" fmla="*/ 142875 w 857235"/>
                <a:gd name="connsiteY123" fmla="*/ 381000 h 611981"/>
                <a:gd name="connsiteX124" fmla="*/ 104775 w 857235"/>
                <a:gd name="connsiteY124" fmla="*/ 397669 h 611981"/>
                <a:gd name="connsiteX125" fmla="*/ 66675 w 857235"/>
                <a:gd name="connsiteY125" fmla="*/ 402431 h 611981"/>
                <a:gd name="connsiteX126" fmla="*/ 52388 w 857235"/>
                <a:gd name="connsiteY126" fmla="*/ 407194 h 611981"/>
                <a:gd name="connsiteX127" fmla="*/ 45244 w 857235"/>
                <a:gd name="connsiteY127" fmla="*/ 411956 h 611981"/>
                <a:gd name="connsiteX128" fmla="*/ 35719 w 857235"/>
                <a:gd name="connsiteY128" fmla="*/ 414338 h 611981"/>
                <a:gd name="connsiteX129" fmla="*/ 21432 w 857235"/>
                <a:gd name="connsiteY129" fmla="*/ 419100 h 611981"/>
                <a:gd name="connsiteX130" fmla="*/ 7144 w 857235"/>
                <a:gd name="connsiteY130" fmla="*/ 423863 h 611981"/>
                <a:gd name="connsiteX131" fmla="*/ 0 w 857235"/>
                <a:gd name="connsiteY131" fmla="*/ 426244 h 611981"/>
                <a:gd name="connsiteX132" fmla="*/ 7144 w 857235"/>
                <a:gd name="connsiteY132" fmla="*/ 440531 h 611981"/>
                <a:gd name="connsiteX0" fmla="*/ 7144 w 852038"/>
                <a:gd name="connsiteY0" fmla="*/ 440531 h 611981"/>
                <a:gd name="connsiteX1" fmla="*/ 9525 w 852038"/>
                <a:gd name="connsiteY1" fmla="*/ 416719 h 611981"/>
                <a:gd name="connsiteX2" fmla="*/ 11907 w 852038"/>
                <a:gd name="connsiteY2" fmla="*/ 407194 h 611981"/>
                <a:gd name="connsiteX3" fmla="*/ 19050 w 852038"/>
                <a:gd name="connsiteY3" fmla="*/ 233363 h 611981"/>
                <a:gd name="connsiteX4" fmla="*/ 21432 w 852038"/>
                <a:gd name="connsiteY4" fmla="*/ 130969 h 611981"/>
                <a:gd name="connsiteX5" fmla="*/ 38100 w 852038"/>
                <a:gd name="connsiteY5" fmla="*/ 128588 h 611981"/>
                <a:gd name="connsiteX6" fmla="*/ 66675 w 852038"/>
                <a:gd name="connsiteY6" fmla="*/ 123825 h 611981"/>
                <a:gd name="connsiteX7" fmla="*/ 88107 w 852038"/>
                <a:gd name="connsiteY7" fmla="*/ 116681 h 611981"/>
                <a:gd name="connsiteX8" fmla="*/ 95250 w 852038"/>
                <a:gd name="connsiteY8" fmla="*/ 114300 h 611981"/>
                <a:gd name="connsiteX9" fmla="*/ 102394 w 852038"/>
                <a:gd name="connsiteY9" fmla="*/ 109538 h 611981"/>
                <a:gd name="connsiteX10" fmla="*/ 116682 w 852038"/>
                <a:gd name="connsiteY10" fmla="*/ 104775 h 611981"/>
                <a:gd name="connsiteX11" fmla="*/ 147638 w 852038"/>
                <a:gd name="connsiteY11" fmla="*/ 95250 h 611981"/>
                <a:gd name="connsiteX12" fmla="*/ 159544 w 852038"/>
                <a:gd name="connsiteY12" fmla="*/ 92869 h 611981"/>
                <a:gd name="connsiteX13" fmla="*/ 173832 w 852038"/>
                <a:gd name="connsiteY13" fmla="*/ 88106 h 611981"/>
                <a:gd name="connsiteX14" fmla="*/ 180975 w 852038"/>
                <a:gd name="connsiteY14" fmla="*/ 85725 h 611981"/>
                <a:gd name="connsiteX15" fmla="*/ 190500 w 852038"/>
                <a:gd name="connsiteY15" fmla="*/ 80963 h 611981"/>
                <a:gd name="connsiteX16" fmla="*/ 240507 w 852038"/>
                <a:gd name="connsiteY16" fmla="*/ 76200 h 611981"/>
                <a:gd name="connsiteX17" fmla="*/ 269082 w 852038"/>
                <a:gd name="connsiteY17" fmla="*/ 69056 h 611981"/>
                <a:gd name="connsiteX18" fmla="*/ 292894 w 852038"/>
                <a:gd name="connsiteY18" fmla="*/ 59531 h 611981"/>
                <a:gd name="connsiteX19" fmla="*/ 302419 w 852038"/>
                <a:gd name="connsiteY19" fmla="*/ 57150 h 611981"/>
                <a:gd name="connsiteX20" fmla="*/ 316707 w 852038"/>
                <a:gd name="connsiteY20" fmla="*/ 52388 h 611981"/>
                <a:gd name="connsiteX21" fmla="*/ 328613 w 852038"/>
                <a:gd name="connsiteY21" fmla="*/ 50006 h 611981"/>
                <a:gd name="connsiteX22" fmla="*/ 335757 w 852038"/>
                <a:gd name="connsiteY22" fmla="*/ 47625 h 611981"/>
                <a:gd name="connsiteX23" fmla="*/ 345282 w 852038"/>
                <a:gd name="connsiteY23" fmla="*/ 45244 h 611981"/>
                <a:gd name="connsiteX24" fmla="*/ 357188 w 852038"/>
                <a:gd name="connsiteY24" fmla="*/ 42863 h 611981"/>
                <a:gd name="connsiteX25" fmla="*/ 371475 w 852038"/>
                <a:gd name="connsiteY25" fmla="*/ 38100 h 611981"/>
                <a:gd name="connsiteX26" fmla="*/ 381000 w 852038"/>
                <a:gd name="connsiteY26" fmla="*/ 35719 h 611981"/>
                <a:gd name="connsiteX27" fmla="*/ 388144 w 852038"/>
                <a:gd name="connsiteY27" fmla="*/ 33338 h 611981"/>
                <a:gd name="connsiteX28" fmla="*/ 404813 w 852038"/>
                <a:gd name="connsiteY28" fmla="*/ 30956 h 611981"/>
                <a:gd name="connsiteX29" fmla="*/ 428625 w 852038"/>
                <a:gd name="connsiteY29" fmla="*/ 23813 h 611981"/>
                <a:gd name="connsiteX30" fmla="*/ 435769 w 852038"/>
                <a:gd name="connsiteY30" fmla="*/ 21431 h 611981"/>
                <a:gd name="connsiteX31" fmla="*/ 445294 w 852038"/>
                <a:gd name="connsiteY31" fmla="*/ 19050 h 611981"/>
                <a:gd name="connsiteX32" fmla="*/ 454819 w 852038"/>
                <a:gd name="connsiteY32" fmla="*/ 14288 h 611981"/>
                <a:gd name="connsiteX33" fmla="*/ 466725 w 852038"/>
                <a:gd name="connsiteY33" fmla="*/ 11906 h 611981"/>
                <a:gd name="connsiteX34" fmla="*/ 483394 w 852038"/>
                <a:gd name="connsiteY34" fmla="*/ 7144 h 611981"/>
                <a:gd name="connsiteX35" fmla="*/ 490538 w 852038"/>
                <a:gd name="connsiteY35" fmla="*/ 0 h 611981"/>
                <a:gd name="connsiteX36" fmla="*/ 500063 w 852038"/>
                <a:gd name="connsiteY36" fmla="*/ 14288 h 611981"/>
                <a:gd name="connsiteX37" fmla="*/ 511969 w 852038"/>
                <a:gd name="connsiteY37" fmla="*/ 28575 h 611981"/>
                <a:gd name="connsiteX38" fmla="*/ 519113 w 852038"/>
                <a:gd name="connsiteY38" fmla="*/ 38100 h 611981"/>
                <a:gd name="connsiteX39" fmla="*/ 535782 w 852038"/>
                <a:gd name="connsiteY39" fmla="*/ 47625 h 611981"/>
                <a:gd name="connsiteX40" fmla="*/ 540544 w 852038"/>
                <a:gd name="connsiteY40" fmla="*/ 54769 h 611981"/>
                <a:gd name="connsiteX41" fmla="*/ 554832 w 852038"/>
                <a:gd name="connsiteY41" fmla="*/ 59531 h 611981"/>
                <a:gd name="connsiteX42" fmla="*/ 576263 w 852038"/>
                <a:gd name="connsiteY42" fmla="*/ 73819 h 611981"/>
                <a:gd name="connsiteX43" fmla="*/ 583407 w 852038"/>
                <a:gd name="connsiteY43" fmla="*/ 76200 h 611981"/>
                <a:gd name="connsiteX44" fmla="*/ 590550 w 852038"/>
                <a:gd name="connsiteY44" fmla="*/ 83344 h 611981"/>
                <a:gd name="connsiteX45" fmla="*/ 600075 w 852038"/>
                <a:gd name="connsiteY45" fmla="*/ 88106 h 611981"/>
                <a:gd name="connsiteX46" fmla="*/ 619125 w 852038"/>
                <a:gd name="connsiteY46" fmla="*/ 100013 h 611981"/>
                <a:gd name="connsiteX47" fmla="*/ 626269 w 852038"/>
                <a:gd name="connsiteY47" fmla="*/ 104775 h 611981"/>
                <a:gd name="connsiteX48" fmla="*/ 645319 w 852038"/>
                <a:gd name="connsiteY48" fmla="*/ 116681 h 611981"/>
                <a:gd name="connsiteX49" fmla="*/ 654844 w 852038"/>
                <a:gd name="connsiteY49" fmla="*/ 130969 h 611981"/>
                <a:gd name="connsiteX50" fmla="*/ 661988 w 852038"/>
                <a:gd name="connsiteY50" fmla="*/ 140494 h 611981"/>
                <a:gd name="connsiteX51" fmla="*/ 666750 w 852038"/>
                <a:gd name="connsiteY51" fmla="*/ 147638 h 611981"/>
                <a:gd name="connsiteX52" fmla="*/ 681038 w 852038"/>
                <a:gd name="connsiteY52" fmla="*/ 157163 h 611981"/>
                <a:gd name="connsiteX53" fmla="*/ 716757 w 852038"/>
                <a:gd name="connsiteY53" fmla="*/ 180975 h 611981"/>
                <a:gd name="connsiteX54" fmla="*/ 731044 w 852038"/>
                <a:gd name="connsiteY54" fmla="*/ 190500 h 611981"/>
                <a:gd name="connsiteX55" fmla="*/ 738188 w 852038"/>
                <a:gd name="connsiteY55" fmla="*/ 195263 h 611981"/>
                <a:gd name="connsiteX56" fmla="*/ 766763 w 852038"/>
                <a:gd name="connsiteY56" fmla="*/ 219075 h 611981"/>
                <a:gd name="connsiteX57" fmla="*/ 773907 w 852038"/>
                <a:gd name="connsiteY57" fmla="*/ 221456 h 611981"/>
                <a:gd name="connsiteX58" fmla="*/ 785813 w 852038"/>
                <a:gd name="connsiteY58" fmla="*/ 228600 h 611981"/>
                <a:gd name="connsiteX59" fmla="*/ 792957 w 852038"/>
                <a:gd name="connsiteY59" fmla="*/ 230981 h 611981"/>
                <a:gd name="connsiteX60" fmla="*/ 804863 w 852038"/>
                <a:gd name="connsiteY60" fmla="*/ 238125 h 611981"/>
                <a:gd name="connsiteX61" fmla="*/ 845344 w 852038"/>
                <a:gd name="connsiteY61" fmla="*/ 271463 h 611981"/>
                <a:gd name="connsiteX62" fmla="*/ 847725 w 852038"/>
                <a:gd name="connsiteY62" fmla="*/ 278606 h 611981"/>
                <a:gd name="connsiteX63" fmla="*/ 802482 w 852038"/>
                <a:gd name="connsiteY63" fmla="*/ 311944 h 611981"/>
                <a:gd name="connsiteX64" fmla="*/ 807244 w 852038"/>
                <a:gd name="connsiteY64" fmla="*/ 328613 h 611981"/>
                <a:gd name="connsiteX65" fmla="*/ 814388 w 852038"/>
                <a:gd name="connsiteY65" fmla="*/ 333375 h 611981"/>
                <a:gd name="connsiteX66" fmla="*/ 826294 w 852038"/>
                <a:gd name="connsiteY66" fmla="*/ 347663 h 611981"/>
                <a:gd name="connsiteX67" fmla="*/ 833438 w 852038"/>
                <a:gd name="connsiteY67" fmla="*/ 354806 h 611981"/>
                <a:gd name="connsiteX68" fmla="*/ 835819 w 852038"/>
                <a:gd name="connsiteY68" fmla="*/ 383381 h 611981"/>
                <a:gd name="connsiteX69" fmla="*/ 831057 w 852038"/>
                <a:gd name="connsiteY69" fmla="*/ 390525 h 611981"/>
                <a:gd name="connsiteX70" fmla="*/ 807244 w 852038"/>
                <a:gd name="connsiteY70" fmla="*/ 404813 h 611981"/>
                <a:gd name="connsiteX71" fmla="*/ 790575 w 852038"/>
                <a:gd name="connsiteY71" fmla="*/ 416719 h 611981"/>
                <a:gd name="connsiteX72" fmla="*/ 781050 w 852038"/>
                <a:gd name="connsiteY72" fmla="*/ 400050 h 611981"/>
                <a:gd name="connsiteX73" fmla="*/ 773907 w 852038"/>
                <a:gd name="connsiteY73" fmla="*/ 385763 h 611981"/>
                <a:gd name="connsiteX74" fmla="*/ 766763 w 852038"/>
                <a:gd name="connsiteY74" fmla="*/ 388144 h 611981"/>
                <a:gd name="connsiteX75" fmla="*/ 754857 w 852038"/>
                <a:gd name="connsiteY75" fmla="*/ 402431 h 611981"/>
                <a:gd name="connsiteX76" fmla="*/ 747713 w 852038"/>
                <a:gd name="connsiteY76" fmla="*/ 407194 h 611981"/>
                <a:gd name="connsiteX77" fmla="*/ 742950 w 852038"/>
                <a:gd name="connsiteY77" fmla="*/ 414338 h 611981"/>
                <a:gd name="connsiteX78" fmla="*/ 733425 w 852038"/>
                <a:gd name="connsiteY78" fmla="*/ 431006 h 611981"/>
                <a:gd name="connsiteX79" fmla="*/ 726282 w 852038"/>
                <a:gd name="connsiteY79" fmla="*/ 438150 h 611981"/>
                <a:gd name="connsiteX80" fmla="*/ 716757 w 852038"/>
                <a:gd name="connsiteY80" fmla="*/ 452438 h 611981"/>
                <a:gd name="connsiteX81" fmla="*/ 723900 w 852038"/>
                <a:gd name="connsiteY81" fmla="*/ 490538 h 611981"/>
                <a:gd name="connsiteX82" fmla="*/ 728663 w 852038"/>
                <a:gd name="connsiteY82" fmla="*/ 504825 h 611981"/>
                <a:gd name="connsiteX83" fmla="*/ 721519 w 852038"/>
                <a:gd name="connsiteY83" fmla="*/ 538163 h 611981"/>
                <a:gd name="connsiteX84" fmla="*/ 719138 w 852038"/>
                <a:gd name="connsiteY84" fmla="*/ 545306 h 611981"/>
                <a:gd name="connsiteX85" fmla="*/ 711994 w 852038"/>
                <a:gd name="connsiteY85" fmla="*/ 552450 h 611981"/>
                <a:gd name="connsiteX86" fmla="*/ 704850 w 852038"/>
                <a:gd name="connsiteY86" fmla="*/ 576263 h 611981"/>
                <a:gd name="connsiteX87" fmla="*/ 702469 w 852038"/>
                <a:gd name="connsiteY87" fmla="*/ 592931 h 611981"/>
                <a:gd name="connsiteX88" fmla="*/ 695325 w 852038"/>
                <a:gd name="connsiteY88" fmla="*/ 597694 h 611981"/>
                <a:gd name="connsiteX89" fmla="*/ 683419 w 852038"/>
                <a:gd name="connsiteY89" fmla="*/ 611981 h 611981"/>
                <a:gd name="connsiteX90" fmla="*/ 676275 w 852038"/>
                <a:gd name="connsiteY90" fmla="*/ 597694 h 611981"/>
                <a:gd name="connsiteX91" fmla="*/ 671513 w 852038"/>
                <a:gd name="connsiteY91" fmla="*/ 583406 h 611981"/>
                <a:gd name="connsiteX92" fmla="*/ 666750 w 852038"/>
                <a:gd name="connsiteY92" fmla="*/ 569119 h 611981"/>
                <a:gd name="connsiteX93" fmla="*/ 664369 w 852038"/>
                <a:gd name="connsiteY93" fmla="*/ 561975 h 611981"/>
                <a:gd name="connsiteX94" fmla="*/ 650082 w 852038"/>
                <a:gd name="connsiteY94" fmla="*/ 550069 h 611981"/>
                <a:gd name="connsiteX95" fmla="*/ 642938 w 852038"/>
                <a:gd name="connsiteY95" fmla="*/ 542925 h 611981"/>
                <a:gd name="connsiteX96" fmla="*/ 628650 w 852038"/>
                <a:gd name="connsiteY96" fmla="*/ 535781 h 611981"/>
                <a:gd name="connsiteX97" fmla="*/ 614363 w 852038"/>
                <a:gd name="connsiteY97" fmla="*/ 526256 h 611981"/>
                <a:gd name="connsiteX98" fmla="*/ 604838 w 852038"/>
                <a:gd name="connsiteY98" fmla="*/ 519113 h 611981"/>
                <a:gd name="connsiteX99" fmla="*/ 590550 w 852038"/>
                <a:gd name="connsiteY99" fmla="*/ 514350 h 611981"/>
                <a:gd name="connsiteX100" fmla="*/ 583407 w 852038"/>
                <a:gd name="connsiteY100" fmla="*/ 511969 h 611981"/>
                <a:gd name="connsiteX101" fmla="*/ 566738 w 852038"/>
                <a:gd name="connsiteY101" fmla="*/ 504825 h 611981"/>
                <a:gd name="connsiteX102" fmla="*/ 557213 w 852038"/>
                <a:gd name="connsiteY102" fmla="*/ 497681 h 611981"/>
                <a:gd name="connsiteX103" fmla="*/ 542925 w 852038"/>
                <a:gd name="connsiteY103" fmla="*/ 488156 h 611981"/>
                <a:gd name="connsiteX104" fmla="*/ 535782 w 852038"/>
                <a:gd name="connsiteY104" fmla="*/ 483394 h 611981"/>
                <a:gd name="connsiteX105" fmla="*/ 531019 w 852038"/>
                <a:gd name="connsiteY105" fmla="*/ 476250 h 611981"/>
                <a:gd name="connsiteX106" fmla="*/ 516732 w 852038"/>
                <a:gd name="connsiteY106" fmla="*/ 466725 h 611981"/>
                <a:gd name="connsiteX107" fmla="*/ 502444 w 852038"/>
                <a:gd name="connsiteY107" fmla="*/ 457200 h 611981"/>
                <a:gd name="connsiteX108" fmla="*/ 492919 w 852038"/>
                <a:gd name="connsiteY108" fmla="*/ 450056 h 611981"/>
                <a:gd name="connsiteX109" fmla="*/ 478632 w 852038"/>
                <a:gd name="connsiteY109" fmla="*/ 435769 h 611981"/>
                <a:gd name="connsiteX110" fmla="*/ 461963 w 852038"/>
                <a:gd name="connsiteY110" fmla="*/ 423863 h 611981"/>
                <a:gd name="connsiteX111" fmla="*/ 457200 w 852038"/>
                <a:gd name="connsiteY111" fmla="*/ 416719 h 611981"/>
                <a:gd name="connsiteX112" fmla="*/ 442913 w 852038"/>
                <a:gd name="connsiteY112" fmla="*/ 407194 h 611981"/>
                <a:gd name="connsiteX113" fmla="*/ 438150 w 852038"/>
                <a:gd name="connsiteY113" fmla="*/ 400050 h 611981"/>
                <a:gd name="connsiteX114" fmla="*/ 428625 w 852038"/>
                <a:gd name="connsiteY114" fmla="*/ 392906 h 611981"/>
                <a:gd name="connsiteX115" fmla="*/ 407194 w 852038"/>
                <a:gd name="connsiteY115" fmla="*/ 376238 h 611981"/>
                <a:gd name="connsiteX116" fmla="*/ 392907 w 852038"/>
                <a:gd name="connsiteY116" fmla="*/ 369094 h 611981"/>
                <a:gd name="connsiteX117" fmla="*/ 378619 w 852038"/>
                <a:gd name="connsiteY117" fmla="*/ 364331 h 611981"/>
                <a:gd name="connsiteX118" fmla="*/ 359569 w 852038"/>
                <a:gd name="connsiteY118" fmla="*/ 354806 h 611981"/>
                <a:gd name="connsiteX119" fmla="*/ 209550 w 852038"/>
                <a:gd name="connsiteY119" fmla="*/ 361950 h 611981"/>
                <a:gd name="connsiteX120" fmla="*/ 159544 w 852038"/>
                <a:gd name="connsiteY120" fmla="*/ 387917 h 611981"/>
                <a:gd name="connsiteX121" fmla="*/ 152400 w 852038"/>
                <a:gd name="connsiteY121" fmla="*/ 378619 h 611981"/>
                <a:gd name="connsiteX122" fmla="*/ 142875 w 852038"/>
                <a:gd name="connsiteY122" fmla="*/ 381000 h 611981"/>
                <a:gd name="connsiteX123" fmla="*/ 104775 w 852038"/>
                <a:gd name="connsiteY123" fmla="*/ 397669 h 611981"/>
                <a:gd name="connsiteX124" fmla="*/ 66675 w 852038"/>
                <a:gd name="connsiteY124" fmla="*/ 402431 h 611981"/>
                <a:gd name="connsiteX125" fmla="*/ 52388 w 852038"/>
                <a:gd name="connsiteY125" fmla="*/ 407194 h 611981"/>
                <a:gd name="connsiteX126" fmla="*/ 45244 w 852038"/>
                <a:gd name="connsiteY126" fmla="*/ 411956 h 611981"/>
                <a:gd name="connsiteX127" fmla="*/ 35719 w 852038"/>
                <a:gd name="connsiteY127" fmla="*/ 414338 h 611981"/>
                <a:gd name="connsiteX128" fmla="*/ 21432 w 852038"/>
                <a:gd name="connsiteY128" fmla="*/ 419100 h 611981"/>
                <a:gd name="connsiteX129" fmla="*/ 7144 w 852038"/>
                <a:gd name="connsiteY129" fmla="*/ 423863 h 611981"/>
                <a:gd name="connsiteX130" fmla="*/ 0 w 852038"/>
                <a:gd name="connsiteY130" fmla="*/ 426244 h 611981"/>
                <a:gd name="connsiteX131" fmla="*/ 7144 w 852038"/>
                <a:gd name="connsiteY131" fmla="*/ 440531 h 611981"/>
                <a:gd name="connsiteX0" fmla="*/ 7144 w 852038"/>
                <a:gd name="connsiteY0" fmla="*/ 440531 h 611981"/>
                <a:gd name="connsiteX1" fmla="*/ 9525 w 852038"/>
                <a:gd name="connsiteY1" fmla="*/ 416719 h 611981"/>
                <a:gd name="connsiteX2" fmla="*/ 11907 w 852038"/>
                <a:gd name="connsiteY2" fmla="*/ 407194 h 611981"/>
                <a:gd name="connsiteX3" fmla="*/ 19050 w 852038"/>
                <a:gd name="connsiteY3" fmla="*/ 233363 h 611981"/>
                <a:gd name="connsiteX4" fmla="*/ 21432 w 852038"/>
                <a:gd name="connsiteY4" fmla="*/ 130969 h 611981"/>
                <a:gd name="connsiteX5" fmla="*/ 38100 w 852038"/>
                <a:gd name="connsiteY5" fmla="*/ 128588 h 611981"/>
                <a:gd name="connsiteX6" fmla="*/ 66675 w 852038"/>
                <a:gd name="connsiteY6" fmla="*/ 123825 h 611981"/>
                <a:gd name="connsiteX7" fmla="*/ 88107 w 852038"/>
                <a:gd name="connsiteY7" fmla="*/ 116681 h 611981"/>
                <a:gd name="connsiteX8" fmla="*/ 95250 w 852038"/>
                <a:gd name="connsiteY8" fmla="*/ 114300 h 611981"/>
                <a:gd name="connsiteX9" fmla="*/ 102394 w 852038"/>
                <a:gd name="connsiteY9" fmla="*/ 109538 h 611981"/>
                <a:gd name="connsiteX10" fmla="*/ 116682 w 852038"/>
                <a:gd name="connsiteY10" fmla="*/ 104775 h 611981"/>
                <a:gd name="connsiteX11" fmla="*/ 147638 w 852038"/>
                <a:gd name="connsiteY11" fmla="*/ 95250 h 611981"/>
                <a:gd name="connsiteX12" fmla="*/ 159544 w 852038"/>
                <a:gd name="connsiteY12" fmla="*/ 92869 h 611981"/>
                <a:gd name="connsiteX13" fmla="*/ 173832 w 852038"/>
                <a:gd name="connsiteY13" fmla="*/ 88106 h 611981"/>
                <a:gd name="connsiteX14" fmla="*/ 180975 w 852038"/>
                <a:gd name="connsiteY14" fmla="*/ 85725 h 611981"/>
                <a:gd name="connsiteX15" fmla="*/ 190500 w 852038"/>
                <a:gd name="connsiteY15" fmla="*/ 80963 h 611981"/>
                <a:gd name="connsiteX16" fmla="*/ 240507 w 852038"/>
                <a:gd name="connsiteY16" fmla="*/ 76200 h 611981"/>
                <a:gd name="connsiteX17" fmla="*/ 269082 w 852038"/>
                <a:gd name="connsiteY17" fmla="*/ 69056 h 611981"/>
                <a:gd name="connsiteX18" fmla="*/ 292894 w 852038"/>
                <a:gd name="connsiteY18" fmla="*/ 59531 h 611981"/>
                <a:gd name="connsiteX19" fmla="*/ 302419 w 852038"/>
                <a:gd name="connsiteY19" fmla="*/ 57150 h 611981"/>
                <a:gd name="connsiteX20" fmla="*/ 316707 w 852038"/>
                <a:gd name="connsiteY20" fmla="*/ 52388 h 611981"/>
                <a:gd name="connsiteX21" fmla="*/ 328613 w 852038"/>
                <a:gd name="connsiteY21" fmla="*/ 50006 h 611981"/>
                <a:gd name="connsiteX22" fmla="*/ 335757 w 852038"/>
                <a:gd name="connsiteY22" fmla="*/ 47625 h 611981"/>
                <a:gd name="connsiteX23" fmla="*/ 345282 w 852038"/>
                <a:gd name="connsiteY23" fmla="*/ 45244 h 611981"/>
                <a:gd name="connsiteX24" fmla="*/ 357188 w 852038"/>
                <a:gd name="connsiteY24" fmla="*/ 42863 h 611981"/>
                <a:gd name="connsiteX25" fmla="*/ 371475 w 852038"/>
                <a:gd name="connsiteY25" fmla="*/ 38100 h 611981"/>
                <a:gd name="connsiteX26" fmla="*/ 381000 w 852038"/>
                <a:gd name="connsiteY26" fmla="*/ 35719 h 611981"/>
                <a:gd name="connsiteX27" fmla="*/ 388144 w 852038"/>
                <a:gd name="connsiteY27" fmla="*/ 33338 h 611981"/>
                <a:gd name="connsiteX28" fmla="*/ 404813 w 852038"/>
                <a:gd name="connsiteY28" fmla="*/ 30956 h 611981"/>
                <a:gd name="connsiteX29" fmla="*/ 428625 w 852038"/>
                <a:gd name="connsiteY29" fmla="*/ 23813 h 611981"/>
                <a:gd name="connsiteX30" fmla="*/ 435769 w 852038"/>
                <a:gd name="connsiteY30" fmla="*/ 21431 h 611981"/>
                <a:gd name="connsiteX31" fmla="*/ 445294 w 852038"/>
                <a:gd name="connsiteY31" fmla="*/ 19050 h 611981"/>
                <a:gd name="connsiteX32" fmla="*/ 454819 w 852038"/>
                <a:gd name="connsiteY32" fmla="*/ 14288 h 611981"/>
                <a:gd name="connsiteX33" fmla="*/ 466725 w 852038"/>
                <a:gd name="connsiteY33" fmla="*/ 11906 h 611981"/>
                <a:gd name="connsiteX34" fmla="*/ 483394 w 852038"/>
                <a:gd name="connsiteY34" fmla="*/ 7144 h 611981"/>
                <a:gd name="connsiteX35" fmla="*/ 490538 w 852038"/>
                <a:gd name="connsiteY35" fmla="*/ 0 h 611981"/>
                <a:gd name="connsiteX36" fmla="*/ 500063 w 852038"/>
                <a:gd name="connsiteY36" fmla="*/ 14288 h 611981"/>
                <a:gd name="connsiteX37" fmla="*/ 511969 w 852038"/>
                <a:gd name="connsiteY37" fmla="*/ 28575 h 611981"/>
                <a:gd name="connsiteX38" fmla="*/ 519113 w 852038"/>
                <a:gd name="connsiteY38" fmla="*/ 38100 h 611981"/>
                <a:gd name="connsiteX39" fmla="*/ 535782 w 852038"/>
                <a:gd name="connsiteY39" fmla="*/ 47625 h 611981"/>
                <a:gd name="connsiteX40" fmla="*/ 540544 w 852038"/>
                <a:gd name="connsiteY40" fmla="*/ 54769 h 611981"/>
                <a:gd name="connsiteX41" fmla="*/ 554832 w 852038"/>
                <a:gd name="connsiteY41" fmla="*/ 59531 h 611981"/>
                <a:gd name="connsiteX42" fmla="*/ 576263 w 852038"/>
                <a:gd name="connsiteY42" fmla="*/ 73819 h 611981"/>
                <a:gd name="connsiteX43" fmla="*/ 583407 w 852038"/>
                <a:gd name="connsiteY43" fmla="*/ 76200 h 611981"/>
                <a:gd name="connsiteX44" fmla="*/ 590550 w 852038"/>
                <a:gd name="connsiteY44" fmla="*/ 83344 h 611981"/>
                <a:gd name="connsiteX45" fmla="*/ 600075 w 852038"/>
                <a:gd name="connsiteY45" fmla="*/ 88106 h 611981"/>
                <a:gd name="connsiteX46" fmla="*/ 619125 w 852038"/>
                <a:gd name="connsiteY46" fmla="*/ 100013 h 611981"/>
                <a:gd name="connsiteX47" fmla="*/ 626269 w 852038"/>
                <a:gd name="connsiteY47" fmla="*/ 104775 h 611981"/>
                <a:gd name="connsiteX48" fmla="*/ 645319 w 852038"/>
                <a:gd name="connsiteY48" fmla="*/ 116681 h 611981"/>
                <a:gd name="connsiteX49" fmla="*/ 654844 w 852038"/>
                <a:gd name="connsiteY49" fmla="*/ 130969 h 611981"/>
                <a:gd name="connsiteX50" fmla="*/ 661988 w 852038"/>
                <a:gd name="connsiteY50" fmla="*/ 140494 h 611981"/>
                <a:gd name="connsiteX51" fmla="*/ 666750 w 852038"/>
                <a:gd name="connsiteY51" fmla="*/ 147638 h 611981"/>
                <a:gd name="connsiteX52" fmla="*/ 681038 w 852038"/>
                <a:gd name="connsiteY52" fmla="*/ 157163 h 611981"/>
                <a:gd name="connsiteX53" fmla="*/ 716757 w 852038"/>
                <a:gd name="connsiteY53" fmla="*/ 180975 h 611981"/>
                <a:gd name="connsiteX54" fmla="*/ 731044 w 852038"/>
                <a:gd name="connsiteY54" fmla="*/ 190500 h 611981"/>
                <a:gd name="connsiteX55" fmla="*/ 738188 w 852038"/>
                <a:gd name="connsiteY55" fmla="*/ 195263 h 611981"/>
                <a:gd name="connsiteX56" fmla="*/ 766763 w 852038"/>
                <a:gd name="connsiteY56" fmla="*/ 219075 h 611981"/>
                <a:gd name="connsiteX57" fmla="*/ 773907 w 852038"/>
                <a:gd name="connsiteY57" fmla="*/ 221456 h 611981"/>
                <a:gd name="connsiteX58" fmla="*/ 785813 w 852038"/>
                <a:gd name="connsiteY58" fmla="*/ 228600 h 611981"/>
                <a:gd name="connsiteX59" fmla="*/ 792957 w 852038"/>
                <a:gd name="connsiteY59" fmla="*/ 230981 h 611981"/>
                <a:gd name="connsiteX60" fmla="*/ 804863 w 852038"/>
                <a:gd name="connsiteY60" fmla="*/ 238125 h 611981"/>
                <a:gd name="connsiteX61" fmla="*/ 845344 w 852038"/>
                <a:gd name="connsiteY61" fmla="*/ 271463 h 611981"/>
                <a:gd name="connsiteX62" fmla="*/ 847725 w 852038"/>
                <a:gd name="connsiteY62" fmla="*/ 278606 h 611981"/>
                <a:gd name="connsiteX63" fmla="*/ 802482 w 852038"/>
                <a:gd name="connsiteY63" fmla="*/ 311944 h 611981"/>
                <a:gd name="connsiteX64" fmla="*/ 807244 w 852038"/>
                <a:gd name="connsiteY64" fmla="*/ 328613 h 611981"/>
                <a:gd name="connsiteX65" fmla="*/ 814388 w 852038"/>
                <a:gd name="connsiteY65" fmla="*/ 333375 h 611981"/>
                <a:gd name="connsiteX66" fmla="*/ 826294 w 852038"/>
                <a:gd name="connsiteY66" fmla="*/ 347663 h 611981"/>
                <a:gd name="connsiteX67" fmla="*/ 833438 w 852038"/>
                <a:gd name="connsiteY67" fmla="*/ 354806 h 611981"/>
                <a:gd name="connsiteX68" fmla="*/ 835819 w 852038"/>
                <a:gd name="connsiteY68" fmla="*/ 383381 h 611981"/>
                <a:gd name="connsiteX69" fmla="*/ 831057 w 852038"/>
                <a:gd name="connsiteY69" fmla="*/ 390525 h 611981"/>
                <a:gd name="connsiteX70" fmla="*/ 807244 w 852038"/>
                <a:gd name="connsiteY70" fmla="*/ 404813 h 611981"/>
                <a:gd name="connsiteX71" fmla="*/ 790575 w 852038"/>
                <a:gd name="connsiteY71" fmla="*/ 416719 h 611981"/>
                <a:gd name="connsiteX72" fmla="*/ 781050 w 852038"/>
                <a:gd name="connsiteY72" fmla="*/ 400050 h 611981"/>
                <a:gd name="connsiteX73" fmla="*/ 773907 w 852038"/>
                <a:gd name="connsiteY73" fmla="*/ 385763 h 611981"/>
                <a:gd name="connsiteX74" fmla="*/ 766763 w 852038"/>
                <a:gd name="connsiteY74" fmla="*/ 388144 h 611981"/>
                <a:gd name="connsiteX75" fmla="*/ 754857 w 852038"/>
                <a:gd name="connsiteY75" fmla="*/ 402431 h 611981"/>
                <a:gd name="connsiteX76" fmla="*/ 747713 w 852038"/>
                <a:gd name="connsiteY76" fmla="*/ 407194 h 611981"/>
                <a:gd name="connsiteX77" fmla="*/ 742950 w 852038"/>
                <a:gd name="connsiteY77" fmla="*/ 414338 h 611981"/>
                <a:gd name="connsiteX78" fmla="*/ 733425 w 852038"/>
                <a:gd name="connsiteY78" fmla="*/ 431006 h 611981"/>
                <a:gd name="connsiteX79" fmla="*/ 726282 w 852038"/>
                <a:gd name="connsiteY79" fmla="*/ 438150 h 611981"/>
                <a:gd name="connsiteX80" fmla="*/ 716757 w 852038"/>
                <a:gd name="connsiteY80" fmla="*/ 452438 h 611981"/>
                <a:gd name="connsiteX81" fmla="*/ 723900 w 852038"/>
                <a:gd name="connsiteY81" fmla="*/ 490538 h 611981"/>
                <a:gd name="connsiteX82" fmla="*/ 728663 w 852038"/>
                <a:gd name="connsiteY82" fmla="*/ 504825 h 611981"/>
                <a:gd name="connsiteX83" fmla="*/ 721519 w 852038"/>
                <a:gd name="connsiteY83" fmla="*/ 538163 h 611981"/>
                <a:gd name="connsiteX84" fmla="*/ 719138 w 852038"/>
                <a:gd name="connsiteY84" fmla="*/ 545306 h 611981"/>
                <a:gd name="connsiteX85" fmla="*/ 711994 w 852038"/>
                <a:gd name="connsiteY85" fmla="*/ 552450 h 611981"/>
                <a:gd name="connsiteX86" fmla="*/ 704850 w 852038"/>
                <a:gd name="connsiteY86" fmla="*/ 576263 h 611981"/>
                <a:gd name="connsiteX87" fmla="*/ 702469 w 852038"/>
                <a:gd name="connsiteY87" fmla="*/ 592931 h 611981"/>
                <a:gd name="connsiteX88" fmla="*/ 695325 w 852038"/>
                <a:gd name="connsiteY88" fmla="*/ 597694 h 611981"/>
                <a:gd name="connsiteX89" fmla="*/ 683419 w 852038"/>
                <a:gd name="connsiteY89" fmla="*/ 611981 h 611981"/>
                <a:gd name="connsiteX90" fmla="*/ 676275 w 852038"/>
                <a:gd name="connsiteY90" fmla="*/ 597694 h 611981"/>
                <a:gd name="connsiteX91" fmla="*/ 671513 w 852038"/>
                <a:gd name="connsiteY91" fmla="*/ 583406 h 611981"/>
                <a:gd name="connsiteX92" fmla="*/ 666750 w 852038"/>
                <a:gd name="connsiteY92" fmla="*/ 569119 h 611981"/>
                <a:gd name="connsiteX93" fmla="*/ 664369 w 852038"/>
                <a:gd name="connsiteY93" fmla="*/ 561975 h 611981"/>
                <a:gd name="connsiteX94" fmla="*/ 650082 w 852038"/>
                <a:gd name="connsiteY94" fmla="*/ 550069 h 611981"/>
                <a:gd name="connsiteX95" fmla="*/ 642938 w 852038"/>
                <a:gd name="connsiteY95" fmla="*/ 542925 h 611981"/>
                <a:gd name="connsiteX96" fmla="*/ 628650 w 852038"/>
                <a:gd name="connsiteY96" fmla="*/ 535781 h 611981"/>
                <a:gd name="connsiteX97" fmla="*/ 614363 w 852038"/>
                <a:gd name="connsiteY97" fmla="*/ 526256 h 611981"/>
                <a:gd name="connsiteX98" fmla="*/ 604838 w 852038"/>
                <a:gd name="connsiteY98" fmla="*/ 519113 h 611981"/>
                <a:gd name="connsiteX99" fmla="*/ 590550 w 852038"/>
                <a:gd name="connsiteY99" fmla="*/ 514350 h 611981"/>
                <a:gd name="connsiteX100" fmla="*/ 583407 w 852038"/>
                <a:gd name="connsiteY100" fmla="*/ 511969 h 611981"/>
                <a:gd name="connsiteX101" fmla="*/ 566738 w 852038"/>
                <a:gd name="connsiteY101" fmla="*/ 504825 h 611981"/>
                <a:gd name="connsiteX102" fmla="*/ 557213 w 852038"/>
                <a:gd name="connsiteY102" fmla="*/ 497681 h 611981"/>
                <a:gd name="connsiteX103" fmla="*/ 542925 w 852038"/>
                <a:gd name="connsiteY103" fmla="*/ 488156 h 611981"/>
                <a:gd name="connsiteX104" fmla="*/ 535782 w 852038"/>
                <a:gd name="connsiteY104" fmla="*/ 483394 h 611981"/>
                <a:gd name="connsiteX105" fmla="*/ 531019 w 852038"/>
                <a:gd name="connsiteY105" fmla="*/ 476250 h 611981"/>
                <a:gd name="connsiteX106" fmla="*/ 516732 w 852038"/>
                <a:gd name="connsiteY106" fmla="*/ 466725 h 611981"/>
                <a:gd name="connsiteX107" fmla="*/ 502444 w 852038"/>
                <a:gd name="connsiteY107" fmla="*/ 457200 h 611981"/>
                <a:gd name="connsiteX108" fmla="*/ 492919 w 852038"/>
                <a:gd name="connsiteY108" fmla="*/ 450056 h 611981"/>
                <a:gd name="connsiteX109" fmla="*/ 478632 w 852038"/>
                <a:gd name="connsiteY109" fmla="*/ 435769 h 611981"/>
                <a:gd name="connsiteX110" fmla="*/ 461963 w 852038"/>
                <a:gd name="connsiteY110" fmla="*/ 423863 h 611981"/>
                <a:gd name="connsiteX111" fmla="*/ 457200 w 852038"/>
                <a:gd name="connsiteY111" fmla="*/ 416719 h 611981"/>
                <a:gd name="connsiteX112" fmla="*/ 442913 w 852038"/>
                <a:gd name="connsiteY112" fmla="*/ 407194 h 611981"/>
                <a:gd name="connsiteX113" fmla="*/ 438150 w 852038"/>
                <a:gd name="connsiteY113" fmla="*/ 400050 h 611981"/>
                <a:gd name="connsiteX114" fmla="*/ 428625 w 852038"/>
                <a:gd name="connsiteY114" fmla="*/ 392906 h 611981"/>
                <a:gd name="connsiteX115" fmla="*/ 407194 w 852038"/>
                <a:gd name="connsiteY115" fmla="*/ 376238 h 611981"/>
                <a:gd name="connsiteX116" fmla="*/ 392907 w 852038"/>
                <a:gd name="connsiteY116" fmla="*/ 369094 h 611981"/>
                <a:gd name="connsiteX117" fmla="*/ 378619 w 852038"/>
                <a:gd name="connsiteY117" fmla="*/ 364331 h 611981"/>
                <a:gd name="connsiteX118" fmla="*/ 359569 w 852038"/>
                <a:gd name="connsiteY118" fmla="*/ 354806 h 611981"/>
                <a:gd name="connsiteX119" fmla="*/ 209550 w 852038"/>
                <a:gd name="connsiteY119" fmla="*/ 361950 h 611981"/>
                <a:gd name="connsiteX120" fmla="*/ 159544 w 852038"/>
                <a:gd name="connsiteY120" fmla="*/ 387917 h 611981"/>
                <a:gd name="connsiteX121" fmla="*/ 152400 w 852038"/>
                <a:gd name="connsiteY121" fmla="*/ 378619 h 611981"/>
                <a:gd name="connsiteX122" fmla="*/ 142875 w 852038"/>
                <a:gd name="connsiteY122" fmla="*/ 381000 h 611981"/>
                <a:gd name="connsiteX123" fmla="*/ 104775 w 852038"/>
                <a:gd name="connsiteY123" fmla="*/ 397669 h 611981"/>
                <a:gd name="connsiteX124" fmla="*/ 66675 w 852038"/>
                <a:gd name="connsiteY124" fmla="*/ 402431 h 611981"/>
                <a:gd name="connsiteX125" fmla="*/ 52388 w 852038"/>
                <a:gd name="connsiteY125" fmla="*/ 407194 h 611981"/>
                <a:gd name="connsiteX126" fmla="*/ 45244 w 852038"/>
                <a:gd name="connsiteY126" fmla="*/ 411956 h 611981"/>
                <a:gd name="connsiteX127" fmla="*/ 35719 w 852038"/>
                <a:gd name="connsiteY127" fmla="*/ 414338 h 611981"/>
                <a:gd name="connsiteX128" fmla="*/ 21432 w 852038"/>
                <a:gd name="connsiteY128" fmla="*/ 419100 h 611981"/>
                <a:gd name="connsiteX129" fmla="*/ 7144 w 852038"/>
                <a:gd name="connsiteY129" fmla="*/ 423863 h 611981"/>
                <a:gd name="connsiteX130" fmla="*/ 0 w 852038"/>
                <a:gd name="connsiteY130" fmla="*/ 426244 h 611981"/>
                <a:gd name="connsiteX131" fmla="*/ 7144 w 852038"/>
                <a:gd name="connsiteY131" fmla="*/ 440531 h 611981"/>
                <a:gd name="connsiteX0" fmla="*/ 7144 w 852038"/>
                <a:gd name="connsiteY0" fmla="*/ 440531 h 611981"/>
                <a:gd name="connsiteX1" fmla="*/ 9525 w 852038"/>
                <a:gd name="connsiteY1" fmla="*/ 416719 h 611981"/>
                <a:gd name="connsiteX2" fmla="*/ 11907 w 852038"/>
                <a:gd name="connsiteY2" fmla="*/ 407194 h 611981"/>
                <a:gd name="connsiteX3" fmla="*/ 19050 w 852038"/>
                <a:gd name="connsiteY3" fmla="*/ 233363 h 611981"/>
                <a:gd name="connsiteX4" fmla="*/ 21432 w 852038"/>
                <a:gd name="connsiteY4" fmla="*/ 130969 h 611981"/>
                <a:gd name="connsiteX5" fmla="*/ 38100 w 852038"/>
                <a:gd name="connsiteY5" fmla="*/ 128588 h 611981"/>
                <a:gd name="connsiteX6" fmla="*/ 66675 w 852038"/>
                <a:gd name="connsiteY6" fmla="*/ 123825 h 611981"/>
                <a:gd name="connsiteX7" fmla="*/ 88107 w 852038"/>
                <a:gd name="connsiteY7" fmla="*/ 116681 h 611981"/>
                <a:gd name="connsiteX8" fmla="*/ 95250 w 852038"/>
                <a:gd name="connsiteY8" fmla="*/ 114300 h 611981"/>
                <a:gd name="connsiteX9" fmla="*/ 102394 w 852038"/>
                <a:gd name="connsiteY9" fmla="*/ 109538 h 611981"/>
                <a:gd name="connsiteX10" fmla="*/ 116682 w 852038"/>
                <a:gd name="connsiteY10" fmla="*/ 104775 h 611981"/>
                <a:gd name="connsiteX11" fmla="*/ 147638 w 852038"/>
                <a:gd name="connsiteY11" fmla="*/ 95250 h 611981"/>
                <a:gd name="connsiteX12" fmla="*/ 159544 w 852038"/>
                <a:gd name="connsiteY12" fmla="*/ 92869 h 611981"/>
                <a:gd name="connsiteX13" fmla="*/ 173832 w 852038"/>
                <a:gd name="connsiteY13" fmla="*/ 88106 h 611981"/>
                <a:gd name="connsiteX14" fmla="*/ 180975 w 852038"/>
                <a:gd name="connsiteY14" fmla="*/ 85725 h 611981"/>
                <a:gd name="connsiteX15" fmla="*/ 190500 w 852038"/>
                <a:gd name="connsiteY15" fmla="*/ 80963 h 611981"/>
                <a:gd name="connsiteX16" fmla="*/ 240507 w 852038"/>
                <a:gd name="connsiteY16" fmla="*/ 76200 h 611981"/>
                <a:gd name="connsiteX17" fmla="*/ 269082 w 852038"/>
                <a:gd name="connsiteY17" fmla="*/ 69056 h 611981"/>
                <a:gd name="connsiteX18" fmla="*/ 292894 w 852038"/>
                <a:gd name="connsiteY18" fmla="*/ 59531 h 611981"/>
                <a:gd name="connsiteX19" fmla="*/ 302419 w 852038"/>
                <a:gd name="connsiteY19" fmla="*/ 57150 h 611981"/>
                <a:gd name="connsiteX20" fmla="*/ 316707 w 852038"/>
                <a:gd name="connsiteY20" fmla="*/ 52388 h 611981"/>
                <a:gd name="connsiteX21" fmla="*/ 328613 w 852038"/>
                <a:gd name="connsiteY21" fmla="*/ 50006 h 611981"/>
                <a:gd name="connsiteX22" fmla="*/ 335757 w 852038"/>
                <a:gd name="connsiteY22" fmla="*/ 47625 h 611981"/>
                <a:gd name="connsiteX23" fmla="*/ 345282 w 852038"/>
                <a:gd name="connsiteY23" fmla="*/ 45244 h 611981"/>
                <a:gd name="connsiteX24" fmla="*/ 357188 w 852038"/>
                <a:gd name="connsiteY24" fmla="*/ 42863 h 611981"/>
                <a:gd name="connsiteX25" fmla="*/ 371475 w 852038"/>
                <a:gd name="connsiteY25" fmla="*/ 38100 h 611981"/>
                <a:gd name="connsiteX26" fmla="*/ 381000 w 852038"/>
                <a:gd name="connsiteY26" fmla="*/ 35719 h 611981"/>
                <a:gd name="connsiteX27" fmla="*/ 388144 w 852038"/>
                <a:gd name="connsiteY27" fmla="*/ 33338 h 611981"/>
                <a:gd name="connsiteX28" fmla="*/ 404813 w 852038"/>
                <a:gd name="connsiteY28" fmla="*/ 30956 h 611981"/>
                <a:gd name="connsiteX29" fmla="*/ 428625 w 852038"/>
                <a:gd name="connsiteY29" fmla="*/ 23813 h 611981"/>
                <a:gd name="connsiteX30" fmla="*/ 435769 w 852038"/>
                <a:gd name="connsiteY30" fmla="*/ 21431 h 611981"/>
                <a:gd name="connsiteX31" fmla="*/ 445294 w 852038"/>
                <a:gd name="connsiteY31" fmla="*/ 19050 h 611981"/>
                <a:gd name="connsiteX32" fmla="*/ 454819 w 852038"/>
                <a:gd name="connsiteY32" fmla="*/ 14288 h 611981"/>
                <a:gd name="connsiteX33" fmla="*/ 466725 w 852038"/>
                <a:gd name="connsiteY33" fmla="*/ 11906 h 611981"/>
                <a:gd name="connsiteX34" fmla="*/ 483394 w 852038"/>
                <a:gd name="connsiteY34" fmla="*/ 7144 h 611981"/>
                <a:gd name="connsiteX35" fmla="*/ 490538 w 852038"/>
                <a:gd name="connsiteY35" fmla="*/ 0 h 611981"/>
                <a:gd name="connsiteX36" fmla="*/ 500063 w 852038"/>
                <a:gd name="connsiteY36" fmla="*/ 14288 h 611981"/>
                <a:gd name="connsiteX37" fmla="*/ 511969 w 852038"/>
                <a:gd name="connsiteY37" fmla="*/ 28575 h 611981"/>
                <a:gd name="connsiteX38" fmla="*/ 519113 w 852038"/>
                <a:gd name="connsiteY38" fmla="*/ 38100 h 611981"/>
                <a:gd name="connsiteX39" fmla="*/ 535782 w 852038"/>
                <a:gd name="connsiteY39" fmla="*/ 47625 h 611981"/>
                <a:gd name="connsiteX40" fmla="*/ 540544 w 852038"/>
                <a:gd name="connsiteY40" fmla="*/ 54769 h 611981"/>
                <a:gd name="connsiteX41" fmla="*/ 554832 w 852038"/>
                <a:gd name="connsiteY41" fmla="*/ 59531 h 611981"/>
                <a:gd name="connsiteX42" fmla="*/ 576263 w 852038"/>
                <a:gd name="connsiteY42" fmla="*/ 73819 h 611981"/>
                <a:gd name="connsiteX43" fmla="*/ 583407 w 852038"/>
                <a:gd name="connsiteY43" fmla="*/ 76200 h 611981"/>
                <a:gd name="connsiteX44" fmla="*/ 590550 w 852038"/>
                <a:gd name="connsiteY44" fmla="*/ 83344 h 611981"/>
                <a:gd name="connsiteX45" fmla="*/ 600075 w 852038"/>
                <a:gd name="connsiteY45" fmla="*/ 88106 h 611981"/>
                <a:gd name="connsiteX46" fmla="*/ 619125 w 852038"/>
                <a:gd name="connsiteY46" fmla="*/ 100013 h 611981"/>
                <a:gd name="connsiteX47" fmla="*/ 626269 w 852038"/>
                <a:gd name="connsiteY47" fmla="*/ 104775 h 611981"/>
                <a:gd name="connsiteX48" fmla="*/ 645319 w 852038"/>
                <a:gd name="connsiteY48" fmla="*/ 116681 h 611981"/>
                <a:gd name="connsiteX49" fmla="*/ 654844 w 852038"/>
                <a:gd name="connsiteY49" fmla="*/ 130969 h 611981"/>
                <a:gd name="connsiteX50" fmla="*/ 661988 w 852038"/>
                <a:gd name="connsiteY50" fmla="*/ 140494 h 611981"/>
                <a:gd name="connsiteX51" fmla="*/ 666750 w 852038"/>
                <a:gd name="connsiteY51" fmla="*/ 147638 h 611981"/>
                <a:gd name="connsiteX52" fmla="*/ 681038 w 852038"/>
                <a:gd name="connsiteY52" fmla="*/ 157163 h 611981"/>
                <a:gd name="connsiteX53" fmla="*/ 716757 w 852038"/>
                <a:gd name="connsiteY53" fmla="*/ 180975 h 611981"/>
                <a:gd name="connsiteX54" fmla="*/ 731044 w 852038"/>
                <a:gd name="connsiteY54" fmla="*/ 190500 h 611981"/>
                <a:gd name="connsiteX55" fmla="*/ 738188 w 852038"/>
                <a:gd name="connsiteY55" fmla="*/ 195263 h 611981"/>
                <a:gd name="connsiteX56" fmla="*/ 766763 w 852038"/>
                <a:gd name="connsiteY56" fmla="*/ 219075 h 611981"/>
                <a:gd name="connsiteX57" fmla="*/ 773907 w 852038"/>
                <a:gd name="connsiteY57" fmla="*/ 221456 h 611981"/>
                <a:gd name="connsiteX58" fmla="*/ 785813 w 852038"/>
                <a:gd name="connsiteY58" fmla="*/ 228600 h 611981"/>
                <a:gd name="connsiteX59" fmla="*/ 792957 w 852038"/>
                <a:gd name="connsiteY59" fmla="*/ 230981 h 611981"/>
                <a:gd name="connsiteX60" fmla="*/ 804863 w 852038"/>
                <a:gd name="connsiteY60" fmla="*/ 238125 h 611981"/>
                <a:gd name="connsiteX61" fmla="*/ 845344 w 852038"/>
                <a:gd name="connsiteY61" fmla="*/ 271463 h 611981"/>
                <a:gd name="connsiteX62" fmla="*/ 847725 w 852038"/>
                <a:gd name="connsiteY62" fmla="*/ 278606 h 611981"/>
                <a:gd name="connsiteX63" fmla="*/ 802482 w 852038"/>
                <a:gd name="connsiteY63" fmla="*/ 311944 h 611981"/>
                <a:gd name="connsiteX64" fmla="*/ 819150 w 852038"/>
                <a:gd name="connsiteY64" fmla="*/ 323941 h 611981"/>
                <a:gd name="connsiteX65" fmla="*/ 814388 w 852038"/>
                <a:gd name="connsiteY65" fmla="*/ 333375 h 611981"/>
                <a:gd name="connsiteX66" fmla="*/ 826294 w 852038"/>
                <a:gd name="connsiteY66" fmla="*/ 347663 h 611981"/>
                <a:gd name="connsiteX67" fmla="*/ 833438 w 852038"/>
                <a:gd name="connsiteY67" fmla="*/ 354806 h 611981"/>
                <a:gd name="connsiteX68" fmla="*/ 835819 w 852038"/>
                <a:gd name="connsiteY68" fmla="*/ 383381 h 611981"/>
                <a:gd name="connsiteX69" fmla="*/ 831057 w 852038"/>
                <a:gd name="connsiteY69" fmla="*/ 390525 h 611981"/>
                <a:gd name="connsiteX70" fmla="*/ 807244 w 852038"/>
                <a:gd name="connsiteY70" fmla="*/ 404813 h 611981"/>
                <a:gd name="connsiteX71" fmla="*/ 790575 w 852038"/>
                <a:gd name="connsiteY71" fmla="*/ 416719 h 611981"/>
                <a:gd name="connsiteX72" fmla="*/ 781050 w 852038"/>
                <a:gd name="connsiteY72" fmla="*/ 400050 h 611981"/>
                <a:gd name="connsiteX73" fmla="*/ 773907 w 852038"/>
                <a:gd name="connsiteY73" fmla="*/ 385763 h 611981"/>
                <a:gd name="connsiteX74" fmla="*/ 766763 w 852038"/>
                <a:gd name="connsiteY74" fmla="*/ 388144 h 611981"/>
                <a:gd name="connsiteX75" fmla="*/ 754857 w 852038"/>
                <a:gd name="connsiteY75" fmla="*/ 402431 h 611981"/>
                <a:gd name="connsiteX76" fmla="*/ 747713 w 852038"/>
                <a:gd name="connsiteY76" fmla="*/ 407194 h 611981"/>
                <a:gd name="connsiteX77" fmla="*/ 742950 w 852038"/>
                <a:gd name="connsiteY77" fmla="*/ 414338 h 611981"/>
                <a:gd name="connsiteX78" fmla="*/ 733425 w 852038"/>
                <a:gd name="connsiteY78" fmla="*/ 431006 h 611981"/>
                <a:gd name="connsiteX79" fmla="*/ 726282 w 852038"/>
                <a:gd name="connsiteY79" fmla="*/ 438150 h 611981"/>
                <a:gd name="connsiteX80" fmla="*/ 716757 w 852038"/>
                <a:gd name="connsiteY80" fmla="*/ 452438 h 611981"/>
                <a:gd name="connsiteX81" fmla="*/ 723900 w 852038"/>
                <a:gd name="connsiteY81" fmla="*/ 490538 h 611981"/>
                <a:gd name="connsiteX82" fmla="*/ 728663 w 852038"/>
                <a:gd name="connsiteY82" fmla="*/ 504825 h 611981"/>
                <a:gd name="connsiteX83" fmla="*/ 721519 w 852038"/>
                <a:gd name="connsiteY83" fmla="*/ 538163 h 611981"/>
                <a:gd name="connsiteX84" fmla="*/ 719138 w 852038"/>
                <a:gd name="connsiteY84" fmla="*/ 545306 h 611981"/>
                <a:gd name="connsiteX85" fmla="*/ 711994 w 852038"/>
                <a:gd name="connsiteY85" fmla="*/ 552450 h 611981"/>
                <a:gd name="connsiteX86" fmla="*/ 704850 w 852038"/>
                <a:gd name="connsiteY86" fmla="*/ 576263 h 611981"/>
                <a:gd name="connsiteX87" fmla="*/ 702469 w 852038"/>
                <a:gd name="connsiteY87" fmla="*/ 592931 h 611981"/>
                <a:gd name="connsiteX88" fmla="*/ 695325 w 852038"/>
                <a:gd name="connsiteY88" fmla="*/ 597694 h 611981"/>
                <a:gd name="connsiteX89" fmla="*/ 683419 w 852038"/>
                <a:gd name="connsiteY89" fmla="*/ 611981 h 611981"/>
                <a:gd name="connsiteX90" fmla="*/ 676275 w 852038"/>
                <a:gd name="connsiteY90" fmla="*/ 597694 h 611981"/>
                <a:gd name="connsiteX91" fmla="*/ 671513 w 852038"/>
                <a:gd name="connsiteY91" fmla="*/ 583406 h 611981"/>
                <a:gd name="connsiteX92" fmla="*/ 666750 w 852038"/>
                <a:gd name="connsiteY92" fmla="*/ 569119 h 611981"/>
                <a:gd name="connsiteX93" fmla="*/ 664369 w 852038"/>
                <a:gd name="connsiteY93" fmla="*/ 561975 h 611981"/>
                <a:gd name="connsiteX94" fmla="*/ 650082 w 852038"/>
                <a:gd name="connsiteY94" fmla="*/ 550069 h 611981"/>
                <a:gd name="connsiteX95" fmla="*/ 642938 w 852038"/>
                <a:gd name="connsiteY95" fmla="*/ 542925 h 611981"/>
                <a:gd name="connsiteX96" fmla="*/ 628650 w 852038"/>
                <a:gd name="connsiteY96" fmla="*/ 535781 h 611981"/>
                <a:gd name="connsiteX97" fmla="*/ 614363 w 852038"/>
                <a:gd name="connsiteY97" fmla="*/ 526256 h 611981"/>
                <a:gd name="connsiteX98" fmla="*/ 604838 w 852038"/>
                <a:gd name="connsiteY98" fmla="*/ 519113 h 611981"/>
                <a:gd name="connsiteX99" fmla="*/ 590550 w 852038"/>
                <a:gd name="connsiteY99" fmla="*/ 514350 h 611981"/>
                <a:gd name="connsiteX100" fmla="*/ 583407 w 852038"/>
                <a:gd name="connsiteY100" fmla="*/ 511969 h 611981"/>
                <a:gd name="connsiteX101" fmla="*/ 566738 w 852038"/>
                <a:gd name="connsiteY101" fmla="*/ 504825 h 611981"/>
                <a:gd name="connsiteX102" fmla="*/ 557213 w 852038"/>
                <a:gd name="connsiteY102" fmla="*/ 497681 h 611981"/>
                <a:gd name="connsiteX103" fmla="*/ 542925 w 852038"/>
                <a:gd name="connsiteY103" fmla="*/ 488156 h 611981"/>
                <a:gd name="connsiteX104" fmla="*/ 535782 w 852038"/>
                <a:gd name="connsiteY104" fmla="*/ 483394 h 611981"/>
                <a:gd name="connsiteX105" fmla="*/ 531019 w 852038"/>
                <a:gd name="connsiteY105" fmla="*/ 476250 h 611981"/>
                <a:gd name="connsiteX106" fmla="*/ 516732 w 852038"/>
                <a:gd name="connsiteY106" fmla="*/ 466725 h 611981"/>
                <a:gd name="connsiteX107" fmla="*/ 502444 w 852038"/>
                <a:gd name="connsiteY107" fmla="*/ 457200 h 611981"/>
                <a:gd name="connsiteX108" fmla="*/ 492919 w 852038"/>
                <a:gd name="connsiteY108" fmla="*/ 450056 h 611981"/>
                <a:gd name="connsiteX109" fmla="*/ 478632 w 852038"/>
                <a:gd name="connsiteY109" fmla="*/ 435769 h 611981"/>
                <a:gd name="connsiteX110" fmla="*/ 461963 w 852038"/>
                <a:gd name="connsiteY110" fmla="*/ 423863 h 611981"/>
                <a:gd name="connsiteX111" fmla="*/ 457200 w 852038"/>
                <a:gd name="connsiteY111" fmla="*/ 416719 h 611981"/>
                <a:gd name="connsiteX112" fmla="*/ 442913 w 852038"/>
                <a:gd name="connsiteY112" fmla="*/ 407194 h 611981"/>
                <a:gd name="connsiteX113" fmla="*/ 438150 w 852038"/>
                <a:gd name="connsiteY113" fmla="*/ 400050 h 611981"/>
                <a:gd name="connsiteX114" fmla="*/ 428625 w 852038"/>
                <a:gd name="connsiteY114" fmla="*/ 392906 h 611981"/>
                <a:gd name="connsiteX115" fmla="*/ 407194 w 852038"/>
                <a:gd name="connsiteY115" fmla="*/ 376238 h 611981"/>
                <a:gd name="connsiteX116" fmla="*/ 392907 w 852038"/>
                <a:gd name="connsiteY116" fmla="*/ 369094 h 611981"/>
                <a:gd name="connsiteX117" fmla="*/ 378619 w 852038"/>
                <a:gd name="connsiteY117" fmla="*/ 364331 h 611981"/>
                <a:gd name="connsiteX118" fmla="*/ 359569 w 852038"/>
                <a:gd name="connsiteY118" fmla="*/ 354806 h 611981"/>
                <a:gd name="connsiteX119" fmla="*/ 209550 w 852038"/>
                <a:gd name="connsiteY119" fmla="*/ 361950 h 611981"/>
                <a:gd name="connsiteX120" fmla="*/ 159544 w 852038"/>
                <a:gd name="connsiteY120" fmla="*/ 387917 h 611981"/>
                <a:gd name="connsiteX121" fmla="*/ 152400 w 852038"/>
                <a:gd name="connsiteY121" fmla="*/ 378619 h 611981"/>
                <a:gd name="connsiteX122" fmla="*/ 142875 w 852038"/>
                <a:gd name="connsiteY122" fmla="*/ 381000 h 611981"/>
                <a:gd name="connsiteX123" fmla="*/ 104775 w 852038"/>
                <a:gd name="connsiteY123" fmla="*/ 397669 h 611981"/>
                <a:gd name="connsiteX124" fmla="*/ 66675 w 852038"/>
                <a:gd name="connsiteY124" fmla="*/ 402431 h 611981"/>
                <a:gd name="connsiteX125" fmla="*/ 52388 w 852038"/>
                <a:gd name="connsiteY125" fmla="*/ 407194 h 611981"/>
                <a:gd name="connsiteX126" fmla="*/ 45244 w 852038"/>
                <a:gd name="connsiteY126" fmla="*/ 411956 h 611981"/>
                <a:gd name="connsiteX127" fmla="*/ 35719 w 852038"/>
                <a:gd name="connsiteY127" fmla="*/ 414338 h 611981"/>
                <a:gd name="connsiteX128" fmla="*/ 21432 w 852038"/>
                <a:gd name="connsiteY128" fmla="*/ 419100 h 611981"/>
                <a:gd name="connsiteX129" fmla="*/ 7144 w 852038"/>
                <a:gd name="connsiteY129" fmla="*/ 423863 h 611981"/>
                <a:gd name="connsiteX130" fmla="*/ 0 w 852038"/>
                <a:gd name="connsiteY130" fmla="*/ 426244 h 611981"/>
                <a:gd name="connsiteX131" fmla="*/ 7144 w 852038"/>
                <a:gd name="connsiteY131" fmla="*/ 440531 h 611981"/>
                <a:gd name="connsiteX0" fmla="*/ 7144 w 849539"/>
                <a:gd name="connsiteY0" fmla="*/ 440531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1994 w 849539"/>
                <a:gd name="connsiteY85" fmla="*/ 552450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59569 w 849539"/>
                <a:gd name="connsiteY118" fmla="*/ 354806 h 611981"/>
                <a:gd name="connsiteX119" fmla="*/ 209550 w 849539"/>
                <a:gd name="connsiteY119" fmla="*/ 361950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7144 w 849539"/>
                <a:gd name="connsiteY131" fmla="*/ 440531 h 611981"/>
                <a:gd name="connsiteX0" fmla="*/ 7144 w 849539"/>
                <a:gd name="connsiteY0" fmla="*/ 440531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1994 w 849539"/>
                <a:gd name="connsiteY85" fmla="*/ 552450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59569 w 849539"/>
                <a:gd name="connsiteY118" fmla="*/ 354806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7144 w 849539"/>
                <a:gd name="connsiteY131" fmla="*/ 440531 h 611981"/>
                <a:gd name="connsiteX0" fmla="*/ 7144 w 849539"/>
                <a:gd name="connsiteY0" fmla="*/ 440531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1994 w 849539"/>
                <a:gd name="connsiteY85" fmla="*/ 552450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7144 w 849539"/>
                <a:gd name="connsiteY131" fmla="*/ 440531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1994 w 849539"/>
                <a:gd name="connsiteY85" fmla="*/ 552450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28663 w 849539"/>
                <a:gd name="connsiteY82" fmla="*/ 504825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6756 w 849539"/>
                <a:gd name="connsiteY85" fmla="*/ 568801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38188 w 849539"/>
                <a:gd name="connsiteY82" fmla="*/ 511833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6756 w 849539"/>
                <a:gd name="connsiteY85" fmla="*/ 568801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11969 w 849539"/>
                <a:gd name="connsiteY37" fmla="*/ 28575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38188 w 849539"/>
                <a:gd name="connsiteY82" fmla="*/ 511833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6756 w 849539"/>
                <a:gd name="connsiteY85" fmla="*/ 568801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24739 w 849539"/>
                <a:gd name="connsiteY37" fmla="*/ 11018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38188 w 849539"/>
                <a:gd name="connsiteY82" fmla="*/ 511833 h 611981"/>
                <a:gd name="connsiteX83" fmla="*/ 721519 w 849539"/>
                <a:gd name="connsiteY83" fmla="*/ 538163 h 611981"/>
                <a:gd name="connsiteX84" fmla="*/ 719138 w 849539"/>
                <a:gd name="connsiteY84" fmla="*/ 545306 h 611981"/>
                <a:gd name="connsiteX85" fmla="*/ 716756 w 849539"/>
                <a:gd name="connsiteY85" fmla="*/ 568801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24739 w 849539"/>
                <a:gd name="connsiteY37" fmla="*/ 11018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38188 w 849539"/>
                <a:gd name="connsiteY82" fmla="*/ 511833 h 611981"/>
                <a:gd name="connsiteX83" fmla="*/ 721519 w 849539"/>
                <a:gd name="connsiteY83" fmla="*/ 538163 h 611981"/>
                <a:gd name="connsiteX84" fmla="*/ 749786 w 849539"/>
                <a:gd name="connsiteY84" fmla="*/ 562862 h 611981"/>
                <a:gd name="connsiteX85" fmla="*/ 716756 w 849539"/>
                <a:gd name="connsiteY85" fmla="*/ 568801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24739 w 849539"/>
                <a:gd name="connsiteY37" fmla="*/ 11018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23900 w 849539"/>
                <a:gd name="connsiteY81" fmla="*/ 490538 h 611981"/>
                <a:gd name="connsiteX82" fmla="*/ 748404 w 849539"/>
                <a:gd name="connsiteY82" fmla="*/ 519358 h 611981"/>
                <a:gd name="connsiteX83" fmla="*/ 721519 w 849539"/>
                <a:gd name="connsiteY83" fmla="*/ 538163 h 611981"/>
                <a:gd name="connsiteX84" fmla="*/ 749786 w 849539"/>
                <a:gd name="connsiteY84" fmla="*/ 562862 h 611981"/>
                <a:gd name="connsiteX85" fmla="*/ 716756 w 849539"/>
                <a:gd name="connsiteY85" fmla="*/ 568801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49539"/>
                <a:gd name="connsiteY0" fmla="*/ 428852 h 611981"/>
                <a:gd name="connsiteX1" fmla="*/ 9525 w 849539"/>
                <a:gd name="connsiteY1" fmla="*/ 416719 h 611981"/>
                <a:gd name="connsiteX2" fmla="*/ 11907 w 849539"/>
                <a:gd name="connsiteY2" fmla="*/ 407194 h 611981"/>
                <a:gd name="connsiteX3" fmla="*/ 19050 w 849539"/>
                <a:gd name="connsiteY3" fmla="*/ 233363 h 611981"/>
                <a:gd name="connsiteX4" fmla="*/ 21432 w 849539"/>
                <a:gd name="connsiteY4" fmla="*/ 130969 h 611981"/>
                <a:gd name="connsiteX5" fmla="*/ 38100 w 849539"/>
                <a:gd name="connsiteY5" fmla="*/ 128588 h 611981"/>
                <a:gd name="connsiteX6" fmla="*/ 66675 w 849539"/>
                <a:gd name="connsiteY6" fmla="*/ 123825 h 611981"/>
                <a:gd name="connsiteX7" fmla="*/ 88107 w 849539"/>
                <a:gd name="connsiteY7" fmla="*/ 116681 h 611981"/>
                <a:gd name="connsiteX8" fmla="*/ 95250 w 849539"/>
                <a:gd name="connsiteY8" fmla="*/ 114300 h 611981"/>
                <a:gd name="connsiteX9" fmla="*/ 102394 w 849539"/>
                <a:gd name="connsiteY9" fmla="*/ 109538 h 611981"/>
                <a:gd name="connsiteX10" fmla="*/ 116682 w 849539"/>
                <a:gd name="connsiteY10" fmla="*/ 104775 h 611981"/>
                <a:gd name="connsiteX11" fmla="*/ 147638 w 849539"/>
                <a:gd name="connsiteY11" fmla="*/ 95250 h 611981"/>
                <a:gd name="connsiteX12" fmla="*/ 159544 w 849539"/>
                <a:gd name="connsiteY12" fmla="*/ 92869 h 611981"/>
                <a:gd name="connsiteX13" fmla="*/ 173832 w 849539"/>
                <a:gd name="connsiteY13" fmla="*/ 88106 h 611981"/>
                <a:gd name="connsiteX14" fmla="*/ 180975 w 849539"/>
                <a:gd name="connsiteY14" fmla="*/ 85725 h 611981"/>
                <a:gd name="connsiteX15" fmla="*/ 190500 w 849539"/>
                <a:gd name="connsiteY15" fmla="*/ 80963 h 611981"/>
                <a:gd name="connsiteX16" fmla="*/ 240507 w 849539"/>
                <a:gd name="connsiteY16" fmla="*/ 76200 h 611981"/>
                <a:gd name="connsiteX17" fmla="*/ 269082 w 849539"/>
                <a:gd name="connsiteY17" fmla="*/ 69056 h 611981"/>
                <a:gd name="connsiteX18" fmla="*/ 292894 w 849539"/>
                <a:gd name="connsiteY18" fmla="*/ 59531 h 611981"/>
                <a:gd name="connsiteX19" fmla="*/ 302419 w 849539"/>
                <a:gd name="connsiteY19" fmla="*/ 57150 h 611981"/>
                <a:gd name="connsiteX20" fmla="*/ 316707 w 849539"/>
                <a:gd name="connsiteY20" fmla="*/ 52388 h 611981"/>
                <a:gd name="connsiteX21" fmla="*/ 328613 w 849539"/>
                <a:gd name="connsiteY21" fmla="*/ 50006 h 611981"/>
                <a:gd name="connsiteX22" fmla="*/ 335757 w 849539"/>
                <a:gd name="connsiteY22" fmla="*/ 47625 h 611981"/>
                <a:gd name="connsiteX23" fmla="*/ 345282 w 849539"/>
                <a:gd name="connsiteY23" fmla="*/ 45244 h 611981"/>
                <a:gd name="connsiteX24" fmla="*/ 357188 w 849539"/>
                <a:gd name="connsiteY24" fmla="*/ 42863 h 611981"/>
                <a:gd name="connsiteX25" fmla="*/ 371475 w 849539"/>
                <a:gd name="connsiteY25" fmla="*/ 38100 h 611981"/>
                <a:gd name="connsiteX26" fmla="*/ 381000 w 849539"/>
                <a:gd name="connsiteY26" fmla="*/ 35719 h 611981"/>
                <a:gd name="connsiteX27" fmla="*/ 388144 w 849539"/>
                <a:gd name="connsiteY27" fmla="*/ 33338 h 611981"/>
                <a:gd name="connsiteX28" fmla="*/ 404813 w 849539"/>
                <a:gd name="connsiteY28" fmla="*/ 30956 h 611981"/>
                <a:gd name="connsiteX29" fmla="*/ 428625 w 849539"/>
                <a:gd name="connsiteY29" fmla="*/ 23813 h 611981"/>
                <a:gd name="connsiteX30" fmla="*/ 435769 w 849539"/>
                <a:gd name="connsiteY30" fmla="*/ 21431 h 611981"/>
                <a:gd name="connsiteX31" fmla="*/ 445294 w 849539"/>
                <a:gd name="connsiteY31" fmla="*/ 19050 h 611981"/>
                <a:gd name="connsiteX32" fmla="*/ 454819 w 849539"/>
                <a:gd name="connsiteY32" fmla="*/ 14288 h 611981"/>
                <a:gd name="connsiteX33" fmla="*/ 466725 w 849539"/>
                <a:gd name="connsiteY33" fmla="*/ 11906 h 611981"/>
                <a:gd name="connsiteX34" fmla="*/ 483394 w 849539"/>
                <a:gd name="connsiteY34" fmla="*/ 7144 h 611981"/>
                <a:gd name="connsiteX35" fmla="*/ 490538 w 849539"/>
                <a:gd name="connsiteY35" fmla="*/ 0 h 611981"/>
                <a:gd name="connsiteX36" fmla="*/ 500063 w 849539"/>
                <a:gd name="connsiteY36" fmla="*/ 14288 h 611981"/>
                <a:gd name="connsiteX37" fmla="*/ 524739 w 849539"/>
                <a:gd name="connsiteY37" fmla="*/ 11018 h 611981"/>
                <a:gd name="connsiteX38" fmla="*/ 519113 w 849539"/>
                <a:gd name="connsiteY38" fmla="*/ 38100 h 611981"/>
                <a:gd name="connsiteX39" fmla="*/ 535782 w 849539"/>
                <a:gd name="connsiteY39" fmla="*/ 47625 h 611981"/>
                <a:gd name="connsiteX40" fmla="*/ 540544 w 849539"/>
                <a:gd name="connsiteY40" fmla="*/ 54769 h 611981"/>
                <a:gd name="connsiteX41" fmla="*/ 554832 w 849539"/>
                <a:gd name="connsiteY41" fmla="*/ 59531 h 611981"/>
                <a:gd name="connsiteX42" fmla="*/ 576263 w 849539"/>
                <a:gd name="connsiteY42" fmla="*/ 73819 h 611981"/>
                <a:gd name="connsiteX43" fmla="*/ 583407 w 849539"/>
                <a:gd name="connsiteY43" fmla="*/ 76200 h 611981"/>
                <a:gd name="connsiteX44" fmla="*/ 590550 w 849539"/>
                <a:gd name="connsiteY44" fmla="*/ 83344 h 611981"/>
                <a:gd name="connsiteX45" fmla="*/ 600075 w 849539"/>
                <a:gd name="connsiteY45" fmla="*/ 88106 h 611981"/>
                <a:gd name="connsiteX46" fmla="*/ 619125 w 849539"/>
                <a:gd name="connsiteY46" fmla="*/ 100013 h 611981"/>
                <a:gd name="connsiteX47" fmla="*/ 626269 w 849539"/>
                <a:gd name="connsiteY47" fmla="*/ 104775 h 611981"/>
                <a:gd name="connsiteX48" fmla="*/ 645319 w 849539"/>
                <a:gd name="connsiteY48" fmla="*/ 116681 h 611981"/>
                <a:gd name="connsiteX49" fmla="*/ 654844 w 849539"/>
                <a:gd name="connsiteY49" fmla="*/ 130969 h 611981"/>
                <a:gd name="connsiteX50" fmla="*/ 661988 w 849539"/>
                <a:gd name="connsiteY50" fmla="*/ 140494 h 611981"/>
                <a:gd name="connsiteX51" fmla="*/ 666750 w 849539"/>
                <a:gd name="connsiteY51" fmla="*/ 147638 h 611981"/>
                <a:gd name="connsiteX52" fmla="*/ 681038 w 849539"/>
                <a:gd name="connsiteY52" fmla="*/ 157163 h 611981"/>
                <a:gd name="connsiteX53" fmla="*/ 716757 w 849539"/>
                <a:gd name="connsiteY53" fmla="*/ 180975 h 611981"/>
                <a:gd name="connsiteX54" fmla="*/ 731044 w 849539"/>
                <a:gd name="connsiteY54" fmla="*/ 190500 h 611981"/>
                <a:gd name="connsiteX55" fmla="*/ 738188 w 849539"/>
                <a:gd name="connsiteY55" fmla="*/ 195263 h 611981"/>
                <a:gd name="connsiteX56" fmla="*/ 766763 w 849539"/>
                <a:gd name="connsiteY56" fmla="*/ 219075 h 611981"/>
                <a:gd name="connsiteX57" fmla="*/ 773907 w 849539"/>
                <a:gd name="connsiteY57" fmla="*/ 221456 h 611981"/>
                <a:gd name="connsiteX58" fmla="*/ 785813 w 849539"/>
                <a:gd name="connsiteY58" fmla="*/ 228600 h 611981"/>
                <a:gd name="connsiteX59" fmla="*/ 792957 w 849539"/>
                <a:gd name="connsiteY59" fmla="*/ 230981 h 611981"/>
                <a:gd name="connsiteX60" fmla="*/ 804863 w 849539"/>
                <a:gd name="connsiteY60" fmla="*/ 238125 h 611981"/>
                <a:gd name="connsiteX61" fmla="*/ 845344 w 849539"/>
                <a:gd name="connsiteY61" fmla="*/ 271463 h 611981"/>
                <a:gd name="connsiteX62" fmla="*/ 847725 w 849539"/>
                <a:gd name="connsiteY62" fmla="*/ 278606 h 611981"/>
                <a:gd name="connsiteX63" fmla="*/ 840582 w 849539"/>
                <a:gd name="connsiteY63" fmla="*/ 307273 h 611981"/>
                <a:gd name="connsiteX64" fmla="*/ 819150 w 849539"/>
                <a:gd name="connsiteY64" fmla="*/ 323941 h 611981"/>
                <a:gd name="connsiteX65" fmla="*/ 814388 w 849539"/>
                <a:gd name="connsiteY65" fmla="*/ 333375 h 611981"/>
                <a:gd name="connsiteX66" fmla="*/ 826294 w 849539"/>
                <a:gd name="connsiteY66" fmla="*/ 347663 h 611981"/>
                <a:gd name="connsiteX67" fmla="*/ 833438 w 849539"/>
                <a:gd name="connsiteY67" fmla="*/ 354806 h 611981"/>
                <a:gd name="connsiteX68" fmla="*/ 835819 w 849539"/>
                <a:gd name="connsiteY68" fmla="*/ 383381 h 611981"/>
                <a:gd name="connsiteX69" fmla="*/ 831057 w 849539"/>
                <a:gd name="connsiteY69" fmla="*/ 390525 h 611981"/>
                <a:gd name="connsiteX70" fmla="*/ 807244 w 849539"/>
                <a:gd name="connsiteY70" fmla="*/ 404813 h 611981"/>
                <a:gd name="connsiteX71" fmla="*/ 790575 w 849539"/>
                <a:gd name="connsiteY71" fmla="*/ 416719 h 611981"/>
                <a:gd name="connsiteX72" fmla="*/ 781050 w 849539"/>
                <a:gd name="connsiteY72" fmla="*/ 400050 h 611981"/>
                <a:gd name="connsiteX73" fmla="*/ 773907 w 849539"/>
                <a:gd name="connsiteY73" fmla="*/ 385763 h 611981"/>
                <a:gd name="connsiteX74" fmla="*/ 766763 w 849539"/>
                <a:gd name="connsiteY74" fmla="*/ 388144 h 611981"/>
                <a:gd name="connsiteX75" fmla="*/ 754857 w 849539"/>
                <a:gd name="connsiteY75" fmla="*/ 402431 h 611981"/>
                <a:gd name="connsiteX76" fmla="*/ 747713 w 849539"/>
                <a:gd name="connsiteY76" fmla="*/ 407194 h 611981"/>
                <a:gd name="connsiteX77" fmla="*/ 742950 w 849539"/>
                <a:gd name="connsiteY77" fmla="*/ 414338 h 611981"/>
                <a:gd name="connsiteX78" fmla="*/ 733425 w 849539"/>
                <a:gd name="connsiteY78" fmla="*/ 431006 h 611981"/>
                <a:gd name="connsiteX79" fmla="*/ 726282 w 849539"/>
                <a:gd name="connsiteY79" fmla="*/ 438150 h 611981"/>
                <a:gd name="connsiteX80" fmla="*/ 716757 w 849539"/>
                <a:gd name="connsiteY80" fmla="*/ 452438 h 611981"/>
                <a:gd name="connsiteX81" fmla="*/ 739223 w 849539"/>
                <a:gd name="connsiteY81" fmla="*/ 480506 h 611981"/>
                <a:gd name="connsiteX82" fmla="*/ 748404 w 849539"/>
                <a:gd name="connsiteY82" fmla="*/ 519358 h 611981"/>
                <a:gd name="connsiteX83" fmla="*/ 721519 w 849539"/>
                <a:gd name="connsiteY83" fmla="*/ 538163 h 611981"/>
                <a:gd name="connsiteX84" fmla="*/ 749786 w 849539"/>
                <a:gd name="connsiteY84" fmla="*/ 562862 h 611981"/>
                <a:gd name="connsiteX85" fmla="*/ 716756 w 849539"/>
                <a:gd name="connsiteY85" fmla="*/ 568801 h 611981"/>
                <a:gd name="connsiteX86" fmla="*/ 704850 w 849539"/>
                <a:gd name="connsiteY86" fmla="*/ 576263 h 611981"/>
                <a:gd name="connsiteX87" fmla="*/ 702469 w 849539"/>
                <a:gd name="connsiteY87" fmla="*/ 592931 h 611981"/>
                <a:gd name="connsiteX88" fmla="*/ 695325 w 849539"/>
                <a:gd name="connsiteY88" fmla="*/ 597694 h 611981"/>
                <a:gd name="connsiteX89" fmla="*/ 683419 w 849539"/>
                <a:gd name="connsiteY89" fmla="*/ 611981 h 611981"/>
                <a:gd name="connsiteX90" fmla="*/ 676275 w 849539"/>
                <a:gd name="connsiteY90" fmla="*/ 597694 h 611981"/>
                <a:gd name="connsiteX91" fmla="*/ 671513 w 849539"/>
                <a:gd name="connsiteY91" fmla="*/ 583406 h 611981"/>
                <a:gd name="connsiteX92" fmla="*/ 666750 w 849539"/>
                <a:gd name="connsiteY92" fmla="*/ 569119 h 611981"/>
                <a:gd name="connsiteX93" fmla="*/ 664369 w 849539"/>
                <a:gd name="connsiteY93" fmla="*/ 561975 h 611981"/>
                <a:gd name="connsiteX94" fmla="*/ 650082 w 849539"/>
                <a:gd name="connsiteY94" fmla="*/ 550069 h 611981"/>
                <a:gd name="connsiteX95" fmla="*/ 642938 w 849539"/>
                <a:gd name="connsiteY95" fmla="*/ 542925 h 611981"/>
                <a:gd name="connsiteX96" fmla="*/ 628650 w 849539"/>
                <a:gd name="connsiteY96" fmla="*/ 535781 h 611981"/>
                <a:gd name="connsiteX97" fmla="*/ 614363 w 849539"/>
                <a:gd name="connsiteY97" fmla="*/ 526256 h 611981"/>
                <a:gd name="connsiteX98" fmla="*/ 604838 w 849539"/>
                <a:gd name="connsiteY98" fmla="*/ 519113 h 611981"/>
                <a:gd name="connsiteX99" fmla="*/ 590550 w 849539"/>
                <a:gd name="connsiteY99" fmla="*/ 514350 h 611981"/>
                <a:gd name="connsiteX100" fmla="*/ 583407 w 849539"/>
                <a:gd name="connsiteY100" fmla="*/ 511969 h 611981"/>
                <a:gd name="connsiteX101" fmla="*/ 566738 w 849539"/>
                <a:gd name="connsiteY101" fmla="*/ 504825 h 611981"/>
                <a:gd name="connsiteX102" fmla="*/ 557213 w 849539"/>
                <a:gd name="connsiteY102" fmla="*/ 497681 h 611981"/>
                <a:gd name="connsiteX103" fmla="*/ 542925 w 849539"/>
                <a:gd name="connsiteY103" fmla="*/ 488156 h 611981"/>
                <a:gd name="connsiteX104" fmla="*/ 535782 w 849539"/>
                <a:gd name="connsiteY104" fmla="*/ 483394 h 611981"/>
                <a:gd name="connsiteX105" fmla="*/ 531019 w 849539"/>
                <a:gd name="connsiteY105" fmla="*/ 476250 h 611981"/>
                <a:gd name="connsiteX106" fmla="*/ 516732 w 849539"/>
                <a:gd name="connsiteY106" fmla="*/ 466725 h 611981"/>
                <a:gd name="connsiteX107" fmla="*/ 502444 w 849539"/>
                <a:gd name="connsiteY107" fmla="*/ 457200 h 611981"/>
                <a:gd name="connsiteX108" fmla="*/ 492919 w 849539"/>
                <a:gd name="connsiteY108" fmla="*/ 450056 h 611981"/>
                <a:gd name="connsiteX109" fmla="*/ 478632 w 849539"/>
                <a:gd name="connsiteY109" fmla="*/ 435769 h 611981"/>
                <a:gd name="connsiteX110" fmla="*/ 461963 w 849539"/>
                <a:gd name="connsiteY110" fmla="*/ 423863 h 611981"/>
                <a:gd name="connsiteX111" fmla="*/ 457200 w 849539"/>
                <a:gd name="connsiteY111" fmla="*/ 416719 h 611981"/>
                <a:gd name="connsiteX112" fmla="*/ 442913 w 849539"/>
                <a:gd name="connsiteY112" fmla="*/ 407194 h 611981"/>
                <a:gd name="connsiteX113" fmla="*/ 438150 w 849539"/>
                <a:gd name="connsiteY113" fmla="*/ 400050 h 611981"/>
                <a:gd name="connsiteX114" fmla="*/ 428625 w 849539"/>
                <a:gd name="connsiteY114" fmla="*/ 392906 h 611981"/>
                <a:gd name="connsiteX115" fmla="*/ 407194 w 849539"/>
                <a:gd name="connsiteY115" fmla="*/ 376238 h 611981"/>
                <a:gd name="connsiteX116" fmla="*/ 392907 w 849539"/>
                <a:gd name="connsiteY116" fmla="*/ 369094 h 611981"/>
                <a:gd name="connsiteX117" fmla="*/ 378619 w 849539"/>
                <a:gd name="connsiteY117" fmla="*/ 364331 h 611981"/>
                <a:gd name="connsiteX118" fmla="*/ 342901 w 849539"/>
                <a:gd name="connsiteY118" fmla="*/ 361813 h 611981"/>
                <a:gd name="connsiteX119" fmla="*/ 219075 w 849539"/>
                <a:gd name="connsiteY119" fmla="*/ 371293 h 611981"/>
                <a:gd name="connsiteX120" fmla="*/ 159544 w 849539"/>
                <a:gd name="connsiteY120" fmla="*/ 387917 h 611981"/>
                <a:gd name="connsiteX121" fmla="*/ 152400 w 849539"/>
                <a:gd name="connsiteY121" fmla="*/ 378619 h 611981"/>
                <a:gd name="connsiteX122" fmla="*/ 142875 w 849539"/>
                <a:gd name="connsiteY122" fmla="*/ 381000 h 611981"/>
                <a:gd name="connsiteX123" fmla="*/ 104775 w 849539"/>
                <a:gd name="connsiteY123" fmla="*/ 397669 h 611981"/>
                <a:gd name="connsiteX124" fmla="*/ 66675 w 849539"/>
                <a:gd name="connsiteY124" fmla="*/ 402431 h 611981"/>
                <a:gd name="connsiteX125" fmla="*/ 52388 w 849539"/>
                <a:gd name="connsiteY125" fmla="*/ 407194 h 611981"/>
                <a:gd name="connsiteX126" fmla="*/ 45244 w 849539"/>
                <a:gd name="connsiteY126" fmla="*/ 411956 h 611981"/>
                <a:gd name="connsiteX127" fmla="*/ 35719 w 849539"/>
                <a:gd name="connsiteY127" fmla="*/ 414338 h 611981"/>
                <a:gd name="connsiteX128" fmla="*/ 21432 w 849539"/>
                <a:gd name="connsiteY128" fmla="*/ 419100 h 611981"/>
                <a:gd name="connsiteX129" fmla="*/ 7144 w 849539"/>
                <a:gd name="connsiteY129" fmla="*/ 423863 h 611981"/>
                <a:gd name="connsiteX130" fmla="*/ 0 w 849539"/>
                <a:gd name="connsiteY130" fmla="*/ 426244 h 611981"/>
                <a:gd name="connsiteX131" fmla="*/ 4763 w 849539"/>
                <a:gd name="connsiteY131" fmla="*/ 428852 h 611981"/>
                <a:gd name="connsiteX0" fmla="*/ 4763 w 859310"/>
                <a:gd name="connsiteY0" fmla="*/ 428852 h 611981"/>
                <a:gd name="connsiteX1" fmla="*/ 9525 w 859310"/>
                <a:gd name="connsiteY1" fmla="*/ 416719 h 611981"/>
                <a:gd name="connsiteX2" fmla="*/ 11907 w 859310"/>
                <a:gd name="connsiteY2" fmla="*/ 407194 h 611981"/>
                <a:gd name="connsiteX3" fmla="*/ 19050 w 859310"/>
                <a:gd name="connsiteY3" fmla="*/ 233363 h 611981"/>
                <a:gd name="connsiteX4" fmla="*/ 21432 w 859310"/>
                <a:gd name="connsiteY4" fmla="*/ 130969 h 611981"/>
                <a:gd name="connsiteX5" fmla="*/ 38100 w 859310"/>
                <a:gd name="connsiteY5" fmla="*/ 128588 h 611981"/>
                <a:gd name="connsiteX6" fmla="*/ 66675 w 859310"/>
                <a:gd name="connsiteY6" fmla="*/ 123825 h 611981"/>
                <a:gd name="connsiteX7" fmla="*/ 88107 w 859310"/>
                <a:gd name="connsiteY7" fmla="*/ 116681 h 611981"/>
                <a:gd name="connsiteX8" fmla="*/ 95250 w 859310"/>
                <a:gd name="connsiteY8" fmla="*/ 114300 h 611981"/>
                <a:gd name="connsiteX9" fmla="*/ 102394 w 859310"/>
                <a:gd name="connsiteY9" fmla="*/ 109538 h 611981"/>
                <a:gd name="connsiteX10" fmla="*/ 116682 w 859310"/>
                <a:gd name="connsiteY10" fmla="*/ 104775 h 611981"/>
                <a:gd name="connsiteX11" fmla="*/ 147638 w 859310"/>
                <a:gd name="connsiteY11" fmla="*/ 95250 h 611981"/>
                <a:gd name="connsiteX12" fmla="*/ 159544 w 859310"/>
                <a:gd name="connsiteY12" fmla="*/ 92869 h 611981"/>
                <a:gd name="connsiteX13" fmla="*/ 173832 w 859310"/>
                <a:gd name="connsiteY13" fmla="*/ 88106 h 611981"/>
                <a:gd name="connsiteX14" fmla="*/ 180975 w 859310"/>
                <a:gd name="connsiteY14" fmla="*/ 85725 h 611981"/>
                <a:gd name="connsiteX15" fmla="*/ 190500 w 859310"/>
                <a:gd name="connsiteY15" fmla="*/ 80963 h 611981"/>
                <a:gd name="connsiteX16" fmla="*/ 240507 w 859310"/>
                <a:gd name="connsiteY16" fmla="*/ 76200 h 611981"/>
                <a:gd name="connsiteX17" fmla="*/ 269082 w 859310"/>
                <a:gd name="connsiteY17" fmla="*/ 69056 h 611981"/>
                <a:gd name="connsiteX18" fmla="*/ 292894 w 859310"/>
                <a:gd name="connsiteY18" fmla="*/ 59531 h 611981"/>
                <a:gd name="connsiteX19" fmla="*/ 302419 w 859310"/>
                <a:gd name="connsiteY19" fmla="*/ 57150 h 611981"/>
                <a:gd name="connsiteX20" fmla="*/ 316707 w 859310"/>
                <a:gd name="connsiteY20" fmla="*/ 52388 h 611981"/>
                <a:gd name="connsiteX21" fmla="*/ 328613 w 859310"/>
                <a:gd name="connsiteY21" fmla="*/ 50006 h 611981"/>
                <a:gd name="connsiteX22" fmla="*/ 335757 w 859310"/>
                <a:gd name="connsiteY22" fmla="*/ 47625 h 611981"/>
                <a:gd name="connsiteX23" fmla="*/ 345282 w 859310"/>
                <a:gd name="connsiteY23" fmla="*/ 45244 h 611981"/>
                <a:gd name="connsiteX24" fmla="*/ 357188 w 859310"/>
                <a:gd name="connsiteY24" fmla="*/ 42863 h 611981"/>
                <a:gd name="connsiteX25" fmla="*/ 371475 w 859310"/>
                <a:gd name="connsiteY25" fmla="*/ 38100 h 611981"/>
                <a:gd name="connsiteX26" fmla="*/ 381000 w 859310"/>
                <a:gd name="connsiteY26" fmla="*/ 35719 h 611981"/>
                <a:gd name="connsiteX27" fmla="*/ 388144 w 859310"/>
                <a:gd name="connsiteY27" fmla="*/ 33338 h 611981"/>
                <a:gd name="connsiteX28" fmla="*/ 404813 w 859310"/>
                <a:gd name="connsiteY28" fmla="*/ 30956 h 611981"/>
                <a:gd name="connsiteX29" fmla="*/ 428625 w 859310"/>
                <a:gd name="connsiteY29" fmla="*/ 23813 h 611981"/>
                <a:gd name="connsiteX30" fmla="*/ 435769 w 859310"/>
                <a:gd name="connsiteY30" fmla="*/ 21431 h 611981"/>
                <a:gd name="connsiteX31" fmla="*/ 445294 w 859310"/>
                <a:gd name="connsiteY31" fmla="*/ 19050 h 611981"/>
                <a:gd name="connsiteX32" fmla="*/ 454819 w 859310"/>
                <a:gd name="connsiteY32" fmla="*/ 14288 h 611981"/>
                <a:gd name="connsiteX33" fmla="*/ 466725 w 859310"/>
                <a:gd name="connsiteY33" fmla="*/ 11906 h 611981"/>
                <a:gd name="connsiteX34" fmla="*/ 483394 w 859310"/>
                <a:gd name="connsiteY34" fmla="*/ 7144 h 611981"/>
                <a:gd name="connsiteX35" fmla="*/ 490538 w 859310"/>
                <a:gd name="connsiteY35" fmla="*/ 0 h 611981"/>
                <a:gd name="connsiteX36" fmla="*/ 500063 w 859310"/>
                <a:gd name="connsiteY36" fmla="*/ 14288 h 611981"/>
                <a:gd name="connsiteX37" fmla="*/ 524739 w 859310"/>
                <a:gd name="connsiteY37" fmla="*/ 11018 h 611981"/>
                <a:gd name="connsiteX38" fmla="*/ 519113 w 859310"/>
                <a:gd name="connsiteY38" fmla="*/ 38100 h 611981"/>
                <a:gd name="connsiteX39" fmla="*/ 535782 w 859310"/>
                <a:gd name="connsiteY39" fmla="*/ 47625 h 611981"/>
                <a:gd name="connsiteX40" fmla="*/ 540544 w 859310"/>
                <a:gd name="connsiteY40" fmla="*/ 54769 h 611981"/>
                <a:gd name="connsiteX41" fmla="*/ 554832 w 859310"/>
                <a:gd name="connsiteY41" fmla="*/ 59531 h 611981"/>
                <a:gd name="connsiteX42" fmla="*/ 576263 w 859310"/>
                <a:gd name="connsiteY42" fmla="*/ 73819 h 611981"/>
                <a:gd name="connsiteX43" fmla="*/ 583407 w 859310"/>
                <a:gd name="connsiteY43" fmla="*/ 76200 h 611981"/>
                <a:gd name="connsiteX44" fmla="*/ 590550 w 859310"/>
                <a:gd name="connsiteY44" fmla="*/ 83344 h 611981"/>
                <a:gd name="connsiteX45" fmla="*/ 600075 w 859310"/>
                <a:gd name="connsiteY45" fmla="*/ 88106 h 611981"/>
                <a:gd name="connsiteX46" fmla="*/ 619125 w 859310"/>
                <a:gd name="connsiteY46" fmla="*/ 100013 h 611981"/>
                <a:gd name="connsiteX47" fmla="*/ 626269 w 859310"/>
                <a:gd name="connsiteY47" fmla="*/ 104775 h 611981"/>
                <a:gd name="connsiteX48" fmla="*/ 645319 w 859310"/>
                <a:gd name="connsiteY48" fmla="*/ 116681 h 611981"/>
                <a:gd name="connsiteX49" fmla="*/ 654844 w 859310"/>
                <a:gd name="connsiteY49" fmla="*/ 130969 h 611981"/>
                <a:gd name="connsiteX50" fmla="*/ 661988 w 859310"/>
                <a:gd name="connsiteY50" fmla="*/ 140494 h 611981"/>
                <a:gd name="connsiteX51" fmla="*/ 666750 w 859310"/>
                <a:gd name="connsiteY51" fmla="*/ 147638 h 611981"/>
                <a:gd name="connsiteX52" fmla="*/ 681038 w 859310"/>
                <a:gd name="connsiteY52" fmla="*/ 157163 h 611981"/>
                <a:gd name="connsiteX53" fmla="*/ 716757 w 859310"/>
                <a:gd name="connsiteY53" fmla="*/ 180975 h 611981"/>
                <a:gd name="connsiteX54" fmla="*/ 731044 w 859310"/>
                <a:gd name="connsiteY54" fmla="*/ 190500 h 611981"/>
                <a:gd name="connsiteX55" fmla="*/ 738188 w 859310"/>
                <a:gd name="connsiteY55" fmla="*/ 195263 h 611981"/>
                <a:gd name="connsiteX56" fmla="*/ 766763 w 859310"/>
                <a:gd name="connsiteY56" fmla="*/ 219075 h 611981"/>
                <a:gd name="connsiteX57" fmla="*/ 773907 w 859310"/>
                <a:gd name="connsiteY57" fmla="*/ 221456 h 611981"/>
                <a:gd name="connsiteX58" fmla="*/ 785813 w 859310"/>
                <a:gd name="connsiteY58" fmla="*/ 228600 h 611981"/>
                <a:gd name="connsiteX59" fmla="*/ 792957 w 859310"/>
                <a:gd name="connsiteY59" fmla="*/ 230981 h 611981"/>
                <a:gd name="connsiteX60" fmla="*/ 804863 w 859310"/>
                <a:gd name="connsiteY60" fmla="*/ 238125 h 611981"/>
                <a:gd name="connsiteX61" fmla="*/ 845344 w 859310"/>
                <a:gd name="connsiteY61" fmla="*/ 271463 h 611981"/>
                <a:gd name="connsiteX62" fmla="*/ 847725 w 859310"/>
                <a:gd name="connsiteY62" fmla="*/ 278606 h 611981"/>
                <a:gd name="connsiteX63" fmla="*/ 840582 w 859310"/>
                <a:gd name="connsiteY63" fmla="*/ 307273 h 611981"/>
                <a:gd name="connsiteX64" fmla="*/ 819150 w 859310"/>
                <a:gd name="connsiteY64" fmla="*/ 323941 h 611981"/>
                <a:gd name="connsiteX65" fmla="*/ 814388 w 859310"/>
                <a:gd name="connsiteY65" fmla="*/ 333375 h 611981"/>
                <a:gd name="connsiteX66" fmla="*/ 826294 w 859310"/>
                <a:gd name="connsiteY66" fmla="*/ 347663 h 611981"/>
                <a:gd name="connsiteX67" fmla="*/ 833438 w 859310"/>
                <a:gd name="connsiteY67" fmla="*/ 354806 h 611981"/>
                <a:gd name="connsiteX68" fmla="*/ 835819 w 859310"/>
                <a:gd name="connsiteY68" fmla="*/ 383381 h 611981"/>
                <a:gd name="connsiteX69" fmla="*/ 859151 w 859310"/>
                <a:gd name="connsiteY69" fmla="*/ 377984 h 611981"/>
                <a:gd name="connsiteX70" fmla="*/ 807244 w 859310"/>
                <a:gd name="connsiteY70" fmla="*/ 404813 h 611981"/>
                <a:gd name="connsiteX71" fmla="*/ 790575 w 859310"/>
                <a:gd name="connsiteY71" fmla="*/ 416719 h 611981"/>
                <a:gd name="connsiteX72" fmla="*/ 781050 w 859310"/>
                <a:gd name="connsiteY72" fmla="*/ 400050 h 611981"/>
                <a:gd name="connsiteX73" fmla="*/ 773907 w 859310"/>
                <a:gd name="connsiteY73" fmla="*/ 385763 h 611981"/>
                <a:gd name="connsiteX74" fmla="*/ 766763 w 859310"/>
                <a:gd name="connsiteY74" fmla="*/ 388144 h 611981"/>
                <a:gd name="connsiteX75" fmla="*/ 754857 w 859310"/>
                <a:gd name="connsiteY75" fmla="*/ 402431 h 611981"/>
                <a:gd name="connsiteX76" fmla="*/ 747713 w 859310"/>
                <a:gd name="connsiteY76" fmla="*/ 407194 h 611981"/>
                <a:gd name="connsiteX77" fmla="*/ 742950 w 859310"/>
                <a:gd name="connsiteY77" fmla="*/ 414338 h 611981"/>
                <a:gd name="connsiteX78" fmla="*/ 733425 w 859310"/>
                <a:gd name="connsiteY78" fmla="*/ 431006 h 611981"/>
                <a:gd name="connsiteX79" fmla="*/ 726282 w 859310"/>
                <a:gd name="connsiteY79" fmla="*/ 438150 h 611981"/>
                <a:gd name="connsiteX80" fmla="*/ 716757 w 859310"/>
                <a:gd name="connsiteY80" fmla="*/ 452438 h 611981"/>
                <a:gd name="connsiteX81" fmla="*/ 739223 w 859310"/>
                <a:gd name="connsiteY81" fmla="*/ 480506 h 611981"/>
                <a:gd name="connsiteX82" fmla="*/ 748404 w 859310"/>
                <a:gd name="connsiteY82" fmla="*/ 519358 h 611981"/>
                <a:gd name="connsiteX83" fmla="*/ 721519 w 859310"/>
                <a:gd name="connsiteY83" fmla="*/ 538163 h 611981"/>
                <a:gd name="connsiteX84" fmla="*/ 749786 w 859310"/>
                <a:gd name="connsiteY84" fmla="*/ 562862 h 611981"/>
                <a:gd name="connsiteX85" fmla="*/ 716756 w 859310"/>
                <a:gd name="connsiteY85" fmla="*/ 568801 h 611981"/>
                <a:gd name="connsiteX86" fmla="*/ 704850 w 859310"/>
                <a:gd name="connsiteY86" fmla="*/ 576263 h 611981"/>
                <a:gd name="connsiteX87" fmla="*/ 702469 w 859310"/>
                <a:gd name="connsiteY87" fmla="*/ 592931 h 611981"/>
                <a:gd name="connsiteX88" fmla="*/ 695325 w 859310"/>
                <a:gd name="connsiteY88" fmla="*/ 597694 h 611981"/>
                <a:gd name="connsiteX89" fmla="*/ 683419 w 859310"/>
                <a:gd name="connsiteY89" fmla="*/ 611981 h 611981"/>
                <a:gd name="connsiteX90" fmla="*/ 676275 w 859310"/>
                <a:gd name="connsiteY90" fmla="*/ 597694 h 611981"/>
                <a:gd name="connsiteX91" fmla="*/ 671513 w 859310"/>
                <a:gd name="connsiteY91" fmla="*/ 583406 h 611981"/>
                <a:gd name="connsiteX92" fmla="*/ 666750 w 859310"/>
                <a:gd name="connsiteY92" fmla="*/ 569119 h 611981"/>
                <a:gd name="connsiteX93" fmla="*/ 664369 w 859310"/>
                <a:gd name="connsiteY93" fmla="*/ 561975 h 611981"/>
                <a:gd name="connsiteX94" fmla="*/ 650082 w 859310"/>
                <a:gd name="connsiteY94" fmla="*/ 550069 h 611981"/>
                <a:gd name="connsiteX95" fmla="*/ 642938 w 859310"/>
                <a:gd name="connsiteY95" fmla="*/ 542925 h 611981"/>
                <a:gd name="connsiteX96" fmla="*/ 628650 w 859310"/>
                <a:gd name="connsiteY96" fmla="*/ 535781 h 611981"/>
                <a:gd name="connsiteX97" fmla="*/ 614363 w 859310"/>
                <a:gd name="connsiteY97" fmla="*/ 526256 h 611981"/>
                <a:gd name="connsiteX98" fmla="*/ 604838 w 859310"/>
                <a:gd name="connsiteY98" fmla="*/ 519113 h 611981"/>
                <a:gd name="connsiteX99" fmla="*/ 590550 w 859310"/>
                <a:gd name="connsiteY99" fmla="*/ 514350 h 611981"/>
                <a:gd name="connsiteX100" fmla="*/ 583407 w 859310"/>
                <a:gd name="connsiteY100" fmla="*/ 511969 h 611981"/>
                <a:gd name="connsiteX101" fmla="*/ 566738 w 859310"/>
                <a:gd name="connsiteY101" fmla="*/ 504825 h 611981"/>
                <a:gd name="connsiteX102" fmla="*/ 557213 w 859310"/>
                <a:gd name="connsiteY102" fmla="*/ 497681 h 611981"/>
                <a:gd name="connsiteX103" fmla="*/ 542925 w 859310"/>
                <a:gd name="connsiteY103" fmla="*/ 488156 h 611981"/>
                <a:gd name="connsiteX104" fmla="*/ 535782 w 859310"/>
                <a:gd name="connsiteY104" fmla="*/ 483394 h 611981"/>
                <a:gd name="connsiteX105" fmla="*/ 531019 w 859310"/>
                <a:gd name="connsiteY105" fmla="*/ 476250 h 611981"/>
                <a:gd name="connsiteX106" fmla="*/ 516732 w 859310"/>
                <a:gd name="connsiteY106" fmla="*/ 466725 h 611981"/>
                <a:gd name="connsiteX107" fmla="*/ 502444 w 859310"/>
                <a:gd name="connsiteY107" fmla="*/ 457200 h 611981"/>
                <a:gd name="connsiteX108" fmla="*/ 492919 w 859310"/>
                <a:gd name="connsiteY108" fmla="*/ 450056 h 611981"/>
                <a:gd name="connsiteX109" fmla="*/ 478632 w 859310"/>
                <a:gd name="connsiteY109" fmla="*/ 435769 h 611981"/>
                <a:gd name="connsiteX110" fmla="*/ 461963 w 859310"/>
                <a:gd name="connsiteY110" fmla="*/ 423863 h 611981"/>
                <a:gd name="connsiteX111" fmla="*/ 457200 w 859310"/>
                <a:gd name="connsiteY111" fmla="*/ 416719 h 611981"/>
                <a:gd name="connsiteX112" fmla="*/ 442913 w 859310"/>
                <a:gd name="connsiteY112" fmla="*/ 407194 h 611981"/>
                <a:gd name="connsiteX113" fmla="*/ 438150 w 859310"/>
                <a:gd name="connsiteY113" fmla="*/ 400050 h 611981"/>
                <a:gd name="connsiteX114" fmla="*/ 428625 w 859310"/>
                <a:gd name="connsiteY114" fmla="*/ 392906 h 611981"/>
                <a:gd name="connsiteX115" fmla="*/ 407194 w 859310"/>
                <a:gd name="connsiteY115" fmla="*/ 376238 h 611981"/>
                <a:gd name="connsiteX116" fmla="*/ 392907 w 859310"/>
                <a:gd name="connsiteY116" fmla="*/ 369094 h 611981"/>
                <a:gd name="connsiteX117" fmla="*/ 378619 w 859310"/>
                <a:gd name="connsiteY117" fmla="*/ 364331 h 611981"/>
                <a:gd name="connsiteX118" fmla="*/ 342901 w 859310"/>
                <a:gd name="connsiteY118" fmla="*/ 361813 h 611981"/>
                <a:gd name="connsiteX119" fmla="*/ 219075 w 859310"/>
                <a:gd name="connsiteY119" fmla="*/ 371293 h 611981"/>
                <a:gd name="connsiteX120" fmla="*/ 159544 w 859310"/>
                <a:gd name="connsiteY120" fmla="*/ 387917 h 611981"/>
                <a:gd name="connsiteX121" fmla="*/ 152400 w 859310"/>
                <a:gd name="connsiteY121" fmla="*/ 378619 h 611981"/>
                <a:gd name="connsiteX122" fmla="*/ 142875 w 859310"/>
                <a:gd name="connsiteY122" fmla="*/ 381000 h 611981"/>
                <a:gd name="connsiteX123" fmla="*/ 104775 w 859310"/>
                <a:gd name="connsiteY123" fmla="*/ 397669 h 611981"/>
                <a:gd name="connsiteX124" fmla="*/ 66675 w 859310"/>
                <a:gd name="connsiteY124" fmla="*/ 402431 h 611981"/>
                <a:gd name="connsiteX125" fmla="*/ 52388 w 859310"/>
                <a:gd name="connsiteY125" fmla="*/ 407194 h 611981"/>
                <a:gd name="connsiteX126" fmla="*/ 45244 w 859310"/>
                <a:gd name="connsiteY126" fmla="*/ 411956 h 611981"/>
                <a:gd name="connsiteX127" fmla="*/ 35719 w 859310"/>
                <a:gd name="connsiteY127" fmla="*/ 414338 h 611981"/>
                <a:gd name="connsiteX128" fmla="*/ 21432 w 859310"/>
                <a:gd name="connsiteY128" fmla="*/ 419100 h 611981"/>
                <a:gd name="connsiteX129" fmla="*/ 7144 w 859310"/>
                <a:gd name="connsiteY129" fmla="*/ 423863 h 611981"/>
                <a:gd name="connsiteX130" fmla="*/ 0 w 859310"/>
                <a:gd name="connsiteY130" fmla="*/ 426244 h 611981"/>
                <a:gd name="connsiteX131" fmla="*/ 4763 w 859310"/>
                <a:gd name="connsiteY131" fmla="*/ 428852 h 611981"/>
                <a:gd name="connsiteX0" fmla="*/ 4763 w 864541"/>
                <a:gd name="connsiteY0" fmla="*/ 428852 h 611981"/>
                <a:gd name="connsiteX1" fmla="*/ 9525 w 864541"/>
                <a:gd name="connsiteY1" fmla="*/ 416719 h 611981"/>
                <a:gd name="connsiteX2" fmla="*/ 11907 w 864541"/>
                <a:gd name="connsiteY2" fmla="*/ 407194 h 611981"/>
                <a:gd name="connsiteX3" fmla="*/ 19050 w 864541"/>
                <a:gd name="connsiteY3" fmla="*/ 233363 h 611981"/>
                <a:gd name="connsiteX4" fmla="*/ 21432 w 864541"/>
                <a:gd name="connsiteY4" fmla="*/ 130969 h 611981"/>
                <a:gd name="connsiteX5" fmla="*/ 38100 w 864541"/>
                <a:gd name="connsiteY5" fmla="*/ 128588 h 611981"/>
                <a:gd name="connsiteX6" fmla="*/ 66675 w 864541"/>
                <a:gd name="connsiteY6" fmla="*/ 123825 h 611981"/>
                <a:gd name="connsiteX7" fmla="*/ 88107 w 864541"/>
                <a:gd name="connsiteY7" fmla="*/ 116681 h 611981"/>
                <a:gd name="connsiteX8" fmla="*/ 95250 w 864541"/>
                <a:gd name="connsiteY8" fmla="*/ 114300 h 611981"/>
                <a:gd name="connsiteX9" fmla="*/ 102394 w 864541"/>
                <a:gd name="connsiteY9" fmla="*/ 109538 h 611981"/>
                <a:gd name="connsiteX10" fmla="*/ 116682 w 864541"/>
                <a:gd name="connsiteY10" fmla="*/ 104775 h 611981"/>
                <a:gd name="connsiteX11" fmla="*/ 147638 w 864541"/>
                <a:gd name="connsiteY11" fmla="*/ 95250 h 611981"/>
                <a:gd name="connsiteX12" fmla="*/ 159544 w 864541"/>
                <a:gd name="connsiteY12" fmla="*/ 92869 h 611981"/>
                <a:gd name="connsiteX13" fmla="*/ 173832 w 864541"/>
                <a:gd name="connsiteY13" fmla="*/ 88106 h 611981"/>
                <a:gd name="connsiteX14" fmla="*/ 180975 w 864541"/>
                <a:gd name="connsiteY14" fmla="*/ 85725 h 611981"/>
                <a:gd name="connsiteX15" fmla="*/ 190500 w 864541"/>
                <a:gd name="connsiteY15" fmla="*/ 80963 h 611981"/>
                <a:gd name="connsiteX16" fmla="*/ 240507 w 864541"/>
                <a:gd name="connsiteY16" fmla="*/ 76200 h 611981"/>
                <a:gd name="connsiteX17" fmla="*/ 269082 w 864541"/>
                <a:gd name="connsiteY17" fmla="*/ 69056 h 611981"/>
                <a:gd name="connsiteX18" fmla="*/ 292894 w 864541"/>
                <a:gd name="connsiteY18" fmla="*/ 59531 h 611981"/>
                <a:gd name="connsiteX19" fmla="*/ 302419 w 864541"/>
                <a:gd name="connsiteY19" fmla="*/ 57150 h 611981"/>
                <a:gd name="connsiteX20" fmla="*/ 316707 w 864541"/>
                <a:gd name="connsiteY20" fmla="*/ 52388 h 611981"/>
                <a:gd name="connsiteX21" fmla="*/ 328613 w 864541"/>
                <a:gd name="connsiteY21" fmla="*/ 50006 h 611981"/>
                <a:gd name="connsiteX22" fmla="*/ 335757 w 864541"/>
                <a:gd name="connsiteY22" fmla="*/ 47625 h 611981"/>
                <a:gd name="connsiteX23" fmla="*/ 345282 w 864541"/>
                <a:gd name="connsiteY23" fmla="*/ 45244 h 611981"/>
                <a:gd name="connsiteX24" fmla="*/ 357188 w 864541"/>
                <a:gd name="connsiteY24" fmla="*/ 42863 h 611981"/>
                <a:gd name="connsiteX25" fmla="*/ 371475 w 864541"/>
                <a:gd name="connsiteY25" fmla="*/ 38100 h 611981"/>
                <a:gd name="connsiteX26" fmla="*/ 381000 w 864541"/>
                <a:gd name="connsiteY26" fmla="*/ 35719 h 611981"/>
                <a:gd name="connsiteX27" fmla="*/ 388144 w 864541"/>
                <a:gd name="connsiteY27" fmla="*/ 33338 h 611981"/>
                <a:gd name="connsiteX28" fmla="*/ 404813 w 864541"/>
                <a:gd name="connsiteY28" fmla="*/ 30956 h 611981"/>
                <a:gd name="connsiteX29" fmla="*/ 428625 w 864541"/>
                <a:gd name="connsiteY29" fmla="*/ 23813 h 611981"/>
                <a:gd name="connsiteX30" fmla="*/ 435769 w 864541"/>
                <a:gd name="connsiteY30" fmla="*/ 21431 h 611981"/>
                <a:gd name="connsiteX31" fmla="*/ 445294 w 864541"/>
                <a:gd name="connsiteY31" fmla="*/ 19050 h 611981"/>
                <a:gd name="connsiteX32" fmla="*/ 454819 w 864541"/>
                <a:gd name="connsiteY32" fmla="*/ 14288 h 611981"/>
                <a:gd name="connsiteX33" fmla="*/ 466725 w 864541"/>
                <a:gd name="connsiteY33" fmla="*/ 11906 h 611981"/>
                <a:gd name="connsiteX34" fmla="*/ 483394 w 864541"/>
                <a:gd name="connsiteY34" fmla="*/ 7144 h 611981"/>
                <a:gd name="connsiteX35" fmla="*/ 490538 w 864541"/>
                <a:gd name="connsiteY35" fmla="*/ 0 h 611981"/>
                <a:gd name="connsiteX36" fmla="*/ 500063 w 864541"/>
                <a:gd name="connsiteY36" fmla="*/ 14288 h 611981"/>
                <a:gd name="connsiteX37" fmla="*/ 524739 w 864541"/>
                <a:gd name="connsiteY37" fmla="*/ 11018 h 611981"/>
                <a:gd name="connsiteX38" fmla="*/ 519113 w 864541"/>
                <a:gd name="connsiteY38" fmla="*/ 38100 h 611981"/>
                <a:gd name="connsiteX39" fmla="*/ 535782 w 864541"/>
                <a:gd name="connsiteY39" fmla="*/ 47625 h 611981"/>
                <a:gd name="connsiteX40" fmla="*/ 540544 w 864541"/>
                <a:gd name="connsiteY40" fmla="*/ 54769 h 611981"/>
                <a:gd name="connsiteX41" fmla="*/ 554832 w 864541"/>
                <a:gd name="connsiteY41" fmla="*/ 59531 h 611981"/>
                <a:gd name="connsiteX42" fmla="*/ 576263 w 864541"/>
                <a:gd name="connsiteY42" fmla="*/ 73819 h 611981"/>
                <a:gd name="connsiteX43" fmla="*/ 583407 w 864541"/>
                <a:gd name="connsiteY43" fmla="*/ 76200 h 611981"/>
                <a:gd name="connsiteX44" fmla="*/ 590550 w 864541"/>
                <a:gd name="connsiteY44" fmla="*/ 83344 h 611981"/>
                <a:gd name="connsiteX45" fmla="*/ 600075 w 864541"/>
                <a:gd name="connsiteY45" fmla="*/ 88106 h 611981"/>
                <a:gd name="connsiteX46" fmla="*/ 619125 w 864541"/>
                <a:gd name="connsiteY46" fmla="*/ 100013 h 611981"/>
                <a:gd name="connsiteX47" fmla="*/ 626269 w 864541"/>
                <a:gd name="connsiteY47" fmla="*/ 104775 h 611981"/>
                <a:gd name="connsiteX48" fmla="*/ 645319 w 864541"/>
                <a:gd name="connsiteY48" fmla="*/ 116681 h 611981"/>
                <a:gd name="connsiteX49" fmla="*/ 654844 w 864541"/>
                <a:gd name="connsiteY49" fmla="*/ 130969 h 611981"/>
                <a:gd name="connsiteX50" fmla="*/ 661988 w 864541"/>
                <a:gd name="connsiteY50" fmla="*/ 140494 h 611981"/>
                <a:gd name="connsiteX51" fmla="*/ 666750 w 864541"/>
                <a:gd name="connsiteY51" fmla="*/ 147638 h 611981"/>
                <a:gd name="connsiteX52" fmla="*/ 681038 w 864541"/>
                <a:gd name="connsiteY52" fmla="*/ 157163 h 611981"/>
                <a:gd name="connsiteX53" fmla="*/ 716757 w 864541"/>
                <a:gd name="connsiteY53" fmla="*/ 180975 h 611981"/>
                <a:gd name="connsiteX54" fmla="*/ 731044 w 864541"/>
                <a:gd name="connsiteY54" fmla="*/ 190500 h 611981"/>
                <a:gd name="connsiteX55" fmla="*/ 738188 w 864541"/>
                <a:gd name="connsiteY55" fmla="*/ 195263 h 611981"/>
                <a:gd name="connsiteX56" fmla="*/ 766763 w 864541"/>
                <a:gd name="connsiteY56" fmla="*/ 219075 h 611981"/>
                <a:gd name="connsiteX57" fmla="*/ 773907 w 864541"/>
                <a:gd name="connsiteY57" fmla="*/ 221456 h 611981"/>
                <a:gd name="connsiteX58" fmla="*/ 785813 w 864541"/>
                <a:gd name="connsiteY58" fmla="*/ 228600 h 611981"/>
                <a:gd name="connsiteX59" fmla="*/ 792957 w 864541"/>
                <a:gd name="connsiteY59" fmla="*/ 230981 h 611981"/>
                <a:gd name="connsiteX60" fmla="*/ 804863 w 864541"/>
                <a:gd name="connsiteY60" fmla="*/ 238125 h 611981"/>
                <a:gd name="connsiteX61" fmla="*/ 845344 w 864541"/>
                <a:gd name="connsiteY61" fmla="*/ 271463 h 611981"/>
                <a:gd name="connsiteX62" fmla="*/ 847725 w 864541"/>
                <a:gd name="connsiteY62" fmla="*/ 278606 h 611981"/>
                <a:gd name="connsiteX63" fmla="*/ 840582 w 864541"/>
                <a:gd name="connsiteY63" fmla="*/ 307273 h 611981"/>
                <a:gd name="connsiteX64" fmla="*/ 819150 w 864541"/>
                <a:gd name="connsiteY64" fmla="*/ 323941 h 611981"/>
                <a:gd name="connsiteX65" fmla="*/ 814388 w 864541"/>
                <a:gd name="connsiteY65" fmla="*/ 333375 h 611981"/>
                <a:gd name="connsiteX66" fmla="*/ 826294 w 864541"/>
                <a:gd name="connsiteY66" fmla="*/ 347663 h 611981"/>
                <a:gd name="connsiteX67" fmla="*/ 864086 w 864541"/>
                <a:gd name="connsiteY67" fmla="*/ 354806 h 611981"/>
                <a:gd name="connsiteX68" fmla="*/ 835819 w 864541"/>
                <a:gd name="connsiteY68" fmla="*/ 383381 h 611981"/>
                <a:gd name="connsiteX69" fmla="*/ 859151 w 864541"/>
                <a:gd name="connsiteY69" fmla="*/ 377984 h 611981"/>
                <a:gd name="connsiteX70" fmla="*/ 807244 w 864541"/>
                <a:gd name="connsiteY70" fmla="*/ 404813 h 611981"/>
                <a:gd name="connsiteX71" fmla="*/ 790575 w 864541"/>
                <a:gd name="connsiteY71" fmla="*/ 416719 h 611981"/>
                <a:gd name="connsiteX72" fmla="*/ 781050 w 864541"/>
                <a:gd name="connsiteY72" fmla="*/ 400050 h 611981"/>
                <a:gd name="connsiteX73" fmla="*/ 773907 w 864541"/>
                <a:gd name="connsiteY73" fmla="*/ 385763 h 611981"/>
                <a:gd name="connsiteX74" fmla="*/ 766763 w 864541"/>
                <a:gd name="connsiteY74" fmla="*/ 388144 h 611981"/>
                <a:gd name="connsiteX75" fmla="*/ 754857 w 864541"/>
                <a:gd name="connsiteY75" fmla="*/ 402431 h 611981"/>
                <a:gd name="connsiteX76" fmla="*/ 747713 w 864541"/>
                <a:gd name="connsiteY76" fmla="*/ 407194 h 611981"/>
                <a:gd name="connsiteX77" fmla="*/ 742950 w 864541"/>
                <a:gd name="connsiteY77" fmla="*/ 414338 h 611981"/>
                <a:gd name="connsiteX78" fmla="*/ 733425 w 864541"/>
                <a:gd name="connsiteY78" fmla="*/ 431006 h 611981"/>
                <a:gd name="connsiteX79" fmla="*/ 726282 w 864541"/>
                <a:gd name="connsiteY79" fmla="*/ 438150 h 611981"/>
                <a:gd name="connsiteX80" fmla="*/ 716757 w 864541"/>
                <a:gd name="connsiteY80" fmla="*/ 452438 h 611981"/>
                <a:gd name="connsiteX81" fmla="*/ 739223 w 864541"/>
                <a:gd name="connsiteY81" fmla="*/ 480506 h 611981"/>
                <a:gd name="connsiteX82" fmla="*/ 748404 w 864541"/>
                <a:gd name="connsiteY82" fmla="*/ 519358 h 611981"/>
                <a:gd name="connsiteX83" fmla="*/ 721519 w 864541"/>
                <a:gd name="connsiteY83" fmla="*/ 538163 h 611981"/>
                <a:gd name="connsiteX84" fmla="*/ 749786 w 864541"/>
                <a:gd name="connsiteY84" fmla="*/ 562862 h 611981"/>
                <a:gd name="connsiteX85" fmla="*/ 716756 w 864541"/>
                <a:gd name="connsiteY85" fmla="*/ 568801 h 611981"/>
                <a:gd name="connsiteX86" fmla="*/ 704850 w 864541"/>
                <a:gd name="connsiteY86" fmla="*/ 576263 h 611981"/>
                <a:gd name="connsiteX87" fmla="*/ 702469 w 864541"/>
                <a:gd name="connsiteY87" fmla="*/ 592931 h 611981"/>
                <a:gd name="connsiteX88" fmla="*/ 695325 w 864541"/>
                <a:gd name="connsiteY88" fmla="*/ 597694 h 611981"/>
                <a:gd name="connsiteX89" fmla="*/ 683419 w 864541"/>
                <a:gd name="connsiteY89" fmla="*/ 611981 h 611981"/>
                <a:gd name="connsiteX90" fmla="*/ 676275 w 864541"/>
                <a:gd name="connsiteY90" fmla="*/ 597694 h 611981"/>
                <a:gd name="connsiteX91" fmla="*/ 671513 w 864541"/>
                <a:gd name="connsiteY91" fmla="*/ 583406 h 611981"/>
                <a:gd name="connsiteX92" fmla="*/ 666750 w 864541"/>
                <a:gd name="connsiteY92" fmla="*/ 569119 h 611981"/>
                <a:gd name="connsiteX93" fmla="*/ 664369 w 864541"/>
                <a:gd name="connsiteY93" fmla="*/ 561975 h 611981"/>
                <a:gd name="connsiteX94" fmla="*/ 650082 w 864541"/>
                <a:gd name="connsiteY94" fmla="*/ 550069 h 611981"/>
                <a:gd name="connsiteX95" fmla="*/ 642938 w 864541"/>
                <a:gd name="connsiteY95" fmla="*/ 542925 h 611981"/>
                <a:gd name="connsiteX96" fmla="*/ 628650 w 864541"/>
                <a:gd name="connsiteY96" fmla="*/ 535781 h 611981"/>
                <a:gd name="connsiteX97" fmla="*/ 614363 w 864541"/>
                <a:gd name="connsiteY97" fmla="*/ 526256 h 611981"/>
                <a:gd name="connsiteX98" fmla="*/ 604838 w 864541"/>
                <a:gd name="connsiteY98" fmla="*/ 519113 h 611981"/>
                <a:gd name="connsiteX99" fmla="*/ 590550 w 864541"/>
                <a:gd name="connsiteY99" fmla="*/ 514350 h 611981"/>
                <a:gd name="connsiteX100" fmla="*/ 583407 w 864541"/>
                <a:gd name="connsiteY100" fmla="*/ 511969 h 611981"/>
                <a:gd name="connsiteX101" fmla="*/ 566738 w 864541"/>
                <a:gd name="connsiteY101" fmla="*/ 504825 h 611981"/>
                <a:gd name="connsiteX102" fmla="*/ 557213 w 864541"/>
                <a:gd name="connsiteY102" fmla="*/ 497681 h 611981"/>
                <a:gd name="connsiteX103" fmla="*/ 542925 w 864541"/>
                <a:gd name="connsiteY103" fmla="*/ 488156 h 611981"/>
                <a:gd name="connsiteX104" fmla="*/ 535782 w 864541"/>
                <a:gd name="connsiteY104" fmla="*/ 483394 h 611981"/>
                <a:gd name="connsiteX105" fmla="*/ 531019 w 864541"/>
                <a:gd name="connsiteY105" fmla="*/ 476250 h 611981"/>
                <a:gd name="connsiteX106" fmla="*/ 516732 w 864541"/>
                <a:gd name="connsiteY106" fmla="*/ 466725 h 611981"/>
                <a:gd name="connsiteX107" fmla="*/ 502444 w 864541"/>
                <a:gd name="connsiteY107" fmla="*/ 457200 h 611981"/>
                <a:gd name="connsiteX108" fmla="*/ 492919 w 864541"/>
                <a:gd name="connsiteY108" fmla="*/ 450056 h 611981"/>
                <a:gd name="connsiteX109" fmla="*/ 478632 w 864541"/>
                <a:gd name="connsiteY109" fmla="*/ 435769 h 611981"/>
                <a:gd name="connsiteX110" fmla="*/ 461963 w 864541"/>
                <a:gd name="connsiteY110" fmla="*/ 423863 h 611981"/>
                <a:gd name="connsiteX111" fmla="*/ 457200 w 864541"/>
                <a:gd name="connsiteY111" fmla="*/ 416719 h 611981"/>
                <a:gd name="connsiteX112" fmla="*/ 442913 w 864541"/>
                <a:gd name="connsiteY112" fmla="*/ 407194 h 611981"/>
                <a:gd name="connsiteX113" fmla="*/ 438150 w 864541"/>
                <a:gd name="connsiteY113" fmla="*/ 400050 h 611981"/>
                <a:gd name="connsiteX114" fmla="*/ 428625 w 864541"/>
                <a:gd name="connsiteY114" fmla="*/ 392906 h 611981"/>
                <a:gd name="connsiteX115" fmla="*/ 407194 w 864541"/>
                <a:gd name="connsiteY115" fmla="*/ 376238 h 611981"/>
                <a:gd name="connsiteX116" fmla="*/ 392907 w 864541"/>
                <a:gd name="connsiteY116" fmla="*/ 369094 h 611981"/>
                <a:gd name="connsiteX117" fmla="*/ 378619 w 864541"/>
                <a:gd name="connsiteY117" fmla="*/ 364331 h 611981"/>
                <a:gd name="connsiteX118" fmla="*/ 342901 w 864541"/>
                <a:gd name="connsiteY118" fmla="*/ 361813 h 611981"/>
                <a:gd name="connsiteX119" fmla="*/ 219075 w 864541"/>
                <a:gd name="connsiteY119" fmla="*/ 371293 h 611981"/>
                <a:gd name="connsiteX120" fmla="*/ 159544 w 864541"/>
                <a:gd name="connsiteY120" fmla="*/ 387917 h 611981"/>
                <a:gd name="connsiteX121" fmla="*/ 152400 w 864541"/>
                <a:gd name="connsiteY121" fmla="*/ 378619 h 611981"/>
                <a:gd name="connsiteX122" fmla="*/ 142875 w 864541"/>
                <a:gd name="connsiteY122" fmla="*/ 381000 h 611981"/>
                <a:gd name="connsiteX123" fmla="*/ 104775 w 864541"/>
                <a:gd name="connsiteY123" fmla="*/ 397669 h 611981"/>
                <a:gd name="connsiteX124" fmla="*/ 66675 w 864541"/>
                <a:gd name="connsiteY124" fmla="*/ 402431 h 611981"/>
                <a:gd name="connsiteX125" fmla="*/ 52388 w 864541"/>
                <a:gd name="connsiteY125" fmla="*/ 407194 h 611981"/>
                <a:gd name="connsiteX126" fmla="*/ 45244 w 864541"/>
                <a:gd name="connsiteY126" fmla="*/ 411956 h 611981"/>
                <a:gd name="connsiteX127" fmla="*/ 35719 w 864541"/>
                <a:gd name="connsiteY127" fmla="*/ 414338 h 611981"/>
                <a:gd name="connsiteX128" fmla="*/ 21432 w 864541"/>
                <a:gd name="connsiteY128" fmla="*/ 419100 h 611981"/>
                <a:gd name="connsiteX129" fmla="*/ 7144 w 864541"/>
                <a:gd name="connsiteY129" fmla="*/ 423863 h 611981"/>
                <a:gd name="connsiteX130" fmla="*/ 0 w 864541"/>
                <a:gd name="connsiteY130" fmla="*/ 426244 h 611981"/>
                <a:gd name="connsiteX131" fmla="*/ 4763 w 864541"/>
                <a:gd name="connsiteY131" fmla="*/ 428852 h 611981"/>
                <a:gd name="connsiteX0" fmla="*/ 4763 w 864541"/>
                <a:gd name="connsiteY0" fmla="*/ 428852 h 611981"/>
                <a:gd name="connsiteX1" fmla="*/ 9525 w 864541"/>
                <a:gd name="connsiteY1" fmla="*/ 416719 h 611981"/>
                <a:gd name="connsiteX2" fmla="*/ 11907 w 864541"/>
                <a:gd name="connsiteY2" fmla="*/ 407194 h 611981"/>
                <a:gd name="connsiteX3" fmla="*/ 19050 w 864541"/>
                <a:gd name="connsiteY3" fmla="*/ 233363 h 611981"/>
                <a:gd name="connsiteX4" fmla="*/ 21432 w 864541"/>
                <a:gd name="connsiteY4" fmla="*/ 130969 h 611981"/>
                <a:gd name="connsiteX5" fmla="*/ 38100 w 864541"/>
                <a:gd name="connsiteY5" fmla="*/ 128588 h 611981"/>
                <a:gd name="connsiteX6" fmla="*/ 66675 w 864541"/>
                <a:gd name="connsiteY6" fmla="*/ 123825 h 611981"/>
                <a:gd name="connsiteX7" fmla="*/ 88107 w 864541"/>
                <a:gd name="connsiteY7" fmla="*/ 116681 h 611981"/>
                <a:gd name="connsiteX8" fmla="*/ 95250 w 864541"/>
                <a:gd name="connsiteY8" fmla="*/ 114300 h 611981"/>
                <a:gd name="connsiteX9" fmla="*/ 102394 w 864541"/>
                <a:gd name="connsiteY9" fmla="*/ 109538 h 611981"/>
                <a:gd name="connsiteX10" fmla="*/ 116682 w 864541"/>
                <a:gd name="connsiteY10" fmla="*/ 104775 h 611981"/>
                <a:gd name="connsiteX11" fmla="*/ 147638 w 864541"/>
                <a:gd name="connsiteY11" fmla="*/ 95250 h 611981"/>
                <a:gd name="connsiteX12" fmla="*/ 159544 w 864541"/>
                <a:gd name="connsiteY12" fmla="*/ 92869 h 611981"/>
                <a:gd name="connsiteX13" fmla="*/ 173832 w 864541"/>
                <a:gd name="connsiteY13" fmla="*/ 88106 h 611981"/>
                <a:gd name="connsiteX14" fmla="*/ 180975 w 864541"/>
                <a:gd name="connsiteY14" fmla="*/ 85725 h 611981"/>
                <a:gd name="connsiteX15" fmla="*/ 190500 w 864541"/>
                <a:gd name="connsiteY15" fmla="*/ 80963 h 611981"/>
                <a:gd name="connsiteX16" fmla="*/ 240507 w 864541"/>
                <a:gd name="connsiteY16" fmla="*/ 76200 h 611981"/>
                <a:gd name="connsiteX17" fmla="*/ 269082 w 864541"/>
                <a:gd name="connsiteY17" fmla="*/ 69056 h 611981"/>
                <a:gd name="connsiteX18" fmla="*/ 292894 w 864541"/>
                <a:gd name="connsiteY18" fmla="*/ 59531 h 611981"/>
                <a:gd name="connsiteX19" fmla="*/ 302419 w 864541"/>
                <a:gd name="connsiteY19" fmla="*/ 57150 h 611981"/>
                <a:gd name="connsiteX20" fmla="*/ 316707 w 864541"/>
                <a:gd name="connsiteY20" fmla="*/ 52388 h 611981"/>
                <a:gd name="connsiteX21" fmla="*/ 328613 w 864541"/>
                <a:gd name="connsiteY21" fmla="*/ 50006 h 611981"/>
                <a:gd name="connsiteX22" fmla="*/ 335757 w 864541"/>
                <a:gd name="connsiteY22" fmla="*/ 47625 h 611981"/>
                <a:gd name="connsiteX23" fmla="*/ 345282 w 864541"/>
                <a:gd name="connsiteY23" fmla="*/ 45244 h 611981"/>
                <a:gd name="connsiteX24" fmla="*/ 357188 w 864541"/>
                <a:gd name="connsiteY24" fmla="*/ 42863 h 611981"/>
                <a:gd name="connsiteX25" fmla="*/ 371475 w 864541"/>
                <a:gd name="connsiteY25" fmla="*/ 38100 h 611981"/>
                <a:gd name="connsiteX26" fmla="*/ 381000 w 864541"/>
                <a:gd name="connsiteY26" fmla="*/ 35719 h 611981"/>
                <a:gd name="connsiteX27" fmla="*/ 388144 w 864541"/>
                <a:gd name="connsiteY27" fmla="*/ 33338 h 611981"/>
                <a:gd name="connsiteX28" fmla="*/ 404813 w 864541"/>
                <a:gd name="connsiteY28" fmla="*/ 30956 h 611981"/>
                <a:gd name="connsiteX29" fmla="*/ 428625 w 864541"/>
                <a:gd name="connsiteY29" fmla="*/ 23813 h 611981"/>
                <a:gd name="connsiteX30" fmla="*/ 435769 w 864541"/>
                <a:gd name="connsiteY30" fmla="*/ 21431 h 611981"/>
                <a:gd name="connsiteX31" fmla="*/ 445294 w 864541"/>
                <a:gd name="connsiteY31" fmla="*/ 19050 h 611981"/>
                <a:gd name="connsiteX32" fmla="*/ 454819 w 864541"/>
                <a:gd name="connsiteY32" fmla="*/ 14288 h 611981"/>
                <a:gd name="connsiteX33" fmla="*/ 466725 w 864541"/>
                <a:gd name="connsiteY33" fmla="*/ 11906 h 611981"/>
                <a:gd name="connsiteX34" fmla="*/ 483394 w 864541"/>
                <a:gd name="connsiteY34" fmla="*/ 7144 h 611981"/>
                <a:gd name="connsiteX35" fmla="*/ 490538 w 864541"/>
                <a:gd name="connsiteY35" fmla="*/ 0 h 611981"/>
                <a:gd name="connsiteX36" fmla="*/ 500063 w 864541"/>
                <a:gd name="connsiteY36" fmla="*/ 14288 h 611981"/>
                <a:gd name="connsiteX37" fmla="*/ 524739 w 864541"/>
                <a:gd name="connsiteY37" fmla="*/ 11018 h 611981"/>
                <a:gd name="connsiteX38" fmla="*/ 519113 w 864541"/>
                <a:gd name="connsiteY38" fmla="*/ 38100 h 611981"/>
                <a:gd name="connsiteX39" fmla="*/ 535782 w 864541"/>
                <a:gd name="connsiteY39" fmla="*/ 47625 h 611981"/>
                <a:gd name="connsiteX40" fmla="*/ 540544 w 864541"/>
                <a:gd name="connsiteY40" fmla="*/ 54769 h 611981"/>
                <a:gd name="connsiteX41" fmla="*/ 554832 w 864541"/>
                <a:gd name="connsiteY41" fmla="*/ 59531 h 611981"/>
                <a:gd name="connsiteX42" fmla="*/ 576263 w 864541"/>
                <a:gd name="connsiteY42" fmla="*/ 73819 h 611981"/>
                <a:gd name="connsiteX43" fmla="*/ 583407 w 864541"/>
                <a:gd name="connsiteY43" fmla="*/ 76200 h 611981"/>
                <a:gd name="connsiteX44" fmla="*/ 590550 w 864541"/>
                <a:gd name="connsiteY44" fmla="*/ 83344 h 611981"/>
                <a:gd name="connsiteX45" fmla="*/ 600075 w 864541"/>
                <a:gd name="connsiteY45" fmla="*/ 88106 h 611981"/>
                <a:gd name="connsiteX46" fmla="*/ 619125 w 864541"/>
                <a:gd name="connsiteY46" fmla="*/ 100013 h 611981"/>
                <a:gd name="connsiteX47" fmla="*/ 626269 w 864541"/>
                <a:gd name="connsiteY47" fmla="*/ 104775 h 611981"/>
                <a:gd name="connsiteX48" fmla="*/ 645319 w 864541"/>
                <a:gd name="connsiteY48" fmla="*/ 116681 h 611981"/>
                <a:gd name="connsiteX49" fmla="*/ 654844 w 864541"/>
                <a:gd name="connsiteY49" fmla="*/ 130969 h 611981"/>
                <a:gd name="connsiteX50" fmla="*/ 661988 w 864541"/>
                <a:gd name="connsiteY50" fmla="*/ 140494 h 611981"/>
                <a:gd name="connsiteX51" fmla="*/ 666750 w 864541"/>
                <a:gd name="connsiteY51" fmla="*/ 147638 h 611981"/>
                <a:gd name="connsiteX52" fmla="*/ 681038 w 864541"/>
                <a:gd name="connsiteY52" fmla="*/ 157163 h 611981"/>
                <a:gd name="connsiteX53" fmla="*/ 716757 w 864541"/>
                <a:gd name="connsiteY53" fmla="*/ 180975 h 611981"/>
                <a:gd name="connsiteX54" fmla="*/ 731044 w 864541"/>
                <a:gd name="connsiteY54" fmla="*/ 190500 h 611981"/>
                <a:gd name="connsiteX55" fmla="*/ 738188 w 864541"/>
                <a:gd name="connsiteY55" fmla="*/ 195263 h 611981"/>
                <a:gd name="connsiteX56" fmla="*/ 766763 w 864541"/>
                <a:gd name="connsiteY56" fmla="*/ 219075 h 611981"/>
                <a:gd name="connsiteX57" fmla="*/ 773907 w 864541"/>
                <a:gd name="connsiteY57" fmla="*/ 221456 h 611981"/>
                <a:gd name="connsiteX58" fmla="*/ 785813 w 864541"/>
                <a:gd name="connsiteY58" fmla="*/ 228600 h 611981"/>
                <a:gd name="connsiteX59" fmla="*/ 792957 w 864541"/>
                <a:gd name="connsiteY59" fmla="*/ 230981 h 611981"/>
                <a:gd name="connsiteX60" fmla="*/ 804863 w 864541"/>
                <a:gd name="connsiteY60" fmla="*/ 238125 h 611981"/>
                <a:gd name="connsiteX61" fmla="*/ 845344 w 864541"/>
                <a:gd name="connsiteY61" fmla="*/ 271463 h 611981"/>
                <a:gd name="connsiteX62" fmla="*/ 847725 w 864541"/>
                <a:gd name="connsiteY62" fmla="*/ 278606 h 611981"/>
                <a:gd name="connsiteX63" fmla="*/ 840582 w 864541"/>
                <a:gd name="connsiteY63" fmla="*/ 307273 h 611981"/>
                <a:gd name="connsiteX64" fmla="*/ 819150 w 864541"/>
                <a:gd name="connsiteY64" fmla="*/ 323941 h 611981"/>
                <a:gd name="connsiteX65" fmla="*/ 814388 w 864541"/>
                <a:gd name="connsiteY65" fmla="*/ 333375 h 611981"/>
                <a:gd name="connsiteX66" fmla="*/ 844172 w 864541"/>
                <a:gd name="connsiteY66" fmla="*/ 347663 h 611981"/>
                <a:gd name="connsiteX67" fmla="*/ 864086 w 864541"/>
                <a:gd name="connsiteY67" fmla="*/ 354806 h 611981"/>
                <a:gd name="connsiteX68" fmla="*/ 835819 w 864541"/>
                <a:gd name="connsiteY68" fmla="*/ 383381 h 611981"/>
                <a:gd name="connsiteX69" fmla="*/ 859151 w 864541"/>
                <a:gd name="connsiteY69" fmla="*/ 377984 h 611981"/>
                <a:gd name="connsiteX70" fmla="*/ 807244 w 864541"/>
                <a:gd name="connsiteY70" fmla="*/ 404813 h 611981"/>
                <a:gd name="connsiteX71" fmla="*/ 790575 w 864541"/>
                <a:gd name="connsiteY71" fmla="*/ 416719 h 611981"/>
                <a:gd name="connsiteX72" fmla="*/ 781050 w 864541"/>
                <a:gd name="connsiteY72" fmla="*/ 400050 h 611981"/>
                <a:gd name="connsiteX73" fmla="*/ 773907 w 864541"/>
                <a:gd name="connsiteY73" fmla="*/ 385763 h 611981"/>
                <a:gd name="connsiteX74" fmla="*/ 766763 w 864541"/>
                <a:gd name="connsiteY74" fmla="*/ 388144 h 611981"/>
                <a:gd name="connsiteX75" fmla="*/ 754857 w 864541"/>
                <a:gd name="connsiteY75" fmla="*/ 402431 h 611981"/>
                <a:gd name="connsiteX76" fmla="*/ 747713 w 864541"/>
                <a:gd name="connsiteY76" fmla="*/ 407194 h 611981"/>
                <a:gd name="connsiteX77" fmla="*/ 742950 w 864541"/>
                <a:gd name="connsiteY77" fmla="*/ 414338 h 611981"/>
                <a:gd name="connsiteX78" fmla="*/ 733425 w 864541"/>
                <a:gd name="connsiteY78" fmla="*/ 431006 h 611981"/>
                <a:gd name="connsiteX79" fmla="*/ 726282 w 864541"/>
                <a:gd name="connsiteY79" fmla="*/ 438150 h 611981"/>
                <a:gd name="connsiteX80" fmla="*/ 716757 w 864541"/>
                <a:gd name="connsiteY80" fmla="*/ 452438 h 611981"/>
                <a:gd name="connsiteX81" fmla="*/ 739223 w 864541"/>
                <a:gd name="connsiteY81" fmla="*/ 480506 h 611981"/>
                <a:gd name="connsiteX82" fmla="*/ 748404 w 864541"/>
                <a:gd name="connsiteY82" fmla="*/ 519358 h 611981"/>
                <a:gd name="connsiteX83" fmla="*/ 721519 w 864541"/>
                <a:gd name="connsiteY83" fmla="*/ 538163 h 611981"/>
                <a:gd name="connsiteX84" fmla="*/ 749786 w 864541"/>
                <a:gd name="connsiteY84" fmla="*/ 562862 h 611981"/>
                <a:gd name="connsiteX85" fmla="*/ 716756 w 864541"/>
                <a:gd name="connsiteY85" fmla="*/ 568801 h 611981"/>
                <a:gd name="connsiteX86" fmla="*/ 704850 w 864541"/>
                <a:gd name="connsiteY86" fmla="*/ 576263 h 611981"/>
                <a:gd name="connsiteX87" fmla="*/ 702469 w 864541"/>
                <a:gd name="connsiteY87" fmla="*/ 592931 h 611981"/>
                <a:gd name="connsiteX88" fmla="*/ 695325 w 864541"/>
                <a:gd name="connsiteY88" fmla="*/ 597694 h 611981"/>
                <a:gd name="connsiteX89" fmla="*/ 683419 w 864541"/>
                <a:gd name="connsiteY89" fmla="*/ 611981 h 611981"/>
                <a:gd name="connsiteX90" fmla="*/ 676275 w 864541"/>
                <a:gd name="connsiteY90" fmla="*/ 597694 h 611981"/>
                <a:gd name="connsiteX91" fmla="*/ 671513 w 864541"/>
                <a:gd name="connsiteY91" fmla="*/ 583406 h 611981"/>
                <a:gd name="connsiteX92" fmla="*/ 666750 w 864541"/>
                <a:gd name="connsiteY92" fmla="*/ 569119 h 611981"/>
                <a:gd name="connsiteX93" fmla="*/ 664369 w 864541"/>
                <a:gd name="connsiteY93" fmla="*/ 561975 h 611981"/>
                <a:gd name="connsiteX94" fmla="*/ 650082 w 864541"/>
                <a:gd name="connsiteY94" fmla="*/ 550069 h 611981"/>
                <a:gd name="connsiteX95" fmla="*/ 642938 w 864541"/>
                <a:gd name="connsiteY95" fmla="*/ 542925 h 611981"/>
                <a:gd name="connsiteX96" fmla="*/ 628650 w 864541"/>
                <a:gd name="connsiteY96" fmla="*/ 535781 h 611981"/>
                <a:gd name="connsiteX97" fmla="*/ 614363 w 864541"/>
                <a:gd name="connsiteY97" fmla="*/ 526256 h 611981"/>
                <a:gd name="connsiteX98" fmla="*/ 604838 w 864541"/>
                <a:gd name="connsiteY98" fmla="*/ 519113 h 611981"/>
                <a:gd name="connsiteX99" fmla="*/ 590550 w 864541"/>
                <a:gd name="connsiteY99" fmla="*/ 514350 h 611981"/>
                <a:gd name="connsiteX100" fmla="*/ 583407 w 864541"/>
                <a:gd name="connsiteY100" fmla="*/ 511969 h 611981"/>
                <a:gd name="connsiteX101" fmla="*/ 566738 w 864541"/>
                <a:gd name="connsiteY101" fmla="*/ 504825 h 611981"/>
                <a:gd name="connsiteX102" fmla="*/ 557213 w 864541"/>
                <a:gd name="connsiteY102" fmla="*/ 497681 h 611981"/>
                <a:gd name="connsiteX103" fmla="*/ 542925 w 864541"/>
                <a:gd name="connsiteY103" fmla="*/ 488156 h 611981"/>
                <a:gd name="connsiteX104" fmla="*/ 535782 w 864541"/>
                <a:gd name="connsiteY104" fmla="*/ 483394 h 611981"/>
                <a:gd name="connsiteX105" fmla="*/ 531019 w 864541"/>
                <a:gd name="connsiteY105" fmla="*/ 476250 h 611981"/>
                <a:gd name="connsiteX106" fmla="*/ 516732 w 864541"/>
                <a:gd name="connsiteY106" fmla="*/ 466725 h 611981"/>
                <a:gd name="connsiteX107" fmla="*/ 502444 w 864541"/>
                <a:gd name="connsiteY107" fmla="*/ 457200 h 611981"/>
                <a:gd name="connsiteX108" fmla="*/ 492919 w 864541"/>
                <a:gd name="connsiteY108" fmla="*/ 450056 h 611981"/>
                <a:gd name="connsiteX109" fmla="*/ 478632 w 864541"/>
                <a:gd name="connsiteY109" fmla="*/ 435769 h 611981"/>
                <a:gd name="connsiteX110" fmla="*/ 461963 w 864541"/>
                <a:gd name="connsiteY110" fmla="*/ 423863 h 611981"/>
                <a:gd name="connsiteX111" fmla="*/ 457200 w 864541"/>
                <a:gd name="connsiteY111" fmla="*/ 416719 h 611981"/>
                <a:gd name="connsiteX112" fmla="*/ 442913 w 864541"/>
                <a:gd name="connsiteY112" fmla="*/ 407194 h 611981"/>
                <a:gd name="connsiteX113" fmla="*/ 438150 w 864541"/>
                <a:gd name="connsiteY113" fmla="*/ 400050 h 611981"/>
                <a:gd name="connsiteX114" fmla="*/ 428625 w 864541"/>
                <a:gd name="connsiteY114" fmla="*/ 392906 h 611981"/>
                <a:gd name="connsiteX115" fmla="*/ 407194 w 864541"/>
                <a:gd name="connsiteY115" fmla="*/ 376238 h 611981"/>
                <a:gd name="connsiteX116" fmla="*/ 392907 w 864541"/>
                <a:gd name="connsiteY116" fmla="*/ 369094 h 611981"/>
                <a:gd name="connsiteX117" fmla="*/ 378619 w 864541"/>
                <a:gd name="connsiteY117" fmla="*/ 364331 h 611981"/>
                <a:gd name="connsiteX118" fmla="*/ 342901 w 864541"/>
                <a:gd name="connsiteY118" fmla="*/ 361813 h 611981"/>
                <a:gd name="connsiteX119" fmla="*/ 219075 w 864541"/>
                <a:gd name="connsiteY119" fmla="*/ 371293 h 611981"/>
                <a:gd name="connsiteX120" fmla="*/ 159544 w 864541"/>
                <a:gd name="connsiteY120" fmla="*/ 387917 h 611981"/>
                <a:gd name="connsiteX121" fmla="*/ 152400 w 864541"/>
                <a:gd name="connsiteY121" fmla="*/ 378619 h 611981"/>
                <a:gd name="connsiteX122" fmla="*/ 142875 w 864541"/>
                <a:gd name="connsiteY122" fmla="*/ 381000 h 611981"/>
                <a:gd name="connsiteX123" fmla="*/ 104775 w 864541"/>
                <a:gd name="connsiteY123" fmla="*/ 397669 h 611981"/>
                <a:gd name="connsiteX124" fmla="*/ 66675 w 864541"/>
                <a:gd name="connsiteY124" fmla="*/ 402431 h 611981"/>
                <a:gd name="connsiteX125" fmla="*/ 52388 w 864541"/>
                <a:gd name="connsiteY125" fmla="*/ 407194 h 611981"/>
                <a:gd name="connsiteX126" fmla="*/ 45244 w 864541"/>
                <a:gd name="connsiteY126" fmla="*/ 411956 h 611981"/>
                <a:gd name="connsiteX127" fmla="*/ 35719 w 864541"/>
                <a:gd name="connsiteY127" fmla="*/ 414338 h 611981"/>
                <a:gd name="connsiteX128" fmla="*/ 21432 w 864541"/>
                <a:gd name="connsiteY128" fmla="*/ 419100 h 611981"/>
                <a:gd name="connsiteX129" fmla="*/ 7144 w 864541"/>
                <a:gd name="connsiteY129" fmla="*/ 423863 h 611981"/>
                <a:gd name="connsiteX130" fmla="*/ 0 w 864541"/>
                <a:gd name="connsiteY130" fmla="*/ 426244 h 611981"/>
                <a:gd name="connsiteX131" fmla="*/ 4763 w 864541"/>
                <a:gd name="connsiteY131" fmla="*/ 428852 h 611981"/>
                <a:gd name="connsiteX0" fmla="*/ 4763 w 864541"/>
                <a:gd name="connsiteY0" fmla="*/ 428852 h 611981"/>
                <a:gd name="connsiteX1" fmla="*/ 9525 w 864541"/>
                <a:gd name="connsiteY1" fmla="*/ 416719 h 611981"/>
                <a:gd name="connsiteX2" fmla="*/ 11907 w 864541"/>
                <a:gd name="connsiteY2" fmla="*/ 407194 h 611981"/>
                <a:gd name="connsiteX3" fmla="*/ 19050 w 864541"/>
                <a:gd name="connsiteY3" fmla="*/ 233363 h 611981"/>
                <a:gd name="connsiteX4" fmla="*/ 21432 w 864541"/>
                <a:gd name="connsiteY4" fmla="*/ 130969 h 611981"/>
                <a:gd name="connsiteX5" fmla="*/ 38100 w 864541"/>
                <a:gd name="connsiteY5" fmla="*/ 128588 h 611981"/>
                <a:gd name="connsiteX6" fmla="*/ 66675 w 864541"/>
                <a:gd name="connsiteY6" fmla="*/ 123825 h 611981"/>
                <a:gd name="connsiteX7" fmla="*/ 88107 w 864541"/>
                <a:gd name="connsiteY7" fmla="*/ 116681 h 611981"/>
                <a:gd name="connsiteX8" fmla="*/ 95250 w 864541"/>
                <a:gd name="connsiteY8" fmla="*/ 114300 h 611981"/>
                <a:gd name="connsiteX9" fmla="*/ 102394 w 864541"/>
                <a:gd name="connsiteY9" fmla="*/ 109538 h 611981"/>
                <a:gd name="connsiteX10" fmla="*/ 116682 w 864541"/>
                <a:gd name="connsiteY10" fmla="*/ 104775 h 611981"/>
                <a:gd name="connsiteX11" fmla="*/ 147638 w 864541"/>
                <a:gd name="connsiteY11" fmla="*/ 95250 h 611981"/>
                <a:gd name="connsiteX12" fmla="*/ 159544 w 864541"/>
                <a:gd name="connsiteY12" fmla="*/ 92869 h 611981"/>
                <a:gd name="connsiteX13" fmla="*/ 173832 w 864541"/>
                <a:gd name="connsiteY13" fmla="*/ 88106 h 611981"/>
                <a:gd name="connsiteX14" fmla="*/ 180975 w 864541"/>
                <a:gd name="connsiteY14" fmla="*/ 85725 h 611981"/>
                <a:gd name="connsiteX15" fmla="*/ 190500 w 864541"/>
                <a:gd name="connsiteY15" fmla="*/ 80963 h 611981"/>
                <a:gd name="connsiteX16" fmla="*/ 240507 w 864541"/>
                <a:gd name="connsiteY16" fmla="*/ 76200 h 611981"/>
                <a:gd name="connsiteX17" fmla="*/ 269082 w 864541"/>
                <a:gd name="connsiteY17" fmla="*/ 69056 h 611981"/>
                <a:gd name="connsiteX18" fmla="*/ 292894 w 864541"/>
                <a:gd name="connsiteY18" fmla="*/ 59531 h 611981"/>
                <a:gd name="connsiteX19" fmla="*/ 302419 w 864541"/>
                <a:gd name="connsiteY19" fmla="*/ 57150 h 611981"/>
                <a:gd name="connsiteX20" fmla="*/ 316707 w 864541"/>
                <a:gd name="connsiteY20" fmla="*/ 52388 h 611981"/>
                <a:gd name="connsiteX21" fmla="*/ 328613 w 864541"/>
                <a:gd name="connsiteY21" fmla="*/ 50006 h 611981"/>
                <a:gd name="connsiteX22" fmla="*/ 335757 w 864541"/>
                <a:gd name="connsiteY22" fmla="*/ 47625 h 611981"/>
                <a:gd name="connsiteX23" fmla="*/ 345282 w 864541"/>
                <a:gd name="connsiteY23" fmla="*/ 45244 h 611981"/>
                <a:gd name="connsiteX24" fmla="*/ 357188 w 864541"/>
                <a:gd name="connsiteY24" fmla="*/ 42863 h 611981"/>
                <a:gd name="connsiteX25" fmla="*/ 371475 w 864541"/>
                <a:gd name="connsiteY25" fmla="*/ 38100 h 611981"/>
                <a:gd name="connsiteX26" fmla="*/ 381000 w 864541"/>
                <a:gd name="connsiteY26" fmla="*/ 35719 h 611981"/>
                <a:gd name="connsiteX27" fmla="*/ 388144 w 864541"/>
                <a:gd name="connsiteY27" fmla="*/ 33338 h 611981"/>
                <a:gd name="connsiteX28" fmla="*/ 404813 w 864541"/>
                <a:gd name="connsiteY28" fmla="*/ 30956 h 611981"/>
                <a:gd name="connsiteX29" fmla="*/ 428625 w 864541"/>
                <a:gd name="connsiteY29" fmla="*/ 23813 h 611981"/>
                <a:gd name="connsiteX30" fmla="*/ 435769 w 864541"/>
                <a:gd name="connsiteY30" fmla="*/ 21431 h 611981"/>
                <a:gd name="connsiteX31" fmla="*/ 445294 w 864541"/>
                <a:gd name="connsiteY31" fmla="*/ 19050 h 611981"/>
                <a:gd name="connsiteX32" fmla="*/ 454819 w 864541"/>
                <a:gd name="connsiteY32" fmla="*/ 14288 h 611981"/>
                <a:gd name="connsiteX33" fmla="*/ 466725 w 864541"/>
                <a:gd name="connsiteY33" fmla="*/ 11906 h 611981"/>
                <a:gd name="connsiteX34" fmla="*/ 483394 w 864541"/>
                <a:gd name="connsiteY34" fmla="*/ 7144 h 611981"/>
                <a:gd name="connsiteX35" fmla="*/ 490538 w 864541"/>
                <a:gd name="connsiteY35" fmla="*/ 0 h 611981"/>
                <a:gd name="connsiteX36" fmla="*/ 500063 w 864541"/>
                <a:gd name="connsiteY36" fmla="*/ 14288 h 611981"/>
                <a:gd name="connsiteX37" fmla="*/ 524739 w 864541"/>
                <a:gd name="connsiteY37" fmla="*/ 11018 h 611981"/>
                <a:gd name="connsiteX38" fmla="*/ 519113 w 864541"/>
                <a:gd name="connsiteY38" fmla="*/ 38100 h 611981"/>
                <a:gd name="connsiteX39" fmla="*/ 535782 w 864541"/>
                <a:gd name="connsiteY39" fmla="*/ 47625 h 611981"/>
                <a:gd name="connsiteX40" fmla="*/ 540544 w 864541"/>
                <a:gd name="connsiteY40" fmla="*/ 54769 h 611981"/>
                <a:gd name="connsiteX41" fmla="*/ 554832 w 864541"/>
                <a:gd name="connsiteY41" fmla="*/ 59531 h 611981"/>
                <a:gd name="connsiteX42" fmla="*/ 576263 w 864541"/>
                <a:gd name="connsiteY42" fmla="*/ 73819 h 611981"/>
                <a:gd name="connsiteX43" fmla="*/ 583407 w 864541"/>
                <a:gd name="connsiteY43" fmla="*/ 76200 h 611981"/>
                <a:gd name="connsiteX44" fmla="*/ 590550 w 864541"/>
                <a:gd name="connsiteY44" fmla="*/ 83344 h 611981"/>
                <a:gd name="connsiteX45" fmla="*/ 600075 w 864541"/>
                <a:gd name="connsiteY45" fmla="*/ 88106 h 611981"/>
                <a:gd name="connsiteX46" fmla="*/ 619125 w 864541"/>
                <a:gd name="connsiteY46" fmla="*/ 100013 h 611981"/>
                <a:gd name="connsiteX47" fmla="*/ 626269 w 864541"/>
                <a:gd name="connsiteY47" fmla="*/ 104775 h 611981"/>
                <a:gd name="connsiteX48" fmla="*/ 645319 w 864541"/>
                <a:gd name="connsiteY48" fmla="*/ 116681 h 611981"/>
                <a:gd name="connsiteX49" fmla="*/ 654844 w 864541"/>
                <a:gd name="connsiteY49" fmla="*/ 130969 h 611981"/>
                <a:gd name="connsiteX50" fmla="*/ 661988 w 864541"/>
                <a:gd name="connsiteY50" fmla="*/ 140494 h 611981"/>
                <a:gd name="connsiteX51" fmla="*/ 666750 w 864541"/>
                <a:gd name="connsiteY51" fmla="*/ 147638 h 611981"/>
                <a:gd name="connsiteX52" fmla="*/ 681038 w 864541"/>
                <a:gd name="connsiteY52" fmla="*/ 157163 h 611981"/>
                <a:gd name="connsiteX53" fmla="*/ 716757 w 864541"/>
                <a:gd name="connsiteY53" fmla="*/ 180975 h 611981"/>
                <a:gd name="connsiteX54" fmla="*/ 731044 w 864541"/>
                <a:gd name="connsiteY54" fmla="*/ 190500 h 611981"/>
                <a:gd name="connsiteX55" fmla="*/ 738188 w 864541"/>
                <a:gd name="connsiteY55" fmla="*/ 195263 h 611981"/>
                <a:gd name="connsiteX56" fmla="*/ 766763 w 864541"/>
                <a:gd name="connsiteY56" fmla="*/ 219075 h 611981"/>
                <a:gd name="connsiteX57" fmla="*/ 773907 w 864541"/>
                <a:gd name="connsiteY57" fmla="*/ 221456 h 611981"/>
                <a:gd name="connsiteX58" fmla="*/ 785813 w 864541"/>
                <a:gd name="connsiteY58" fmla="*/ 228600 h 611981"/>
                <a:gd name="connsiteX59" fmla="*/ 792957 w 864541"/>
                <a:gd name="connsiteY59" fmla="*/ 230981 h 611981"/>
                <a:gd name="connsiteX60" fmla="*/ 804863 w 864541"/>
                <a:gd name="connsiteY60" fmla="*/ 238125 h 611981"/>
                <a:gd name="connsiteX61" fmla="*/ 845344 w 864541"/>
                <a:gd name="connsiteY61" fmla="*/ 271463 h 611981"/>
                <a:gd name="connsiteX62" fmla="*/ 847725 w 864541"/>
                <a:gd name="connsiteY62" fmla="*/ 278606 h 611981"/>
                <a:gd name="connsiteX63" fmla="*/ 840582 w 864541"/>
                <a:gd name="connsiteY63" fmla="*/ 307273 h 611981"/>
                <a:gd name="connsiteX64" fmla="*/ 819150 w 864541"/>
                <a:gd name="connsiteY64" fmla="*/ 323941 h 611981"/>
                <a:gd name="connsiteX65" fmla="*/ 842481 w 864541"/>
                <a:gd name="connsiteY65" fmla="*/ 330867 h 611981"/>
                <a:gd name="connsiteX66" fmla="*/ 844172 w 864541"/>
                <a:gd name="connsiteY66" fmla="*/ 347663 h 611981"/>
                <a:gd name="connsiteX67" fmla="*/ 864086 w 864541"/>
                <a:gd name="connsiteY67" fmla="*/ 354806 h 611981"/>
                <a:gd name="connsiteX68" fmla="*/ 835819 w 864541"/>
                <a:gd name="connsiteY68" fmla="*/ 383381 h 611981"/>
                <a:gd name="connsiteX69" fmla="*/ 859151 w 864541"/>
                <a:gd name="connsiteY69" fmla="*/ 377984 h 611981"/>
                <a:gd name="connsiteX70" fmla="*/ 807244 w 864541"/>
                <a:gd name="connsiteY70" fmla="*/ 404813 h 611981"/>
                <a:gd name="connsiteX71" fmla="*/ 790575 w 864541"/>
                <a:gd name="connsiteY71" fmla="*/ 416719 h 611981"/>
                <a:gd name="connsiteX72" fmla="*/ 781050 w 864541"/>
                <a:gd name="connsiteY72" fmla="*/ 400050 h 611981"/>
                <a:gd name="connsiteX73" fmla="*/ 773907 w 864541"/>
                <a:gd name="connsiteY73" fmla="*/ 385763 h 611981"/>
                <a:gd name="connsiteX74" fmla="*/ 766763 w 864541"/>
                <a:gd name="connsiteY74" fmla="*/ 388144 h 611981"/>
                <a:gd name="connsiteX75" fmla="*/ 754857 w 864541"/>
                <a:gd name="connsiteY75" fmla="*/ 402431 h 611981"/>
                <a:gd name="connsiteX76" fmla="*/ 747713 w 864541"/>
                <a:gd name="connsiteY76" fmla="*/ 407194 h 611981"/>
                <a:gd name="connsiteX77" fmla="*/ 742950 w 864541"/>
                <a:gd name="connsiteY77" fmla="*/ 414338 h 611981"/>
                <a:gd name="connsiteX78" fmla="*/ 733425 w 864541"/>
                <a:gd name="connsiteY78" fmla="*/ 431006 h 611981"/>
                <a:gd name="connsiteX79" fmla="*/ 726282 w 864541"/>
                <a:gd name="connsiteY79" fmla="*/ 438150 h 611981"/>
                <a:gd name="connsiteX80" fmla="*/ 716757 w 864541"/>
                <a:gd name="connsiteY80" fmla="*/ 452438 h 611981"/>
                <a:gd name="connsiteX81" fmla="*/ 739223 w 864541"/>
                <a:gd name="connsiteY81" fmla="*/ 480506 h 611981"/>
                <a:gd name="connsiteX82" fmla="*/ 748404 w 864541"/>
                <a:gd name="connsiteY82" fmla="*/ 519358 h 611981"/>
                <a:gd name="connsiteX83" fmla="*/ 721519 w 864541"/>
                <a:gd name="connsiteY83" fmla="*/ 538163 h 611981"/>
                <a:gd name="connsiteX84" fmla="*/ 749786 w 864541"/>
                <a:gd name="connsiteY84" fmla="*/ 562862 h 611981"/>
                <a:gd name="connsiteX85" fmla="*/ 716756 w 864541"/>
                <a:gd name="connsiteY85" fmla="*/ 568801 h 611981"/>
                <a:gd name="connsiteX86" fmla="*/ 704850 w 864541"/>
                <a:gd name="connsiteY86" fmla="*/ 576263 h 611981"/>
                <a:gd name="connsiteX87" fmla="*/ 702469 w 864541"/>
                <a:gd name="connsiteY87" fmla="*/ 592931 h 611981"/>
                <a:gd name="connsiteX88" fmla="*/ 695325 w 864541"/>
                <a:gd name="connsiteY88" fmla="*/ 597694 h 611981"/>
                <a:gd name="connsiteX89" fmla="*/ 683419 w 864541"/>
                <a:gd name="connsiteY89" fmla="*/ 611981 h 611981"/>
                <a:gd name="connsiteX90" fmla="*/ 676275 w 864541"/>
                <a:gd name="connsiteY90" fmla="*/ 597694 h 611981"/>
                <a:gd name="connsiteX91" fmla="*/ 671513 w 864541"/>
                <a:gd name="connsiteY91" fmla="*/ 583406 h 611981"/>
                <a:gd name="connsiteX92" fmla="*/ 666750 w 864541"/>
                <a:gd name="connsiteY92" fmla="*/ 569119 h 611981"/>
                <a:gd name="connsiteX93" fmla="*/ 664369 w 864541"/>
                <a:gd name="connsiteY93" fmla="*/ 561975 h 611981"/>
                <a:gd name="connsiteX94" fmla="*/ 650082 w 864541"/>
                <a:gd name="connsiteY94" fmla="*/ 550069 h 611981"/>
                <a:gd name="connsiteX95" fmla="*/ 642938 w 864541"/>
                <a:gd name="connsiteY95" fmla="*/ 542925 h 611981"/>
                <a:gd name="connsiteX96" fmla="*/ 628650 w 864541"/>
                <a:gd name="connsiteY96" fmla="*/ 535781 h 611981"/>
                <a:gd name="connsiteX97" fmla="*/ 614363 w 864541"/>
                <a:gd name="connsiteY97" fmla="*/ 526256 h 611981"/>
                <a:gd name="connsiteX98" fmla="*/ 604838 w 864541"/>
                <a:gd name="connsiteY98" fmla="*/ 519113 h 611981"/>
                <a:gd name="connsiteX99" fmla="*/ 590550 w 864541"/>
                <a:gd name="connsiteY99" fmla="*/ 514350 h 611981"/>
                <a:gd name="connsiteX100" fmla="*/ 583407 w 864541"/>
                <a:gd name="connsiteY100" fmla="*/ 511969 h 611981"/>
                <a:gd name="connsiteX101" fmla="*/ 566738 w 864541"/>
                <a:gd name="connsiteY101" fmla="*/ 504825 h 611981"/>
                <a:gd name="connsiteX102" fmla="*/ 557213 w 864541"/>
                <a:gd name="connsiteY102" fmla="*/ 497681 h 611981"/>
                <a:gd name="connsiteX103" fmla="*/ 542925 w 864541"/>
                <a:gd name="connsiteY103" fmla="*/ 488156 h 611981"/>
                <a:gd name="connsiteX104" fmla="*/ 535782 w 864541"/>
                <a:gd name="connsiteY104" fmla="*/ 483394 h 611981"/>
                <a:gd name="connsiteX105" fmla="*/ 531019 w 864541"/>
                <a:gd name="connsiteY105" fmla="*/ 476250 h 611981"/>
                <a:gd name="connsiteX106" fmla="*/ 516732 w 864541"/>
                <a:gd name="connsiteY106" fmla="*/ 466725 h 611981"/>
                <a:gd name="connsiteX107" fmla="*/ 502444 w 864541"/>
                <a:gd name="connsiteY107" fmla="*/ 457200 h 611981"/>
                <a:gd name="connsiteX108" fmla="*/ 492919 w 864541"/>
                <a:gd name="connsiteY108" fmla="*/ 450056 h 611981"/>
                <a:gd name="connsiteX109" fmla="*/ 478632 w 864541"/>
                <a:gd name="connsiteY109" fmla="*/ 435769 h 611981"/>
                <a:gd name="connsiteX110" fmla="*/ 461963 w 864541"/>
                <a:gd name="connsiteY110" fmla="*/ 423863 h 611981"/>
                <a:gd name="connsiteX111" fmla="*/ 457200 w 864541"/>
                <a:gd name="connsiteY111" fmla="*/ 416719 h 611981"/>
                <a:gd name="connsiteX112" fmla="*/ 442913 w 864541"/>
                <a:gd name="connsiteY112" fmla="*/ 407194 h 611981"/>
                <a:gd name="connsiteX113" fmla="*/ 438150 w 864541"/>
                <a:gd name="connsiteY113" fmla="*/ 400050 h 611981"/>
                <a:gd name="connsiteX114" fmla="*/ 428625 w 864541"/>
                <a:gd name="connsiteY114" fmla="*/ 392906 h 611981"/>
                <a:gd name="connsiteX115" fmla="*/ 407194 w 864541"/>
                <a:gd name="connsiteY115" fmla="*/ 376238 h 611981"/>
                <a:gd name="connsiteX116" fmla="*/ 392907 w 864541"/>
                <a:gd name="connsiteY116" fmla="*/ 369094 h 611981"/>
                <a:gd name="connsiteX117" fmla="*/ 378619 w 864541"/>
                <a:gd name="connsiteY117" fmla="*/ 364331 h 611981"/>
                <a:gd name="connsiteX118" fmla="*/ 342901 w 864541"/>
                <a:gd name="connsiteY118" fmla="*/ 361813 h 611981"/>
                <a:gd name="connsiteX119" fmla="*/ 219075 w 864541"/>
                <a:gd name="connsiteY119" fmla="*/ 371293 h 611981"/>
                <a:gd name="connsiteX120" fmla="*/ 159544 w 864541"/>
                <a:gd name="connsiteY120" fmla="*/ 387917 h 611981"/>
                <a:gd name="connsiteX121" fmla="*/ 152400 w 864541"/>
                <a:gd name="connsiteY121" fmla="*/ 378619 h 611981"/>
                <a:gd name="connsiteX122" fmla="*/ 142875 w 864541"/>
                <a:gd name="connsiteY122" fmla="*/ 381000 h 611981"/>
                <a:gd name="connsiteX123" fmla="*/ 104775 w 864541"/>
                <a:gd name="connsiteY123" fmla="*/ 397669 h 611981"/>
                <a:gd name="connsiteX124" fmla="*/ 66675 w 864541"/>
                <a:gd name="connsiteY124" fmla="*/ 402431 h 611981"/>
                <a:gd name="connsiteX125" fmla="*/ 52388 w 864541"/>
                <a:gd name="connsiteY125" fmla="*/ 407194 h 611981"/>
                <a:gd name="connsiteX126" fmla="*/ 45244 w 864541"/>
                <a:gd name="connsiteY126" fmla="*/ 411956 h 611981"/>
                <a:gd name="connsiteX127" fmla="*/ 35719 w 864541"/>
                <a:gd name="connsiteY127" fmla="*/ 414338 h 611981"/>
                <a:gd name="connsiteX128" fmla="*/ 21432 w 864541"/>
                <a:gd name="connsiteY128" fmla="*/ 419100 h 611981"/>
                <a:gd name="connsiteX129" fmla="*/ 7144 w 864541"/>
                <a:gd name="connsiteY129" fmla="*/ 423863 h 611981"/>
                <a:gd name="connsiteX130" fmla="*/ 0 w 864541"/>
                <a:gd name="connsiteY130" fmla="*/ 426244 h 611981"/>
                <a:gd name="connsiteX131" fmla="*/ 4763 w 864541"/>
                <a:gd name="connsiteY131" fmla="*/ 428852 h 611981"/>
                <a:gd name="connsiteX0" fmla="*/ 4763 w 864143"/>
                <a:gd name="connsiteY0" fmla="*/ 428852 h 611981"/>
                <a:gd name="connsiteX1" fmla="*/ 9525 w 864143"/>
                <a:gd name="connsiteY1" fmla="*/ 416719 h 611981"/>
                <a:gd name="connsiteX2" fmla="*/ 11907 w 864143"/>
                <a:gd name="connsiteY2" fmla="*/ 407194 h 611981"/>
                <a:gd name="connsiteX3" fmla="*/ 19050 w 864143"/>
                <a:gd name="connsiteY3" fmla="*/ 233363 h 611981"/>
                <a:gd name="connsiteX4" fmla="*/ 21432 w 864143"/>
                <a:gd name="connsiteY4" fmla="*/ 130969 h 611981"/>
                <a:gd name="connsiteX5" fmla="*/ 38100 w 864143"/>
                <a:gd name="connsiteY5" fmla="*/ 128588 h 611981"/>
                <a:gd name="connsiteX6" fmla="*/ 66675 w 864143"/>
                <a:gd name="connsiteY6" fmla="*/ 123825 h 611981"/>
                <a:gd name="connsiteX7" fmla="*/ 88107 w 864143"/>
                <a:gd name="connsiteY7" fmla="*/ 116681 h 611981"/>
                <a:gd name="connsiteX8" fmla="*/ 95250 w 864143"/>
                <a:gd name="connsiteY8" fmla="*/ 114300 h 611981"/>
                <a:gd name="connsiteX9" fmla="*/ 102394 w 864143"/>
                <a:gd name="connsiteY9" fmla="*/ 109538 h 611981"/>
                <a:gd name="connsiteX10" fmla="*/ 116682 w 864143"/>
                <a:gd name="connsiteY10" fmla="*/ 104775 h 611981"/>
                <a:gd name="connsiteX11" fmla="*/ 147638 w 864143"/>
                <a:gd name="connsiteY11" fmla="*/ 95250 h 611981"/>
                <a:gd name="connsiteX12" fmla="*/ 159544 w 864143"/>
                <a:gd name="connsiteY12" fmla="*/ 92869 h 611981"/>
                <a:gd name="connsiteX13" fmla="*/ 173832 w 864143"/>
                <a:gd name="connsiteY13" fmla="*/ 88106 h 611981"/>
                <a:gd name="connsiteX14" fmla="*/ 180975 w 864143"/>
                <a:gd name="connsiteY14" fmla="*/ 85725 h 611981"/>
                <a:gd name="connsiteX15" fmla="*/ 190500 w 864143"/>
                <a:gd name="connsiteY15" fmla="*/ 80963 h 611981"/>
                <a:gd name="connsiteX16" fmla="*/ 240507 w 864143"/>
                <a:gd name="connsiteY16" fmla="*/ 76200 h 611981"/>
                <a:gd name="connsiteX17" fmla="*/ 269082 w 864143"/>
                <a:gd name="connsiteY17" fmla="*/ 69056 h 611981"/>
                <a:gd name="connsiteX18" fmla="*/ 292894 w 864143"/>
                <a:gd name="connsiteY18" fmla="*/ 59531 h 611981"/>
                <a:gd name="connsiteX19" fmla="*/ 302419 w 864143"/>
                <a:gd name="connsiteY19" fmla="*/ 57150 h 611981"/>
                <a:gd name="connsiteX20" fmla="*/ 316707 w 864143"/>
                <a:gd name="connsiteY20" fmla="*/ 52388 h 611981"/>
                <a:gd name="connsiteX21" fmla="*/ 328613 w 864143"/>
                <a:gd name="connsiteY21" fmla="*/ 50006 h 611981"/>
                <a:gd name="connsiteX22" fmla="*/ 335757 w 864143"/>
                <a:gd name="connsiteY22" fmla="*/ 47625 h 611981"/>
                <a:gd name="connsiteX23" fmla="*/ 345282 w 864143"/>
                <a:gd name="connsiteY23" fmla="*/ 45244 h 611981"/>
                <a:gd name="connsiteX24" fmla="*/ 357188 w 864143"/>
                <a:gd name="connsiteY24" fmla="*/ 42863 h 611981"/>
                <a:gd name="connsiteX25" fmla="*/ 371475 w 864143"/>
                <a:gd name="connsiteY25" fmla="*/ 38100 h 611981"/>
                <a:gd name="connsiteX26" fmla="*/ 381000 w 864143"/>
                <a:gd name="connsiteY26" fmla="*/ 35719 h 611981"/>
                <a:gd name="connsiteX27" fmla="*/ 388144 w 864143"/>
                <a:gd name="connsiteY27" fmla="*/ 33338 h 611981"/>
                <a:gd name="connsiteX28" fmla="*/ 404813 w 864143"/>
                <a:gd name="connsiteY28" fmla="*/ 30956 h 611981"/>
                <a:gd name="connsiteX29" fmla="*/ 428625 w 864143"/>
                <a:gd name="connsiteY29" fmla="*/ 23813 h 611981"/>
                <a:gd name="connsiteX30" fmla="*/ 435769 w 864143"/>
                <a:gd name="connsiteY30" fmla="*/ 21431 h 611981"/>
                <a:gd name="connsiteX31" fmla="*/ 445294 w 864143"/>
                <a:gd name="connsiteY31" fmla="*/ 19050 h 611981"/>
                <a:gd name="connsiteX32" fmla="*/ 454819 w 864143"/>
                <a:gd name="connsiteY32" fmla="*/ 14288 h 611981"/>
                <a:gd name="connsiteX33" fmla="*/ 466725 w 864143"/>
                <a:gd name="connsiteY33" fmla="*/ 11906 h 611981"/>
                <a:gd name="connsiteX34" fmla="*/ 483394 w 864143"/>
                <a:gd name="connsiteY34" fmla="*/ 7144 h 611981"/>
                <a:gd name="connsiteX35" fmla="*/ 490538 w 864143"/>
                <a:gd name="connsiteY35" fmla="*/ 0 h 611981"/>
                <a:gd name="connsiteX36" fmla="*/ 500063 w 864143"/>
                <a:gd name="connsiteY36" fmla="*/ 14288 h 611981"/>
                <a:gd name="connsiteX37" fmla="*/ 524739 w 864143"/>
                <a:gd name="connsiteY37" fmla="*/ 11018 h 611981"/>
                <a:gd name="connsiteX38" fmla="*/ 519113 w 864143"/>
                <a:gd name="connsiteY38" fmla="*/ 38100 h 611981"/>
                <a:gd name="connsiteX39" fmla="*/ 535782 w 864143"/>
                <a:gd name="connsiteY39" fmla="*/ 47625 h 611981"/>
                <a:gd name="connsiteX40" fmla="*/ 540544 w 864143"/>
                <a:gd name="connsiteY40" fmla="*/ 54769 h 611981"/>
                <a:gd name="connsiteX41" fmla="*/ 554832 w 864143"/>
                <a:gd name="connsiteY41" fmla="*/ 59531 h 611981"/>
                <a:gd name="connsiteX42" fmla="*/ 576263 w 864143"/>
                <a:gd name="connsiteY42" fmla="*/ 73819 h 611981"/>
                <a:gd name="connsiteX43" fmla="*/ 583407 w 864143"/>
                <a:gd name="connsiteY43" fmla="*/ 76200 h 611981"/>
                <a:gd name="connsiteX44" fmla="*/ 590550 w 864143"/>
                <a:gd name="connsiteY44" fmla="*/ 83344 h 611981"/>
                <a:gd name="connsiteX45" fmla="*/ 600075 w 864143"/>
                <a:gd name="connsiteY45" fmla="*/ 88106 h 611981"/>
                <a:gd name="connsiteX46" fmla="*/ 619125 w 864143"/>
                <a:gd name="connsiteY46" fmla="*/ 100013 h 611981"/>
                <a:gd name="connsiteX47" fmla="*/ 626269 w 864143"/>
                <a:gd name="connsiteY47" fmla="*/ 104775 h 611981"/>
                <a:gd name="connsiteX48" fmla="*/ 645319 w 864143"/>
                <a:gd name="connsiteY48" fmla="*/ 116681 h 611981"/>
                <a:gd name="connsiteX49" fmla="*/ 654844 w 864143"/>
                <a:gd name="connsiteY49" fmla="*/ 130969 h 611981"/>
                <a:gd name="connsiteX50" fmla="*/ 661988 w 864143"/>
                <a:gd name="connsiteY50" fmla="*/ 140494 h 611981"/>
                <a:gd name="connsiteX51" fmla="*/ 666750 w 864143"/>
                <a:gd name="connsiteY51" fmla="*/ 147638 h 611981"/>
                <a:gd name="connsiteX52" fmla="*/ 681038 w 864143"/>
                <a:gd name="connsiteY52" fmla="*/ 157163 h 611981"/>
                <a:gd name="connsiteX53" fmla="*/ 716757 w 864143"/>
                <a:gd name="connsiteY53" fmla="*/ 180975 h 611981"/>
                <a:gd name="connsiteX54" fmla="*/ 731044 w 864143"/>
                <a:gd name="connsiteY54" fmla="*/ 190500 h 611981"/>
                <a:gd name="connsiteX55" fmla="*/ 738188 w 864143"/>
                <a:gd name="connsiteY55" fmla="*/ 195263 h 611981"/>
                <a:gd name="connsiteX56" fmla="*/ 766763 w 864143"/>
                <a:gd name="connsiteY56" fmla="*/ 219075 h 611981"/>
                <a:gd name="connsiteX57" fmla="*/ 773907 w 864143"/>
                <a:gd name="connsiteY57" fmla="*/ 221456 h 611981"/>
                <a:gd name="connsiteX58" fmla="*/ 785813 w 864143"/>
                <a:gd name="connsiteY58" fmla="*/ 228600 h 611981"/>
                <a:gd name="connsiteX59" fmla="*/ 792957 w 864143"/>
                <a:gd name="connsiteY59" fmla="*/ 230981 h 611981"/>
                <a:gd name="connsiteX60" fmla="*/ 804863 w 864143"/>
                <a:gd name="connsiteY60" fmla="*/ 238125 h 611981"/>
                <a:gd name="connsiteX61" fmla="*/ 845344 w 864143"/>
                <a:gd name="connsiteY61" fmla="*/ 271463 h 611981"/>
                <a:gd name="connsiteX62" fmla="*/ 847725 w 864143"/>
                <a:gd name="connsiteY62" fmla="*/ 278606 h 611981"/>
                <a:gd name="connsiteX63" fmla="*/ 840582 w 864143"/>
                <a:gd name="connsiteY63" fmla="*/ 307273 h 611981"/>
                <a:gd name="connsiteX64" fmla="*/ 819150 w 864143"/>
                <a:gd name="connsiteY64" fmla="*/ 323941 h 611981"/>
                <a:gd name="connsiteX65" fmla="*/ 842481 w 864143"/>
                <a:gd name="connsiteY65" fmla="*/ 330867 h 611981"/>
                <a:gd name="connsiteX66" fmla="*/ 864086 w 864143"/>
                <a:gd name="connsiteY66" fmla="*/ 354806 h 611981"/>
                <a:gd name="connsiteX67" fmla="*/ 835819 w 864143"/>
                <a:gd name="connsiteY67" fmla="*/ 383381 h 611981"/>
                <a:gd name="connsiteX68" fmla="*/ 859151 w 864143"/>
                <a:gd name="connsiteY68" fmla="*/ 377984 h 611981"/>
                <a:gd name="connsiteX69" fmla="*/ 807244 w 864143"/>
                <a:gd name="connsiteY69" fmla="*/ 404813 h 611981"/>
                <a:gd name="connsiteX70" fmla="*/ 790575 w 864143"/>
                <a:gd name="connsiteY70" fmla="*/ 416719 h 611981"/>
                <a:gd name="connsiteX71" fmla="*/ 781050 w 864143"/>
                <a:gd name="connsiteY71" fmla="*/ 400050 h 611981"/>
                <a:gd name="connsiteX72" fmla="*/ 773907 w 864143"/>
                <a:gd name="connsiteY72" fmla="*/ 385763 h 611981"/>
                <a:gd name="connsiteX73" fmla="*/ 766763 w 864143"/>
                <a:gd name="connsiteY73" fmla="*/ 388144 h 611981"/>
                <a:gd name="connsiteX74" fmla="*/ 754857 w 864143"/>
                <a:gd name="connsiteY74" fmla="*/ 402431 h 611981"/>
                <a:gd name="connsiteX75" fmla="*/ 747713 w 864143"/>
                <a:gd name="connsiteY75" fmla="*/ 407194 h 611981"/>
                <a:gd name="connsiteX76" fmla="*/ 742950 w 864143"/>
                <a:gd name="connsiteY76" fmla="*/ 414338 h 611981"/>
                <a:gd name="connsiteX77" fmla="*/ 733425 w 864143"/>
                <a:gd name="connsiteY77" fmla="*/ 431006 h 611981"/>
                <a:gd name="connsiteX78" fmla="*/ 726282 w 864143"/>
                <a:gd name="connsiteY78" fmla="*/ 438150 h 611981"/>
                <a:gd name="connsiteX79" fmla="*/ 716757 w 864143"/>
                <a:gd name="connsiteY79" fmla="*/ 452438 h 611981"/>
                <a:gd name="connsiteX80" fmla="*/ 739223 w 864143"/>
                <a:gd name="connsiteY80" fmla="*/ 480506 h 611981"/>
                <a:gd name="connsiteX81" fmla="*/ 748404 w 864143"/>
                <a:gd name="connsiteY81" fmla="*/ 519358 h 611981"/>
                <a:gd name="connsiteX82" fmla="*/ 721519 w 864143"/>
                <a:gd name="connsiteY82" fmla="*/ 538163 h 611981"/>
                <a:gd name="connsiteX83" fmla="*/ 749786 w 864143"/>
                <a:gd name="connsiteY83" fmla="*/ 562862 h 611981"/>
                <a:gd name="connsiteX84" fmla="*/ 716756 w 864143"/>
                <a:gd name="connsiteY84" fmla="*/ 568801 h 611981"/>
                <a:gd name="connsiteX85" fmla="*/ 704850 w 864143"/>
                <a:gd name="connsiteY85" fmla="*/ 576263 h 611981"/>
                <a:gd name="connsiteX86" fmla="*/ 702469 w 864143"/>
                <a:gd name="connsiteY86" fmla="*/ 592931 h 611981"/>
                <a:gd name="connsiteX87" fmla="*/ 695325 w 864143"/>
                <a:gd name="connsiteY87" fmla="*/ 597694 h 611981"/>
                <a:gd name="connsiteX88" fmla="*/ 683419 w 864143"/>
                <a:gd name="connsiteY88" fmla="*/ 611981 h 611981"/>
                <a:gd name="connsiteX89" fmla="*/ 676275 w 864143"/>
                <a:gd name="connsiteY89" fmla="*/ 597694 h 611981"/>
                <a:gd name="connsiteX90" fmla="*/ 671513 w 864143"/>
                <a:gd name="connsiteY90" fmla="*/ 583406 h 611981"/>
                <a:gd name="connsiteX91" fmla="*/ 666750 w 864143"/>
                <a:gd name="connsiteY91" fmla="*/ 569119 h 611981"/>
                <a:gd name="connsiteX92" fmla="*/ 664369 w 864143"/>
                <a:gd name="connsiteY92" fmla="*/ 561975 h 611981"/>
                <a:gd name="connsiteX93" fmla="*/ 650082 w 864143"/>
                <a:gd name="connsiteY93" fmla="*/ 550069 h 611981"/>
                <a:gd name="connsiteX94" fmla="*/ 642938 w 864143"/>
                <a:gd name="connsiteY94" fmla="*/ 542925 h 611981"/>
                <a:gd name="connsiteX95" fmla="*/ 628650 w 864143"/>
                <a:gd name="connsiteY95" fmla="*/ 535781 h 611981"/>
                <a:gd name="connsiteX96" fmla="*/ 614363 w 864143"/>
                <a:gd name="connsiteY96" fmla="*/ 526256 h 611981"/>
                <a:gd name="connsiteX97" fmla="*/ 604838 w 864143"/>
                <a:gd name="connsiteY97" fmla="*/ 519113 h 611981"/>
                <a:gd name="connsiteX98" fmla="*/ 590550 w 864143"/>
                <a:gd name="connsiteY98" fmla="*/ 514350 h 611981"/>
                <a:gd name="connsiteX99" fmla="*/ 583407 w 864143"/>
                <a:gd name="connsiteY99" fmla="*/ 511969 h 611981"/>
                <a:gd name="connsiteX100" fmla="*/ 566738 w 864143"/>
                <a:gd name="connsiteY100" fmla="*/ 504825 h 611981"/>
                <a:gd name="connsiteX101" fmla="*/ 557213 w 864143"/>
                <a:gd name="connsiteY101" fmla="*/ 497681 h 611981"/>
                <a:gd name="connsiteX102" fmla="*/ 542925 w 864143"/>
                <a:gd name="connsiteY102" fmla="*/ 488156 h 611981"/>
                <a:gd name="connsiteX103" fmla="*/ 535782 w 864143"/>
                <a:gd name="connsiteY103" fmla="*/ 483394 h 611981"/>
                <a:gd name="connsiteX104" fmla="*/ 531019 w 864143"/>
                <a:gd name="connsiteY104" fmla="*/ 476250 h 611981"/>
                <a:gd name="connsiteX105" fmla="*/ 516732 w 864143"/>
                <a:gd name="connsiteY105" fmla="*/ 466725 h 611981"/>
                <a:gd name="connsiteX106" fmla="*/ 502444 w 864143"/>
                <a:gd name="connsiteY106" fmla="*/ 457200 h 611981"/>
                <a:gd name="connsiteX107" fmla="*/ 492919 w 864143"/>
                <a:gd name="connsiteY107" fmla="*/ 450056 h 611981"/>
                <a:gd name="connsiteX108" fmla="*/ 478632 w 864143"/>
                <a:gd name="connsiteY108" fmla="*/ 435769 h 611981"/>
                <a:gd name="connsiteX109" fmla="*/ 461963 w 864143"/>
                <a:gd name="connsiteY109" fmla="*/ 423863 h 611981"/>
                <a:gd name="connsiteX110" fmla="*/ 457200 w 864143"/>
                <a:gd name="connsiteY110" fmla="*/ 416719 h 611981"/>
                <a:gd name="connsiteX111" fmla="*/ 442913 w 864143"/>
                <a:gd name="connsiteY111" fmla="*/ 407194 h 611981"/>
                <a:gd name="connsiteX112" fmla="*/ 438150 w 864143"/>
                <a:gd name="connsiteY112" fmla="*/ 400050 h 611981"/>
                <a:gd name="connsiteX113" fmla="*/ 428625 w 864143"/>
                <a:gd name="connsiteY113" fmla="*/ 392906 h 611981"/>
                <a:gd name="connsiteX114" fmla="*/ 407194 w 864143"/>
                <a:gd name="connsiteY114" fmla="*/ 376238 h 611981"/>
                <a:gd name="connsiteX115" fmla="*/ 392907 w 864143"/>
                <a:gd name="connsiteY115" fmla="*/ 369094 h 611981"/>
                <a:gd name="connsiteX116" fmla="*/ 378619 w 864143"/>
                <a:gd name="connsiteY116" fmla="*/ 364331 h 611981"/>
                <a:gd name="connsiteX117" fmla="*/ 342901 w 864143"/>
                <a:gd name="connsiteY117" fmla="*/ 361813 h 611981"/>
                <a:gd name="connsiteX118" fmla="*/ 219075 w 864143"/>
                <a:gd name="connsiteY118" fmla="*/ 371293 h 611981"/>
                <a:gd name="connsiteX119" fmla="*/ 159544 w 864143"/>
                <a:gd name="connsiteY119" fmla="*/ 387917 h 611981"/>
                <a:gd name="connsiteX120" fmla="*/ 152400 w 864143"/>
                <a:gd name="connsiteY120" fmla="*/ 378619 h 611981"/>
                <a:gd name="connsiteX121" fmla="*/ 142875 w 864143"/>
                <a:gd name="connsiteY121" fmla="*/ 381000 h 611981"/>
                <a:gd name="connsiteX122" fmla="*/ 104775 w 864143"/>
                <a:gd name="connsiteY122" fmla="*/ 397669 h 611981"/>
                <a:gd name="connsiteX123" fmla="*/ 66675 w 864143"/>
                <a:gd name="connsiteY123" fmla="*/ 402431 h 611981"/>
                <a:gd name="connsiteX124" fmla="*/ 52388 w 864143"/>
                <a:gd name="connsiteY124" fmla="*/ 407194 h 611981"/>
                <a:gd name="connsiteX125" fmla="*/ 45244 w 864143"/>
                <a:gd name="connsiteY125" fmla="*/ 411956 h 611981"/>
                <a:gd name="connsiteX126" fmla="*/ 35719 w 864143"/>
                <a:gd name="connsiteY126" fmla="*/ 414338 h 611981"/>
                <a:gd name="connsiteX127" fmla="*/ 21432 w 864143"/>
                <a:gd name="connsiteY127" fmla="*/ 419100 h 611981"/>
                <a:gd name="connsiteX128" fmla="*/ 7144 w 864143"/>
                <a:gd name="connsiteY128" fmla="*/ 423863 h 611981"/>
                <a:gd name="connsiteX129" fmla="*/ 0 w 864143"/>
                <a:gd name="connsiteY129" fmla="*/ 426244 h 611981"/>
                <a:gd name="connsiteX130" fmla="*/ 4763 w 864143"/>
                <a:gd name="connsiteY130" fmla="*/ 428852 h 611981"/>
                <a:gd name="connsiteX0" fmla="*/ 4763 w 864143"/>
                <a:gd name="connsiteY0" fmla="*/ 428852 h 601949"/>
                <a:gd name="connsiteX1" fmla="*/ 9525 w 864143"/>
                <a:gd name="connsiteY1" fmla="*/ 416719 h 601949"/>
                <a:gd name="connsiteX2" fmla="*/ 11907 w 864143"/>
                <a:gd name="connsiteY2" fmla="*/ 407194 h 601949"/>
                <a:gd name="connsiteX3" fmla="*/ 19050 w 864143"/>
                <a:gd name="connsiteY3" fmla="*/ 233363 h 601949"/>
                <a:gd name="connsiteX4" fmla="*/ 21432 w 864143"/>
                <a:gd name="connsiteY4" fmla="*/ 130969 h 601949"/>
                <a:gd name="connsiteX5" fmla="*/ 38100 w 864143"/>
                <a:gd name="connsiteY5" fmla="*/ 128588 h 601949"/>
                <a:gd name="connsiteX6" fmla="*/ 66675 w 864143"/>
                <a:gd name="connsiteY6" fmla="*/ 123825 h 601949"/>
                <a:gd name="connsiteX7" fmla="*/ 88107 w 864143"/>
                <a:gd name="connsiteY7" fmla="*/ 116681 h 601949"/>
                <a:gd name="connsiteX8" fmla="*/ 95250 w 864143"/>
                <a:gd name="connsiteY8" fmla="*/ 114300 h 601949"/>
                <a:gd name="connsiteX9" fmla="*/ 102394 w 864143"/>
                <a:gd name="connsiteY9" fmla="*/ 109538 h 601949"/>
                <a:gd name="connsiteX10" fmla="*/ 116682 w 864143"/>
                <a:gd name="connsiteY10" fmla="*/ 104775 h 601949"/>
                <a:gd name="connsiteX11" fmla="*/ 147638 w 864143"/>
                <a:gd name="connsiteY11" fmla="*/ 95250 h 601949"/>
                <a:gd name="connsiteX12" fmla="*/ 159544 w 864143"/>
                <a:gd name="connsiteY12" fmla="*/ 92869 h 601949"/>
                <a:gd name="connsiteX13" fmla="*/ 173832 w 864143"/>
                <a:gd name="connsiteY13" fmla="*/ 88106 h 601949"/>
                <a:gd name="connsiteX14" fmla="*/ 180975 w 864143"/>
                <a:gd name="connsiteY14" fmla="*/ 85725 h 601949"/>
                <a:gd name="connsiteX15" fmla="*/ 190500 w 864143"/>
                <a:gd name="connsiteY15" fmla="*/ 80963 h 601949"/>
                <a:gd name="connsiteX16" fmla="*/ 240507 w 864143"/>
                <a:gd name="connsiteY16" fmla="*/ 76200 h 601949"/>
                <a:gd name="connsiteX17" fmla="*/ 269082 w 864143"/>
                <a:gd name="connsiteY17" fmla="*/ 69056 h 601949"/>
                <a:gd name="connsiteX18" fmla="*/ 292894 w 864143"/>
                <a:gd name="connsiteY18" fmla="*/ 59531 h 601949"/>
                <a:gd name="connsiteX19" fmla="*/ 302419 w 864143"/>
                <a:gd name="connsiteY19" fmla="*/ 57150 h 601949"/>
                <a:gd name="connsiteX20" fmla="*/ 316707 w 864143"/>
                <a:gd name="connsiteY20" fmla="*/ 52388 h 601949"/>
                <a:gd name="connsiteX21" fmla="*/ 328613 w 864143"/>
                <a:gd name="connsiteY21" fmla="*/ 50006 h 601949"/>
                <a:gd name="connsiteX22" fmla="*/ 335757 w 864143"/>
                <a:gd name="connsiteY22" fmla="*/ 47625 h 601949"/>
                <a:gd name="connsiteX23" fmla="*/ 345282 w 864143"/>
                <a:gd name="connsiteY23" fmla="*/ 45244 h 601949"/>
                <a:gd name="connsiteX24" fmla="*/ 357188 w 864143"/>
                <a:gd name="connsiteY24" fmla="*/ 42863 h 601949"/>
                <a:gd name="connsiteX25" fmla="*/ 371475 w 864143"/>
                <a:gd name="connsiteY25" fmla="*/ 38100 h 601949"/>
                <a:gd name="connsiteX26" fmla="*/ 381000 w 864143"/>
                <a:gd name="connsiteY26" fmla="*/ 35719 h 601949"/>
                <a:gd name="connsiteX27" fmla="*/ 388144 w 864143"/>
                <a:gd name="connsiteY27" fmla="*/ 33338 h 601949"/>
                <a:gd name="connsiteX28" fmla="*/ 404813 w 864143"/>
                <a:gd name="connsiteY28" fmla="*/ 30956 h 601949"/>
                <a:gd name="connsiteX29" fmla="*/ 428625 w 864143"/>
                <a:gd name="connsiteY29" fmla="*/ 23813 h 601949"/>
                <a:gd name="connsiteX30" fmla="*/ 435769 w 864143"/>
                <a:gd name="connsiteY30" fmla="*/ 21431 h 601949"/>
                <a:gd name="connsiteX31" fmla="*/ 445294 w 864143"/>
                <a:gd name="connsiteY31" fmla="*/ 19050 h 601949"/>
                <a:gd name="connsiteX32" fmla="*/ 454819 w 864143"/>
                <a:gd name="connsiteY32" fmla="*/ 14288 h 601949"/>
                <a:gd name="connsiteX33" fmla="*/ 466725 w 864143"/>
                <a:gd name="connsiteY33" fmla="*/ 11906 h 601949"/>
                <a:gd name="connsiteX34" fmla="*/ 483394 w 864143"/>
                <a:gd name="connsiteY34" fmla="*/ 7144 h 601949"/>
                <a:gd name="connsiteX35" fmla="*/ 490538 w 864143"/>
                <a:gd name="connsiteY35" fmla="*/ 0 h 601949"/>
                <a:gd name="connsiteX36" fmla="*/ 500063 w 864143"/>
                <a:gd name="connsiteY36" fmla="*/ 14288 h 601949"/>
                <a:gd name="connsiteX37" fmla="*/ 524739 w 864143"/>
                <a:gd name="connsiteY37" fmla="*/ 11018 h 601949"/>
                <a:gd name="connsiteX38" fmla="*/ 519113 w 864143"/>
                <a:gd name="connsiteY38" fmla="*/ 38100 h 601949"/>
                <a:gd name="connsiteX39" fmla="*/ 535782 w 864143"/>
                <a:gd name="connsiteY39" fmla="*/ 47625 h 601949"/>
                <a:gd name="connsiteX40" fmla="*/ 540544 w 864143"/>
                <a:gd name="connsiteY40" fmla="*/ 54769 h 601949"/>
                <a:gd name="connsiteX41" fmla="*/ 554832 w 864143"/>
                <a:gd name="connsiteY41" fmla="*/ 59531 h 601949"/>
                <a:gd name="connsiteX42" fmla="*/ 576263 w 864143"/>
                <a:gd name="connsiteY42" fmla="*/ 73819 h 601949"/>
                <a:gd name="connsiteX43" fmla="*/ 583407 w 864143"/>
                <a:gd name="connsiteY43" fmla="*/ 76200 h 601949"/>
                <a:gd name="connsiteX44" fmla="*/ 590550 w 864143"/>
                <a:gd name="connsiteY44" fmla="*/ 83344 h 601949"/>
                <a:gd name="connsiteX45" fmla="*/ 600075 w 864143"/>
                <a:gd name="connsiteY45" fmla="*/ 88106 h 601949"/>
                <a:gd name="connsiteX46" fmla="*/ 619125 w 864143"/>
                <a:gd name="connsiteY46" fmla="*/ 100013 h 601949"/>
                <a:gd name="connsiteX47" fmla="*/ 626269 w 864143"/>
                <a:gd name="connsiteY47" fmla="*/ 104775 h 601949"/>
                <a:gd name="connsiteX48" fmla="*/ 645319 w 864143"/>
                <a:gd name="connsiteY48" fmla="*/ 116681 h 601949"/>
                <a:gd name="connsiteX49" fmla="*/ 654844 w 864143"/>
                <a:gd name="connsiteY49" fmla="*/ 130969 h 601949"/>
                <a:gd name="connsiteX50" fmla="*/ 661988 w 864143"/>
                <a:gd name="connsiteY50" fmla="*/ 140494 h 601949"/>
                <a:gd name="connsiteX51" fmla="*/ 666750 w 864143"/>
                <a:gd name="connsiteY51" fmla="*/ 147638 h 601949"/>
                <a:gd name="connsiteX52" fmla="*/ 681038 w 864143"/>
                <a:gd name="connsiteY52" fmla="*/ 157163 h 601949"/>
                <a:gd name="connsiteX53" fmla="*/ 716757 w 864143"/>
                <a:gd name="connsiteY53" fmla="*/ 180975 h 601949"/>
                <a:gd name="connsiteX54" fmla="*/ 731044 w 864143"/>
                <a:gd name="connsiteY54" fmla="*/ 190500 h 601949"/>
                <a:gd name="connsiteX55" fmla="*/ 738188 w 864143"/>
                <a:gd name="connsiteY55" fmla="*/ 195263 h 601949"/>
                <a:gd name="connsiteX56" fmla="*/ 766763 w 864143"/>
                <a:gd name="connsiteY56" fmla="*/ 219075 h 601949"/>
                <a:gd name="connsiteX57" fmla="*/ 773907 w 864143"/>
                <a:gd name="connsiteY57" fmla="*/ 221456 h 601949"/>
                <a:gd name="connsiteX58" fmla="*/ 785813 w 864143"/>
                <a:gd name="connsiteY58" fmla="*/ 228600 h 601949"/>
                <a:gd name="connsiteX59" fmla="*/ 792957 w 864143"/>
                <a:gd name="connsiteY59" fmla="*/ 230981 h 601949"/>
                <a:gd name="connsiteX60" fmla="*/ 804863 w 864143"/>
                <a:gd name="connsiteY60" fmla="*/ 238125 h 601949"/>
                <a:gd name="connsiteX61" fmla="*/ 845344 w 864143"/>
                <a:gd name="connsiteY61" fmla="*/ 271463 h 601949"/>
                <a:gd name="connsiteX62" fmla="*/ 847725 w 864143"/>
                <a:gd name="connsiteY62" fmla="*/ 278606 h 601949"/>
                <a:gd name="connsiteX63" fmla="*/ 840582 w 864143"/>
                <a:gd name="connsiteY63" fmla="*/ 307273 h 601949"/>
                <a:gd name="connsiteX64" fmla="*/ 819150 w 864143"/>
                <a:gd name="connsiteY64" fmla="*/ 323941 h 601949"/>
                <a:gd name="connsiteX65" fmla="*/ 842481 w 864143"/>
                <a:gd name="connsiteY65" fmla="*/ 330867 h 601949"/>
                <a:gd name="connsiteX66" fmla="*/ 864086 w 864143"/>
                <a:gd name="connsiteY66" fmla="*/ 354806 h 601949"/>
                <a:gd name="connsiteX67" fmla="*/ 835819 w 864143"/>
                <a:gd name="connsiteY67" fmla="*/ 383381 h 601949"/>
                <a:gd name="connsiteX68" fmla="*/ 859151 w 864143"/>
                <a:gd name="connsiteY68" fmla="*/ 377984 h 601949"/>
                <a:gd name="connsiteX69" fmla="*/ 807244 w 864143"/>
                <a:gd name="connsiteY69" fmla="*/ 404813 h 601949"/>
                <a:gd name="connsiteX70" fmla="*/ 790575 w 864143"/>
                <a:gd name="connsiteY70" fmla="*/ 416719 h 601949"/>
                <a:gd name="connsiteX71" fmla="*/ 781050 w 864143"/>
                <a:gd name="connsiteY71" fmla="*/ 400050 h 601949"/>
                <a:gd name="connsiteX72" fmla="*/ 773907 w 864143"/>
                <a:gd name="connsiteY72" fmla="*/ 385763 h 601949"/>
                <a:gd name="connsiteX73" fmla="*/ 766763 w 864143"/>
                <a:gd name="connsiteY73" fmla="*/ 388144 h 601949"/>
                <a:gd name="connsiteX74" fmla="*/ 754857 w 864143"/>
                <a:gd name="connsiteY74" fmla="*/ 402431 h 601949"/>
                <a:gd name="connsiteX75" fmla="*/ 747713 w 864143"/>
                <a:gd name="connsiteY75" fmla="*/ 407194 h 601949"/>
                <a:gd name="connsiteX76" fmla="*/ 742950 w 864143"/>
                <a:gd name="connsiteY76" fmla="*/ 414338 h 601949"/>
                <a:gd name="connsiteX77" fmla="*/ 733425 w 864143"/>
                <a:gd name="connsiteY77" fmla="*/ 431006 h 601949"/>
                <a:gd name="connsiteX78" fmla="*/ 726282 w 864143"/>
                <a:gd name="connsiteY78" fmla="*/ 438150 h 601949"/>
                <a:gd name="connsiteX79" fmla="*/ 716757 w 864143"/>
                <a:gd name="connsiteY79" fmla="*/ 452438 h 601949"/>
                <a:gd name="connsiteX80" fmla="*/ 739223 w 864143"/>
                <a:gd name="connsiteY80" fmla="*/ 480506 h 601949"/>
                <a:gd name="connsiteX81" fmla="*/ 748404 w 864143"/>
                <a:gd name="connsiteY81" fmla="*/ 519358 h 601949"/>
                <a:gd name="connsiteX82" fmla="*/ 721519 w 864143"/>
                <a:gd name="connsiteY82" fmla="*/ 538163 h 601949"/>
                <a:gd name="connsiteX83" fmla="*/ 749786 w 864143"/>
                <a:gd name="connsiteY83" fmla="*/ 562862 h 601949"/>
                <a:gd name="connsiteX84" fmla="*/ 716756 w 864143"/>
                <a:gd name="connsiteY84" fmla="*/ 568801 h 601949"/>
                <a:gd name="connsiteX85" fmla="*/ 704850 w 864143"/>
                <a:gd name="connsiteY85" fmla="*/ 576263 h 601949"/>
                <a:gd name="connsiteX86" fmla="*/ 702469 w 864143"/>
                <a:gd name="connsiteY86" fmla="*/ 592931 h 601949"/>
                <a:gd name="connsiteX87" fmla="*/ 695325 w 864143"/>
                <a:gd name="connsiteY87" fmla="*/ 597694 h 601949"/>
                <a:gd name="connsiteX88" fmla="*/ 716620 w 864143"/>
                <a:gd name="connsiteY88" fmla="*/ 601949 h 601949"/>
                <a:gd name="connsiteX89" fmla="*/ 676275 w 864143"/>
                <a:gd name="connsiteY89" fmla="*/ 597694 h 601949"/>
                <a:gd name="connsiteX90" fmla="*/ 671513 w 864143"/>
                <a:gd name="connsiteY90" fmla="*/ 583406 h 601949"/>
                <a:gd name="connsiteX91" fmla="*/ 666750 w 864143"/>
                <a:gd name="connsiteY91" fmla="*/ 569119 h 601949"/>
                <a:gd name="connsiteX92" fmla="*/ 664369 w 864143"/>
                <a:gd name="connsiteY92" fmla="*/ 561975 h 601949"/>
                <a:gd name="connsiteX93" fmla="*/ 650082 w 864143"/>
                <a:gd name="connsiteY93" fmla="*/ 550069 h 601949"/>
                <a:gd name="connsiteX94" fmla="*/ 642938 w 864143"/>
                <a:gd name="connsiteY94" fmla="*/ 542925 h 601949"/>
                <a:gd name="connsiteX95" fmla="*/ 628650 w 864143"/>
                <a:gd name="connsiteY95" fmla="*/ 535781 h 601949"/>
                <a:gd name="connsiteX96" fmla="*/ 614363 w 864143"/>
                <a:gd name="connsiteY96" fmla="*/ 526256 h 601949"/>
                <a:gd name="connsiteX97" fmla="*/ 604838 w 864143"/>
                <a:gd name="connsiteY97" fmla="*/ 519113 h 601949"/>
                <a:gd name="connsiteX98" fmla="*/ 590550 w 864143"/>
                <a:gd name="connsiteY98" fmla="*/ 514350 h 601949"/>
                <a:gd name="connsiteX99" fmla="*/ 583407 w 864143"/>
                <a:gd name="connsiteY99" fmla="*/ 511969 h 601949"/>
                <a:gd name="connsiteX100" fmla="*/ 566738 w 864143"/>
                <a:gd name="connsiteY100" fmla="*/ 504825 h 601949"/>
                <a:gd name="connsiteX101" fmla="*/ 557213 w 864143"/>
                <a:gd name="connsiteY101" fmla="*/ 497681 h 601949"/>
                <a:gd name="connsiteX102" fmla="*/ 542925 w 864143"/>
                <a:gd name="connsiteY102" fmla="*/ 488156 h 601949"/>
                <a:gd name="connsiteX103" fmla="*/ 535782 w 864143"/>
                <a:gd name="connsiteY103" fmla="*/ 483394 h 601949"/>
                <a:gd name="connsiteX104" fmla="*/ 531019 w 864143"/>
                <a:gd name="connsiteY104" fmla="*/ 476250 h 601949"/>
                <a:gd name="connsiteX105" fmla="*/ 516732 w 864143"/>
                <a:gd name="connsiteY105" fmla="*/ 466725 h 601949"/>
                <a:gd name="connsiteX106" fmla="*/ 502444 w 864143"/>
                <a:gd name="connsiteY106" fmla="*/ 457200 h 601949"/>
                <a:gd name="connsiteX107" fmla="*/ 492919 w 864143"/>
                <a:gd name="connsiteY107" fmla="*/ 450056 h 601949"/>
                <a:gd name="connsiteX108" fmla="*/ 478632 w 864143"/>
                <a:gd name="connsiteY108" fmla="*/ 435769 h 601949"/>
                <a:gd name="connsiteX109" fmla="*/ 461963 w 864143"/>
                <a:gd name="connsiteY109" fmla="*/ 423863 h 601949"/>
                <a:gd name="connsiteX110" fmla="*/ 457200 w 864143"/>
                <a:gd name="connsiteY110" fmla="*/ 416719 h 601949"/>
                <a:gd name="connsiteX111" fmla="*/ 442913 w 864143"/>
                <a:gd name="connsiteY111" fmla="*/ 407194 h 601949"/>
                <a:gd name="connsiteX112" fmla="*/ 438150 w 864143"/>
                <a:gd name="connsiteY112" fmla="*/ 400050 h 601949"/>
                <a:gd name="connsiteX113" fmla="*/ 428625 w 864143"/>
                <a:gd name="connsiteY113" fmla="*/ 392906 h 601949"/>
                <a:gd name="connsiteX114" fmla="*/ 407194 w 864143"/>
                <a:gd name="connsiteY114" fmla="*/ 376238 h 601949"/>
                <a:gd name="connsiteX115" fmla="*/ 392907 w 864143"/>
                <a:gd name="connsiteY115" fmla="*/ 369094 h 601949"/>
                <a:gd name="connsiteX116" fmla="*/ 378619 w 864143"/>
                <a:gd name="connsiteY116" fmla="*/ 364331 h 601949"/>
                <a:gd name="connsiteX117" fmla="*/ 342901 w 864143"/>
                <a:gd name="connsiteY117" fmla="*/ 361813 h 601949"/>
                <a:gd name="connsiteX118" fmla="*/ 219075 w 864143"/>
                <a:gd name="connsiteY118" fmla="*/ 371293 h 601949"/>
                <a:gd name="connsiteX119" fmla="*/ 159544 w 864143"/>
                <a:gd name="connsiteY119" fmla="*/ 387917 h 601949"/>
                <a:gd name="connsiteX120" fmla="*/ 152400 w 864143"/>
                <a:gd name="connsiteY120" fmla="*/ 378619 h 601949"/>
                <a:gd name="connsiteX121" fmla="*/ 142875 w 864143"/>
                <a:gd name="connsiteY121" fmla="*/ 381000 h 601949"/>
                <a:gd name="connsiteX122" fmla="*/ 104775 w 864143"/>
                <a:gd name="connsiteY122" fmla="*/ 397669 h 601949"/>
                <a:gd name="connsiteX123" fmla="*/ 66675 w 864143"/>
                <a:gd name="connsiteY123" fmla="*/ 402431 h 601949"/>
                <a:gd name="connsiteX124" fmla="*/ 52388 w 864143"/>
                <a:gd name="connsiteY124" fmla="*/ 407194 h 601949"/>
                <a:gd name="connsiteX125" fmla="*/ 45244 w 864143"/>
                <a:gd name="connsiteY125" fmla="*/ 411956 h 601949"/>
                <a:gd name="connsiteX126" fmla="*/ 35719 w 864143"/>
                <a:gd name="connsiteY126" fmla="*/ 414338 h 601949"/>
                <a:gd name="connsiteX127" fmla="*/ 21432 w 864143"/>
                <a:gd name="connsiteY127" fmla="*/ 419100 h 601949"/>
                <a:gd name="connsiteX128" fmla="*/ 7144 w 864143"/>
                <a:gd name="connsiteY128" fmla="*/ 423863 h 601949"/>
                <a:gd name="connsiteX129" fmla="*/ 0 w 864143"/>
                <a:gd name="connsiteY129" fmla="*/ 426244 h 601949"/>
                <a:gd name="connsiteX130" fmla="*/ 4763 w 864143"/>
                <a:gd name="connsiteY130" fmla="*/ 428852 h 601949"/>
                <a:gd name="connsiteX0" fmla="*/ 4763 w 864143"/>
                <a:gd name="connsiteY0" fmla="*/ 428852 h 601949"/>
                <a:gd name="connsiteX1" fmla="*/ 9525 w 864143"/>
                <a:gd name="connsiteY1" fmla="*/ 416719 h 601949"/>
                <a:gd name="connsiteX2" fmla="*/ 11907 w 864143"/>
                <a:gd name="connsiteY2" fmla="*/ 407194 h 601949"/>
                <a:gd name="connsiteX3" fmla="*/ 19050 w 864143"/>
                <a:gd name="connsiteY3" fmla="*/ 233363 h 601949"/>
                <a:gd name="connsiteX4" fmla="*/ 21432 w 864143"/>
                <a:gd name="connsiteY4" fmla="*/ 130969 h 601949"/>
                <a:gd name="connsiteX5" fmla="*/ 38100 w 864143"/>
                <a:gd name="connsiteY5" fmla="*/ 128588 h 601949"/>
                <a:gd name="connsiteX6" fmla="*/ 66675 w 864143"/>
                <a:gd name="connsiteY6" fmla="*/ 123825 h 601949"/>
                <a:gd name="connsiteX7" fmla="*/ 88107 w 864143"/>
                <a:gd name="connsiteY7" fmla="*/ 116681 h 601949"/>
                <a:gd name="connsiteX8" fmla="*/ 95250 w 864143"/>
                <a:gd name="connsiteY8" fmla="*/ 114300 h 601949"/>
                <a:gd name="connsiteX9" fmla="*/ 102394 w 864143"/>
                <a:gd name="connsiteY9" fmla="*/ 109538 h 601949"/>
                <a:gd name="connsiteX10" fmla="*/ 116682 w 864143"/>
                <a:gd name="connsiteY10" fmla="*/ 104775 h 601949"/>
                <a:gd name="connsiteX11" fmla="*/ 147638 w 864143"/>
                <a:gd name="connsiteY11" fmla="*/ 95250 h 601949"/>
                <a:gd name="connsiteX12" fmla="*/ 159544 w 864143"/>
                <a:gd name="connsiteY12" fmla="*/ 92869 h 601949"/>
                <a:gd name="connsiteX13" fmla="*/ 173832 w 864143"/>
                <a:gd name="connsiteY13" fmla="*/ 88106 h 601949"/>
                <a:gd name="connsiteX14" fmla="*/ 180975 w 864143"/>
                <a:gd name="connsiteY14" fmla="*/ 85725 h 601949"/>
                <a:gd name="connsiteX15" fmla="*/ 190500 w 864143"/>
                <a:gd name="connsiteY15" fmla="*/ 80963 h 601949"/>
                <a:gd name="connsiteX16" fmla="*/ 240507 w 864143"/>
                <a:gd name="connsiteY16" fmla="*/ 76200 h 601949"/>
                <a:gd name="connsiteX17" fmla="*/ 269082 w 864143"/>
                <a:gd name="connsiteY17" fmla="*/ 69056 h 601949"/>
                <a:gd name="connsiteX18" fmla="*/ 292894 w 864143"/>
                <a:gd name="connsiteY18" fmla="*/ 59531 h 601949"/>
                <a:gd name="connsiteX19" fmla="*/ 302419 w 864143"/>
                <a:gd name="connsiteY19" fmla="*/ 57150 h 601949"/>
                <a:gd name="connsiteX20" fmla="*/ 316707 w 864143"/>
                <a:gd name="connsiteY20" fmla="*/ 52388 h 601949"/>
                <a:gd name="connsiteX21" fmla="*/ 328613 w 864143"/>
                <a:gd name="connsiteY21" fmla="*/ 50006 h 601949"/>
                <a:gd name="connsiteX22" fmla="*/ 335757 w 864143"/>
                <a:gd name="connsiteY22" fmla="*/ 47625 h 601949"/>
                <a:gd name="connsiteX23" fmla="*/ 345282 w 864143"/>
                <a:gd name="connsiteY23" fmla="*/ 45244 h 601949"/>
                <a:gd name="connsiteX24" fmla="*/ 357188 w 864143"/>
                <a:gd name="connsiteY24" fmla="*/ 42863 h 601949"/>
                <a:gd name="connsiteX25" fmla="*/ 371475 w 864143"/>
                <a:gd name="connsiteY25" fmla="*/ 38100 h 601949"/>
                <a:gd name="connsiteX26" fmla="*/ 381000 w 864143"/>
                <a:gd name="connsiteY26" fmla="*/ 35719 h 601949"/>
                <a:gd name="connsiteX27" fmla="*/ 388144 w 864143"/>
                <a:gd name="connsiteY27" fmla="*/ 33338 h 601949"/>
                <a:gd name="connsiteX28" fmla="*/ 404813 w 864143"/>
                <a:gd name="connsiteY28" fmla="*/ 30956 h 601949"/>
                <a:gd name="connsiteX29" fmla="*/ 428625 w 864143"/>
                <a:gd name="connsiteY29" fmla="*/ 23813 h 601949"/>
                <a:gd name="connsiteX30" fmla="*/ 435769 w 864143"/>
                <a:gd name="connsiteY30" fmla="*/ 21431 h 601949"/>
                <a:gd name="connsiteX31" fmla="*/ 445294 w 864143"/>
                <a:gd name="connsiteY31" fmla="*/ 19050 h 601949"/>
                <a:gd name="connsiteX32" fmla="*/ 454819 w 864143"/>
                <a:gd name="connsiteY32" fmla="*/ 14288 h 601949"/>
                <a:gd name="connsiteX33" fmla="*/ 466725 w 864143"/>
                <a:gd name="connsiteY33" fmla="*/ 11906 h 601949"/>
                <a:gd name="connsiteX34" fmla="*/ 483394 w 864143"/>
                <a:gd name="connsiteY34" fmla="*/ 7144 h 601949"/>
                <a:gd name="connsiteX35" fmla="*/ 490538 w 864143"/>
                <a:gd name="connsiteY35" fmla="*/ 0 h 601949"/>
                <a:gd name="connsiteX36" fmla="*/ 500063 w 864143"/>
                <a:gd name="connsiteY36" fmla="*/ 14288 h 601949"/>
                <a:gd name="connsiteX37" fmla="*/ 524739 w 864143"/>
                <a:gd name="connsiteY37" fmla="*/ 11018 h 601949"/>
                <a:gd name="connsiteX38" fmla="*/ 519113 w 864143"/>
                <a:gd name="connsiteY38" fmla="*/ 38100 h 601949"/>
                <a:gd name="connsiteX39" fmla="*/ 535782 w 864143"/>
                <a:gd name="connsiteY39" fmla="*/ 47625 h 601949"/>
                <a:gd name="connsiteX40" fmla="*/ 540544 w 864143"/>
                <a:gd name="connsiteY40" fmla="*/ 54769 h 601949"/>
                <a:gd name="connsiteX41" fmla="*/ 554832 w 864143"/>
                <a:gd name="connsiteY41" fmla="*/ 59531 h 601949"/>
                <a:gd name="connsiteX42" fmla="*/ 576263 w 864143"/>
                <a:gd name="connsiteY42" fmla="*/ 73819 h 601949"/>
                <a:gd name="connsiteX43" fmla="*/ 583407 w 864143"/>
                <a:gd name="connsiteY43" fmla="*/ 76200 h 601949"/>
                <a:gd name="connsiteX44" fmla="*/ 590550 w 864143"/>
                <a:gd name="connsiteY44" fmla="*/ 83344 h 601949"/>
                <a:gd name="connsiteX45" fmla="*/ 600075 w 864143"/>
                <a:gd name="connsiteY45" fmla="*/ 88106 h 601949"/>
                <a:gd name="connsiteX46" fmla="*/ 619125 w 864143"/>
                <a:gd name="connsiteY46" fmla="*/ 100013 h 601949"/>
                <a:gd name="connsiteX47" fmla="*/ 626269 w 864143"/>
                <a:gd name="connsiteY47" fmla="*/ 104775 h 601949"/>
                <a:gd name="connsiteX48" fmla="*/ 645319 w 864143"/>
                <a:gd name="connsiteY48" fmla="*/ 116681 h 601949"/>
                <a:gd name="connsiteX49" fmla="*/ 654844 w 864143"/>
                <a:gd name="connsiteY49" fmla="*/ 130969 h 601949"/>
                <a:gd name="connsiteX50" fmla="*/ 661988 w 864143"/>
                <a:gd name="connsiteY50" fmla="*/ 140494 h 601949"/>
                <a:gd name="connsiteX51" fmla="*/ 666750 w 864143"/>
                <a:gd name="connsiteY51" fmla="*/ 147638 h 601949"/>
                <a:gd name="connsiteX52" fmla="*/ 681038 w 864143"/>
                <a:gd name="connsiteY52" fmla="*/ 157163 h 601949"/>
                <a:gd name="connsiteX53" fmla="*/ 716757 w 864143"/>
                <a:gd name="connsiteY53" fmla="*/ 180975 h 601949"/>
                <a:gd name="connsiteX54" fmla="*/ 731044 w 864143"/>
                <a:gd name="connsiteY54" fmla="*/ 190500 h 601949"/>
                <a:gd name="connsiteX55" fmla="*/ 738188 w 864143"/>
                <a:gd name="connsiteY55" fmla="*/ 195263 h 601949"/>
                <a:gd name="connsiteX56" fmla="*/ 766763 w 864143"/>
                <a:gd name="connsiteY56" fmla="*/ 219075 h 601949"/>
                <a:gd name="connsiteX57" fmla="*/ 773907 w 864143"/>
                <a:gd name="connsiteY57" fmla="*/ 221456 h 601949"/>
                <a:gd name="connsiteX58" fmla="*/ 785813 w 864143"/>
                <a:gd name="connsiteY58" fmla="*/ 228600 h 601949"/>
                <a:gd name="connsiteX59" fmla="*/ 792957 w 864143"/>
                <a:gd name="connsiteY59" fmla="*/ 230981 h 601949"/>
                <a:gd name="connsiteX60" fmla="*/ 804863 w 864143"/>
                <a:gd name="connsiteY60" fmla="*/ 238125 h 601949"/>
                <a:gd name="connsiteX61" fmla="*/ 845344 w 864143"/>
                <a:gd name="connsiteY61" fmla="*/ 271463 h 601949"/>
                <a:gd name="connsiteX62" fmla="*/ 847725 w 864143"/>
                <a:gd name="connsiteY62" fmla="*/ 278606 h 601949"/>
                <a:gd name="connsiteX63" fmla="*/ 840582 w 864143"/>
                <a:gd name="connsiteY63" fmla="*/ 307273 h 601949"/>
                <a:gd name="connsiteX64" fmla="*/ 819150 w 864143"/>
                <a:gd name="connsiteY64" fmla="*/ 323941 h 601949"/>
                <a:gd name="connsiteX65" fmla="*/ 842481 w 864143"/>
                <a:gd name="connsiteY65" fmla="*/ 330867 h 601949"/>
                <a:gd name="connsiteX66" fmla="*/ 864086 w 864143"/>
                <a:gd name="connsiteY66" fmla="*/ 354806 h 601949"/>
                <a:gd name="connsiteX67" fmla="*/ 835819 w 864143"/>
                <a:gd name="connsiteY67" fmla="*/ 383381 h 601949"/>
                <a:gd name="connsiteX68" fmla="*/ 859151 w 864143"/>
                <a:gd name="connsiteY68" fmla="*/ 377984 h 601949"/>
                <a:gd name="connsiteX69" fmla="*/ 807244 w 864143"/>
                <a:gd name="connsiteY69" fmla="*/ 404813 h 601949"/>
                <a:gd name="connsiteX70" fmla="*/ 790575 w 864143"/>
                <a:gd name="connsiteY70" fmla="*/ 416719 h 601949"/>
                <a:gd name="connsiteX71" fmla="*/ 781050 w 864143"/>
                <a:gd name="connsiteY71" fmla="*/ 400050 h 601949"/>
                <a:gd name="connsiteX72" fmla="*/ 773907 w 864143"/>
                <a:gd name="connsiteY72" fmla="*/ 385763 h 601949"/>
                <a:gd name="connsiteX73" fmla="*/ 766763 w 864143"/>
                <a:gd name="connsiteY73" fmla="*/ 388144 h 601949"/>
                <a:gd name="connsiteX74" fmla="*/ 754857 w 864143"/>
                <a:gd name="connsiteY74" fmla="*/ 402431 h 601949"/>
                <a:gd name="connsiteX75" fmla="*/ 747713 w 864143"/>
                <a:gd name="connsiteY75" fmla="*/ 407194 h 601949"/>
                <a:gd name="connsiteX76" fmla="*/ 742950 w 864143"/>
                <a:gd name="connsiteY76" fmla="*/ 414338 h 601949"/>
                <a:gd name="connsiteX77" fmla="*/ 733425 w 864143"/>
                <a:gd name="connsiteY77" fmla="*/ 431006 h 601949"/>
                <a:gd name="connsiteX78" fmla="*/ 726282 w 864143"/>
                <a:gd name="connsiteY78" fmla="*/ 438150 h 601949"/>
                <a:gd name="connsiteX79" fmla="*/ 716757 w 864143"/>
                <a:gd name="connsiteY79" fmla="*/ 452438 h 601949"/>
                <a:gd name="connsiteX80" fmla="*/ 739223 w 864143"/>
                <a:gd name="connsiteY80" fmla="*/ 480506 h 601949"/>
                <a:gd name="connsiteX81" fmla="*/ 758619 w 864143"/>
                <a:gd name="connsiteY81" fmla="*/ 519358 h 601949"/>
                <a:gd name="connsiteX82" fmla="*/ 721519 w 864143"/>
                <a:gd name="connsiteY82" fmla="*/ 538163 h 601949"/>
                <a:gd name="connsiteX83" fmla="*/ 749786 w 864143"/>
                <a:gd name="connsiteY83" fmla="*/ 562862 h 601949"/>
                <a:gd name="connsiteX84" fmla="*/ 716756 w 864143"/>
                <a:gd name="connsiteY84" fmla="*/ 568801 h 601949"/>
                <a:gd name="connsiteX85" fmla="*/ 704850 w 864143"/>
                <a:gd name="connsiteY85" fmla="*/ 576263 h 601949"/>
                <a:gd name="connsiteX86" fmla="*/ 702469 w 864143"/>
                <a:gd name="connsiteY86" fmla="*/ 592931 h 601949"/>
                <a:gd name="connsiteX87" fmla="*/ 695325 w 864143"/>
                <a:gd name="connsiteY87" fmla="*/ 597694 h 601949"/>
                <a:gd name="connsiteX88" fmla="*/ 716620 w 864143"/>
                <a:gd name="connsiteY88" fmla="*/ 601949 h 601949"/>
                <a:gd name="connsiteX89" fmla="*/ 676275 w 864143"/>
                <a:gd name="connsiteY89" fmla="*/ 597694 h 601949"/>
                <a:gd name="connsiteX90" fmla="*/ 671513 w 864143"/>
                <a:gd name="connsiteY90" fmla="*/ 583406 h 601949"/>
                <a:gd name="connsiteX91" fmla="*/ 666750 w 864143"/>
                <a:gd name="connsiteY91" fmla="*/ 569119 h 601949"/>
                <a:gd name="connsiteX92" fmla="*/ 664369 w 864143"/>
                <a:gd name="connsiteY92" fmla="*/ 561975 h 601949"/>
                <a:gd name="connsiteX93" fmla="*/ 650082 w 864143"/>
                <a:gd name="connsiteY93" fmla="*/ 550069 h 601949"/>
                <a:gd name="connsiteX94" fmla="*/ 642938 w 864143"/>
                <a:gd name="connsiteY94" fmla="*/ 542925 h 601949"/>
                <a:gd name="connsiteX95" fmla="*/ 628650 w 864143"/>
                <a:gd name="connsiteY95" fmla="*/ 535781 h 601949"/>
                <a:gd name="connsiteX96" fmla="*/ 614363 w 864143"/>
                <a:gd name="connsiteY96" fmla="*/ 526256 h 601949"/>
                <a:gd name="connsiteX97" fmla="*/ 604838 w 864143"/>
                <a:gd name="connsiteY97" fmla="*/ 519113 h 601949"/>
                <a:gd name="connsiteX98" fmla="*/ 590550 w 864143"/>
                <a:gd name="connsiteY98" fmla="*/ 514350 h 601949"/>
                <a:gd name="connsiteX99" fmla="*/ 583407 w 864143"/>
                <a:gd name="connsiteY99" fmla="*/ 511969 h 601949"/>
                <a:gd name="connsiteX100" fmla="*/ 566738 w 864143"/>
                <a:gd name="connsiteY100" fmla="*/ 504825 h 601949"/>
                <a:gd name="connsiteX101" fmla="*/ 557213 w 864143"/>
                <a:gd name="connsiteY101" fmla="*/ 497681 h 601949"/>
                <a:gd name="connsiteX102" fmla="*/ 542925 w 864143"/>
                <a:gd name="connsiteY102" fmla="*/ 488156 h 601949"/>
                <a:gd name="connsiteX103" fmla="*/ 535782 w 864143"/>
                <a:gd name="connsiteY103" fmla="*/ 483394 h 601949"/>
                <a:gd name="connsiteX104" fmla="*/ 531019 w 864143"/>
                <a:gd name="connsiteY104" fmla="*/ 476250 h 601949"/>
                <a:gd name="connsiteX105" fmla="*/ 516732 w 864143"/>
                <a:gd name="connsiteY105" fmla="*/ 466725 h 601949"/>
                <a:gd name="connsiteX106" fmla="*/ 502444 w 864143"/>
                <a:gd name="connsiteY106" fmla="*/ 457200 h 601949"/>
                <a:gd name="connsiteX107" fmla="*/ 492919 w 864143"/>
                <a:gd name="connsiteY107" fmla="*/ 450056 h 601949"/>
                <a:gd name="connsiteX108" fmla="*/ 478632 w 864143"/>
                <a:gd name="connsiteY108" fmla="*/ 435769 h 601949"/>
                <a:gd name="connsiteX109" fmla="*/ 461963 w 864143"/>
                <a:gd name="connsiteY109" fmla="*/ 423863 h 601949"/>
                <a:gd name="connsiteX110" fmla="*/ 457200 w 864143"/>
                <a:gd name="connsiteY110" fmla="*/ 416719 h 601949"/>
                <a:gd name="connsiteX111" fmla="*/ 442913 w 864143"/>
                <a:gd name="connsiteY111" fmla="*/ 407194 h 601949"/>
                <a:gd name="connsiteX112" fmla="*/ 438150 w 864143"/>
                <a:gd name="connsiteY112" fmla="*/ 400050 h 601949"/>
                <a:gd name="connsiteX113" fmla="*/ 428625 w 864143"/>
                <a:gd name="connsiteY113" fmla="*/ 392906 h 601949"/>
                <a:gd name="connsiteX114" fmla="*/ 407194 w 864143"/>
                <a:gd name="connsiteY114" fmla="*/ 376238 h 601949"/>
                <a:gd name="connsiteX115" fmla="*/ 392907 w 864143"/>
                <a:gd name="connsiteY115" fmla="*/ 369094 h 601949"/>
                <a:gd name="connsiteX116" fmla="*/ 378619 w 864143"/>
                <a:gd name="connsiteY116" fmla="*/ 364331 h 601949"/>
                <a:gd name="connsiteX117" fmla="*/ 342901 w 864143"/>
                <a:gd name="connsiteY117" fmla="*/ 361813 h 601949"/>
                <a:gd name="connsiteX118" fmla="*/ 219075 w 864143"/>
                <a:gd name="connsiteY118" fmla="*/ 371293 h 601949"/>
                <a:gd name="connsiteX119" fmla="*/ 159544 w 864143"/>
                <a:gd name="connsiteY119" fmla="*/ 387917 h 601949"/>
                <a:gd name="connsiteX120" fmla="*/ 152400 w 864143"/>
                <a:gd name="connsiteY120" fmla="*/ 378619 h 601949"/>
                <a:gd name="connsiteX121" fmla="*/ 142875 w 864143"/>
                <a:gd name="connsiteY121" fmla="*/ 381000 h 601949"/>
                <a:gd name="connsiteX122" fmla="*/ 104775 w 864143"/>
                <a:gd name="connsiteY122" fmla="*/ 397669 h 601949"/>
                <a:gd name="connsiteX123" fmla="*/ 66675 w 864143"/>
                <a:gd name="connsiteY123" fmla="*/ 402431 h 601949"/>
                <a:gd name="connsiteX124" fmla="*/ 52388 w 864143"/>
                <a:gd name="connsiteY124" fmla="*/ 407194 h 601949"/>
                <a:gd name="connsiteX125" fmla="*/ 45244 w 864143"/>
                <a:gd name="connsiteY125" fmla="*/ 411956 h 601949"/>
                <a:gd name="connsiteX126" fmla="*/ 35719 w 864143"/>
                <a:gd name="connsiteY126" fmla="*/ 414338 h 601949"/>
                <a:gd name="connsiteX127" fmla="*/ 21432 w 864143"/>
                <a:gd name="connsiteY127" fmla="*/ 419100 h 601949"/>
                <a:gd name="connsiteX128" fmla="*/ 7144 w 864143"/>
                <a:gd name="connsiteY128" fmla="*/ 423863 h 601949"/>
                <a:gd name="connsiteX129" fmla="*/ 0 w 864143"/>
                <a:gd name="connsiteY129" fmla="*/ 426244 h 601949"/>
                <a:gd name="connsiteX130" fmla="*/ 4763 w 864143"/>
                <a:gd name="connsiteY130" fmla="*/ 428852 h 601949"/>
                <a:gd name="connsiteX0" fmla="*/ 4763 w 864143"/>
                <a:gd name="connsiteY0" fmla="*/ 428852 h 601949"/>
                <a:gd name="connsiteX1" fmla="*/ 9525 w 864143"/>
                <a:gd name="connsiteY1" fmla="*/ 416719 h 601949"/>
                <a:gd name="connsiteX2" fmla="*/ 11907 w 864143"/>
                <a:gd name="connsiteY2" fmla="*/ 407194 h 601949"/>
                <a:gd name="connsiteX3" fmla="*/ 19050 w 864143"/>
                <a:gd name="connsiteY3" fmla="*/ 233363 h 601949"/>
                <a:gd name="connsiteX4" fmla="*/ 21432 w 864143"/>
                <a:gd name="connsiteY4" fmla="*/ 130969 h 601949"/>
                <a:gd name="connsiteX5" fmla="*/ 38100 w 864143"/>
                <a:gd name="connsiteY5" fmla="*/ 128588 h 601949"/>
                <a:gd name="connsiteX6" fmla="*/ 66675 w 864143"/>
                <a:gd name="connsiteY6" fmla="*/ 123825 h 601949"/>
                <a:gd name="connsiteX7" fmla="*/ 88107 w 864143"/>
                <a:gd name="connsiteY7" fmla="*/ 116681 h 601949"/>
                <a:gd name="connsiteX8" fmla="*/ 95250 w 864143"/>
                <a:gd name="connsiteY8" fmla="*/ 114300 h 601949"/>
                <a:gd name="connsiteX9" fmla="*/ 102394 w 864143"/>
                <a:gd name="connsiteY9" fmla="*/ 109538 h 601949"/>
                <a:gd name="connsiteX10" fmla="*/ 116682 w 864143"/>
                <a:gd name="connsiteY10" fmla="*/ 104775 h 601949"/>
                <a:gd name="connsiteX11" fmla="*/ 147638 w 864143"/>
                <a:gd name="connsiteY11" fmla="*/ 95250 h 601949"/>
                <a:gd name="connsiteX12" fmla="*/ 159544 w 864143"/>
                <a:gd name="connsiteY12" fmla="*/ 92869 h 601949"/>
                <a:gd name="connsiteX13" fmla="*/ 173832 w 864143"/>
                <a:gd name="connsiteY13" fmla="*/ 88106 h 601949"/>
                <a:gd name="connsiteX14" fmla="*/ 180975 w 864143"/>
                <a:gd name="connsiteY14" fmla="*/ 85725 h 601949"/>
                <a:gd name="connsiteX15" fmla="*/ 190500 w 864143"/>
                <a:gd name="connsiteY15" fmla="*/ 80963 h 601949"/>
                <a:gd name="connsiteX16" fmla="*/ 240507 w 864143"/>
                <a:gd name="connsiteY16" fmla="*/ 76200 h 601949"/>
                <a:gd name="connsiteX17" fmla="*/ 269082 w 864143"/>
                <a:gd name="connsiteY17" fmla="*/ 69056 h 601949"/>
                <a:gd name="connsiteX18" fmla="*/ 292894 w 864143"/>
                <a:gd name="connsiteY18" fmla="*/ 59531 h 601949"/>
                <a:gd name="connsiteX19" fmla="*/ 302419 w 864143"/>
                <a:gd name="connsiteY19" fmla="*/ 57150 h 601949"/>
                <a:gd name="connsiteX20" fmla="*/ 316707 w 864143"/>
                <a:gd name="connsiteY20" fmla="*/ 52388 h 601949"/>
                <a:gd name="connsiteX21" fmla="*/ 328613 w 864143"/>
                <a:gd name="connsiteY21" fmla="*/ 50006 h 601949"/>
                <a:gd name="connsiteX22" fmla="*/ 335757 w 864143"/>
                <a:gd name="connsiteY22" fmla="*/ 47625 h 601949"/>
                <a:gd name="connsiteX23" fmla="*/ 345282 w 864143"/>
                <a:gd name="connsiteY23" fmla="*/ 45244 h 601949"/>
                <a:gd name="connsiteX24" fmla="*/ 357188 w 864143"/>
                <a:gd name="connsiteY24" fmla="*/ 42863 h 601949"/>
                <a:gd name="connsiteX25" fmla="*/ 371475 w 864143"/>
                <a:gd name="connsiteY25" fmla="*/ 38100 h 601949"/>
                <a:gd name="connsiteX26" fmla="*/ 381000 w 864143"/>
                <a:gd name="connsiteY26" fmla="*/ 35719 h 601949"/>
                <a:gd name="connsiteX27" fmla="*/ 388144 w 864143"/>
                <a:gd name="connsiteY27" fmla="*/ 33338 h 601949"/>
                <a:gd name="connsiteX28" fmla="*/ 404813 w 864143"/>
                <a:gd name="connsiteY28" fmla="*/ 30956 h 601949"/>
                <a:gd name="connsiteX29" fmla="*/ 428625 w 864143"/>
                <a:gd name="connsiteY29" fmla="*/ 23813 h 601949"/>
                <a:gd name="connsiteX30" fmla="*/ 435769 w 864143"/>
                <a:gd name="connsiteY30" fmla="*/ 21431 h 601949"/>
                <a:gd name="connsiteX31" fmla="*/ 445294 w 864143"/>
                <a:gd name="connsiteY31" fmla="*/ 19050 h 601949"/>
                <a:gd name="connsiteX32" fmla="*/ 454819 w 864143"/>
                <a:gd name="connsiteY32" fmla="*/ 14288 h 601949"/>
                <a:gd name="connsiteX33" fmla="*/ 466725 w 864143"/>
                <a:gd name="connsiteY33" fmla="*/ 11906 h 601949"/>
                <a:gd name="connsiteX34" fmla="*/ 483394 w 864143"/>
                <a:gd name="connsiteY34" fmla="*/ 7144 h 601949"/>
                <a:gd name="connsiteX35" fmla="*/ 490538 w 864143"/>
                <a:gd name="connsiteY35" fmla="*/ 0 h 601949"/>
                <a:gd name="connsiteX36" fmla="*/ 500063 w 864143"/>
                <a:gd name="connsiteY36" fmla="*/ 14288 h 601949"/>
                <a:gd name="connsiteX37" fmla="*/ 524739 w 864143"/>
                <a:gd name="connsiteY37" fmla="*/ 11018 h 601949"/>
                <a:gd name="connsiteX38" fmla="*/ 519113 w 864143"/>
                <a:gd name="connsiteY38" fmla="*/ 38100 h 601949"/>
                <a:gd name="connsiteX39" fmla="*/ 535782 w 864143"/>
                <a:gd name="connsiteY39" fmla="*/ 47625 h 601949"/>
                <a:gd name="connsiteX40" fmla="*/ 540544 w 864143"/>
                <a:gd name="connsiteY40" fmla="*/ 54769 h 601949"/>
                <a:gd name="connsiteX41" fmla="*/ 554832 w 864143"/>
                <a:gd name="connsiteY41" fmla="*/ 59531 h 601949"/>
                <a:gd name="connsiteX42" fmla="*/ 576263 w 864143"/>
                <a:gd name="connsiteY42" fmla="*/ 73819 h 601949"/>
                <a:gd name="connsiteX43" fmla="*/ 583407 w 864143"/>
                <a:gd name="connsiteY43" fmla="*/ 76200 h 601949"/>
                <a:gd name="connsiteX44" fmla="*/ 590550 w 864143"/>
                <a:gd name="connsiteY44" fmla="*/ 83344 h 601949"/>
                <a:gd name="connsiteX45" fmla="*/ 600075 w 864143"/>
                <a:gd name="connsiteY45" fmla="*/ 88106 h 601949"/>
                <a:gd name="connsiteX46" fmla="*/ 619125 w 864143"/>
                <a:gd name="connsiteY46" fmla="*/ 100013 h 601949"/>
                <a:gd name="connsiteX47" fmla="*/ 626269 w 864143"/>
                <a:gd name="connsiteY47" fmla="*/ 104775 h 601949"/>
                <a:gd name="connsiteX48" fmla="*/ 645319 w 864143"/>
                <a:gd name="connsiteY48" fmla="*/ 116681 h 601949"/>
                <a:gd name="connsiteX49" fmla="*/ 654844 w 864143"/>
                <a:gd name="connsiteY49" fmla="*/ 130969 h 601949"/>
                <a:gd name="connsiteX50" fmla="*/ 661988 w 864143"/>
                <a:gd name="connsiteY50" fmla="*/ 140494 h 601949"/>
                <a:gd name="connsiteX51" fmla="*/ 666750 w 864143"/>
                <a:gd name="connsiteY51" fmla="*/ 147638 h 601949"/>
                <a:gd name="connsiteX52" fmla="*/ 681038 w 864143"/>
                <a:gd name="connsiteY52" fmla="*/ 157163 h 601949"/>
                <a:gd name="connsiteX53" fmla="*/ 716757 w 864143"/>
                <a:gd name="connsiteY53" fmla="*/ 180975 h 601949"/>
                <a:gd name="connsiteX54" fmla="*/ 731044 w 864143"/>
                <a:gd name="connsiteY54" fmla="*/ 190500 h 601949"/>
                <a:gd name="connsiteX55" fmla="*/ 738188 w 864143"/>
                <a:gd name="connsiteY55" fmla="*/ 195263 h 601949"/>
                <a:gd name="connsiteX56" fmla="*/ 766763 w 864143"/>
                <a:gd name="connsiteY56" fmla="*/ 219075 h 601949"/>
                <a:gd name="connsiteX57" fmla="*/ 773907 w 864143"/>
                <a:gd name="connsiteY57" fmla="*/ 221456 h 601949"/>
                <a:gd name="connsiteX58" fmla="*/ 785813 w 864143"/>
                <a:gd name="connsiteY58" fmla="*/ 228600 h 601949"/>
                <a:gd name="connsiteX59" fmla="*/ 792957 w 864143"/>
                <a:gd name="connsiteY59" fmla="*/ 230981 h 601949"/>
                <a:gd name="connsiteX60" fmla="*/ 804863 w 864143"/>
                <a:gd name="connsiteY60" fmla="*/ 238125 h 601949"/>
                <a:gd name="connsiteX61" fmla="*/ 845344 w 864143"/>
                <a:gd name="connsiteY61" fmla="*/ 271463 h 601949"/>
                <a:gd name="connsiteX62" fmla="*/ 847725 w 864143"/>
                <a:gd name="connsiteY62" fmla="*/ 278606 h 601949"/>
                <a:gd name="connsiteX63" fmla="*/ 840582 w 864143"/>
                <a:gd name="connsiteY63" fmla="*/ 307273 h 601949"/>
                <a:gd name="connsiteX64" fmla="*/ 819150 w 864143"/>
                <a:gd name="connsiteY64" fmla="*/ 323941 h 601949"/>
                <a:gd name="connsiteX65" fmla="*/ 842481 w 864143"/>
                <a:gd name="connsiteY65" fmla="*/ 330867 h 601949"/>
                <a:gd name="connsiteX66" fmla="*/ 864086 w 864143"/>
                <a:gd name="connsiteY66" fmla="*/ 354806 h 601949"/>
                <a:gd name="connsiteX67" fmla="*/ 835819 w 864143"/>
                <a:gd name="connsiteY67" fmla="*/ 383381 h 601949"/>
                <a:gd name="connsiteX68" fmla="*/ 859151 w 864143"/>
                <a:gd name="connsiteY68" fmla="*/ 377984 h 601949"/>
                <a:gd name="connsiteX69" fmla="*/ 807244 w 864143"/>
                <a:gd name="connsiteY69" fmla="*/ 404813 h 601949"/>
                <a:gd name="connsiteX70" fmla="*/ 790575 w 864143"/>
                <a:gd name="connsiteY70" fmla="*/ 416719 h 601949"/>
                <a:gd name="connsiteX71" fmla="*/ 781050 w 864143"/>
                <a:gd name="connsiteY71" fmla="*/ 400050 h 601949"/>
                <a:gd name="connsiteX72" fmla="*/ 773907 w 864143"/>
                <a:gd name="connsiteY72" fmla="*/ 385763 h 601949"/>
                <a:gd name="connsiteX73" fmla="*/ 766763 w 864143"/>
                <a:gd name="connsiteY73" fmla="*/ 388144 h 601949"/>
                <a:gd name="connsiteX74" fmla="*/ 754857 w 864143"/>
                <a:gd name="connsiteY74" fmla="*/ 402431 h 601949"/>
                <a:gd name="connsiteX75" fmla="*/ 747713 w 864143"/>
                <a:gd name="connsiteY75" fmla="*/ 407194 h 601949"/>
                <a:gd name="connsiteX76" fmla="*/ 742950 w 864143"/>
                <a:gd name="connsiteY76" fmla="*/ 414338 h 601949"/>
                <a:gd name="connsiteX77" fmla="*/ 733425 w 864143"/>
                <a:gd name="connsiteY77" fmla="*/ 431006 h 601949"/>
                <a:gd name="connsiteX78" fmla="*/ 726282 w 864143"/>
                <a:gd name="connsiteY78" fmla="*/ 438150 h 601949"/>
                <a:gd name="connsiteX79" fmla="*/ 747404 w 864143"/>
                <a:gd name="connsiteY79" fmla="*/ 462471 h 601949"/>
                <a:gd name="connsiteX80" fmla="*/ 739223 w 864143"/>
                <a:gd name="connsiteY80" fmla="*/ 480506 h 601949"/>
                <a:gd name="connsiteX81" fmla="*/ 758619 w 864143"/>
                <a:gd name="connsiteY81" fmla="*/ 519358 h 601949"/>
                <a:gd name="connsiteX82" fmla="*/ 721519 w 864143"/>
                <a:gd name="connsiteY82" fmla="*/ 538163 h 601949"/>
                <a:gd name="connsiteX83" fmla="*/ 749786 w 864143"/>
                <a:gd name="connsiteY83" fmla="*/ 562862 h 601949"/>
                <a:gd name="connsiteX84" fmla="*/ 716756 w 864143"/>
                <a:gd name="connsiteY84" fmla="*/ 568801 h 601949"/>
                <a:gd name="connsiteX85" fmla="*/ 704850 w 864143"/>
                <a:gd name="connsiteY85" fmla="*/ 576263 h 601949"/>
                <a:gd name="connsiteX86" fmla="*/ 702469 w 864143"/>
                <a:gd name="connsiteY86" fmla="*/ 592931 h 601949"/>
                <a:gd name="connsiteX87" fmla="*/ 695325 w 864143"/>
                <a:gd name="connsiteY87" fmla="*/ 597694 h 601949"/>
                <a:gd name="connsiteX88" fmla="*/ 716620 w 864143"/>
                <a:gd name="connsiteY88" fmla="*/ 601949 h 601949"/>
                <a:gd name="connsiteX89" fmla="*/ 676275 w 864143"/>
                <a:gd name="connsiteY89" fmla="*/ 597694 h 601949"/>
                <a:gd name="connsiteX90" fmla="*/ 671513 w 864143"/>
                <a:gd name="connsiteY90" fmla="*/ 583406 h 601949"/>
                <a:gd name="connsiteX91" fmla="*/ 666750 w 864143"/>
                <a:gd name="connsiteY91" fmla="*/ 569119 h 601949"/>
                <a:gd name="connsiteX92" fmla="*/ 664369 w 864143"/>
                <a:gd name="connsiteY92" fmla="*/ 561975 h 601949"/>
                <a:gd name="connsiteX93" fmla="*/ 650082 w 864143"/>
                <a:gd name="connsiteY93" fmla="*/ 550069 h 601949"/>
                <a:gd name="connsiteX94" fmla="*/ 642938 w 864143"/>
                <a:gd name="connsiteY94" fmla="*/ 542925 h 601949"/>
                <a:gd name="connsiteX95" fmla="*/ 628650 w 864143"/>
                <a:gd name="connsiteY95" fmla="*/ 535781 h 601949"/>
                <a:gd name="connsiteX96" fmla="*/ 614363 w 864143"/>
                <a:gd name="connsiteY96" fmla="*/ 526256 h 601949"/>
                <a:gd name="connsiteX97" fmla="*/ 604838 w 864143"/>
                <a:gd name="connsiteY97" fmla="*/ 519113 h 601949"/>
                <a:gd name="connsiteX98" fmla="*/ 590550 w 864143"/>
                <a:gd name="connsiteY98" fmla="*/ 514350 h 601949"/>
                <a:gd name="connsiteX99" fmla="*/ 583407 w 864143"/>
                <a:gd name="connsiteY99" fmla="*/ 511969 h 601949"/>
                <a:gd name="connsiteX100" fmla="*/ 566738 w 864143"/>
                <a:gd name="connsiteY100" fmla="*/ 504825 h 601949"/>
                <a:gd name="connsiteX101" fmla="*/ 557213 w 864143"/>
                <a:gd name="connsiteY101" fmla="*/ 497681 h 601949"/>
                <a:gd name="connsiteX102" fmla="*/ 542925 w 864143"/>
                <a:gd name="connsiteY102" fmla="*/ 488156 h 601949"/>
                <a:gd name="connsiteX103" fmla="*/ 535782 w 864143"/>
                <a:gd name="connsiteY103" fmla="*/ 483394 h 601949"/>
                <a:gd name="connsiteX104" fmla="*/ 531019 w 864143"/>
                <a:gd name="connsiteY104" fmla="*/ 476250 h 601949"/>
                <a:gd name="connsiteX105" fmla="*/ 516732 w 864143"/>
                <a:gd name="connsiteY105" fmla="*/ 466725 h 601949"/>
                <a:gd name="connsiteX106" fmla="*/ 502444 w 864143"/>
                <a:gd name="connsiteY106" fmla="*/ 457200 h 601949"/>
                <a:gd name="connsiteX107" fmla="*/ 492919 w 864143"/>
                <a:gd name="connsiteY107" fmla="*/ 450056 h 601949"/>
                <a:gd name="connsiteX108" fmla="*/ 478632 w 864143"/>
                <a:gd name="connsiteY108" fmla="*/ 435769 h 601949"/>
                <a:gd name="connsiteX109" fmla="*/ 461963 w 864143"/>
                <a:gd name="connsiteY109" fmla="*/ 423863 h 601949"/>
                <a:gd name="connsiteX110" fmla="*/ 457200 w 864143"/>
                <a:gd name="connsiteY110" fmla="*/ 416719 h 601949"/>
                <a:gd name="connsiteX111" fmla="*/ 442913 w 864143"/>
                <a:gd name="connsiteY111" fmla="*/ 407194 h 601949"/>
                <a:gd name="connsiteX112" fmla="*/ 438150 w 864143"/>
                <a:gd name="connsiteY112" fmla="*/ 400050 h 601949"/>
                <a:gd name="connsiteX113" fmla="*/ 428625 w 864143"/>
                <a:gd name="connsiteY113" fmla="*/ 392906 h 601949"/>
                <a:gd name="connsiteX114" fmla="*/ 407194 w 864143"/>
                <a:gd name="connsiteY114" fmla="*/ 376238 h 601949"/>
                <a:gd name="connsiteX115" fmla="*/ 392907 w 864143"/>
                <a:gd name="connsiteY115" fmla="*/ 369094 h 601949"/>
                <a:gd name="connsiteX116" fmla="*/ 378619 w 864143"/>
                <a:gd name="connsiteY116" fmla="*/ 364331 h 601949"/>
                <a:gd name="connsiteX117" fmla="*/ 342901 w 864143"/>
                <a:gd name="connsiteY117" fmla="*/ 361813 h 601949"/>
                <a:gd name="connsiteX118" fmla="*/ 219075 w 864143"/>
                <a:gd name="connsiteY118" fmla="*/ 371293 h 601949"/>
                <a:gd name="connsiteX119" fmla="*/ 159544 w 864143"/>
                <a:gd name="connsiteY119" fmla="*/ 387917 h 601949"/>
                <a:gd name="connsiteX120" fmla="*/ 152400 w 864143"/>
                <a:gd name="connsiteY120" fmla="*/ 378619 h 601949"/>
                <a:gd name="connsiteX121" fmla="*/ 142875 w 864143"/>
                <a:gd name="connsiteY121" fmla="*/ 381000 h 601949"/>
                <a:gd name="connsiteX122" fmla="*/ 104775 w 864143"/>
                <a:gd name="connsiteY122" fmla="*/ 397669 h 601949"/>
                <a:gd name="connsiteX123" fmla="*/ 66675 w 864143"/>
                <a:gd name="connsiteY123" fmla="*/ 402431 h 601949"/>
                <a:gd name="connsiteX124" fmla="*/ 52388 w 864143"/>
                <a:gd name="connsiteY124" fmla="*/ 407194 h 601949"/>
                <a:gd name="connsiteX125" fmla="*/ 45244 w 864143"/>
                <a:gd name="connsiteY125" fmla="*/ 411956 h 601949"/>
                <a:gd name="connsiteX126" fmla="*/ 35719 w 864143"/>
                <a:gd name="connsiteY126" fmla="*/ 414338 h 601949"/>
                <a:gd name="connsiteX127" fmla="*/ 21432 w 864143"/>
                <a:gd name="connsiteY127" fmla="*/ 419100 h 601949"/>
                <a:gd name="connsiteX128" fmla="*/ 7144 w 864143"/>
                <a:gd name="connsiteY128" fmla="*/ 423863 h 601949"/>
                <a:gd name="connsiteX129" fmla="*/ 0 w 864143"/>
                <a:gd name="connsiteY129" fmla="*/ 426244 h 601949"/>
                <a:gd name="connsiteX130" fmla="*/ 4763 w 864143"/>
                <a:gd name="connsiteY130" fmla="*/ 428852 h 601949"/>
                <a:gd name="connsiteX0" fmla="*/ 4763 w 864143"/>
                <a:gd name="connsiteY0" fmla="*/ 428852 h 601949"/>
                <a:gd name="connsiteX1" fmla="*/ 9525 w 864143"/>
                <a:gd name="connsiteY1" fmla="*/ 416719 h 601949"/>
                <a:gd name="connsiteX2" fmla="*/ 11907 w 864143"/>
                <a:gd name="connsiteY2" fmla="*/ 407194 h 601949"/>
                <a:gd name="connsiteX3" fmla="*/ 16497 w 864143"/>
                <a:gd name="connsiteY3" fmla="*/ 223331 h 601949"/>
                <a:gd name="connsiteX4" fmla="*/ 21432 w 864143"/>
                <a:gd name="connsiteY4" fmla="*/ 130969 h 601949"/>
                <a:gd name="connsiteX5" fmla="*/ 38100 w 864143"/>
                <a:gd name="connsiteY5" fmla="*/ 128588 h 601949"/>
                <a:gd name="connsiteX6" fmla="*/ 66675 w 864143"/>
                <a:gd name="connsiteY6" fmla="*/ 123825 h 601949"/>
                <a:gd name="connsiteX7" fmla="*/ 88107 w 864143"/>
                <a:gd name="connsiteY7" fmla="*/ 116681 h 601949"/>
                <a:gd name="connsiteX8" fmla="*/ 95250 w 864143"/>
                <a:gd name="connsiteY8" fmla="*/ 114300 h 601949"/>
                <a:gd name="connsiteX9" fmla="*/ 102394 w 864143"/>
                <a:gd name="connsiteY9" fmla="*/ 109538 h 601949"/>
                <a:gd name="connsiteX10" fmla="*/ 116682 w 864143"/>
                <a:gd name="connsiteY10" fmla="*/ 104775 h 601949"/>
                <a:gd name="connsiteX11" fmla="*/ 147638 w 864143"/>
                <a:gd name="connsiteY11" fmla="*/ 95250 h 601949"/>
                <a:gd name="connsiteX12" fmla="*/ 159544 w 864143"/>
                <a:gd name="connsiteY12" fmla="*/ 92869 h 601949"/>
                <a:gd name="connsiteX13" fmla="*/ 173832 w 864143"/>
                <a:gd name="connsiteY13" fmla="*/ 88106 h 601949"/>
                <a:gd name="connsiteX14" fmla="*/ 180975 w 864143"/>
                <a:gd name="connsiteY14" fmla="*/ 85725 h 601949"/>
                <a:gd name="connsiteX15" fmla="*/ 190500 w 864143"/>
                <a:gd name="connsiteY15" fmla="*/ 80963 h 601949"/>
                <a:gd name="connsiteX16" fmla="*/ 240507 w 864143"/>
                <a:gd name="connsiteY16" fmla="*/ 76200 h 601949"/>
                <a:gd name="connsiteX17" fmla="*/ 269082 w 864143"/>
                <a:gd name="connsiteY17" fmla="*/ 69056 h 601949"/>
                <a:gd name="connsiteX18" fmla="*/ 292894 w 864143"/>
                <a:gd name="connsiteY18" fmla="*/ 59531 h 601949"/>
                <a:gd name="connsiteX19" fmla="*/ 302419 w 864143"/>
                <a:gd name="connsiteY19" fmla="*/ 57150 h 601949"/>
                <a:gd name="connsiteX20" fmla="*/ 316707 w 864143"/>
                <a:gd name="connsiteY20" fmla="*/ 52388 h 601949"/>
                <a:gd name="connsiteX21" fmla="*/ 328613 w 864143"/>
                <a:gd name="connsiteY21" fmla="*/ 50006 h 601949"/>
                <a:gd name="connsiteX22" fmla="*/ 335757 w 864143"/>
                <a:gd name="connsiteY22" fmla="*/ 47625 h 601949"/>
                <a:gd name="connsiteX23" fmla="*/ 345282 w 864143"/>
                <a:gd name="connsiteY23" fmla="*/ 45244 h 601949"/>
                <a:gd name="connsiteX24" fmla="*/ 357188 w 864143"/>
                <a:gd name="connsiteY24" fmla="*/ 42863 h 601949"/>
                <a:gd name="connsiteX25" fmla="*/ 371475 w 864143"/>
                <a:gd name="connsiteY25" fmla="*/ 38100 h 601949"/>
                <a:gd name="connsiteX26" fmla="*/ 381000 w 864143"/>
                <a:gd name="connsiteY26" fmla="*/ 35719 h 601949"/>
                <a:gd name="connsiteX27" fmla="*/ 388144 w 864143"/>
                <a:gd name="connsiteY27" fmla="*/ 33338 h 601949"/>
                <a:gd name="connsiteX28" fmla="*/ 404813 w 864143"/>
                <a:gd name="connsiteY28" fmla="*/ 30956 h 601949"/>
                <a:gd name="connsiteX29" fmla="*/ 428625 w 864143"/>
                <a:gd name="connsiteY29" fmla="*/ 23813 h 601949"/>
                <a:gd name="connsiteX30" fmla="*/ 435769 w 864143"/>
                <a:gd name="connsiteY30" fmla="*/ 21431 h 601949"/>
                <a:gd name="connsiteX31" fmla="*/ 445294 w 864143"/>
                <a:gd name="connsiteY31" fmla="*/ 19050 h 601949"/>
                <a:gd name="connsiteX32" fmla="*/ 454819 w 864143"/>
                <a:gd name="connsiteY32" fmla="*/ 14288 h 601949"/>
                <a:gd name="connsiteX33" fmla="*/ 466725 w 864143"/>
                <a:gd name="connsiteY33" fmla="*/ 11906 h 601949"/>
                <a:gd name="connsiteX34" fmla="*/ 483394 w 864143"/>
                <a:gd name="connsiteY34" fmla="*/ 7144 h 601949"/>
                <a:gd name="connsiteX35" fmla="*/ 490538 w 864143"/>
                <a:gd name="connsiteY35" fmla="*/ 0 h 601949"/>
                <a:gd name="connsiteX36" fmla="*/ 500063 w 864143"/>
                <a:gd name="connsiteY36" fmla="*/ 14288 h 601949"/>
                <a:gd name="connsiteX37" fmla="*/ 524739 w 864143"/>
                <a:gd name="connsiteY37" fmla="*/ 11018 h 601949"/>
                <a:gd name="connsiteX38" fmla="*/ 519113 w 864143"/>
                <a:gd name="connsiteY38" fmla="*/ 38100 h 601949"/>
                <a:gd name="connsiteX39" fmla="*/ 535782 w 864143"/>
                <a:gd name="connsiteY39" fmla="*/ 47625 h 601949"/>
                <a:gd name="connsiteX40" fmla="*/ 540544 w 864143"/>
                <a:gd name="connsiteY40" fmla="*/ 54769 h 601949"/>
                <a:gd name="connsiteX41" fmla="*/ 554832 w 864143"/>
                <a:gd name="connsiteY41" fmla="*/ 59531 h 601949"/>
                <a:gd name="connsiteX42" fmla="*/ 576263 w 864143"/>
                <a:gd name="connsiteY42" fmla="*/ 73819 h 601949"/>
                <a:gd name="connsiteX43" fmla="*/ 583407 w 864143"/>
                <a:gd name="connsiteY43" fmla="*/ 76200 h 601949"/>
                <a:gd name="connsiteX44" fmla="*/ 590550 w 864143"/>
                <a:gd name="connsiteY44" fmla="*/ 83344 h 601949"/>
                <a:gd name="connsiteX45" fmla="*/ 600075 w 864143"/>
                <a:gd name="connsiteY45" fmla="*/ 88106 h 601949"/>
                <a:gd name="connsiteX46" fmla="*/ 619125 w 864143"/>
                <a:gd name="connsiteY46" fmla="*/ 100013 h 601949"/>
                <a:gd name="connsiteX47" fmla="*/ 626269 w 864143"/>
                <a:gd name="connsiteY47" fmla="*/ 104775 h 601949"/>
                <a:gd name="connsiteX48" fmla="*/ 645319 w 864143"/>
                <a:gd name="connsiteY48" fmla="*/ 116681 h 601949"/>
                <a:gd name="connsiteX49" fmla="*/ 654844 w 864143"/>
                <a:gd name="connsiteY49" fmla="*/ 130969 h 601949"/>
                <a:gd name="connsiteX50" fmla="*/ 661988 w 864143"/>
                <a:gd name="connsiteY50" fmla="*/ 140494 h 601949"/>
                <a:gd name="connsiteX51" fmla="*/ 666750 w 864143"/>
                <a:gd name="connsiteY51" fmla="*/ 147638 h 601949"/>
                <a:gd name="connsiteX52" fmla="*/ 681038 w 864143"/>
                <a:gd name="connsiteY52" fmla="*/ 157163 h 601949"/>
                <a:gd name="connsiteX53" fmla="*/ 716757 w 864143"/>
                <a:gd name="connsiteY53" fmla="*/ 180975 h 601949"/>
                <a:gd name="connsiteX54" fmla="*/ 731044 w 864143"/>
                <a:gd name="connsiteY54" fmla="*/ 190500 h 601949"/>
                <a:gd name="connsiteX55" fmla="*/ 738188 w 864143"/>
                <a:gd name="connsiteY55" fmla="*/ 195263 h 601949"/>
                <a:gd name="connsiteX56" fmla="*/ 766763 w 864143"/>
                <a:gd name="connsiteY56" fmla="*/ 219075 h 601949"/>
                <a:gd name="connsiteX57" fmla="*/ 773907 w 864143"/>
                <a:gd name="connsiteY57" fmla="*/ 221456 h 601949"/>
                <a:gd name="connsiteX58" fmla="*/ 785813 w 864143"/>
                <a:gd name="connsiteY58" fmla="*/ 228600 h 601949"/>
                <a:gd name="connsiteX59" fmla="*/ 792957 w 864143"/>
                <a:gd name="connsiteY59" fmla="*/ 230981 h 601949"/>
                <a:gd name="connsiteX60" fmla="*/ 804863 w 864143"/>
                <a:gd name="connsiteY60" fmla="*/ 238125 h 601949"/>
                <a:gd name="connsiteX61" fmla="*/ 845344 w 864143"/>
                <a:gd name="connsiteY61" fmla="*/ 271463 h 601949"/>
                <a:gd name="connsiteX62" fmla="*/ 847725 w 864143"/>
                <a:gd name="connsiteY62" fmla="*/ 278606 h 601949"/>
                <a:gd name="connsiteX63" fmla="*/ 840582 w 864143"/>
                <a:gd name="connsiteY63" fmla="*/ 307273 h 601949"/>
                <a:gd name="connsiteX64" fmla="*/ 819150 w 864143"/>
                <a:gd name="connsiteY64" fmla="*/ 323941 h 601949"/>
                <a:gd name="connsiteX65" fmla="*/ 842481 w 864143"/>
                <a:gd name="connsiteY65" fmla="*/ 330867 h 601949"/>
                <a:gd name="connsiteX66" fmla="*/ 864086 w 864143"/>
                <a:gd name="connsiteY66" fmla="*/ 354806 h 601949"/>
                <a:gd name="connsiteX67" fmla="*/ 835819 w 864143"/>
                <a:gd name="connsiteY67" fmla="*/ 383381 h 601949"/>
                <a:gd name="connsiteX68" fmla="*/ 859151 w 864143"/>
                <a:gd name="connsiteY68" fmla="*/ 377984 h 601949"/>
                <a:gd name="connsiteX69" fmla="*/ 807244 w 864143"/>
                <a:gd name="connsiteY69" fmla="*/ 404813 h 601949"/>
                <a:gd name="connsiteX70" fmla="*/ 790575 w 864143"/>
                <a:gd name="connsiteY70" fmla="*/ 416719 h 601949"/>
                <a:gd name="connsiteX71" fmla="*/ 781050 w 864143"/>
                <a:gd name="connsiteY71" fmla="*/ 400050 h 601949"/>
                <a:gd name="connsiteX72" fmla="*/ 773907 w 864143"/>
                <a:gd name="connsiteY72" fmla="*/ 385763 h 601949"/>
                <a:gd name="connsiteX73" fmla="*/ 766763 w 864143"/>
                <a:gd name="connsiteY73" fmla="*/ 388144 h 601949"/>
                <a:gd name="connsiteX74" fmla="*/ 754857 w 864143"/>
                <a:gd name="connsiteY74" fmla="*/ 402431 h 601949"/>
                <a:gd name="connsiteX75" fmla="*/ 747713 w 864143"/>
                <a:gd name="connsiteY75" fmla="*/ 407194 h 601949"/>
                <a:gd name="connsiteX76" fmla="*/ 742950 w 864143"/>
                <a:gd name="connsiteY76" fmla="*/ 414338 h 601949"/>
                <a:gd name="connsiteX77" fmla="*/ 733425 w 864143"/>
                <a:gd name="connsiteY77" fmla="*/ 431006 h 601949"/>
                <a:gd name="connsiteX78" fmla="*/ 726282 w 864143"/>
                <a:gd name="connsiteY78" fmla="*/ 438150 h 601949"/>
                <a:gd name="connsiteX79" fmla="*/ 747404 w 864143"/>
                <a:gd name="connsiteY79" fmla="*/ 462471 h 601949"/>
                <a:gd name="connsiteX80" fmla="*/ 739223 w 864143"/>
                <a:gd name="connsiteY80" fmla="*/ 480506 h 601949"/>
                <a:gd name="connsiteX81" fmla="*/ 758619 w 864143"/>
                <a:gd name="connsiteY81" fmla="*/ 519358 h 601949"/>
                <a:gd name="connsiteX82" fmla="*/ 721519 w 864143"/>
                <a:gd name="connsiteY82" fmla="*/ 538163 h 601949"/>
                <a:gd name="connsiteX83" fmla="*/ 749786 w 864143"/>
                <a:gd name="connsiteY83" fmla="*/ 562862 h 601949"/>
                <a:gd name="connsiteX84" fmla="*/ 716756 w 864143"/>
                <a:gd name="connsiteY84" fmla="*/ 568801 h 601949"/>
                <a:gd name="connsiteX85" fmla="*/ 704850 w 864143"/>
                <a:gd name="connsiteY85" fmla="*/ 576263 h 601949"/>
                <a:gd name="connsiteX86" fmla="*/ 702469 w 864143"/>
                <a:gd name="connsiteY86" fmla="*/ 592931 h 601949"/>
                <a:gd name="connsiteX87" fmla="*/ 695325 w 864143"/>
                <a:gd name="connsiteY87" fmla="*/ 597694 h 601949"/>
                <a:gd name="connsiteX88" fmla="*/ 716620 w 864143"/>
                <a:gd name="connsiteY88" fmla="*/ 601949 h 601949"/>
                <a:gd name="connsiteX89" fmla="*/ 676275 w 864143"/>
                <a:gd name="connsiteY89" fmla="*/ 597694 h 601949"/>
                <a:gd name="connsiteX90" fmla="*/ 671513 w 864143"/>
                <a:gd name="connsiteY90" fmla="*/ 583406 h 601949"/>
                <a:gd name="connsiteX91" fmla="*/ 666750 w 864143"/>
                <a:gd name="connsiteY91" fmla="*/ 569119 h 601949"/>
                <a:gd name="connsiteX92" fmla="*/ 664369 w 864143"/>
                <a:gd name="connsiteY92" fmla="*/ 561975 h 601949"/>
                <a:gd name="connsiteX93" fmla="*/ 650082 w 864143"/>
                <a:gd name="connsiteY93" fmla="*/ 550069 h 601949"/>
                <a:gd name="connsiteX94" fmla="*/ 642938 w 864143"/>
                <a:gd name="connsiteY94" fmla="*/ 542925 h 601949"/>
                <a:gd name="connsiteX95" fmla="*/ 628650 w 864143"/>
                <a:gd name="connsiteY95" fmla="*/ 535781 h 601949"/>
                <a:gd name="connsiteX96" fmla="*/ 614363 w 864143"/>
                <a:gd name="connsiteY96" fmla="*/ 526256 h 601949"/>
                <a:gd name="connsiteX97" fmla="*/ 604838 w 864143"/>
                <a:gd name="connsiteY97" fmla="*/ 519113 h 601949"/>
                <a:gd name="connsiteX98" fmla="*/ 590550 w 864143"/>
                <a:gd name="connsiteY98" fmla="*/ 514350 h 601949"/>
                <a:gd name="connsiteX99" fmla="*/ 583407 w 864143"/>
                <a:gd name="connsiteY99" fmla="*/ 511969 h 601949"/>
                <a:gd name="connsiteX100" fmla="*/ 566738 w 864143"/>
                <a:gd name="connsiteY100" fmla="*/ 504825 h 601949"/>
                <a:gd name="connsiteX101" fmla="*/ 557213 w 864143"/>
                <a:gd name="connsiteY101" fmla="*/ 497681 h 601949"/>
                <a:gd name="connsiteX102" fmla="*/ 542925 w 864143"/>
                <a:gd name="connsiteY102" fmla="*/ 488156 h 601949"/>
                <a:gd name="connsiteX103" fmla="*/ 535782 w 864143"/>
                <a:gd name="connsiteY103" fmla="*/ 483394 h 601949"/>
                <a:gd name="connsiteX104" fmla="*/ 531019 w 864143"/>
                <a:gd name="connsiteY104" fmla="*/ 476250 h 601949"/>
                <a:gd name="connsiteX105" fmla="*/ 516732 w 864143"/>
                <a:gd name="connsiteY105" fmla="*/ 466725 h 601949"/>
                <a:gd name="connsiteX106" fmla="*/ 502444 w 864143"/>
                <a:gd name="connsiteY106" fmla="*/ 457200 h 601949"/>
                <a:gd name="connsiteX107" fmla="*/ 492919 w 864143"/>
                <a:gd name="connsiteY107" fmla="*/ 450056 h 601949"/>
                <a:gd name="connsiteX108" fmla="*/ 478632 w 864143"/>
                <a:gd name="connsiteY108" fmla="*/ 435769 h 601949"/>
                <a:gd name="connsiteX109" fmla="*/ 461963 w 864143"/>
                <a:gd name="connsiteY109" fmla="*/ 423863 h 601949"/>
                <a:gd name="connsiteX110" fmla="*/ 457200 w 864143"/>
                <a:gd name="connsiteY110" fmla="*/ 416719 h 601949"/>
                <a:gd name="connsiteX111" fmla="*/ 442913 w 864143"/>
                <a:gd name="connsiteY111" fmla="*/ 407194 h 601949"/>
                <a:gd name="connsiteX112" fmla="*/ 438150 w 864143"/>
                <a:gd name="connsiteY112" fmla="*/ 400050 h 601949"/>
                <a:gd name="connsiteX113" fmla="*/ 428625 w 864143"/>
                <a:gd name="connsiteY113" fmla="*/ 392906 h 601949"/>
                <a:gd name="connsiteX114" fmla="*/ 407194 w 864143"/>
                <a:gd name="connsiteY114" fmla="*/ 376238 h 601949"/>
                <a:gd name="connsiteX115" fmla="*/ 392907 w 864143"/>
                <a:gd name="connsiteY115" fmla="*/ 369094 h 601949"/>
                <a:gd name="connsiteX116" fmla="*/ 378619 w 864143"/>
                <a:gd name="connsiteY116" fmla="*/ 364331 h 601949"/>
                <a:gd name="connsiteX117" fmla="*/ 342901 w 864143"/>
                <a:gd name="connsiteY117" fmla="*/ 361813 h 601949"/>
                <a:gd name="connsiteX118" fmla="*/ 219075 w 864143"/>
                <a:gd name="connsiteY118" fmla="*/ 371293 h 601949"/>
                <a:gd name="connsiteX119" fmla="*/ 159544 w 864143"/>
                <a:gd name="connsiteY119" fmla="*/ 387917 h 601949"/>
                <a:gd name="connsiteX120" fmla="*/ 152400 w 864143"/>
                <a:gd name="connsiteY120" fmla="*/ 378619 h 601949"/>
                <a:gd name="connsiteX121" fmla="*/ 142875 w 864143"/>
                <a:gd name="connsiteY121" fmla="*/ 381000 h 601949"/>
                <a:gd name="connsiteX122" fmla="*/ 104775 w 864143"/>
                <a:gd name="connsiteY122" fmla="*/ 397669 h 601949"/>
                <a:gd name="connsiteX123" fmla="*/ 66675 w 864143"/>
                <a:gd name="connsiteY123" fmla="*/ 402431 h 601949"/>
                <a:gd name="connsiteX124" fmla="*/ 52388 w 864143"/>
                <a:gd name="connsiteY124" fmla="*/ 407194 h 601949"/>
                <a:gd name="connsiteX125" fmla="*/ 45244 w 864143"/>
                <a:gd name="connsiteY125" fmla="*/ 411956 h 601949"/>
                <a:gd name="connsiteX126" fmla="*/ 35719 w 864143"/>
                <a:gd name="connsiteY126" fmla="*/ 414338 h 601949"/>
                <a:gd name="connsiteX127" fmla="*/ 21432 w 864143"/>
                <a:gd name="connsiteY127" fmla="*/ 419100 h 601949"/>
                <a:gd name="connsiteX128" fmla="*/ 7144 w 864143"/>
                <a:gd name="connsiteY128" fmla="*/ 423863 h 601949"/>
                <a:gd name="connsiteX129" fmla="*/ 0 w 864143"/>
                <a:gd name="connsiteY129" fmla="*/ 426244 h 601949"/>
                <a:gd name="connsiteX130" fmla="*/ 4763 w 864143"/>
                <a:gd name="connsiteY130" fmla="*/ 428852 h 601949"/>
                <a:gd name="connsiteX0" fmla="*/ 10798 w 870178"/>
                <a:gd name="connsiteY0" fmla="*/ 428852 h 601949"/>
                <a:gd name="connsiteX1" fmla="*/ 15560 w 870178"/>
                <a:gd name="connsiteY1" fmla="*/ 416719 h 601949"/>
                <a:gd name="connsiteX2" fmla="*/ 64 w 870178"/>
                <a:gd name="connsiteY2" fmla="*/ 407195 h 601949"/>
                <a:gd name="connsiteX3" fmla="*/ 22532 w 870178"/>
                <a:gd name="connsiteY3" fmla="*/ 223331 h 601949"/>
                <a:gd name="connsiteX4" fmla="*/ 27467 w 870178"/>
                <a:gd name="connsiteY4" fmla="*/ 130969 h 601949"/>
                <a:gd name="connsiteX5" fmla="*/ 44135 w 870178"/>
                <a:gd name="connsiteY5" fmla="*/ 128588 h 601949"/>
                <a:gd name="connsiteX6" fmla="*/ 72710 w 870178"/>
                <a:gd name="connsiteY6" fmla="*/ 123825 h 601949"/>
                <a:gd name="connsiteX7" fmla="*/ 94142 w 870178"/>
                <a:gd name="connsiteY7" fmla="*/ 116681 h 601949"/>
                <a:gd name="connsiteX8" fmla="*/ 101285 w 870178"/>
                <a:gd name="connsiteY8" fmla="*/ 114300 h 601949"/>
                <a:gd name="connsiteX9" fmla="*/ 108429 w 870178"/>
                <a:gd name="connsiteY9" fmla="*/ 109538 h 601949"/>
                <a:gd name="connsiteX10" fmla="*/ 122717 w 870178"/>
                <a:gd name="connsiteY10" fmla="*/ 104775 h 601949"/>
                <a:gd name="connsiteX11" fmla="*/ 153673 w 870178"/>
                <a:gd name="connsiteY11" fmla="*/ 95250 h 601949"/>
                <a:gd name="connsiteX12" fmla="*/ 165579 w 870178"/>
                <a:gd name="connsiteY12" fmla="*/ 92869 h 601949"/>
                <a:gd name="connsiteX13" fmla="*/ 179867 w 870178"/>
                <a:gd name="connsiteY13" fmla="*/ 88106 h 601949"/>
                <a:gd name="connsiteX14" fmla="*/ 187010 w 870178"/>
                <a:gd name="connsiteY14" fmla="*/ 85725 h 601949"/>
                <a:gd name="connsiteX15" fmla="*/ 196535 w 870178"/>
                <a:gd name="connsiteY15" fmla="*/ 80963 h 601949"/>
                <a:gd name="connsiteX16" fmla="*/ 246542 w 870178"/>
                <a:gd name="connsiteY16" fmla="*/ 76200 h 601949"/>
                <a:gd name="connsiteX17" fmla="*/ 275117 w 870178"/>
                <a:gd name="connsiteY17" fmla="*/ 69056 h 601949"/>
                <a:gd name="connsiteX18" fmla="*/ 298929 w 870178"/>
                <a:gd name="connsiteY18" fmla="*/ 59531 h 601949"/>
                <a:gd name="connsiteX19" fmla="*/ 308454 w 870178"/>
                <a:gd name="connsiteY19" fmla="*/ 57150 h 601949"/>
                <a:gd name="connsiteX20" fmla="*/ 322742 w 870178"/>
                <a:gd name="connsiteY20" fmla="*/ 52388 h 601949"/>
                <a:gd name="connsiteX21" fmla="*/ 334648 w 870178"/>
                <a:gd name="connsiteY21" fmla="*/ 50006 h 601949"/>
                <a:gd name="connsiteX22" fmla="*/ 341792 w 870178"/>
                <a:gd name="connsiteY22" fmla="*/ 47625 h 601949"/>
                <a:gd name="connsiteX23" fmla="*/ 351317 w 870178"/>
                <a:gd name="connsiteY23" fmla="*/ 45244 h 601949"/>
                <a:gd name="connsiteX24" fmla="*/ 363223 w 870178"/>
                <a:gd name="connsiteY24" fmla="*/ 42863 h 601949"/>
                <a:gd name="connsiteX25" fmla="*/ 377510 w 870178"/>
                <a:gd name="connsiteY25" fmla="*/ 38100 h 601949"/>
                <a:gd name="connsiteX26" fmla="*/ 387035 w 870178"/>
                <a:gd name="connsiteY26" fmla="*/ 35719 h 601949"/>
                <a:gd name="connsiteX27" fmla="*/ 394179 w 870178"/>
                <a:gd name="connsiteY27" fmla="*/ 33338 h 601949"/>
                <a:gd name="connsiteX28" fmla="*/ 410848 w 870178"/>
                <a:gd name="connsiteY28" fmla="*/ 30956 h 601949"/>
                <a:gd name="connsiteX29" fmla="*/ 434660 w 870178"/>
                <a:gd name="connsiteY29" fmla="*/ 23813 h 601949"/>
                <a:gd name="connsiteX30" fmla="*/ 441804 w 870178"/>
                <a:gd name="connsiteY30" fmla="*/ 21431 h 601949"/>
                <a:gd name="connsiteX31" fmla="*/ 451329 w 870178"/>
                <a:gd name="connsiteY31" fmla="*/ 19050 h 601949"/>
                <a:gd name="connsiteX32" fmla="*/ 460854 w 870178"/>
                <a:gd name="connsiteY32" fmla="*/ 14288 h 601949"/>
                <a:gd name="connsiteX33" fmla="*/ 472760 w 870178"/>
                <a:gd name="connsiteY33" fmla="*/ 11906 h 601949"/>
                <a:gd name="connsiteX34" fmla="*/ 489429 w 870178"/>
                <a:gd name="connsiteY34" fmla="*/ 7144 h 601949"/>
                <a:gd name="connsiteX35" fmla="*/ 496573 w 870178"/>
                <a:gd name="connsiteY35" fmla="*/ 0 h 601949"/>
                <a:gd name="connsiteX36" fmla="*/ 506098 w 870178"/>
                <a:gd name="connsiteY36" fmla="*/ 14288 h 601949"/>
                <a:gd name="connsiteX37" fmla="*/ 530774 w 870178"/>
                <a:gd name="connsiteY37" fmla="*/ 11018 h 601949"/>
                <a:gd name="connsiteX38" fmla="*/ 525148 w 870178"/>
                <a:gd name="connsiteY38" fmla="*/ 38100 h 601949"/>
                <a:gd name="connsiteX39" fmla="*/ 541817 w 870178"/>
                <a:gd name="connsiteY39" fmla="*/ 47625 h 601949"/>
                <a:gd name="connsiteX40" fmla="*/ 546579 w 870178"/>
                <a:gd name="connsiteY40" fmla="*/ 54769 h 601949"/>
                <a:gd name="connsiteX41" fmla="*/ 560867 w 870178"/>
                <a:gd name="connsiteY41" fmla="*/ 59531 h 601949"/>
                <a:gd name="connsiteX42" fmla="*/ 582298 w 870178"/>
                <a:gd name="connsiteY42" fmla="*/ 73819 h 601949"/>
                <a:gd name="connsiteX43" fmla="*/ 589442 w 870178"/>
                <a:gd name="connsiteY43" fmla="*/ 76200 h 601949"/>
                <a:gd name="connsiteX44" fmla="*/ 596585 w 870178"/>
                <a:gd name="connsiteY44" fmla="*/ 83344 h 601949"/>
                <a:gd name="connsiteX45" fmla="*/ 606110 w 870178"/>
                <a:gd name="connsiteY45" fmla="*/ 88106 h 601949"/>
                <a:gd name="connsiteX46" fmla="*/ 625160 w 870178"/>
                <a:gd name="connsiteY46" fmla="*/ 100013 h 601949"/>
                <a:gd name="connsiteX47" fmla="*/ 632304 w 870178"/>
                <a:gd name="connsiteY47" fmla="*/ 104775 h 601949"/>
                <a:gd name="connsiteX48" fmla="*/ 651354 w 870178"/>
                <a:gd name="connsiteY48" fmla="*/ 116681 h 601949"/>
                <a:gd name="connsiteX49" fmla="*/ 660879 w 870178"/>
                <a:gd name="connsiteY49" fmla="*/ 130969 h 601949"/>
                <a:gd name="connsiteX50" fmla="*/ 668023 w 870178"/>
                <a:gd name="connsiteY50" fmla="*/ 140494 h 601949"/>
                <a:gd name="connsiteX51" fmla="*/ 672785 w 870178"/>
                <a:gd name="connsiteY51" fmla="*/ 147638 h 601949"/>
                <a:gd name="connsiteX52" fmla="*/ 687073 w 870178"/>
                <a:gd name="connsiteY52" fmla="*/ 157163 h 601949"/>
                <a:gd name="connsiteX53" fmla="*/ 722792 w 870178"/>
                <a:gd name="connsiteY53" fmla="*/ 180975 h 601949"/>
                <a:gd name="connsiteX54" fmla="*/ 737079 w 870178"/>
                <a:gd name="connsiteY54" fmla="*/ 190500 h 601949"/>
                <a:gd name="connsiteX55" fmla="*/ 744223 w 870178"/>
                <a:gd name="connsiteY55" fmla="*/ 195263 h 601949"/>
                <a:gd name="connsiteX56" fmla="*/ 772798 w 870178"/>
                <a:gd name="connsiteY56" fmla="*/ 219075 h 601949"/>
                <a:gd name="connsiteX57" fmla="*/ 779942 w 870178"/>
                <a:gd name="connsiteY57" fmla="*/ 221456 h 601949"/>
                <a:gd name="connsiteX58" fmla="*/ 791848 w 870178"/>
                <a:gd name="connsiteY58" fmla="*/ 228600 h 601949"/>
                <a:gd name="connsiteX59" fmla="*/ 798992 w 870178"/>
                <a:gd name="connsiteY59" fmla="*/ 230981 h 601949"/>
                <a:gd name="connsiteX60" fmla="*/ 810898 w 870178"/>
                <a:gd name="connsiteY60" fmla="*/ 238125 h 601949"/>
                <a:gd name="connsiteX61" fmla="*/ 851379 w 870178"/>
                <a:gd name="connsiteY61" fmla="*/ 271463 h 601949"/>
                <a:gd name="connsiteX62" fmla="*/ 853760 w 870178"/>
                <a:gd name="connsiteY62" fmla="*/ 278606 h 601949"/>
                <a:gd name="connsiteX63" fmla="*/ 846617 w 870178"/>
                <a:gd name="connsiteY63" fmla="*/ 307273 h 601949"/>
                <a:gd name="connsiteX64" fmla="*/ 825185 w 870178"/>
                <a:gd name="connsiteY64" fmla="*/ 323941 h 601949"/>
                <a:gd name="connsiteX65" fmla="*/ 848516 w 870178"/>
                <a:gd name="connsiteY65" fmla="*/ 330867 h 601949"/>
                <a:gd name="connsiteX66" fmla="*/ 870121 w 870178"/>
                <a:gd name="connsiteY66" fmla="*/ 354806 h 601949"/>
                <a:gd name="connsiteX67" fmla="*/ 841854 w 870178"/>
                <a:gd name="connsiteY67" fmla="*/ 383381 h 601949"/>
                <a:gd name="connsiteX68" fmla="*/ 865186 w 870178"/>
                <a:gd name="connsiteY68" fmla="*/ 377984 h 601949"/>
                <a:gd name="connsiteX69" fmla="*/ 813279 w 870178"/>
                <a:gd name="connsiteY69" fmla="*/ 404813 h 601949"/>
                <a:gd name="connsiteX70" fmla="*/ 796610 w 870178"/>
                <a:gd name="connsiteY70" fmla="*/ 416719 h 601949"/>
                <a:gd name="connsiteX71" fmla="*/ 787085 w 870178"/>
                <a:gd name="connsiteY71" fmla="*/ 400050 h 601949"/>
                <a:gd name="connsiteX72" fmla="*/ 779942 w 870178"/>
                <a:gd name="connsiteY72" fmla="*/ 385763 h 601949"/>
                <a:gd name="connsiteX73" fmla="*/ 772798 w 870178"/>
                <a:gd name="connsiteY73" fmla="*/ 388144 h 601949"/>
                <a:gd name="connsiteX74" fmla="*/ 760892 w 870178"/>
                <a:gd name="connsiteY74" fmla="*/ 402431 h 601949"/>
                <a:gd name="connsiteX75" fmla="*/ 753748 w 870178"/>
                <a:gd name="connsiteY75" fmla="*/ 407194 h 601949"/>
                <a:gd name="connsiteX76" fmla="*/ 748985 w 870178"/>
                <a:gd name="connsiteY76" fmla="*/ 414338 h 601949"/>
                <a:gd name="connsiteX77" fmla="*/ 739460 w 870178"/>
                <a:gd name="connsiteY77" fmla="*/ 431006 h 601949"/>
                <a:gd name="connsiteX78" fmla="*/ 732317 w 870178"/>
                <a:gd name="connsiteY78" fmla="*/ 438150 h 601949"/>
                <a:gd name="connsiteX79" fmla="*/ 753439 w 870178"/>
                <a:gd name="connsiteY79" fmla="*/ 462471 h 601949"/>
                <a:gd name="connsiteX80" fmla="*/ 745258 w 870178"/>
                <a:gd name="connsiteY80" fmla="*/ 480506 h 601949"/>
                <a:gd name="connsiteX81" fmla="*/ 764654 w 870178"/>
                <a:gd name="connsiteY81" fmla="*/ 519358 h 601949"/>
                <a:gd name="connsiteX82" fmla="*/ 727554 w 870178"/>
                <a:gd name="connsiteY82" fmla="*/ 538163 h 601949"/>
                <a:gd name="connsiteX83" fmla="*/ 755821 w 870178"/>
                <a:gd name="connsiteY83" fmla="*/ 562862 h 601949"/>
                <a:gd name="connsiteX84" fmla="*/ 722791 w 870178"/>
                <a:gd name="connsiteY84" fmla="*/ 568801 h 601949"/>
                <a:gd name="connsiteX85" fmla="*/ 710885 w 870178"/>
                <a:gd name="connsiteY85" fmla="*/ 576263 h 601949"/>
                <a:gd name="connsiteX86" fmla="*/ 708504 w 870178"/>
                <a:gd name="connsiteY86" fmla="*/ 592931 h 601949"/>
                <a:gd name="connsiteX87" fmla="*/ 701360 w 870178"/>
                <a:gd name="connsiteY87" fmla="*/ 597694 h 601949"/>
                <a:gd name="connsiteX88" fmla="*/ 722655 w 870178"/>
                <a:gd name="connsiteY88" fmla="*/ 601949 h 601949"/>
                <a:gd name="connsiteX89" fmla="*/ 682310 w 870178"/>
                <a:gd name="connsiteY89" fmla="*/ 597694 h 601949"/>
                <a:gd name="connsiteX90" fmla="*/ 677548 w 870178"/>
                <a:gd name="connsiteY90" fmla="*/ 583406 h 601949"/>
                <a:gd name="connsiteX91" fmla="*/ 672785 w 870178"/>
                <a:gd name="connsiteY91" fmla="*/ 569119 h 601949"/>
                <a:gd name="connsiteX92" fmla="*/ 670404 w 870178"/>
                <a:gd name="connsiteY92" fmla="*/ 561975 h 601949"/>
                <a:gd name="connsiteX93" fmla="*/ 656117 w 870178"/>
                <a:gd name="connsiteY93" fmla="*/ 550069 h 601949"/>
                <a:gd name="connsiteX94" fmla="*/ 648973 w 870178"/>
                <a:gd name="connsiteY94" fmla="*/ 542925 h 601949"/>
                <a:gd name="connsiteX95" fmla="*/ 634685 w 870178"/>
                <a:gd name="connsiteY95" fmla="*/ 535781 h 601949"/>
                <a:gd name="connsiteX96" fmla="*/ 620398 w 870178"/>
                <a:gd name="connsiteY96" fmla="*/ 526256 h 601949"/>
                <a:gd name="connsiteX97" fmla="*/ 610873 w 870178"/>
                <a:gd name="connsiteY97" fmla="*/ 519113 h 601949"/>
                <a:gd name="connsiteX98" fmla="*/ 596585 w 870178"/>
                <a:gd name="connsiteY98" fmla="*/ 514350 h 601949"/>
                <a:gd name="connsiteX99" fmla="*/ 589442 w 870178"/>
                <a:gd name="connsiteY99" fmla="*/ 511969 h 601949"/>
                <a:gd name="connsiteX100" fmla="*/ 572773 w 870178"/>
                <a:gd name="connsiteY100" fmla="*/ 504825 h 601949"/>
                <a:gd name="connsiteX101" fmla="*/ 563248 w 870178"/>
                <a:gd name="connsiteY101" fmla="*/ 497681 h 601949"/>
                <a:gd name="connsiteX102" fmla="*/ 548960 w 870178"/>
                <a:gd name="connsiteY102" fmla="*/ 488156 h 601949"/>
                <a:gd name="connsiteX103" fmla="*/ 541817 w 870178"/>
                <a:gd name="connsiteY103" fmla="*/ 483394 h 601949"/>
                <a:gd name="connsiteX104" fmla="*/ 537054 w 870178"/>
                <a:gd name="connsiteY104" fmla="*/ 476250 h 601949"/>
                <a:gd name="connsiteX105" fmla="*/ 522767 w 870178"/>
                <a:gd name="connsiteY105" fmla="*/ 466725 h 601949"/>
                <a:gd name="connsiteX106" fmla="*/ 508479 w 870178"/>
                <a:gd name="connsiteY106" fmla="*/ 457200 h 601949"/>
                <a:gd name="connsiteX107" fmla="*/ 498954 w 870178"/>
                <a:gd name="connsiteY107" fmla="*/ 450056 h 601949"/>
                <a:gd name="connsiteX108" fmla="*/ 484667 w 870178"/>
                <a:gd name="connsiteY108" fmla="*/ 435769 h 601949"/>
                <a:gd name="connsiteX109" fmla="*/ 467998 w 870178"/>
                <a:gd name="connsiteY109" fmla="*/ 423863 h 601949"/>
                <a:gd name="connsiteX110" fmla="*/ 463235 w 870178"/>
                <a:gd name="connsiteY110" fmla="*/ 416719 h 601949"/>
                <a:gd name="connsiteX111" fmla="*/ 448948 w 870178"/>
                <a:gd name="connsiteY111" fmla="*/ 407194 h 601949"/>
                <a:gd name="connsiteX112" fmla="*/ 444185 w 870178"/>
                <a:gd name="connsiteY112" fmla="*/ 400050 h 601949"/>
                <a:gd name="connsiteX113" fmla="*/ 434660 w 870178"/>
                <a:gd name="connsiteY113" fmla="*/ 392906 h 601949"/>
                <a:gd name="connsiteX114" fmla="*/ 413229 w 870178"/>
                <a:gd name="connsiteY114" fmla="*/ 376238 h 601949"/>
                <a:gd name="connsiteX115" fmla="*/ 398942 w 870178"/>
                <a:gd name="connsiteY115" fmla="*/ 369094 h 601949"/>
                <a:gd name="connsiteX116" fmla="*/ 384654 w 870178"/>
                <a:gd name="connsiteY116" fmla="*/ 364331 h 601949"/>
                <a:gd name="connsiteX117" fmla="*/ 348936 w 870178"/>
                <a:gd name="connsiteY117" fmla="*/ 361813 h 601949"/>
                <a:gd name="connsiteX118" fmla="*/ 225110 w 870178"/>
                <a:gd name="connsiteY118" fmla="*/ 371293 h 601949"/>
                <a:gd name="connsiteX119" fmla="*/ 165579 w 870178"/>
                <a:gd name="connsiteY119" fmla="*/ 387917 h 601949"/>
                <a:gd name="connsiteX120" fmla="*/ 158435 w 870178"/>
                <a:gd name="connsiteY120" fmla="*/ 378619 h 601949"/>
                <a:gd name="connsiteX121" fmla="*/ 148910 w 870178"/>
                <a:gd name="connsiteY121" fmla="*/ 381000 h 601949"/>
                <a:gd name="connsiteX122" fmla="*/ 110810 w 870178"/>
                <a:gd name="connsiteY122" fmla="*/ 397669 h 601949"/>
                <a:gd name="connsiteX123" fmla="*/ 72710 w 870178"/>
                <a:gd name="connsiteY123" fmla="*/ 402431 h 601949"/>
                <a:gd name="connsiteX124" fmla="*/ 58423 w 870178"/>
                <a:gd name="connsiteY124" fmla="*/ 407194 h 601949"/>
                <a:gd name="connsiteX125" fmla="*/ 51279 w 870178"/>
                <a:gd name="connsiteY125" fmla="*/ 411956 h 601949"/>
                <a:gd name="connsiteX126" fmla="*/ 41754 w 870178"/>
                <a:gd name="connsiteY126" fmla="*/ 414338 h 601949"/>
                <a:gd name="connsiteX127" fmla="*/ 27467 w 870178"/>
                <a:gd name="connsiteY127" fmla="*/ 419100 h 601949"/>
                <a:gd name="connsiteX128" fmla="*/ 13179 w 870178"/>
                <a:gd name="connsiteY128" fmla="*/ 423863 h 601949"/>
                <a:gd name="connsiteX129" fmla="*/ 6035 w 870178"/>
                <a:gd name="connsiteY129" fmla="*/ 426244 h 601949"/>
                <a:gd name="connsiteX130" fmla="*/ 10798 w 870178"/>
                <a:gd name="connsiteY130" fmla="*/ 428852 h 601949"/>
                <a:gd name="connsiteX0" fmla="*/ 11409 w 870789"/>
                <a:gd name="connsiteY0" fmla="*/ 428852 h 601949"/>
                <a:gd name="connsiteX1" fmla="*/ 16171 w 870789"/>
                <a:gd name="connsiteY1" fmla="*/ 416719 h 601949"/>
                <a:gd name="connsiteX2" fmla="*/ 675 w 870789"/>
                <a:gd name="connsiteY2" fmla="*/ 407195 h 601949"/>
                <a:gd name="connsiteX3" fmla="*/ 7818 w 870789"/>
                <a:gd name="connsiteY3" fmla="*/ 213298 h 601949"/>
                <a:gd name="connsiteX4" fmla="*/ 28078 w 870789"/>
                <a:gd name="connsiteY4" fmla="*/ 130969 h 601949"/>
                <a:gd name="connsiteX5" fmla="*/ 44746 w 870789"/>
                <a:gd name="connsiteY5" fmla="*/ 128588 h 601949"/>
                <a:gd name="connsiteX6" fmla="*/ 73321 w 870789"/>
                <a:gd name="connsiteY6" fmla="*/ 123825 h 601949"/>
                <a:gd name="connsiteX7" fmla="*/ 94753 w 870789"/>
                <a:gd name="connsiteY7" fmla="*/ 116681 h 601949"/>
                <a:gd name="connsiteX8" fmla="*/ 101896 w 870789"/>
                <a:gd name="connsiteY8" fmla="*/ 114300 h 601949"/>
                <a:gd name="connsiteX9" fmla="*/ 109040 w 870789"/>
                <a:gd name="connsiteY9" fmla="*/ 109538 h 601949"/>
                <a:gd name="connsiteX10" fmla="*/ 123328 w 870789"/>
                <a:gd name="connsiteY10" fmla="*/ 104775 h 601949"/>
                <a:gd name="connsiteX11" fmla="*/ 154284 w 870789"/>
                <a:gd name="connsiteY11" fmla="*/ 95250 h 601949"/>
                <a:gd name="connsiteX12" fmla="*/ 166190 w 870789"/>
                <a:gd name="connsiteY12" fmla="*/ 92869 h 601949"/>
                <a:gd name="connsiteX13" fmla="*/ 180478 w 870789"/>
                <a:gd name="connsiteY13" fmla="*/ 88106 h 601949"/>
                <a:gd name="connsiteX14" fmla="*/ 187621 w 870789"/>
                <a:gd name="connsiteY14" fmla="*/ 85725 h 601949"/>
                <a:gd name="connsiteX15" fmla="*/ 197146 w 870789"/>
                <a:gd name="connsiteY15" fmla="*/ 80963 h 601949"/>
                <a:gd name="connsiteX16" fmla="*/ 247153 w 870789"/>
                <a:gd name="connsiteY16" fmla="*/ 76200 h 601949"/>
                <a:gd name="connsiteX17" fmla="*/ 275728 w 870789"/>
                <a:gd name="connsiteY17" fmla="*/ 69056 h 601949"/>
                <a:gd name="connsiteX18" fmla="*/ 299540 w 870789"/>
                <a:gd name="connsiteY18" fmla="*/ 59531 h 601949"/>
                <a:gd name="connsiteX19" fmla="*/ 309065 w 870789"/>
                <a:gd name="connsiteY19" fmla="*/ 57150 h 601949"/>
                <a:gd name="connsiteX20" fmla="*/ 323353 w 870789"/>
                <a:gd name="connsiteY20" fmla="*/ 52388 h 601949"/>
                <a:gd name="connsiteX21" fmla="*/ 335259 w 870789"/>
                <a:gd name="connsiteY21" fmla="*/ 50006 h 601949"/>
                <a:gd name="connsiteX22" fmla="*/ 342403 w 870789"/>
                <a:gd name="connsiteY22" fmla="*/ 47625 h 601949"/>
                <a:gd name="connsiteX23" fmla="*/ 351928 w 870789"/>
                <a:gd name="connsiteY23" fmla="*/ 45244 h 601949"/>
                <a:gd name="connsiteX24" fmla="*/ 363834 w 870789"/>
                <a:gd name="connsiteY24" fmla="*/ 42863 h 601949"/>
                <a:gd name="connsiteX25" fmla="*/ 378121 w 870789"/>
                <a:gd name="connsiteY25" fmla="*/ 38100 h 601949"/>
                <a:gd name="connsiteX26" fmla="*/ 387646 w 870789"/>
                <a:gd name="connsiteY26" fmla="*/ 35719 h 601949"/>
                <a:gd name="connsiteX27" fmla="*/ 394790 w 870789"/>
                <a:gd name="connsiteY27" fmla="*/ 33338 h 601949"/>
                <a:gd name="connsiteX28" fmla="*/ 411459 w 870789"/>
                <a:gd name="connsiteY28" fmla="*/ 30956 h 601949"/>
                <a:gd name="connsiteX29" fmla="*/ 435271 w 870789"/>
                <a:gd name="connsiteY29" fmla="*/ 23813 h 601949"/>
                <a:gd name="connsiteX30" fmla="*/ 442415 w 870789"/>
                <a:gd name="connsiteY30" fmla="*/ 21431 h 601949"/>
                <a:gd name="connsiteX31" fmla="*/ 451940 w 870789"/>
                <a:gd name="connsiteY31" fmla="*/ 19050 h 601949"/>
                <a:gd name="connsiteX32" fmla="*/ 461465 w 870789"/>
                <a:gd name="connsiteY32" fmla="*/ 14288 h 601949"/>
                <a:gd name="connsiteX33" fmla="*/ 473371 w 870789"/>
                <a:gd name="connsiteY33" fmla="*/ 11906 h 601949"/>
                <a:gd name="connsiteX34" fmla="*/ 490040 w 870789"/>
                <a:gd name="connsiteY34" fmla="*/ 7144 h 601949"/>
                <a:gd name="connsiteX35" fmla="*/ 497184 w 870789"/>
                <a:gd name="connsiteY35" fmla="*/ 0 h 601949"/>
                <a:gd name="connsiteX36" fmla="*/ 506709 w 870789"/>
                <a:gd name="connsiteY36" fmla="*/ 14288 h 601949"/>
                <a:gd name="connsiteX37" fmla="*/ 531385 w 870789"/>
                <a:gd name="connsiteY37" fmla="*/ 11018 h 601949"/>
                <a:gd name="connsiteX38" fmla="*/ 525759 w 870789"/>
                <a:gd name="connsiteY38" fmla="*/ 38100 h 601949"/>
                <a:gd name="connsiteX39" fmla="*/ 542428 w 870789"/>
                <a:gd name="connsiteY39" fmla="*/ 47625 h 601949"/>
                <a:gd name="connsiteX40" fmla="*/ 547190 w 870789"/>
                <a:gd name="connsiteY40" fmla="*/ 54769 h 601949"/>
                <a:gd name="connsiteX41" fmla="*/ 561478 w 870789"/>
                <a:gd name="connsiteY41" fmla="*/ 59531 h 601949"/>
                <a:gd name="connsiteX42" fmla="*/ 582909 w 870789"/>
                <a:gd name="connsiteY42" fmla="*/ 73819 h 601949"/>
                <a:gd name="connsiteX43" fmla="*/ 590053 w 870789"/>
                <a:gd name="connsiteY43" fmla="*/ 76200 h 601949"/>
                <a:gd name="connsiteX44" fmla="*/ 597196 w 870789"/>
                <a:gd name="connsiteY44" fmla="*/ 83344 h 601949"/>
                <a:gd name="connsiteX45" fmla="*/ 606721 w 870789"/>
                <a:gd name="connsiteY45" fmla="*/ 88106 h 601949"/>
                <a:gd name="connsiteX46" fmla="*/ 625771 w 870789"/>
                <a:gd name="connsiteY46" fmla="*/ 100013 h 601949"/>
                <a:gd name="connsiteX47" fmla="*/ 632915 w 870789"/>
                <a:gd name="connsiteY47" fmla="*/ 104775 h 601949"/>
                <a:gd name="connsiteX48" fmla="*/ 651965 w 870789"/>
                <a:gd name="connsiteY48" fmla="*/ 116681 h 601949"/>
                <a:gd name="connsiteX49" fmla="*/ 661490 w 870789"/>
                <a:gd name="connsiteY49" fmla="*/ 130969 h 601949"/>
                <a:gd name="connsiteX50" fmla="*/ 668634 w 870789"/>
                <a:gd name="connsiteY50" fmla="*/ 140494 h 601949"/>
                <a:gd name="connsiteX51" fmla="*/ 673396 w 870789"/>
                <a:gd name="connsiteY51" fmla="*/ 147638 h 601949"/>
                <a:gd name="connsiteX52" fmla="*/ 687684 w 870789"/>
                <a:gd name="connsiteY52" fmla="*/ 157163 h 601949"/>
                <a:gd name="connsiteX53" fmla="*/ 723403 w 870789"/>
                <a:gd name="connsiteY53" fmla="*/ 180975 h 601949"/>
                <a:gd name="connsiteX54" fmla="*/ 737690 w 870789"/>
                <a:gd name="connsiteY54" fmla="*/ 190500 h 601949"/>
                <a:gd name="connsiteX55" fmla="*/ 744834 w 870789"/>
                <a:gd name="connsiteY55" fmla="*/ 195263 h 601949"/>
                <a:gd name="connsiteX56" fmla="*/ 773409 w 870789"/>
                <a:gd name="connsiteY56" fmla="*/ 219075 h 601949"/>
                <a:gd name="connsiteX57" fmla="*/ 780553 w 870789"/>
                <a:gd name="connsiteY57" fmla="*/ 221456 h 601949"/>
                <a:gd name="connsiteX58" fmla="*/ 792459 w 870789"/>
                <a:gd name="connsiteY58" fmla="*/ 228600 h 601949"/>
                <a:gd name="connsiteX59" fmla="*/ 799603 w 870789"/>
                <a:gd name="connsiteY59" fmla="*/ 230981 h 601949"/>
                <a:gd name="connsiteX60" fmla="*/ 811509 w 870789"/>
                <a:gd name="connsiteY60" fmla="*/ 238125 h 601949"/>
                <a:gd name="connsiteX61" fmla="*/ 851990 w 870789"/>
                <a:gd name="connsiteY61" fmla="*/ 271463 h 601949"/>
                <a:gd name="connsiteX62" fmla="*/ 854371 w 870789"/>
                <a:gd name="connsiteY62" fmla="*/ 278606 h 601949"/>
                <a:gd name="connsiteX63" fmla="*/ 847228 w 870789"/>
                <a:gd name="connsiteY63" fmla="*/ 307273 h 601949"/>
                <a:gd name="connsiteX64" fmla="*/ 825796 w 870789"/>
                <a:gd name="connsiteY64" fmla="*/ 323941 h 601949"/>
                <a:gd name="connsiteX65" fmla="*/ 849127 w 870789"/>
                <a:gd name="connsiteY65" fmla="*/ 330867 h 601949"/>
                <a:gd name="connsiteX66" fmla="*/ 870732 w 870789"/>
                <a:gd name="connsiteY66" fmla="*/ 354806 h 601949"/>
                <a:gd name="connsiteX67" fmla="*/ 842465 w 870789"/>
                <a:gd name="connsiteY67" fmla="*/ 383381 h 601949"/>
                <a:gd name="connsiteX68" fmla="*/ 865797 w 870789"/>
                <a:gd name="connsiteY68" fmla="*/ 377984 h 601949"/>
                <a:gd name="connsiteX69" fmla="*/ 813890 w 870789"/>
                <a:gd name="connsiteY69" fmla="*/ 404813 h 601949"/>
                <a:gd name="connsiteX70" fmla="*/ 797221 w 870789"/>
                <a:gd name="connsiteY70" fmla="*/ 416719 h 601949"/>
                <a:gd name="connsiteX71" fmla="*/ 787696 w 870789"/>
                <a:gd name="connsiteY71" fmla="*/ 400050 h 601949"/>
                <a:gd name="connsiteX72" fmla="*/ 780553 w 870789"/>
                <a:gd name="connsiteY72" fmla="*/ 385763 h 601949"/>
                <a:gd name="connsiteX73" fmla="*/ 773409 w 870789"/>
                <a:gd name="connsiteY73" fmla="*/ 388144 h 601949"/>
                <a:gd name="connsiteX74" fmla="*/ 761503 w 870789"/>
                <a:gd name="connsiteY74" fmla="*/ 402431 h 601949"/>
                <a:gd name="connsiteX75" fmla="*/ 754359 w 870789"/>
                <a:gd name="connsiteY75" fmla="*/ 407194 h 601949"/>
                <a:gd name="connsiteX76" fmla="*/ 749596 w 870789"/>
                <a:gd name="connsiteY76" fmla="*/ 414338 h 601949"/>
                <a:gd name="connsiteX77" fmla="*/ 740071 w 870789"/>
                <a:gd name="connsiteY77" fmla="*/ 431006 h 601949"/>
                <a:gd name="connsiteX78" fmla="*/ 732928 w 870789"/>
                <a:gd name="connsiteY78" fmla="*/ 438150 h 601949"/>
                <a:gd name="connsiteX79" fmla="*/ 754050 w 870789"/>
                <a:gd name="connsiteY79" fmla="*/ 462471 h 601949"/>
                <a:gd name="connsiteX80" fmla="*/ 745869 w 870789"/>
                <a:gd name="connsiteY80" fmla="*/ 480506 h 601949"/>
                <a:gd name="connsiteX81" fmla="*/ 765265 w 870789"/>
                <a:gd name="connsiteY81" fmla="*/ 519358 h 601949"/>
                <a:gd name="connsiteX82" fmla="*/ 728165 w 870789"/>
                <a:gd name="connsiteY82" fmla="*/ 538163 h 601949"/>
                <a:gd name="connsiteX83" fmla="*/ 756432 w 870789"/>
                <a:gd name="connsiteY83" fmla="*/ 562862 h 601949"/>
                <a:gd name="connsiteX84" fmla="*/ 723402 w 870789"/>
                <a:gd name="connsiteY84" fmla="*/ 568801 h 601949"/>
                <a:gd name="connsiteX85" fmla="*/ 711496 w 870789"/>
                <a:gd name="connsiteY85" fmla="*/ 576263 h 601949"/>
                <a:gd name="connsiteX86" fmla="*/ 709115 w 870789"/>
                <a:gd name="connsiteY86" fmla="*/ 592931 h 601949"/>
                <a:gd name="connsiteX87" fmla="*/ 701971 w 870789"/>
                <a:gd name="connsiteY87" fmla="*/ 597694 h 601949"/>
                <a:gd name="connsiteX88" fmla="*/ 723266 w 870789"/>
                <a:gd name="connsiteY88" fmla="*/ 601949 h 601949"/>
                <a:gd name="connsiteX89" fmla="*/ 682921 w 870789"/>
                <a:gd name="connsiteY89" fmla="*/ 597694 h 601949"/>
                <a:gd name="connsiteX90" fmla="*/ 678159 w 870789"/>
                <a:gd name="connsiteY90" fmla="*/ 583406 h 601949"/>
                <a:gd name="connsiteX91" fmla="*/ 673396 w 870789"/>
                <a:gd name="connsiteY91" fmla="*/ 569119 h 601949"/>
                <a:gd name="connsiteX92" fmla="*/ 671015 w 870789"/>
                <a:gd name="connsiteY92" fmla="*/ 561975 h 601949"/>
                <a:gd name="connsiteX93" fmla="*/ 656728 w 870789"/>
                <a:gd name="connsiteY93" fmla="*/ 550069 h 601949"/>
                <a:gd name="connsiteX94" fmla="*/ 649584 w 870789"/>
                <a:gd name="connsiteY94" fmla="*/ 542925 h 601949"/>
                <a:gd name="connsiteX95" fmla="*/ 635296 w 870789"/>
                <a:gd name="connsiteY95" fmla="*/ 535781 h 601949"/>
                <a:gd name="connsiteX96" fmla="*/ 621009 w 870789"/>
                <a:gd name="connsiteY96" fmla="*/ 526256 h 601949"/>
                <a:gd name="connsiteX97" fmla="*/ 611484 w 870789"/>
                <a:gd name="connsiteY97" fmla="*/ 519113 h 601949"/>
                <a:gd name="connsiteX98" fmla="*/ 597196 w 870789"/>
                <a:gd name="connsiteY98" fmla="*/ 514350 h 601949"/>
                <a:gd name="connsiteX99" fmla="*/ 590053 w 870789"/>
                <a:gd name="connsiteY99" fmla="*/ 511969 h 601949"/>
                <a:gd name="connsiteX100" fmla="*/ 573384 w 870789"/>
                <a:gd name="connsiteY100" fmla="*/ 504825 h 601949"/>
                <a:gd name="connsiteX101" fmla="*/ 563859 w 870789"/>
                <a:gd name="connsiteY101" fmla="*/ 497681 h 601949"/>
                <a:gd name="connsiteX102" fmla="*/ 549571 w 870789"/>
                <a:gd name="connsiteY102" fmla="*/ 488156 h 601949"/>
                <a:gd name="connsiteX103" fmla="*/ 542428 w 870789"/>
                <a:gd name="connsiteY103" fmla="*/ 483394 h 601949"/>
                <a:gd name="connsiteX104" fmla="*/ 537665 w 870789"/>
                <a:gd name="connsiteY104" fmla="*/ 476250 h 601949"/>
                <a:gd name="connsiteX105" fmla="*/ 523378 w 870789"/>
                <a:gd name="connsiteY105" fmla="*/ 466725 h 601949"/>
                <a:gd name="connsiteX106" fmla="*/ 509090 w 870789"/>
                <a:gd name="connsiteY106" fmla="*/ 457200 h 601949"/>
                <a:gd name="connsiteX107" fmla="*/ 499565 w 870789"/>
                <a:gd name="connsiteY107" fmla="*/ 450056 h 601949"/>
                <a:gd name="connsiteX108" fmla="*/ 485278 w 870789"/>
                <a:gd name="connsiteY108" fmla="*/ 435769 h 601949"/>
                <a:gd name="connsiteX109" fmla="*/ 468609 w 870789"/>
                <a:gd name="connsiteY109" fmla="*/ 423863 h 601949"/>
                <a:gd name="connsiteX110" fmla="*/ 463846 w 870789"/>
                <a:gd name="connsiteY110" fmla="*/ 416719 h 601949"/>
                <a:gd name="connsiteX111" fmla="*/ 449559 w 870789"/>
                <a:gd name="connsiteY111" fmla="*/ 407194 h 601949"/>
                <a:gd name="connsiteX112" fmla="*/ 444796 w 870789"/>
                <a:gd name="connsiteY112" fmla="*/ 400050 h 601949"/>
                <a:gd name="connsiteX113" fmla="*/ 435271 w 870789"/>
                <a:gd name="connsiteY113" fmla="*/ 392906 h 601949"/>
                <a:gd name="connsiteX114" fmla="*/ 413840 w 870789"/>
                <a:gd name="connsiteY114" fmla="*/ 376238 h 601949"/>
                <a:gd name="connsiteX115" fmla="*/ 399553 w 870789"/>
                <a:gd name="connsiteY115" fmla="*/ 369094 h 601949"/>
                <a:gd name="connsiteX116" fmla="*/ 385265 w 870789"/>
                <a:gd name="connsiteY116" fmla="*/ 364331 h 601949"/>
                <a:gd name="connsiteX117" fmla="*/ 349547 w 870789"/>
                <a:gd name="connsiteY117" fmla="*/ 361813 h 601949"/>
                <a:gd name="connsiteX118" fmla="*/ 225721 w 870789"/>
                <a:gd name="connsiteY118" fmla="*/ 371293 h 601949"/>
                <a:gd name="connsiteX119" fmla="*/ 166190 w 870789"/>
                <a:gd name="connsiteY119" fmla="*/ 387917 h 601949"/>
                <a:gd name="connsiteX120" fmla="*/ 159046 w 870789"/>
                <a:gd name="connsiteY120" fmla="*/ 378619 h 601949"/>
                <a:gd name="connsiteX121" fmla="*/ 149521 w 870789"/>
                <a:gd name="connsiteY121" fmla="*/ 381000 h 601949"/>
                <a:gd name="connsiteX122" fmla="*/ 111421 w 870789"/>
                <a:gd name="connsiteY122" fmla="*/ 397669 h 601949"/>
                <a:gd name="connsiteX123" fmla="*/ 73321 w 870789"/>
                <a:gd name="connsiteY123" fmla="*/ 402431 h 601949"/>
                <a:gd name="connsiteX124" fmla="*/ 59034 w 870789"/>
                <a:gd name="connsiteY124" fmla="*/ 407194 h 601949"/>
                <a:gd name="connsiteX125" fmla="*/ 51890 w 870789"/>
                <a:gd name="connsiteY125" fmla="*/ 411956 h 601949"/>
                <a:gd name="connsiteX126" fmla="*/ 42365 w 870789"/>
                <a:gd name="connsiteY126" fmla="*/ 414338 h 601949"/>
                <a:gd name="connsiteX127" fmla="*/ 28078 w 870789"/>
                <a:gd name="connsiteY127" fmla="*/ 419100 h 601949"/>
                <a:gd name="connsiteX128" fmla="*/ 13790 w 870789"/>
                <a:gd name="connsiteY128" fmla="*/ 423863 h 601949"/>
                <a:gd name="connsiteX129" fmla="*/ 6646 w 870789"/>
                <a:gd name="connsiteY129" fmla="*/ 426244 h 601949"/>
                <a:gd name="connsiteX130" fmla="*/ 11409 w 870789"/>
                <a:gd name="connsiteY130" fmla="*/ 428852 h 601949"/>
                <a:gd name="connsiteX0" fmla="*/ 11409 w 870789"/>
                <a:gd name="connsiteY0" fmla="*/ 428852 h 601949"/>
                <a:gd name="connsiteX1" fmla="*/ 16171 w 870789"/>
                <a:gd name="connsiteY1" fmla="*/ 416719 h 601949"/>
                <a:gd name="connsiteX2" fmla="*/ 675 w 870789"/>
                <a:gd name="connsiteY2" fmla="*/ 407195 h 601949"/>
                <a:gd name="connsiteX3" fmla="*/ 7818 w 870789"/>
                <a:gd name="connsiteY3" fmla="*/ 213298 h 601949"/>
                <a:gd name="connsiteX4" fmla="*/ 28078 w 870789"/>
                <a:gd name="connsiteY4" fmla="*/ 130969 h 601949"/>
                <a:gd name="connsiteX5" fmla="*/ 21760 w 870789"/>
                <a:gd name="connsiteY5" fmla="*/ 116048 h 601949"/>
                <a:gd name="connsiteX6" fmla="*/ 73321 w 870789"/>
                <a:gd name="connsiteY6" fmla="*/ 123825 h 601949"/>
                <a:gd name="connsiteX7" fmla="*/ 94753 w 870789"/>
                <a:gd name="connsiteY7" fmla="*/ 116681 h 601949"/>
                <a:gd name="connsiteX8" fmla="*/ 101896 w 870789"/>
                <a:gd name="connsiteY8" fmla="*/ 114300 h 601949"/>
                <a:gd name="connsiteX9" fmla="*/ 109040 w 870789"/>
                <a:gd name="connsiteY9" fmla="*/ 109538 h 601949"/>
                <a:gd name="connsiteX10" fmla="*/ 123328 w 870789"/>
                <a:gd name="connsiteY10" fmla="*/ 104775 h 601949"/>
                <a:gd name="connsiteX11" fmla="*/ 154284 w 870789"/>
                <a:gd name="connsiteY11" fmla="*/ 95250 h 601949"/>
                <a:gd name="connsiteX12" fmla="*/ 166190 w 870789"/>
                <a:gd name="connsiteY12" fmla="*/ 92869 h 601949"/>
                <a:gd name="connsiteX13" fmla="*/ 180478 w 870789"/>
                <a:gd name="connsiteY13" fmla="*/ 88106 h 601949"/>
                <a:gd name="connsiteX14" fmla="*/ 187621 w 870789"/>
                <a:gd name="connsiteY14" fmla="*/ 85725 h 601949"/>
                <a:gd name="connsiteX15" fmla="*/ 197146 w 870789"/>
                <a:gd name="connsiteY15" fmla="*/ 80963 h 601949"/>
                <a:gd name="connsiteX16" fmla="*/ 247153 w 870789"/>
                <a:gd name="connsiteY16" fmla="*/ 76200 h 601949"/>
                <a:gd name="connsiteX17" fmla="*/ 275728 w 870789"/>
                <a:gd name="connsiteY17" fmla="*/ 69056 h 601949"/>
                <a:gd name="connsiteX18" fmla="*/ 299540 w 870789"/>
                <a:gd name="connsiteY18" fmla="*/ 59531 h 601949"/>
                <a:gd name="connsiteX19" fmla="*/ 309065 w 870789"/>
                <a:gd name="connsiteY19" fmla="*/ 57150 h 601949"/>
                <a:gd name="connsiteX20" fmla="*/ 323353 w 870789"/>
                <a:gd name="connsiteY20" fmla="*/ 52388 h 601949"/>
                <a:gd name="connsiteX21" fmla="*/ 335259 w 870789"/>
                <a:gd name="connsiteY21" fmla="*/ 50006 h 601949"/>
                <a:gd name="connsiteX22" fmla="*/ 342403 w 870789"/>
                <a:gd name="connsiteY22" fmla="*/ 47625 h 601949"/>
                <a:gd name="connsiteX23" fmla="*/ 351928 w 870789"/>
                <a:gd name="connsiteY23" fmla="*/ 45244 h 601949"/>
                <a:gd name="connsiteX24" fmla="*/ 363834 w 870789"/>
                <a:gd name="connsiteY24" fmla="*/ 42863 h 601949"/>
                <a:gd name="connsiteX25" fmla="*/ 378121 w 870789"/>
                <a:gd name="connsiteY25" fmla="*/ 38100 h 601949"/>
                <a:gd name="connsiteX26" fmla="*/ 387646 w 870789"/>
                <a:gd name="connsiteY26" fmla="*/ 35719 h 601949"/>
                <a:gd name="connsiteX27" fmla="*/ 394790 w 870789"/>
                <a:gd name="connsiteY27" fmla="*/ 33338 h 601949"/>
                <a:gd name="connsiteX28" fmla="*/ 411459 w 870789"/>
                <a:gd name="connsiteY28" fmla="*/ 30956 h 601949"/>
                <a:gd name="connsiteX29" fmla="*/ 435271 w 870789"/>
                <a:gd name="connsiteY29" fmla="*/ 23813 h 601949"/>
                <a:gd name="connsiteX30" fmla="*/ 442415 w 870789"/>
                <a:gd name="connsiteY30" fmla="*/ 21431 h 601949"/>
                <a:gd name="connsiteX31" fmla="*/ 451940 w 870789"/>
                <a:gd name="connsiteY31" fmla="*/ 19050 h 601949"/>
                <a:gd name="connsiteX32" fmla="*/ 461465 w 870789"/>
                <a:gd name="connsiteY32" fmla="*/ 14288 h 601949"/>
                <a:gd name="connsiteX33" fmla="*/ 473371 w 870789"/>
                <a:gd name="connsiteY33" fmla="*/ 11906 h 601949"/>
                <a:gd name="connsiteX34" fmla="*/ 490040 w 870789"/>
                <a:gd name="connsiteY34" fmla="*/ 7144 h 601949"/>
                <a:gd name="connsiteX35" fmla="*/ 497184 w 870789"/>
                <a:gd name="connsiteY35" fmla="*/ 0 h 601949"/>
                <a:gd name="connsiteX36" fmla="*/ 506709 w 870789"/>
                <a:gd name="connsiteY36" fmla="*/ 14288 h 601949"/>
                <a:gd name="connsiteX37" fmla="*/ 531385 w 870789"/>
                <a:gd name="connsiteY37" fmla="*/ 11018 h 601949"/>
                <a:gd name="connsiteX38" fmla="*/ 525759 w 870789"/>
                <a:gd name="connsiteY38" fmla="*/ 38100 h 601949"/>
                <a:gd name="connsiteX39" fmla="*/ 542428 w 870789"/>
                <a:gd name="connsiteY39" fmla="*/ 47625 h 601949"/>
                <a:gd name="connsiteX40" fmla="*/ 547190 w 870789"/>
                <a:gd name="connsiteY40" fmla="*/ 54769 h 601949"/>
                <a:gd name="connsiteX41" fmla="*/ 561478 w 870789"/>
                <a:gd name="connsiteY41" fmla="*/ 59531 h 601949"/>
                <a:gd name="connsiteX42" fmla="*/ 582909 w 870789"/>
                <a:gd name="connsiteY42" fmla="*/ 73819 h 601949"/>
                <a:gd name="connsiteX43" fmla="*/ 590053 w 870789"/>
                <a:gd name="connsiteY43" fmla="*/ 76200 h 601949"/>
                <a:gd name="connsiteX44" fmla="*/ 597196 w 870789"/>
                <a:gd name="connsiteY44" fmla="*/ 83344 h 601949"/>
                <a:gd name="connsiteX45" fmla="*/ 606721 w 870789"/>
                <a:gd name="connsiteY45" fmla="*/ 88106 h 601949"/>
                <a:gd name="connsiteX46" fmla="*/ 625771 w 870789"/>
                <a:gd name="connsiteY46" fmla="*/ 100013 h 601949"/>
                <a:gd name="connsiteX47" fmla="*/ 632915 w 870789"/>
                <a:gd name="connsiteY47" fmla="*/ 104775 h 601949"/>
                <a:gd name="connsiteX48" fmla="*/ 651965 w 870789"/>
                <a:gd name="connsiteY48" fmla="*/ 116681 h 601949"/>
                <a:gd name="connsiteX49" fmla="*/ 661490 w 870789"/>
                <a:gd name="connsiteY49" fmla="*/ 130969 h 601949"/>
                <a:gd name="connsiteX50" fmla="*/ 668634 w 870789"/>
                <a:gd name="connsiteY50" fmla="*/ 140494 h 601949"/>
                <a:gd name="connsiteX51" fmla="*/ 673396 w 870789"/>
                <a:gd name="connsiteY51" fmla="*/ 147638 h 601949"/>
                <a:gd name="connsiteX52" fmla="*/ 687684 w 870789"/>
                <a:gd name="connsiteY52" fmla="*/ 157163 h 601949"/>
                <a:gd name="connsiteX53" fmla="*/ 723403 w 870789"/>
                <a:gd name="connsiteY53" fmla="*/ 180975 h 601949"/>
                <a:gd name="connsiteX54" fmla="*/ 737690 w 870789"/>
                <a:gd name="connsiteY54" fmla="*/ 190500 h 601949"/>
                <a:gd name="connsiteX55" fmla="*/ 744834 w 870789"/>
                <a:gd name="connsiteY55" fmla="*/ 195263 h 601949"/>
                <a:gd name="connsiteX56" fmla="*/ 773409 w 870789"/>
                <a:gd name="connsiteY56" fmla="*/ 219075 h 601949"/>
                <a:gd name="connsiteX57" fmla="*/ 780553 w 870789"/>
                <a:gd name="connsiteY57" fmla="*/ 221456 h 601949"/>
                <a:gd name="connsiteX58" fmla="*/ 792459 w 870789"/>
                <a:gd name="connsiteY58" fmla="*/ 228600 h 601949"/>
                <a:gd name="connsiteX59" fmla="*/ 799603 w 870789"/>
                <a:gd name="connsiteY59" fmla="*/ 230981 h 601949"/>
                <a:gd name="connsiteX60" fmla="*/ 811509 w 870789"/>
                <a:gd name="connsiteY60" fmla="*/ 238125 h 601949"/>
                <a:gd name="connsiteX61" fmla="*/ 851990 w 870789"/>
                <a:gd name="connsiteY61" fmla="*/ 271463 h 601949"/>
                <a:gd name="connsiteX62" fmla="*/ 854371 w 870789"/>
                <a:gd name="connsiteY62" fmla="*/ 278606 h 601949"/>
                <a:gd name="connsiteX63" fmla="*/ 847228 w 870789"/>
                <a:gd name="connsiteY63" fmla="*/ 307273 h 601949"/>
                <a:gd name="connsiteX64" fmla="*/ 825796 w 870789"/>
                <a:gd name="connsiteY64" fmla="*/ 323941 h 601949"/>
                <a:gd name="connsiteX65" fmla="*/ 849127 w 870789"/>
                <a:gd name="connsiteY65" fmla="*/ 330867 h 601949"/>
                <a:gd name="connsiteX66" fmla="*/ 870732 w 870789"/>
                <a:gd name="connsiteY66" fmla="*/ 354806 h 601949"/>
                <a:gd name="connsiteX67" fmla="*/ 842465 w 870789"/>
                <a:gd name="connsiteY67" fmla="*/ 383381 h 601949"/>
                <a:gd name="connsiteX68" fmla="*/ 865797 w 870789"/>
                <a:gd name="connsiteY68" fmla="*/ 377984 h 601949"/>
                <a:gd name="connsiteX69" fmla="*/ 813890 w 870789"/>
                <a:gd name="connsiteY69" fmla="*/ 404813 h 601949"/>
                <a:gd name="connsiteX70" fmla="*/ 797221 w 870789"/>
                <a:gd name="connsiteY70" fmla="*/ 416719 h 601949"/>
                <a:gd name="connsiteX71" fmla="*/ 787696 w 870789"/>
                <a:gd name="connsiteY71" fmla="*/ 400050 h 601949"/>
                <a:gd name="connsiteX72" fmla="*/ 780553 w 870789"/>
                <a:gd name="connsiteY72" fmla="*/ 385763 h 601949"/>
                <a:gd name="connsiteX73" fmla="*/ 773409 w 870789"/>
                <a:gd name="connsiteY73" fmla="*/ 388144 h 601949"/>
                <a:gd name="connsiteX74" fmla="*/ 761503 w 870789"/>
                <a:gd name="connsiteY74" fmla="*/ 402431 h 601949"/>
                <a:gd name="connsiteX75" fmla="*/ 754359 w 870789"/>
                <a:gd name="connsiteY75" fmla="*/ 407194 h 601949"/>
                <a:gd name="connsiteX76" fmla="*/ 749596 w 870789"/>
                <a:gd name="connsiteY76" fmla="*/ 414338 h 601949"/>
                <a:gd name="connsiteX77" fmla="*/ 740071 w 870789"/>
                <a:gd name="connsiteY77" fmla="*/ 431006 h 601949"/>
                <a:gd name="connsiteX78" fmla="*/ 732928 w 870789"/>
                <a:gd name="connsiteY78" fmla="*/ 438150 h 601949"/>
                <a:gd name="connsiteX79" fmla="*/ 754050 w 870789"/>
                <a:gd name="connsiteY79" fmla="*/ 462471 h 601949"/>
                <a:gd name="connsiteX80" fmla="*/ 745869 w 870789"/>
                <a:gd name="connsiteY80" fmla="*/ 480506 h 601949"/>
                <a:gd name="connsiteX81" fmla="*/ 765265 w 870789"/>
                <a:gd name="connsiteY81" fmla="*/ 519358 h 601949"/>
                <a:gd name="connsiteX82" fmla="*/ 728165 w 870789"/>
                <a:gd name="connsiteY82" fmla="*/ 538163 h 601949"/>
                <a:gd name="connsiteX83" fmla="*/ 756432 w 870789"/>
                <a:gd name="connsiteY83" fmla="*/ 562862 h 601949"/>
                <a:gd name="connsiteX84" fmla="*/ 723402 w 870789"/>
                <a:gd name="connsiteY84" fmla="*/ 568801 h 601949"/>
                <a:gd name="connsiteX85" fmla="*/ 711496 w 870789"/>
                <a:gd name="connsiteY85" fmla="*/ 576263 h 601949"/>
                <a:gd name="connsiteX86" fmla="*/ 709115 w 870789"/>
                <a:gd name="connsiteY86" fmla="*/ 592931 h 601949"/>
                <a:gd name="connsiteX87" fmla="*/ 701971 w 870789"/>
                <a:gd name="connsiteY87" fmla="*/ 597694 h 601949"/>
                <a:gd name="connsiteX88" fmla="*/ 723266 w 870789"/>
                <a:gd name="connsiteY88" fmla="*/ 601949 h 601949"/>
                <a:gd name="connsiteX89" fmla="*/ 682921 w 870789"/>
                <a:gd name="connsiteY89" fmla="*/ 597694 h 601949"/>
                <a:gd name="connsiteX90" fmla="*/ 678159 w 870789"/>
                <a:gd name="connsiteY90" fmla="*/ 583406 h 601949"/>
                <a:gd name="connsiteX91" fmla="*/ 673396 w 870789"/>
                <a:gd name="connsiteY91" fmla="*/ 569119 h 601949"/>
                <a:gd name="connsiteX92" fmla="*/ 671015 w 870789"/>
                <a:gd name="connsiteY92" fmla="*/ 561975 h 601949"/>
                <a:gd name="connsiteX93" fmla="*/ 656728 w 870789"/>
                <a:gd name="connsiteY93" fmla="*/ 550069 h 601949"/>
                <a:gd name="connsiteX94" fmla="*/ 649584 w 870789"/>
                <a:gd name="connsiteY94" fmla="*/ 542925 h 601949"/>
                <a:gd name="connsiteX95" fmla="*/ 635296 w 870789"/>
                <a:gd name="connsiteY95" fmla="*/ 535781 h 601949"/>
                <a:gd name="connsiteX96" fmla="*/ 621009 w 870789"/>
                <a:gd name="connsiteY96" fmla="*/ 526256 h 601949"/>
                <a:gd name="connsiteX97" fmla="*/ 611484 w 870789"/>
                <a:gd name="connsiteY97" fmla="*/ 519113 h 601949"/>
                <a:gd name="connsiteX98" fmla="*/ 597196 w 870789"/>
                <a:gd name="connsiteY98" fmla="*/ 514350 h 601949"/>
                <a:gd name="connsiteX99" fmla="*/ 590053 w 870789"/>
                <a:gd name="connsiteY99" fmla="*/ 511969 h 601949"/>
                <a:gd name="connsiteX100" fmla="*/ 573384 w 870789"/>
                <a:gd name="connsiteY100" fmla="*/ 504825 h 601949"/>
                <a:gd name="connsiteX101" fmla="*/ 563859 w 870789"/>
                <a:gd name="connsiteY101" fmla="*/ 497681 h 601949"/>
                <a:gd name="connsiteX102" fmla="*/ 549571 w 870789"/>
                <a:gd name="connsiteY102" fmla="*/ 488156 h 601949"/>
                <a:gd name="connsiteX103" fmla="*/ 542428 w 870789"/>
                <a:gd name="connsiteY103" fmla="*/ 483394 h 601949"/>
                <a:gd name="connsiteX104" fmla="*/ 537665 w 870789"/>
                <a:gd name="connsiteY104" fmla="*/ 476250 h 601949"/>
                <a:gd name="connsiteX105" fmla="*/ 523378 w 870789"/>
                <a:gd name="connsiteY105" fmla="*/ 466725 h 601949"/>
                <a:gd name="connsiteX106" fmla="*/ 509090 w 870789"/>
                <a:gd name="connsiteY106" fmla="*/ 457200 h 601949"/>
                <a:gd name="connsiteX107" fmla="*/ 499565 w 870789"/>
                <a:gd name="connsiteY107" fmla="*/ 450056 h 601949"/>
                <a:gd name="connsiteX108" fmla="*/ 485278 w 870789"/>
                <a:gd name="connsiteY108" fmla="*/ 435769 h 601949"/>
                <a:gd name="connsiteX109" fmla="*/ 468609 w 870789"/>
                <a:gd name="connsiteY109" fmla="*/ 423863 h 601949"/>
                <a:gd name="connsiteX110" fmla="*/ 463846 w 870789"/>
                <a:gd name="connsiteY110" fmla="*/ 416719 h 601949"/>
                <a:gd name="connsiteX111" fmla="*/ 449559 w 870789"/>
                <a:gd name="connsiteY111" fmla="*/ 407194 h 601949"/>
                <a:gd name="connsiteX112" fmla="*/ 444796 w 870789"/>
                <a:gd name="connsiteY112" fmla="*/ 400050 h 601949"/>
                <a:gd name="connsiteX113" fmla="*/ 435271 w 870789"/>
                <a:gd name="connsiteY113" fmla="*/ 392906 h 601949"/>
                <a:gd name="connsiteX114" fmla="*/ 413840 w 870789"/>
                <a:gd name="connsiteY114" fmla="*/ 376238 h 601949"/>
                <a:gd name="connsiteX115" fmla="*/ 399553 w 870789"/>
                <a:gd name="connsiteY115" fmla="*/ 369094 h 601949"/>
                <a:gd name="connsiteX116" fmla="*/ 385265 w 870789"/>
                <a:gd name="connsiteY116" fmla="*/ 364331 h 601949"/>
                <a:gd name="connsiteX117" fmla="*/ 349547 w 870789"/>
                <a:gd name="connsiteY117" fmla="*/ 361813 h 601949"/>
                <a:gd name="connsiteX118" fmla="*/ 225721 w 870789"/>
                <a:gd name="connsiteY118" fmla="*/ 371293 h 601949"/>
                <a:gd name="connsiteX119" fmla="*/ 166190 w 870789"/>
                <a:gd name="connsiteY119" fmla="*/ 387917 h 601949"/>
                <a:gd name="connsiteX120" fmla="*/ 159046 w 870789"/>
                <a:gd name="connsiteY120" fmla="*/ 378619 h 601949"/>
                <a:gd name="connsiteX121" fmla="*/ 149521 w 870789"/>
                <a:gd name="connsiteY121" fmla="*/ 381000 h 601949"/>
                <a:gd name="connsiteX122" fmla="*/ 111421 w 870789"/>
                <a:gd name="connsiteY122" fmla="*/ 397669 h 601949"/>
                <a:gd name="connsiteX123" fmla="*/ 73321 w 870789"/>
                <a:gd name="connsiteY123" fmla="*/ 402431 h 601949"/>
                <a:gd name="connsiteX124" fmla="*/ 59034 w 870789"/>
                <a:gd name="connsiteY124" fmla="*/ 407194 h 601949"/>
                <a:gd name="connsiteX125" fmla="*/ 51890 w 870789"/>
                <a:gd name="connsiteY125" fmla="*/ 411956 h 601949"/>
                <a:gd name="connsiteX126" fmla="*/ 42365 w 870789"/>
                <a:gd name="connsiteY126" fmla="*/ 414338 h 601949"/>
                <a:gd name="connsiteX127" fmla="*/ 28078 w 870789"/>
                <a:gd name="connsiteY127" fmla="*/ 419100 h 601949"/>
                <a:gd name="connsiteX128" fmla="*/ 13790 w 870789"/>
                <a:gd name="connsiteY128" fmla="*/ 423863 h 601949"/>
                <a:gd name="connsiteX129" fmla="*/ 6646 w 870789"/>
                <a:gd name="connsiteY129" fmla="*/ 426244 h 601949"/>
                <a:gd name="connsiteX130" fmla="*/ 11409 w 870789"/>
                <a:gd name="connsiteY130" fmla="*/ 428852 h 601949"/>
                <a:gd name="connsiteX0" fmla="*/ 11409 w 870789"/>
                <a:gd name="connsiteY0" fmla="*/ 428852 h 601949"/>
                <a:gd name="connsiteX1" fmla="*/ 16171 w 870789"/>
                <a:gd name="connsiteY1" fmla="*/ 416719 h 601949"/>
                <a:gd name="connsiteX2" fmla="*/ 675 w 870789"/>
                <a:gd name="connsiteY2" fmla="*/ 407195 h 601949"/>
                <a:gd name="connsiteX3" fmla="*/ 7818 w 870789"/>
                <a:gd name="connsiteY3" fmla="*/ 213298 h 601949"/>
                <a:gd name="connsiteX4" fmla="*/ 5092 w 870789"/>
                <a:gd name="connsiteY4" fmla="*/ 125953 h 601949"/>
                <a:gd name="connsiteX5" fmla="*/ 21760 w 870789"/>
                <a:gd name="connsiteY5" fmla="*/ 116048 h 601949"/>
                <a:gd name="connsiteX6" fmla="*/ 73321 w 870789"/>
                <a:gd name="connsiteY6" fmla="*/ 123825 h 601949"/>
                <a:gd name="connsiteX7" fmla="*/ 94753 w 870789"/>
                <a:gd name="connsiteY7" fmla="*/ 116681 h 601949"/>
                <a:gd name="connsiteX8" fmla="*/ 101896 w 870789"/>
                <a:gd name="connsiteY8" fmla="*/ 114300 h 601949"/>
                <a:gd name="connsiteX9" fmla="*/ 109040 w 870789"/>
                <a:gd name="connsiteY9" fmla="*/ 109538 h 601949"/>
                <a:gd name="connsiteX10" fmla="*/ 123328 w 870789"/>
                <a:gd name="connsiteY10" fmla="*/ 104775 h 601949"/>
                <a:gd name="connsiteX11" fmla="*/ 154284 w 870789"/>
                <a:gd name="connsiteY11" fmla="*/ 95250 h 601949"/>
                <a:gd name="connsiteX12" fmla="*/ 166190 w 870789"/>
                <a:gd name="connsiteY12" fmla="*/ 92869 h 601949"/>
                <a:gd name="connsiteX13" fmla="*/ 180478 w 870789"/>
                <a:gd name="connsiteY13" fmla="*/ 88106 h 601949"/>
                <a:gd name="connsiteX14" fmla="*/ 187621 w 870789"/>
                <a:gd name="connsiteY14" fmla="*/ 85725 h 601949"/>
                <a:gd name="connsiteX15" fmla="*/ 197146 w 870789"/>
                <a:gd name="connsiteY15" fmla="*/ 80963 h 601949"/>
                <a:gd name="connsiteX16" fmla="*/ 247153 w 870789"/>
                <a:gd name="connsiteY16" fmla="*/ 76200 h 601949"/>
                <a:gd name="connsiteX17" fmla="*/ 275728 w 870789"/>
                <a:gd name="connsiteY17" fmla="*/ 69056 h 601949"/>
                <a:gd name="connsiteX18" fmla="*/ 299540 w 870789"/>
                <a:gd name="connsiteY18" fmla="*/ 59531 h 601949"/>
                <a:gd name="connsiteX19" fmla="*/ 309065 w 870789"/>
                <a:gd name="connsiteY19" fmla="*/ 57150 h 601949"/>
                <a:gd name="connsiteX20" fmla="*/ 323353 w 870789"/>
                <a:gd name="connsiteY20" fmla="*/ 52388 h 601949"/>
                <a:gd name="connsiteX21" fmla="*/ 335259 w 870789"/>
                <a:gd name="connsiteY21" fmla="*/ 50006 h 601949"/>
                <a:gd name="connsiteX22" fmla="*/ 342403 w 870789"/>
                <a:gd name="connsiteY22" fmla="*/ 47625 h 601949"/>
                <a:gd name="connsiteX23" fmla="*/ 351928 w 870789"/>
                <a:gd name="connsiteY23" fmla="*/ 45244 h 601949"/>
                <a:gd name="connsiteX24" fmla="*/ 363834 w 870789"/>
                <a:gd name="connsiteY24" fmla="*/ 42863 h 601949"/>
                <a:gd name="connsiteX25" fmla="*/ 378121 w 870789"/>
                <a:gd name="connsiteY25" fmla="*/ 38100 h 601949"/>
                <a:gd name="connsiteX26" fmla="*/ 387646 w 870789"/>
                <a:gd name="connsiteY26" fmla="*/ 35719 h 601949"/>
                <a:gd name="connsiteX27" fmla="*/ 394790 w 870789"/>
                <a:gd name="connsiteY27" fmla="*/ 33338 h 601949"/>
                <a:gd name="connsiteX28" fmla="*/ 411459 w 870789"/>
                <a:gd name="connsiteY28" fmla="*/ 30956 h 601949"/>
                <a:gd name="connsiteX29" fmla="*/ 435271 w 870789"/>
                <a:gd name="connsiteY29" fmla="*/ 23813 h 601949"/>
                <a:gd name="connsiteX30" fmla="*/ 442415 w 870789"/>
                <a:gd name="connsiteY30" fmla="*/ 21431 h 601949"/>
                <a:gd name="connsiteX31" fmla="*/ 451940 w 870789"/>
                <a:gd name="connsiteY31" fmla="*/ 19050 h 601949"/>
                <a:gd name="connsiteX32" fmla="*/ 461465 w 870789"/>
                <a:gd name="connsiteY32" fmla="*/ 14288 h 601949"/>
                <a:gd name="connsiteX33" fmla="*/ 473371 w 870789"/>
                <a:gd name="connsiteY33" fmla="*/ 11906 h 601949"/>
                <a:gd name="connsiteX34" fmla="*/ 490040 w 870789"/>
                <a:gd name="connsiteY34" fmla="*/ 7144 h 601949"/>
                <a:gd name="connsiteX35" fmla="*/ 497184 w 870789"/>
                <a:gd name="connsiteY35" fmla="*/ 0 h 601949"/>
                <a:gd name="connsiteX36" fmla="*/ 506709 w 870789"/>
                <a:gd name="connsiteY36" fmla="*/ 14288 h 601949"/>
                <a:gd name="connsiteX37" fmla="*/ 531385 w 870789"/>
                <a:gd name="connsiteY37" fmla="*/ 11018 h 601949"/>
                <a:gd name="connsiteX38" fmla="*/ 525759 w 870789"/>
                <a:gd name="connsiteY38" fmla="*/ 38100 h 601949"/>
                <a:gd name="connsiteX39" fmla="*/ 542428 w 870789"/>
                <a:gd name="connsiteY39" fmla="*/ 47625 h 601949"/>
                <a:gd name="connsiteX40" fmla="*/ 547190 w 870789"/>
                <a:gd name="connsiteY40" fmla="*/ 54769 h 601949"/>
                <a:gd name="connsiteX41" fmla="*/ 561478 w 870789"/>
                <a:gd name="connsiteY41" fmla="*/ 59531 h 601949"/>
                <a:gd name="connsiteX42" fmla="*/ 582909 w 870789"/>
                <a:gd name="connsiteY42" fmla="*/ 73819 h 601949"/>
                <a:gd name="connsiteX43" fmla="*/ 590053 w 870789"/>
                <a:gd name="connsiteY43" fmla="*/ 76200 h 601949"/>
                <a:gd name="connsiteX44" fmla="*/ 597196 w 870789"/>
                <a:gd name="connsiteY44" fmla="*/ 83344 h 601949"/>
                <a:gd name="connsiteX45" fmla="*/ 606721 w 870789"/>
                <a:gd name="connsiteY45" fmla="*/ 88106 h 601949"/>
                <a:gd name="connsiteX46" fmla="*/ 625771 w 870789"/>
                <a:gd name="connsiteY46" fmla="*/ 100013 h 601949"/>
                <a:gd name="connsiteX47" fmla="*/ 632915 w 870789"/>
                <a:gd name="connsiteY47" fmla="*/ 104775 h 601949"/>
                <a:gd name="connsiteX48" fmla="*/ 651965 w 870789"/>
                <a:gd name="connsiteY48" fmla="*/ 116681 h 601949"/>
                <a:gd name="connsiteX49" fmla="*/ 661490 w 870789"/>
                <a:gd name="connsiteY49" fmla="*/ 130969 h 601949"/>
                <a:gd name="connsiteX50" fmla="*/ 668634 w 870789"/>
                <a:gd name="connsiteY50" fmla="*/ 140494 h 601949"/>
                <a:gd name="connsiteX51" fmla="*/ 673396 w 870789"/>
                <a:gd name="connsiteY51" fmla="*/ 147638 h 601949"/>
                <a:gd name="connsiteX52" fmla="*/ 687684 w 870789"/>
                <a:gd name="connsiteY52" fmla="*/ 157163 h 601949"/>
                <a:gd name="connsiteX53" fmla="*/ 723403 w 870789"/>
                <a:gd name="connsiteY53" fmla="*/ 180975 h 601949"/>
                <a:gd name="connsiteX54" fmla="*/ 737690 w 870789"/>
                <a:gd name="connsiteY54" fmla="*/ 190500 h 601949"/>
                <a:gd name="connsiteX55" fmla="*/ 744834 w 870789"/>
                <a:gd name="connsiteY55" fmla="*/ 195263 h 601949"/>
                <a:gd name="connsiteX56" fmla="*/ 773409 w 870789"/>
                <a:gd name="connsiteY56" fmla="*/ 219075 h 601949"/>
                <a:gd name="connsiteX57" fmla="*/ 780553 w 870789"/>
                <a:gd name="connsiteY57" fmla="*/ 221456 h 601949"/>
                <a:gd name="connsiteX58" fmla="*/ 792459 w 870789"/>
                <a:gd name="connsiteY58" fmla="*/ 228600 h 601949"/>
                <a:gd name="connsiteX59" fmla="*/ 799603 w 870789"/>
                <a:gd name="connsiteY59" fmla="*/ 230981 h 601949"/>
                <a:gd name="connsiteX60" fmla="*/ 811509 w 870789"/>
                <a:gd name="connsiteY60" fmla="*/ 238125 h 601949"/>
                <a:gd name="connsiteX61" fmla="*/ 851990 w 870789"/>
                <a:gd name="connsiteY61" fmla="*/ 271463 h 601949"/>
                <a:gd name="connsiteX62" fmla="*/ 854371 w 870789"/>
                <a:gd name="connsiteY62" fmla="*/ 278606 h 601949"/>
                <a:gd name="connsiteX63" fmla="*/ 847228 w 870789"/>
                <a:gd name="connsiteY63" fmla="*/ 307273 h 601949"/>
                <a:gd name="connsiteX64" fmla="*/ 825796 w 870789"/>
                <a:gd name="connsiteY64" fmla="*/ 323941 h 601949"/>
                <a:gd name="connsiteX65" fmla="*/ 849127 w 870789"/>
                <a:gd name="connsiteY65" fmla="*/ 330867 h 601949"/>
                <a:gd name="connsiteX66" fmla="*/ 870732 w 870789"/>
                <a:gd name="connsiteY66" fmla="*/ 354806 h 601949"/>
                <a:gd name="connsiteX67" fmla="*/ 842465 w 870789"/>
                <a:gd name="connsiteY67" fmla="*/ 383381 h 601949"/>
                <a:gd name="connsiteX68" fmla="*/ 865797 w 870789"/>
                <a:gd name="connsiteY68" fmla="*/ 377984 h 601949"/>
                <a:gd name="connsiteX69" fmla="*/ 813890 w 870789"/>
                <a:gd name="connsiteY69" fmla="*/ 404813 h 601949"/>
                <a:gd name="connsiteX70" fmla="*/ 797221 w 870789"/>
                <a:gd name="connsiteY70" fmla="*/ 416719 h 601949"/>
                <a:gd name="connsiteX71" fmla="*/ 787696 w 870789"/>
                <a:gd name="connsiteY71" fmla="*/ 400050 h 601949"/>
                <a:gd name="connsiteX72" fmla="*/ 780553 w 870789"/>
                <a:gd name="connsiteY72" fmla="*/ 385763 h 601949"/>
                <a:gd name="connsiteX73" fmla="*/ 773409 w 870789"/>
                <a:gd name="connsiteY73" fmla="*/ 388144 h 601949"/>
                <a:gd name="connsiteX74" fmla="*/ 761503 w 870789"/>
                <a:gd name="connsiteY74" fmla="*/ 402431 h 601949"/>
                <a:gd name="connsiteX75" fmla="*/ 754359 w 870789"/>
                <a:gd name="connsiteY75" fmla="*/ 407194 h 601949"/>
                <a:gd name="connsiteX76" fmla="*/ 749596 w 870789"/>
                <a:gd name="connsiteY76" fmla="*/ 414338 h 601949"/>
                <a:gd name="connsiteX77" fmla="*/ 740071 w 870789"/>
                <a:gd name="connsiteY77" fmla="*/ 431006 h 601949"/>
                <a:gd name="connsiteX78" fmla="*/ 732928 w 870789"/>
                <a:gd name="connsiteY78" fmla="*/ 438150 h 601949"/>
                <a:gd name="connsiteX79" fmla="*/ 754050 w 870789"/>
                <a:gd name="connsiteY79" fmla="*/ 462471 h 601949"/>
                <a:gd name="connsiteX80" fmla="*/ 745869 w 870789"/>
                <a:gd name="connsiteY80" fmla="*/ 480506 h 601949"/>
                <a:gd name="connsiteX81" fmla="*/ 765265 w 870789"/>
                <a:gd name="connsiteY81" fmla="*/ 519358 h 601949"/>
                <a:gd name="connsiteX82" fmla="*/ 728165 w 870789"/>
                <a:gd name="connsiteY82" fmla="*/ 538163 h 601949"/>
                <a:gd name="connsiteX83" fmla="*/ 756432 w 870789"/>
                <a:gd name="connsiteY83" fmla="*/ 562862 h 601949"/>
                <a:gd name="connsiteX84" fmla="*/ 723402 w 870789"/>
                <a:gd name="connsiteY84" fmla="*/ 568801 h 601949"/>
                <a:gd name="connsiteX85" fmla="*/ 711496 w 870789"/>
                <a:gd name="connsiteY85" fmla="*/ 576263 h 601949"/>
                <a:gd name="connsiteX86" fmla="*/ 709115 w 870789"/>
                <a:gd name="connsiteY86" fmla="*/ 592931 h 601949"/>
                <a:gd name="connsiteX87" fmla="*/ 701971 w 870789"/>
                <a:gd name="connsiteY87" fmla="*/ 597694 h 601949"/>
                <a:gd name="connsiteX88" fmla="*/ 723266 w 870789"/>
                <a:gd name="connsiteY88" fmla="*/ 601949 h 601949"/>
                <a:gd name="connsiteX89" fmla="*/ 682921 w 870789"/>
                <a:gd name="connsiteY89" fmla="*/ 597694 h 601949"/>
                <a:gd name="connsiteX90" fmla="*/ 678159 w 870789"/>
                <a:gd name="connsiteY90" fmla="*/ 583406 h 601949"/>
                <a:gd name="connsiteX91" fmla="*/ 673396 w 870789"/>
                <a:gd name="connsiteY91" fmla="*/ 569119 h 601949"/>
                <a:gd name="connsiteX92" fmla="*/ 671015 w 870789"/>
                <a:gd name="connsiteY92" fmla="*/ 561975 h 601949"/>
                <a:gd name="connsiteX93" fmla="*/ 656728 w 870789"/>
                <a:gd name="connsiteY93" fmla="*/ 550069 h 601949"/>
                <a:gd name="connsiteX94" fmla="*/ 649584 w 870789"/>
                <a:gd name="connsiteY94" fmla="*/ 542925 h 601949"/>
                <a:gd name="connsiteX95" fmla="*/ 635296 w 870789"/>
                <a:gd name="connsiteY95" fmla="*/ 535781 h 601949"/>
                <a:gd name="connsiteX96" fmla="*/ 621009 w 870789"/>
                <a:gd name="connsiteY96" fmla="*/ 526256 h 601949"/>
                <a:gd name="connsiteX97" fmla="*/ 611484 w 870789"/>
                <a:gd name="connsiteY97" fmla="*/ 519113 h 601949"/>
                <a:gd name="connsiteX98" fmla="*/ 597196 w 870789"/>
                <a:gd name="connsiteY98" fmla="*/ 514350 h 601949"/>
                <a:gd name="connsiteX99" fmla="*/ 590053 w 870789"/>
                <a:gd name="connsiteY99" fmla="*/ 511969 h 601949"/>
                <a:gd name="connsiteX100" fmla="*/ 573384 w 870789"/>
                <a:gd name="connsiteY100" fmla="*/ 504825 h 601949"/>
                <a:gd name="connsiteX101" fmla="*/ 563859 w 870789"/>
                <a:gd name="connsiteY101" fmla="*/ 497681 h 601949"/>
                <a:gd name="connsiteX102" fmla="*/ 549571 w 870789"/>
                <a:gd name="connsiteY102" fmla="*/ 488156 h 601949"/>
                <a:gd name="connsiteX103" fmla="*/ 542428 w 870789"/>
                <a:gd name="connsiteY103" fmla="*/ 483394 h 601949"/>
                <a:gd name="connsiteX104" fmla="*/ 537665 w 870789"/>
                <a:gd name="connsiteY104" fmla="*/ 476250 h 601949"/>
                <a:gd name="connsiteX105" fmla="*/ 523378 w 870789"/>
                <a:gd name="connsiteY105" fmla="*/ 466725 h 601949"/>
                <a:gd name="connsiteX106" fmla="*/ 509090 w 870789"/>
                <a:gd name="connsiteY106" fmla="*/ 457200 h 601949"/>
                <a:gd name="connsiteX107" fmla="*/ 499565 w 870789"/>
                <a:gd name="connsiteY107" fmla="*/ 450056 h 601949"/>
                <a:gd name="connsiteX108" fmla="*/ 485278 w 870789"/>
                <a:gd name="connsiteY108" fmla="*/ 435769 h 601949"/>
                <a:gd name="connsiteX109" fmla="*/ 468609 w 870789"/>
                <a:gd name="connsiteY109" fmla="*/ 423863 h 601949"/>
                <a:gd name="connsiteX110" fmla="*/ 463846 w 870789"/>
                <a:gd name="connsiteY110" fmla="*/ 416719 h 601949"/>
                <a:gd name="connsiteX111" fmla="*/ 449559 w 870789"/>
                <a:gd name="connsiteY111" fmla="*/ 407194 h 601949"/>
                <a:gd name="connsiteX112" fmla="*/ 444796 w 870789"/>
                <a:gd name="connsiteY112" fmla="*/ 400050 h 601949"/>
                <a:gd name="connsiteX113" fmla="*/ 435271 w 870789"/>
                <a:gd name="connsiteY113" fmla="*/ 392906 h 601949"/>
                <a:gd name="connsiteX114" fmla="*/ 413840 w 870789"/>
                <a:gd name="connsiteY114" fmla="*/ 376238 h 601949"/>
                <a:gd name="connsiteX115" fmla="*/ 399553 w 870789"/>
                <a:gd name="connsiteY115" fmla="*/ 369094 h 601949"/>
                <a:gd name="connsiteX116" fmla="*/ 385265 w 870789"/>
                <a:gd name="connsiteY116" fmla="*/ 364331 h 601949"/>
                <a:gd name="connsiteX117" fmla="*/ 349547 w 870789"/>
                <a:gd name="connsiteY117" fmla="*/ 361813 h 601949"/>
                <a:gd name="connsiteX118" fmla="*/ 225721 w 870789"/>
                <a:gd name="connsiteY118" fmla="*/ 371293 h 601949"/>
                <a:gd name="connsiteX119" fmla="*/ 166190 w 870789"/>
                <a:gd name="connsiteY119" fmla="*/ 387917 h 601949"/>
                <a:gd name="connsiteX120" fmla="*/ 159046 w 870789"/>
                <a:gd name="connsiteY120" fmla="*/ 378619 h 601949"/>
                <a:gd name="connsiteX121" fmla="*/ 149521 w 870789"/>
                <a:gd name="connsiteY121" fmla="*/ 381000 h 601949"/>
                <a:gd name="connsiteX122" fmla="*/ 111421 w 870789"/>
                <a:gd name="connsiteY122" fmla="*/ 397669 h 601949"/>
                <a:gd name="connsiteX123" fmla="*/ 73321 w 870789"/>
                <a:gd name="connsiteY123" fmla="*/ 402431 h 601949"/>
                <a:gd name="connsiteX124" fmla="*/ 59034 w 870789"/>
                <a:gd name="connsiteY124" fmla="*/ 407194 h 601949"/>
                <a:gd name="connsiteX125" fmla="*/ 51890 w 870789"/>
                <a:gd name="connsiteY125" fmla="*/ 411956 h 601949"/>
                <a:gd name="connsiteX126" fmla="*/ 42365 w 870789"/>
                <a:gd name="connsiteY126" fmla="*/ 414338 h 601949"/>
                <a:gd name="connsiteX127" fmla="*/ 28078 w 870789"/>
                <a:gd name="connsiteY127" fmla="*/ 419100 h 601949"/>
                <a:gd name="connsiteX128" fmla="*/ 13790 w 870789"/>
                <a:gd name="connsiteY128" fmla="*/ 423863 h 601949"/>
                <a:gd name="connsiteX129" fmla="*/ 6646 w 870789"/>
                <a:gd name="connsiteY129" fmla="*/ 426244 h 601949"/>
                <a:gd name="connsiteX130" fmla="*/ 11409 w 870789"/>
                <a:gd name="connsiteY130" fmla="*/ 428852 h 601949"/>
                <a:gd name="connsiteX0" fmla="*/ 11409 w 870789"/>
                <a:gd name="connsiteY0" fmla="*/ 428852 h 601949"/>
                <a:gd name="connsiteX1" fmla="*/ 16171 w 870789"/>
                <a:gd name="connsiteY1" fmla="*/ 416719 h 601949"/>
                <a:gd name="connsiteX2" fmla="*/ 675 w 870789"/>
                <a:gd name="connsiteY2" fmla="*/ 407195 h 601949"/>
                <a:gd name="connsiteX3" fmla="*/ 7818 w 870789"/>
                <a:gd name="connsiteY3" fmla="*/ 213298 h 601949"/>
                <a:gd name="connsiteX4" fmla="*/ 5092 w 870789"/>
                <a:gd name="connsiteY4" fmla="*/ 125953 h 601949"/>
                <a:gd name="connsiteX5" fmla="*/ 21760 w 870789"/>
                <a:gd name="connsiteY5" fmla="*/ 116048 h 601949"/>
                <a:gd name="connsiteX6" fmla="*/ 73321 w 870789"/>
                <a:gd name="connsiteY6" fmla="*/ 123825 h 601949"/>
                <a:gd name="connsiteX7" fmla="*/ 94753 w 870789"/>
                <a:gd name="connsiteY7" fmla="*/ 116681 h 601949"/>
                <a:gd name="connsiteX8" fmla="*/ 101896 w 870789"/>
                <a:gd name="connsiteY8" fmla="*/ 114300 h 601949"/>
                <a:gd name="connsiteX9" fmla="*/ 109040 w 870789"/>
                <a:gd name="connsiteY9" fmla="*/ 109538 h 601949"/>
                <a:gd name="connsiteX10" fmla="*/ 123328 w 870789"/>
                <a:gd name="connsiteY10" fmla="*/ 104775 h 601949"/>
                <a:gd name="connsiteX11" fmla="*/ 154284 w 870789"/>
                <a:gd name="connsiteY11" fmla="*/ 95250 h 601949"/>
                <a:gd name="connsiteX12" fmla="*/ 166190 w 870789"/>
                <a:gd name="connsiteY12" fmla="*/ 92869 h 601949"/>
                <a:gd name="connsiteX13" fmla="*/ 180478 w 870789"/>
                <a:gd name="connsiteY13" fmla="*/ 88106 h 601949"/>
                <a:gd name="connsiteX14" fmla="*/ 187621 w 870789"/>
                <a:gd name="connsiteY14" fmla="*/ 85725 h 601949"/>
                <a:gd name="connsiteX15" fmla="*/ 197146 w 870789"/>
                <a:gd name="connsiteY15" fmla="*/ 80963 h 601949"/>
                <a:gd name="connsiteX16" fmla="*/ 247153 w 870789"/>
                <a:gd name="connsiteY16" fmla="*/ 76200 h 601949"/>
                <a:gd name="connsiteX17" fmla="*/ 275728 w 870789"/>
                <a:gd name="connsiteY17" fmla="*/ 69056 h 601949"/>
                <a:gd name="connsiteX18" fmla="*/ 299540 w 870789"/>
                <a:gd name="connsiteY18" fmla="*/ 59531 h 601949"/>
                <a:gd name="connsiteX19" fmla="*/ 309065 w 870789"/>
                <a:gd name="connsiteY19" fmla="*/ 57150 h 601949"/>
                <a:gd name="connsiteX20" fmla="*/ 323353 w 870789"/>
                <a:gd name="connsiteY20" fmla="*/ 52388 h 601949"/>
                <a:gd name="connsiteX21" fmla="*/ 335259 w 870789"/>
                <a:gd name="connsiteY21" fmla="*/ 50006 h 601949"/>
                <a:gd name="connsiteX22" fmla="*/ 342403 w 870789"/>
                <a:gd name="connsiteY22" fmla="*/ 47625 h 601949"/>
                <a:gd name="connsiteX23" fmla="*/ 351928 w 870789"/>
                <a:gd name="connsiteY23" fmla="*/ 45244 h 601949"/>
                <a:gd name="connsiteX24" fmla="*/ 363834 w 870789"/>
                <a:gd name="connsiteY24" fmla="*/ 42863 h 601949"/>
                <a:gd name="connsiteX25" fmla="*/ 378121 w 870789"/>
                <a:gd name="connsiteY25" fmla="*/ 38100 h 601949"/>
                <a:gd name="connsiteX26" fmla="*/ 387646 w 870789"/>
                <a:gd name="connsiteY26" fmla="*/ 35719 h 601949"/>
                <a:gd name="connsiteX27" fmla="*/ 394790 w 870789"/>
                <a:gd name="connsiteY27" fmla="*/ 33338 h 601949"/>
                <a:gd name="connsiteX28" fmla="*/ 411459 w 870789"/>
                <a:gd name="connsiteY28" fmla="*/ 30956 h 601949"/>
                <a:gd name="connsiteX29" fmla="*/ 435271 w 870789"/>
                <a:gd name="connsiteY29" fmla="*/ 23813 h 601949"/>
                <a:gd name="connsiteX30" fmla="*/ 442415 w 870789"/>
                <a:gd name="connsiteY30" fmla="*/ 21431 h 601949"/>
                <a:gd name="connsiteX31" fmla="*/ 451940 w 870789"/>
                <a:gd name="connsiteY31" fmla="*/ 19050 h 601949"/>
                <a:gd name="connsiteX32" fmla="*/ 461465 w 870789"/>
                <a:gd name="connsiteY32" fmla="*/ 14288 h 601949"/>
                <a:gd name="connsiteX33" fmla="*/ 473371 w 870789"/>
                <a:gd name="connsiteY33" fmla="*/ 11906 h 601949"/>
                <a:gd name="connsiteX34" fmla="*/ 490040 w 870789"/>
                <a:gd name="connsiteY34" fmla="*/ 7144 h 601949"/>
                <a:gd name="connsiteX35" fmla="*/ 497184 w 870789"/>
                <a:gd name="connsiteY35" fmla="*/ 0 h 601949"/>
                <a:gd name="connsiteX36" fmla="*/ 506709 w 870789"/>
                <a:gd name="connsiteY36" fmla="*/ 14288 h 601949"/>
                <a:gd name="connsiteX37" fmla="*/ 531385 w 870789"/>
                <a:gd name="connsiteY37" fmla="*/ 11018 h 601949"/>
                <a:gd name="connsiteX38" fmla="*/ 525759 w 870789"/>
                <a:gd name="connsiteY38" fmla="*/ 38100 h 601949"/>
                <a:gd name="connsiteX39" fmla="*/ 547190 w 870789"/>
                <a:gd name="connsiteY39" fmla="*/ 54769 h 601949"/>
                <a:gd name="connsiteX40" fmla="*/ 561478 w 870789"/>
                <a:gd name="connsiteY40" fmla="*/ 59531 h 601949"/>
                <a:gd name="connsiteX41" fmla="*/ 582909 w 870789"/>
                <a:gd name="connsiteY41" fmla="*/ 73819 h 601949"/>
                <a:gd name="connsiteX42" fmla="*/ 590053 w 870789"/>
                <a:gd name="connsiteY42" fmla="*/ 76200 h 601949"/>
                <a:gd name="connsiteX43" fmla="*/ 597196 w 870789"/>
                <a:gd name="connsiteY43" fmla="*/ 83344 h 601949"/>
                <a:gd name="connsiteX44" fmla="*/ 606721 w 870789"/>
                <a:gd name="connsiteY44" fmla="*/ 88106 h 601949"/>
                <a:gd name="connsiteX45" fmla="*/ 625771 w 870789"/>
                <a:gd name="connsiteY45" fmla="*/ 100013 h 601949"/>
                <a:gd name="connsiteX46" fmla="*/ 632915 w 870789"/>
                <a:gd name="connsiteY46" fmla="*/ 104775 h 601949"/>
                <a:gd name="connsiteX47" fmla="*/ 651965 w 870789"/>
                <a:gd name="connsiteY47" fmla="*/ 116681 h 601949"/>
                <a:gd name="connsiteX48" fmla="*/ 661490 w 870789"/>
                <a:gd name="connsiteY48" fmla="*/ 130969 h 601949"/>
                <a:gd name="connsiteX49" fmla="*/ 668634 w 870789"/>
                <a:gd name="connsiteY49" fmla="*/ 140494 h 601949"/>
                <a:gd name="connsiteX50" fmla="*/ 673396 w 870789"/>
                <a:gd name="connsiteY50" fmla="*/ 147638 h 601949"/>
                <a:gd name="connsiteX51" fmla="*/ 687684 w 870789"/>
                <a:gd name="connsiteY51" fmla="*/ 157163 h 601949"/>
                <a:gd name="connsiteX52" fmla="*/ 723403 w 870789"/>
                <a:gd name="connsiteY52" fmla="*/ 180975 h 601949"/>
                <a:gd name="connsiteX53" fmla="*/ 737690 w 870789"/>
                <a:gd name="connsiteY53" fmla="*/ 190500 h 601949"/>
                <a:gd name="connsiteX54" fmla="*/ 744834 w 870789"/>
                <a:gd name="connsiteY54" fmla="*/ 195263 h 601949"/>
                <a:gd name="connsiteX55" fmla="*/ 773409 w 870789"/>
                <a:gd name="connsiteY55" fmla="*/ 219075 h 601949"/>
                <a:gd name="connsiteX56" fmla="*/ 780553 w 870789"/>
                <a:gd name="connsiteY56" fmla="*/ 221456 h 601949"/>
                <a:gd name="connsiteX57" fmla="*/ 792459 w 870789"/>
                <a:gd name="connsiteY57" fmla="*/ 228600 h 601949"/>
                <a:gd name="connsiteX58" fmla="*/ 799603 w 870789"/>
                <a:gd name="connsiteY58" fmla="*/ 230981 h 601949"/>
                <a:gd name="connsiteX59" fmla="*/ 811509 w 870789"/>
                <a:gd name="connsiteY59" fmla="*/ 238125 h 601949"/>
                <a:gd name="connsiteX60" fmla="*/ 851990 w 870789"/>
                <a:gd name="connsiteY60" fmla="*/ 271463 h 601949"/>
                <a:gd name="connsiteX61" fmla="*/ 854371 w 870789"/>
                <a:gd name="connsiteY61" fmla="*/ 278606 h 601949"/>
                <a:gd name="connsiteX62" fmla="*/ 847228 w 870789"/>
                <a:gd name="connsiteY62" fmla="*/ 307273 h 601949"/>
                <a:gd name="connsiteX63" fmla="*/ 825796 w 870789"/>
                <a:gd name="connsiteY63" fmla="*/ 323941 h 601949"/>
                <a:gd name="connsiteX64" fmla="*/ 849127 w 870789"/>
                <a:gd name="connsiteY64" fmla="*/ 330867 h 601949"/>
                <a:gd name="connsiteX65" fmla="*/ 870732 w 870789"/>
                <a:gd name="connsiteY65" fmla="*/ 354806 h 601949"/>
                <a:gd name="connsiteX66" fmla="*/ 842465 w 870789"/>
                <a:gd name="connsiteY66" fmla="*/ 383381 h 601949"/>
                <a:gd name="connsiteX67" fmla="*/ 865797 w 870789"/>
                <a:gd name="connsiteY67" fmla="*/ 377984 h 601949"/>
                <a:gd name="connsiteX68" fmla="*/ 813890 w 870789"/>
                <a:gd name="connsiteY68" fmla="*/ 404813 h 601949"/>
                <a:gd name="connsiteX69" fmla="*/ 797221 w 870789"/>
                <a:gd name="connsiteY69" fmla="*/ 416719 h 601949"/>
                <a:gd name="connsiteX70" fmla="*/ 787696 w 870789"/>
                <a:gd name="connsiteY70" fmla="*/ 400050 h 601949"/>
                <a:gd name="connsiteX71" fmla="*/ 780553 w 870789"/>
                <a:gd name="connsiteY71" fmla="*/ 385763 h 601949"/>
                <a:gd name="connsiteX72" fmla="*/ 773409 w 870789"/>
                <a:gd name="connsiteY72" fmla="*/ 388144 h 601949"/>
                <a:gd name="connsiteX73" fmla="*/ 761503 w 870789"/>
                <a:gd name="connsiteY73" fmla="*/ 402431 h 601949"/>
                <a:gd name="connsiteX74" fmla="*/ 754359 w 870789"/>
                <a:gd name="connsiteY74" fmla="*/ 407194 h 601949"/>
                <a:gd name="connsiteX75" fmla="*/ 749596 w 870789"/>
                <a:gd name="connsiteY75" fmla="*/ 414338 h 601949"/>
                <a:gd name="connsiteX76" fmla="*/ 740071 w 870789"/>
                <a:gd name="connsiteY76" fmla="*/ 431006 h 601949"/>
                <a:gd name="connsiteX77" fmla="*/ 732928 w 870789"/>
                <a:gd name="connsiteY77" fmla="*/ 438150 h 601949"/>
                <a:gd name="connsiteX78" fmla="*/ 754050 w 870789"/>
                <a:gd name="connsiteY78" fmla="*/ 462471 h 601949"/>
                <a:gd name="connsiteX79" fmla="*/ 745869 w 870789"/>
                <a:gd name="connsiteY79" fmla="*/ 480506 h 601949"/>
                <a:gd name="connsiteX80" fmla="*/ 765265 w 870789"/>
                <a:gd name="connsiteY80" fmla="*/ 519358 h 601949"/>
                <a:gd name="connsiteX81" fmla="*/ 728165 w 870789"/>
                <a:gd name="connsiteY81" fmla="*/ 538163 h 601949"/>
                <a:gd name="connsiteX82" fmla="*/ 756432 w 870789"/>
                <a:gd name="connsiteY82" fmla="*/ 562862 h 601949"/>
                <a:gd name="connsiteX83" fmla="*/ 723402 w 870789"/>
                <a:gd name="connsiteY83" fmla="*/ 568801 h 601949"/>
                <a:gd name="connsiteX84" fmla="*/ 711496 w 870789"/>
                <a:gd name="connsiteY84" fmla="*/ 576263 h 601949"/>
                <a:gd name="connsiteX85" fmla="*/ 709115 w 870789"/>
                <a:gd name="connsiteY85" fmla="*/ 592931 h 601949"/>
                <a:gd name="connsiteX86" fmla="*/ 701971 w 870789"/>
                <a:gd name="connsiteY86" fmla="*/ 597694 h 601949"/>
                <a:gd name="connsiteX87" fmla="*/ 723266 w 870789"/>
                <a:gd name="connsiteY87" fmla="*/ 601949 h 601949"/>
                <a:gd name="connsiteX88" fmla="*/ 682921 w 870789"/>
                <a:gd name="connsiteY88" fmla="*/ 597694 h 601949"/>
                <a:gd name="connsiteX89" fmla="*/ 678159 w 870789"/>
                <a:gd name="connsiteY89" fmla="*/ 583406 h 601949"/>
                <a:gd name="connsiteX90" fmla="*/ 673396 w 870789"/>
                <a:gd name="connsiteY90" fmla="*/ 569119 h 601949"/>
                <a:gd name="connsiteX91" fmla="*/ 671015 w 870789"/>
                <a:gd name="connsiteY91" fmla="*/ 561975 h 601949"/>
                <a:gd name="connsiteX92" fmla="*/ 656728 w 870789"/>
                <a:gd name="connsiteY92" fmla="*/ 550069 h 601949"/>
                <a:gd name="connsiteX93" fmla="*/ 649584 w 870789"/>
                <a:gd name="connsiteY93" fmla="*/ 542925 h 601949"/>
                <a:gd name="connsiteX94" fmla="*/ 635296 w 870789"/>
                <a:gd name="connsiteY94" fmla="*/ 535781 h 601949"/>
                <a:gd name="connsiteX95" fmla="*/ 621009 w 870789"/>
                <a:gd name="connsiteY95" fmla="*/ 526256 h 601949"/>
                <a:gd name="connsiteX96" fmla="*/ 611484 w 870789"/>
                <a:gd name="connsiteY96" fmla="*/ 519113 h 601949"/>
                <a:gd name="connsiteX97" fmla="*/ 597196 w 870789"/>
                <a:gd name="connsiteY97" fmla="*/ 514350 h 601949"/>
                <a:gd name="connsiteX98" fmla="*/ 590053 w 870789"/>
                <a:gd name="connsiteY98" fmla="*/ 511969 h 601949"/>
                <a:gd name="connsiteX99" fmla="*/ 573384 w 870789"/>
                <a:gd name="connsiteY99" fmla="*/ 504825 h 601949"/>
                <a:gd name="connsiteX100" fmla="*/ 563859 w 870789"/>
                <a:gd name="connsiteY100" fmla="*/ 497681 h 601949"/>
                <a:gd name="connsiteX101" fmla="*/ 549571 w 870789"/>
                <a:gd name="connsiteY101" fmla="*/ 488156 h 601949"/>
                <a:gd name="connsiteX102" fmla="*/ 542428 w 870789"/>
                <a:gd name="connsiteY102" fmla="*/ 483394 h 601949"/>
                <a:gd name="connsiteX103" fmla="*/ 537665 w 870789"/>
                <a:gd name="connsiteY103" fmla="*/ 476250 h 601949"/>
                <a:gd name="connsiteX104" fmla="*/ 523378 w 870789"/>
                <a:gd name="connsiteY104" fmla="*/ 466725 h 601949"/>
                <a:gd name="connsiteX105" fmla="*/ 509090 w 870789"/>
                <a:gd name="connsiteY105" fmla="*/ 457200 h 601949"/>
                <a:gd name="connsiteX106" fmla="*/ 499565 w 870789"/>
                <a:gd name="connsiteY106" fmla="*/ 450056 h 601949"/>
                <a:gd name="connsiteX107" fmla="*/ 485278 w 870789"/>
                <a:gd name="connsiteY107" fmla="*/ 435769 h 601949"/>
                <a:gd name="connsiteX108" fmla="*/ 468609 w 870789"/>
                <a:gd name="connsiteY108" fmla="*/ 423863 h 601949"/>
                <a:gd name="connsiteX109" fmla="*/ 463846 w 870789"/>
                <a:gd name="connsiteY109" fmla="*/ 416719 h 601949"/>
                <a:gd name="connsiteX110" fmla="*/ 449559 w 870789"/>
                <a:gd name="connsiteY110" fmla="*/ 407194 h 601949"/>
                <a:gd name="connsiteX111" fmla="*/ 444796 w 870789"/>
                <a:gd name="connsiteY111" fmla="*/ 400050 h 601949"/>
                <a:gd name="connsiteX112" fmla="*/ 435271 w 870789"/>
                <a:gd name="connsiteY112" fmla="*/ 392906 h 601949"/>
                <a:gd name="connsiteX113" fmla="*/ 413840 w 870789"/>
                <a:gd name="connsiteY113" fmla="*/ 376238 h 601949"/>
                <a:gd name="connsiteX114" fmla="*/ 399553 w 870789"/>
                <a:gd name="connsiteY114" fmla="*/ 369094 h 601949"/>
                <a:gd name="connsiteX115" fmla="*/ 385265 w 870789"/>
                <a:gd name="connsiteY115" fmla="*/ 364331 h 601949"/>
                <a:gd name="connsiteX116" fmla="*/ 349547 w 870789"/>
                <a:gd name="connsiteY116" fmla="*/ 361813 h 601949"/>
                <a:gd name="connsiteX117" fmla="*/ 225721 w 870789"/>
                <a:gd name="connsiteY117" fmla="*/ 371293 h 601949"/>
                <a:gd name="connsiteX118" fmla="*/ 166190 w 870789"/>
                <a:gd name="connsiteY118" fmla="*/ 387917 h 601949"/>
                <a:gd name="connsiteX119" fmla="*/ 159046 w 870789"/>
                <a:gd name="connsiteY119" fmla="*/ 378619 h 601949"/>
                <a:gd name="connsiteX120" fmla="*/ 149521 w 870789"/>
                <a:gd name="connsiteY120" fmla="*/ 381000 h 601949"/>
                <a:gd name="connsiteX121" fmla="*/ 111421 w 870789"/>
                <a:gd name="connsiteY121" fmla="*/ 397669 h 601949"/>
                <a:gd name="connsiteX122" fmla="*/ 73321 w 870789"/>
                <a:gd name="connsiteY122" fmla="*/ 402431 h 601949"/>
                <a:gd name="connsiteX123" fmla="*/ 59034 w 870789"/>
                <a:gd name="connsiteY123" fmla="*/ 407194 h 601949"/>
                <a:gd name="connsiteX124" fmla="*/ 51890 w 870789"/>
                <a:gd name="connsiteY124" fmla="*/ 411956 h 601949"/>
                <a:gd name="connsiteX125" fmla="*/ 42365 w 870789"/>
                <a:gd name="connsiteY125" fmla="*/ 414338 h 601949"/>
                <a:gd name="connsiteX126" fmla="*/ 28078 w 870789"/>
                <a:gd name="connsiteY126" fmla="*/ 419100 h 601949"/>
                <a:gd name="connsiteX127" fmla="*/ 13790 w 870789"/>
                <a:gd name="connsiteY127" fmla="*/ 423863 h 601949"/>
                <a:gd name="connsiteX128" fmla="*/ 6646 w 870789"/>
                <a:gd name="connsiteY128" fmla="*/ 426244 h 601949"/>
                <a:gd name="connsiteX129" fmla="*/ 11409 w 870789"/>
                <a:gd name="connsiteY129" fmla="*/ 428852 h 601949"/>
                <a:gd name="connsiteX0" fmla="*/ 11409 w 870789"/>
                <a:gd name="connsiteY0" fmla="*/ 428852 h 601949"/>
                <a:gd name="connsiteX1" fmla="*/ 16171 w 870789"/>
                <a:gd name="connsiteY1" fmla="*/ 416719 h 601949"/>
                <a:gd name="connsiteX2" fmla="*/ 675 w 870789"/>
                <a:gd name="connsiteY2" fmla="*/ 407195 h 601949"/>
                <a:gd name="connsiteX3" fmla="*/ 7818 w 870789"/>
                <a:gd name="connsiteY3" fmla="*/ 213298 h 601949"/>
                <a:gd name="connsiteX4" fmla="*/ 5092 w 870789"/>
                <a:gd name="connsiteY4" fmla="*/ 125953 h 601949"/>
                <a:gd name="connsiteX5" fmla="*/ 21760 w 870789"/>
                <a:gd name="connsiteY5" fmla="*/ 116048 h 601949"/>
                <a:gd name="connsiteX6" fmla="*/ 73321 w 870789"/>
                <a:gd name="connsiteY6" fmla="*/ 123825 h 601949"/>
                <a:gd name="connsiteX7" fmla="*/ 94753 w 870789"/>
                <a:gd name="connsiteY7" fmla="*/ 116681 h 601949"/>
                <a:gd name="connsiteX8" fmla="*/ 101896 w 870789"/>
                <a:gd name="connsiteY8" fmla="*/ 114300 h 601949"/>
                <a:gd name="connsiteX9" fmla="*/ 109040 w 870789"/>
                <a:gd name="connsiteY9" fmla="*/ 109538 h 601949"/>
                <a:gd name="connsiteX10" fmla="*/ 123328 w 870789"/>
                <a:gd name="connsiteY10" fmla="*/ 104775 h 601949"/>
                <a:gd name="connsiteX11" fmla="*/ 154284 w 870789"/>
                <a:gd name="connsiteY11" fmla="*/ 95250 h 601949"/>
                <a:gd name="connsiteX12" fmla="*/ 166190 w 870789"/>
                <a:gd name="connsiteY12" fmla="*/ 92869 h 601949"/>
                <a:gd name="connsiteX13" fmla="*/ 180478 w 870789"/>
                <a:gd name="connsiteY13" fmla="*/ 88106 h 601949"/>
                <a:gd name="connsiteX14" fmla="*/ 187621 w 870789"/>
                <a:gd name="connsiteY14" fmla="*/ 85725 h 601949"/>
                <a:gd name="connsiteX15" fmla="*/ 197146 w 870789"/>
                <a:gd name="connsiteY15" fmla="*/ 80963 h 601949"/>
                <a:gd name="connsiteX16" fmla="*/ 247153 w 870789"/>
                <a:gd name="connsiteY16" fmla="*/ 76200 h 601949"/>
                <a:gd name="connsiteX17" fmla="*/ 275728 w 870789"/>
                <a:gd name="connsiteY17" fmla="*/ 69056 h 601949"/>
                <a:gd name="connsiteX18" fmla="*/ 299540 w 870789"/>
                <a:gd name="connsiteY18" fmla="*/ 59531 h 601949"/>
                <a:gd name="connsiteX19" fmla="*/ 309065 w 870789"/>
                <a:gd name="connsiteY19" fmla="*/ 57150 h 601949"/>
                <a:gd name="connsiteX20" fmla="*/ 323353 w 870789"/>
                <a:gd name="connsiteY20" fmla="*/ 52388 h 601949"/>
                <a:gd name="connsiteX21" fmla="*/ 335259 w 870789"/>
                <a:gd name="connsiteY21" fmla="*/ 50006 h 601949"/>
                <a:gd name="connsiteX22" fmla="*/ 342403 w 870789"/>
                <a:gd name="connsiteY22" fmla="*/ 47625 h 601949"/>
                <a:gd name="connsiteX23" fmla="*/ 351928 w 870789"/>
                <a:gd name="connsiteY23" fmla="*/ 45244 h 601949"/>
                <a:gd name="connsiteX24" fmla="*/ 363834 w 870789"/>
                <a:gd name="connsiteY24" fmla="*/ 42863 h 601949"/>
                <a:gd name="connsiteX25" fmla="*/ 378121 w 870789"/>
                <a:gd name="connsiteY25" fmla="*/ 38100 h 601949"/>
                <a:gd name="connsiteX26" fmla="*/ 387646 w 870789"/>
                <a:gd name="connsiteY26" fmla="*/ 35719 h 601949"/>
                <a:gd name="connsiteX27" fmla="*/ 394790 w 870789"/>
                <a:gd name="connsiteY27" fmla="*/ 33338 h 601949"/>
                <a:gd name="connsiteX28" fmla="*/ 411459 w 870789"/>
                <a:gd name="connsiteY28" fmla="*/ 30956 h 601949"/>
                <a:gd name="connsiteX29" fmla="*/ 435271 w 870789"/>
                <a:gd name="connsiteY29" fmla="*/ 23813 h 601949"/>
                <a:gd name="connsiteX30" fmla="*/ 442415 w 870789"/>
                <a:gd name="connsiteY30" fmla="*/ 21431 h 601949"/>
                <a:gd name="connsiteX31" fmla="*/ 451940 w 870789"/>
                <a:gd name="connsiteY31" fmla="*/ 19050 h 601949"/>
                <a:gd name="connsiteX32" fmla="*/ 461465 w 870789"/>
                <a:gd name="connsiteY32" fmla="*/ 14288 h 601949"/>
                <a:gd name="connsiteX33" fmla="*/ 473371 w 870789"/>
                <a:gd name="connsiteY33" fmla="*/ 11906 h 601949"/>
                <a:gd name="connsiteX34" fmla="*/ 490040 w 870789"/>
                <a:gd name="connsiteY34" fmla="*/ 7144 h 601949"/>
                <a:gd name="connsiteX35" fmla="*/ 497184 w 870789"/>
                <a:gd name="connsiteY35" fmla="*/ 0 h 601949"/>
                <a:gd name="connsiteX36" fmla="*/ 506709 w 870789"/>
                <a:gd name="connsiteY36" fmla="*/ 14288 h 601949"/>
                <a:gd name="connsiteX37" fmla="*/ 531385 w 870789"/>
                <a:gd name="connsiteY37" fmla="*/ 11018 h 601949"/>
                <a:gd name="connsiteX38" fmla="*/ 525759 w 870789"/>
                <a:gd name="connsiteY38" fmla="*/ 38100 h 601949"/>
                <a:gd name="connsiteX39" fmla="*/ 547190 w 870789"/>
                <a:gd name="connsiteY39" fmla="*/ 54769 h 601949"/>
                <a:gd name="connsiteX40" fmla="*/ 582909 w 870789"/>
                <a:gd name="connsiteY40" fmla="*/ 73819 h 601949"/>
                <a:gd name="connsiteX41" fmla="*/ 590053 w 870789"/>
                <a:gd name="connsiteY41" fmla="*/ 76200 h 601949"/>
                <a:gd name="connsiteX42" fmla="*/ 597196 w 870789"/>
                <a:gd name="connsiteY42" fmla="*/ 83344 h 601949"/>
                <a:gd name="connsiteX43" fmla="*/ 606721 w 870789"/>
                <a:gd name="connsiteY43" fmla="*/ 88106 h 601949"/>
                <a:gd name="connsiteX44" fmla="*/ 625771 w 870789"/>
                <a:gd name="connsiteY44" fmla="*/ 100013 h 601949"/>
                <a:gd name="connsiteX45" fmla="*/ 632915 w 870789"/>
                <a:gd name="connsiteY45" fmla="*/ 104775 h 601949"/>
                <a:gd name="connsiteX46" fmla="*/ 651965 w 870789"/>
                <a:gd name="connsiteY46" fmla="*/ 116681 h 601949"/>
                <a:gd name="connsiteX47" fmla="*/ 661490 w 870789"/>
                <a:gd name="connsiteY47" fmla="*/ 130969 h 601949"/>
                <a:gd name="connsiteX48" fmla="*/ 668634 w 870789"/>
                <a:gd name="connsiteY48" fmla="*/ 140494 h 601949"/>
                <a:gd name="connsiteX49" fmla="*/ 673396 w 870789"/>
                <a:gd name="connsiteY49" fmla="*/ 147638 h 601949"/>
                <a:gd name="connsiteX50" fmla="*/ 687684 w 870789"/>
                <a:gd name="connsiteY50" fmla="*/ 157163 h 601949"/>
                <a:gd name="connsiteX51" fmla="*/ 723403 w 870789"/>
                <a:gd name="connsiteY51" fmla="*/ 180975 h 601949"/>
                <a:gd name="connsiteX52" fmla="*/ 737690 w 870789"/>
                <a:gd name="connsiteY52" fmla="*/ 190500 h 601949"/>
                <a:gd name="connsiteX53" fmla="*/ 744834 w 870789"/>
                <a:gd name="connsiteY53" fmla="*/ 195263 h 601949"/>
                <a:gd name="connsiteX54" fmla="*/ 773409 w 870789"/>
                <a:gd name="connsiteY54" fmla="*/ 219075 h 601949"/>
                <a:gd name="connsiteX55" fmla="*/ 780553 w 870789"/>
                <a:gd name="connsiteY55" fmla="*/ 221456 h 601949"/>
                <a:gd name="connsiteX56" fmla="*/ 792459 w 870789"/>
                <a:gd name="connsiteY56" fmla="*/ 228600 h 601949"/>
                <a:gd name="connsiteX57" fmla="*/ 799603 w 870789"/>
                <a:gd name="connsiteY57" fmla="*/ 230981 h 601949"/>
                <a:gd name="connsiteX58" fmla="*/ 811509 w 870789"/>
                <a:gd name="connsiteY58" fmla="*/ 238125 h 601949"/>
                <a:gd name="connsiteX59" fmla="*/ 851990 w 870789"/>
                <a:gd name="connsiteY59" fmla="*/ 271463 h 601949"/>
                <a:gd name="connsiteX60" fmla="*/ 854371 w 870789"/>
                <a:gd name="connsiteY60" fmla="*/ 278606 h 601949"/>
                <a:gd name="connsiteX61" fmla="*/ 847228 w 870789"/>
                <a:gd name="connsiteY61" fmla="*/ 307273 h 601949"/>
                <a:gd name="connsiteX62" fmla="*/ 825796 w 870789"/>
                <a:gd name="connsiteY62" fmla="*/ 323941 h 601949"/>
                <a:gd name="connsiteX63" fmla="*/ 849127 w 870789"/>
                <a:gd name="connsiteY63" fmla="*/ 330867 h 601949"/>
                <a:gd name="connsiteX64" fmla="*/ 870732 w 870789"/>
                <a:gd name="connsiteY64" fmla="*/ 354806 h 601949"/>
                <a:gd name="connsiteX65" fmla="*/ 842465 w 870789"/>
                <a:gd name="connsiteY65" fmla="*/ 383381 h 601949"/>
                <a:gd name="connsiteX66" fmla="*/ 865797 w 870789"/>
                <a:gd name="connsiteY66" fmla="*/ 377984 h 601949"/>
                <a:gd name="connsiteX67" fmla="*/ 813890 w 870789"/>
                <a:gd name="connsiteY67" fmla="*/ 404813 h 601949"/>
                <a:gd name="connsiteX68" fmla="*/ 797221 w 870789"/>
                <a:gd name="connsiteY68" fmla="*/ 416719 h 601949"/>
                <a:gd name="connsiteX69" fmla="*/ 787696 w 870789"/>
                <a:gd name="connsiteY69" fmla="*/ 400050 h 601949"/>
                <a:gd name="connsiteX70" fmla="*/ 780553 w 870789"/>
                <a:gd name="connsiteY70" fmla="*/ 385763 h 601949"/>
                <a:gd name="connsiteX71" fmla="*/ 773409 w 870789"/>
                <a:gd name="connsiteY71" fmla="*/ 388144 h 601949"/>
                <a:gd name="connsiteX72" fmla="*/ 761503 w 870789"/>
                <a:gd name="connsiteY72" fmla="*/ 402431 h 601949"/>
                <a:gd name="connsiteX73" fmla="*/ 754359 w 870789"/>
                <a:gd name="connsiteY73" fmla="*/ 407194 h 601949"/>
                <a:gd name="connsiteX74" fmla="*/ 749596 w 870789"/>
                <a:gd name="connsiteY74" fmla="*/ 414338 h 601949"/>
                <a:gd name="connsiteX75" fmla="*/ 740071 w 870789"/>
                <a:gd name="connsiteY75" fmla="*/ 431006 h 601949"/>
                <a:gd name="connsiteX76" fmla="*/ 732928 w 870789"/>
                <a:gd name="connsiteY76" fmla="*/ 438150 h 601949"/>
                <a:gd name="connsiteX77" fmla="*/ 754050 w 870789"/>
                <a:gd name="connsiteY77" fmla="*/ 462471 h 601949"/>
                <a:gd name="connsiteX78" fmla="*/ 745869 w 870789"/>
                <a:gd name="connsiteY78" fmla="*/ 480506 h 601949"/>
                <a:gd name="connsiteX79" fmla="*/ 765265 w 870789"/>
                <a:gd name="connsiteY79" fmla="*/ 519358 h 601949"/>
                <a:gd name="connsiteX80" fmla="*/ 728165 w 870789"/>
                <a:gd name="connsiteY80" fmla="*/ 538163 h 601949"/>
                <a:gd name="connsiteX81" fmla="*/ 756432 w 870789"/>
                <a:gd name="connsiteY81" fmla="*/ 562862 h 601949"/>
                <a:gd name="connsiteX82" fmla="*/ 723402 w 870789"/>
                <a:gd name="connsiteY82" fmla="*/ 568801 h 601949"/>
                <a:gd name="connsiteX83" fmla="*/ 711496 w 870789"/>
                <a:gd name="connsiteY83" fmla="*/ 576263 h 601949"/>
                <a:gd name="connsiteX84" fmla="*/ 709115 w 870789"/>
                <a:gd name="connsiteY84" fmla="*/ 592931 h 601949"/>
                <a:gd name="connsiteX85" fmla="*/ 701971 w 870789"/>
                <a:gd name="connsiteY85" fmla="*/ 597694 h 601949"/>
                <a:gd name="connsiteX86" fmla="*/ 723266 w 870789"/>
                <a:gd name="connsiteY86" fmla="*/ 601949 h 601949"/>
                <a:gd name="connsiteX87" fmla="*/ 682921 w 870789"/>
                <a:gd name="connsiteY87" fmla="*/ 597694 h 601949"/>
                <a:gd name="connsiteX88" fmla="*/ 678159 w 870789"/>
                <a:gd name="connsiteY88" fmla="*/ 583406 h 601949"/>
                <a:gd name="connsiteX89" fmla="*/ 673396 w 870789"/>
                <a:gd name="connsiteY89" fmla="*/ 569119 h 601949"/>
                <a:gd name="connsiteX90" fmla="*/ 671015 w 870789"/>
                <a:gd name="connsiteY90" fmla="*/ 561975 h 601949"/>
                <a:gd name="connsiteX91" fmla="*/ 656728 w 870789"/>
                <a:gd name="connsiteY91" fmla="*/ 550069 h 601949"/>
                <a:gd name="connsiteX92" fmla="*/ 649584 w 870789"/>
                <a:gd name="connsiteY92" fmla="*/ 542925 h 601949"/>
                <a:gd name="connsiteX93" fmla="*/ 635296 w 870789"/>
                <a:gd name="connsiteY93" fmla="*/ 535781 h 601949"/>
                <a:gd name="connsiteX94" fmla="*/ 621009 w 870789"/>
                <a:gd name="connsiteY94" fmla="*/ 526256 h 601949"/>
                <a:gd name="connsiteX95" fmla="*/ 611484 w 870789"/>
                <a:gd name="connsiteY95" fmla="*/ 519113 h 601949"/>
                <a:gd name="connsiteX96" fmla="*/ 597196 w 870789"/>
                <a:gd name="connsiteY96" fmla="*/ 514350 h 601949"/>
                <a:gd name="connsiteX97" fmla="*/ 590053 w 870789"/>
                <a:gd name="connsiteY97" fmla="*/ 511969 h 601949"/>
                <a:gd name="connsiteX98" fmla="*/ 573384 w 870789"/>
                <a:gd name="connsiteY98" fmla="*/ 504825 h 601949"/>
                <a:gd name="connsiteX99" fmla="*/ 563859 w 870789"/>
                <a:gd name="connsiteY99" fmla="*/ 497681 h 601949"/>
                <a:gd name="connsiteX100" fmla="*/ 549571 w 870789"/>
                <a:gd name="connsiteY100" fmla="*/ 488156 h 601949"/>
                <a:gd name="connsiteX101" fmla="*/ 542428 w 870789"/>
                <a:gd name="connsiteY101" fmla="*/ 483394 h 601949"/>
                <a:gd name="connsiteX102" fmla="*/ 537665 w 870789"/>
                <a:gd name="connsiteY102" fmla="*/ 476250 h 601949"/>
                <a:gd name="connsiteX103" fmla="*/ 523378 w 870789"/>
                <a:gd name="connsiteY103" fmla="*/ 466725 h 601949"/>
                <a:gd name="connsiteX104" fmla="*/ 509090 w 870789"/>
                <a:gd name="connsiteY104" fmla="*/ 457200 h 601949"/>
                <a:gd name="connsiteX105" fmla="*/ 499565 w 870789"/>
                <a:gd name="connsiteY105" fmla="*/ 450056 h 601949"/>
                <a:gd name="connsiteX106" fmla="*/ 485278 w 870789"/>
                <a:gd name="connsiteY106" fmla="*/ 435769 h 601949"/>
                <a:gd name="connsiteX107" fmla="*/ 468609 w 870789"/>
                <a:gd name="connsiteY107" fmla="*/ 423863 h 601949"/>
                <a:gd name="connsiteX108" fmla="*/ 463846 w 870789"/>
                <a:gd name="connsiteY108" fmla="*/ 416719 h 601949"/>
                <a:gd name="connsiteX109" fmla="*/ 449559 w 870789"/>
                <a:gd name="connsiteY109" fmla="*/ 407194 h 601949"/>
                <a:gd name="connsiteX110" fmla="*/ 444796 w 870789"/>
                <a:gd name="connsiteY110" fmla="*/ 400050 h 601949"/>
                <a:gd name="connsiteX111" fmla="*/ 435271 w 870789"/>
                <a:gd name="connsiteY111" fmla="*/ 392906 h 601949"/>
                <a:gd name="connsiteX112" fmla="*/ 413840 w 870789"/>
                <a:gd name="connsiteY112" fmla="*/ 376238 h 601949"/>
                <a:gd name="connsiteX113" fmla="*/ 399553 w 870789"/>
                <a:gd name="connsiteY113" fmla="*/ 369094 h 601949"/>
                <a:gd name="connsiteX114" fmla="*/ 385265 w 870789"/>
                <a:gd name="connsiteY114" fmla="*/ 364331 h 601949"/>
                <a:gd name="connsiteX115" fmla="*/ 349547 w 870789"/>
                <a:gd name="connsiteY115" fmla="*/ 361813 h 601949"/>
                <a:gd name="connsiteX116" fmla="*/ 225721 w 870789"/>
                <a:gd name="connsiteY116" fmla="*/ 371293 h 601949"/>
                <a:gd name="connsiteX117" fmla="*/ 166190 w 870789"/>
                <a:gd name="connsiteY117" fmla="*/ 387917 h 601949"/>
                <a:gd name="connsiteX118" fmla="*/ 159046 w 870789"/>
                <a:gd name="connsiteY118" fmla="*/ 378619 h 601949"/>
                <a:gd name="connsiteX119" fmla="*/ 149521 w 870789"/>
                <a:gd name="connsiteY119" fmla="*/ 381000 h 601949"/>
                <a:gd name="connsiteX120" fmla="*/ 111421 w 870789"/>
                <a:gd name="connsiteY120" fmla="*/ 397669 h 601949"/>
                <a:gd name="connsiteX121" fmla="*/ 73321 w 870789"/>
                <a:gd name="connsiteY121" fmla="*/ 402431 h 601949"/>
                <a:gd name="connsiteX122" fmla="*/ 59034 w 870789"/>
                <a:gd name="connsiteY122" fmla="*/ 407194 h 601949"/>
                <a:gd name="connsiteX123" fmla="*/ 51890 w 870789"/>
                <a:gd name="connsiteY123" fmla="*/ 411956 h 601949"/>
                <a:gd name="connsiteX124" fmla="*/ 42365 w 870789"/>
                <a:gd name="connsiteY124" fmla="*/ 414338 h 601949"/>
                <a:gd name="connsiteX125" fmla="*/ 28078 w 870789"/>
                <a:gd name="connsiteY125" fmla="*/ 419100 h 601949"/>
                <a:gd name="connsiteX126" fmla="*/ 13790 w 870789"/>
                <a:gd name="connsiteY126" fmla="*/ 423863 h 601949"/>
                <a:gd name="connsiteX127" fmla="*/ 6646 w 870789"/>
                <a:gd name="connsiteY127" fmla="*/ 426244 h 601949"/>
                <a:gd name="connsiteX128" fmla="*/ 11409 w 870789"/>
                <a:gd name="connsiteY128" fmla="*/ 428852 h 601949"/>
                <a:gd name="connsiteX0" fmla="*/ 11409 w 870789"/>
                <a:gd name="connsiteY0" fmla="*/ 428852 h 601949"/>
                <a:gd name="connsiteX1" fmla="*/ 16171 w 870789"/>
                <a:gd name="connsiteY1" fmla="*/ 416719 h 601949"/>
                <a:gd name="connsiteX2" fmla="*/ 675 w 870789"/>
                <a:gd name="connsiteY2" fmla="*/ 407195 h 601949"/>
                <a:gd name="connsiteX3" fmla="*/ 7818 w 870789"/>
                <a:gd name="connsiteY3" fmla="*/ 213298 h 601949"/>
                <a:gd name="connsiteX4" fmla="*/ 5092 w 870789"/>
                <a:gd name="connsiteY4" fmla="*/ 125953 h 601949"/>
                <a:gd name="connsiteX5" fmla="*/ 21760 w 870789"/>
                <a:gd name="connsiteY5" fmla="*/ 116048 h 601949"/>
                <a:gd name="connsiteX6" fmla="*/ 73321 w 870789"/>
                <a:gd name="connsiteY6" fmla="*/ 123825 h 601949"/>
                <a:gd name="connsiteX7" fmla="*/ 94753 w 870789"/>
                <a:gd name="connsiteY7" fmla="*/ 116681 h 601949"/>
                <a:gd name="connsiteX8" fmla="*/ 101896 w 870789"/>
                <a:gd name="connsiteY8" fmla="*/ 114300 h 601949"/>
                <a:gd name="connsiteX9" fmla="*/ 109040 w 870789"/>
                <a:gd name="connsiteY9" fmla="*/ 109538 h 601949"/>
                <a:gd name="connsiteX10" fmla="*/ 123328 w 870789"/>
                <a:gd name="connsiteY10" fmla="*/ 104775 h 601949"/>
                <a:gd name="connsiteX11" fmla="*/ 154284 w 870789"/>
                <a:gd name="connsiteY11" fmla="*/ 95250 h 601949"/>
                <a:gd name="connsiteX12" fmla="*/ 166190 w 870789"/>
                <a:gd name="connsiteY12" fmla="*/ 92869 h 601949"/>
                <a:gd name="connsiteX13" fmla="*/ 180478 w 870789"/>
                <a:gd name="connsiteY13" fmla="*/ 88106 h 601949"/>
                <a:gd name="connsiteX14" fmla="*/ 187621 w 870789"/>
                <a:gd name="connsiteY14" fmla="*/ 85725 h 601949"/>
                <a:gd name="connsiteX15" fmla="*/ 197146 w 870789"/>
                <a:gd name="connsiteY15" fmla="*/ 80963 h 601949"/>
                <a:gd name="connsiteX16" fmla="*/ 247153 w 870789"/>
                <a:gd name="connsiteY16" fmla="*/ 76200 h 601949"/>
                <a:gd name="connsiteX17" fmla="*/ 275728 w 870789"/>
                <a:gd name="connsiteY17" fmla="*/ 69056 h 601949"/>
                <a:gd name="connsiteX18" fmla="*/ 299540 w 870789"/>
                <a:gd name="connsiteY18" fmla="*/ 59531 h 601949"/>
                <a:gd name="connsiteX19" fmla="*/ 309065 w 870789"/>
                <a:gd name="connsiteY19" fmla="*/ 57150 h 601949"/>
                <a:gd name="connsiteX20" fmla="*/ 323353 w 870789"/>
                <a:gd name="connsiteY20" fmla="*/ 52388 h 601949"/>
                <a:gd name="connsiteX21" fmla="*/ 335259 w 870789"/>
                <a:gd name="connsiteY21" fmla="*/ 50006 h 601949"/>
                <a:gd name="connsiteX22" fmla="*/ 342403 w 870789"/>
                <a:gd name="connsiteY22" fmla="*/ 47625 h 601949"/>
                <a:gd name="connsiteX23" fmla="*/ 351928 w 870789"/>
                <a:gd name="connsiteY23" fmla="*/ 45244 h 601949"/>
                <a:gd name="connsiteX24" fmla="*/ 363834 w 870789"/>
                <a:gd name="connsiteY24" fmla="*/ 42863 h 601949"/>
                <a:gd name="connsiteX25" fmla="*/ 378121 w 870789"/>
                <a:gd name="connsiteY25" fmla="*/ 38100 h 601949"/>
                <a:gd name="connsiteX26" fmla="*/ 387646 w 870789"/>
                <a:gd name="connsiteY26" fmla="*/ 35719 h 601949"/>
                <a:gd name="connsiteX27" fmla="*/ 394790 w 870789"/>
                <a:gd name="connsiteY27" fmla="*/ 33338 h 601949"/>
                <a:gd name="connsiteX28" fmla="*/ 411459 w 870789"/>
                <a:gd name="connsiteY28" fmla="*/ 30956 h 601949"/>
                <a:gd name="connsiteX29" fmla="*/ 435271 w 870789"/>
                <a:gd name="connsiteY29" fmla="*/ 23813 h 601949"/>
                <a:gd name="connsiteX30" fmla="*/ 442415 w 870789"/>
                <a:gd name="connsiteY30" fmla="*/ 21431 h 601949"/>
                <a:gd name="connsiteX31" fmla="*/ 451940 w 870789"/>
                <a:gd name="connsiteY31" fmla="*/ 19050 h 601949"/>
                <a:gd name="connsiteX32" fmla="*/ 461465 w 870789"/>
                <a:gd name="connsiteY32" fmla="*/ 14288 h 601949"/>
                <a:gd name="connsiteX33" fmla="*/ 473371 w 870789"/>
                <a:gd name="connsiteY33" fmla="*/ 11906 h 601949"/>
                <a:gd name="connsiteX34" fmla="*/ 490040 w 870789"/>
                <a:gd name="connsiteY34" fmla="*/ 7144 h 601949"/>
                <a:gd name="connsiteX35" fmla="*/ 497184 w 870789"/>
                <a:gd name="connsiteY35" fmla="*/ 0 h 601949"/>
                <a:gd name="connsiteX36" fmla="*/ 506709 w 870789"/>
                <a:gd name="connsiteY36" fmla="*/ 14288 h 601949"/>
                <a:gd name="connsiteX37" fmla="*/ 531385 w 870789"/>
                <a:gd name="connsiteY37" fmla="*/ 11018 h 601949"/>
                <a:gd name="connsiteX38" fmla="*/ 525759 w 870789"/>
                <a:gd name="connsiteY38" fmla="*/ 38100 h 601949"/>
                <a:gd name="connsiteX39" fmla="*/ 582909 w 870789"/>
                <a:gd name="connsiteY39" fmla="*/ 73819 h 601949"/>
                <a:gd name="connsiteX40" fmla="*/ 590053 w 870789"/>
                <a:gd name="connsiteY40" fmla="*/ 76200 h 601949"/>
                <a:gd name="connsiteX41" fmla="*/ 597196 w 870789"/>
                <a:gd name="connsiteY41" fmla="*/ 83344 h 601949"/>
                <a:gd name="connsiteX42" fmla="*/ 606721 w 870789"/>
                <a:gd name="connsiteY42" fmla="*/ 88106 h 601949"/>
                <a:gd name="connsiteX43" fmla="*/ 625771 w 870789"/>
                <a:gd name="connsiteY43" fmla="*/ 100013 h 601949"/>
                <a:gd name="connsiteX44" fmla="*/ 632915 w 870789"/>
                <a:gd name="connsiteY44" fmla="*/ 104775 h 601949"/>
                <a:gd name="connsiteX45" fmla="*/ 651965 w 870789"/>
                <a:gd name="connsiteY45" fmla="*/ 116681 h 601949"/>
                <a:gd name="connsiteX46" fmla="*/ 661490 w 870789"/>
                <a:gd name="connsiteY46" fmla="*/ 130969 h 601949"/>
                <a:gd name="connsiteX47" fmla="*/ 668634 w 870789"/>
                <a:gd name="connsiteY47" fmla="*/ 140494 h 601949"/>
                <a:gd name="connsiteX48" fmla="*/ 673396 w 870789"/>
                <a:gd name="connsiteY48" fmla="*/ 147638 h 601949"/>
                <a:gd name="connsiteX49" fmla="*/ 687684 w 870789"/>
                <a:gd name="connsiteY49" fmla="*/ 157163 h 601949"/>
                <a:gd name="connsiteX50" fmla="*/ 723403 w 870789"/>
                <a:gd name="connsiteY50" fmla="*/ 180975 h 601949"/>
                <a:gd name="connsiteX51" fmla="*/ 737690 w 870789"/>
                <a:gd name="connsiteY51" fmla="*/ 190500 h 601949"/>
                <a:gd name="connsiteX52" fmla="*/ 744834 w 870789"/>
                <a:gd name="connsiteY52" fmla="*/ 195263 h 601949"/>
                <a:gd name="connsiteX53" fmla="*/ 773409 w 870789"/>
                <a:gd name="connsiteY53" fmla="*/ 219075 h 601949"/>
                <a:gd name="connsiteX54" fmla="*/ 780553 w 870789"/>
                <a:gd name="connsiteY54" fmla="*/ 221456 h 601949"/>
                <a:gd name="connsiteX55" fmla="*/ 792459 w 870789"/>
                <a:gd name="connsiteY55" fmla="*/ 228600 h 601949"/>
                <a:gd name="connsiteX56" fmla="*/ 799603 w 870789"/>
                <a:gd name="connsiteY56" fmla="*/ 230981 h 601949"/>
                <a:gd name="connsiteX57" fmla="*/ 811509 w 870789"/>
                <a:gd name="connsiteY57" fmla="*/ 238125 h 601949"/>
                <a:gd name="connsiteX58" fmla="*/ 851990 w 870789"/>
                <a:gd name="connsiteY58" fmla="*/ 271463 h 601949"/>
                <a:gd name="connsiteX59" fmla="*/ 854371 w 870789"/>
                <a:gd name="connsiteY59" fmla="*/ 278606 h 601949"/>
                <a:gd name="connsiteX60" fmla="*/ 847228 w 870789"/>
                <a:gd name="connsiteY60" fmla="*/ 307273 h 601949"/>
                <a:gd name="connsiteX61" fmla="*/ 825796 w 870789"/>
                <a:gd name="connsiteY61" fmla="*/ 323941 h 601949"/>
                <a:gd name="connsiteX62" fmla="*/ 849127 w 870789"/>
                <a:gd name="connsiteY62" fmla="*/ 330867 h 601949"/>
                <a:gd name="connsiteX63" fmla="*/ 870732 w 870789"/>
                <a:gd name="connsiteY63" fmla="*/ 354806 h 601949"/>
                <a:gd name="connsiteX64" fmla="*/ 842465 w 870789"/>
                <a:gd name="connsiteY64" fmla="*/ 383381 h 601949"/>
                <a:gd name="connsiteX65" fmla="*/ 865797 w 870789"/>
                <a:gd name="connsiteY65" fmla="*/ 377984 h 601949"/>
                <a:gd name="connsiteX66" fmla="*/ 813890 w 870789"/>
                <a:gd name="connsiteY66" fmla="*/ 404813 h 601949"/>
                <a:gd name="connsiteX67" fmla="*/ 797221 w 870789"/>
                <a:gd name="connsiteY67" fmla="*/ 416719 h 601949"/>
                <a:gd name="connsiteX68" fmla="*/ 787696 w 870789"/>
                <a:gd name="connsiteY68" fmla="*/ 400050 h 601949"/>
                <a:gd name="connsiteX69" fmla="*/ 780553 w 870789"/>
                <a:gd name="connsiteY69" fmla="*/ 385763 h 601949"/>
                <a:gd name="connsiteX70" fmla="*/ 773409 w 870789"/>
                <a:gd name="connsiteY70" fmla="*/ 388144 h 601949"/>
                <a:gd name="connsiteX71" fmla="*/ 761503 w 870789"/>
                <a:gd name="connsiteY71" fmla="*/ 402431 h 601949"/>
                <a:gd name="connsiteX72" fmla="*/ 754359 w 870789"/>
                <a:gd name="connsiteY72" fmla="*/ 407194 h 601949"/>
                <a:gd name="connsiteX73" fmla="*/ 749596 w 870789"/>
                <a:gd name="connsiteY73" fmla="*/ 414338 h 601949"/>
                <a:gd name="connsiteX74" fmla="*/ 740071 w 870789"/>
                <a:gd name="connsiteY74" fmla="*/ 431006 h 601949"/>
                <a:gd name="connsiteX75" fmla="*/ 732928 w 870789"/>
                <a:gd name="connsiteY75" fmla="*/ 438150 h 601949"/>
                <a:gd name="connsiteX76" fmla="*/ 754050 w 870789"/>
                <a:gd name="connsiteY76" fmla="*/ 462471 h 601949"/>
                <a:gd name="connsiteX77" fmla="*/ 745869 w 870789"/>
                <a:gd name="connsiteY77" fmla="*/ 480506 h 601949"/>
                <a:gd name="connsiteX78" fmla="*/ 765265 w 870789"/>
                <a:gd name="connsiteY78" fmla="*/ 519358 h 601949"/>
                <a:gd name="connsiteX79" fmla="*/ 728165 w 870789"/>
                <a:gd name="connsiteY79" fmla="*/ 538163 h 601949"/>
                <a:gd name="connsiteX80" fmla="*/ 756432 w 870789"/>
                <a:gd name="connsiteY80" fmla="*/ 562862 h 601949"/>
                <a:gd name="connsiteX81" fmla="*/ 723402 w 870789"/>
                <a:gd name="connsiteY81" fmla="*/ 568801 h 601949"/>
                <a:gd name="connsiteX82" fmla="*/ 711496 w 870789"/>
                <a:gd name="connsiteY82" fmla="*/ 576263 h 601949"/>
                <a:gd name="connsiteX83" fmla="*/ 709115 w 870789"/>
                <a:gd name="connsiteY83" fmla="*/ 592931 h 601949"/>
                <a:gd name="connsiteX84" fmla="*/ 701971 w 870789"/>
                <a:gd name="connsiteY84" fmla="*/ 597694 h 601949"/>
                <a:gd name="connsiteX85" fmla="*/ 723266 w 870789"/>
                <a:gd name="connsiteY85" fmla="*/ 601949 h 601949"/>
                <a:gd name="connsiteX86" fmla="*/ 682921 w 870789"/>
                <a:gd name="connsiteY86" fmla="*/ 597694 h 601949"/>
                <a:gd name="connsiteX87" fmla="*/ 678159 w 870789"/>
                <a:gd name="connsiteY87" fmla="*/ 583406 h 601949"/>
                <a:gd name="connsiteX88" fmla="*/ 673396 w 870789"/>
                <a:gd name="connsiteY88" fmla="*/ 569119 h 601949"/>
                <a:gd name="connsiteX89" fmla="*/ 671015 w 870789"/>
                <a:gd name="connsiteY89" fmla="*/ 561975 h 601949"/>
                <a:gd name="connsiteX90" fmla="*/ 656728 w 870789"/>
                <a:gd name="connsiteY90" fmla="*/ 550069 h 601949"/>
                <a:gd name="connsiteX91" fmla="*/ 649584 w 870789"/>
                <a:gd name="connsiteY91" fmla="*/ 542925 h 601949"/>
                <a:gd name="connsiteX92" fmla="*/ 635296 w 870789"/>
                <a:gd name="connsiteY92" fmla="*/ 535781 h 601949"/>
                <a:gd name="connsiteX93" fmla="*/ 621009 w 870789"/>
                <a:gd name="connsiteY93" fmla="*/ 526256 h 601949"/>
                <a:gd name="connsiteX94" fmla="*/ 611484 w 870789"/>
                <a:gd name="connsiteY94" fmla="*/ 519113 h 601949"/>
                <a:gd name="connsiteX95" fmla="*/ 597196 w 870789"/>
                <a:gd name="connsiteY95" fmla="*/ 514350 h 601949"/>
                <a:gd name="connsiteX96" fmla="*/ 590053 w 870789"/>
                <a:gd name="connsiteY96" fmla="*/ 511969 h 601949"/>
                <a:gd name="connsiteX97" fmla="*/ 573384 w 870789"/>
                <a:gd name="connsiteY97" fmla="*/ 504825 h 601949"/>
                <a:gd name="connsiteX98" fmla="*/ 563859 w 870789"/>
                <a:gd name="connsiteY98" fmla="*/ 497681 h 601949"/>
                <a:gd name="connsiteX99" fmla="*/ 549571 w 870789"/>
                <a:gd name="connsiteY99" fmla="*/ 488156 h 601949"/>
                <a:gd name="connsiteX100" fmla="*/ 542428 w 870789"/>
                <a:gd name="connsiteY100" fmla="*/ 483394 h 601949"/>
                <a:gd name="connsiteX101" fmla="*/ 537665 w 870789"/>
                <a:gd name="connsiteY101" fmla="*/ 476250 h 601949"/>
                <a:gd name="connsiteX102" fmla="*/ 523378 w 870789"/>
                <a:gd name="connsiteY102" fmla="*/ 466725 h 601949"/>
                <a:gd name="connsiteX103" fmla="*/ 509090 w 870789"/>
                <a:gd name="connsiteY103" fmla="*/ 457200 h 601949"/>
                <a:gd name="connsiteX104" fmla="*/ 499565 w 870789"/>
                <a:gd name="connsiteY104" fmla="*/ 450056 h 601949"/>
                <a:gd name="connsiteX105" fmla="*/ 485278 w 870789"/>
                <a:gd name="connsiteY105" fmla="*/ 435769 h 601949"/>
                <a:gd name="connsiteX106" fmla="*/ 468609 w 870789"/>
                <a:gd name="connsiteY106" fmla="*/ 423863 h 601949"/>
                <a:gd name="connsiteX107" fmla="*/ 463846 w 870789"/>
                <a:gd name="connsiteY107" fmla="*/ 416719 h 601949"/>
                <a:gd name="connsiteX108" fmla="*/ 449559 w 870789"/>
                <a:gd name="connsiteY108" fmla="*/ 407194 h 601949"/>
                <a:gd name="connsiteX109" fmla="*/ 444796 w 870789"/>
                <a:gd name="connsiteY109" fmla="*/ 400050 h 601949"/>
                <a:gd name="connsiteX110" fmla="*/ 435271 w 870789"/>
                <a:gd name="connsiteY110" fmla="*/ 392906 h 601949"/>
                <a:gd name="connsiteX111" fmla="*/ 413840 w 870789"/>
                <a:gd name="connsiteY111" fmla="*/ 376238 h 601949"/>
                <a:gd name="connsiteX112" fmla="*/ 399553 w 870789"/>
                <a:gd name="connsiteY112" fmla="*/ 369094 h 601949"/>
                <a:gd name="connsiteX113" fmla="*/ 385265 w 870789"/>
                <a:gd name="connsiteY113" fmla="*/ 364331 h 601949"/>
                <a:gd name="connsiteX114" fmla="*/ 349547 w 870789"/>
                <a:gd name="connsiteY114" fmla="*/ 361813 h 601949"/>
                <a:gd name="connsiteX115" fmla="*/ 225721 w 870789"/>
                <a:gd name="connsiteY115" fmla="*/ 371293 h 601949"/>
                <a:gd name="connsiteX116" fmla="*/ 166190 w 870789"/>
                <a:gd name="connsiteY116" fmla="*/ 387917 h 601949"/>
                <a:gd name="connsiteX117" fmla="*/ 159046 w 870789"/>
                <a:gd name="connsiteY117" fmla="*/ 378619 h 601949"/>
                <a:gd name="connsiteX118" fmla="*/ 149521 w 870789"/>
                <a:gd name="connsiteY118" fmla="*/ 381000 h 601949"/>
                <a:gd name="connsiteX119" fmla="*/ 111421 w 870789"/>
                <a:gd name="connsiteY119" fmla="*/ 397669 h 601949"/>
                <a:gd name="connsiteX120" fmla="*/ 73321 w 870789"/>
                <a:gd name="connsiteY120" fmla="*/ 402431 h 601949"/>
                <a:gd name="connsiteX121" fmla="*/ 59034 w 870789"/>
                <a:gd name="connsiteY121" fmla="*/ 407194 h 601949"/>
                <a:gd name="connsiteX122" fmla="*/ 51890 w 870789"/>
                <a:gd name="connsiteY122" fmla="*/ 411956 h 601949"/>
                <a:gd name="connsiteX123" fmla="*/ 42365 w 870789"/>
                <a:gd name="connsiteY123" fmla="*/ 414338 h 601949"/>
                <a:gd name="connsiteX124" fmla="*/ 28078 w 870789"/>
                <a:gd name="connsiteY124" fmla="*/ 419100 h 601949"/>
                <a:gd name="connsiteX125" fmla="*/ 13790 w 870789"/>
                <a:gd name="connsiteY125" fmla="*/ 423863 h 601949"/>
                <a:gd name="connsiteX126" fmla="*/ 6646 w 870789"/>
                <a:gd name="connsiteY126" fmla="*/ 426244 h 601949"/>
                <a:gd name="connsiteX127" fmla="*/ 11409 w 870789"/>
                <a:gd name="connsiteY127" fmla="*/ 428852 h 601949"/>
                <a:gd name="connsiteX0" fmla="*/ 11409 w 870789"/>
                <a:gd name="connsiteY0" fmla="*/ 428852 h 601949"/>
                <a:gd name="connsiteX1" fmla="*/ 16171 w 870789"/>
                <a:gd name="connsiteY1" fmla="*/ 416719 h 601949"/>
                <a:gd name="connsiteX2" fmla="*/ 675 w 870789"/>
                <a:gd name="connsiteY2" fmla="*/ 407195 h 601949"/>
                <a:gd name="connsiteX3" fmla="*/ 7818 w 870789"/>
                <a:gd name="connsiteY3" fmla="*/ 213298 h 601949"/>
                <a:gd name="connsiteX4" fmla="*/ 5092 w 870789"/>
                <a:gd name="connsiteY4" fmla="*/ 125953 h 601949"/>
                <a:gd name="connsiteX5" fmla="*/ 21760 w 870789"/>
                <a:gd name="connsiteY5" fmla="*/ 116048 h 601949"/>
                <a:gd name="connsiteX6" fmla="*/ 73321 w 870789"/>
                <a:gd name="connsiteY6" fmla="*/ 123825 h 601949"/>
                <a:gd name="connsiteX7" fmla="*/ 94753 w 870789"/>
                <a:gd name="connsiteY7" fmla="*/ 116681 h 601949"/>
                <a:gd name="connsiteX8" fmla="*/ 101896 w 870789"/>
                <a:gd name="connsiteY8" fmla="*/ 114300 h 601949"/>
                <a:gd name="connsiteX9" fmla="*/ 109040 w 870789"/>
                <a:gd name="connsiteY9" fmla="*/ 109538 h 601949"/>
                <a:gd name="connsiteX10" fmla="*/ 123328 w 870789"/>
                <a:gd name="connsiteY10" fmla="*/ 104775 h 601949"/>
                <a:gd name="connsiteX11" fmla="*/ 154284 w 870789"/>
                <a:gd name="connsiteY11" fmla="*/ 95250 h 601949"/>
                <a:gd name="connsiteX12" fmla="*/ 166190 w 870789"/>
                <a:gd name="connsiteY12" fmla="*/ 92869 h 601949"/>
                <a:gd name="connsiteX13" fmla="*/ 180478 w 870789"/>
                <a:gd name="connsiteY13" fmla="*/ 88106 h 601949"/>
                <a:gd name="connsiteX14" fmla="*/ 187621 w 870789"/>
                <a:gd name="connsiteY14" fmla="*/ 85725 h 601949"/>
                <a:gd name="connsiteX15" fmla="*/ 197146 w 870789"/>
                <a:gd name="connsiteY15" fmla="*/ 80963 h 601949"/>
                <a:gd name="connsiteX16" fmla="*/ 247153 w 870789"/>
                <a:gd name="connsiteY16" fmla="*/ 76200 h 601949"/>
                <a:gd name="connsiteX17" fmla="*/ 275728 w 870789"/>
                <a:gd name="connsiteY17" fmla="*/ 69056 h 601949"/>
                <a:gd name="connsiteX18" fmla="*/ 299540 w 870789"/>
                <a:gd name="connsiteY18" fmla="*/ 59531 h 601949"/>
                <a:gd name="connsiteX19" fmla="*/ 309065 w 870789"/>
                <a:gd name="connsiteY19" fmla="*/ 57150 h 601949"/>
                <a:gd name="connsiteX20" fmla="*/ 323353 w 870789"/>
                <a:gd name="connsiteY20" fmla="*/ 52388 h 601949"/>
                <a:gd name="connsiteX21" fmla="*/ 335259 w 870789"/>
                <a:gd name="connsiteY21" fmla="*/ 50006 h 601949"/>
                <a:gd name="connsiteX22" fmla="*/ 342403 w 870789"/>
                <a:gd name="connsiteY22" fmla="*/ 47625 h 601949"/>
                <a:gd name="connsiteX23" fmla="*/ 351928 w 870789"/>
                <a:gd name="connsiteY23" fmla="*/ 45244 h 601949"/>
                <a:gd name="connsiteX24" fmla="*/ 363834 w 870789"/>
                <a:gd name="connsiteY24" fmla="*/ 42863 h 601949"/>
                <a:gd name="connsiteX25" fmla="*/ 378121 w 870789"/>
                <a:gd name="connsiteY25" fmla="*/ 38100 h 601949"/>
                <a:gd name="connsiteX26" fmla="*/ 387646 w 870789"/>
                <a:gd name="connsiteY26" fmla="*/ 35719 h 601949"/>
                <a:gd name="connsiteX27" fmla="*/ 394790 w 870789"/>
                <a:gd name="connsiteY27" fmla="*/ 33338 h 601949"/>
                <a:gd name="connsiteX28" fmla="*/ 411459 w 870789"/>
                <a:gd name="connsiteY28" fmla="*/ 30956 h 601949"/>
                <a:gd name="connsiteX29" fmla="*/ 435271 w 870789"/>
                <a:gd name="connsiteY29" fmla="*/ 23813 h 601949"/>
                <a:gd name="connsiteX30" fmla="*/ 442415 w 870789"/>
                <a:gd name="connsiteY30" fmla="*/ 21431 h 601949"/>
                <a:gd name="connsiteX31" fmla="*/ 451940 w 870789"/>
                <a:gd name="connsiteY31" fmla="*/ 19050 h 601949"/>
                <a:gd name="connsiteX32" fmla="*/ 461465 w 870789"/>
                <a:gd name="connsiteY32" fmla="*/ 14288 h 601949"/>
                <a:gd name="connsiteX33" fmla="*/ 473371 w 870789"/>
                <a:gd name="connsiteY33" fmla="*/ 11906 h 601949"/>
                <a:gd name="connsiteX34" fmla="*/ 490040 w 870789"/>
                <a:gd name="connsiteY34" fmla="*/ 7144 h 601949"/>
                <a:gd name="connsiteX35" fmla="*/ 497184 w 870789"/>
                <a:gd name="connsiteY35" fmla="*/ 0 h 601949"/>
                <a:gd name="connsiteX36" fmla="*/ 506709 w 870789"/>
                <a:gd name="connsiteY36" fmla="*/ 14288 h 601949"/>
                <a:gd name="connsiteX37" fmla="*/ 531385 w 870789"/>
                <a:gd name="connsiteY37" fmla="*/ 11018 h 601949"/>
                <a:gd name="connsiteX38" fmla="*/ 558960 w 870789"/>
                <a:gd name="connsiteY38" fmla="*/ 38100 h 601949"/>
                <a:gd name="connsiteX39" fmla="*/ 582909 w 870789"/>
                <a:gd name="connsiteY39" fmla="*/ 73819 h 601949"/>
                <a:gd name="connsiteX40" fmla="*/ 590053 w 870789"/>
                <a:gd name="connsiteY40" fmla="*/ 76200 h 601949"/>
                <a:gd name="connsiteX41" fmla="*/ 597196 w 870789"/>
                <a:gd name="connsiteY41" fmla="*/ 83344 h 601949"/>
                <a:gd name="connsiteX42" fmla="*/ 606721 w 870789"/>
                <a:gd name="connsiteY42" fmla="*/ 88106 h 601949"/>
                <a:gd name="connsiteX43" fmla="*/ 625771 w 870789"/>
                <a:gd name="connsiteY43" fmla="*/ 100013 h 601949"/>
                <a:gd name="connsiteX44" fmla="*/ 632915 w 870789"/>
                <a:gd name="connsiteY44" fmla="*/ 104775 h 601949"/>
                <a:gd name="connsiteX45" fmla="*/ 651965 w 870789"/>
                <a:gd name="connsiteY45" fmla="*/ 116681 h 601949"/>
                <a:gd name="connsiteX46" fmla="*/ 661490 w 870789"/>
                <a:gd name="connsiteY46" fmla="*/ 130969 h 601949"/>
                <a:gd name="connsiteX47" fmla="*/ 668634 w 870789"/>
                <a:gd name="connsiteY47" fmla="*/ 140494 h 601949"/>
                <a:gd name="connsiteX48" fmla="*/ 673396 w 870789"/>
                <a:gd name="connsiteY48" fmla="*/ 147638 h 601949"/>
                <a:gd name="connsiteX49" fmla="*/ 687684 w 870789"/>
                <a:gd name="connsiteY49" fmla="*/ 157163 h 601949"/>
                <a:gd name="connsiteX50" fmla="*/ 723403 w 870789"/>
                <a:gd name="connsiteY50" fmla="*/ 180975 h 601949"/>
                <a:gd name="connsiteX51" fmla="*/ 737690 w 870789"/>
                <a:gd name="connsiteY51" fmla="*/ 190500 h 601949"/>
                <a:gd name="connsiteX52" fmla="*/ 744834 w 870789"/>
                <a:gd name="connsiteY52" fmla="*/ 195263 h 601949"/>
                <a:gd name="connsiteX53" fmla="*/ 773409 w 870789"/>
                <a:gd name="connsiteY53" fmla="*/ 219075 h 601949"/>
                <a:gd name="connsiteX54" fmla="*/ 780553 w 870789"/>
                <a:gd name="connsiteY54" fmla="*/ 221456 h 601949"/>
                <a:gd name="connsiteX55" fmla="*/ 792459 w 870789"/>
                <a:gd name="connsiteY55" fmla="*/ 228600 h 601949"/>
                <a:gd name="connsiteX56" fmla="*/ 799603 w 870789"/>
                <a:gd name="connsiteY56" fmla="*/ 230981 h 601949"/>
                <a:gd name="connsiteX57" fmla="*/ 811509 w 870789"/>
                <a:gd name="connsiteY57" fmla="*/ 238125 h 601949"/>
                <a:gd name="connsiteX58" fmla="*/ 851990 w 870789"/>
                <a:gd name="connsiteY58" fmla="*/ 271463 h 601949"/>
                <a:gd name="connsiteX59" fmla="*/ 854371 w 870789"/>
                <a:gd name="connsiteY59" fmla="*/ 278606 h 601949"/>
                <a:gd name="connsiteX60" fmla="*/ 847228 w 870789"/>
                <a:gd name="connsiteY60" fmla="*/ 307273 h 601949"/>
                <a:gd name="connsiteX61" fmla="*/ 825796 w 870789"/>
                <a:gd name="connsiteY61" fmla="*/ 323941 h 601949"/>
                <a:gd name="connsiteX62" fmla="*/ 849127 w 870789"/>
                <a:gd name="connsiteY62" fmla="*/ 330867 h 601949"/>
                <a:gd name="connsiteX63" fmla="*/ 870732 w 870789"/>
                <a:gd name="connsiteY63" fmla="*/ 354806 h 601949"/>
                <a:gd name="connsiteX64" fmla="*/ 842465 w 870789"/>
                <a:gd name="connsiteY64" fmla="*/ 383381 h 601949"/>
                <a:gd name="connsiteX65" fmla="*/ 865797 w 870789"/>
                <a:gd name="connsiteY65" fmla="*/ 377984 h 601949"/>
                <a:gd name="connsiteX66" fmla="*/ 813890 w 870789"/>
                <a:gd name="connsiteY66" fmla="*/ 404813 h 601949"/>
                <a:gd name="connsiteX67" fmla="*/ 797221 w 870789"/>
                <a:gd name="connsiteY67" fmla="*/ 416719 h 601949"/>
                <a:gd name="connsiteX68" fmla="*/ 787696 w 870789"/>
                <a:gd name="connsiteY68" fmla="*/ 400050 h 601949"/>
                <a:gd name="connsiteX69" fmla="*/ 780553 w 870789"/>
                <a:gd name="connsiteY69" fmla="*/ 385763 h 601949"/>
                <a:gd name="connsiteX70" fmla="*/ 773409 w 870789"/>
                <a:gd name="connsiteY70" fmla="*/ 388144 h 601949"/>
                <a:gd name="connsiteX71" fmla="*/ 761503 w 870789"/>
                <a:gd name="connsiteY71" fmla="*/ 402431 h 601949"/>
                <a:gd name="connsiteX72" fmla="*/ 754359 w 870789"/>
                <a:gd name="connsiteY72" fmla="*/ 407194 h 601949"/>
                <a:gd name="connsiteX73" fmla="*/ 749596 w 870789"/>
                <a:gd name="connsiteY73" fmla="*/ 414338 h 601949"/>
                <a:gd name="connsiteX74" fmla="*/ 740071 w 870789"/>
                <a:gd name="connsiteY74" fmla="*/ 431006 h 601949"/>
                <a:gd name="connsiteX75" fmla="*/ 732928 w 870789"/>
                <a:gd name="connsiteY75" fmla="*/ 438150 h 601949"/>
                <a:gd name="connsiteX76" fmla="*/ 754050 w 870789"/>
                <a:gd name="connsiteY76" fmla="*/ 462471 h 601949"/>
                <a:gd name="connsiteX77" fmla="*/ 745869 w 870789"/>
                <a:gd name="connsiteY77" fmla="*/ 480506 h 601949"/>
                <a:gd name="connsiteX78" fmla="*/ 765265 w 870789"/>
                <a:gd name="connsiteY78" fmla="*/ 519358 h 601949"/>
                <a:gd name="connsiteX79" fmla="*/ 728165 w 870789"/>
                <a:gd name="connsiteY79" fmla="*/ 538163 h 601949"/>
                <a:gd name="connsiteX80" fmla="*/ 756432 w 870789"/>
                <a:gd name="connsiteY80" fmla="*/ 562862 h 601949"/>
                <a:gd name="connsiteX81" fmla="*/ 723402 w 870789"/>
                <a:gd name="connsiteY81" fmla="*/ 568801 h 601949"/>
                <a:gd name="connsiteX82" fmla="*/ 711496 w 870789"/>
                <a:gd name="connsiteY82" fmla="*/ 576263 h 601949"/>
                <a:gd name="connsiteX83" fmla="*/ 709115 w 870789"/>
                <a:gd name="connsiteY83" fmla="*/ 592931 h 601949"/>
                <a:gd name="connsiteX84" fmla="*/ 701971 w 870789"/>
                <a:gd name="connsiteY84" fmla="*/ 597694 h 601949"/>
                <a:gd name="connsiteX85" fmla="*/ 723266 w 870789"/>
                <a:gd name="connsiteY85" fmla="*/ 601949 h 601949"/>
                <a:gd name="connsiteX86" fmla="*/ 682921 w 870789"/>
                <a:gd name="connsiteY86" fmla="*/ 597694 h 601949"/>
                <a:gd name="connsiteX87" fmla="*/ 678159 w 870789"/>
                <a:gd name="connsiteY87" fmla="*/ 583406 h 601949"/>
                <a:gd name="connsiteX88" fmla="*/ 673396 w 870789"/>
                <a:gd name="connsiteY88" fmla="*/ 569119 h 601949"/>
                <a:gd name="connsiteX89" fmla="*/ 671015 w 870789"/>
                <a:gd name="connsiteY89" fmla="*/ 561975 h 601949"/>
                <a:gd name="connsiteX90" fmla="*/ 656728 w 870789"/>
                <a:gd name="connsiteY90" fmla="*/ 550069 h 601949"/>
                <a:gd name="connsiteX91" fmla="*/ 649584 w 870789"/>
                <a:gd name="connsiteY91" fmla="*/ 542925 h 601949"/>
                <a:gd name="connsiteX92" fmla="*/ 635296 w 870789"/>
                <a:gd name="connsiteY92" fmla="*/ 535781 h 601949"/>
                <a:gd name="connsiteX93" fmla="*/ 621009 w 870789"/>
                <a:gd name="connsiteY93" fmla="*/ 526256 h 601949"/>
                <a:gd name="connsiteX94" fmla="*/ 611484 w 870789"/>
                <a:gd name="connsiteY94" fmla="*/ 519113 h 601949"/>
                <a:gd name="connsiteX95" fmla="*/ 597196 w 870789"/>
                <a:gd name="connsiteY95" fmla="*/ 514350 h 601949"/>
                <a:gd name="connsiteX96" fmla="*/ 590053 w 870789"/>
                <a:gd name="connsiteY96" fmla="*/ 511969 h 601949"/>
                <a:gd name="connsiteX97" fmla="*/ 573384 w 870789"/>
                <a:gd name="connsiteY97" fmla="*/ 504825 h 601949"/>
                <a:gd name="connsiteX98" fmla="*/ 563859 w 870789"/>
                <a:gd name="connsiteY98" fmla="*/ 497681 h 601949"/>
                <a:gd name="connsiteX99" fmla="*/ 549571 w 870789"/>
                <a:gd name="connsiteY99" fmla="*/ 488156 h 601949"/>
                <a:gd name="connsiteX100" fmla="*/ 542428 w 870789"/>
                <a:gd name="connsiteY100" fmla="*/ 483394 h 601949"/>
                <a:gd name="connsiteX101" fmla="*/ 537665 w 870789"/>
                <a:gd name="connsiteY101" fmla="*/ 476250 h 601949"/>
                <a:gd name="connsiteX102" fmla="*/ 523378 w 870789"/>
                <a:gd name="connsiteY102" fmla="*/ 466725 h 601949"/>
                <a:gd name="connsiteX103" fmla="*/ 509090 w 870789"/>
                <a:gd name="connsiteY103" fmla="*/ 457200 h 601949"/>
                <a:gd name="connsiteX104" fmla="*/ 499565 w 870789"/>
                <a:gd name="connsiteY104" fmla="*/ 450056 h 601949"/>
                <a:gd name="connsiteX105" fmla="*/ 485278 w 870789"/>
                <a:gd name="connsiteY105" fmla="*/ 435769 h 601949"/>
                <a:gd name="connsiteX106" fmla="*/ 468609 w 870789"/>
                <a:gd name="connsiteY106" fmla="*/ 423863 h 601949"/>
                <a:gd name="connsiteX107" fmla="*/ 463846 w 870789"/>
                <a:gd name="connsiteY107" fmla="*/ 416719 h 601949"/>
                <a:gd name="connsiteX108" fmla="*/ 449559 w 870789"/>
                <a:gd name="connsiteY108" fmla="*/ 407194 h 601949"/>
                <a:gd name="connsiteX109" fmla="*/ 444796 w 870789"/>
                <a:gd name="connsiteY109" fmla="*/ 400050 h 601949"/>
                <a:gd name="connsiteX110" fmla="*/ 435271 w 870789"/>
                <a:gd name="connsiteY110" fmla="*/ 392906 h 601949"/>
                <a:gd name="connsiteX111" fmla="*/ 413840 w 870789"/>
                <a:gd name="connsiteY111" fmla="*/ 376238 h 601949"/>
                <a:gd name="connsiteX112" fmla="*/ 399553 w 870789"/>
                <a:gd name="connsiteY112" fmla="*/ 369094 h 601949"/>
                <a:gd name="connsiteX113" fmla="*/ 385265 w 870789"/>
                <a:gd name="connsiteY113" fmla="*/ 364331 h 601949"/>
                <a:gd name="connsiteX114" fmla="*/ 349547 w 870789"/>
                <a:gd name="connsiteY114" fmla="*/ 361813 h 601949"/>
                <a:gd name="connsiteX115" fmla="*/ 225721 w 870789"/>
                <a:gd name="connsiteY115" fmla="*/ 371293 h 601949"/>
                <a:gd name="connsiteX116" fmla="*/ 166190 w 870789"/>
                <a:gd name="connsiteY116" fmla="*/ 387917 h 601949"/>
                <a:gd name="connsiteX117" fmla="*/ 159046 w 870789"/>
                <a:gd name="connsiteY117" fmla="*/ 378619 h 601949"/>
                <a:gd name="connsiteX118" fmla="*/ 149521 w 870789"/>
                <a:gd name="connsiteY118" fmla="*/ 381000 h 601949"/>
                <a:gd name="connsiteX119" fmla="*/ 111421 w 870789"/>
                <a:gd name="connsiteY119" fmla="*/ 397669 h 601949"/>
                <a:gd name="connsiteX120" fmla="*/ 73321 w 870789"/>
                <a:gd name="connsiteY120" fmla="*/ 402431 h 601949"/>
                <a:gd name="connsiteX121" fmla="*/ 59034 w 870789"/>
                <a:gd name="connsiteY121" fmla="*/ 407194 h 601949"/>
                <a:gd name="connsiteX122" fmla="*/ 51890 w 870789"/>
                <a:gd name="connsiteY122" fmla="*/ 411956 h 601949"/>
                <a:gd name="connsiteX123" fmla="*/ 42365 w 870789"/>
                <a:gd name="connsiteY123" fmla="*/ 414338 h 601949"/>
                <a:gd name="connsiteX124" fmla="*/ 28078 w 870789"/>
                <a:gd name="connsiteY124" fmla="*/ 419100 h 601949"/>
                <a:gd name="connsiteX125" fmla="*/ 13790 w 870789"/>
                <a:gd name="connsiteY125" fmla="*/ 423863 h 601949"/>
                <a:gd name="connsiteX126" fmla="*/ 6646 w 870789"/>
                <a:gd name="connsiteY126" fmla="*/ 426244 h 601949"/>
                <a:gd name="connsiteX127" fmla="*/ 11409 w 870789"/>
                <a:gd name="connsiteY127" fmla="*/ 428852 h 601949"/>
                <a:gd name="connsiteX0" fmla="*/ 11409 w 870789"/>
                <a:gd name="connsiteY0" fmla="*/ 440792 h 613889"/>
                <a:gd name="connsiteX1" fmla="*/ 16171 w 870789"/>
                <a:gd name="connsiteY1" fmla="*/ 428659 h 613889"/>
                <a:gd name="connsiteX2" fmla="*/ 675 w 870789"/>
                <a:gd name="connsiteY2" fmla="*/ 419135 h 613889"/>
                <a:gd name="connsiteX3" fmla="*/ 7818 w 870789"/>
                <a:gd name="connsiteY3" fmla="*/ 225238 h 613889"/>
                <a:gd name="connsiteX4" fmla="*/ 5092 w 870789"/>
                <a:gd name="connsiteY4" fmla="*/ 137893 h 613889"/>
                <a:gd name="connsiteX5" fmla="*/ 21760 w 870789"/>
                <a:gd name="connsiteY5" fmla="*/ 127988 h 613889"/>
                <a:gd name="connsiteX6" fmla="*/ 73321 w 870789"/>
                <a:gd name="connsiteY6" fmla="*/ 135765 h 613889"/>
                <a:gd name="connsiteX7" fmla="*/ 94753 w 870789"/>
                <a:gd name="connsiteY7" fmla="*/ 128621 h 613889"/>
                <a:gd name="connsiteX8" fmla="*/ 101896 w 870789"/>
                <a:gd name="connsiteY8" fmla="*/ 126240 h 613889"/>
                <a:gd name="connsiteX9" fmla="*/ 109040 w 870789"/>
                <a:gd name="connsiteY9" fmla="*/ 121478 h 613889"/>
                <a:gd name="connsiteX10" fmla="*/ 123328 w 870789"/>
                <a:gd name="connsiteY10" fmla="*/ 116715 h 613889"/>
                <a:gd name="connsiteX11" fmla="*/ 154284 w 870789"/>
                <a:gd name="connsiteY11" fmla="*/ 107190 h 613889"/>
                <a:gd name="connsiteX12" fmla="*/ 166190 w 870789"/>
                <a:gd name="connsiteY12" fmla="*/ 104809 h 613889"/>
                <a:gd name="connsiteX13" fmla="*/ 180478 w 870789"/>
                <a:gd name="connsiteY13" fmla="*/ 100046 h 613889"/>
                <a:gd name="connsiteX14" fmla="*/ 187621 w 870789"/>
                <a:gd name="connsiteY14" fmla="*/ 97665 h 613889"/>
                <a:gd name="connsiteX15" fmla="*/ 197146 w 870789"/>
                <a:gd name="connsiteY15" fmla="*/ 92903 h 613889"/>
                <a:gd name="connsiteX16" fmla="*/ 247153 w 870789"/>
                <a:gd name="connsiteY16" fmla="*/ 88140 h 613889"/>
                <a:gd name="connsiteX17" fmla="*/ 275728 w 870789"/>
                <a:gd name="connsiteY17" fmla="*/ 80996 h 613889"/>
                <a:gd name="connsiteX18" fmla="*/ 299540 w 870789"/>
                <a:gd name="connsiteY18" fmla="*/ 71471 h 613889"/>
                <a:gd name="connsiteX19" fmla="*/ 309065 w 870789"/>
                <a:gd name="connsiteY19" fmla="*/ 69090 h 613889"/>
                <a:gd name="connsiteX20" fmla="*/ 323353 w 870789"/>
                <a:gd name="connsiteY20" fmla="*/ 64328 h 613889"/>
                <a:gd name="connsiteX21" fmla="*/ 335259 w 870789"/>
                <a:gd name="connsiteY21" fmla="*/ 61946 h 613889"/>
                <a:gd name="connsiteX22" fmla="*/ 342403 w 870789"/>
                <a:gd name="connsiteY22" fmla="*/ 59565 h 613889"/>
                <a:gd name="connsiteX23" fmla="*/ 351928 w 870789"/>
                <a:gd name="connsiteY23" fmla="*/ 57184 h 613889"/>
                <a:gd name="connsiteX24" fmla="*/ 363834 w 870789"/>
                <a:gd name="connsiteY24" fmla="*/ 54803 h 613889"/>
                <a:gd name="connsiteX25" fmla="*/ 378121 w 870789"/>
                <a:gd name="connsiteY25" fmla="*/ 50040 h 613889"/>
                <a:gd name="connsiteX26" fmla="*/ 387646 w 870789"/>
                <a:gd name="connsiteY26" fmla="*/ 47659 h 613889"/>
                <a:gd name="connsiteX27" fmla="*/ 394790 w 870789"/>
                <a:gd name="connsiteY27" fmla="*/ 45278 h 613889"/>
                <a:gd name="connsiteX28" fmla="*/ 411459 w 870789"/>
                <a:gd name="connsiteY28" fmla="*/ 42896 h 613889"/>
                <a:gd name="connsiteX29" fmla="*/ 435271 w 870789"/>
                <a:gd name="connsiteY29" fmla="*/ 35753 h 613889"/>
                <a:gd name="connsiteX30" fmla="*/ 442415 w 870789"/>
                <a:gd name="connsiteY30" fmla="*/ 33371 h 613889"/>
                <a:gd name="connsiteX31" fmla="*/ 451940 w 870789"/>
                <a:gd name="connsiteY31" fmla="*/ 30990 h 613889"/>
                <a:gd name="connsiteX32" fmla="*/ 461465 w 870789"/>
                <a:gd name="connsiteY32" fmla="*/ 26228 h 613889"/>
                <a:gd name="connsiteX33" fmla="*/ 473371 w 870789"/>
                <a:gd name="connsiteY33" fmla="*/ 23846 h 613889"/>
                <a:gd name="connsiteX34" fmla="*/ 490040 w 870789"/>
                <a:gd name="connsiteY34" fmla="*/ 19084 h 613889"/>
                <a:gd name="connsiteX35" fmla="*/ 497184 w 870789"/>
                <a:gd name="connsiteY35" fmla="*/ 11940 h 613889"/>
                <a:gd name="connsiteX36" fmla="*/ 506709 w 870789"/>
                <a:gd name="connsiteY36" fmla="*/ 26228 h 613889"/>
                <a:gd name="connsiteX37" fmla="*/ 531385 w 870789"/>
                <a:gd name="connsiteY37" fmla="*/ 386 h 613889"/>
                <a:gd name="connsiteX38" fmla="*/ 558960 w 870789"/>
                <a:gd name="connsiteY38" fmla="*/ 50040 h 613889"/>
                <a:gd name="connsiteX39" fmla="*/ 582909 w 870789"/>
                <a:gd name="connsiteY39" fmla="*/ 85759 h 613889"/>
                <a:gd name="connsiteX40" fmla="*/ 590053 w 870789"/>
                <a:gd name="connsiteY40" fmla="*/ 88140 h 613889"/>
                <a:gd name="connsiteX41" fmla="*/ 597196 w 870789"/>
                <a:gd name="connsiteY41" fmla="*/ 95284 h 613889"/>
                <a:gd name="connsiteX42" fmla="*/ 606721 w 870789"/>
                <a:gd name="connsiteY42" fmla="*/ 100046 h 613889"/>
                <a:gd name="connsiteX43" fmla="*/ 625771 w 870789"/>
                <a:gd name="connsiteY43" fmla="*/ 111953 h 613889"/>
                <a:gd name="connsiteX44" fmla="*/ 632915 w 870789"/>
                <a:gd name="connsiteY44" fmla="*/ 116715 h 613889"/>
                <a:gd name="connsiteX45" fmla="*/ 651965 w 870789"/>
                <a:gd name="connsiteY45" fmla="*/ 128621 h 613889"/>
                <a:gd name="connsiteX46" fmla="*/ 661490 w 870789"/>
                <a:gd name="connsiteY46" fmla="*/ 142909 h 613889"/>
                <a:gd name="connsiteX47" fmla="*/ 668634 w 870789"/>
                <a:gd name="connsiteY47" fmla="*/ 152434 h 613889"/>
                <a:gd name="connsiteX48" fmla="*/ 673396 w 870789"/>
                <a:gd name="connsiteY48" fmla="*/ 159578 h 613889"/>
                <a:gd name="connsiteX49" fmla="*/ 687684 w 870789"/>
                <a:gd name="connsiteY49" fmla="*/ 169103 h 613889"/>
                <a:gd name="connsiteX50" fmla="*/ 723403 w 870789"/>
                <a:gd name="connsiteY50" fmla="*/ 192915 h 613889"/>
                <a:gd name="connsiteX51" fmla="*/ 737690 w 870789"/>
                <a:gd name="connsiteY51" fmla="*/ 202440 h 613889"/>
                <a:gd name="connsiteX52" fmla="*/ 744834 w 870789"/>
                <a:gd name="connsiteY52" fmla="*/ 207203 h 613889"/>
                <a:gd name="connsiteX53" fmla="*/ 773409 w 870789"/>
                <a:gd name="connsiteY53" fmla="*/ 231015 h 613889"/>
                <a:gd name="connsiteX54" fmla="*/ 780553 w 870789"/>
                <a:gd name="connsiteY54" fmla="*/ 233396 h 613889"/>
                <a:gd name="connsiteX55" fmla="*/ 792459 w 870789"/>
                <a:gd name="connsiteY55" fmla="*/ 240540 h 613889"/>
                <a:gd name="connsiteX56" fmla="*/ 799603 w 870789"/>
                <a:gd name="connsiteY56" fmla="*/ 242921 h 613889"/>
                <a:gd name="connsiteX57" fmla="*/ 811509 w 870789"/>
                <a:gd name="connsiteY57" fmla="*/ 250065 h 613889"/>
                <a:gd name="connsiteX58" fmla="*/ 851990 w 870789"/>
                <a:gd name="connsiteY58" fmla="*/ 283403 h 613889"/>
                <a:gd name="connsiteX59" fmla="*/ 854371 w 870789"/>
                <a:gd name="connsiteY59" fmla="*/ 290546 h 613889"/>
                <a:gd name="connsiteX60" fmla="*/ 847228 w 870789"/>
                <a:gd name="connsiteY60" fmla="*/ 319213 h 613889"/>
                <a:gd name="connsiteX61" fmla="*/ 825796 w 870789"/>
                <a:gd name="connsiteY61" fmla="*/ 335881 h 613889"/>
                <a:gd name="connsiteX62" fmla="*/ 849127 w 870789"/>
                <a:gd name="connsiteY62" fmla="*/ 342807 h 613889"/>
                <a:gd name="connsiteX63" fmla="*/ 870732 w 870789"/>
                <a:gd name="connsiteY63" fmla="*/ 366746 h 613889"/>
                <a:gd name="connsiteX64" fmla="*/ 842465 w 870789"/>
                <a:gd name="connsiteY64" fmla="*/ 395321 h 613889"/>
                <a:gd name="connsiteX65" fmla="*/ 865797 w 870789"/>
                <a:gd name="connsiteY65" fmla="*/ 389924 h 613889"/>
                <a:gd name="connsiteX66" fmla="*/ 813890 w 870789"/>
                <a:gd name="connsiteY66" fmla="*/ 416753 h 613889"/>
                <a:gd name="connsiteX67" fmla="*/ 797221 w 870789"/>
                <a:gd name="connsiteY67" fmla="*/ 428659 h 613889"/>
                <a:gd name="connsiteX68" fmla="*/ 787696 w 870789"/>
                <a:gd name="connsiteY68" fmla="*/ 411990 h 613889"/>
                <a:gd name="connsiteX69" fmla="*/ 780553 w 870789"/>
                <a:gd name="connsiteY69" fmla="*/ 397703 h 613889"/>
                <a:gd name="connsiteX70" fmla="*/ 773409 w 870789"/>
                <a:gd name="connsiteY70" fmla="*/ 400084 h 613889"/>
                <a:gd name="connsiteX71" fmla="*/ 761503 w 870789"/>
                <a:gd name="connsiteY71" fmla="*/ 414371 h 613889"/>
                <a:gd name="connsiteX72" fmla="*/ 754359 w 870789"/>
                <a:gd name="connsiteY72" fmla="*/ 419134 h 613889"/>
                <a:gd name="connsiteX73" fmla="*/ 749596 w 870789"/>
                <a:gd name="connsiteY73" fmla="*/ 426278 h 613889"/>
                <a:gd name="connsiteX74" fmla="*/ 740071 w 870789"/>
                <a:gd name="connsiteY74" fmla="*/ 442946 h 613889"/>
                <a:gd name="connsiteX75" fmla="*/ 732928 w 870789"/>
                <a:gd name="connsiteY75" fmla="*/ 450090 h 613889"/>
                <a:gd name="connsiteX76" fmla="*/ 754050 w 870789"/>
                <a:gd name="connsiteY76" fmla="*/ 474411 h 613889"/>
                <a:gd name="connsiteX77" fmla="*/ 745869 w 870789"/>
                <a:gd name="connsiteY77" fmla="*/ 492446 h 613889"/>
                <a:gd name="connsiteX78" fmla="*/ 765265 w 870789"/>
                <a:gd name="connsiteY78" fmla="*/ 531298 h 613889"/>
                <a:gd name="connsiteX79" fmla="*/ 728165 w 870789"/>
                <a:gd name="connsiteY79" fmla="*/ 550103 h 613889"/>
                <a:gd name="connsiteX80" fmla="*/ 756432 w 870789"/>
                <a:gd name="connsiteY80" fmla="*/ 574802 h 613889"/>
                <a:gd name="connsiteX81" fmla="*/ 723402 w 870789"/>
                <a:gd name="connsiteY81" fmla="*/ 580741 h 613889"/>
                <a:gd name="connsiteX82" fmla="*/ 711496 w 870789"/>
                <a:gd name="connsiteY82" fmla="*/ 588203 h 613889"/>
                <a:gd name="connsiteX83" fmla="*/ 709115 w 870789"/>
                <a:gd name="connsiteY83" fmla="*/ 604871 h 613889"/>
                <a:gd name="connsiteX84" fmla="*/ 701971 w 870789"/>
                <a:gd name="connsiteY84" fmla="*/ 609634 h 613889"/>
                <a:gd name="connsiteX85" fmla="*/ 723266 w 870789"/>
                <a:gd name="connsiteY85" fmla="*/ 613889 h 613889"/>
                <a:gd name="connsiteX86" fmla="*/ 682921 w 870789"/>
                <a:gd name="connsiteY86" fmla="*/ 609634 h 613889"/>
                <a:gd name="connsiteX87" fmla="*/ 678159 w 870789"/>
                <a:gd name="connsiteY87" fmla="*/ 595346 h 613889"/>
                <a:gd name="connsiteX88" fmla="*/ 673396 w 870789"/>
                <a:gd name="connsiteY88" fmla="*/ 581059 h 613889"/>
                <a:gd name="connsiteX89" fmla="*/ 671015 w 870789"/>
                <a:gd name="connsiteY89" fmla="*/ 573915 h 613889"/>
                <a:gd name="connsiteX90" fmla="*/ 656728 w 870789"/>
                <a:gd name="connsiteY90" fmla="*/ 562009 h 613889"/>
                <a:gd name="connsiteX91" fmla="*/ 649584 w 870789"/>
                <a:gd name="connsiteY91" fmla="*/ 554865 h 613889"/>
                <a:gd name="connsiteX92" fmla="*/ 635296 w 870789"/>
                <a:gd name="connsiteY92" fmla="*/ 547721 h 613889"/>
                <a:gd name="connsiteX93" fmla="*/ 621009 w 870789"/>
                <a:gd name="connsiteY93" fmla="*/ 538196 h 613889"/>
                <a:gd name="connsiteX94" fmla="*/ 611484 w 870789"/>
                <a:gd name="connsiteY94" fmla="*/ 531053 h 613889"/>
                <a:gd name="connsiteX95" fmla="*/ 597196 w 870789"/>
                <a:gd name="connsiteY95" fmla="*/ 526290 h 613889"/>
                <a:gd name="connsiteX96" fmla="*/ 590053 w 870789"/>
                <a:gd name="connsiteY96" fmla="*/ 523909 h 613889"/>
                <a:gd name="connsiteX97" fmla="*/ 573384 w 870789"/>
                <a:gd name="connsiteY97" fmla="*/ 516765 h 613889"/>
                <a:gd name="connsiteX98" fmla="*/ 563859 w 870789"/>
                <a:gd name="connsiteY98" fmla="*/ 509621 h 613889"/>
                <a:gd name="connsiteX99" fmla="*/ 549571 w 870789"/>
                <a:gd name="connsiteY99" fmla="*/ 500096 h 613889"/>
                <a:gd name="connsiteX100" fmla="*/ 542428 w 870789"/>
                <a:gd name="connsiteY100" fmla="*/ 495334 h 613889"/>
                <a:gd name="connsiteX101" fmla="*/ 537665 w 870789"/>
                <a:gd name="connsiteY101" fmla="*/ 488190 h 613889"/>
                <a:gd name="connsiteX102" fmla="*/ 523378 w 870789"/>
                <a:gd name="connsiteY102" fmla="*/ 478665 h 613889"/>
                <a:gd name="connsiteX103" fmla="*/ 509090 w 870789"/>
                <a:gd name="connsiteY103" fmla="*/ 469140 h 613889"/>
                <a:gd name="connsiteX104" fmla="*/ 499565 w 870789"/>
                <a:gd name="connsiteY104" fmla="*/ 461996 h 613889"/>
                <a:gd name="connsiteX105" fmla="*/ 485278 w 870789"/>
                <a:gd name="connsiteY105" fmla="*/ 447709 h 613889"/>
                <a:gd name="connsiteX106" fmla="*/ 468609 w 870789"/>
                <a:gd name="connsiteY106" fmla="*/ 435803 h 613889"/>
                <a:gd name="connsiteX107" fmla="*/ 463846 w 870789"/>
                <a:gd name="connsiteY107" fmla="*/ 428659 h 613889"/>
                <a:gd name="connsiteX108" fmla="*/ 449559 w 870789"/>
                <a:gd name="connsiteY108" fmla="*/ 419134 h 613889"/>
                <a:gd name="connsiteX109" fmla="*/ 444796 w 870789"/>
                <a:gd name="connsiteY109" fmla="*/ 411990 h 613889"/>
                <a:gd name="connsiteX110" fmla="*/ 435271 w 870789"/>
                <a:gd name="connsiteY110" fmla="*/ 404846 h 613889"/>
                <a:gd name="connsiteX111" fmla="*/ 413840 w 870789"/>
                <a:gd name="connsiteY111" fmla="*/ 388178 h 613889"/>
                <a:gd name="connsiteX112" fmla="*/ 399553 w 870789"/>
                <a:gd name="connsiteY112" fmla="*/ 381034 h 613889"/>
                <a:gd name="connsiteX113" fmla="*/ 385265 w 870789"/>
                <a:gd name="connsiteY113" fmla="*/ 376271 h 613889"/>
                <a:gd name="connsiteX114" fmla="*/ 349547 w 870789"/>
                <a:gd name="connsiteY114" fmla="*/ 373753 h 613889"/>
                <a:gd name="connsiteX115" fmla="*/ 225721 w 870789"/>
                <a:gd name="connsiteY115" fmla="*/ 383233 h 613889"/>
                <a:gd name="connsiteX116" fmla="*/ 166190 w 870789"/>
                <a:gd name="connsiteY116" fmla="*/ 399857 h 613889"/>
                <a:gd name="connsiteX117" fmla="*/ 159046 w 870789"/>
                <a:gd name="connsiteY117" fmla="*/ 390559 h 613889"/>
                <a:gd name="connsiteX118" fmla="*/ 149521 w 870789"/>
                <a:gd name="connsiteY118" fmla="*/ 392940 h 613889"/>
                <a:gd name="connsiteX119" fmla="*/ 111421 w 870789"/>
                <a:gd name="connsiteY119" fmla="*/ 409609 h 613889"/>
                <a:gd name="connsiteX120" fmla="*/ 73321 w 870789"/>
                <a:gd name="connsiteY120" fmla="*/ 414371 h 613889"/>
                <a:gd name="connsiteX121" fmla="*/ 59034 w 870789"/>
                <a:gd name="connsiteY121" fmla="*/ 419134 h 613889"/>
                <a:gd name="connsiteX122" fmla="*/ 51890 w 870789"/>
                <a:gd name="connsiteY122" fmla="*/ 423896 h 613889"/>
                <a:gd name="connsiteX123" fmla="*/ 42365 w 870789"/>
                <a:gd name="connsiteY123" fmla="*/ 426278 h 613889"/>
                <a:gd name="connsiteX124" fmla="*/ 28078 w 870789"/>
                <a:gd name="connsiteY124" fmla="*/ 431040 h 613889"/>
                <a:gd name="connsiteX125" fmla="*/ 13790 w 870789"/>
                <a:gd name="connsiteY125" fmla="*/ 435803 h 613889"/>
                <a:gd name="connsiteX126" fmla="*/ 6646 w 870789"/>
                <a:gd name="connsiteY126" fmla="*/ 438184 h 613889"/>
                <a:gd name="connsiteX127" fmla="*/ 11409 w 870789"/>
                <a:gd name="connsiteY127" fmla="*/ 440792 h 613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</a:cxnLst>
              <a:rect l="l" t="t" r="r" b="b"/>
              <a:pathLst>
                <a:path w="870789" h="613889">
                  <a:moveTo>
                    <a:pt x="11409" y="440792"/>
                  </a:moveTo>
                  <a:cubicBezTo>
                    <a:pt x="12203" y="432855"/>
                    <a:pt x="17960" y="432268"/>
                    <a:pt x="16171" y="428659"/>
                  </a:cubicBezTo>
                  <a:cubicBezTo>
                    <a:pt x="14382" y="425050"/>
                    <a:pt x="2067" y="453038"/>
                    <a:pt x="675" y="419135"/>
                  </a:cubicBezTo>
                  <a:cubicBezTo>
                    <a:pt x="-717" y="385232"/>
                    <a:pt x="-657" y="301520"/>
                    <a:pt x="7818" y="225238"/>
                  </a:cubicBezTo>
                  <a:cubicBezTo>
                    <a:pt x="8612" y="191107"/>
                    <a:pt x="2768" y="154101"/>
                    <a:pt x="5092" y="137893"/>
                  </a:cubicBezTo>
                  <a:cubicBezTo>
                    <a:pt x="7416" y="121685"/>
                    <a:pt x="10389" y="128343"/>
                    <a:pt x="21760" y="127988"/>
                  </a:cubicBezTo>
                  <a:cubicBezTo>
                    <a:pt x="33131" y="127633"/>
                    <a:pt x="18852" y="143546"/>
                    <a:pt x="73321" y="135765"/>
                  </a:cubicBezTo>
                  <a:lnTo>
                    <a:pt x="94753" y="128621"/>
                  </a:lnTo>
                  <a:cubicBezTo>
                    <a:pt x="97134" y="127827"/>
                    <a:pt x="99808" y="127632"/>
                    <a:pt x="101896" y="126240"/>
                  </a:cubicBezTo>
                  <a:cubicBezTo>
                    <a:pt x="104277" y="124653"/>
                    <a:pt x="106425" y="122640"/>
                    <a:pt x="109040" y="121478"/>
                  </a:cubicBezTo>
                  <a:cubicBezTo>
                    <a:pt x="113628" y="119439"/>
                    <a:pt x="118565" y="118303"/>
                    <a:pt x="123328" y="116715"/>
                  </a:cubicBezTo>
                  <a:cubicBezTo>
                    <a:pt x="133594" y="113293"/>
                    <a:pt x="143704" y="109541"/>
                    <a:pt x="154284" y="107190"/>
                  </a:cubicBezTo>
                  <a:cubicBezTo>
                    <a:pt x="158235" y="106312"/>
                    <a:pt x="162285" y="105874"/>
                    <a:pt x="166190" y="104809"/>
                  </a:cubicBezTo>
                  <a:cubicBezTo>
                    <a:pt x="171033" y="103488"/>
                    <a:pt x="175715" y="101634"/>
                    <a:pt x="180478" y="100046"/>
                  </a:cubicBezTo>
                  <a:cubicBezTo>
                    <a:pt x="182859" y="99252"/>
                    <a:pt x="185376" y="98787"/>
                    <a:pt x="187621" y="97665"/>
                  </a:cubicBezTo>
                  <a:cubicBezTo>
                    <a:pt x="190796" y="96078"/>
                    <a:pt x="193778" y="94026"/>
                    <a:pt x="197146" y="92903"/>
                  </a:cubicBezTo>
                  <a:cubicBezTo>
                    <a:pt x="209531" y="88775"/>
                    <a:pt x="242738" y="88416"/>
                    <a:pt x="247153" y="88140"/>
                  </a:cubicBezTo>
                  <a:cubicBezTo>
                    <a:pt x="286022" y="75185"/>
                    <a:pt x="237250" y="90616"/>
                    <a:pt x="275728" y="80996"/>
                  </a:cubicBezTo>
                  <a:cubicBezTo>
                    <a:pt x="301442" y="74567"/>
                    <a:pt x="279826" y="78864"/>
                    <a:pt x="299540" y="71471"/>
                  </a:cubicBezTo>
                  <a:cubicBezTo>
                    <a:pt x="302604" y="70322"/>
                    <a:pt x="305930" y="70030"/>
                    <a:pt x="309065" y="69090"/>
                  </a:cubicBezTo>
                  <a:cubicBezTo>
                    <a:pt x="313874" y="67648"/>
                    <a:pt x="318430" y="65313"/>
                    <a:pt x="323353" y="64328"/>
                  </a:cubicBezTo>
                  <a:cubicBezTo>
                    <a:pt x="327322" y="63534"/>
                    <a:pt x="331333" y="62928"/>
                    <a:pt x="335259" y="61946"/>
                  </a:cubicBezTo>
                  <a:cubicBezTo>
                    <a:pt x="337694" y="61337"/>
                    <a:pt x="339989" y="60255"/>
                    <a:pt x="342403" y="59565"/>
                  </a:cubicBezTo>
                  <a:cubicBezTo>
                    <a:pt x="345550" y="58666"/>
                    <a:pt x="348733" y="57894"/>
                    <a:pt x="351928" y="57184"/>
                  </a:cubicBezTo>
                  <a:cubicBezTo>
                    <a:pt x="355879" y="56306"/>
                    <a:pt x="359929" y="55868"/>
                    <a:pt x="363834" y="54803"/>
                  </a:cubicBezTo>
                  <a:cubicBezTo>
                    <a:pt x="368677" y="53482"/>
                    <a:pt x="373251" y="51257"/>
                    <a:pt x="378121" y="50040"/>
                  </a:cubicBezTo>
                  <a:cubicBezTo>
                    <a:pt x="381296" y="49246"/>
                    <a:pt x="384499" y="48558"/>
                    <a:pt x="387646" y="47659"/>
                  </a:cubicBezTo>
                  <a:cubicBezTo>
                    <a:pt x="390060" y="46969"/>
                    <a:pt x="392329" y="45770"/>
                    <a:pt x="394790" y="45278"/>
                  </a:cubicBezTo>
                  <a:cubicBezTo>
                    <a:pt x="400294" y="44177"/>
                    <a:pt x="405937" y="43900"/>
                    <a:pt x="411459" y="42896"/>
                  </a:cubicBezTo>
                  <a:cubicBezTo>
                    <a:pt x="419377" y="41456"/>
                    <a:pt x="427814" y="38239"/>
                    <a:pt x="435271" y="35753"/>
                  </a:cubicBezTo>
                  <a:cubicBezTo>
                    <a:pt x="437652" y="34959"/>
                    <a:pt x="439980" y="33980"/>
                    <a:pt x="442415" y="33371"/>
                  </a:cubicBezTo>
                  <a:cubicBezTo>
                    <a:pt x="445590" y="32577"/>
                    <a:pt x="448876" y="32139"/>
                    <a:pt x="451940" y="30990"/>
                  </a:cubicBezTo>
                  <a:cubicBezTo>
                    <a:pt x="455264" y="29744"/>
                    <a:pt x="458097" y="27351"/>
                    <a:pt x="461465" y="26228"/>
                  </a:cubicBezTo>
                  <a:cubicBezTo>
                    <a:pt x="465305" y="24948"/>
                    <a:pt x="469420" y="24724"/>
                    <a:pt x="473371" y="23846"/>
                  </a:cubicBezTo>
                  <a:cubicBezTo>
                    <a:pt x="482345" y="21852"/>
                    <a:pt x="482082" y="21736"/>
                    <a:pt x="490040" y="19084"/>
                  </a:cubicBezTo>
                  <a:cubicBezTo>
                    <a:pt x="492421" y="16703"/>
                    <a:pt x="493816" y="11940"/>
                    <a:pt x="497184" y="11940"/>
                  </a:cubicBezTo>
                  <a:cubicBezTo>
                    <a:pt x="503956" y="11940"/>
                    <a:pt x="501009" y="28154"/>
                    <a:pt x="506709" y="26228"/>
                  </a:cubicBezTo>
                  <a:cubicBezTo>
                    <a:pt x="512409" y="24302"/>
                    <a:pt x="522677" y="-3583"/>
                    <a:pt x="531385" y="386"/>
                  </a:cubicBezTo>
                  <a:cubicBezTo>
                    <a:pt x="540093" y="4355"/>
                    <a:pt x="550373" y="35811"/>
                    <a:pt x="558960" y="50040"/>
                  </a:cubicBezTo>
                  <a:cubicBezTo>
                    <a:pt x="567547" y="64269"/>
                    <a:pt x="572193" y="79409"/>
                    <a:pt x="582909" y="85759"/>
                  </a:cubicBezTo>
                  <a:lnTo>
                    <a:pt x="590053" y="88140"/>
                  </a:lnTo>
                  <a:cubicBezTo>
                    <a:pt x="592434" y="90521"/>
                    <a:pt x="594456" y="93327"/>
                    <a:pt x="597196" y="95284"/>
                  </a:cubicBezTo>
                  <a:cubicBezTo>
                    <a:pt x="600084" y="97347"/>
                    <a:pt x="604026" y="97736"/>
                    <a:pt x="606721" y="100046"/>
                  </a:cubicBezTo>
                  <a:cubicBezTo>
                    <a:pt x="623231" y="114197"/>
                    <a:pt x="602898" y="107377"/>
                    <a:pt x="625771" y="111953"/>
                  </a:cubicBezTo>
                  <a:cubicBezTo>
                    <a:pt x="628152" y="113540"/>
                    <a:pt x="630355" y="115435"/>
                    <a:pt x="632915" y="116715"/>
                  </a:cubicBezTo>
                  <a:cubicBezTo>
                    <a:pt x="645165" y="122840"/>
                    <a:pt x="643990" y="118368"/>
                    <a:pt x="651965" y="128621"/>
                  </a:cubicBezTo>
                  <a:cubicBezTo>
                    <a:pt x="655479" y="133139"/>
                    <a:pt x="658056" y="138330"/>
                    <a:pt x="661490" y="142909"/>
                  </a:cubicBezTo>
                  <a:cubicBezTo>
                    <a:pt x="663871" y="146084"/>
                    <a:pt x="666327" y="149204"/>
                    <a:pt x="668634" y="152434"/>
                  </a:cubicBezTo>
                  <a:cubicBezTo>
                    <a:pt x="670297" y="154763"/>
                    <a:pt x="671242" y="157693"/>
                    <a:pt x="673396" y="159578"/>
                  </a:cubicBezTo>
                  <a:cubicBezTo>
                    <a:pt x="677704" y="163347"/>
                    <a:pt x="679349" y="163547"/>
                    <a:pt x="687684" y="169103"/>
                  </a:cubicBezTo>
                  <a:lnTo>
                    <a:pt x="723403" y="192915"/>
                  </a:lnTo>
                  <a:lnTo>
                    <a:pt x="737690" y="202440"/>
                  </a:lnTo>
                  <a:cubicBezTo>
                    <a:pt x="740071" y="204028"/>
                    <a:pt x="738881" y="202441"/>
                    <a:pt x="744834" y="207203"/>
                  </a:cubicBezTo>
                  <a:cubicBezTo>
                    <a:pt x="750787" y="211965"/>
                    <a:pt x="767456" y="226649"/>
                    <a:pt x="773409" y="231015"/>
                  </a:cubicBezTo>
                  <a:cubicBezTo>
                    <a:pt x="779362" y="235381"/>
                    <a:pt x="778308" y="232273"/>
                    <a:pt x="780553" y="233396"/>
                  </a:cubicBezTo>
                  <a:cubicBezTo>
                    <a:pt x="784693" y="235466"/>
                    <a:pt x="788319" y="238470"/>
                    <a:pt x="792459" y="240540"/>
                  </a:cubicBezTo>
                  <a:cubicBezTo>
                    <a:pt x="794704" y="241663"/>
                    <a:pt x="797358" y="241798"/>
                    <a:pt x="799603" y="242921"/>
                  </a:cubicBezTo>
                  <a:cubicBezTo>
                    <a:pt x="803743" y="244991"/>
                    <a:pt x="802778" y="243318"/>
                    <a:pt x="811509" y="250065"/>
                  </a:cubicBezTo>
                  <a:cubicBezTo>
                    <a:pt x="820240" y="256812"/>
                    <a:pt x="844846" y="276656"/>
                    <a:pt x="851990" y="283403"/>
                  </a:cubicBezTo>
                  <a:cubicBezTo>
                    <a:pt x="859134" y="290150"/>
                    <a:pt x="855165" y="284578"/>
                    <a:pt x="854371" y="290546"/>
                  </a:cubicBezTo>
                  <a:cubicBezTo>
                    <a:pt x="853577" y="296514"/>
                    <a:pt x="853975" y="310879"/>
                    <a:pt x="847228" y="319213"/>
                  </a:cubicBezTo>
                  <a:cubicBezTo>
                    <a:pt x="847383" y="319835"/>
                    <a:pt x="825479" y="331949"/>
                    <a:pt x="825796" y="335881"/>
                  </a:cubicBezTo>
                  <a:cubicBezTo>
                    <a:pt x="826113" y="339813"/>
                    <a:pt x="841638" y="337663"/>
                    <a:pt x="849127" y="342807"/>
                  </a:cubicBezTo>
                  <a:cubicBezTo>
                    <a:pt x="856616" y="347951"/>
                    <a:pt x="871842" y="357994"/>
                    <a:pt x="870732" y="366746"/>
                  </a:cubicBezTo>
                  <a:cubicBezTo>
                    <a:pt x="869622" y="375498"/>
                    <a:pt x="843287" y="391458"/>
                    <a:pt x="842465" y="395321"/>
                  </a:cubicBezTo>
                  <a:cubicBezTo>
                    <a:pt x="841643" y="399184"/>
                    <a:pt x="867995" y="388092"/>
                    <a:pt x="865797" y="389924"/>
                  </a:cubicBezTo>
                  <a:cubicBezTo>
                    <a:pt x="843244" y="408720"/>
                    <a:pt x="825319" y="410297"/>
                    <a:pt x="813890" y="416753"/>
                  </a:cubicBezTo>
                  <a:cubicBezTo>
                    <a:pt x="802461" y="423209"/>
                    <a:pt x="808625" y="424858"/>
                    <a:pt x="797221" y="428659"/>
                  </a:cubicBezTo>
                  <a:cubicBezTo>
                    <a:pt x="783614" y="437730"/>
                    <a:pt x="791607" y="435456"/>
                    <a:pt x="787696" y="411990"/>
                  </a:cubicBezTo>
                  <a:cubicBezTo>
                    <a:pt x="786600" y="405416"/>
                    <a:pt x="784211" y="403189"/>
                    <a:pt x="780553" y="397703"/>
                  </a:cubicBezTo>
                  <a:cubicBezTo>
                    <a:pt x="778172" y="398497"/>
                    <a:pt x="775498" y="398692"/>
                    <a:pt x="773409" y="400084"/>
                  </a:cubicBezTo>
                  <a:cubicBezTo>
                    <a:pt x="761706" y="407886"/>
                    <a:pt x="770288" y="405586"/>
                    <a:pt x="761503" y="414371"/>
                  </a:cubicBezTo>
                  <a:cubicBezTo>
                    <a:pt x="759479" y="416395"/>
                    <a:pt x="756740" y="417546"/>
                    <a:pt x="754359" y="419134"/>
                  </a:cubicBezTo>
                  <a:cubicBezTo>
                    <a:pt x="752771" y="421515"/>
                    <a:pt x="751016" y="423793"/>
                    <a:pt x="749596" y="426278"/>
                  </a:cubicBezTo>
                  <a:cubicBezTo>
                    <a:pt x="745356" y="433698"/>
                    <a:pt x="745351" y="436611"/>
                    <a:pt x="740071" y="442946"/>
                  </a:cubicBezTo>
                  <a:cubicBezTo>
                    <a:pt x="737915" y="445533"/>
                    <a:pt x="730598" y="444846"/>
                    <a:pt x="732928" y="450090"/>
                  </a:cubicBezTo>
                  <a:cubicBezTo>
                    <a:pt x="735258" y="455334"/>
                    <a:pt x="751893" y="467352"/>
                    <a:pt x="754050" y="474411"/>
                  </a:cubicBezTo>
                  <a:cubicBezTo>
                    <a:pt x="756207" y="481470"/>
                    <a:pt x="738585" y="470595"/>
                    <a:pt x="745869" y="492446"/>
                  </a:cubicBezTo>
                  <a:lnTo>
                    <a:pt x="765265" y="531298"/>
                  </a:lnTo>
                  <a:cubicBezTo>
                    <a:pt x="762083" y="559938"/>
                    <a:pt x="729637" y="542852"/>
                    <a:pt x="728165" y="550103"/>
                  </a:cubicBezTo>
                  <a:cubicBezTo>
                    <a:pt x="726693" y="557354"/>
                    <a:pt x="757226" y="569696"/>
                    <a:pt x="756432" y="574802"/>
                  </a:cubicBezTo>
                  <a:cubicBezTo>
                    <a:pt x="755638" y="579908"/>
                    <a:pt x="725783" y="578360"/>
                    <a:pt x="723402" y="580741"/>
                  </a:cubicBezTo>
                  <a:cubicBezTo>
                    <a:pt x="720921" y="588185"/>
                    <a:pt x="713877" y="584181"/>
                    <a:pt x="711496" y="588203"/>
                  </a:cubicBezTo>
                  <a:cubicBezTo>
                    <a:pt x="709115" y="592225"/>
                    <a:pt x="711394" y="599742"/>
                    <a:pt x="709115" y="604871"/>
                  </a:cubicBezTo>
                  <a:cubicBezTo>
                    <a:pt x="707953" y="607486"/>
                    <a:pt x="699613" y="608131"/>
                    <a:pt x="701971" y="609634"/>
                  </a:cubicBezTo>
                  <a:cubicBezTo>
                    <a:pt x="704329" y="611137"/>
                    <a:pt x="727948" y="606868"/>
                    <a:pt x="723266" y="613889"/>
                  </a:cubicBezTo>
                  <a:cubicBezTo>
                    <a:pt x="714580" y="587832"/>
                    <a:pt x="690439" y="612724"/>
                    <a:pt x="682921" y="609634"/>
                  </a:cubicBezTo>
                  <a:cubicBezTo>
                    <a:pt x="675403" y="606544"/>
                    <a:pt x="679746" y="600109"/>
                    <a:pt x="678159" y="595346"/>
                  </a:cubicBezTo>
                  <a:lnTo>
                    <a:pt x="673396" y="581059"/>
                  </a:lnTo>
                  <a:cubicBezTo>
                    <a:pt x="672602" y="578678"/>
                    <a:pt x="672790" y="575690"/>
                    <a:pt x="671015" y="573915"/>
                  </a:cubicBezTo>
                  <a:cubicBezTo>
                    <a:pt x="650142" y="553042"/>
                    <a:pt x="676620" y="578586"/>
                    <a:pt x="656728" y="562009"/>
                  </a:cubicBezTo>
                  <a:cubicBezTo>
                    <a:pt x="654141" y="559853"/>
                    <a:pt x="652171" y="557021"/>
                    <a:pt x="649584" y="554865"/>
                  </a:cubicBezTo>
                  <a:cubicBezTo>
                    <a:pt x="643431" y="549737"/>
                    <a:pt x="642454" y="550108"/>
                    <a:pt x="635296" y="547721"/>
                  </a:cubicBezTo>
                  <a:cubicBezTo>
                    <a:pt x="618677" y="531102"/>
                    <a:pt x="637088" y="547384"/>
                    <a:pt x="621009" y="538196"/>
                  </a:cubicBezTo>
                  <a:cubicBezTo>
                    <a:pt x="617563" y="536227"/>
                    <a:pt x="615034" y="532828"/>
                    <a:pt x="611484" y="531053"/>
                  </a:cubicBezTo>
                  <a:cubicBezTo>
                    <a:pt x="606994" y="528808"/>
                    <a:pt x="601959" y="527878"/>
                    <a:pt x="597196" y="526290"/>
                  </a:cubicBezTo>
                  <a:lnTo>
                    <a:pt x="590053" y="523909"/>
                  </a:lnTo>
                  <a:cubicBezTo>
                    <a:pt x="564052" y="506574"/>
                    <a:pt x="604135" y="532140"/>
                    <a:pt x="573384" y="516765"/>
                  </a:cubicBezTo>
                  <a:cubicBezTo>
                    <a:pt x="569834" y="514990"/>
                    <a:pt x="567110" y="511897"/>
                    <a:pt x="563859" y="509621"/>
                  </a:cubicBezTo>
                  <a:cubicBezTo>
                    <a:pt x="559170" y="506339"/>
                    <a:pt x="554334" y="503271"/>
                    <a:pt x="549571" y="500096"/>
                  </a:cubicBezTo>
                  <a:lnTo>
                    <a:pt x="542428" y="495334"/>
                  </a:lnTo>
                  <a:cubicBezTo>
                    <a:pt x="540840" y="492953"/>
                    <a:pt x="539819" y="490075"/>
                    <a:pt x="537665" y="488190"/>
                  </a:cubicBezTo>
                  <a:cubicBezTo>
                    <a:pt x="533358" y="484421"/>
                    <a:pt x="528140" y="481840"/>
                    <a:pt x="523378" y="478665"/>
                  </a:cubicBezTo>
                  <a:cubicBezTo>
                    <a:pt x="523361" y="478654"/>
                    <a:pt x="509106" y="469152"/>
                    <a:pt x="509090" y="469140"/>
                  </a:cubicBezTo>
                  <a:cubicBezTo>
                    <a:pt x="505915" y="466759"/>
                    <a:pt x="502515" y="464651"/>
                    <a:pt x="499565" y="461996"/>
                  </a:cubicBezTo>
                  <a:cubicBezTo>
                    <a:pt x="494559" y="457491"/>
                    <a:pt x="490882" y="451445"/>
                    <a:pt x="485278" y="447709"/>
                  </a:cubicBezTo>
                  <a:cubicBezTo>
                    <a:pt x="474832" y="440745"/>
                    <a:pt x="480424" y="444663"/>
                    <a:pt x="468609" y="435803"/>
                  </a:cubicBezTo>
                  <a:cubicBezTo>
                    <a:pt x="467021" y="433422"/>
                    <a:pt x="466081" y="430447"/>
                    <a:pt x="463846" y="428659"/>
                  </a:cubicBezTo>
                  <a:cubicBezTo>
                    <a:pt x="444768" y="413397"/>
                    <a:pt x="470205" y="443908"/>
                    <a:pt x="449559" y="419134"/>
                  </a:cubicBezTo>
                  <a:cubicBezTo>
                    <a:pt x="447727" y="416935"/>
                    <a:pt x="446820" y="414014"/>
                    <a:pt x="444796" y="411990"/>
                  </a:cubicBezTo>
                  <a:cubicBezTo>
                    <a:pt x="441990" y="409184"/>
                    <a:pt x="438284" y="407429"/>
                    <a:pt x="435271" y="404846"/>
                  </a:cubicBezTo>
                  <a:cubicBezTo>
                    <a:pt x="427425" y="398121"/>
                    <a:pt x="425245" y="391981"/>
                    <a:pt x="413840" y="388178"/>
                  </a:cubicBezTo>
                  <a:cubicBezTo>
                    <a:pt x="387773" y="379486"/>
                    <a:pt x="427262" y="393349"/>
                    <a:pt x="399553" y="381034"/>
                  </a:cubicBezTo>
                  <a:cubicBezTo>
                    <a:pt x="394965" y="378995"/>
                    <a:pt x="393599" y="377485"/>
                    <a:pt x="385265" y="376271"/>
                  </a:cubicBezTo>
                  <a:cubicBezTo>
                    <a:pt x="376931" y="375058"/>
                    <a:pt x="364110" y="379579"/>
                    <a:pt x="349547" y="373753"/>
                  </a:cubicBezTo>
                  <a:cubicBezTo>
                    <a:pt x="321369" y="373356"/>
                    <a:pt x="256280" y="378882"/>
                    <a:pt x="225721" y="383233"/>
                  </a:cubicBezTo>
                  <a:cubicBezTo>
                    <a:pt x="195162" y="387584"/>
                    <a:pt x="177303" y="398636"/>
                    <a:pt x="166190" y="399857"/>
                  </a:cubicBezTo>
                  <a:cubicBezTo>
                    <a:pt x="155078" y="401078"/>
                    <a:pt x="161824" y="391712"/>
                    <a:pt x="159046" y="390559"/>
                  </a:cubicBezTo>
                  <a:cubicBezTo>
                    <a:pt x="156268" y="389406"/>
                    <a:pt x="157459" y="389765"/>
                    <a:pt x="149521" y="392940"/>
                  </a:cubicBezTo>
                  <a:cubicBezTo>
                    <a:pt x="141583" y="396115"/>
                    <a:pt x="124121" y="406037"/>
                    <a:pt x="111421" y="409609"/>
                  </a:cubicBezTo>
                  <a:cubicBezTo>
                    <a:pt x="98721" y="413181"/>
                    <a:pt x="77531" y="413950"/>
                    <a:pt x="73321" y="414371"/>
                  </a:cubicBezTo>
                  <a:cubicBezTo>
                    <a:pt x="68559" y="415959"/>
                    <a:pt x="63211" y="416350"/>
                    <a:pt x="59034" y="419134"/>
                  </a:cubicBezTo>
                  <a:cubicBezTo>
                    <a:pt x="56653" y="420721"/>
                    <a:pt x="54520" y="422769"/>
                    <a:pt x="51890" y="423896"/>
                  </a:cubicBezTo>
                  <a:cubicBezTo>
                    <a:pt x="48882" y="425185"/>
                    <a:pt x="45500" y="425338"/>
                    <a:pt x="42365" y="426278"/>
                  </a:cubicBezTo>
                  <a:cubicBezTo>
                    <a:pt x="37557" y="427721"/>
                    <a:pt x="32840" y="429453"/>
                    <a:pt x="28078" y="431040"/>
                  </a:cubicBezTo>
                  <a:lnTo>
                    <a:pt x="13790" y="435803"/>
                  </a:lnTo>
                  <a:lnTo>
                    <a:pt x="6646" y="438184"/>
                  </a:lnTo>
                  <a:lnTo>
                    <a:pt x="11409" y="440792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solidFill>
                <a:srgbClr val="FF0000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5E1A4D9-7CA1-457C-812E-C3F1E6DAEA22}"/>
                </a:ext>
              </a:extLst>
            </p:cNvPr>
            <p:cNvSpPr/>
            <p:nvPr/>
          </p:nvSpPr>
          <p:spPr>
            <a:xfrm>
              <a:off x="2910409" y="2657828"/>
              <a:ext cx="173672" cy="19663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৩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874C67E2-532B-4296-8E11-496872076664}"/>
              </a:ext>
            </a:extLst>
          </p:cNvPr>
          <p:cNvGrpSpPr/>
          <p:nvPr/>
        </p:nvGrpSpPr>
        <p:grpSpPr>
          <a:xfrm>
            <a:off x="6129882" y="1096965"/>
            <a:ext cx="5610243" cy="3003164"/>
            <a:chOff x="4047344" y="1340236"/>
            <a:chExt cx="7390151" cy="3831839"/>
          </a:xfrm>
        </p:grpSpPr>
        <p:pic>
          <p:nvPicPr>
            <p:cNvPr id="84" name="Picture 2" descr="Gunijan – Page 9 – Gunijan">
              <a:extLst>
                <a:ext uri="{FF2B5EF4-FFF2-40B4-BE49-F238E27FC236}">
                  <a16:creationId xmlns:a16="http://schemas.microsoft.com/office/drawing/2014/main" id="{230C7998-7F70-42A1-9AF9-1AB4694EDB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7210" y="1343026"/>
              <a:ext cx="3730285" cy="3819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" name="Picture 2" descr="ক্যাডেট কলেজ ব্লগ">
              <a:extLst>
                <a:ext uri="{FF2B5EF4-FFF2-40B4-BE49-F238E27FC236}">
                  <a16:creationId xmlns:a16="http://schemas.microsoft.com/office/drawing/2014/main" id="{41CA032F-32CF-4907-BBFA-B709D3571A3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94" r="15738"/>
            <a:stretch/>
          </p:blipFill>
          <p:spPr bwMode="auto">
            <a:xfrm>
              <a:off x="4047344" y="1340236"/>
              <a:ext cx="3678679" cy="3726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E373451-7B44-4769-80D0-0FEA158538CF}"/>
                </a:ext>
              </a:extLst>
            </p:cNvPr>
            <p:cNvSpPr/>
            <p:nvPr/>
          </p:nvSpPr>
          <p:spPr>
            <a:xfrm>
              <a:off x="4047344" y="4826833"/>
              <a:ext cx="3667906" cy="34048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একেএম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জেনা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: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শফিউল্লাহ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A73CC93B-0984-429D-9B40-1763C65D46CC}"/>
                </a:ext>
              </a:extLst>
            </p:cNvPr>
            <p:cNvSpPr/>
            <p:nvPr/>
          </p:nvSpPr>
          <p:spPr>
            <a:xfrm>
              <a:off x="7696200" y="4829175"/>
              <a:ext cx="3741295" cy="3429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এএনএম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নূরজ্জামান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8D28220E-B49A-465A-930E-C14D6953B30F}"/>
              </a:ext>
            </a:extLst>
          </p:cNvPr>
          <p:cNvSpPr/>
          <p:nvPr/>
        </p:nvSpPr>
        <p:spPr>
          <a:xfrm>
            <a:off x="5873750" y="330200"/>
            <a:ext cx="5435600" cy="34126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৩নং </a:t>
            </a:r>
            <a:r>
              <a:rPr lang="en-US" sz="2400" b="1" u="sng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b="1" u="sng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2400" b="1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আখাউড়া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ভৈরব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রেললাইন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পূর্ব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কুমিলা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জেলা</a:t>
            </a:r>
            <a:r>
              <a:rPr lang="en-US" sz="24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সিলেট,ঢাকা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অংশবিশেষ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কিশোরগঞ্জ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       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জেনারেল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একেএম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শফিউল্লাহ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(১০ এপ্রিল-১৯৭১ হতে২১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জুলাই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১৯৭১ </a:t>
            </a:r>
          </a:p>
          <a:p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এ.এন.এম</a:t>
            </a:r>
            <a:r>
              <a:rPr lang="en-US" sz="24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নূরুজ্জামান</a:t>
            </a:r>
            <a:r>
              <a:rPr lang="en-US" sz="28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২৩ জুলাই, ১৯৭১ হতে ১৪ ফেব্রুয়ারি, ১৯৭২</a:t>
            </a:r>
            <a:r>
              <a:rPr lang="en-US" sz="2000" dirty="0">
                <a:solidFill>
                  <a:schemeClr val="bg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81EC4FD4-901C-47AC-A9FE-311EF34695D3}"/>
              </a:ext>
            </a:extLst>
          </p:cNvPr>
          <p:cNvSpPr/>
          <p:nvPr/>
        </p:nvSpPr>
        <p:spPr>
          <a:xfrm>
            <a:off x="6072415" y="724803"/>
            <a:ext cx="5435600" cy="3412671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৫নং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24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সিলেট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পশ্চিমঞ্চল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,সিলেট-ডাউবি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সড়ক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সুনামগঞ্জ-ময়মনসিংহ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সড়ক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এলাকা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মীর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শওকত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আলী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(১০ এপ্রিল-১৯৭১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১০ই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ফ্রেব্রুয়ারী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১৯৭২ 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0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87039E0F-2B99-44B8-A496-7A46F20937C9}"/>
              </a:ext>
            </a:extLst>
          </p:cNvPr>
          <p:cNvGrpSpPr/>
          <p:nvPr/>
        </p:nvGrpSpPr>
        <p:grpSpPr>
          <a:xfrm>
            <a:off x="7634514" y="460829"/>
            <a:ext cx="2795818" cy="3263643"/>
            <a:chOff x="2772229" y="203199"/>
            <a:chExt cx="2795818" cy="3263643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9915E2D9-CAE7-4570-812F-D2256DF57303}"/>
                </a:ext>
              </a:extLst>
            </p:cNvPr>
            <p:cNvSpPr/>
            <p:nvPr/>
          </p:nvSpPr>
          <p:spPr>
            <a:xfrm>
              <a:off x="2783551" y="3199994"/>
              <a:ext cx="2784496" cy="26684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মীর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শওকত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আলী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92" name="Picture 4" descr="মীর শওকত আলী – Gunijan">
              <a:extLst>
                <a:ext uri="{FF2B5EF4-FFF2-40B4-BE49-F238E27FC236}">
                  <a16:creationId xmlns:a16="http://schemas.microsoft.com/office/drawing/2014/main" id="{5576B673-D554-471F-8E18-7FB4FC8454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2229" y="203199"/>
              <a:ext cx="2786742" cy="2993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60B1B589-2582-4440-AE2A-855B0E4836D8}"/>
              </a:ext>
            </a:extLst>
          </p:cNvPr>
          <p:cNvSpPr/>
          <p:nvPr/>
        </p:nvSpPr>
        <p:spPr>
          <a:xfrm>
            <a:off x="6010274" y="511174"/>
            <a:ext cx="5622925" cy="3502025"/>
          </a:xfrm>
          <a:prstGeom prst="roundRect">
            <a:avLst/>
          </a:prstGeom>
          <a:solidFill>
            <a:srgbClr val="C9B286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৬নং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24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রংপুর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জেলা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দিনাজপুরের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ঠাকুরগাঁও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মহকুমা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বর্তমান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i="0" u="none" strike="noStrike" dirty="0" err="1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জেলা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উইং কমান্ডার মোহাম্মদ খাদেমুল বাশার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(১০ এপ্রিল-১৯৭১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১০ই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ফ্রেব্রুয়ারী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১৯৭২ 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20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9B3ED1D-FD69-4FB3-84D7-AB0FC5727AB2}"/>
              </a:ext>
            </a:extLst>
          </p:cNvPr>
          <p:cNvGrpSpPr/>
          <p:nvPr/>
        </p:nvGrpSpPr>
        <p:grpSpPr>
          <a:xfrm>
            <a:off x="7201807" y="517072"/>
            <a:ext cx="3119436" cy="3239676"/>
            <a:chOff x="1352550" y="419100"/>
            <a:chExt cx="2971800" cy="3016250"/>
          </a:xfrm>
        </p:grpSpPr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F1069F3B-0037-454E-BC60-B7E0E2F078AA}"/>
                </a:ext>
              </a:extLst>
            </p:cNvPr>
            <p:cNvSpPr/>
            <p:nvPr/>
          </p:nvSpPr>
          <p:spPr>
            <a:xfrm>
              <a:off x="1365250" y="3190398"/>
              <a:ext cx="2952750" cy="244952"/>
            </a:xfrm>
            <a:prstGeom prst="rect">
              <a:avLst/>
            </a:prstGeom>
            <a:solidFill>
              <a:srgbClr val="C8B187"/>
            </a:soli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as-IN" sz="1400" dirty="0">
                  <a:latin typeface="Kalpurush" panose="02000600000000000000" pitchFamily="2" charset="0"/>
                  <a:cs typeface="Kalpurush" panose="02000600000000000000" pitchFamily="2" charset="0"/>
                </a:rPr>
                <a:t>উইং কমান্ডার মোহাম্মদ খাদেমুল বাশার</a:t>
              </a:r>
              <a:endParaRPr lang="en-US" sz="1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96" name="Picture 6" descr="Facebook">
              <a:extLst>
                <a:ext uri="{FF2B5EF4-FFF2-40B4-BE49-F238E27FC236}">
                  <a16:creationId xmlns:a16="http://schemas.microsoft.com/office/drawing/2014/main" id="{2D690BB8-F23A-4C2E-A0C5-A1A36C8695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46"/>
            <a:stretch/>
          </p:blipFill>
          <p:spPr bwMode="auto">
            <a:xfrm>
              <a:off x="1352550" y="419100"/>
              <a:ext cx="2971800" cy="27779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6B36C4C-72DA-4A48-AA5D-EDA2659D519A}"/>
              </a:ext>
            </a:extLst>
          </p:cNvPr>
          <p:cNvGrpSpPr/>
          <p:nvPr/>
        </p:nvGrpSpPr>
        <p:grpSpPr>
          <a:xfrm>
            <a:off x="954954" y="2272064"/>
            <a:ext cx="1133475" cy="819150"/>
            <a:chOff x="954954" y="1941864"/>
            <a:chExt cx="1133475" cy="81915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89D5A63A-9356-4644-8AD2-6459A6C8281A}"/>
                </a:ext>
              </a:extLst>
            </p:cNvPr>
            <p:cNvSpPr/>
            <p:nvPr/>
          </p:nvSpPr>
          <p:spPr>
            <a:xfrm>
              <a:off x="954954" y="1941864"/>
              <a:ext cx="1133475" cy="819150"/>
            </a:xfrm>
            <a:custGeom>
              <a:avLst/>
              <a:gdLst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57250 w 1105240"/>
                <a:gd name="connsiteY47" fmla="*/ 587375 h 800100"/>
                <a:gd name="connsiteX48" fmla="*/ 850900 w 1105240"/>
                <a:gd name="connsiteY48" fmla="*/ 596900 h 800100"/>
                <a:gd name="connsiteX49" fmla="*/ 831850 w 1105240"/>
                <a:gd name="connsiteY49" fmla="*/ 609600 h 800100"/>
                <a:gd name="connsiteX50" fmla="*/ 822325 w 1105240"/>
                <a:gd name="connsiteY50" fmla="*/ 615950 h 800100"/>
                <a:gd name="connsiteX51" fmla="*/ 803275 w 1105240"/>
                <a:gd name="connsiteY51" fmla="*/ 635000 h 800100"/>
                <a:gd name="connsiteX52" fmla="*/ 796925 w 1105240"/>
                <a:gd name="connsiteY52" fmla="*/ 644525 h 800100"/>
                <a:gd name="connsiteX53" fmla="*/ 777875 w 1105240"/>
                <a:gd name="connsiteY53" fmla="*/ 657225 h 800100"/>
                <a:gd name="connsiteX54" fmla="*/ 768350 w 1105240"/>
                <a:gd name="connsiteY54" fmla="*/ 663575 h 800100"/>
                <a:gd name="connsiteX55" fmla="*/ 758825 w 1105240"/>
                <a:gd name="connsiteY55" fmla="*/ 666750 h 800100"/>
                <a:gd name="connsiteX56" fmla="*/ 739775 w 1105240"/>
                <a:gd name="connsiteY56" fmla="*/ 679450 h 800100"/>
                <a:gd name="connsiteX57" fmla="*/ 730250 w 1105240"/>
                <a:gd name="connsiteY57" fmla="*/ 688975 h 800100"/>
                <a:gd name="connsiteX58" fmla="*/ 708025 w 1105240"/>
                <a:gd name="connsiteY58" fmla="*/ 698500 h 800100"/>
                <a:gd name="connsiteX59" fmla="*/ 698500 w 1105240"/>
                <a:gd name="connsiteY59" fmla="*/ 708025 h 800100"/>
                <a:gd name="connsiteX60" fmla="*/ 679450 w 1105240"/>
                <a:gd name="connsiteY60" fmla="*/ 717550 h 800100"/>
                <a:gd name="connsiteX61" fmla="*/ 660400 w 1105240"/>
                <a:gd name="connsiteY61" fmla="*/ 720725 h 800100"/>
                <a:gd name="connsiteX62" fmla="*/ 628650 w 1105240"/>
                <a:gd name="connsiteY62" fmla="*/ 733425 h 800100"/>
                <a:gd name="connsiteX63" fmla="*/ 603250 w 1105240"/>
                <a:gd name="connsiteY63" fmla="*/ 739775 h 800100"/>
                <a:gd name="connsiteX64" fmla="*/ 593725 w 1105240"/>
                <a:gd name="connsiteY64" fmla="*/ 746125 h 800100"/>
                <a:gd name="connsiteX65" fmla="*/ 584200 w 1105240"/>
                <a:gd name="connsiteY65" fmla="*/ 749300 h 800100"/>
                <a:gd name="connsiteX66" fmla="*/ 574675 w 1105240"/>
                <a:gd name="connsiteY66" fmla="*/ 755650 h 800100"/>
                <a:gd name="connsiteX67" fmla="*/ 558800 w 1105240"/>
                <a:gd name="connsiteY67" fmla="*/ 762000 h 800100"/>
                <a:gd name="connsiteX68" fmla="*/ 549275 w 1105240"/>
                <a:gd name="connsiteY68" fmla="*/ 765175 h 800100"/>
                <a:gd name="connsiteX69" fmla="*/ 530225 w 1105240"/>
                <a:gd name="connsiteY69" fmla="*/ 777875 h 800100"/>
                <a:gd name="connsiteX70" fmla="*/ 520700 w 1105240"/>
                <a:gd name="connsiteY70" fmla="*/ 784225 h 800100"/>
                <a:gd name="connsiteX71" fmla="*/ 482600 w 1105240"/>
                <a:gd name="connsiteY71" fmla="*/ 800100 h 800100"/>
                <a:gd name="connsiteX72" fmla="*/ 473075 w 1105240"/>
                <a:gd name="connsiteY72" fmla="*/ 793750 h 800100"/>
                <a:gd name="connsiteX73" fmla="*/ 466725 w 1105240"/>
                <a:gd name="connsiteY73" fmla="*/ 774700 h 800100"/>
                <a:gd name="connsiteX74" fmla="*/ 457200 w 1105240"/>
                <a:gd name="connsiteY74" fmla="*/ 755650 h 800100"/>
                <a:gd name="connsiteX75" fmla="*/ 425450 w 1105240"/>
                <a:gd name="connsiteY75" fmla="*/ 758825 h 800100"/>
                <a:gd name="connsiteX76" fmla="*/ 406400 w 1105240"/>
                <a:gd name="connsiteY76" fmla="*/ 774700 h 800100"/>
                <a:gd name="connsiteX77" fmla="*/ 390525 w 1105240"/>
                <a:gd name="connsiteY77" fmla="*/ 777875 h 800100"/>
                <a:gd name="connsiteX78" fmla="*/ 301625 w 1105240"/>
                <a:gd name="connsiteY78" fmla="*/ 774700 h 800100"/>
                <a:gd name="connsiteX79" fmla="*/ 292100 w 1105240"/>
                <a:gd name="connsiteY79" fmla="*/ 755650 h 800100"/>
                <a:gd name="connsiteX80" fmla="*/ 282575 w 1105240"/>
                <a:gd name="connsiteY80" fmla="*/ 742950 h 800100"/>
                <a:gd name="connsiteX81" fmla="*/ 276225 w 1105240"/>
                <a:gd name="connsiteY81" fmla="*/ 733425 h 800100"/>
                <a:gd name="connsiteX82" fmla="*/ 257175 w 1105240"/>
                <a:gd name="connsiteY82" fmla="*/ 723900 h 800100"/>
                <a:gd name="connsiteX83" fmla="*/ 250825 w 1105240"/>
                <a:gd name="connsiteY83" fmla="*/ 714375 h 800100"/>
                <a:gd name="connsiteX84" fmla="*/ 231775 w 1105240"/>
                <a:gd name="connsiteY84" fmla="*/ 698500 h 800100"/>
                <a:gd name="connsiteX85" fmla="*/ 225425 w 1105240"/>
                <a:gd name="connsiteY85" fmla="*/ 688975 h 800100"/>
                <a:gd name="connsiteX86" fmla="*/ 215900 w 1105240"/>
                <a:gd name="connsiteY86" fmla="*/ 685800 h 800100"/>
                <a:gd name="connsiteX87" fmla="*/ 206375 w 1105240"/>
                <a:gd name="connsiteY87" fmla="*/ 679450 h 800100"/>
                <a:gd name="connsiteX88" fmla="*/ 196850 w 1105240"/>
                <a:gd name="connsiteY88" fmla="*/ 676275 h 800100"/>
                <a:gd name="connsiteX89" fmla="*/ 187325 w 1105240"/>
                <a:gd name="connsiteY89" fmla="*/ 669925 h 800100"/>
                <a:gd name="connsiteX90" fmla="*/ 149225 w 1105240"/>
                <a:gd name="connsiteY90" fmla="*/ 654050 h 800100"/>
                <a:gd name="connsiteX91" fmla="*/ 127000 w 1105240"/>
                <a:gd name="connsiteY91" fmla="*/ 644525 h 800100"/>
                <a:gd name="connsiteX92" fmla="*/ 101600 w 1105240"/>
                <a:gd name="connsiteY92" fmla="*/ 631825 h 800100"/>
                <a:gd name="connsiteX93" fmla="*/ 88900 w 1105240"/>
                <a:gd name="connsiteY93" fmla="*/ 625475 h 800100"/>
                <a:gd name="connsiteX94" fmla="*/ 79375 w 1105240"/>
                <a:gd name="connsiteY94" fmla="*/ 619125 h 800100"/>
                <a:gd name="connsiteX95" fmla="*/ 57150 w 1105240"/>
                <a:gd name="connsiteY95" fmla="*/ 612775 h 800100"/>
                <a:gd name="connsiteX96" fmla="*/ 47625 w 1105240"/>
                <a:gd name="connsiteY96" fmla="*/ 609600 h 800100"/>
                <a:gd name="connsiteX97" fmla="*/ 44450 w 1105240"/>
                <a:gd name="connsiteY97" fmla="*/ 587375 h 800100"/>
                <a:gd name="connsiteX98" fmla="*/ 38100 w 1105240"/>
                <a:gd name="connsiteY98" fmla="*/ 539750 h 800100"/>
                <a:gd name="connsiteX99" fmla="*/ 31750 w 1105240"/>
                <a:gd name="connsiteY99" fmla="*/ 520700 h 800100"/>
                <a:gd name="connsiteX100" fmla="*/ 19050 w 1105240"/>
                <a:gd name="connsiteY100" fmla="*/ 511175 h 800100"/>
                <a:gd name="connsiteX101" fmla="*/ 9525 w 1105240"/>
                <a:gd name="connsiteY101" fmla="*/ 492125 h 800100"/>
                <a:gd name="connsiteX102" fmla="*/ 0 w 1105240"/>
                <a:gd name="connsiteY102" fmla="*/ 473075 h 800100"/>
                <a:gd name="connsiteX103" fmla="*/ 3175 w 1105240"/>
                <a:gd name="connsiteY103" fmla="*/ 431800 h 800100"/>
                <a:gd name="connsiteX104" fmla="*/ 6350 w 1105240"/>
                <a:gd name="connsiteY104" fmla="*/ 419100 h 800100"/>
                <a:gd name="connsiteX105" fmla="*/ 15875 w 1105240"/>
                <a:gd name="connsiteY105" fmla="*/ 409575 h 800100"/>
                <a:gd name="connsiteX106" fmla="*/ 34925 w 1105240"/>
                <a:gd name="connsiteY106" fmla="*/ 381000 h 800100"/>
                <a:gd name="connsiteX107" fmla="*/ 41275 w 1105240"/>
                <a:gd name="connsiteY107" fmla="*/ 371475 h 800100"/>
                <a:gd name="connsiteX108" fmla="*/ 50800 w 1105240"/>
                <a:gd name="connsiteY108" fmla="*/ 365125 h 800100"/>
                <a:gd name="connsiteX109" fmla="*/ 57150 w 1105240"/>
                <a:gd name="connsiteY109" fmla="*/ 355600 h 800100"/>
                <a:gd name="connsiteX110" fmla="*/ 95250 w 1105240"/>
                <a:gd name="connsiteY110" fmla="*/ 346075 h 800100"/>
                <a:gd name="connsiteX111" fmla="*/ 101600 w 1105240"/>
                <a:gd name="connsiteY111" fmla="*/ 336550 h 800100"/>
                <a:gd name="connsiteX112" fmla="*/ 82550 w 1105240"/>
                <a:gd name="connsiteY112" fmla="*/ 317500 h 800100"/>
                <a:gd name="connsiteX113" fmla="*/ 73025 w 1105240"/>
                <a:gd name="connsiteY113" fmla="*/ 314325 h 800100"/>
                <a:gd name="connsiteX114" fmla="*/ 66675 w 1105240"/>
                <a:gd name="connsiteY114" fmla="*/ 263525 h 800100"/>
                <a:gd name="connsiteX115" fmla="*/ 88900 w 1105240"/>
                <a:gd name="connsiteY115" fmla="*/ 260350 h 800100"/>
                <a:gd name="connsiteX116" fmla="*/ 123825 w 1105240"/>
                <a:gd name="connsiteY116" fmla="*/ 257175 h 800100"/>
                <a:gd name="connsiteX117" fmla="*/ 127000 w 1105240"/>
                <a:gd name="connsiteY117" fmla="*/ 273050 h 800100"/>
                <a:gd name="connsiteX118" fmla="*/ 136525 w 1105240"/>
                <a:gd name="connsiteY118" fmla="*/ 276225 h 800100"/>
                <a:gd name="connsiteX119" fmla="*/ 155575 w 1105240"/>
                <a:gd name="connsiteY119" fmla="*/ 279400 h 800100"/>
                <a:gd name="connsiteX120" fmla="*/ 161925 w 1105240"/>
                <a:gd name="connsiteY120" fmla="*/ 288925 h 800100"/>
                <a:gd name="connsiteX121" fmla="*/ 165100 w 1105240"/>
                <a:gd name="connsiteY121" fmla="*/ 298450 h 800100"/>
                <a:gd name="connsiteX122" fmla="*/ 187325 w 1105240"/>
                <a:gd name="connsiteY122" fmla="*/ 307975 h 800100"/>
                <a:gd name="connsiteX123" fmla="*/ 196850 w 1105240"/>
                <a:gd name="connsiteY123" fmla="*/ 314325 h 800100"/>
                <a:gd name="connsiteX124" fmla="*/ 241300 w 1105240"/>
                <a:gd name="connsiteY124" fmla="*/ 311150 h 800100"/>
                <a:gd name="connsiteX125" fmla="*/ 250825 w 1105240"/>
                <a:gd name="connsiteY125" fmla="*/ 301625 h 800100"/>
                <a:gd name="connsiteX126" fmla="*/ 257175 w 1105240"/>
                <a:gd name="connsiteY126" fmla="*/ 276225 h 800100"/>
                <a:gd name="connsiteX127" fmla="*/ 263525 w 1105240"/>
                <a:gd name="connsiteY127" fmla="*/ 257175 h 800100"/>
                <a:gd name="connsiteX128" fmla="*/ 266700 w 1105240"/>
                <a:gd name="connsiteY128" fmla="*/ 247650 h 800100"/>
                <a:gd name="connsiteX129" fmla="*/ 279400 w 1105240"/>
                <a:gd name="connsiteY129" fmla="*/ 228600 h 800100"/>
                <a:gd name="connsiteX130" fmla="*/ 285750 w 1105240"/>
                <a:gd name="connsiteY130" fmla="*/ 219075 h 800100"/>
                <a:gd name="connsiteX131" fmla="*/ 292100 w 1105240"/>
                <a:gd name="connsiteY131" fmla="*/ 200025 h 800100"/>
                <a:gd name="connsiteX132" fmla="*/ 295275 w 1105240"/>
                <a:gd name="connsiteY132" fmla="*/ 82550 h 800100"/>
                <a:gd name="connsiteX133" fmla="*/ 301625 w 1105240"/>
                <a:gd name="connsiteY133" fmla="*/ 63500 h 800100"/>
                <a:gd name="connsiteX134" fmla="*/ 320675 w 1105240"/>
                <a:gd name="connsiteY134" fmla="*/ 69850 h 800100"/>
                <a:gd name="connsiteX135" fmla="*/ 330200 w 1105240"/>
                <a:gd name="connsiteY135" fmla="*/ 73025 h 800100"/>
                <a:gd name="connsiteX136" fmla="*/ 346075 w 1105240"/>
                <a:gd name="connsiteY136" fmla="*/ 76200 h 800100"/>
                <a:gd name="connsiteX137" fmla="*/ 365125 w 1105240"/>
                <a:gd name="connsiteY137" fmla="*/ 82550 h 800100"/>
                <a:gd name="connsiteX138" fmla="*/ 384175 w 1105240"/>
                <a:gd name="connsiteY138" fmla="*/ 95250 h 800100"/>
                <a:gd name="connsiteX139" fmla="*/ 393700 w 1105240"/>
                <a:gd name="connsiteY139" fmla="*/ 85725 h 800100"/>
                <a:gd name="connsiteX140" fmla="*/ 400050 w 1105240"/>
                <a:gd name="connsiteY140" fmla="*/ 73025 h 800100"/>
                <a:gd name="connsiteX141" fmla="*/ 422275 w 1105240"/>
                <a:gd name="connsiteY141" fmla="*/ 60325 h 800100"/>
                <a:gd name="connsiteX142" fmla="*/ 444500 w 1105240"/>
                <a:gd name="connsiteY142" fmla="*/ 63500 h 800100"/>
                <a:gd name="connsiteX143" fmla="*/ 469900 w 1105240"/>
                <a:gd name="connsiteY143" fmla="*/ 66675 h 800100"/>
                <a:gd name="connsiteX144" fmla="*/ 488950 w 1105240"/>
                <a:gd name="connsiteY144" fmla="*/ 69850 h 800100"/>
                <a:gd name="connsiteX145" fmla="*/ 508000 w 1105240"/>
                <a:gd name="connsiteY145" fmla="*/ 76200 h 800100"/>
                <a:gd name="connsiteX146" fmla="*/ 527050 w 1105240"/>
                <a:gd name="connsiteY146" fmla="*/ 88900 h 800100"/>
                <a:gd name="connsiteX147" fmla="*/ 542925 w 1105240"/>
                <a:gd name="connsiteY147" fmla="*/ 92075 h 800100"/>
                <a:gd name="connsiteX148" fmla="*/ 558800 w 1105240"/>
                <a:gd name="connsiteY148" fmla="*/ 88900 h 800100"/>
                <a:gd name="connsiteX149" fmla="*/ 568325 w 1105240"/>
                <a:gd name="connsiteY149" fmla="*/ 66675 h 800100"/>
                <a:gd name="connsiteX150" fmla="*/ 593725 w 1105240"/>
                <a:gd name="connsiteY150" fmla="*/ 57150 h 800100"/>
                <a:gd name="connsiteX151" fmla="*/ 628650 w 1105240"/>
                <a:gd name="connsiteY151" fmla="*/ 63500 h 800100"/>
                <a:gd name="connsiteX152" fmla="*/ 638175 w 1105240"/>
                <a:gd name="connsiteY152" fmla="*/ 69850 h 800100"/>
                <a:gd name="connsiteX153" fmla="*/ 669925 w 1105240"/>
                <a:gd name="connsiteY153" fmla="*/ 63500 h 800100"/>
                <a:gd name="connsiteX154" fmla="*/ 673100 w 1105240"/>
                <a:gd name="connsiteY154" fmla="*/ 34925 h 800100"/>
                <a:gd name="connsiteX155" fmla="*/ 679450 w 1105240"/>
                <a:gd name="connsiteY155" fmla="*/ 15875 h 800100"/>
                <a:gd name="connsiteX156" fmla="*/ 682625 w 1105240"/>
                <a:gd name="connsiteY156" fmla="*/ 6350 h 800100"/>
                <a:gd name="connsiteX157" fmla="*/ 688975 w 1105240"/>
                <a:gd name="connsiteY157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57250 w 1105240"/>
                <a:gd name="connsiteY47" fmla="*/ 587375 h 800100"/>
                <a:gd name="connsiteX48" fmla="*/ 850900 w 1105240"/>
                <a:gd name="connsiteY48" fmla="*/ 596900 h 800100"/>
                <a:gd name="connsiteX49" fmla="*/ 847461 w 1105240"/>
                <a:gd name="connsiteY49" fmla="*/ 625106 h 800100"/>
                <a:gd name="connsiteX50" fmla="*/ 822325 w 1105240"/>
                <a:gd name="connsiteY50" fmla="*/ 615950 h 800100"/>
                <a:gd name="connsiteX51" fmla="*/ 803275 w 1105240"/>
                <a:gd name="connsiteY51" fmla="*/ 635000 h 800100"/>
                <a:gd name="connsiteX52" fmla="*/ 796925 w 1105240"/>
                <a:gd name="connsiteY52" fmla="*/ 644525 h 800100"/>
                <a:gd name="connsiteX53" fmla="*/ 777875 w 1105240"/>
                <a:gd name="connsiteY53" fmla="*/ 657225 h 800100"/>
                <a:gd name="connsiteX54" fmla="*/ 768350 w 1105240"/>
                <a:gd name="connsiteY54" fmla="*/ 663575 h 800100"/>
                <a:gd name="connsiteX55" fmla="*/ 758825 w 1105240"/>
                <a:gd name="connsiteY55" fmla="*/ 666750 h 800100"/>
                <a:gd name="connsiteX56" fmla="*/ 739775 w 1105240"/>
                <a:gd name="connsiteY56" fmla="*/ 679450 h 800100"/>
                <a:gd name="connsiteX57" fmla="*/ 730250 w 1105240"/>
                <a:gd name="connsiteY57" fmla="*/ 688975 h 800100"/>
                <a:gd name="connsiteX58" fmla="*/ 708025 w 1105240"/>
                <a:gd name="connsiteY58" fmla="*/ 698500 h 800100"/>
                <a:gd name="connsiteX59" fmla="*/ 698500 w 1105240"/>
                <a:gd name="connsiteY59" fmla="*/ 708025 h 800100"/>
                <a:gd name="connsiteX60" fmla="*/ 679450 w 1105240"/>
                <a:gd name="connsiteY60" fmla="*/ 717550 h 800100"/>
                <a:gd name="connsiteX61" fmla="*/ 660400 w 1105240"/>
                <a:gd name="connsiteY61" fmla="*/ 720725 h 800100"/>
                <a:gd name="connsiteX62" fmla="*/ 628650 w 1105240"/>
                <a:gd name="connsiteY62" fmla="*/ 733425 h 800100"/>
                <a:gd name="connsiteX63" fmla="*/ 603250 w 1105240"/>
                <a:gd name="connsiteY63" fmla="*/ 739775 h 800100"/>
                <a:gd name="connsiteX64" fmla="*/ 593725 w 1105240"/>
                <a:gd name="connsiteY64" fmla="*/ 746125 h 800100"/>
                <a:gd name="connsiteX65" fmla="*/ 584200 w 1105240"/>
                <a:gd name="connsiteY65" fmla="*/ 749300 h 800100"/>
                <a:gd name="connsiteX66" fmla="*/ 574675 w 1105240"/>
                <a:gd name="connsiteY66" fmla="*/ 755650 h 800100"/>
                <a:gd name="connsiteX67" fmla="*/ 558800 w 1105240"/>
                <a:gd name="connsiteY67" fmla="*/ 762000 h 800100"/>
                <a:gd name="connsiteX68" fmla="*/ 549275 w 1105240"/>
                <a:gd name="connsiteY68" fmla="*/ 765175 h 800100"/>
                <a:gd name="connsiteX69" fmla="*/ 530225 w 1105240"/>
                <a:gd name="connsiteY69" fmla="*/ 777875 h 800100"/>
                <a:gd name="connsiteX70" fmla="*/ 520700 w 1105240"/>
                <a:gd name="connsiteY70" fmla="*/ 784225 h 800100"/>
                <a:gd name="connsiteX71" fmla="*/ 482600 w 1105240"/>
                <a:gd name="connsiteY71" fmla="*/ 800100 h 800100"/>
                <a:gd name="connsiteX72" fmla="*/ 473075 w 1105240"/>
                <a:gd name="connsiteY72" fmla="*/ 793750 h 800100"/>
                <a:gd name="connsiteX73" fmla="*/ 466725 w 1105240"/>
                <a:gd name="connsiteY73" fmla="*/ 774700 h 800100"/>
                <a:gd name="connsiteX74" fmla="*/ 457200 w 1105240"/>
                <a:gd name="connsiteY74" fmla="*/ 755650 h 800100"/>
                <a:gd name="connsiteX75" fmla="*/ 425450 w 1105240"/>
                <a:gd name="connsiteY75" fmla="*/ 758825 h 800100"/>
                <a:gd name="connsiteX76" fmla="*/ 406400 w 1105240"/>
                <a:gd name="connsiteY76" fmla="*/ 774700 h 800100"/>
                <a:gd name="connsiteX77" fmla="*/ 390525 w 1105240"/>
                <a:gd name="connsiteY77" fmla="*/ 777875 h 800100"/>
                <a:gd name="connsiteX78" fmla="*/ 301625 w 1105240"/>
                <a:gd name="connsiteY78" fmla="*/ 774700 h 800100"/>
                <a:gd name="connsiteX79" fmla="*/ 292100 w 1105240"/>
                <a:gd name="connsiteY79" fmla="*/ 755650 h 800100"/>
                <a:gd name="connsiteX80" fmla="*/ 282575 w 1105240"/>
                <a:gd name="connsiteY80" fmla="*/ 742950 h 800100"/>
                <a:gd name="connsiteX81" fmla="*/ 276225 w 1105240"/>
                <a:gd name="connsiteY81" fmla="*/ 733425 h 800100"/>
                <a:gd name="connsiteX82" fmla="*/ 257175 w 1105240"/>
                <a:gd name="connsiteY82" fmla="*/ 723900 h 800100"/>
                <a:gd name="connsiteX83" fmla="*/ 250825 w 1105240"/>
                <a:gd name="connsiteY83" fmla="*/ 714375 h 800100"/>
                <a:gd name="connsiteX84" fmla="*/ 231775 w 1105240"/>
                <a:gd name="connsiteY84" fmla="*/ 698500 h 800100"/>
                <a:gd name="connsiteX85" fmla="*/ 225425 w 1105240"/>
                <a:gd name="connsiteY85" fmla="*/ 688975 h 800100"/>
                <a:gd name="connsiteX86" fmla="*/ 215900 w 1105240"/>
                <a:gd name="connsiteY86" fmla="*/ 685800 h 800100"/>
                <a:gd name="connsiteX87" fmla="*/ 206375 w 1105240"/>
                <a:gd name="connsiteY87" fmla="*/ 679450 h 800100"/>
                <a:gd name="connsiteX88" fmla="*/ 196850 w 1105240"/>
                <a:gd name="connsiteY88" fmla="*/ 676275 h 800100"/>
                <a:gd name="connsiteX89" fmla="*/ 187325 w 1105240"/>
                <a:gd name="connsiteY89" fmla="*/ 669925 h 800100"/>
                <a:gd name="connsiteX90" fmla="*/ 149225 w 1105240"/>
                <a:gd name="connsiteY90" fmla="*/ 654050 h 800100"/>
                <a:gd name="connsiteX91" fmla="*/ 127000 w 1105240"/>
                <a:gd name="connsiteY91" fmla="*/ 644525 h 800100"/>
                <a:gd name="connsiteX92" fmla="*/ 101600 w 1105240"/>
                <a:gd name="connsiteY92" fmla="*/ 631825 h 800100"/>
                <a:gd name="connsiteX93" fmla="*/ 88900 w 1105240"/>
                <a:gd name="connsiteY93" fmla="*/ 625475 h 800100"/>
                <a:gd name="connsiteX94" fmla="*/ 79375 w 1105240"/>
                <a:gd name="connsiteY94" fmla="*/ 619125 h 800100"/>
                <a:gd name="connsiteX95" fmla="*/ 57150 w 1105240"/>
                <a:gd name="connsiteY95" fmla="*/ 612775 h 800100"/>
                <a:gd name="connsiteX96" fmla="*/ 47625 w 1105240"/>
                <a:gd name="connsiteY96" fmla="*/ 609600 h 800100"/>
                <a:gd name="connsiteX97" fmla="*/ 44450 w 1105240"/>
                <a:gd name="connsiteY97" fmla="*/ 587375 h 800100"/>
                <a:gd name="connsiteX98" fmla="*/ 38100 w 1105240"/>
                <a:gd name="connsiteY98" fmla="*/ 539750 h 800100"/>
                <a:gd name="connsiteX99" fmla="*/ 31750 w 1105240"/>
                <a:gd name="connsiteY99" fmla="*/ 520700 h 800100"/>
                <a:gd name="connsiteX100" fmla="*/ 19050 w 1105240"/>
                <a:gd name="connsiteY100" fmla="*/ 511175 h 800100"/>
                <a:gd name="connsiteX101" fmla="*/ 9525 w 1105240"/>
                <a:gd name="connsiteY101" fmla="*/ 492125 h 800100"/>
                <a:gd name="connsiteX102" fmla="*/ 0 w 1105240"/>
                <a:gd name="connsiteY102" fmla="*/ 473075 h 800100"/>
                <a:gd name="connsiteX103" fmla="*/ 3175 w 1105240"/>
                <a:gd name="connsiteY103" fmla="*/ 431800 h 800100"/>
                <a:gd name="connsiteX104" fmla="*/ 6350 w 1105240"/>
                <a:gd name="connsiteY104" fmla="*/ 419100 h 800100"/>
                <a:gd name="connsiteX105" fmla="*/ 15875 w 1105240"/>
                <a:gd name="connsiteY105" fmla="*/ 409575 h 800100"/>
                <a:gd name="connsiteX106" fmla="*/ 34925 w 1105240"/>
                <a:gd name="connsiteY106" fmla="*/ 381000 h 800100"/>
                <a:gd name="connsiteX107" fmla="*/ 41275 w 1105240"/>
                <a:gd name="connsiteY107" fmla="*/ 371475 h 800100"/>
                <a:gd name="connsiteX108" fmla="*/ 50800 w 1105240"/>
                <a:gd name="connsiteY108" fmla="*/ 365125 h 800100"/>
                <a:gd name="connsiteX109" fmla="*/ 57150 w 1105240"/>
                <a:gd name="connsiteY109" fmla="*/ 355600 h 800100"/>
                <a:gd name="connsiteX110" fmla="*/ 95250 w 1105240"/>
                <a:gd name="connsiteY110" fmla="*/ 346075 h 800100"/>
                <a:gd name="connsiteX111" fmla="*/ 101600 w 1105240"/>
                <a:gd name="connsiteY111" fmla="*/ 336550 h 800100"/>
                <a:gd name="connsiteX112" fmla="*/ 82550 w 1105240"/>
                <a:gd name="connsiteY112" fmla="*/ 317500 h 800100"/>
                <a:gd name="connsiteX113" fmla="*/ 73025 w 1105240"/>
                <a:gd name="connsiteY113" fmla="*/ 314325 h 800100"/>
                <a:gd name="connsiteX114" fmla="*/ 66675 w 1105240"/>
                <a:gd name="connsiteY114" fmla="*/ 263525 h 800100"/>
                <a:gd name="connsiteX115" fmla="*/ 88900 w 1105240"/>
                <a:gd name="connsiteY115" fmla="*/ 260350 h 800100"/>
                <a:gd name="connsiteX116" fmla="*/ 123825 w 1105240"/>
                <a:gd name="connsiteY116" fmla="*/ 257175 h 800100"/>
                <a:gd name="connsiteX117" fmla="*/ 127000 w 1105240"/>
                <a:gd name="connsiteY117" fmla="*/ 273050 h 800100"/>
                <a:gd name="connsiteX118" fmla="*/ 136525 w 1105240"/>
                <a:gd name="connsiteY118" fmla="*/ 276225 h 800100"/>
                <a:gd name="connsiteX119" fmla="*/ 155575 w 1105240"/>
                <a:gd name="connsiteY119" fmla="*/ 279400 h 800100"/>
                <a:gd name="connsiteX120" fmla="*/ 161925 w 1105240"/>
                <a:gd name="connsiteY120" fmla="*/ 288925 h 800100"/>
                <a:gd name="connsiteX121" fmla="*/ 165100 w 1105240"/>
                <a:gd name="connsiteY121" fmla="*/ 298450 h 800100"/>
                <a:gd name="connsiteX122" fmla="*/ 187325 w 1105240"/>
                <a:gd name="connsiteY122" fmla="*/ 307975 h 800100"/>
                <a:gd name="connsiteX123" fmla="*/ 196850 w 1105240"/>
                <a:gd name="connsiteY123" fmla="*/ 314325 h 800100"/>
                <a:gd name="connsiteX124" fmla="*/ 241300 w 1105240"/>
                <a:gd name="connsiteY124" fmla="*/ 311150 h 800100"/>
                <a:gd name="connsiteX125" fmla="*/ 250825 w 1105240"/>
                <a:gd name="connsiteY125" fmla="*/ 301625 h 800100"/>
                <a:gd name="connsiteX126" fmla="*/ 257175 w 1105240"/>
                <a:gd name="connsiteY126" fmla="*/ 276225 h 800100"/>
                <a:gd name="connsiteX127" fmla="*/ 263525 w 1105240"/>
                <a:gd name="connsiteY127" fmla="*/ 257175 h 800100"/>
                <a:gd name="connsiteX128" fmla="*/ 266700 w 1105240"/>
                <a:gd name="connsiteY128" fmla="*/ 247650 h 800100"/>
                <a:gd name="connsiteX129" fmla="*/ 279400 w 1105240"/>
                <a:gd name="connsiteY129" fmla="*/ 228600 h 800100"/>
                <a:gd name="connsiteX130" fmla="*/ 285750 w 1105240"/>
                <a:gd name="connsiteY130" fmla="*/ 219075 h 800100"/>
                <a:gd name="connsiteX131" fmla="*/ 292100 w 1105240"/>
                <a:gd name="connsiteY131" fmla="*/ 200025 h 800100"/>
                <a:gd name="connsiteX132" fmla="*/ 295275 w 1105240"/>
                <a:gd name="connsiteY132" fmla="*/ 82550 h 800100"/>
                <a:gd name="connsiteX133" fmla="*/ 301625 w 1105240"/>
                <a:gd name="connsiteY133" fmla="*/ 63500 h 800100"/>
                <a:gd name="connsiteX134" fmla="*/ 320675 w 1105240"/>
                <a:gd name="connsiteY134" fmla="*/ 69850 h 800100"/>
                <a:gd name="connsiteX135" fmla="*/ 330200 w 1105240"/>
                <a:gd name="connsiteY135" fmla="*/ 73025 h 800100"/>
                <a:gd name="connsiteX136" fmla="*/ 346075 w 1105240"/>
                <a:gd name="connsiteY136" fmla="*/ 76200 h 800100"/>
                <a:gd name="connsiteX137" fmla="*/ 365125 w 1105240"/>
                <a:gd name="connsiteY137" fmla="*/ 82550 h 800100"/>
                <a:gd name="connsiteX138" fmla="*/ 384175 w 1105240"/>
                <a:gd name="connsiteY138" fmla="*/ 95250 h 800100"/>
                <a:gd name="connsiteX139" fmla="*/ 393700 w 1105240"/>
                <a:gd name="connsiteY139" fmla="*/ 85725 h 800100"/>
                <a:gd name="connsiteX140" fmla="*/ 400050 w 1105240"/>
                <a:gd name="connsiteY140" fmla="*/ 73025 h 800100"/>
                <a:gd name="connsiteX141" fmla="*/ 422275 w 1105240"/>
                <a:gd name="connsiteY141" fmla="*/ 60325 h 800100"/>
                <a:gd name="connsiteX142" fmla="*/ 444500 w 1105240"/>
                <a:gd name="connsiteY142" fmla="*/ 63500 h 800100"/>
                <a:gd name="connsiteX143" fmla="*/ 469900 w 1105240"/>
                <a:gd name="connsiteY143" fmla="*/ 66675 h 800100"/>
                <a:gd name="connsiteX144" fmla="*/ 488950 w 1105240"/>
                <a:gd name="connsiteY144" fmla="*/ 69850 h 800100"/>
                <a:gd name="connsiteX145" fmla="*/ 508000 w 1105240"/>
                <a:gd name="connsiteY145" fmla="*/ 76200 h 800100"/>
                <a:gd name="connsiteX146" fmla="*/ 527050 w 1105240"/>
                <a:gd name="connsiteY146" fmla="*/ 88900 h 800100"/>
                <a:gd name="connsiteX147" fmla="*/ 542925 w 1105240"/>
                <a:gd name="connsiteY147" fmla="*/ 92075 h 800100"/>
                <a:gd name="connsiteX148" fmla="*/ 558800 w 1105240"/>
                <a:gd name="connsiteY148" fmla="*/ 88900 h 800100"/>
                <a:gd name="connsiteX149" fmla="*/ 568325 w 1105240"/>
                <a:gd name="connsiteY149" fmla="*/ 66675 h 800100"/>
                <a:gd name="connsiteX150" fmla="*/ 593725 w 1105240"/>
                <a:gd name="connsiteY150" fmla="*/ 57150 h 800100"/>
                <a:gd name="connsiteX151" fmla="*/ 628650 w 1105240"/>
                <a:gd name="connsiteY151" fmla="*/ 63500 h 800100"/>
                <a:gd name="connsiteX152" fmla="*/ 638175 w 1105240"/>
                <a:gd name="connsiteY152" fmla="*/ 69850 h 800100"/>
                <a:gd name="connsiteX153" fmla="*/ 669925 w 1105240"/>
                <a:gd name="connsiteY153" fmla="*/ 63500 h 800100"/>
                <a:gd name="connsiteX154" fmla="*/ 673100 w 1105240"/>
                <a:gd name="connsiteY154" fmla="*/ 34925 h 800100"/>
                <a:gd name="connsiteX155" fmla="*/ 679450 w 1105240"/>
                <a:gd name="connsiteY155" fmla="*/ 15875 h 800100"/>
                <a:gd name="connsiteX156" fmla="*/ 682625 w 1105240"/>
                <a:gd name="connsiteY156" fmla="*/ 6350 h 800100"/>
                <a:gd name="connsiteX157" fmla="*/ 688975 w 1105240"/>
                <a:gd name="connsiteY157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57250 w 1105240"/>
                <a:gd name="connsiteY47" fmla="*/ 587375 h 800100"/>
                <a:gd name="connsiteX48" fmla="*/ 847461 w 1105240"/>
                <a:gd name="connsiteY48" fmla="*/ 625106 h 800100"/>
                <a:gd name="connsiteX49" fmla="*/ 822325 w 1105240"/>
                <a:gd name="connsiteY49" fmla="*/ 615950 h 800100"/>
                <a:gd name="connsiteX50" fmla="*/ 803275 w 1105240"/>
                <a:gd name="connsiteY50" fmla="*/ 635000 h 800100"/>
                <a:gd name="connsiteX51" fmla="*/ 796925 w 1105240"/>
                <a:gd name="connsiteY51" fmla="*/ 644525 h 800100"/>
                <a:gd name="connsiteX52" fmla="*/ 777875 w 1105240"/>
                <a:gd name="connsiteY52" fmla="*/ 657225 h 800100"/>
                <a:gd name="connsiteX53" fmla="*/ 768350 w 1105240"/>
                <a:gd name="connsiteY53" fmla="*/ 663575 h 800100"/>
                <a:gd name="connsiteX54" fmla="*/ 758825 w 1105240"/>
                <a:gd name="connsiteY54" fmla="*/ 666750 h 800100"/>
                <a:gd name="connsiteX55" fmla="*/ 739775 w 1105240"/>
                <a:gd name="connsiteY55" fmla="*/ 679450 h 800100"/>
                <a:gd name="connsiteX56" fmla="*/ 730250 w 1105240"/>
                <a:gd name="connsiteY56" fmla="*/ 688975 h 800100"/>
                <a:gd name="connsiteX57" fmla="*/ 708025 w 1105240"/>
                <a:gd name="connsiteY57" fmla="*/ 698500 h 800100"/>
                <a:gd name="connsiteX58" fmla="*/ 698500 w 1105240"/>
                <a:gd name="connsiteY58" fmla="*/ 708025 h 800100"/>
                <a:gd name="connsiteX59" fmla="*/ 679450 w 1105240"/>
                <a:gd name="connsiteY59" fmla="*/ 717550 h 800100"/>
                <a:gd name="connsiteX60" fmla="*/ 660400 w 1105240"/>
                <a:gd name="connsiteY60" fmla="*/ 720725 h 800100"/>
                <a:gd name="connsiteX61" fmla="*/ 628650 w 1105240"/>
                <a:gd name="connsiteY61" fmla="*/ 733425 h 800100"/>
                <a:gd name="connsiteX62" fmla="*/ 603250 w 1105240"/>
                <a:gd name="connsiteY62" fmla="*/ 739775 h 800100"/>
                <a:gd name="connsiteX63" fmla="*/ 593725 w 1105240"/>
                <a:gd name="connsiteY63" fmla="*/ 746125 h 800100"/>
                <a:gd name="connsiteX64" fmla="*/ 584200 w 1105240"/>
                <a:gd name="connsiteY64" fmla="*/ 749300 h 800100"/>
                <a:gd name="connsiteX65" fmla="*/ 574675 w 1105240"/>
                <a:gd name="connsiteY65" fmla="*/ 755650 h 800100"/>
                <a:gd name="connsiteX66" fmla="*/ 558800 w 1105240"/>
                <a:gd name="connsiteY66" fmla="*/ 762000 h 800100"/>
                <a:gd name="connsiteX67" fmla="*/ 549275 w 1105240"/>
                <a:gd name="connsiteY67" fmla="*/ 765175 h 800100"/>
                <a:gd name="connsiteX68" fmla="*/ 530225 w 1105240"/>
                <a:gd name="connsiteY68" fmla="*/ 777875 h 800100"/>
                <a:gd name="connsiteX69" fmla="*/ 520700 w 1105240"/>
                <a:gd name="connsiteY69" fmla="*/ 784225 h 800100"/>
                <a:gd name="connsiteX70" fmla="*/ 482600 w 1105240"/>
                <a:gd name="connsiteY70" fmla="*/ 800100 h 800100"/>
                <a:gd name="connsiteX71" fmla="*/ 473075 w 1105240"/>
                <a:gd name="connsiteY71" fmla="*/ 793750 h 800100"/>
                <a:gd name="connsiteX72" fmla="*/ 466725 w 1105240"/>
                <a:gd name="connsiteY72" fmla="*/ 774700 h 800100"/>
                <a:gd name="connsiteX73" fmla="*/ 457200 w 1105240"/>
                <a:gd name="connsiteY73" fmla="*/ 755650 h 800100"/>
                <a:gd name="connsiteX74" fmla="*/ 425450 w 1105240"/>
                <a:gd name="connsiteY74" fmla="*/ 758825 h 800100"/>
                <a:gd name="connsiteX75" fmla="*/ 406400 w 1105240"/>
                <a:gd name="connsiteY75" fmla="*/ 774700 h 800100"/>
                <a:gd name="connsiteX76" fmla="*/ 390525 w 1105240"/>
                <a:gd name="connsiteY76" fmla="*/ 777875 h 800100"/>
                <a:gd name="connsiteX77" fmla="*/ 301625 w 1105240"/>
                <a:gd name="connsiteY77" fmla="*/ 774700 h 800100"/>
                <a:gd name="connsiteX78" fmla="*/ 292100 w 1105240"/>
                <a:gd name="connsiteY78" fmla="*/ 755650 h 800100"/>
                <a:gd name="connsiteX79" fmla="*/ 282575 w 1105240"/>
                <a:gd name="connsiteY79" fmla="*/ 742950 h 800100"/>
                <a:gd name="connsiteX80" fmla="*/ 276225 w 1105240"/>
                <a:gd name="connsiteY80" fmla="*/ 733425 h 800100"/>
                <a:gd name="connsiteX81" fmla="*/ 257175 w 1105240"/>
                <a:gd name="connsiteY81" fmla="*/ 723900 h 800100"/>
                <a:gd name="connsiteX82" fmla="*/ 250825 w 1105240"/>
                <a:gd name="connsiteY82" fmla="*/ 714375 h 800100"/>
                <a:gd name="connsiteX83" fmla="*/ 231775 w 1105240"/>
                <a:gd name="connsiteY83" fmla="*/ 698500 h 800100"/>
                <a:gd name="connsiteX84" fmla="*/ 225425 w 1105240"/>
                <a:gd name="connsiteY84" fmla="*/ 688975 h 800100"/>
                <a:gd name="connsiteX85" fmla="*/ 215900 w 1105240"/>
                <a:gd name="connsiteY85" fmla="*/ 685800 h 800100"/>
                <a:gd name="connsiteX86" fmla="*/ 206375 w 1105240"/>
                <a:gd name="connsiteY86" fmla="*/ 679450 h 800100"/>
                <a:gd name="connsiteX87" fmla="*/ 196850 w 1105240"/>
                <a:gd name="connsiteY87" fmla="*/ 676275 h 800100"/>
                <a:gd name="connsiteX88" fmla="*/ 187325 w 1105240"/>
                <a:gd name="connsiteY88" fmla="*/ 669925 h 800100"/>
                <a:gd name="connsiteX89" fmla="*/ 149225 w 1105240"/>
                <a:gd name="connsiteY89" fmla="*/ 654050 h 800100"/>
                <a:gd name="connsiteX90" fmla="*/ 127000 w 1105240"/>
                <a:gd name="connsiteY90" fmla="*/ 644525 h 800100"/>
                <a:gd name="connsiteX91" fmla="*/ 101600 w 1105240"/>
                <a:gd name="connsiteY91" fmla="*/ 631825 h 800100"/>
                <a:gd name="connsiteX92" fmla="*/ 88900 w 1105240"/>
                <a:gd name="connsiteY92" fmla="*/ 625475 h 800100"/>
                <a:gd name="connsiteX93" fmla="*/ 79375 w 1105240"/>
                <a:gd name="connsiteY93" fmla="*/ 619125 h 800100"/>
                <a:gd name="connsiteX94" fmla="*/ 57150 w 1105240"/>
                <a:gd name="connsiteY94" fmla="*/ 612775 h 800100"/>
                <a:gd name="connsiteX95" fmla="*/ 47625 w 1105240"/>
                <a:gd name="connsiteY95" fmla="*/ 609600 h 800100"/>
                <a:gd name="connsiteX96" fmla="*/ 44450 w 1105240"/>
                <a:gd name="connsiteY96" fmla="*/ 587375 h 800100"/>
                <a:gd name="connsiteX97" fmla="*/ 38100 w 1105240"/>
                <a:gd name="connsiteY97" fmla="*/ 539750 h 800100"/>
                <a:gd name="connsiteX98" fmla="*/ 31750 w 1105240"/>
                <a:gd name="connsiteY98" fmla="*/ 520700 h 800100"/>
                <a:gd name="connsiteX99" fmla="*/ 19050 w 1105240"/>
                <a:gd name="connsiteY99" fmla="*/ 511175 h 800100"/>
                <a:gd name="connsiteX100" fmla="*/ 9525 w 1105240"/>
                <a:gd name="connsiteY100" fmla="*/ 492125 h 800100"/>
                <a:gd name="connsiteX101" fmla="*/ 0 w 1105240"/>
                <a:gd name="connsiteY101" fmla="*/ 473075 h 800100"/>
                <a:gd name="connsiteX102" fmla="*/ 3175 w 1105240"/>
                <a:gd name="connsiteY102" fmla="*/ 431800 h 800100"/>
                <a:gd name="connsiteX103" fmla="*/ 6350 w 1105240"/>
                <a:gd name="connsiteY103" fmla="*/ 419100 h 800100"/>
                <a:gd name="connsiteX104" fmla="*/ 15875 w 1105240"/>
                <a:gd name="connsiteY104" fmla="*/ 409575 h 800100"/>
                <a:gd name="connsiteX105" fmla="*/ 34925 w 1105240"/>
                <a:gd name="connsiteY105" fmla="*/ 381000 h 800100"/>
                <a:gd name="connsiteX106" fmla="*/ 41275 w 1105240"/>
                <a:gd name="connsiteY106" fmla="*/ 371475 h 800100"/>
                <a:gd name="connsiteX107" fmla="*/ 50800 w 1105240"/>
                <a:gd name="connsiteY107" fmla="*/ 365125 h 800100"/>
                <a:gd name="connsiteX108" fmla="*/ 57150 w 1105240"/>
                <a:gd name="connsiteY108" fmla="*/ 355600 h 800100"/>
                <a:gd name="connsiteX109" fmla="*/ 95250 w 1105240"/>
                <a:gd name="connsiteY109" fmla="*/ 346075 h 800100"/>
                <a:gd name="connsiteX110" fmla="*/ 101600 w 1105240"/>
                <a:gd name="connsiteY110" fmla="*/ 336550 h 800100"/>
                <a:gd name="connsiteX111" fmla="*/ 82550 w 1105240"/>
                <a:gd name="connsiteY111" fmla="*/ 317500 h 800100"/>
                <a:gd name="connsiteX112" fmla="*/ 73025 w 1105240"/>
                <a:gd name="connsiteY112" fmla="*/ 314325 h 800100"/>
                <a:gd name="connsiteX113" fmla="*/ 66675 w 1105240"/>
                <a:gd name="connsiteY113" fmla="*/ 263525 h 800100"/>
                <a:gd name="connsiteX114" fmla="*/ 88900 w 1105240"/>
                <a:gd name="connsiteY114" fmla="*/ 260350 h 800100"/>
                <a:gd name="connsiteX115" fmla="*/ 123825 w 1105240"/>
                <a:gd name="connsiteY115" fmla="*/ 257175 h 800100"/>
                <a:gd name="connsiteX116" fmla="*/ 127000 w 1105240"/>
                <a:gd name="connsiteY116" fmla="*/ 273050 h 800100"/>
                <a:gd name="connsiteX117" fmla="*/ 136525 w 1105240"/>
                <a:gd name="connsiteY117" fmla="*/ 276225 h 800100"/>
                <a:gd name="connsiteX118" fmla="*/ 155575 w 1105240"/>
                <a:gd name="connsiteY118" fmla="*/ 279400 h 800100"/>
                <a:gd name="connsiteX119" fmla="*/ 161925 w 1105240"/>
                <a:gd name="connsiteY119" fmla="*/ 288925 h 800100"/>
                <a:gd name="connsiteX120" fmla="*/ 165100 w 1105240"/>
                <a:gd name="connsiteY120" fmla="*/ 298450 h 800100"/>
                <a:gd name="connsiteX121" fmla="*/ 187325 w 1105240"/>
                <a:gd name="connsiteY121" fmla="*/ 307975 h 800100"/>
                <a:gd name="connsiteX122" fmla="*/ 196850 w 1105240"/>
                <a:gd name="connsiteY122" fmla="*/ 314325 h 800100"/>
                <a:gd name="connsiteX123" fmla="*/ 241300 w 1105240"/>
                <a:gd name="connsiteY123" fmla="*/ 311150 h 800100"/>
                <a:gd name="connsiteX124" fmla="*/ 250825 w 1105240"/>
                <a:gd name="connsiteY124" fmla="*/ 301625 h 800100"/>
                <a:gd name="connsiteX125" fmla="*/ 257175 w 1105240"/>
                <a:gd name="connsiteY125" fmla="*/ 276225 h 800100"/>
                <a:gd name="connsiteX126" fmla="*/ 263525 w 1105240"/>
                <a:gd name="connsiteY126" fmla="*/ 257175 h 800100"/>
                <a:gd name="connsiteX127" fmla="*/ 266700 w 1105240"/>
                <a:gd name="connsiteY127" fmla="*/ 247650 h 800100"/>
                <a:gd name="connsiteX128" fmla="*/ 279400 w 1105240"/>
                <a:gd name="connsiteY128" fmla="*/ 228600 h 800100"/>
                <a:gd name="connsiteX129" fmla="*/ 285750 w 1105240"/>
                <a:gd name="connsiteY129" fmla="*/ 219075 h 800100"/>
                <a:gd name="connsiteX130" fmla="*/ 292100 w 1105240"/>
                <a:gd name="connsiteY130" fmla="*/ 200025 h 800100"/>
                <a:gd name="connsiteX131" fmla="*/ 295275 w 1105240"/>
                <a:gd name="connsiteY131" fmla="*/ 82550 h 800100"/>
                <a:gd name="connsiteX132" fmla="*/ 301625 w 1105240"/>
                <a:gd name="connsiteY132" fmla="*/ 63500 h 800100"/>
                <a:gd name="connsiteX133" fmla="*/ 320675 w 1105240"/>
                <a:gd name="connsiteY133" fmla="*/ 69850 h 800100"/>
                <a:gd name="connsiteX134" fmla="*/ 330200 w 1105240"/>
                <a:gd name="connsiteY134" fmla="*/ 73025 h 800100"/>
                <a:gd name="connsiteX135" fmla="*/ 346075 w 1105240"/>
                <a:gd name="connsiteY135" fmla="*/ 76200 h 800100"/>
                <a:gd name="connsiteX136" fmla="*/ 365125 w 1105240"/>
                <a:gd name="connsiteY136" fmla="*/ 82550 h 800100"/>
                <a:gd name="connsiteX137" fmla="*/ 384175 w 1105240"/>
                <a:gd name="connsiteY137" fmla="*/ 95250 h 800100"/>
                <a:gd name="connsiteX138" fmla="*/ 393700 w 1105240"/>
                <a:gd name="connsiteY138" fmla="*/ 85725 h 800100"/>
                <a:gd name="connsiteX139" fmla="*/ 400050 w 1105240"/>
                <a:gd name="connsiteY139" fmla="*/ 73025 h 800100"/>
                <a:gd name="connsiteX140" fmla="*/ 422275 w 1105240"/>
                <a:gd name="connsiteY140" fmla="*/ 60325 h 800100"/>
                <a:gd name="connsiteX141" fmla="*/ 444500 w 1105240"/>
                <a:gd name="connsiteY141" fmla="*/ 63500 h 800100"/>
                <a:gd name="connsiteX142" fmla="*/ 469900 w 1105240"/>
                <a:gd name="connsiteY142" fmla="*/ 66675 h 800100"/>
                <a:gd name="connsiteX143" fmla="*/ 488950 w 1105240"/>
                <a:gd name="connsiteY143" fmla="*/ 69850 h 800100"/>
                <a:gd name="connsiteX144" fmla="*/ 508000 w 1105240"/>
                <a:gd name="connsiteY144" fmla="*/ 76200 h 800100"/>
                <a:gd name="connsiteX145" fmla="*/ 527050 w 1105240"/>
                <a:gd name="connsiteY145" fmla="*/ 88900 h 800100"/>
                <a:gd name="connsiteX146" fmla="*/ 542925 w 1105240"/>
                <a:gd name="connsiteY146" fmla="*/ 92075 h 800100"/>
                <a:gd name="connsiteX147" fmla="*/ 558800 w 1105240"/>
                <a:gd name="connsiteY147" fmla="*/ 88900 h 800100"/>
                <a:gd name="connsiteX148" fmla="*/ 568325 w 1105240"/>
                <a:gd name="connsiteY148" fmla="*/ 66675 h 800100"/>
                <a:gd name="connsiteX149" fmla="*/ 593725 w 1105240"/>
                <a:gd name="connsiteY149" fmla="*/ 57150 h 800100"/>
                <a:gd name="connsiteX150" fmla="*/ 628650 w 1105240"/>
                <a:gd name="connsiteY150" fmla="*/ 63500 h 800100"/>
                <a:gd name="connsiteX151" fmla="*/ 638175 w 1105240"/>
                <a:gd name="connsiteY151" fmla="*/ 69850 h 800100"/>
                <a:gd name="connsiteX152" fmla="*/ 669925 w 1105240"/>
                <a:gd name="connsiteY152" fmla="*/ 63500 h 800100"/>
                <a:gd name="connsiteX153" fmla="*/ 673100 w 1105240"/>
                <a:gd name="connsiteY153" fmla="*/ 34925 h 800100"/>
                <a:gd name="connsiteX154" fmla="*/ 679450 w 1105240"/>
                <a:gd name="connsiteY154" fmla="*/ 15875 h 800100"/>
                <a:gd name="connsiteX155" fmla="*/ 682625 w 1105240"/>
                <a:gd name="connsiteY155" fmla="*/ 6350 h 800100"/>
                <a:gd name="connsiteX156" fmla="*/ 688975 w 1105240"/>
                <a:gd name="connsiteY156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803275 w 1105240"/>
                <a:gd name="connsiteY49" fmla="*/ 635000 h 800100"/>
                <a:gd name="connsiteX50" fmla="*/ 796925 w 1105240"/>
                <a:gd name="connsiteY50" fmla="*/ 644525 h 800100"/>
                <a:gd name="connsiteX51" fmla="*/ 777875 w 1105240"/>
                <a:gd name="connsiteY51" fmla="*/ 657225 h 800100"/>
                <a:gd name="connsiteX52" fmla="*/ 768350 w 1105240"/>
                <a:gd name="connsiteY52" fmla="*/ 663575 h 800100"/>
                <a:gd name="connsiteX53" fmla="*/ 758825 w 1105240"/>
                <a:gd name="connsiteY53" fmla="*/ 666750 h 800100"/>
                <a:gd name="connsiteX54" fmla="*/ 739775 w 1105240"/>
                <a:gd name="connsiteY54" fmla="*/ 679450 h 800100"/>
                <a:gd name="connsiteX55" fmla="*/ 730250 w 1105240"/>
                <a:gd name="connsiteY55" fmla="*/ 688975 h 800100"/>
                <a:gd name="connsiteX56" fmla="*/ 708025 w 1105240"/>
                <a:gd name="connsiteY56" fmla="*/ 698500 h 800100"/>
                <a:gd name="connsiteX57" fmla="*/ 698500 w 1105240"/>
                <a:gd name="connsiteY57" fmla="*/ 708025 h 800100"/>
                <a:gd name="connsiteX58" fmla="*/ 679450 w 1105240"/>
                <a:gd name="connsiteY58" fmla="*/ 717550 h 800100"/>
                <a:gd name="connsiteX59" fmla="*/ 660400 w 1105240"/>
                <a:gd name="connsiteY59" fmla="*/ 720725 h 800100"/>
                <a:gd name="connsiteX60" fmla="*/ 628650 w 1105240"/>
                <a:gd name="connsiteY60" fmla="*/ 733425 h 800100"/>
                <a:gd name="connsiteX61" fmla="*/ 603250 w 1105240"/>
                <a:gd name="connsiteY61" fmla="*/ 739775 h 800100"/>
                <a:gd name="connsiteX62" fmla="*/ 593725 w 1105240"/>
                <a:gd name="connsiteY62" fmla="*/ 746125 h 800100"/>
                <a:gd name="connsiteX63" fmla="*/ 584200 w 1105240"/>
                <a:gd name="connsiteY63" fmla="*/ 749300 h 800100"/>
                <a:gd name="connsiteX64" fmla="*/ 574675 w 1105240"/>
                <a:gd name="connsiteY64" fmla="*/ 755650 h 800100"/>
                <a:gd name="connsiteX65" fmla="*/ 558800 w 1105240"/>
                <a:gd name="connsiteY65" fmla="*/ 762000 h 800100"/>
                <a:gd name="connsiteX66" fmla="*/ 549275 w 1105240"/>
                <a:gd name="connsiteY66" fmla="*/ 765175 h 800100"/>
                <a:gd name="connsiteX67" fmla="*/ 530225 w 1105240"/>
                <a:gd name="connsiteY67" fmla="*/ 777875 h 800100"/>
                <a:gd name="connsiteX68" fmla="*/ 520700 w 1105240"/>
                <a:gd name="connsiteY68" fmla="*/ 784225 h 800100"/>
                <a:gd name="connsiteX69" fmla="*/ 482600 w 1105240"/>
                <a:gd name="connsiteY69" fmla="*/ 800100 h 800100"/>
                <a:gd name="connsiteX70" fmla="*/ 473075 w 1105240"/>
                <a:gd name="connsiteY70" fmla="*/ 793750 h 800100"/>
                <a:gd name="connsiteX71" fmla="*/ 466725 w 1105240"/>
                <a:gd name="connsiteY71" fmla="*/ 774700 h 800100"/>
                <a:gd name="connsiteX72" fmla="*/ 457200 w 1105240"/>
                <a:gd name="connsiteY72" fmla="*/ 755650 h 800100"/>
                <a:gd name="connsiteX73" fmla="*/ 425450 w 1105240"/>
                <a:gd name="connsiteY73" fmla="*/ 758825 h 800100"/>
                <a:gd name="connsiteX74" fmla="*/ 406400 w 1105240"/>
                <a:gd name="connsiteY74" fmla="*/ 774700 h 800100"/>
                <a:gd name="connsiteX75" fmla="*/ 390525 w 1105240"/>
                <a:gd name="connsiteY75" fmla="*/ 777875 h 800100"/>
                <a:gd name="connsiteX76" fmla="*/ 301625 w 1105240"/>
                <a:gd name="connsiteY76" fmla="*/ 774700 h 800100"/>
                <a:gd name="connsiteX77" fmla="*/ 292100 w 1105240"/>
                <a:gd name="connsiteY77" fmla="*/ 755650 h 800100"/>
                <a:gd name="connsiteX78" fmla="*/ 282575 w 1105240"/>
                <a:gd name="connsiteY78" fmla="*/ 742950 h 800100"/>
                <a:gd name="connsiteX79" fmla="*/ 276225 w 1105240"/>
                <a:gd name="connsiteY79" fmla="*/ 733425 h 800100"/>
                <a:gd name="connsiteX80" fmla="*/ 257175 w 1105240"/>
                <a:gd name="connsiteY80" fmla="*/ 723900 h 800100"/>
                <a:gd name="connsiteX81" fmla="*/ 250825 w 1105240"/>
                <a:gd name="connsiteY81" fmla="*/ 714375 h 800100"/>
                <a:gd name="connsiteX82" fmla="*/ 231775 w 1105240"/>
                <a:gd name="connsiteY82" fmla="*/ 698500 h 800100"/>
                <a:gd name="connsiteX83" fmla="*/ 225425 w 1105240"/>
                <a:gd name="connsiteY83" fmla="*/ 688975 h 800100"/>
                <a:gd name="connsiteX84" fmla="*/ 215900 w 1105240"/>
                <a:gd name="connsiteY84" fmla="*/ 685800 h 800100"/>
                <a:gd name="connsiteX85" fmla="*/ 206375 w 1105240"/>
                <a:gd name="connsiteY85" fmla="*/ 679450 h 800100"/>
                <a:gd name="connsiteX86" fmla="*/ 196850 w 1105240"/>
                <a:gd name="connsiteY86" fmla="*/ 676275 h 800100"/>
                <a:gd name="connsiteX87" fmla="*/ 187325 w 1105240"/>
                <a:gd name="connsiteY87" fmla="*/ 669925 h 800100"/>
                <a:gd name="connsiteX88" fmla="*/ 149225 w 1105240"/>
                <a:gd name="connsiteY88" fmla="*/ 654050 h 800100"/>
                <a:gd name="connsiteX89" fmla="*/ 127000 w 1105240"/>
                <a:gd name="connsiteY89" fmla="*/ 644525 h 800100"/>
                <a:gd name="connsiteX90" fmla="*/ 101600 w 1105240"/>
                <a:gd name="connsiteY90" fmla="*/ 631825 h 800100"/>
                <a:gd name="connsiteX91" fmla="*/ 88900 w 1105240"/>
                <a:gd name="connsiteY91" fmla="*/ 625475 h 800100"/>
                <a:gd name="connsiteX92" fmla="*/ 79375 w 1105240"/>
                <a:gd name="connsiteY92" fmla="*/ 619125 h 800100"/>
                <a:gd name="connsiteX93" fmla="*/ 57150 w 1105240"/>
                <a:gd name="connsiteY93" fmla="*/ 612775 h 800100"/>
                <a:gd name="connsiteX94" fmla="*/ 47625 w 1105240"/>
                <a:gd name="connsiteY94" fmla="*/ 609600 h 800100"/>
                <a:gd name="connsiteX95" fmla="*/ 44450 w 1105240"/>
                <a:gd name="connsiteY95" fmla="*/ 587375 h 800100"/>
                <a:gd name="connsiteX96" fmla="*/ 38100 w 1105240"/>
                <a:gd name="connsiteY96" fmla="*/ 539750 h 800100"/>
                <a:gd name="connsiteX97" fmla="*/ 31750 w 1105240"/>
                <a:gd name="connsiteY97" fmla="*/ 520700 h 800100"/>
                <a:gd name="connsiteX98" fmla="*/ 19050 w 1105240"/>
                <a:gd name="connsiteY98" fmla="*/ 511175 h 800100"/>
                <a:gd name="connsiteX99" fmla="*/ 9525 w 1105240"/>
                <a:gd name="connsiteY99" fmla="*/ 492125 h 800100"/>
                <a:gd name="connsiteX100" fmla="*/ 0 w 1105240"/>
                <a:gd name="connsiteY100" fmla="*/ 473075 h 800100"/>
                <a:gd name="connsiteX101" fmla="*/ 3175 w 1105240"/>
                <a:gd name="connsiteY101" fmla="*/ 431800 h 800100"/>
                <a:gd name="connsiteX102" fmla="*/ 6350 w 1105240"/>
                <a:gd name="connsiteY102" fmla="*/ 419100 h 800100"/>
                <a:gd name="connsiteX103" fmla="*/ 15875 w 1105240"/>
                <a:gd name="connsiteY103" fmla="*/ 409575 h 800100"/>
                <a:gd name="connsiteX104" fmla="*/ 34925 w 1105240"/>
                <a:gd name="connsiteY104" fmla="*/ 381000 h 800100"/>
                <a:gd name="connsiteX105" fmla="*/ 41275 w 1105240"/>
                <a:gd name="connsiteY105" fmla="*/ 371475 h 800100"/>
                <a:gd name="connsiteX106" fmla="*/ 50800 w 1105240"/>
                <a:gd name="connsiteY106" fmla="*/ 365125 h 800100"/>
                <a:gd name="connsiteX107" fmla="*/ 57150 w 1105240"/>
                <a:gd name="connsiteY107" fmla="*/ 355600 h 800100"/>
                <a:gd name="connsiteX108" fmla="*/ 95250 w 1105240"/>
                <a:gd name="connsiteY108" fmla="*/ 346075 h 800100"/>
                <a:gd name="connsiteX109" fmla="*/ 101600 w 1105240"/>
                <a:gd name="connsiteY109" fmla="*/ 336550 h 800100"/>
                <a:gd name="connsiteX110" fmla="*/ 82550 w 1105240"/>
                <a:gd name="connsiteY110" fmla="*/ 317500 h 800100"/>
                <a:gd name="connsiteX111" fmla="*/ 73025 w 1105240"/>
                <a:gd name="connsiteY111" fmla="*/ 314325 h 800100"/>
                <a:gd name="connsiteX112" fmla="*/ 66675 w 1105240"/>
                <a:gd name="connsiteY112" fmla="*/ 263525 h 800100"/>
                <a:gd name="connsiteX113" fmla="*/ 88900 w 1105240"/>
                <a:gd name="connsiteY113" fmla="*/ 260350 h 800100"/>
                <a:gd name="connsiteX114" fmla="*/ 123825 w 1105240"/>
                <a:gd name="connsiteY114" fmla="*/ 257175 h 800100"/>
                <a:gd name="connsiteX115" fmla="*/ 127000 w 1105240"/>
                <a:gd name="connsiteY115" fmla="*/ 273050 h 800100"/>
                <a:gd name="connsiteX116" fmla="*/ 136525 w 1105240"/>
                <a:gd name="connsiteY116" fmla="*/ 276225 h 800100"/>
                <a:gd name="connsiteX117" fmla="*/ 155575 w 1105240"/>
                <a:gd name="connsiteY117" fmla="*/ 279400 h 800100"/>
                <a:gd name="connsiteX118" fmla="*/ 161925 w 1105240"/>
                <a:gd name="connsiteY118" fmla="*/ 288925 h 800100"/>
                <a:gd name="connsiteX119" fmla="*/ 165100 w 1105240"/>
                <a:gd name="connsiteY119" fmla="*/ 298450 h 800100"/>
                <a:gd name="connsiteX120" fmla="*/ 187325 w 1105240"/>
                <a:gd name="connsiteY120" fmla="*/ 307975 h 800100"/>
                <a:gd name="connsiteX121" fmla="*/ 196850 w 1105240"/>
                <a:gd name="connsiteY121" fmla="*/ 314325 h 800100"/>
                <a:gd name="connsiteX122" fmla="*/ 241300 w 1105240"/>
                <a:gd name="connsiteY122" fmla="*/ 311150 h 800100"/>
                <a:gd name="connsiteX123" fmla="*/ 250825 w 1105240"/>
                <a:gd name="connsiteY123" fmla="*/ 301625 h 800100"/>
                <a:gd name="connsiteX124" fmla="*/ 257175 w 1105240"/>
                <a:gd name="connsiteY124" fmla="*/ 276225 h 800100"/>
                <a:gd name="connsiteX125" fmla="*/ 263525 w 1105240"/>
                <a:gd name="connsiteY125" fmla="*/ 257175 h 800100"/>
                <a:gd name="connsiteX126" fmla="*/ 266700 w 1105240"/>
                <a:gd name="connsiteY126" fmla="*/ 247650 h 800100"/>
                <a:gd name="connsiteX127" fmla="*/ 279400 w 1105240"/>
                <a:gd name="connsiteY127" fmla="*/ 228600 h 800100"/>
                <a:gd name="connsiteX128" fmla="*/ 285750 w 1105240"/>
                <a:gd name="connsiteY128" fmla="*/ 219075 h 800100"/>
                <a:gd name="connsiteX129" fmla="*/ 292100 w 1105240"/>
                <a:gd name="connsiteY129" fmla="*/ 200025 h 800100"/>
                <a:gd name="connsiteX130" fmla="*/ 295275 w 1105240"/>
                <a:gd name="connsiteY130" fmla="*/ 82550 h 800100"/>
                <a:gd name="connsiteX131" fmla="*/ 301625 w 1105240"/>
                <a:gd name="connsiteY131" fmla="*/ 63500 h 800100"/>
                <a:gd name="connsiteX132" fmla="*/ 320675 w 1105240"/>
                <a:gd name="connsiteY132" fmla="*/ 69850 h 800100"/>
                <a:gd name="connsiteX133" fmla="*/ 330200 w 1105240"/>
                <a:gd name="connsiteY133" fmla="*/ 73025 h 800100"/>
                <a:gd name="connsiteX134" fmla="*/ 346075 w 1105240"/>
                <a:gd name="connsiteY134" fmla="*/ 76200 h 800100"/>
                <a:gd name="connsiteX135" fmla="*/ 365125 w 1105240"/>
                <a:gd name="connsiteY135" fmla="*/ 82550 h 800100"/>
                <a:gd name="connsiteX136" fmla="*/ 384175 w 1105240"/>
                <a:gd name="connsiteY136" fmla="*/ 95250 h 800100"/>
                <a:gd name="connsiteX137" fmla="*/ 393700 w 1105240"/>
                <a:gd name="connsiteY137" fmla="*/ 85725 h 800100"/>
                <a:gd name="connsiteX138" fmla="*/ 400050 w 1105240"/>
                <a:gd name="connsiteY138" fmla="*/ 73025 h 800100"/>
                <a:gd name="connsiteX139" fmla="*/ 422275 w 1105240"/>
                <a:gd name="connsiteY139" fmla="*/ 60325 h 800100"/>
                <a:gd name="connsiteX140" fmla="*/ 444500 w 1105240"/>
                <a:gd name="connsiteY140" fmla="*/ 63500 h 800100"/>
                <a:gd name="connsiteX141" fmla="*/ 469900 w 1105240"/>
                <a:gd name="connsiteY141" fmla="*/ 66675 h 800100"/>
                <a:gd name="connsiteX142" fmla="*/ 488950 w 1105240"/>
                <a:gd name="connsiteY142" fmla="*/ 69850 h 800100"/>
                <a:gd name="connsiteX143" fmla="*/ 508000 w 1105240"/>
                <a:gd name="connsiteY143" fmla="*/ 76200 h 800100"/>
                <a:gd name="connsiteX144" fmla="*/ 527050 w 1105240"/>
                <a:gd name="connsiteY144" fmla="*/ 88900 h 800100"/>
                <a:gd name="connsiteX145" fmla="*/ 542925 w 1105240"/>
                <a:gd name="connsiteY145" fmla="*/ 92075 h 800100"/>
                <a:gd name="connsiteX146" fmla="*/ 558800 w 1105240"/>
                <a:gd name="connsiteY146" fmla="*/ 88900 h 800100"/>
                <a:gd name="connsiteX147" fmla="*/ 568325 w 1105240"/>
                <a:gd name="connsiteY147" fmla="*/ 66675 h 800100"/>
                <a:gd name="connsiteX148" fmla="*/ 593725 w 1105240"/>
                <a:gd name="connsiteY148" fmla="*/ 57150 h 800100"/>
                <a:gd name="connsiteX149" fmla="*/ 628650 w 1105240"/>
                <a:gd name="connsiteY149" fmla="*/ 63500 h 800100"/>
                <a:gd name="connsiteX150" fmla="*/ 638175 w 1105240"/>
                <a:gd name="connsiteY150" fmla="*/ 69850 h 800100"/>
                <a:gd name="connsiteX151" fmla="*/ 669925 w 1105240"/>
                <a:gd name="connsiteY151" fmla="*/ 63500 h 800100"/>
                <a:gd name="connsiteX152" fmla="*/ 673100 w 1105240"/>
                <a:gd name="connsiteY152" fmla="*/ 34925 h 800100"/>
                <a:gd name="connsiteX153" fmla="*/ 679450 w 1105240"/>
                <a:gd name="connsiteY153" fmla="*/ 15875 h 800100"/>
                <a:gd name="connsiteX154" fmla="*/ 682625 w 1105240"/>
                <a:gd name="connsiteY154" fmla="*/ 6350 h 800100"/>
                <a:gd name="connsiteX155" fmla="*/ 688975 w 1105240"/>
                <a:gd name="connsiteY155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796925 w 1105240"/>
                <a:gd name="connsiteY49" fmla="*/ 644525 h 800100"/>
                <a:gd name="connsiteX50" fmla="*/ 777875 w 1105240"/>
                <a:gd name="connsiteY50" fmla="*/ 657225 h 800100"/>
                <a:gd name="connsiteX51" fmla="*/ 768350 w 1105240"/>
                <a:gd name="connsiteY51" fmla="*/ 663575 h 800100"/>
                <a:gd name="connsiteX52" fmla="*/ 758825 w 1105240"/>
                <a:gd name="connsiteY52" fmla="*/ 666750 h 800100"/>
                <a:gd name="connsiteX53" fmla="*/ 739775 w 1105240"/>
                <a:gd name="connsiteY53" fmla="*/ 679450 h 800100"/>
                <a:gd name="connsiteX54" fmla="*/ 730250 w 1105240"/>
                <a:gd name="connsiteY54" fmla="*/ 688975 h 800100"/>
                <a:gd name="connsiteX55" fmla="*/ 708025 w 1105240"/>
                <a:gd name="connsiteY55" fmla="*/ 698500 h 800100"/>
                <a:gd name="connsiteX56" fmla="*/ 698500 w 1105240"/>
                <a:gd name="connsiteY56" fmla="*/ 708025 h 800100"/>
                <a:gd name="connsiteX57" fmla="*/ 679450 w 1105240"/>
                <a:gd name="connsiteY57" fmla="*/ 717550 h 800100"/>
                <a:gd name="connsiteX58" fmla="*/ 660400 w 1105240"/>
                <a:gd name="connsiteY58" fmla="*/ 720725 h 800100"/>
                <a:gd name="connsiteX59" fmla="*/ 628650 w 1105240"/>
                <a:gd name="connsiteY59" fmla="*/ 733425 h 800100"/>
                <a:gd name="connsiteX60" fmla="*/ 603250 w 1105240"/>
                <a:gd name="connsiteY60" fmla="*/ 739775 h 800100"/>
                <a:gd name="connsiteX61" fmla="*/ 593725 w 1105240"/>
                <a:gd name="connsiteY61" fmla="*/ 746125 h 800100"/>
                <a:gd name="connsiteX62" fmla="*/ 584200 w 1105240"/>
                <a:gd name="connsiteY62" fmla="*/ 749300 h 800100"/>
                <a:gd name="connsiteX63" fmla="*/ 574675 w 1105240"/>
                <a:gd name="connsiteY63" fmla="*/ 755650 h 800100"/>
                <a:gd name="connsiteX64" fmla="*/ 558800 w 1105240"/>
                <a:gd name="connsiteY64" fmla="*/ 762000 h 800100"/>
                <a:gd name="connsiteX65" fmla="*/ 549275 w 1105240"/>
                <a:gd name="connsiteY65" fmla="*/ 765175 h 800100"/>
                <a:gd name="connsiteX66" fmla="*/ 530225 w 1105240"/>
                <a:gd name="connsiteY66" fmla="*/ 777875 h 800100"/>
                <a:gd name="connsiteX67" fmla="*/ 520700 w 1105240"/>
                <a:gd name="connsiteY67" fmla="*/ 784225 h 800100"/>
                <a:gd name="connsiteX68" fmla="*/ 482600 w 1105240"/>
                <a:gd name="connsiteY68" fmla="*/ 800100 h 800100"/>
                <a:gd name="connsiteX69" fmla="*/ 473075 w 1105240"/>
                <a:gd name="connsiteY69" fmla="*/ 793750 h 800100"/>
                <a:gd name="connsiteX70" fmla="*/ 466725 w 1105240"/>
                <a:gd name="connsiteY70" fmla="*/ 774700 h 800100"/>
                <a:gd name="connsiteX71" fmla="*/ 457200 w 1105240"/>
                <a:gd name="connsiteY71" fmla="*/ 755650 h 800100"/>
                <a:gd name="connsiteX72" fmla="*/ 425450 w 1105240"/>
                <a:gd name="connsiteY72" fmla="*/ 758825 h 800100"/>
                <a:gd name="connsiteX73" fmla="*/ 406400 w 1105240"/>
                <a:gd name="connsiteY73" fmla="*/ 774700 h 800100"/>
                <a:gd name="connsiteX74" fmla="*/ 390525 w 1105240"/>
                <a:gd name="connsiteY74" fmla="*/ 777875 h 800100"/>
                <a:gd name="connsiteX75" fmla="*/ 301625 w 1105240"/>
                <a:gd name="connsiteY75" fmla="*/ 774700 h 800100"/>
                <a:gd name="connsiteX76" fmla="*/ 292100 w 1105240"/>
                <a:gd name="connsiteY76" fmla="*/ 755650 h 800100"/>
                <a:gd name="connsiteX77" fmla="*/ 282575 w 1105240"/>
                <a:gd name="connsiteY77" fmla="*/ 742950 h 800100"/>
                <a:gd name="connsiteX78" fmla="*/ 276225 w 1105240"/>
                <a:gd name="connsiteY78" fmla="*/ 733425 h 800100"/>
                <a:gd name="connsiteX79" fmla="*/ 257175 w 1105240"/>
                <a:gd name="connsiteY79" fmla="*/ 723900 h 800100"/>
                <a:gd name="connsiteX80" fmla="*/ 250825 w 1105240"/>
                <a:gd name="connsiteY80" fmla="*/ 714375 h 800100"/>
                <a:gd name="connsiteX81" fmla="*/ 231775 w 1105240"/>
                <a:gd name="connsiteY81" fmla="*/ 698500 h 800100"/>
                <a:gd name="connsiteX82" fmla="*/ 225425 w 1105240"/>
                <a:gd name="connsiteY82" fmla="*/ 688975 h 800100"/>
                <a:gd name="connsiteX83" fmla="*/ 215900 w 1105240"/>
                <a:gd name="connsiteY83" fmla="*/ 685800 h 800100"/>
                <a:gd name="connsiteX84" fmla="*/ 206375 w 1105240"/>
                <a:gd name="connsiteY84" fmla="*/ 679450 h 800100"/>
                <a:gd name="connsiteX85" fmla="*/ 196850 w 1105240"/>
                <a:gd name="connsiteY85" fmla="*/ 676275 h 800100"/>
                <a:gd name="connsiteX86" fmla="*/ 187325 w 1105240"/>
                <a:gd name="connsiteY86" fmla="*/ 669925 h 800100"/>
                <a:gd name="connsiteX87" fmla="*/ 149225 w 1105240"/>
                <a:gd name="connsiteY87" fmla="*/ 654050 h 800100"/>
                <a:gd name="connsiteX88" fmla="*/ 127000 w 1105240"/>
                <a:gd name="connsiteY88" fmla="*/ 644525 h 800100"/>
                <a:gd name="connsiteX89" fmla="*/ 101600 w 1105240"/>
                <a:gd name="connsiteY89" fmla="*/ 631825 h 800100"/>
                <a:gd name="connsiteX90" fmla="*/ 88900 w 1105240"/>
                <a:gd name="connsiteY90" fmla="*/ 625475 h 800100"/>
                <a:gd name="connsiteX91" fmla="*/ 79375 w 1105240"/>
                <a:gd name="connsiteY91" fmla="*/ 619125 h 800100"/>
                <a:gd name="connsiteX92" fmla="*/ 57150 w 1105240"/>
                <a:gd name="connsiteY92" fmla="*/ 612775 h 800100"/>
                <a:gd name="connsiteX93" fmla="*/ 47625 w 1105240"/>
                <a:gd name="connsiteY93" fmla="*/ 609600 h 800100"/>
                <a:gd name="connsiteX94" fmla="*/ 44450 w 1105240"/>
                <a:gd name="connsiteY94" fmla="*/ 587375 h 800100"/>
                <a:gd name="connsiteX95" fmla="*/ 38100 w 1105240"/>
                <a:gd name="connsiteY95" fmla="*/ 539750 h 800100"/>
                <a:gd name="connsiteX96" fmla="*/ 31750 w 1105240"/>
                <a:gd name="connsiteY96" fmla="*/ 520700 h 800100"/>
                <a:gd name="connsiteX97" fmla="*/ 19050 w 1105240"/>
                <a:gd name="connsiteY97" fmla="*/ 511175 h 800100"/>
                <a:gd name="connsiteX98" fmla="*/ 9525 w 1105240"/>
                <a:gd name="connsiteY98" fmla="*/ 492125 h 800100"/>
                <a:gd name="connsiteX99" fmla="*/ 0 w 1105240"/>
                <a:gd name="connsiteY99" fmla="*/ 473075 h 800100"/>
                <a:gd name="connsiteX100" fmla="*/ 3175 w 1105240"/>
                <a:gd name="connsiteY100" fmla="*/ 431800 h 800100"/>
                <a:gd name="connsiteX101" fmla="*/ 6350 w 1105240"/>
                <a:gd name="connsiteY101" fmla="*/ 419100 h 800100"/>
                <a:gd name="connsiteX102" fmla="*/ 15875 w 1105240"/>
                <a:gd name="connsiteY102" fmla="*/ 409575 h 800100"/>
                <a:gd name="connsiteX103" fmla="*/ 34925 w 1105240"/>
                <a:gd name="connsiteY103" fmla="*/ 381000 h 800100"/>
                <a:gd name="connsiteX104" fmla="*/ 41275 w 1105240"/>
                <a:gd name="connsiteY104" fmla="*/ 371475 h 800100"/>
                <a:gd name="connsiteX105" fmla="*/ 50800 w 1105240"/>
                <a:gd name="connsiteY105" fmla="*/ 365125 h 800100"/>
                <a:gd name="connsiteX106" fmla="*/ 57150 w 1105240"/>
                <a:gd name="connsiteY106" fmla="*/ 355600 h 800100"/>
                <a:gd name="connsiteX107" fmla="*/ 95250 w 1105240"/>
                <a:gd name="connsiteY107" fmla="*/ 346075 h 800100"/>
                <a:gd name="connsiteX108" fmla="*/ 101600 w 1105240"/>
                <a:gd name="connsiteY108" fmla="*/ 336550 h 800100"/>
                <a:gd name="connsiteX109" fmla="*/ 82550 w 1105240"/>
                <a:gd name="connsiteY109" fmla="*/ 317500 h 800100"/>
                <a:gd name="connsiteX110" fmla="*/ 73025 w 1105240"/>
                <a:gd name="connsiteY110" fmla="*/ 314325 h 800100"/>
                <a:gd name="connsiteX111" fmla="*/ 66675 w 1105240"/>
                <a:gd name="connsiteY111" fmla="*/ 263525 h 800100"/>
                <a:gd name="connsiteX112" fmla="*/ 88900 w 1105240"/>
                <a:gd name="connsiteY112" fmla="*/ 260350 h 800100"/>
                <a:gd name="connsiteX113" fmla="*/ 123825 w 1105240"/>
                <a:gd name="connsiteY113" fmla="*/ 257175 h 800100"/>
                <a:gd name="connsiteX114" fmla="*/ 127000 w 1105240"/>
                <a:gd name="connsiteY114" fmla="*/ 273050 h 800100"/>
                <a:gd name="connsiteX115" fmla="*/ 136525 w 1105240"/>
                <a:gd name="connsiteY115" fmla="*/ 276225 h 800100"/>
                <a:gd name="connsiteX116" fmla="*/ 155575 w 1105240"/>
                <a:gd name="connsiteY116" fmla="*/ 279400 h 800100"/>
                <a:gd name="connsiteX117" fmla="*/ 161925 w 1105240"/>
                <a:gd name="connsiteY117" fmla="*/ 288925 h 800100"/>
                <a:gd name="connsiteX118" fmla="*/ 165100 w 1105240"/>
                <a:gd name="connsiteY118" fmla="*/ 298450 h 800100"/>
                <a:gd name="connsiteX119" fmla="*/ 187325 w 1105240"/>
                <a:gd name="connsiteY119" fmla="*/ 307975 h 800100"/>
                <a:gd name="connsiteX120" fmla="*/ 196850 w 1105240"/>
                <a:gd name="connsiteY120" fmla="*/ 314325 h 800100"/>
                <a:gd name="connsiteX121" fmla="*/ 241300 w 1105240"/>
                <a:gd name="connsiteY121" fmla="*/ 311150 h 800100"/>
                <a:gd name="connsiteX122" fmla="*/ 250825 w 1105240"/>
                <a:gd name="connsiteY122" fmla="*/ 301625 h 800100"/>
                <a:gd name="connsiteX123" fmla="*/ 257175 w 1105240"/>
                <a:gd name="connsiteY123" fmla="*/ 276225 h 800100"/>
                <a:gd name="connsiteX124" fmla="*/ 263525 w 1105240"/>
                <a:gd name="connsiteY124" fmla="*/ 257175 h 800100"/>
                <a:gd name="connsiteX125" fmla="*/ 266700 w 1105240"/>
                <a:gd name="connsiteY125" fmla="*/ 247650 h 800100"/>
                <a:gd name="connsiteX126" fmla="*/ 279400 w 1105240"/>
                <a:gd name="connsiteY126" fmla="*/ 228600 h 800100"/>
                <a:gd name="connsiteX127" fmla="*/ 285750 w 1105240"/>
                <a:gd name="connsiteY127" fmla="*/ 219075 h 800100"/>
                <a:gd name="connsiteX128" fmla="*/ 292100 w 1105240"/>
                <a:gd name="connsiteY128" fmla="*/ 200025 h 800100"/>
                <a:gd name="connsiteX129" fmla="*/ 295275 w 1105240"/>
                <a:gd name="connsiteY129" fmla="*/ 82550 h 800100"/>
                <a:gd name="connsiteX130" fmla="*/ 301625 w 1105240"/>
                <a:gd name="connsiteY130" fmla="*/ 63500 h 800100"/>
                <a:gd name="connsiteX131" fmla="*/ 320675 w 1105240"/>
                <a:gd name="connsiteY131" fmla="*/ 69850 h 800100"/>
                <a:gd name="connsiteX132" fmla="*/ 330200 w 1105240"/>
                <a:gd name="connsiteY132" fmla="*/ 73025 h 800100"/>
                <a:gd name="connsiteX133" fmla="*/ 346075 w 1105240"/>
                <a:gd name="connsiteY133" fmla="*/ 76200 h 800100"/>
                <a:gd name="connsiteX134" fmla="*/ 365125 w 1105240"/>
                <a:gd name="connsiteY134" fmla="*/ 82550 h 800100"/>
                <a:gd name="connsiteX135" fmla="*/ 384175 w 1105240"/>
                <a:gd name="connsiteY135" fmla="*/ 95250 h 800100"/>
                <a:gd name="connsiteX136" fmla="*/ 393700 w 1105240"/>
                <a:gd name="connsiteY136" fmla="*/ 85725 h 800100"/>
                <a:gd name="connsiteX137" fmla="*/ 400050 w 1105240"/>
                <a:gd name="connsiteY137" fmla="*/ 73025 h 800100"/>
                <a:gd name="connsiteX138" fmla="*/ 422275 w 1105240"/>
                <a:gd name="connsiteY138" fmla="*/ 60325 h 800100"/>
                <a:gd name="connsiteX139" fmla="*/ 444500 w 1105240"/>
                <a:gd name="connsiteY139" fmla="*/ 63500 h 800100"/>
                <a:gd name="connsiteX140" fmla="*/ 469900 w 1105240"/>
                <a:gd name="connsiteY140" fmla="*/ 66675 h 800100"/>
                <a:gd name="connsiteX141" fmla="*/ 488950 w 1105240"/>
                <a:gd name="connsiteY141" fmla="*/ 69850 h 800100"/>
                <a:gd name="connsiteX142" fmla="*/ 508000 w 1105240"/>
                <a:gd name="connsiteY142" fmla="*/ 76200 h 800100"/>
                <a:gd name="connsiteX143" fmla="*/ 527050 w 1105240"/>
                <a:gd name="connsiteY143" fmla="*/ 88900 h 800100"/>
                <a:gd name="connsiteX144" fmla="*/ 542925 w 1105240"/>
                <a:gd name="connsiteY144" fmla="*/ 92075 h 800100"/>
                <a:gd name="connsiteX145" fmla="*/ 558800 w 1105240"/>
                <a:gd name="connsiteY145" fmla="*/ 88900 h 800100"/>
                <a:gd name="connsiteX146" fmla="*/ 568325 w 1105240"/>
                <a:gd name="connsiteY146" fmla="*/ 66675 h 800100"/>
                <a:gd name="connsiteX147" fmla="*/ 593725 w 1105240"/>
                <a:gd name="connsiteY147" fmla="*/ 57150 h 800100"/>
                <a:gd name="connsiteX148" fmla="*/ 628650 w 1105240"/>
                <a:gd name="connsiteY148" fmla="*/ 63500 h 800100"/>
                <a:gd name="connsiteX149" fmla="*/ 638175 w 1105240"/>
                <a:gd name="connsiteY149" fmla="*/ 69850 h 800100"/>
                <a:gd name="connsiteX150" fmla="*/ 669925 w 1105240"/>
                <a:gd name="connsiteY150" fmla="*/ 63500 h 800100"/>
                <a:gd name="connsiteX151" fmla="*/ 673100 w 1105240"/>
                <a:gd name="connsiteY151" fmla="*/ 34925 h 800100"/>
                <a:gd name="connsiteX152" fmla="*/ 679450 w 1105240"/>
                <a:gd name="connsiteY152" fmla="*/ 15875 h 800100"/>
                <a:gd name="connsiteX153" fmla="*/ 682625 w 1105240"/>
                <a:gd name="connsiteY153" fmla="*/ 6350 h 800100"/>
                <a:gd name="connsiteX154" fmla="*/ 688975 w 1105240"/>
                <a:gd name="connsiteY154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796925 w 1105240"/>
                <a:gd name="connsiteY49" fmla="*/ 644525 h 800100"/>
                <a:gd name="connsiteX50" fmla="*/ 768350 w 1105240"/>
                <a:gd name="connsiteY50" fmla="*/ 663575 h 800100"/>
                <a:gd name="connsiteX51" fmla="*/ 758825 w 1105240"/>
                <a:gd name="connsiteY51" fmla="*/ 666750 h 800100"/>
                <a:gd name="connsiteX52" fmla="*/ 739775 w 1105240"/>
                <a:gd name="connsiteY52" fmla="*/ 679450 h 800100"/>
                <a:gd name="connsiteX53" fmla="*/ 730250 w 1105240"/>
                <a:gd name="connsiteY53" fmla="*/ 688975 h 800100"/>
                <a:gd name="connsiteX54" fmla="*/ 708025 w 1105240"/>
                <a:gd name="connsiteY54" fmla="*/ 698500 h 800100"/>
                <a:gd name="connsiteX55" fmla="*/ 698500 w 1105240"/>
                <a:gd name="connsiteY55" fmla="*/ 708025 h 800100"/>
                <a:gd name="connsiteX56" fmla="*/ 679450 w 1105240"/>
                <a:gd name="connsiteY56" fmla="*/ 717550 h 800100"/>
                <a:gd name="connsiteX57" fmla="*/ 660400 w 1105240"/>
                <a:gd name="connsiteY57" fmla="*/ 720725 h 800100"/>
                <a:gd name="connsiteX58" fmla="*/ 628650 w 1105240"/>
                <a:gd name="connsiteY58" fmla="*/ 733425 h 800100"/>
                <a:gd name="connsiteX59" fmla="*/ 603250 w 1105240"/>
                <a:gd name="connsiteY59" fmla="*/ 739775 h 800100"/>
                <a:gd name="connsiteX60" fmla="*/ 593725 w 1105240"/>
                <a:gd name="connsiteY60" fmla="*/ 746125 h 800100"/>
                <a:gd name="connsiteX61" fmla="*/ 584200 w 1105240"/>
                <a:gd name="connsiteY61" fmla="*/ 749300 h 800100"/>
                <a:gd name="connsiteX62" fmla="*/ 574675 w 1105240"/>
                <a:gd name="connsiteY62" fmla="*/ 755650 h 800100"/>
                <a:gd name="connsiteX63" fmla="*/ 558800 w 1105240"/>
                <a:gd name="connsiteY63" fmla="*/ 762000 h 800100"/>
                <a:gd name="connsiteX64" fmla="*/ 549275 w 1105240"/>
                <a:gd name="connsiteY64" fmla="*/ 765175 h 800100"/>
                <a:gd name="connsiteX65" fmla="*/ 530225 w 1105240"/>
                <a:gd name="connsiteY65" fmla="*/ 777875 h 800100"/>
                <a:gd name="connsiteX66" fmla="*/ 520700 w 1105240"/>
                <a:gd name="connsiteY66" fmla="*/ 784225 h 800100"/>
                <a:gd name="connsiteX67" fmla="*/ 482600 w 1105240"/>
                <a:gd name="connsiteY67" fmla="*/ 800100 h 800100"/>
                <a:gd name="connsiteX68" fmla="*/ 473075 w 1105240"/>
                <a:gd name="connsiteY68" fmla="*/ 793750 h 800100"/>
                <a:gd name="connsiteX69" fmla="*/ 466725 w 1105240"/>
                <a:gd name="connsiteY69" fmla="*/ 774700 h 800100"/>
                <a:gd name="connsiteX70" fmla="*/ 457200 w 1105240"/>
                <a:gd name="connsiteY70" fmla="*/ 755650 h 800100"/>
                <a:gd name="connsiteX71" fmla="*/ 425450 w 1105240"/>
                <a:gd name="connsiteY71" fmla="*/ 758825 h 800100"/>
                <a:gd name="connsiteX72" fmla="*/ 406400 w 1105240"/>
                <a:gd name="connsiteY72" fmla="*/ 774700 h 800100"/>
                <a:gd name="connsiteX73" fmla="*/ 390525 w 1105240"/>
                <a:gd name="connsiteY73" fmla="*/ 777875 h 800100"/>
                <a:gd name="connsiteX74" fmla="*/ 301625 w 1105240"/>
                <a:gd name="connsiteY74" fmla="*/ 774700 h 800100"/>
                <a:gd name="connsiteX75" fmla="*/ 292100 w 1105240"/>
                <a:gd name="connsiteY75" fmla="*/ 755650 h 800100"/>
                <a:gd name="connsiteX76" fmla="*/ 282575 w 1105240"/>
                <a:gd name="connsiteY76" fmla="*/ 742950 h 800100"/>
                <a:gd name="connsiteX77" fmla="*/ 276225 w 1105240"/>
                <a:gd name="connsiteY77" fmla="*/ 733425 h 800100"/>
                <a:gd name="connsiteX78" fmla="*/ 257175 w 1105240"/>
                <a:gd name="connsiteY78" fmla="*/ 723900 h 800100"/>
                <a:gd name="connsiteX79" fmla="*/ 250825 w 1105240"/>
                <a:gd name="connsiteY79" fmla="*/ 714375 h 800100"/>
                <a:gd name="connsiteX80" fmla="*/ 231775 w 1105240"/>
                <a:gd name="connsiteY80" fmla="*/ 698500 h 800100"/>
                <a:gd name="connsiteX81" fmla="*/ 225425 w 1105240"/>
                <a:gd name="connsiteY81" fmla="*/ 688975 h 800100"/>
                <a:gd name="connsiteX82" fmla="*/ 215900 w 1105240"/>
                <a:gd name="connsiteY82" fmla="*/ 685800 h 800100"/>
                <a:gd name="connsiteX83" fmla="*/ 206375 w 1105240"/>
                <a:gd name="connsiteY83" fmla="*/ 679450 h 800100"/>
                <a:gd name="connsiteX84" fmla="*/ 196850 w 1105240"/>
                <a:gd name="connsiteY84" fmla="*/ 676275 h 800100"/>
                <a:gd name="connsiteX85" fmla="*/ 187325 w 1105240"/>
                <a:gd name="connsiteY85" fmla="*/ 669925 h 800100"/>
                <a:gd name="connsiteX86" fmla="*/ 149225 w 1105240"/>
                <a:gd name="connsiteY86" fmla="*/ 654050 h 800100"/>
                <a:gd name="connsiteX87" fmla="*/ 127000 w 1105240"/>
                <a:gd name="connsiteY87" fmla="*/ 644525 h 800100"/>
                <a:gd name="connsiteX88" fmla="*/ 101600 w 1105240"/>
                <a:gd name="connsiteY88" fmla="*/ 631825 h 800100"/>
                <a:gd name="connsiteX89" fmla="*/ 88900 w 1105240"/>
                <a:gd name="connsiteY89" fmla="*/ 625475 h 800100"/>
                <a:gd name="connsiteX90" fmla="*/ 79375 w 1105240"/>
                <a:gd name="connsiteY90" fmla="*/ 619125 h 800100"/>
                <a:gd name="connsiteX91" fmla="*/ 57150 w 1105240"/>
                <a:gd name="connsiteY91" fmla="*/ 612775 h 800100"/>
                <a:gd name="connsiteX92" fmla="*/ 47625 w 1105240"/>
                <a:gd name="connsiteY92" fmla="*/ 609600 h 800100"/>
                <a:gd name="connsiteX93" fmla="*/ 44450 w 1105240"/>
                <a:gd name="connsiteY93" fmla="*/ 587375 h 800100"/>
                <a:gd name="connsiteX94" fmla="*/ 38100 w 1105240"/>
                <a:gd name="connsiteY94" fmla="*/ 539750 h 800100"/>
                <a:gd name="connsiteX95" fmla="*/ 31750 w 1105240"/>
                <a:gd name="connsiteY95" fmla="*/ 520700 h 800100"/>
                <a:gd name="connsiteX96" fmla="*/ 19050 w 1105240"/>
                <a:gd name="connsiteY96" fmla="*/ 511175 h 800100"/>
                <a:gd name="connsiteX97" fmla="*/ 9525 w 1105240"/>
                <a:gd name="connsiteY97" fmla="*/ 492125 h 800100"/>
                <a:gd name="connsiteX98" fmla="*/ 0 w 1105240"/>
                <a:gd name="connsiteY98" fmla="*/ 473075 h 800100"/>
                <a:gd name="connsiteX99" fmla="*/ 3175 w 1105240"/>
                <a:gd name="connsiteY99" fmla="*/ 431800 h 800100"/>
                <a:gd name="connsiteX100" fmla="*/ 6350 w 1105240"/>
                <a:gd name="connsiteY100" fmla="*/ 419100 h 800100"/>
                <a:gd name="connsiteX101" fmla="*/ 15875 w 1105240"/>
                <a:gd name="connsiteY101" fmla="*/ 409575 h 800100"/>
                <a:gd name="connsiteX102" fmla="*/ 34925 w 1105240"/>
                <a:gd name="connsiteY102" fmla="*/ 381000 h 800100"/>
                <a:gd name="connsiteX103" fmla="*/ 41275 w 1105240"/>
                <a:gd name="connsiteY103" fmla="*/ 371475 h 800100"/>
                <a:gd name="connsiteX104" fmla="*/ 50800 w 1105240"/>
                <a:gd name="connsiteY104" fmla="*/ 365125 h 800100"/>
                <a:gd name="connsiteX105" fmla="*/ 57150 w 1105240"/>
                <a:gd name="connsiteY105" fmla="*/ 355600 h 800100"/>
                <a:gd name="connsiteX106" fmla="*/ 95250 w 1105240"/>
                <a:gd name="connsiteY106" fmla="*/ 346075 h 800100"/>
                <a:gd name="connsiteX107" fmla="*/ 101600 w 1105240"/>
                <a:gd name="connsiteY107" fmla="*/ 336550 h 800100"/>
                <a:gd name="connsiteX108" fmla="*/ 82550 w 1105240"/>
                <a:gd name="connsiteY108" fmla="*/ 317500 h 800100"/>
                <a:gd name="connsiteX109" fmla="*/ 73025 w 1105240"/>
                <a:gd name="connsiteY109" fmla="*/ 314325 h 800100"/>
                <a:gd name="connsiteX110" fmla="*/ 66675 w 1105240"/>
                <a:gd name="connsiteY110" fmla="*/ 263525 h 800100"/>
                <a:gd name="connsiteX111" fmla="*/ 88900 w 1105240"/>
                <a:gd name="connsiteY111" fmla="*/ 260350 h 800100"/>
                <a:gd name="connsiteX112" fmla="*/ 123825 w 1105240"/>
                <a:gd name="connsiteY112" fmla="*/ 257175 h 800100"/>
                <a:gd name="connsiteX113" fmla="*/ 127000 w 1105240"/>
                <a:gd name="connsiteY113" fmla="*/ 273050 h 800100"/>
                <a:gd name="connsiteX114" fmla="*/ 136525 w 1105240"/>
                <a:gd name="connsiteY114" fmla="*/ 276225 h 800100"/>
                <a:gd name="connsiteX115" fmla="*/ 155575 w 1105240"/>
                <a:gd name="connsiteY115" fmla="*/ 279400 h 800100"/>
                <a:gd name="connsiteX116" fmla="*/ 161925 w 1105240"/>
                <a:gd name="connsiteY116" fmla="*/ 288925 h 800100"/>
                <a:gd name="connsiteX117" fmla="*/ 165100 w 1105240"/>
                <a:gd name="connsiteY117" fmla="*/ 298450 h 800100"/>
                <a:gd name="connsiteX118" fmla="*/ 187325 w 1105240"/>
                <a:gd name="connsiteY118" fmla="*/ 307975 h 800100"/>
                <a:gd name="connsiteX119" fmla="*/ 196850 w 1105240"/>
                <a:gd name="connsiteY119" fmla="*/ 314325 h 800100"/>
                <a:gd name="connsiteX120" fmla="*/ 241300 w 1105240"/>
                <a:gd name="connsiteY120" fmla="*/ 311150 h 800100"/>
                <a:gd name="connsiteX121" fmla="*/ 250825 w 1105240"/>
                <a:gd name="connsiteY121" fmla="*/ 301625 h 800100"/>
                <a:gd name="connsiteX122" fmla="*/ 257175 w 1105240"/>
                <a:gd name="connsiteY122" fmla="*/ 276225 h 800100"/>
                <a:gd name="connsiteX123" fmla="*/ 263525 w 1105240"/>
                <a:gd name="connsiteY123" fmla="*/ 257175 h 800100"/>
                <a:gd name="connsiteX124" fmla="*/ 266700 w 1105240"/>
                <a:gd name="connsiteY124" fmla="*/ 247650 h 800100"/>
                <a:gd name="connsiteX125" fmla="*/ 279400 w 1105240"/>
                <a:gd name="connsiteY125" fmla="*/ 228600 h 800100"/>
                <a:gd name="connsiteX126" fmla="*/ 285750 w 1105240"/>
                <a:gd name="connsiteY126" fmla="*/ 219075 h 800100"/>
                <a:gd name="connsiteX127" fmla="*/ 292100 w 1105240"/>
                <a:gd name="connsiteY127" fmla="*/ 200025 h 800100"/>
                <a:gd name="connsiteX128" fmla="*/ 295275 w 1105240"/>
                <a:gd name="connsiteY128" fmla="*/ 82550 h 800100"/>
                <a:gd name="connsiteX129" fmla="*/ 301625 w 1105240"/>
                <a:gd name="connsiteY129" fmla="*/ 63500 h 800100"/>
                <a:gd name="connsiteX130" fmla="*/ 320675 w 1105240"/>
                <a:gd name="connsiteY130" fmla="*/ 69850 h 800100"/>
                <a:gd name="connsiteX131" fmla="*/ 330200 w 1105240"/>
                <a:gd name="connsiteY131" fmla="*/ 73025 h 800100"/>
                <a:gd name="connsiteX132" fmla="*/ 346075 w 1105240"/>
                <a:gd name="connsiteY132" fmla="*/ 76200 h 800100"/>
                <a:gd name="connsiteX133" fmla="*/ 365125 w 1105240"/>
                <a:gd name="connsiteY133" fmla="*/ 82550 h 800100"/>
                <a:gd name="connsiteX134" fmla="*/ 384175 w 1105240"/>
                <a:gd name="connsiteY134" fmla="*/ 95250 h 800100"/>
                <a:gd name="connsiteX135" fmla="*/ 393700 w 1105240"/>
                <a:gd name="connsiteY135" fmla="*/ 85725 h 800100"/>
                <a:gd name="connsiteX136" fmla="*/ 400050 w 1105240"/>
                <a:gd name="connsiteY136" fmla="*/ 73025 h 800100"/>
                <a:gd name="connsiteX137" fmla="*/ 422275 w 1105240"/>
                <a:gd name="connsiteY137" fmla="*/ 60325 h 800100"/>
                <a:gd name="connsiteX138" fmla="*/ 444500 w 1105240"/>
                <a:gd name="connsiteY138" fmla="*/ 63500 h 800100"/>
                <a:gd name="connsiteX139" fmla="*/ 469900 w 1105240"/>
                <a:gd name="connsiteY139" fmla="*/ 66675 h 800100"/>
                <a:gd name="connsiteX140" fmla="*/ 488950 w 1105240"/>
                <a:gd name="connsiteY140" fmla="*/ 69850 h 800100"/>
                <a:gd name="connsiteX141" fmla="*/ 508000 w 1105240"/>
                <a:gd name="connsiteY141" fmla="*/ 76200 h 800100"/>
                <a:gd name="connsiteX142" fmla="*/ 527050 w 1105240"/>
                <a:gd name="connsiteY142" fmla="*/ 88900 h 800100"/>
                <a:gd name="connsiteX143" fmla="*/ 542925 w 1105240"/>
                <a:gd name="connsiteY143" fmla="*/ 92075 h 800100"/>
                <a:gd name="connsiteX144" fmla="*/ 558800 w 1105240"/>
                <a:gd name="connsiteY144" fmla="*/ 88900 h 800100"/>
                <a:gd name="connsiteX145" fmla="*/ 568325 w 1105240"/>
                <a:gd name="connsiteY145" fmla="*/ 66675 h 800100"/>
                <a:gd name="connsiteX146" fmla="*/ 593725 w 1105240"/>
                <a:gd name="connsiteY146" fmla="*/ 57150 h 800100"/>
                <a:gd name="connsiteX147" fmla="*/ 628650 w 1105240"/>
                <a:gd name="connsiteY147" fmla="*/ 63500 h 800100"/>
                <a:gd name="connsiteX148" fmla="*/ 638175 w 1105240"/>
                <a:gd name="connsiteY148" fmla="*/ 69850 h 800100"/>
                <a:gd name="connsiteX149" fmla="*/ 669925 w 1105240"/>
                <a:gd name="connsiteY149" fmla="*/ 63500 h 800100"/>
                <a:gd name="connsiteX150" fmla="*/ 673100 w 1105240"/>
                <a:gd name="connsiteY150" fmla="*/ 34925 h 800100"/>
                <a:gd name="connsiteX151" fmla="*/ 679450 w 1105240"/>
                <a:gd name="connsiteY151" fmla="*/ 15875 h 800100"/>
                <a:gd name="connsiteX152" fmla="*/ 682625 w 1105240"/>
                <a:gd name="connsiteY152" fmla="*/ 6350 h 800100"/>
                <a:gd name="connsiteX153" fmla="*/ 688975 w 1105240"/>
                <a:gd name="connsiteY153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768350 w 1105240"/>
                <a:gd name="connsiteY49" fmla="*/ 663575 h 800100"/>
                <a:gd name="connsiteX50" fmla="*/ 758825 w 1105240"/>
                <a:gd name="connsiteY50" fmla="*/ 666750 h 800100"/>
                <a:gd name="connsiteX51" fmla="*/ 739775 w 1105240"/>
                <a:gd name="connsiteY51" fmla="*/ 679450 h 800100"/>
                <a:gd name="connsiteX52" fmla="*/ 730250 w 1105240"/>
                <a:gd name="connsiteY52" fmla="*/ 688975 h 800100"/>
                <a:gd name="connsiteX53" fmla="*/ 708025 w 1105240"/>
                <a:gd name="connsiteY53" fmla="*/ 698500 h 800100"/>
                <a:gd name="connsiteX54" fmla="*/ 698500 w 1105240"/>
                <a:gd name="connsiteY54" fmla="*/ 708025 h 800100"/>
                <a:gd name="connsiteX55" fmla="*/ 679450 w 1105240"/>
                <a:gd name="connsiteY55" fmla="*/ 717550 h 800100"/>
                <a:gd name="connsiteX56" fmla="*/ 660400 w 1105240"/>
                <a:gd name="connsiteY56" fmla="*/ 720725 h 800100"/>
                <a:gd name="connsiteX57" fmla="*/ 628650 w 1105240"/>
                <a:gd name="connsiteY57" fmla="*/ 733425 h 800100"/>
                <a:gd name="connsiteX58" fmla="*/ 603250 w 1105240"/>
                <a:gd name="connsiteY58" fmla="*/ 739775 h 800100"/>
                <a:gd name="connsiteX59" fmla="*/ 593725 w 1105240"/>
                <a:gd name="connsiteY59" fmla="*/ 746125 h 800100"/>
                <a:gd name="connsiteX60" fmla="*/ 584200 w 1105240"/>
                <a:gd name="connsiteY60" fmla="*/ 749300 h 800100"/>
                <a:gd name="connsiteX61" fmla="*/ 574675 w 1105240"/>
                <a:gd name="connsiteY61" fmla="*/ 755650 h 800100"/>
                <a:gd name="connsiteX62" fmla="*/ 558800 w 1105240"/>
                <a:gd name="connsiteY62" fmla="*/ 762000 h 800100"/>
                <a:gd name="connsiteX63" fmla="*/ 549275 w 1105240"/>
                <a:gd name="connsiteY63" fmla="*/ 765175 h 800100"/>
                <a:gd name="connsiteX64" fmla="*/ 530225 w 1105240"/>
                <a:gd name="connsiteY64" fmla="*/ 777875 h 800100"/>
                <a:gd name="connsiteX65" fmla="*/ 520700 w 1105240"/>
                <a:gd name="connsiteY65" fmla="*/ 784225 h 800100"/>
                <a:gd name="connsiteX66" fmla="*/ 482600 w 1105240"/>
                <a:gd name="connsiteY66" fmla="*/ 800100 h 800100"/>
                <a:gd name="connsiteX67" fmla="*/ 473075 w 1105240"/>
                <a:gd name="connsiteY67" fmla="*/ 793750 h 800100"/>
                <a:gd name="connsiteX68" fmla="*/ 466725 w 1105240"/>
                <a:gd name="connsiteY68" fmla="*/ 774700 h 800100"/>
                <a:gd name="connsiteX69" fmla="*/ 457200 w 1105240"/>
                <a:gd name="connsiteY69" fmla="*/ 755650 h 800100"/>
                <a:gd name="connsiteX70" fmla="*/ 425450 w 1105240"/>
                <a:gd name="connsiteY70" fmla="*/ 758825 h 800100"/>
                <a:gd name="connsiteX71" fmla="*/ 406400 w 1105240"/>
                <a:gd name="connsiteY71" fmla="*/ 774700 h 800100"/>
                <a:gd name="connsiteX72" fmla="*/ 390525 w 1105240"/>
                <a:gd name="connsiteY72" fmla="*/ 777875 h 800100"/>
                <a:gd name="connsiteX73" fmla="*/ 301625 w 1105240"/>
                <a:gd name="connsiteY73" fmla="*/ 774700 h 800100"/>
                <a:gd name="connsiteX74" fmla="*/ 292100 w 1105240"/>
                <a:gd name="connsiteY74" fmla="*/ 755650 h 800100"/>
                <a:gd name="connsiteX75" fmla="*/ 282575 w 1105240"/>
                <a:gd name="connsiteY75" fmla="*/ 742950 h 800100"/>
                <a:gd name="connsiteX76" fmla="*/ 276225 w 1105240"/>
                <a:gd name="connsiteY76" fmla="*/ 733425 h 800100"/>
                <a:gd name="connsiteX77" fmla="*/ 257175 w 1105240"/>
                <a:gd name="connsiteY77" fmla="*/ 723900 h 800100"/>
                <a:gd name="connsiteX78" fmla="*/ 250825 w 1105240"/>
                <a:gd name="connsiteY78" fmla="*/ 714375 h 800100"/>
                <a:gd name="connsiteX79" fmla="*/ 231775 w 1105240"/>
                <a:gd name="connsiteY79" fmla="*/ 698500 h 800100"/>
                <a:gd name="connsiteX80" fmla="*/ 225425 w 1105240"/>
                <a:gd name="connsiteY80" fmla="*/ 688975 h 800100"/>
                <a:gd name="connsiteX81" fmla="*/ 215900 w 1105240"/>
                <a:gd name="connsiteY81" fmla="*/ 685800 h 800100"/>
                <a:gd name="connsiteX82" fmla="*/ 206375 w 1105240"/>
                <a:gd name="connsiteY82" fmla="*/ 679450 h 800100"/>
                <a:gd name="connsiteX83" fmla="*/ 196850 w 1105240"/>
                <a:gd name="connsiteY83" fmla="*/ 676275 h 800100"/>
                <a:gd name="connsiteX84" fmla="*/ 187325 w 1105240"/>
                <a:gd name="connsiteY84" fmla="*/ 669925 h 800100"/>
                <a:gd name="connsiteX85" fmla="*/ 149225 w 1105240"/>
                <a:gd name="connsiteY85" fmla="*/ 654050 h 800100"/>
                <a:gd name="connsiteX86" fmla="*/ 127000 w 1105240"/>
                <a:gd name="connsiteY86" fmla="*/ 644525 h 800100"/>
                <a:gd name="connsiteX87" fmla="*/ 101600 w 1105240"/>
                <a:gd name="connsiteY87" fmla="*/ 631825 h 800100"/>
                <a:gd name="connsiteX88" fmla="*/ 88900 w 1105240"/>
                <a:gd name="connsiteY88" fmla="*/ 625475 h 800100"/>
                <a:gd name="connsiteX89" fmla="*/ 79375 w 1105240"/>
                <a:gd name="connsiteY89" fmla="*/ 619125 h 800100"/>
                <a:gd name="connsiteX90" fmla="*/ 57150 w 1105240"/>
                <a:gd name="connsiteY90" fmla="*/ 612775 h 800100"/>
                <a:gd name="connsiteX91" fmla="*/ 47625 w 1105240"/>
                <a:gd name="connsiteY91" fmla="*/ 609600 h 800100"/>
                <a:gd name="connsiteX92" fmla="*/ 44450 w 1105240"/>
                <a:gd name="connsiteY92" fmla="*/ 587375 h 800100"/>
                <a:gd name="connsiteX93" fmla="*/ 38100 w 1105240"/>
                <a:gd name="connsiteY93" fmla="*/ 539750 h 800100"/>
                <a:gd name="connsiteX94" fmla="*/ 31750 w 1105240"/>
                <a:gd name="connsiteY94" fmla="*/ 520700 h 800100"/>
                <a:gd name="connsiteX95" fmla="*/ 19050 w 1105240"/>
                <a:gd name="connsiteY95" fmla="*/ 511175 h 800100"/>
                <a:gd name="connsiteX96" fmla="*/ 9525 w 1105240"/>
                <a:gd name="connsiteY96" fmla="*/ 492125 h 800100"/>
                <a:gd name="connsiteX97" fmla="*/ 0 w 1105240"/>
                <a:gd name="connsiteY97" fmla="*/ 473075 h 800100"/>
                <a:gd name="connsiteX98" fmla="*/ 3175 w 1105240"/>
                <a:gd name="connsiteY98" fmla="*/ 431800 h 800100"/>
                <a:gd name="connsiteX99" fmla="*/ 6350 w 1105240"/>
                <a:gd name="connsiteY99" fmla="*/ 419100 h 800100"/>
                <a:gd name="connsiteX100" fmla="*/ 15875 w 1105240"/>
                <a:gd name="connsiteY100" fmla="*/ 409575 h 800100"/>
                <a:gd name="connsiteX101" fmla="*/ 34925 w 1105240"/>
                <a:gd name="connsiteY101" fmla="*/ 381000 h 800100"/>
                <a:gd name="connsiteX102" fmla="*/ 41275 w 1105240"/>
                <a:gd name="connsiteY102" fmla="*/ 371475 h 800100"/>
                <a:gd name="connsiteX103" fmla="*/ 50800 w 1105240"/>
                <a:gd name="connsiteY103" fmla="*/ 365125 h 800100"/>
                <a:gd name="connsiteX104" fmla="*/ 57150 w 1105240"/>
                <a:gd name="connsiteY104" fmla="*/ 355600 h 800100"/>
                <a:gd name="connsiteX105" fmla="*/ 95250 w 1105240"/>
                <a:gd name="connsiteY105" fmla="*/ 346075 h 800100"/>
                <a:gd name="connsiteX106" fmla="*/ 101600 w 1105240"/>
                <a:gd name="connsiteY106" fmla="*/ 336550 h 800100"/>
                <a:gd name="connsiteX107" fmla="*/ 82550 w 1105240"/>
                <a:gd name="connsiteY107" fmla="*/ 317500 h 800100"/>
                <a:gd name="connsiteX108" fmla="*/ 73025 w 1105240"/>
                <a:gd name="connsiteY108" fmla="*/ 314325 h 800100"/>
                <a:gd name="connsiteX109" fmla="*/ 66675 w 1105240"/>
                <a:gd name="connsiteY109" fmla="*/ 263525 h 800100"/>
                <a:gd name="connsiteX110" fmla="*/ 88900 w 1105240"/>
                <a:gd name="connsiteY110" fmla="*/ 260350 h 800100"/>
                <a:gd name="connsiteX111" fmla="*/ 123825 w 1105240"/>
                <a:gd name="connsiteY111" fmla="*/ 257175 h 800100"/>
                <a:gd name="connsiteX112" fmla="*/ 127000 w 1105240"/>
                <a:gd name="connsiteY112" fmla="*/ 273050 h 800100"/>
                <a:gd name="connsiteX113" fmla="*/ 136525 w 1105240"/>
                <a:gd name="connsiteY113" fmla="*/ 276225 h 800100"/>
                <a:gd name="connsiteX114" fmla="*/ 155575 w 1105240"/>
                <a:gd name="connsiteY114" fmla="*/ 279400 h 800100"/>
                <a:gd name="connsiteX115" fmla="*/ 161925 w 1105240"/>
                <a:gd name="connsiteY115" fmla="*/ 288925 h 800100"/>
                <a:gd name="connsiteX116" fmla="*/ 165100 w 1105240"/>
                <a:gd name="connsiteY116" fmla="*/ 298450 h 800100"/>
                <a:gd name="connsiteX117" fmla="*/ 187325 w 1105240"/>
                <a:gd name="connsiteY117" fmla="*/ 307975 h 800100"/>
                <a:gd name="connsiteX118" fmla="*/ 196850 w 1105240"/>
                <a:gd name="connsiteY118" fmla="*/ 314325 h 800100"/>
                <a:gd name="connsiteX119" fmla="*/ 241300 w 1105240"/>
                <a:gd name="connsiteY119" fmla="*/ 311150 h 800100"/>
                <a:gd name="connsiteX120" fmla="*/ 250825 w 1105240"/>
                <a:gd name="connsiteY120" fmla="*/ 301625 h 800100"/>
                <a:gd name="connsiteX121" fmla="*/ 257175 w 1105240"/>
                <a:gd name="connsiteY121" fmla="*/ 276225 h 800100"/>
                <a:gd name="connsiteX122" fmla="*/ 263525 w 1105240"/>
                <a:gd name="connsiteY122" fmla="*/ 257175 h 800100"/>
                <a:gd name="connsiteX123" fmla="*/ 266700 w 1105240"/>
                <a:gd name="connsiteY123" fmla="*/ 247650 h 800100"/>
                <a:gd name="connsiteX124" fmla="*/ 279400 w 1105240"/>
                <a:gd name="connsiteY124" fmla="*/ 228600 h 800100"/>
                <a:gd name="connsiteX125" fmla="*/ 285750 w 1105240"/>
                <a:gd name="connsiteY125" fmla="*/ 219075 h 800100"/>
                <a:gd name="connsiteX126" fmla="*/ 292100 w 1105240"/>
                <a:gd name="connsiteY126" fmla="*/ 200025 h 800100"/>
                <a:gd name="connsiteX127" fmla="*/ 295275 w 1105240"/>
                <a:gd name="connsiteY127" fmla="*/ 82550 h 800100"/>
                <a:gd name="connsiteX128" fmla="*/ 301625 w 1105240"/>
                <a:gd name="connsiteY128" fmla="*/ 63500 h 800100"/>
                <a:gd name="connsiteX129" fmla="*/ 320675 w 1105240"/>
                <a:gd name="connsiteY129" fmla="*/ 69850 h 800100"/>
                <a:gd name="connsiteX130" fmla="*/ 330200 w 1105240"/>
                <a:gd name="connsiteY130" fmla="*/ 73025 h 800100"/>
                <a:gd name="connsiteX131" fmla="*/ 346075 w 1105240"/>
                <a:gd name="connsiteY131" fmla="*/ 76200 h 800100"/>
                <a:gd name="connsiteX132" fmla="*/ 365125 w 1105240"/>
                <a:gd name="connsiteY132" fmla="*/ 82550 h 800100"/>
                <a:gd name="connsiteX133" fmla="*/ 384175 w 1105240"/>
                <a:gd name="connsiteY133" fmla="*/ 95250 h 800100"/>
                <a:gd name="connsiteX134" fmla="*/ 393700 w 1105240"/>
                <a:gd name="connsiteY134" fmla="*/ 85725 h 800100"/>
                <a:gd name="connsiteX135" fmla="*/ 400050 w 1105240"/>
                <a:gd name="connsiteY135" fmla="*/ 73025 h 800100"/>
                <a:gd name="connsiteX136" fmla="*/ 422275 w 1105240"/>
                <a:gd name="connsiteY136" fmla="*/ 60325 h 800100"/>
                <a:gd name="connsiteX137" fmla="*/ 444500 w 1105240"/>
                <a:gd name="connsiteY137" fmla="*/ 63500 h 800100"/>
                <a:gd name="connsiteX138" fmla="*/ 469900 w 1105240"/>
                <a:gd name="connsiteY138" fmla="*/ 66675 h 800100"/>
                <a:gd name="connsiteX139" fmla="*/ 488950 w 1105240"/>
                <a:gd name="connsiteY139" fmla="*/ 69850 h 800100"/>
                <a:gd name="connsiteX140" fmla="*/ 508000 w 1105240"/>
                <a:gd name="connsiteY140" fmla="*/ 76200 h 800100"/>
                <a:gd name="connsiteX141" fmla="*/ 527050 w 1105240"/>
                <a:gd name="connsiteY141" fmla="*/ 88900 h 800100"/>
                <a:gd name="connsiteX142" fmla="*/ 542925 w 1105240"/>
                <a:gd name="connsiteY142" fmla="*/ 92075 h 800100"/>
                <a:gd name="connsiteX143" fmla="*/ 558800 w 1105240"/>
                <a:gd name="connsiteY143" fmla="*/ 88900 h 800100"/>
                <a:gd name="connsiteX144" fmla="*/ 568325 w 1105240"/>
                <a:gd name="connsiteY144" fmla="*/ 66675 h 800100"/>
                <a:gd name="connsiteX145" fmla="*/ 593725 w 1105240"/>
                <a:gd name="connsiteY145" fmla="*/ 57150 h 800100"/>
                <a:gd name="connsiteX146" fmla="*/ 628650 w 1105240"/>
                <a:gd name="connsiteY146" fmla="*/ 63500 h 800100"/>
                <a:gd name="connsiteX147" fmla="*/ 638175 w 1105240"/>
                <a:gd name="connsiteY147" fmla="*/ 69850 h 800100"/>
                <a:gd name="connsiteX148" fmla="*/ 669925 w 1105240"/>
                <a:gd name="connsiteY148" fmla="*/ 63500 h 800100"/>
                <a:gd name="connsiteX149" fmla="*/ 673100 w 1105240"/>
                <a:gd name="connsiteY149" fmla="*/ 34925 h 800100"/>
                <a:gd name="connsiteX150" fmla="*/ 679450 w 1105240"/>
                <a:gd name="connsiteY150" fmla="*/ 15875 h 800100"/>
                <a:gd name="connsiteX151" fmla="*/ 682625 w 1105240"/>
                <a:gd name="connsiteY151" fmla="*/ 6350 h 800100"/>
                <a:gd name="connsiteX152" fmla="*/ 688975 w 1105240"/>
                <a:gd name="connsiteY152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15950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47461 w 1105240"/>
                <a:gd name="connsiteY47" fmla="*/ 625106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85825 w 1105240"/>
                <a:gd name="connsiteY46" fmla="*/ 561975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92100 w 1105240"/>
                <a:gd name="connsiteY125" fmla="*/ 200025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0050 w 1105240"/>
                <a:gd name="connsiteY134" fmla="*/ 73025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65125 w 1105240"/>
                <a:gd name="connsiteY131" fmla="*/ 8255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73025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30200 w 1105240"/>
                <a:gd name="connsiteY129" fmla="*/ 54418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23956 w 1105240"/>
                <a:gd name="connsiteY129" fmla="*/ 42014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23956 w 1105240"/>
                <a:gd name="connsiteY129" fmla="*/ 42014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66675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23956 w 1105240"/>
                <a:gd name="connsiteY129" fmla="*/ 42014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54271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9925 w 1105240"/>
                <a:gd name="connsiteY147" fmla="*/ 63500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  <a:gd name="connsiteX0" fmla="*/ 688975 w 1105240"/>
                <a:gd name="connsiteY0" fmla="*/ 0 h 800100"/>
                <a:gd name="connsiteX1" fmla="*/ 711200 w 1105240"/>
                <a:gd name="connsiteY1" fmla="*/ 22225 h 800100"/>
                <a:gd name="connsiteX2" fmla="*/ 714375 w 1105240"/>
                <a:gd name="connsiteY2" fmla="*/ 31750 h 800100"/>
                <a:gd name="connsiteX3" fmla="*/ 717550 w 1105240"/>
                <a:gd name="connsiteY3" fmla="*/ 44450 h 800100"/>
                <a:gd name="connsiteX4" fmla="*/ 739775 w 1105240"/>
                <a:gd name="connsiteY4" fmla="*/ 57150 h 800100"/>
                <a:gd name="connsiteX5" fmla="*/ 762000 w 1105240"/>
                <a:gd name="connsiteY5" fmla="*/ 88900 h 800100"/>
                <a:gd name="connsiteX6" fmla="*/ 771525 w 1105240"/>
                <a:gd name="connsiteY6" fmla="*/ 95250 h 800100"/>
                <a:gd name="connsiteX7" fmla="*/ 777875 w 1105240"/>
                <a:gd name="connsiteY7" fmla="*/ 104775 h 800100"/>
                <a:gd name="connsiteX8" fmla="*/ 800100 w 1105240"/>
                <a:gd name="connsiteY8" fmla="*/ 114300 h 800100"/>
                <a:gd name="connsiteX9" fmla="*/ 819150 w 1105240"/>
                <a:gd name="connsiteY9" fmla="*/ 130175 h 800100"/>
                <a:gd name="connsiteX10" fmla="*/ 822325 w 1105240"/>
                <a:gd name="connsiteY10" fmla="*/ 142875 h 800100"/>
                <a:gd name="connsiteX11" fmla="*/ 844550 w 1105240"/>
                <a:gd name="connsiteY11" fmla="*/ 168275 h 800100"/>
                <a:gd name="connsiteX12" fmla="*/ 854075 w 1105240"/>
                <a:gd name="connsiteY12" fmla="*/ 171450 h 800100"/>
                <a:gd name="connsiteX13" fmla="*/ 869950 w 1105240"/>
                <a:gd name="connsiteY13" fmla="*/ 187325 h 800100"/>
                <a:gd name="connsiteX14" fmla="*/ 889000 w 1105240"/>
                <a:gd name="connsiteY14" fmla="*/ 206375 h 800100"/>
                <a:gd name="connsiteX15" fmla="*/ 898525 w 1105240"/>
                <a:gd name="connsiteY15" fmla="*/ 215900 h 800100"/>
                <a:gd name="connsiteX16" fmla="*/ 908050 w 1105240"/>
                <a:gd name="connsiteY16" fmla="*/ 219075 h 800100"/>
                <a:gd name="connsiteX17" fmla="*/ 930275 w 1105240"/>
                <a:gd name="connsiteY17" fmla="*/ 247650 h 800100"/>
                <a:gd name="connsiteX18" fmla="*/ 936625 w 1105240"/>
                <a:gd name="connsiteY18" fmla="*/ 257175 h 800100"/>
                <a:gd name="connsiteX19" fmla="*/ 946150 w 1105240"/>
                <a:gd name="connsiteY19" fmla="*/ 266700 h 800100"/>
                <a:gd name="connsiteX20" fmla="*/ 952500 w 1105240"/>
                <a:gd name="connsiteY20" fmla="*/ 276225 h 800100"/>
                <a:gd name="connsiteX21" fmla="*/ 962025 w 1105240"/>
                <a:gd name="connsiteY21" fmla="*/ 282575 h 800100"/>
                <a:gd name="connsiteX22" fmla="*/ 981075 w 1105240"/>
                <a:gd name="connsiteY22" fmla="*/ 298450 h 800100"/>
                <a:gd name="connsiteX23" fmla="*/ 984250 w 1105240"/>
                <a:gd name="connsiteY23" fmla="*/ 307975 h 800100"/>
                <a:gd name="connsiteX24" fmla="*/ 1006475 w 1105240"/>
                <a:gd name="connsiteY24" fmla="*/ 327025 h 800100"/>
                <a:gd name="connsiteX25" fmla="*/ 1025525 w 1105240"/>
                <a:gd name="connsiteY25" fmla="*/ 346075 h 800100"/>
                <a:gd name="connsiteX26" fmla="*/ 1035050 w 1105240"/>
                <a:gd name="connsiteY26" fmla="*/ 355600 h 800100"/>
                <a:gd name="connsiteX27" fmla="*/ 1054100 w 1105240"/>
                <a:gd name="connsiteY27" fmla="*/ 368300 h 800100"/>
                <a:gd name="connsiteX28" fmla="*/ 1069975 w 1105240"/>
                <a:gd name="connsiteY28" fmla="*/ 384175 h 800100"/>
                <a:gd name="connsiteX29" fmla="*/ 1076325 w 1105240"/>
                <a:gd name="connsiteY29" fmla="*/ 393700 h 800100"/>
                <a:gd name="connsiteX30" fmla="*/ 1095375 w 1105240"/>
                <a:gd name="connsiteY30" fmla="*/ 406400 h 800100"/>
                <a:gd name="connsiteX31" fmla="*/ 1101725 w 1105240"/>
                <a:gd name="connsiteY31" fmla="*/ 415925 h 800100"/>
                <a:gd name="connsiteX32" fmla="*/ 1101725 w 1105240"/>
                <a:gd name="connsiteY32" fmla="*/ 441325 h 800100"/>
                <a:gd name="connsiteX33" fmla="*/ 1092200 w 1105240"/>
                <a:gd name="connsiteY33" fmla="*/ 444500 h 800100"/>
                <a:gd name="connsiteX34" fmla="*/ 1073150 w 1105240"/>
                <a:gd name="connsiteY34" fmla="*/ 454025 h 800100"/>
                <a:gd name="connsiteX35" fmla="*/ 1038225 w 1105240"/>
                <a:gd name="connsiteY35" fmla="*/ 463550 h 800100"/>
                <a:gd name="connsiteX36" fmla="*/ 1028700 w 1105240"/>
                <a:gd name="connsiteY36" fmla="*/ 469900 h 800100"/>
                <a:gd name="connsiteX37" fmla="*/ 1019175 w 1105240"/>
                <a:gd name="connsiteY37" fmla="*/ 473075 h 800100"/>
                <a:gd name="connsiteX38" fmla="*/ 1000125 w 1105240"/>
                <a:gd name="connsiteY38" fmla="*/ 485775 h 800100"/>
                <a:gd name="connsiteX39" fmla="*/ 981075 w 1105240"/>
                <a:gd name="connsiteY39" fmla="*/ 492125 h 800100"/>
                <a:gd name="connsiteX40" fmla="*/ 962025 w 1105240"/>
                <a:gd name="connsiteY40" fmla="*/ 504825 h 800100"/>
                <a:gd name="connsiteX41" fmla="*/ 952500 w 1105240"/>
                <a:gd name="connsiteY41" fmla="*/ 514350 h 800100"/>
                <a:gd name="connsiteX42" fmla="*/ 939800 w 1105240"/>
                <a:gd name="connsiteY42" fmla="*/ 520700 h 800100"/>
                <a:gd name="connsiteX43" fmla="*/ 933450 w 1105240"/>
                <a:gd name="connsiteY43" fmla="*/ 530225 h 800100"/>
                <a:gd name="connsiteX44" fmla="*/ 914400 w 1105240"/>
                <a:gd name="connsiteY44" fmla="*/ 542925 h 800100"/>
                <a:gd name="connsiteX45" fmla="*/ 895350 w 1105240"/>
                <a:gd name="connsiteY45" fmla="*/ 555625 h 800100"/>
                <a:gd name="connsiteX46" fmla="*/ 898314 w 1105240"/>
                <a:gd name="connsiteY46" fmla="*/ 574379 h 800100"/>
                <a:gd name="connsiteX47" fmla="*/ 859949 w 1105240"/>
                <a:gd name="connsiteY47" fmla="*/ 625107 h 800100"/>
                <a:gd name="connsiteX48" fmla="*/ 822325 w 1105240"/>
                <a:gd name="connsiteY48" fmla="*/ 646962 h 800100"/>
                <a:gd name="connsiteX49" fmla="*/ 768350 w 1105240"/>
                <a:gd name="connsiteY49" fmla="*/ 663575 h 800100"/>
                <a:gd name="connsiteX50" fmla="*/ 739775 w 1105240"/>
                <a:gd name="connsiteY50" fmla="*/ 679450 h 800100"/>
                <a:gd name="connsiteX51" fmla="*/ 730250 w 1105240"/>
                <a:gd name="connsiteY51" fmla="*/ 688975 h 800100"/>
                <a:gd name="connsiteX52" fmla="*/ 708025 w 1105240"/>
                <a:gd name="connsiteY52" fmla="*/ 698500 h 800100"/>
                <a:gd name="connsiteX53" fmla="*/ 698500 w 1105240"/>
                <a:gd name="connsiteY53" fmla="*/ 708025 h 800100"/>
                <a:gd name="connsiteX54" fmla="*/ 679450 w 1105240"/>
                <a:gd name="connsiteY54" fmla="*/ 717550 h 800100"/>
                <a:gd name="connsiteX55" fmla="*/ 660400 w 1105240"/>
                <a:gd name="connsiteY55" fmla="*/ 720725 h 800100"/>
                <a:gd name="connsiteX56" fmla="*/ 628650 w 1105240"/>
                <a:gd name="connsiteY56" fmla="*/ 733425 h 800100"/>
                <a:gd name="connsiteX57" fmla="*/ 603250 w 1105240"/>
                <a:gd name="connsiteY57" fmla="*/ 739775 h 800100"/>
                <a:gd name="connsiteX58" fmla="*/ 593725 w 1105240"/>
                <a:gd name="connsiteY58" fmla="*/ 746125 h 800100"/>
                <a:gd name="connsiteX59" fmla="*/ 584200 w 1105240"/>
                <a:gd name="connsiteY59" fmla="*/ 749300 h 800100"/>
                <a:gd name="connsiteX60" fmla="*/ 574675 w 1105240"/>
                <a:gd name="connsiteY60" fmla="*/ 755650 h 800100"/>
                <a:gd name="connsiteX61" fmla="*/ 558800 w 1105240"/>
                <a:gd name="connsiteY61" fmla="*/ 762000 h 800100"/>
                <a:gd name="connsiteX62" fmla="*/ 549275 w 1105240"/>
                <a:gd name="connsiteY62" fmla="*/ 765175 h 800100"/>
                <a:gd name="connsiteX63" fmla="*/ 530225 w 1105240"/>
                <a:gd name="connsiteY63" fmla="*/ 777875 h 800100"/>
                <a:gd name="connsiteX64" fmla="*/ 520700 w 1105240"/>
                <a:gd name="connsiteY64" fmla="*/ 784225 h 800100"/>
                <a:gd name="connsiteX65" fmla="*/ 482600 w 1105240"/>
                <a:gd name="connsiteY65" fmla="*/ 800100 h 800100"/>
                <a:gd name="connsiteX66" fmla="*/ 473075 w 1105240"/>
                <a:gd name="connsiteY66" fmla="*/ 793750 h 800100"/>
                <a:gd name="connsiteX67" fmla="*/ 466725 w 1105240"/>
                <a:gd name="connsiteY67" fmla="*/ 774700 h 800100"/>
                <a:gd name="connsiteX68" fmla="*/ 457200 w 1105240"/>
                <a:gd name="connsiteY68" fmla="*/ 755650 h 800100"/>
                <a:gd name="connsiteX69" fmla="*/ 425450 w 1105240"/>
                <a:gd name="connsiteY69" fmla="*/ 758825 h 800100"/>
                <a:gd name="connsiteX70" fmla="*/ 406400 w 1105240"/>
                <a:gd name="connsiteY70" fmla="*/ 774700 h 800100"/>
                <a:gd name="connsiteX71" fmla="*/ 390525 w 1105240"/>
                <a:gd name="connsiteY71" fmla="*/ 777875 h 800100"/>
                <a:gd name="connsiteX72" fmla="*/ 301625 w 1105240"/>
                <a:gd name="connsiteY72" fmla="*/ 774700 h 800100"/>
                <a:gd name="connsiteX73" fmla="*/ 292100 w 1105240"/>
                <a:gd name="connsiteY73" fmla="*/ 755650 h 800100"/>
                <a:gd name="connsiteX74" fmla="*/ 282575 w 1105240"/>
                <a:gd name="connsiteY74" fmla="*/ 742950 h 800100"/>
                <a:gd name="connsiteX75" fmla="*/ 276225 w 1105240"/>
                <a:gd name="connsiteY75" fmla="*/ 733425 h 800100"/>
                <a:gd name="connsiteX76" fmla="*/ 257175 w 1105240"/>
                <a:gd name="connsiteY76" fmla="*/ 723900 h 800100"/>
                <a:gd name="connsiteX77" fmla="*/ 250825 w 1105240"/>
                <a:gd name="connsiteY77" fmla="*/ 714375 h 800100"/>
                <a:gd name="connsiteX78" fmla="*/ 231775 w 1105240"/>
                <a:gd name="connsiteY78" fmla="*/ 698500 h 800100"/>
                <a:gd name="connsiteX79" fmla="*/ 225425 w 1105240"/>
                <a:gd name="connsiteY79" fmla="*/ 688975 h 800100"/>
                <a:gd name="connsiteX80" fmla="*/ 215900 w 1105240"/>
                <a:gd name="connsiteY80" fmla="*/ 685800 h 800100"/>
                <a:gd name="connsiteX81" fmla="*/ 206375 w 1105240"/>
                <a:gd name="connsiteY81" fmla="*/ 679450 h 800100"/>
                <a:gd name="connsiteX82" fmla="*/ 196850 w 1105240"/>
                <a:gd name="connsiteY82" fmla="*/ 676275 h 800100"/>
                <a:gd name="connsiteX83" fmla="*/ 187325 w 1105240"/>
                <a:gd name="connsiteY83" fmla="*/ 669925 h 800100"/>
                <a:gd name="connsiteX84" fmla="*/ 149225 w 1105240"/>
                <a:gd name="connsiteY84" fmla="*/ 654050 h 800100"/>
                <a:gd name="connsiteX85" fmla="*/ 127000 w 1105240"/>
                <a:gd name="connsiteY85" fmla="*/ 644525 h 800100"/>
                <a:gd name="connsiteX86" fmla="*/ 101600 w 1105240"/>
                <a:gd name="connsiteY86" fmla="*/ 631825 h 800100"/>
                <a:gd name="connsiteX87" fmla="*/ 88900 w 1105240"/>
                <a:gd name="connsiteY87" fmla="*/ 625475 h 800100"/>
                <a:gd name="connsiteX88" fmla="*/ 79375 w 1105240"/>
                <a:gd name="connsiteY88" fmla="*/ 619125 h 800100"/>
                <a:gd name="connsiteX89" fmla="*/ 57150 w 1105240"/>
                <a:gd name="connsiteY89" fmla="*/ 612775 h 800100"/>
                <a:gd name="connsiteX90" fmla="*/ 47625 w 1105240"/>
                <a:gd name="connsiteY90" fmla="*/ 609600 h 800100"/>
                <a:gd name="connsiteX91" fmla="*/ 44450 w 1105240"/>
                <a:gd name="connsiteY91" fmla="*/ 587375 h 800100"/>
                <a:gd name="connsiteX92" fmla="*/ 38100 w 1105240"/>
                <a:gd name="connsiteY92" fmla="*/ 539750 h 800100"/>
                <a:gd name="connsiteX93" fmla="*/ 31750 w 1105240"/>
                <a:gd name="connsiteY93" fmla="*/ 520700 h 800100"/>
                <a:gd name="connsiteX94" fmla="*/ 19050 w 1105240"/>
                <a:gd name="connsiteY94" fmla="*/ 511175 h 800100"/>
                <a:gd name="connsiteX95" fmla="*/ 9525 w 1105240"/>
                <a:gd name="connsiteY95" fmla="*/ 492125 h 800100"/>
                <a:gd name="connsiteX96" fmla="*/ 0 w 1105240"/>
                <a:gd name="connsiteY96" fmla="*/ 473075 h 800100"/>
                <a:gd name="connsiteX97" fmla="*/ 3175 w 1105240"/>
                <a:gd name="connsiteY97" fmla="*/ 431800 h 800100"/>
                <a:gd name="connsiteX98" fmla="*/ 6350 w 1105240"/>
                <a:gd name="connsiteY98" fmla="*/ 419100 h 800100"/>
                <a:gd name="connsiteX99" fmla="*/ 15875 w 1105240"/>
                <a:gd name="connsiteY99" fmla="*/ 409575 h 800100"/>
                <a:gd name="connsiteX100" fmla="*/ 34925 w 1105240"/>
                <a:gd name="connsiteY100" fmla="*/ 381000 h 800100"/>
                <a:gd name="connsiteX101" fmla="*/ 41275 w 1105240"/>
                <a:gd name="connsiteY101" fmla="*/ 371475 h 800100"/>
                <a:gd name="connsiteX102" fmla="*/ 50800 w 1105240"/>
                <a:gd name="connsiteY102" fmla="*/ 365125 h 800100"/>
                <a:gd name="connsiteX103" fmla="*/ 57150 w 1105240"/>
                <a:gd name="connsiteY103" fmla="*/ 355600 h 800100"/>
                <a:gd name="connsiteX104" fmla="*/ 95250 w 1105240"/>
                <a:gd name="connsiteY104" fmla="*/ 346075 h 800100"/>
                <a:gd name="connsiteX105" fmla="*/ 101600 w 1105240"/>
                <a:gd name="connsiteY105" fmla="*/ 336550 h 800100"/>
                <a:gd name="connsiteX106" fmla="*/ 82550 w 1105240"/>
                <a:gd name="connsiteY106" fmla="*/ 317500 h 800100"/>
                <a:gd name="connsiteX107" fmla="*/ 73025 w 1105240"/>
                <a:gd name="connsiteY107" fmla="*/ 314325 h 800100"/>
                <a:gd name="connsiteX108" fmla="*/ 66675 w 1105240"/>
                <a:gd name="connsiteY108" fmla="*/ 263525 h 800100"/>
                <a:gd name="connsiteX109" fmla="*/ 88900 w 1105240"/>
                <a:gd name="connsiteY109" fmla="*/ 260350 h 800100"/>
                <a:gd name="connsiteX110" fmla="*/ 123825 w 1105240"/>
                <a:gd name="connsiteY110" fmla="*/ 257175 h 800100"/>
                <a:gd name="connsiteX111" fmla="*/ 127000 w 1105240"/>
                <a:gd name="connsiteY111" fmla="*/ 273050 h 800100"/>
                <a:gd name="connsiteX112" fmla="*/ 136525 w 1105240"/>
                <a:gd name="connsiteY112" fmla="*/ 276225 h 800100"/>
                <a:gd name="connsiteX113" fmla="*/ 155575 w 1105240"/>
                <a:gd name="connsiteY113" fmla="*/ 279400 h 800100"/>
                <a:gd name="connsiteX114" fmla="*/ 161925 w 1105240"/>
                <a:gd name="connsiteY114" fmla="*/ 288925 h 800100"/>
                <a:gd name="connsiteX115" fmla="*/ 165100 w 1105240"/>
                <a:gd name="connsiteY115" fmla="*/ 298450 h 800100"/>
                <a:gd name="connsiteX116" fmla="*/ 187325 w 1105240"/>
                <a:gd name="connsiteY116" fmla="*/ 307975 h 800100"/>
                <a:gd name="connsiteX117" fmla="*/ 196850 w 1105240"/>
                <a:gd name="connsiteY117" fmla="*/ 314325 h 800100"/>
                <a:gd name="connsiteX118" fmla="*/ 241300 w 1105240"/>
                <a:gd name="connsiteY118" fmla="*/ 311150 h 800100"/>
                <a:gd name="connsiteX119" fmla="*/ 250825 w 1105240"/>
                <a:gd name="connsiteY119" fmla="*/ 301625 h 800100"/>
                <a:gd name="connsiteX120" fmla="*/ 257175 w 1105240"/>
                <a:gd name="connsiteY120" fmla="*/ 276225 h 800100"/>
                <a:gd name="connsiteX121" fmla="*/ 263525 w 1105240"/>
                <a:gd name="connsiteY121" fmla="*/ 257175 h 800100"/>
                <a:gd name="connsiteX122" fmla="*/ 266700 w 1105240"/>
                <a:gd name="connsiteY122" fmla="*/ 247650 h 800100"/>
                <a:gd name="connsiteX123" fmla="*/ 279400 w 1105240"/>
                <a:gd name="connsiteY123" fmla="*/ 228600 h 800100"/>
                <a:gd name="connsiteX124" fmla="*/ 285750 w 1105240"/>
                <a:gd name="connsiteY124" fmla="*/ 219075 h 800100"/>
                <a:gd name="connsiteX125" fmla="*/ 273367 w 1105240"/>
                <a:gd name="connsiteY125" fmla="*/ 184520 h 800100"/>
                <a:gd name="connsiteX126" fmla="*/ 295275 w 1105240"/>
                <a:gd name="connsiteY126" fmla="*/ 82550 h 800100"/>
                <a:gd name="connsiteX127" fmla="*/ 301625 w 1105240"/>
                <a:gd name="connsiteY127" fmla="*/ 63500 h 800100"/>
                <a:gd name="connsiteX128" fmla="*/ 320675 w 1105240"/>
                <a:gd name="connsiteY128" fmla="*/ 69850 h 800100"/>
                <a:gd name="connsiteX129" fmla="*/ 323956 w 1105240"/>
                <a:gd name="connsiteY129" fmla="*/ 42014 h 800100"/>
                <a:gd name="connsiteX130" fmla="*/ 346075 w 1105240"/>
                <a:gd name="connsiteY130" fmla="*/ 76200 h 800100"/>
                <a:gd name="connsiteX131" fmla="*/ 358881 w 1105240"/>
                <a:gd name="connsiteY131" fmla="*/ 57740 h 800100"/>
                <a:gd name="connsiteX132" fmla="*/ 384175 w 1105240"/>
                <a:gd name="connsiteY132" fmla="*/ 95250 h 800100"/>
                <a:gd name="connsiteX133" fmla="*/ 393700 w 1105240"/>
                <a:gd name="connsiteY133" fmla="*/ 85725 h 800100"/>
                <a:gd name="connsiteX134" fmla="*/ 403172 w 1105240"/>
                <a:gd name="connsiteY134" fmla="*/ 48216 h 800100"/>
                <a:gd name="connsiteX135" fmla="*/ 422275 w 1105240"/>
                <a:gd name="connsiteY135" fmla="*/ 60325 h 800100"/>
                <a:gd name="connsiteX136" fmla="*/ 444500 w 1105240"/>
                <a:gd name="connsiteY136" fmla="*/ 63500 h 800100"/>
                <a:gd name="connsiteX137" fmla="*/ 469900 w 1105240"/>
                <a:gd name="connsiteY137" fmla="*/ 66675 h 800100"/>
                <a:gd name="connsiteX138" fmla="*/ 488950 w 1105240"/>
                <a:gd name="connsiteY138" fmla="*/ 69850 h 800100"/>
                <a:gd name="connsiteX139" fmla="*/ 508000 w 1105240"/>
                <a:gd name="connsiteY139" fmla="*/ 76200 h 800100"/>
                <a:gd name="connsiteX140" fmla="*/ 527050 w 1105240"/>
                <a:gd name="connsiteY140" fmla="*/ 88900 h 800100"/>
                <a:gd name="connsiteX141" fmla="*/ 542925 w 1105240"/>
                <a:gd name="connsiteY141" fmla="*/ 92075 h 800100"/>
                <a:gd name="connsiteX142" fmla="*/ 558800 w 1105240"/>
                <a:gd name="connsiteY142" fmla="*/ 88900 h 800100"/>
                <a:gd name="connsiteX143" fmla="*/ 568325 w 1105240"/>
                <a:gd name="connsiteY143" fmla="*/ 54271 h 800100"/>
                <a:gd name="connsiteX144" fmla="*/ 593725 w 1105240"/>
                <a:gd name="connsiteY144" fmla="*/ 57150 h 800100"/>
                <a:gd name="connsiteX145" fmla="*/ 628650 w 1105240"/>
                <a:gd name="connsiteY145" fmla="*/ 63500 h 800100"/>
                <a:gd name="connsiteX146" fmla="*/ 638175 w 1105240"/>
                <a:gd name="connsiteY146" fmla="*/ 69850 h 800100"/>
                <a:gd name="connsiteX147" fmla="*/ 660559 w 1105240"/>
                <a:gd name="connsiteY147" fmla="*/ 51095 h 800100"/>
                <a:gd name="connsiteX148" fmla="*/ 673100 w 1105240"/>
                <a:gd name="connsiteY148" fmla="*/ 34925 h 800100"/>
                <a:gd name="connsiteX149" fmla="*/ 679450 w 1105240"/>
                <a:gd name="connsiteY149" fmla="*/ 15875 h 800100"/>
                <a:gd name="connsiteX150" fmla="*/ 682625 w 1105240"/>
                <a:gd name="connsiteY150" fmla="*/ 6350 h 800100"/>
                <a:gd name="connsiteX151" fmla="*/ 688975 w 1105240"/>
                <a:gd name="connsiteY151" fmla="*/ 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105240" h="800100">
                  <a:moveTo>
                    <a:pt x="688975" y="0"/>
                  </a:moveTo>
                  <a:cubicBezTo>
                    <a:pt x="700349" y="9100"/>
                    <a:pt x="705303" y="10431"/>
                    <a:pt x="711200" y="22225"/>
                  </a:cubicBezTo>
                  <a:cubicBezTo>
                    <a:pt x="712697" y="25218"/>
                    <a:pt x="713456" y="28532"/>
                    <a:pt x="714375" y="31750"/>
                  </a:cubicBezTo>
                  <a:cubicBezTo>
                    <a:pt x="715574" y="35946"/>
                    <a:pt x="715129" y="40819"/>
                    <a:pt x="717550" y="44450"/>
                  </a:cubicBezTo>
                  <a:cubicBezTo>
                    <a:pt x="719794" y="47816"/>
                    <a:pt x="737578" y="56051"/>
                    <a:pt x="739775" y="57150"/>
                  </a:cubicBezTo>
                  <a:cubicBezTo>
                    <a:pt x="741850" y="60262"/>
                    <a:pt x="757299" y="84199"/>
                    <a:pt x="762000" y="88900"/>
                  </a:cubicBezTo>
                  <a:cubicBezTo>
                    <a:pt x="764698" y="91598"/>
                    <a:pt x="768350" y="93133"/>
                    <a:pt x="771525" y="95250"/>
                  </a:cubicBezTo>
                  <a:cubicBezTo>
                    <a:pt x="773642" y="98425"/>
                    <a:pt x="775177" y="102077"/>
                    <a:pt x="777875" y="104775"/>
                  </a:cubicBezTo>
                  <a:cubicBezTo>
                    <a:pt x="785184" y="112084"/>
                    <a:pt x="790384" y="111871"/>
                    <a:pt x="800100" y="114300"/>
                  </a:cubicBezTo>
                  <a:cubicBezTo>
                    <a:pt x="806169" y="118346"/>
                    <a:pt x="815389" y="123593"/>
                    <a:pt x="819150" y="130175"/>
                  </a:cubicBezTo>
                  <a:cubicBezTo>
                    <a:pt x="821315" y="133964"/>
                    <a:pt x="820374" y="138972"/>
                    <a:pt x="822325" y="142875"/>
                  </a:cubicBezTo>
                  <a:cubicBezTo>
                    <a:pt x="828675" y="155575"/>
                    <a:pt x="832908" y="162454"/>
                    <a:pt x="844550" y="168275"/>
                  </a:cubicBezTo>
                  <a:cubicBezTo>
                    <a:pt x="847543" y="169772"/>
                    <a:pt x="850900" y="170392"/>
                    <a:pt x="854075" y="171450"/>
                  </a:cubicBezTo>
                  <a:cubicBezTo>
                    <a:pt x="867160" y="191077"/>
                    <a:pt x="852632" y="171931"/>
                    <a:pt x="869950" y="187325"/>
                  </a:cubicBezTo>
                  <a:cubicBezTo>
                    <a:pt x="876662" y="193291"/>
                    <a:pt x="882650" y="200025"/>
                    <a:pt x="889000" y="206375"/>
                  </a:cubicBezTo>
                  <a:cubicBezTo>
                    <a:pt x="892175" y="209550"/>
                    <a:pt x="894265" y="214480"/>
                    <a:pt x="898525" y="215900"/>
                  </a:cubicBezTo>
                  <a:lnTo>
                    <a:pt x="908050" y="219075"/>
                  </a:lnTo>
                  <a:cubicBezTo>
                    <a:pt x="940148" y="267223"/>
                    <a:pt x="905406" y="217807"/>
                    <a:pt x="930275" y="247650"/>
                  </a:cubicBezTo>
                  <a:cubicBezTo>
                    <a:pt x="932718" y="250581"/>
                    <a:pt x="934182" y="254244"/>
                    <a:pt x="936625" y="257175"/>
                  </a:cubicBezTo>
                  <a:cubicBezTo>
                    <a:pt x="939500" y="260624"/>
                    <a:pt x="943275" y="263251"/>
                    <a:pt x="946150" y="266700"/>
                  </a:cubicBezTo>
                  <a:cubicBezTo>
                    <a:pt x="948593" y="269631"/>
                    <a:pt x="949802" y="273527"/>
                    <a:pt x="952500" y="276225"/>
                  </a:cubicBezTo>
                  <a:cubicBezTo>
                    <a:pt x="955198" y="278923"/>
                    <a:pt x="959094" y="280132"/>
                    <a:pt x="962025" y="282575"/>
                  </a:cubicBezTo>
                  <a:cubicBezTo>
                    <a:pt x="986471" y="302947"/>
                    <a:pt x="957426" y="282684"/>
                    <a:pt x="981075" y="298450"/>
                  </a:cubicBezTo>
                  <a:cubicBezTo>
                    <a:pt x="982133" y="301625"/>
                    <a:pt x="982394" y="305190"/>
                    <a:pt x="984250" y="307975"/>
                  </a:cubicBezTo>
                  <a:cubicBezTo>
                    <a:pt x="989917" y="316476"/>
                    <a:pt x="999139" y="320423"/>
                    <a:pt x="1006475" y="327025"/>
                  </a:cubicBezTo>
                  <a:cubicBezTo>
                    <a:pt x="1013150" y="333032"/>
                    <a:pt x="1019175" y="339725"/>
                    <a:pt x="1025525" y="346075"/>
                  </a:cubicBezTo>
                  <a:cubicBezTo>
                    <a:pt x="1028700" y="349250"/>
                    <a:pt x="1031314" y="353109"/>
                    <a:pt x="1035050" y="355600"/>
                  </a:cubicBezTo>
                  <a:lnTo>
                    <a:pt x="1054100" y="368300"/>
                  </a:lnTo>
                  <a:cubicBezTo>
                    <a:pt x="1071033" y="393700"/>
                    <a:pt x="1048808" y="363008"/>
                    <a:pt x="1069975" y="384175"/>
                  </a:cubicBezTo>
                  <a:cubicBezTo>
                    <a:pt x="1072673" y="386873"/>
                    <a:pt x="1073453" y="391187"/>
                    <a:pt x="1076325" y="393700"/>
                  </a:cubicBezTo>
                  <a:cubicBezTo>
                    <a:pt x="1082068" y="398726"/>
                    <a:pt x="1095375" y="406400"/>
                    <a:pt x="1095375" y="406400"/>
                  </a:cubicBezTo>
                  <a:cubicBezTo>
                    <a:pt x="1097492" y="409575"/>
                    <a:pt x="1100018" y="412512"/>
                    <a:pt x="1101725" y="415925"/>
                  </a:cubicBezTo>
                  <a:cubicBezTo>
                    <a:pt x="1105625" y="423725"/>
                    <a:pt x="1107139" y="433204"/>
                    <a:pt x="1101725" y="441325"/>
                  </a:cubicBezTo>
                  <a:cubicBezTo>
                    <a:pt x="1099869" y="444110"/>
                    <a:pt x="1095193" y="443003"/>
                    <a:pt x="1092200" y="444500"/>
                  </a:cubicBezTo>
                  <a:cubicBezTo>
                    <a:pt x="1076680" y="452260"/>
                    <a:pt x="1089111" y="450035"/>
                    <a:pt x="1073150" y="454025"/>
                  </a:cubicBezTo>
                  <a:cubicBezTo>
                    <a:pt x="1063608" y="456411"/>
                    <a:pt x="1046399" y="458101"/>
                    <a:pt x="1038225" y="463550"/>
                  </a:cubicBezTo>
                  <a:cubicBezTo>
                    <a:pt x="1035050" y="465667"/>
                    <a:pt x="1032113" y="468193"/>
                    <a:pt x="1028700" y="469900"/>
                  </a:cubicBezTo>
                  <a:cubicBezTo>
                    <a:pt x="1025707" y="471397"/>
                    <a:pt x="1022101" y="471450"/>
                    <a:pt x="1019175" y="473075"/>
                  </a:cubicBezTo>
                  <a:cubicBezTo>
                    <a:pt x="1012504" y="476781"/>
                    <a:pt x="1007365" y="483362"/>
                    <a:pt x="1000125" y="485775"/>
                  </a:cubicBezTo>
                  <a:lnTo>
                    <a:pt x="981075" y="492125"/>
                  </a:lnTo>
                  <a:cubicBezTo>
                    <a:pt x="950689" y="522511"/>
                    <a:pt x="989594" y="486445"/>
                    <a:pt x="962025" y="504825"/>
                  </a:cubicBezTo>
                  <a:cubicBezTo>
                    <a:pt x="958289" y="507316"/>
                    <a:pt x="956154" y="511740"/>
                    <a:pt x="952500" y="514350"/>
                  </a:cubicBezTo>
                  <a:cubicBezTo>
                    <a:pt x="948649" y="517101"/>
                    <a:pt x="944033" y="518583"/>
                    <a:pt x="939800" y="520700"/>
                  </a:cubicBezTo>
                  <a:cubicBezTo>
                    <a:pt x="937683" y="523875"/>
                    <a:pt x="936322" y="527712"/>
                    <a:pt x="933450" y="530225"/>
                  </a:cubicBezTo>
                  <a:cubicBezTo>
                    <a:pt x="927707" y="535251"/>
                    <a:pt x="920750" y="538692"/>
                    <a:pt x="914400" y="542925"/>
                  </a:cubicBezTo>
                  <a:lnTo>
                    <a:pt x="895350" y="555625"/>
                  </a:lnTo>
                  <a:cubicBezTo>
                    <a:pt x="890588" y="558800"/>
                    <a:pt x="904214" y="562799"/>
                    <a:pt x="898314" y="574379"/>
                  </a:cubicBezTo>
                  <a:cubicBezTo>
                    <a:pt x="892414" y="585959"/>
                    <a:pt x="872614" y="613010"/>
                    <a:pt x="859949" y="625107"/>
                  </a:cubicBezTo>
                  <a:cubicBezTo>
                    <a:pt x="847284" y="637204"/>
                    <a:pt x="837591" y="640551"/>
                    <a:pt x="822325" y="646962"/>
                  </a:cubicBezTo>
                  <a:cubicBezTo>
                    <a:pt x="807059" y="653373"/>
                    <a:pt x="782108" y="658160"/>
                    <a:pt x="768350" y="663575"/>
                  </a:cubicBezTo>
                  <a:cubicBezTo>
                    <a:pt x="754592" y="668990"/>
                    <a:pt x="746125" y="675217"/>
                    <a:pt x="739775" y="679450"/>
                  </a:cubicBezTo>
                  <a:cubicBezTo>
                    <a:pt x="733425" y="683683"/>
                    <a:pt x="733904" y="686365"/>
                    <a:pt x="730250" y="688975"/>
                  </a:cubicBezTo>
                  <a:cubicBezTo>
                    <a:pt x="723384" y="693879"/>
                    <a:pt x="715798" y="695909"/>
                    <a:pt x="708025" y="698500"/>
                  </a:cubicBezTo>
                  <a:cubicBezTo>
                    <a:pt x="704850" y="701675"/>
                    <a:pt x="701949" y="705150"/>
                    <a:pt x="698500" y="708025"/>
                  </a:cubicBezTo>
                  <a:cubicBezTo>
                    <a:pt x="692273" y="713215"/>
                    <a:pt x="687261" y="715814"/>
                    <a:pt x="679450" y="717550"/>
                  </a:cubicBezTo>
                  <a:cubicBezTo>
                    <a:pt x="673166" y="718947"/>
                    <a:pt x="666645" y="719164"/>
                    <a:pt x="660400" y="720725"/>
                  </a:cubicBezTo>
                  <a:cubicBezTo>
                    <a:pt x="607546" y="733939"/>
                    <a:pt x="668065" y="720287"/>
                    <a:pt x="628650" y="733425"/>
                  </a:cubicBezTo>
                  <a:cubicBezTo>
                    <a:pt x="617781" y="737048"/>
                    <a:pt x="612754" y="735023"/>
                    <a:pt x="603250" y="739775"/>
                  </a:cubicBezTo>
                  <a:cubicBezTo>
                    <a:pt x="599837" y="741482"/>
                    <a:pt x="597138" y="744418"/>
                    <a:pt x="593725" y="746125"/>
                  </a:cubicBezTo>
                  <a:cubicBezTo>
                    <a:pt x="590732" y="747622"/>
                    <a:pt x="587193" y="747803"/>
                    <a:pt x="584200" y="749300"/>
                  </a:cubicBezTo>
                  <a:cubicBezTo>
                    <a:pt x="580787" y="751007"/>
                    <a:pt x="578088" y="753943"/>
                    <a:pt x="574675" y="755650"/>
                  </a:cubicBezTo>
                  <a:cubicBezTo>
                    <a:pt x="569577" y="758199"/>
                    <a:pt x="564136" y="759999"/>
                    <a:pt x="558800" y="762000"/>
                  </a:cubicBezTo>
                  <a:cubicBezTo>
                    <a:pt x="555666" y="763175"/>
                    <a:pt x="552201" y="763550"/>
                    <a:pt x="549275" y="765175"/>
                  </a:cubicBezTo>
                  <a:cubicBezTo>
                    <a:pt x="542604" y="768881"/>
                    <a:pt x="536575" y="773642"/>
                    <a:pt x="530225" y="777875"/>
                  </a:cubicBezTo>
                  <a:cubicBezTo>
                    <a:pt x="527050" y="779992"/>
                    <a:pt x="524113" y="782518"/>
                    <a:pt x="520700" y="784225"/>
                  </a:cubicBezTo>
                  <a:cubicBezTo>
                    <a:pt x="491397" y="798876"/>
                    <a:pt x="504483" y="794629"/>
                    <a:pt x="482600" y="800100"/>
                  </a:cubicBezTo>
                  <a:cubicBezTo>
                    <a:pt x="479425" y="797983"/>
                    <a:pt x="475097" y="796986"/>
                    <a:pt x="473075" y="793750"/>
                  </a:cubicBezTo>
                  <a:cubicBezTo>
                    <a:pt x="469527" y="788074"/>
                    <a:pt x="470438" y="780269"/>
                    <a:pt x="466725" y="774700"/>
                  </a:cubicBezTo>
                  <a:cubicBezTo>
                    <a:pt x="458519" y="762390"/>
                    <a:pt x="461582" y="768795"/>
                    <a:pt x="457200" y="755650"/>
                  </a:cubicBezTo>
                  <a:cubicBezTo>
                    <a:pt x="446617" y="756708"/>
                    <a:pt x="435814" y="756433"/>
                    <a:pt x="425450" y="758825"/>
                  </a:cubicBezTo>
                  <a:cubicBezTo>
                    <a:pt x="414368" y="761382"/>
                    <a:pt x="416060" y="769870"/>
                    <a:pt x="406400" y="774700"/>
                  </a:cubicBezTo>
                  <a:cubicBezTo>
                    <a:pt x="401573" y="777113"/>
                    <a:pt x="395817" y="776817"/>
                    <a:pt x="390525" y="777875"/>
                  </a:cubicBezTo>
                  <a:cubicBezTo>
                    <a:pt x="360892" y="776817"/>
                    <a:pt x="331017" y="778619"/>
                    <a:pt x="301625" y="774700"/>
                  </a:cubicBezTo>
                  <a:cubicBezTo>
                    <a:pt x="296493" y="774016"/>
                    <a:pt x="293785" y="758599"/>
                    <a:pt x="292100" y="755650"/>
                  </a:cubicBezTo>
                  <a:cubicBezTo>
                    <a:pt x="289475" y="751056"/>
                    <a:pt x="285651" y="747256"/>
                    <a:pt x="282575" y="742950"/>
                  </a:cubicBezTo>
                  <a:cubicBezTo>
                    <a:pt x="280357" y="739845"/>
                    <a:pt x="278923" y="736123"/>
                    <a:pt x="276225" y="733425"/>
                  </a:cubicBezTo>
                  <a:cubicBezTo>
                    <a:pt x="270070" y="727270"/>
                    <a:pt x="264922" y="726482"/>
                    <a:pt x="257175" y="723900"/>
                  </a:cubicBezTo>
                  <a:cubicBezTo>
                    <a:pt x="255058" y="720725"/>
                    <a:pt x="253523" y="717073"/>
                    <a:pt x="250825" y="714375"/>
                  </a:cubicBezTo>
                  <a:cubicBezTo>
                    <a:pt x="225850" y="689400"/>
                    <a:pt x="257782" y="729708"/>
                    <a:pt x="231775" y="698500"/>
                  </a:cubicBezTo>
                  <a:cubicBezTo>
                    <a:pt x="229332" y="695569"/>
                    <a:pt x="228405" y="691359"/>
                    <a:pt x="225425" y="688975"/>
                  </a:cubicBezTo>
                  <a:cubicBezTo>
                    <a:pt x="222812" y="686884"/>
                    <a:pt x="218893" y="687297"/>
                    <a:pt x="215900" y="685800"/>
                  </a:cubicBezTo>
                  <a:cubicBezTo>
                    <a:pt x="212487" y="684093"/>
                    <a:pt x="209788" y="681157"/>
                    <a:pt x="206375" y="679450"/>
                  </a:cubicBezTo>
                  <a:cubicBezTo>
                    <a:pt x="203382" y="677953"/>
                    <a:pt x="199843" y="677772"/>
                    <a:pt x="196850" y="676275"/>
                  </a:cubicBezTo>
                  <a:cubicBezTo>
                    <a:pt x="193437" y="674568"/>
                    <a:pt x="190675" y="671752"/>
                    <a:pt x="187325" y="669925"/>
                  </a:cubicBezTo>
                  <a:cubicBezTo>
                    <a:pt x="162530" y="656401"/>
                    <a:pt x="169030" y="659001"/>
                    <a:pt x="149225" y="654050"/>
                  </a:cubicBezTo>
                  <a:cubicBezTo>
                    <a:pt x="126507" y="638905"/>
                    <a:pt x="154337" y="655915"/>
                    <a:pt x="127000" y="644525"/>
                  </a:cubicBezTo>
                  <a:cubicBezTo>
                    <a:pt x="118262" y="640884"/>
                    <a:pt x="110067" y="636058"/>
                    <a:pt x="101600" y="631825"/>
                  </a:cubicBezTo>
                  <a:cubicBezTo>
                    <a:pt x="97367" y="629708"/>
                    <a:pt x="92838" y="628100"/>
                    <a:pt x="88900" y="625475"/>
                  </a:cubicBezTo>
                  <a:cubicBezTo>
                    <a:pt x="85725" y="623358"/>
                    <a:pt x="82788" y="620832"/>
                    <a:pt x="79375" y="619125"/>
                  </a:cubicBezTo>
                  <a:cubicBezTo>
                    <a:pt x="74300" y="616587"/>
                    <a:pt x="61897" y="614131"/>
                    <a:pt x="57150" y="612775"/>
                  </a:cubicBezTo>
                  <a:cubicBezTo>
                    <a:pt x="53932" y="611856"/>
                    <a:pt x="50800" y="610658"/>
                    <a:pt x="47625" y="609600"/>
                  </a:cubicBezTo>
                  <a:cubicBezTo>
                    <a:pt x="46567" y="602192"/>
                    <a:pt x="45276" y="594813"/>
                    <a:pt x="44450" y="587375"/>
                  </a:cubicBezTo>
                  <a:cubicBezTo>
                    <a:pt x="41514" y="560952"/>
                    <a:pt x="43873" y="558995"/>
                    <a:pt x="38100" y="539750"/>
                  </a:cubicBezTo>
                  <a:cubicBezTo>
                    <a:pt x="36177" y="533339"/>
                    <a:pt x="37105" y="524716"/>
                    <a:pt x="31750" y="520700"/>
                  </a:cubicBezTo>
                  <a:cubicBezTo>
                    <a:pt x="27517" y="517525"/>
                    <a:pt x="22792" y="514917"/>
                    <a:pt x="19050" y="511175"/>
                  </a:cubicBezTo>
                  <a:cubicBezTo>
                    <a:pt x="9951" y="502076"/>
                    <a:pt x="14690" y="502454"/>
                    <a:pt x="9525" y="492125"/>
                  </a:cubicBezTo>
                  <a:cubicBezTo>
                    <a:pt x="-2785" y="467506"/>
                    <a:pt x="7980" y="497016"/>
                    <a:pt x="0" y="473075"/>
                  </a:cubicBezTo>
                  <a:cubicBezTo>
                    <a:pt x="1058" y="459317"/>
                    <a:pt x="1563" y="445504"/>
                    <a:pt x="3175" y="431800"/>
                  </a:cubicBezTo>
                  <a:cubicBezTo>
                    <a:pt x="3685" y="427466"/>
                    <a:pt x="4185" y="422889"/>
                    <a:pt x="6350" y="419100"/>
                  </a:cubicBezTo>
                  <a:cubicBezTo>
                    <a:pt x="8578" y="415201"/>
                    <a:pt x="13118" y="413119"/>
                    <a:pt x="15875" y="409575"/>
                  </a:cubicBezTo>
                  <a:lnTo>
                    <a:pt x="34925" y="381000"/>
                  </a:lnTo>
                  <a:cubicBezTo>
                    <a:pt x="37042" y="377825"/>
                    <a:pt x="38100" y="373592"/>
                    <a:pt x="41275" y="371475"/>
                  </a:cubicBezTo>
                  <a:lnTo>
                    <a:pt x="50800" y="365125"/>
                  </a:lnTo>
                  <a:cubicBezTo>
                    <a:pt x="52917" y="361950"/>
                    <a:pt x="53914" y="357622"/>
                    <a:pt x="57150" y="355600"/>
                  </a:cubicBezTo>
                  <a:cubicBezTo>
                    <a:pt x="66298" y="349882"/>
                    <a:pt x="84995" y="347784"/>
                    <a:pt x="95250" y="346075"/>
                  </a:cubicBezTo>
                  <a:cubicBezTo>
                    <a:pt x="97367" y="342900"/>
                    <a:pt x="101127" y="340336"/>
                    <a:pt x="101600" y="336550"/>
                  </a:cubicBezTo>
                  <a:cubicBezTo>
                    <a:pt x="104166" y="316025"/>
                    <a:pt x="96918" y="321092"/>
                    <a:pt x="82550" y="317500"/>
                  </a:cubicBezTo>
                  <a:cubicBezTo>
                    <a:pt x="79303" y="316688"/>
                    <a:pt x="76200" y="315383"/>
                    <a:pt x="73025" y="314325"/>
                  </a:cubicBezTo>
                  <a:cubicBezTo>
                    <a:pt x="58428" y="299728"/>
                    <a:pt x="48758" y="294879"/>
                    <a:pt x="66675" y="263525"/>
                  </a:cubicBezTo>
                  <a:cubicBezTo>
                    <a:pt x="70388" y="257027"/>
                    <a:pt x="81492" y="261408"/>
                    <a:pt x="88900" y="260350"/>
                  </a:cubicBezTo>
                  <a:cubicBezTo>
                    <a:pt x="113070" y="252293"/>
                    <a:pt x="101386" y="252687"/>
                    <a:pt x="123825" y="257175"/>
                  </a:cubicBezTo>
                  <a:cubicBezTo>
                    <a:pt x="124883" y="262467"/>
                    <a:pt x="124007" y="268560"/>
                    <a:pt x="127000" y="273050"/>
                  </a:cubicBezTo>
                  <a:cubicBezTo>
                    <a:pt x="128856" y="275835"/>
                    <a:pt x="133258" y="275499"/>
                    <a:pt x="136525" y="276225"/>
                  </a:cubicBezTo>
                  <a:cubicBezTo>
                    <a:pt x="142809" y="277622"/>
                    <a:pt x="149225" y="278342"/>
                    <a:pt x="155575" y="279400"/>
                  </a:cubicBezTo>
                  <a:cubicBezTo>
                    <a:pt x="157692" y="282575"/>
                    <a:pt x="160218" y="285512"/>
                    <a:pt x="161925" y="288925"/>
                  </a:cubicBezTo>
                  <a:cubicBezTo>
                    <a:pt x="163422" y="291918"/>
                    <a:pt x="163009" y="295837"/>
                    <a:pt x="165100" y="298450"/>
                  </a:cubicBezTo>
                  <a:cubicBezTo>
                    <a:pt x="170582" y="305302"/>
                    <a:pt x="179699" y="306068"/>
                    <a:pt x="187325" y="307975"/>
                  </a:cubicBezTo>
                  <a:cubicBezTo>
                    <a:pt x="190500" y="310092"/>
                    <a:pt x="193437" y="312618"/>
                    <a:pt x="196850" y="314325"/>
                  </a:cubicBezTo>
                  <a:cubicBezTo>
                    <a:pt x="212528" y="322164"/>
                    <a:pt x="221016" y="314838"/>
                    <a:pt x="241300" y="311150"/>
                  </a:cubicBezTo>
                  <a:cubicBezTo>
                    <a:pt x="244475" y="307975"/>
                    <a:pt x="248334" y="305361"/>
                    <a:pt x="250825" y="301625"/>
                  </a:cubicBezTo>
                  <a:cubicBezTo>
                    <a:pt x="253789" y="297179"/>
                    <a:pt x="256435" y="278938"/>
                    <a:pt x="257175" y="276225"/>
                  </a:cubicBezTo>
                  <a:cubicBezTo>
                    <a:pt x="258936" y="269767"/>
                    <a:pt x="261408" y="263525"/>
                    <a:pt x="263525" y="257175"/>
                  </a:cubicBezTo>
                  <a:cubicBezTo>
                    <a:pt x="264583" y="254000"/>
                    <a:pt x="264844" y="250435"/>
                    <a:pt x="266700" y="247650"/>
                  </a:cubicBezTo>
                  <a:lnTo>
                    <a:pt x="279400" y="228600"/>
                  </a:lnTo>
                  <a:cubicBezTo>
                    <a:pt x="281517" y="225425"/>
                    <a:pt x="284543" y="222695"/>
                    <a:pt x="285750" y="219075"/>
                  </a:cubicBezTo>
                  <a:lnTo>
                    <a:pt x="273367" y="184520"/>
                  </a:lnTo>
                  <a:cubicBezTo>
                    <a:pt x="274425" y="145362"/>
                    <a:pt x="290565" y="102720"/>
                    <a:pt x="295275" y="82550"/>
                  </a:cubicBezTo>
                  <a:cubicBezTo>
                    <a:pt x="299985" y="62380"/>
                    <a:pt x="301625" y="63500"/>
                    <a:pt x="301625" y="63500"/>
                  </a:cubicBezTo>
                  <a:lnTo>
                    <a:pt x="320675" y="69850"/>
                  </a:lnTo>
                  <a:cubicBezTo>
                    <a:pt x="323850" y="70908"/>
                    <a:pt x="320674" y="41358"/>
                    <a:pt x="323956" y="42014"/>
                  </a:cubicBezTo>
                  <a:cubicBezTo>
                    <a:pt x="329248" y="43072"/>
                    <a:pt x="340254" y="73579"/>
                    <a:pt x="346075" y="76200"/>
                  </a:cubicBezTo>
                  <a:cubicBezTo>
                    <a:pt x="351896" y="78821"/>
                    <a:pt x="353312" y="54027"/>
                    <a:pt x="358881" y="57740"/>
                  </a:cubicBezTo>
                  <a:lnTo>
                    <a:pt x="384175" y="95250"/>
                  </a:lnTo>
                  <a:cubicBezTo>
                    <a:pt x="387350" y="92075"/>
                    <a:pt x="390534" y="93564"/>
                    <a:pt x="393700" y="85725"/>
                  </a:cubicBezTo>
                  <a:cubicBezTo>
                    <a:pt x="396866" y="77886"/>
                    <a:pt x="398410" y="52449"/>
                    <a:pt x="403172" y="48216"/>
                  </a:cubicBezTo>
                  <a:cubicBezTo>
                    <a:pt x="407934" y="43983"/>
                    <a:pt x="418885" y="62020"/>
                    <a:pt x="422275" y="60325"/>
                  </a:cubicBezTo>
                  <a:lnTo>
                    <a:pt x="444500" y="63500"/>
                  </a:lnTo>
                  <a:lnTo>
                    <a:pt x="469900" y="66675"/>
                  </a:lnTo>
                  <a:cubicBezTo>
                    <a:pt x="476273" y="67585"/>
                    <a:pt x="482705" y="68289"/>
                    <a:pt x="488950" y="69850"/>
                  </a:cubicBezTo>
                  <a:cubicBezTo>
                    <a:pt x="495444" y="71473"/>
                    <a:pt x="502431" y="72487"/>
                    <a:pt x="508000" y="76200"/>
                  </a:cubicBezTo>
                  <a:cubicBezTo>
                    <a:pt x="514350" y="80433"/>
                    <a:pt x="519566" y="87403"/>
                    <a:pt x="527050" y="88900"/>
                  </a:cubicBezTo>
                  <a:lnTo>
                    <a:pt x="542925" y="92075"/>
                  </a:lnTo>
                  <a:cubicBezTo>
                    <a:pt x="548217" y="91017"/>
                    <a:pt x="554567" y="95201"/>
                    <a:pt x="558800" y="88900"/>
                  </a:cubicBezTo>
                  <a:cubicBezTo>
                    <a:pt x="563033" y="82599"/>
                    <a:pt x="563214" y="61937"/>
                    <a:pt x="568325" y="54271"/>
                  </a:cubicBezTo>
                  <a:cubicBezTo>
                    <a:pt x="573356" y="46724"/>
                    <a:pt x="586814" y="58532"/>
                    <a:pt x="593725" y="57150"/>
                  </a:cubicBezTo>
                  <a:cubicBezTo>
                    <a:pt x="602481" y="58244"/>
                    <a:pt x="618861" y="58606"/>
                    <a:pt x="628650" y="63500"/>
                  </a:cubicBezTo>
                  <a:cubicBezTo>
                    <a:pt x="632063" y="65207"/>
                    <a:pt x="635000" y="67733"/>
                    <a:pt x="638175" y="69850"/>
                  </a:cubicBezTo>
                  <a:cubicBezTo>
                    <a:pt x="648758" y="67733"/>
                    <a:pt x="652927" y="58727"/>
                    <a:pt x="660559" y="51095"/>
                  </a:cubicBezTo>
                  <a:cubicBezTo>
                    <a:pt x="667336" y="44318"/>
                    <a:pt x="669952" y="40795"/>
                    <a:pt x="673100" y="34925"/>
                  </a:cubicBezTo>
                  <a:cubicBezTo>
                    <a:pt x="676248" y="29055"/>
                    <a:pt x="677333" y="22225"/>
                    <a:pt x="679450" y="15875"/>
                  </a:cubicBezTo>
                  <a:cubicBezTo>
                    <a:pt x="680508" y="12700"/>
                    <a:pt x="680769" y="9135"/>
                    <a:pt x="682625" y="6350"/>
                  </a:cubicBezTo>
                  <a:lnTo>
                    <a:pt x="6889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3F8A576-91A9-43CA-BAE6-947015A432CB}"/>
                </a:ext>
              </a:extLst>
            </p:cNvPr>
            <p:cNvSpPr/>
            <p:nvPr/>
          </p:nvSpPr>
          <p:spPr>
            <a:xfrm>
              <a:off x="1425001" y="2316165"/>
              <a:ext cx="200599" cy="1857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৭</a:t>
              </a:r>
            </a:p>
          </p:txBody>
        </p:sp>
      </p:grpSp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7EC7573D-7686-49C4-91A7-E2B4C9D613FF}"/>
              </a:ext>
            </a:extLst>
          </p:cNvPr>
          <p:cNvSpPr/>
          <p:nvPr/>
        </p:nvSpPr>
        <p:spPr>
          <a:xfrm>
            <a:off x="5875967" y="241540"/>
            <a:ext cx="5844269" cy="3429000"/>
          </a:xfrm>
          <a:prstGeom prst="roundRect">
            <a:avLst/>
          </a:prstGeom>
          <a:solidFill>
            <a:srgbClr val="ACA2A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৭নং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en-US" sz="2400" b="1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400" b="0" i="0" u="none" strike="noStrike" dirty="0">
                <a:solidFill>
                  <a:sysClr val="windowText" lastClr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দিনাজপুর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দক্ষিণাঞ্চল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রাজশাহী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পাবনা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বগুড়া</a:t>
            </a:r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নাজমুল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হক-১০ এপ্রিল-১৯৭১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২৭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সেপ্টেম্বর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১৯৭১</a:t>
            </a:r>
            <a:r>
              <a:rPr lang="en-US" sz="2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দুর্ঘটনায় নিহত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হয়ে</a:t>
            </a:r>
            <a:r>
              <a:rPr lang="en-US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ছিলেন</a:t>
            </a:r>
            <a:r>
              <a:rPr lang="en-US" sz="2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কাজী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নূরুজ্জামান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-২৭ সেপ্টেম্বর-১৯৭১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১৪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ফ্রেব্রুয়ারী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১৯৭২ </a:t>
            </a:r>
          </a:p>
          <a:p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0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20F2128-A34A-4868-AA86-47ACA1FDF616}"/>
              </a:ext>
            </a:extLst>
          </p:cNvPr>
          <p:cNvGrpSpPr/>
          <p:nvPr/>
        </p:nvGrpSpPr>
        <p:grpSpPr>
          <a:xfrm>
            <a:off x="6819900" y="552450"/>
            <a:ext cx="4532787" cy="3273425"/>
            <a:chOff x="1844676" y="1652588"/>
            <a:chExt cx="5559424" cy="3884612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B05CCCCE-4B30-431E-B8B0-87570294D22F}"/>
                </a:ext>
              </a:extLst>
            </p:cNvPr>
            <p:cNvGrpSpPr/>
            <p:nvPr/>
          </p:nvGrpSpPr>
          <p:grpSpPr>
            <a:xfrm>
              <a:off x="4622800" y="1660525"/>
              <a:ext cx="2781300" cy="3876675"/>
              <a:chOff x="4648200" y="1660525"/>
              <a:chExt cx="2781300" cy="3863975"/>
            </a:xfrm>
          </p:grpSpPr>
          <p:pic>
            <p:nvPicPr>
              <p:cNvPr id="104" name="Picture 10" descr="স্বাধীনতা যুদ্ধের অকুতভয় বীর সেনানী ৭নং সেক্টর কমাণ্ডার কর্নেল (অব.) কাজী  নূরুজ্জামান, বীর উত্তম এর জন্মদিনে শুভেচ্ছা - কোবিদ এর বাংলা ...">
                <a:extLst>
                  <a:ext uri="{FF2B5EF4-FFF2-40B4-BE49-F238E27FC236}">
                    <a16:creationId xmlns:a16="http://schemas.microsoft.com/office/drawing/2014/main" id="{E741F7BF-037C-4DA7-BE6F-50B3E44BB9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726" y="1660525"/>
                <a:ext cx="2771774" cy="34455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3EB6D7F2-4E28-4ADF-9C78-79D5AC89781C}"/>
                  </a:ext>
                </a:extLst>
              </p:cNvPr>
              <p:cNvSpPr/>
              <p:nvPr/>
            </p:nvSpPr>
            <p:spPr>
              <a:xfrm>
                <a:off x="4648200" y="5086350"/>
                <a:ext cx="2762250" cy="438150"/>
              </a:xfrm>
              <a:prstGeom prst="rect">
                <a:avLst/>
              </a:prstGeom>
              <a:solidFill>
                <a:srgbClr val="9F928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মেজর</a:t>
                </a:r>
                <a:r>
                  <a:rPr lang="en-US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কাজী</a:t>
                </a:r>
                <a:r>
                  <a:rPr lang="en-US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নুরুজ্জামান</a:t>
                </a:r>
                <a:endParaRPr lang="en-US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50FB50F9-9B28-40DA-BD40-A57C69CEC341}"/>
                </a:ext>
              </a:extLst>
            </p:cNvPr>
            <p:cNvGrpSpPr/>
            <p:nvPr/>
          </p:nvGrpSpPr>
          <p:grpSpPr>
            <a:xfrm>
              <a:off x="1844676" y="1652588"/>
              <a:ext cx="2778124" cy="3859212"/>
              <a:chOff x="739776" y="1474788"/>
              <a:chExt cx="2270124" cy="3402012"/>
            </a:xfrm>
          </p:grpSpPr>
          <p:pic>
            <p:nvPicPr>
              <p:cNvPr id="102" name="Picture 8" descr="কুড়ানো ( পর্ব ৩০ ) স্মরণ মুক্তিযুদ্ধের বীর মেজর নাজমুল - তানজীর আহমেদ  সিয়াম এর বাংলা ব্লগ । bangla blog | সামহোয়্যার ইন ব্লগ - বাঁধ ভাঙ্গার  আওয়াজ">
                <a:extLst>
                  <a:ext uri="{FF2B5EF4-FFF2-40B4-BE49-F238E27FC236}">
                    <a16:creationId xmlns:a16="http://schemas.microsoft.com/office/drawing/2014/main" id="{EB3686BF-B71A-4061-8D4A-6CC2BF5AD7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776" y="1474788"/>
                <a:ext cx="2270124" cy="30680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5B99898-170C-4D80-A1AF-22CDAACC22E8}"/>
                  </a:ext>
                </a:extLst>
              </p:cNvPr>
              <p:cNvSpPr/>
              <p:nvPr/>
            </p:nvSpPr>
            <p:spPr>
              <a:xfrm>
                <a:off x="762000" y="4495800"/>
                <a:ext cx="2247900" cy="381000"/>
              </a:xfrm>
              <a:prstGeom prst="rect">
                <a:avLst/>
              </a:prstGeom>
              <a:solidFill>
                <a:srgbClr val="C1C1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মেজর</a:t>
                </a:r>
                <a:r>
                  <a:rPr lang="en-US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নাজমুল</a:t>
                </a:r>
                <a:r>
                  <a:rPr lang="en-US" dirty="0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dirty="0" err="1">
                    <a:solidFill>
                      <a:schemeClr val="tx1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হক</a:t>
                </a:r>
                <a:endParaRPr lang="en-US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</p:grp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51C4A9A-FC0D-444E-B94C-F2C273679E3B}"/>
              </a:ext>
            </a:extLst>
          </p:cNvPr>
          <p:cNvGrpSpPr/>
          <p:nvPr/>
        </p:nvGrpSpPr>
        <p:grpSpPr>
          <a:xfrm>
            <a:off x="1312928" y="2695609"/>
            <a:ext cx="1276694" cy="1714500"/>
            <a:chOff x="1312928" y="2365409"/>
            <a:chExt cx="1276694" cy="1714500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6DCC2E8-642B-446A-B642-79FD47F4DAC6}"/>
                </a:ext>
              </a:extLst>
            </p:cNvPr>
            <p:cNvSpPr/>
            <p:nvPr/>
          </p:nvSpPr>
          <p:spPr>
            <a:xfrm>
              <a:off x="1312928" y="2365409"/>
              <a:ext cx="1276694" cy="1714500"/>
            </a:xfrm>
            <a:custGeom>
              <a:avLst/>
              <a:gdLst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206416 w 1286282"/>
                <a:gd name="connsiteY34" fmla="*/ 1226820 h 1645920"/>
                <a:gd name="connsiteX35" fmla="*/ 1175936 w 1286282"/>
                <a:gd name="connsiteY35" fmla="*/ 1242060 h 1645920"/>
                <a:gd name="connsiteX36" fmla="*/ 1153076 w 1286282"/>
                <a:gd name="connsiteY36" fmla="*/ 1249680 h 1645920"/>
                <a:gd name="connsiteX37" fmla="*/ 1107356 w 1286282"/>
                <a:gd name="connsiteY37" fmla="*/ 1280160 h 1645920"/>
                <a:gd name="connsiteX38" fmla="*/ 1031156 w 1286282"/>
                <a:gd name="connsiteY38" fmla="*/ 1303020 h 1645920"/>
                <a:gd name="connsiteX39" fmla="*/ 1008296 w 1286282"/>
                <a:gd name="connsiteY39" fmla="*/ 1318260 h 1645920"/>
                <a:gd name="connsiteX40" fmla="*/ 962576 w 1286282"/>
                <a:gd name="connsiteY40" fmla="*/ 1333500 h 1645920"/>
                <a:gd name="connsiteX41" fmla="*/ 939716 w 1286282"/>
                <a:gd name="connsiteY41" fmla="*/ 1348740 h 1645920"/>
                <a:gd name="connsiteX42" fmla="*/ 893996 w 1286282"/>
                <a:gd name="connsiteY42" fmla="*/ 1363980 h 1645920"/>
                <a:gd name="connsiteX43" fmla="*/ 871136 w 1286282"/>
                <a:gd name="connsiteY43" fmla="*/ 1371600 h 1645920"/>
                <a:gd name="connsiteX44" fmla="*/ 817796 w 1286282"/>
                <a:gd name="connsiteY44" fmla="*/ 1402080 h 1645920"/>
                <a:gd name="connsiteX45" fmla="*/ 772076 w 1286282"/>
                <a:gd name="connsiteY45" fmla="*/ 1417320 h 1645920"/>
                <a:gd name="connsiteX46" fmla="*/ 749216 w 1286282"/>
                <a:gd name="connsiteY46" fmla="*/ 1432560 h 1645920"/>
                <a:gd name="connsiteX47" fmla="*/ 703496 w 1286282"/>
                <a:gd name="connsiteY47" fmla="*/ 1447800 h 1645920"/>
                <a:gd name="connsiteX48" fmla="*/ 657776 w 1286282"/>
                <a:gd name="connsiteY48" fmla="*/ 1478280 h 1645920"/>
                <a:gd name="connsiteX49" fmla="*/ 612056 w 1286282"/>
                <a:gd name="connsiteY49" fmla="*/ 1493520 h 1645920"/>
                <a:gd name="connsiteX50" fmla="*/ 543476 w 1286282"/>
                <a:gd name="connsiteY50" fmla="*/ 1524000 h 1645920"/>
                <a:gd name="connsiteX51" fmla="*/ 490136 w 1286282"/>
                <a:gd name="connsiteY51" fmla="*/ 1546860 h 1645920"/>
                <a:gd name="connsiteX52" fmla="*/ 467276 w 1286282"/>
                <a:gd name="connsiteY52" fmla="*/ 1554480 h 1645920"/>
                <a:gd name="connsiteX53" fmla="*/ 436796 w 1286282"/>
                <a:gd name="connsiteY53" fmla="*/ 1569720 h 1645920"/>
                <a:gd name="connsiteX54" fmla="*/ 360596 w 1286282"/>
                <a:gd name="connsiteY54" fmla="*/ 1600200 h 1645920"/>
                <a:gd name="connsiteX55" fmla="*/ 314876 w 1286282"/>
                <a:gd name="connsiteY55" fmla="*/ 1630680 h 1645920"/>
                <a:gd name="connsiteX56" fmla="*/ 292016 w 1286282"/>
                <a:gd name="connsiteY56" fmla="*/ 1645920 h 1645920"/>
                <a:gd name="connsiteX57" fmla="*/ 284396 w 1286282"/>
                <a:gd name="connsiteY57" fmla="*/ 1623060 h 1645920"/>
                <a:gd name="connsiteX58" fmla="*/ 307256 w 1286282"/>
                <a:gd name="connsiteY58" fmla="*/ 1546860 h 1645920"/>
                <a:gd name="connsiteX59" fmla="*/ 330116 w 1286282"/>
                <a:gd name="connsiteY59" fmla="*/ 1501140 h 1645920"/>
                <a:gd name="connsiteX60" fmla="*/ 307256 w 1286282"/>
                <a:gd name="connsiteY60" fmla="*/ 1478280 h 1645920"/>
                <a:gd name="connsiteX61" fmla="*/ 299636 w 1286282"/>
                <a:gd name="connsiteY61" fmla="*/ 1455420 h 1645920"/>
                <a:gd name="connsiteX62" fmla="*/ 284396 w 1286282"/>
                <a:gd name="connsiteY62" fmla="*/ 1432560 h 1645920"/>
                <a:gd name="connsiteX63" fmla="*/ 269156 w 1286282"/>
                <a:gd name="connsiteY63" fmla="*/ 1394460 h 1645920"/>
                <a:gd name="connsiteX64" fmla="*/ 246296 w 1286282"/>
                <a:gd name="connsiteY64" fmla="*/ 1348740 h 1645920"/>
                <a:gd name="connsiteX65" fmla="*/ 284396 w 1286282"/>
                <a:gd name="connsiteY65" fmla="*/ 1310640 h 1645920"/>
                <a:gd name="connsiteX66" fmla="*/ 292016 w 1286282"/>
                <a:gd name="connsiteY66" fmla="*/ 1287780 h 1645920"/>
                <a:gd name="connsiteX67" fmla="*/ 337736 w 1286282"/>
                <a:gd name="connsiteY67" fmla="*/ 1257300 h 1645920"/>
                <a:gd name="connsiteX68" fmla="*/ 352976 w 1286282"/>
                <a:gd name="connsiteY68" fmla="*/ 1234440 h 1645920"/>
                <a:gd name="connsiteX69" fmla="*/ 322496 w 1286282"/>
                <a:gd name="connsiteY69" fmla="*/ 1203960 h 1645920"/>
                <a:gd name="connsiteX70" fmla="*/ 253916 w 1286282"/>
                <a:gd name="connsiteY70" fmla="*/ 1181100 h 1645920"/>
                <a:gd name="connsiteX71" fmla="*/ 208196 w 1286282"/>
                <a:gd name="connsiteY71" fmla="*/ 1188720 h 1645920"/>
                <a:gd name="connsiteX72" fmla="*/ 185336 w 1286282"/>
                <a:gd name="connsiteY72" fmla="*/ 1234440 h 1645920"/>
                <a:gd name="connsiteX73" fmla="*/ 170096 w 1286282"/>
                <a:gd name="connsiteY73" fmla="*/ 1211580 h 1645920"/>
                <a:gd name="connsiteX74" fmla="*/ 124376 w 1286282"/>
                <a:gd name="connsiteY74" fmla="*/ 1181100 h 1645920"/>
                <a:gd name="connsiteX75" fmla="*/ 131996 w 1286282"/>
                <a:gd name="connsiteY75" fmla="*/ 1143000 h 1645920"/>
                <a:gd name="connsiteX76" fmla="*/ 147236 w 1286282"/>
                <a:gd name="connsiteY76" fmla="*/ 1120140 h 1645920"/>
                <a:gd name="connsiteX77" fmla="*/ 170096 w 1286282"/>
                <a:gd name="connsiteY77" fmla="*/ 1074420 h 1645920"/>
                <a:gd name="connsiteX78" fmla="*/ 177716 w 1286282"/>
                <a:gd name="connsiteY78" fmla="*/ 1043940 h 1645920"/>
                <a:gd name="connsiteX79" fmla="*/ 185336 w 1286282"/>
                <a:gd name="connsiteY79" fmla="*/ 1005840 h 1645920"/>
                <a:gd name="connsiteX80" fmla="*/ 200576 w 1286282"/>
                <a:gd name="connsiteY80" fmla="*/ 982980 h 1645920"/>
                <a:gd name="connsiteX81" fmla="*/ 177716 w 1286282"/>
                <a:gd name="connsiteY81" fmla="*/ 990600 h 1645920"/>
                <a:gd name="connsiteX82" fmla="*/ 147236 w 1286282"/>
                <a:gd name="connsiteY82" fmla="*/ 1028700 h 1645920"/>
                <a:gd name="connsiteX83" fmla="*/ 116756 w 1286282"/>
                <a:gd name="connsiteY83" fmla="*/ 1005840 h 1645920"/>
                <a:gd name="connsiteX84" fmla="*/ 109136 w 1286282"/>
                <a:gd name="connsiteY84" fmla="*/ 982980 h 1645920"/>
                <a:gd name="connsiteX85" fmla="*/ 86276 w 1286282"/>
                <a:gd name="connsiteY85" fmla="*/ 952500 h 1645920"/>
                <a:gd name="connsiteX86" fmla="*/ 48176 w 1286282"/>
                <a:gd name="connsiteY86" fmla="*/ 906780 h 1645920"/>
                <a:gd name="connsiteX87" fmla="*/ 40556 w 1286282"/>
                <a:gd name="connsiteY87" fmla="*/ 883920 h 1645920"/>
                <a:gd name="connsiteX88" fmla="*/ 32936 w 1286282"/>
                <a:gd name="connsiteY88" fmla="*/ 708660 h 1645920"/>
                <a:gd name="connsiteX89" fmla="*/ 78656 w 1286282"/>
                <a:gd name="connsiteY89" fmla="*/ 701040 h 1645920"/>
                <a:gd name="connsiteX90" fmla="*/ 101516 w 1286282"/>
                <a:gd name="connsiteY90" fmla="*/ 693420 h 1645920"/>
                <a:gd name="connsiteX91" fmla="*/ 131996 w 1286282"/>
                <a:gd name="connsiteY91" fmla="*/ 655320 h 1645920"/>
                <a:gd name="connsiteX92" fmla="*/ 170096 w 1286282"/>
                <a:gd name="connsiteY92" fmla="*/ 617220 h 1645920"/>
                <a:gd name="connsiteX93" fmla="*/ 162476 w 1286282"/>
                <a:gd name="connsiteY93" fmla="*/ 480060 h 1645920"/>
                <a:gd name="connsiteX94" fmla="*/ 147236 w 1286282"/>
                <a:gd name="connsiteY94" fmla="*/ 434340 h 1645920"/>
                <a:gd name="connsiteX95" fmla="*/ 162476 w 1286282"/>
                <a:gd name="connsiteY95" fmla="*/ 388620 h 1645920"/>
                <a:gd name="connsiteX96" fmla="*/ 185336 w 1286282"/>
                <a:gd name="connsiteY96" fmla="*/ 373380 h 1645920"/>
                <a:gd name="connsiteX97" fmla="*/ 208196 w 1286282"/>
                <a:gd name="connsiteY97" fmla="*/ 350520 h 1645920"/>
                <a:gd name="connsiteX98" fmla="*/ 231056 w 1286282"/>
                <a:gd name="connsiteY98" fmla="*/ 342900 h 1645920"/>
                <a:gd name="connsiteX99" fmla="*/ 246296 w 1286282"/>
                <a:gd name="connsiteY99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206416 w 1286282"/>
                <a:gd name="connsiteY34" fmla="*/ 1226820 h 1645920"/>
                <a:gd name="connsiteX35" fmla="*/ 1175936 w 1286282"/>
                <a:gd name="connsiteY35" fmla="*/ 1242060 h 1645920"/>
                <a:gd name="connsiteX36" fmla="*/ 1107356 w 1286282"/>
                <a:gd name="connsiteY36" fmla="*/ 1280160 h 1645920"/>
                <a:gd name="connsiteX37" fmla="*/ 1031156 w 1286282"/>
                <a:gd name="connsiteY37" fmla="*/ 1303020 h 1645920"/>
                <a:gd name="connsiteX38" fmla="*/ 1008296 w 1286282"/>
                <a:gd name="connsiteY38" fmla="*/ 1318260 h 1645920"/>
                <a:gd name="connsiteX39" fmla="*/ 962576 w 1286282"/>
                <a:gd name="connsiteY39" fmla="*/ 1333500 h 1645920"/>
                <a:gd name="connsiteX40" fmla="*/ 939716 w 1286282"/>
                <a:gd name="connsiteY40" fmla="*/ 1348740 h 1645920"/>
                <a:gd name="connsiteX41" fmla="*/ 893996 w 1286282"/>
                <a:gd name="connsiteY41" fmla="*/ 1363980 h 1645920"/>
                <a:gd name="connsiteX42" fmla="*/ 871136 w 1286282"/>
                <a:gd name="connsiteY42" fmla="*/ 1371600 h 1645920"/>
                <a:gd name="connsiteX43" fmla="*/ 817796 w 1286282"/>
                <a:gd name="connsiteY43" fmla="*/ 1402080 h 1645920"/>
                <a:gd name="connsiteX44" fmla="*/ 772076 w 1286282"/>
                <a:gd name="connsiteY44" fmla="*/ 1417320 h 1645920"/>
                <a:gd name="connsiteX45" fmla="*/ 749216 w 1286282"/>
                <a:gd name="connsiteY45" fmla="*/ 1432560 h 1645920"/>
                <a:gd name="connsiteX46" fmla="*/ 703496 w 1286282"/>
                <a:gd name="connsiteY46" fmla="*/ 1447800 h 1645920"/>
                <a:gd name="connsiteX47" fmla="*/ 657776 w 1286282"/>
                <a:gd name="connsiteY47" fmla="*/ 1478280 h 1645920"/>
                <a:gd name="connsiteX48" fmla="*/ 612056 w 1286282"/>
                <a:gd name="connsiteY48" fmla="*/ 1493520 h 1645920"/>
                <a:gd name="connsiteX49" fmla="*/ 543476 w 1286282"/>
                <a:gd name="connsiteY49" fmla="*/ 1524000 h 1645920"/>
                <a:gd name="connsiteX50" fmla="*/ 490136 w 1286282"/>
                <a:gd name="connsiteY50" fmla="*/ 1546860 h 1645920"/>
                <a:gd name="connsiteX51" fmla="*/ 467276 w 1286282"/>
                <a:gd name="connsiteY51" fmla="*/ 1554480 h 1645920"/>
                <a:gd name="connsiteX52" fmla="*/ 436796 w 1286282"/>
                <a:gd name="connsiteY52" fmla="*/ 1569720 h 1645920"/>
                <a:gd name="connsiteX53" fmla="*/ 360596 w 1286282"/>
                <a:gd name="connsiteY53" fmla="*/ 1600200 h 1645920"/>
                <a:gd name="connsiteX54" fmla="*/ 314876 w 1286282"/>
                <a:gd name="connsiteY54" fmla="*/ 1630680 h 1645920"/>
                <a:gd name="connsiteX55" fmla="*/ 292016 w 1286282"/>
                <a:gd name="connsiteY55" fmla="*/ 1645920 h 1645920"/>
                <a:gd name="connsiteX56" fmla="*/ 284396 w 1286282"/>
                <a:gd name="connsiteY56" fmla="*/ 1623060 h 1645920"/>
                <a:gd name="connsiteX57" fmla="*/ 307256 w 1286282"/>
                <a:gd name="connsiteY57" fmla="*/ 1546860 h 1645920"/>
                <a:gd name="connsiteX58" fmla="*/ 330116 w 1286282"/>
                <a:gd name="connsiteY58" fmla="*/ 1501140 h 1645920"/>
                <a:gd name="connsiteX59" fmla="*/ 307256 w 1286282"/>
                <a:gd name="connsiteY59" fmla="*/ 1478280 h 1645920"/>
                <a:gd name="connsiteX60" fmla="*/ 299636 w 1286282"/>
                <a:gd name="connsiteY60" fmla="*/ 1455420 h 1645920"/>
                <a:gd name="connsiteX61" fmla="*/ 284396 w 1286282"/>
                <a:gd name="connsiteY61" fmla="*/ 1432560 h 1645920"/>
                <a:gd name="connsiteX62" fmla="*/ 269156 w 1286282"/>
                <a:gd name="connsiteY62" fmla="*/ 1394460 h 1645920"/>
                <a:gd name="connsiteX63" fmla="*/ 246296 w 1286282"/>
                <a:gd name="connsiteY63" fmla="*/ 1348740 h 1645920"/>
                <a:gd name="connsiteX64" fmla="*/ 284396 w 1286282"/>
                <a:gd name="connsiteY64" fmla="*/ 1310640 h 1645920"/>
                <a:gd name="connsiteX65" fmla="*/ 292016 w 1286282"/>
                <a:gd name="connsiteY65" fmla="*/ 1287780 h 1645920"/>
                <a:gd name="connsiteX66" fmla="*/ 337736 w 1286282"/>
                <a:gd name="connsiteY66" fmla="*/ 1257300 h 1645920"/>
                <a:gd name="connsiteX67" fmla="*/ 352976 w 1286282"/>
                <a:gd name="connsiteY67" fmla="*/ 1234440 h 1645920"/>
                <a:gd name="connsiteX68" fmla="*/ 322496 w 1286282"/>
                <a:gd name="connsiteY68" fmla="*/ 1203960 h 1645920"/>
                <a:gd name="connsiteX69" fmla="*/ 253916 w 1286282"/>
                <a:gd name="connsiteY69" fmla="*/ 1181100 h 1645920"/>
                <a:gd name="connsiteX70" fmla="*/ 208196 w 1286282"/>
                <a:gd name="connsiteY70" fmla="*/ 1188720 h 1645920"/>
                <a:gd name="connsiteX71" fmla="*/ 185336 w 1286282"/>
                <a:gd name="connsiteY71" fmla="*/ 1234440 h 1645920"/>
                <a:gd name="connsiteX72" fmla="*/ 170096 w 1286282"/>
                <a:gd name="connsiteY72" fmla="*/ 1211580 h 1645920"/>
                <a:gd name="connsiteX73" fmla="*/ 124376 w 1286282"/>
                <a:gd name="connsiteY73" fmla="*/ 1181100 h 1645920"/>
                <a:gd name="connsiteX74" fmla="*/ 131996 w 1286282"/>
                <a:gd name="connsiteY74" fmla="*/ 1143000 h 1645920"/>
                <a:gd name="connsiteX75" fmla="*/ 147236 w 1286282"/>
                <a:gd name="connsiteY75" fmla="*/ 1120140 h 1645920"/>
                <a:gd name="connsiteX76" fmla="*/ 170096 w 1286282"/>
                <a:gd name="connsiteY76" fmla="*/ 1074420 h 1645920"/>
                <a:gd name="connsiteX77" fmla="*/ 177716 w 1286282"/>
                <a:gd name="connsiteY77" fmla="*/ 1043940 h 1645920"/>
                <a:gd name="connsiteX78" fmla="*/ 185336 w 1286282"/>
                <a:gd name="connsiteY78" fmla="*/ 1005840 h 1645920"/>
                <a:gd name="connsiteX79" fmla="*/ 200576 w 1286282"/>
                <a:gd name="connsiteY79" fmla="*/ 982980 h 1645920"/>
                <a:gd name="connsiteX80" fmla="*/ 177716 w 1286282"/>
                <a:gd name="connsiteY80" fmla="*/ 990600 h 1645920"/>
                <a:gd name="connsiteX81" fmla="*/ 147236 w 1286282"/>
                <a:gd name="connsiteY81" fmla="*/ 1028700 h 1645920"/>
                <a:gd name="connsiteX82" fmla="*/ 116756 w 1286282"/>
                <a:gd name="connsiteY82" fmla="*/ 1005840 h 1645920"/>
                <a:gd name="connsiteX83" fmla="*/ 109136 w 1286282"/>
                <a:gd name="connsiteY83" fmla="*/ 982980 h 1645920"/>
                <a:gd name="connsiteX84" fmla="*/ 86276 w 1286282"/>
                <a:gd name="connsiteY84" fmla="*/ 952500 h 1645920"/>
                <a:gd name="connsiteX85" fmla="*/ 48176 w 1286282"/>
                <a:gd name="connsiteY85" fmla="*/ 906780 h 1645920"/>
                <a:gd name="connsiteX86" fmla="*/ 40556 w 1286282"/>
                <a:gd name="connsiteY86" fmla="*/ 883920 h 1645920"/>
                <a:gd name="connsiteX87" fmla="*/ 32936 w 1286282"/>
                <a:gd name="connsiteY87" fmla="*/ 708660 h 1645920"/>
                <a:gd name="connsiteX88" fmla="*/ 78656 w 1286282"/>
                <a:gd name="connsiteY88" fmla="*/ 701040 h 1645920"/>
                <a:gd name="connsiteX89" fmla="*/ 101516 w 1286282"/>
                <a:gd name="connsiteY89" fmla="*/ 693420 h 1645920"/>
                <a:gd name="connsiteX90" fmla="*/ 131996 w 1286282"/>
                <a:gd name="connsiteY90" fmla="*/ 655320 h 1645920"/>
                <a:gd name="connsiteX91" fmla="*/ 170096 w 1286282"/>
                <a:gd name="connsiteY91" fmla="*/ 617220 h 1645920"/>
                <a:gd name="connsiteX92" fmla="*/ 162476 w 1286282"/>
                <a:gd name="connsiteY92" fmla="*/ 480060 h 1645920"/>
                <a:gd name="connsiteX93" fmla="*/ 147236 w 1286282"/>
                <a:gd name="connsiteY93" fmla="*/ 434340 h 1645920"/>
                <a:gd name="connsiteX94" fmla="*/ 162476 w 1286282"/>
                <a:gd name="connsiteY94" fmla="*/ 388620 h 1645920"/>
                <a:gd name="connsiteX95" fmla="*/ 185336 w 1286282"/>
                <a:gd name="connsiteY95" fmla="*/ 373380 h 1645920"/>
                <a:gd name="connsiteX96" fmla="*/ 208196 w 1286282"/>
                <a:gd name="connsiteY96" fmla="*/ 350520 h 1645920"/>
                <a:gd name="connsiteX97" fmla="*/ 231056 w 1286282"/>
                <a:gd name="connsiteY97" fmla="*/ 342900 h 1645920"/>
                <a:gd name="connsiteX98" fmla="*/ 246296 w 1286282"/>
                <a:gd name="connsiteY98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206416 w 1286282"/>
                <a:gd name="connsiteY34" fmla="*/ 1226820 h 1645920"/>
                <a:gd name="connsiteX35" fmla="*/ 1107356 w 1286282"/>
                <a:gd name="connsiteY35" fmla="*/ 1280160 h 1645920"/>
                <a:gd name="connsiteX36" fmla="*/ 1031156 w 1286282"/>
                <a:gd name="connsiteY36" fmla="*/ 1303020 h 1645920"/>
                <a:gd name="connsiteX37" fmla="*/ 1008296 w 1286282"/>
                <a:gd name="connsiteY37" fmla="*/ 1318260 h 1645920"/>
                <a:gd name="connsiteX38" fmla="*/ 962576 w 1286282"/>
                <a:gd name="connsiteY38" fmla="*/ 1333500 h 1645920"/>
                <a:gd name="connsiteX39" fmla="*/ 939716 w 1286282"/>
                <a:gd name="connsiteY39" fmla="*/ 1348740 h 1645920"/>
                <a:gd name="connsiteX40" fmla="*/ 893996 w 1286282"/>
                <a:gd name="connsiteY40" fmla="*/ 1363980 h 1645920"/>
                <a:gd name="connsiteX41" fmla="*/ 871136 w 1286282"/>
                <a:gd name="connsiteY41" fmla="*/ 1371600 h 1645920"/>
                <a:gd name="connsiteX42" fmla="*/ 817796 w 1286282"/>
                <a:gd name="connsiteY42" fmla="*/ 1402080 h 1645920"/>
                <a:gd name="connsiteX43" fmla="*/ 772076 w 1286282"/>
                <a:gd name="connsiteY43" fmla="*/ 1417320 h 1645920"/>
                <a:gd name="connsiteX44" fmla="*/ 749216 w 1286282"/>
                <a:gd name="connsiteY44" fmla="*/ 1432560 h 1645920"/>
                <a:gd name="connsiteX45" fmla="*/ 703496 w 1286282"/>
                <a:gd name="connsiteY45" fmla="*/ 1447800 h 1645920"/>
                <a:gd name="connsiteX46" fmla="*/ 657776 w 1286282"/>
                <a:gd name="connsiteY46" fmla="*/ 1478280 h 1645920"/>
                <a:gd name="connsiteX47" fmla="*/ 612056 w 1286282"/>
                <a:gd name="connsiteY47" fmla="*/ 1493520 h 1645920"/>
                <a:gd name="connsiteX48" fmla="*/ 543476 w 1286282"/>
                <a:gd name="connsiteY48" fmla="*/ 1524000 h 1645920"/>
                <a:gd name="connsiteX49" fmla="*/ 490136 w 1286282"/>
                <a:gd name="connsiteY49" fmla="*/ 1546860 h 1645920"/>
                <a:gd name="connsiteX50" fmla="*/ 467276 w 1286282"/>
                <a:gd name="connsiteY50" fmla="*/ 1554480 h 1645920"/>
                <a:gd name="connsiteX51" fmla="*/ 436796 w 1286282"/>
                <a:gd name="connsiteY51" fmla="*/ 1569720 h 1645920"/>
                <a:gd name="connsiteX52" fmla="*/ 360596 w 1286282"/>
                <a:gd name="connsiteY52" fmla="*/ 1600200 h 1645920"/>
                <a:gd name="connsiteX53" fmla="*/ 314876 w 1286282"/>
                <a:gd name="connsiteY53" fmla="*/ 1630680 h 1645920"/>
                <a:gd name="connsiteX54" fmla="*/ 292016 w 1286282"/>
                <a:gd name="connsiteY54" fmla="*/ 1645920 h 1645920"/>
                <a:gd name="connsiteX55" fmla="*/ 284396 w 1286282"/>
                <a:gd name="connsiteY55" fmla="*/ 1623060 h 1645920"/>
                <a:gd name="connsiteX56" fmla="*/ 307256 w 1286282"/>
                <a:gd name="connsiteY56" fmla="*/ 1546860 h 1645920"/>
                <a:gd name="connsiteX57" fmla="*/ 330116 w 1286282"/>
                <a:gd name="connsiteY57" fmla="*/ 1501140 h 1645920"/>
                <a:gd name="connsiteX58" fmla="*/ 307256 w 1286282"/>
                <a:gd name="connsiteY58" fmla="*/ 1478280 h 1645920"/>
                <a:gd name="connsiteX59" fmla="*/ 299636 w 1286282"/>
                <a:gd name="connsiteY59" fmla="*/ 1455420 h 1645920"/>
                <a:gd name="connsiteX60" fmla="*/ 284396 w 1286282"/>
                <a:gd name="connsiteY60" fmla="*/ 1432560 h 1645920"/>
                <a:gd name="connsiteX61" fmla="*/ 269156 w 1286282"/>
                <a:gd name="connsiteY61" fmla="*/ 1394460 h 1645920"/>
                <a:gd name="connsiteX62" fmla="*/ 246296 w 1286282"/>
                <a:gd name="connsiteY62" fmla="*/ 1348740 h 1645920"/>
                <a:gd name="connsiteX63" fmla="*/ 284396 w 1286282"/>
                <a:gd name="connsiteY63" fmla="*/ 1310640 h 1645920"/>
                <a:gd name="connsiteX64" fmla="*/ 292016 w 1286282"/>
                <a:gd name="connsiteY64" fmla="*/ 1287780 h 1645920"/>
                <a:gd name="connsiteX65" fmla="*/ 337736 w 1286282"/>
                <a:gd name="connsiteY65" fmla="*/ 1257300 h 1645920"/>
                <a:gd name="connsiteX66" fmla="*/ 352976 w 1286282"/>
                <a:gd name="connsiteY66" fmla="*/ 1234440 h 1645920"/>
                <a:gd name="connsiteX67" fmla="*/ 322496 w 1286282"/>
                <a:gd name="connsiteY67" fmla="*/ 1203960 h 1645920"/>
                <a:gd name="connsiteX68" fmla="*/ 253916 w 1286282"/>
                <a:gd name="connsiteY68" fmla="*/ 1181100 h 1645920"/>
                <a:gd name="connsiteX69" fmla="*/ 208196 w 1286282"/>
                <a:gd name="connsiteY69" fmla="*/ 1188720 h 1645920"/>
                <a:gd name="connsiteX70" fmla="*/ 185336 w 1286282"/>
                <a:gd name="connsiteY70" fmla="*/ 1234440 h 1645920"/>
                <a:gd name="connsiteX71" fmla="*/ 170096 w 1286282"/>
                <a:gd name="connsiteY71" fmla="*/ 1211580 h 1645920"/>
                <a:gd name="connsiteX72" fmla="*/ 124376 w 1286282"/>
                <a:gd name="connsiteY72" fmla="*/ 1181100 h 1645920"/>
                <a:gd name="connsiteX73" fmla="*/ 131996 w 1286282"/>
                <a:gd name="connsiteY73" fmla="*/ 1143000 h 1645920"/>
                <a:gd name="connsiteX74" fmla="*/ 147236 w 1286282"/>
                <a:gd name="connsiteY74" fmla="*/ 1120140 h 1645920"/>
                <a:gd name="connsiteX75" fmla="*/ 170096 w 1286282"/>
                <a:gd name="connsiteY75" fmla="*/ 1074420 h 1645920"/>
                <a:gd name="connsiteX76" fmla="*/ 177716 w 1286282"/>
                <a:gd name="connsiteY76" fmla="*/ 1043940 h 1645920"/>
                <a:gd name="connsiteX77" fmla="*/ 185336 w 1286282"/>
                <a:gd name="connsiteY77" fmla="*/ 1005840 h 1645920"/>
                <a:gd name="connsiteX78" fmla="*/ 200576 w 1286282"/>
                <a:gd name="connsiteY78" fmla="*/ 982980 h 1645920"/>
                <a:gd name="connsiteX79" fmla="*/ 177716 w 1286282"/>
                <a:gd name="connsiteY79" fmla="*/ 990600 h 1645920"/>
                <a:gd name="connsiteX80" fmla="*/ 147236 w 1286282"/>
                <a:gd name="connsiteY80" fmla="*/ 1028700 h 1645920"/>
                <a:gd name="connsiteX81" fmla="*/ 116756 w 1286282"/>
                <a:gd name="connsiteY81" fmla="*/ 1005840 h 1645920"/>
                <a:gd name="connsiteX82" fmla="*/ 109136 w 1286282"/>
                <a:gd name="connsiteY82" fmla="*/ 982980 h 1645920"/>
                <a:gd name="connsiteX83" fmla="*/ 86276 w 1286282"/>
                <a:gd name="connsiteY83" fmla="*/ 952500 h 1645920"/>
                <a:gd name="connsiteX84" fmla="*/ 48176 w 1286282"/>
                <a:gd name="connsiteY84" fmla="*/ 906780 h 1645920"/>
                <a:gd name="connsiteX85" fmla="*/ 40556 w 1286282"/>
                <a:gd name="connsiteY85" fmla="*/ 883920 h 1645920"/>
                <a:gd name="connsiteX86" fmla="*/ 32936 w 1286282"/>
                <a:gd name="connsiteY86" fmla="*/ 708660 h 1645920"/>
                <a:gd name="connsiteX87" fmla="*/ 78656 w 1286282"/>
                <a:gd name="connsiteY87" fmla="*/ 701040 h 1645920"/>
                <a:gd name="connsiteX88" fmla="*/ 101516 w 1286282"/>
                <a:gd name="connsiteY88" fmla="*/ 693420 h 1645920"/>
                <a:gd name="connsiteX89" fmla="*/ 131996 w 1286282"/>
                <a:gd name="connsiteY89" fmla="*/ 655320 h 1645920"/>
                <a:gd name="connsiteX90" fmla="*/ 170096 w 1286282"/>
                <a:gd name="connsiteY90" fmla="*/ 617220 h 1645920"/>
                <a:gd name="connsiteX91" fmla="*/ 162476 w 1286282"/>
                <a:gd name="connsiteY91" fmla="*/ 480060 h 1645920"/>
                <a:gd name="connsiteX92" fmla="*/ 147236 w 1286282"/>
                <a:gd name="connsiteY92" fmla="*/ 434340 h 1645920"/>
                <a:gd name="connsiteX93" fmla="*/ 162476 w 1286282"/>
                <a:gd name="connsiteY93" fmla="*/ 388620 h 1645920"/>
                <a:gd name="connsiteX94" fmla="*/ 185336 w 1286282"/>
                <a:gd name="connsiteY94" fmla="*/ 373380 h 1645920"/>
                <a:gd name="connsiteX95" fmla="*/ 208196 w 1286282"/>
                <a:gd name="connsiteY95" fmla="*/ 350520 h 1645920"/>
                <a:gd name="connsiteX96" fmla="*/ 231056 w 1286282"/>
                <a:gd name="connsiteY96" fmla="*/ 342900 h 1645920"/>
                <a:gd name="connsiteX97" fmla="*/ 246296 w 1286282"/>
                <a:gd name="connsiteY97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107356 w 1286282"/>
                <a:gd name="connsiteY34" fmla="*/ 1280160 h 1645920"/>
                <a:gd name="connsiteX35" fmla="*/ 1031156 w 1286282"/>
                <a:gd name="connsiteY35" fmla="*/ 1303020 h 1645920"/>
                <a:gd name="connsiteX36" fmla="*/ 1008296 w 1286282"/>
                <a:gd name="connsiteY36" fmla="*/ 1318260 h 1645920"/>
                <a:gd name="connsiteX37" fmla="*/ 962576 w 1286282"/>
                <a:gd name="connsiteY37" fmla="*/ 1333500 h 1645920"/>
                <a:gd name="connsiteX38" fmla="*/ 939716 w 1286282"/>
                <a:gd name="connsiteY38" fmla="*/ 1348740 h 1645920"/>
                <a:gd name="connsiteX39" fmla="*/ 893996 w 1286282"/>
                <a:gd name="connsiteY39" fmla="*/ 1363980 h 1645920"/>
                <a:gd name="connsiteX40" fmla="*/ 871136 w 1286282"/>
                <a:gd name="connsiteY40" fmla="*/ 1371600 h 1645920"/>
                <a:gd name="connsiteX41" fmla="*/ 817796 w 1286282"/>
                <a:gd name="connsiteY41" fmla="*/ 1402080 h 1645920"/>
                <a:gd name="connsiteX42" fmla="*/ 772076 w 1286282"/>
                <a:gd name="connsiteY42" fmla="*/ 1417320 h 1645920"/>
                <a:gd name="connsiteX43" fmla="*/ 749216 w 1286282"/>
                <a:gd name="connsiteY43" fmla="*/ 1432560 h 1645920"/>
                <a:gd name="connsiteX44" fmla="*/ 703496 w 1286282"/>
                <a:gd name="connsiteY44" fmla="*/ 1447800 h 1645920"/>
                <a:gd name="connsiteX45" fmla="*/ 657776 w 1286282"/>
                <a:gd name="connsiteY45" fmla="*/ 1478280 h 1645920"/>
                <a:gd name="connsiteX46" fmla="*/ 612056 w 1286282"/>
                <a:gd name="connsiteY46" fmla="*/ 1493520 h 1645920"/>
                <a:gd name="connsiteX47" fmla="*/ 543476 w 1286282"/>
                <a:gd name="connsiteY47" fmla="*/ 1524000 h 1645920"/>
                <a:gd name="connsiteX48" fmla="*/ 490136 w 1286282"/>
                <a:gd name="connsiteY48" fmla="*/ 1546860 h 1645920"/>
                <a:gd name="connsiteX49" fmla="*/ 467276 w 1286282"/>
                <a:gd name="connsiteY49" fmla="*/ 1554480 h 1645920"/>
                <a:gd name="connsiteX50" fmla="*/ 436796 w 1286282"/>
                <a:gd name="connsiteY50" fmla="*/ 1569720 h 1645920"/>
                <a:gd name="connsiteX51" fmla="*/ 360596 w 1286282"/>
                <a:gd name="connsiteY51" fmla="*/ 1600200 h 1645920"/>
                <a:gd name="connsiteX52" fmla="*/ 314876 w 1286282"/>
                <a:gd name="connsiteY52" fmla="*/ 1630680 h 1645920"/>
                <a:gd name="connsiteX53" fmla="*/ 292016 w 1286282"/>
                <a:gd name="connsiteY53" fmla="*/ 1645920 h 1645920"/>
                <a:gd name="connsiteX54" fmla="*/ 284396 w 1286282"/>
                <a:gd name="connsiteY54" fmla="*/ 1623060 h 1645920"/>
                <a:gd name="connsiteX55" fmla="*/ 307256 w 1286282"/>
                <a:gd name="connsiteY55" fmla="*/ 1546860 h 1645920"/>
                <a:gd name="connsiteX56" fmla="*/ 330116 w 1286282"/>
                <a:gd name="connsiteY56" fmla="*/ 1501140 h 1645920"/>
                <a:gd name="connsiteX57" fmla="*/ 307256 w 1286282"/>
                <a:gd name="connsiteY57" fmla="*/ 1478280 h 1645920"/>
                <a:gd name="connsiteX58" fmla="*/ 299636 w 1286282"/>
                <a:gd name="connsiteY58" fmla="*/ 1455420 h 1645920"/>
                <a:gd name="connsiteX59" fmla="*/ 284396 w 1286282"/>
                <a:gd name="connsiteY59" fmla="*/ 1432560 h 1645920"/>
                <a:gd name="connsiteX60" fmla="*/ 269156 w 1286282"/>
                <a:gd name="connsiteY60" fmla="*/ 1394460 h 1645920"/>
                <a:gd name="connsiteX61" fmla="*/ 246296 w 1286282"/>
                <a:gd name="connsiteY61" fmla="*/ 1348740 h 1645920"/>
                <a:gd name="connsiteX62" fmla="*/ 284396 w 1286282"/>
                <a:gd name="connsiteY62" fmla="*/ 1310640 h 1645920"/>
                <a:gd name="connsiteX63" fmla="*/ 292016 w 1286282"/>
                <a:gd name="connsiteY63" fmla="*/ 1287780 h 1645920"/>
                <a:gd name="connsiteX64" fmla="*/ 337736 w 1286282"/>
                <a:gd name="connsiteY64" fmla="*/ 1257300 h 1645920"/>
                <a:gd name="connsiteX65" fmla="*/ 352976 w 1286282"/>
                <a:gd name="connsiteY65" fmla="*/ 1234440 h 1645920"/>
                <a:gd name="connsiteX66" fmla="*/ 322496 w 1286282"/>
                <a:gd name="connsiteY66" fmla="*/ 1203960 h 1645920"/>
                <a:gd name="connsiteX67" fmla="*/ 253916 w 1286282"/>
                <a:gd name="connsiteY67" fmla="*/ 1181100 h 1645920"/>
                <a:gd name="connsiteX68" fmla="*/ 208196 w 1286282"/>
                <a:gd name="connsiteY68" fmla="*/ 1188720 h 1645920"/>
                <a:gd name="connsiteX69" fmla="*/ 185336 w 1286282"/>
                <a:gd name="connsiteY69" fmla="*/ 1234440 h 1645920"/>
                <a:gd name="connsiteX70" fmla="*/ 170096 w 1286282"/>
                <a:gd name="connsiteY70" fmla="*/ 1211580 h 1645920"/>
                <a:gd name="connsiteX71" fmla="*/ 124376 w 1286282"/>
                <a:gd name="connsiteY71" fmla="*/ 1181100 h 1645920"/>
                <a:gd name="connsiteX72" fmla="*/ 131996 w 1286282"/>
                <a:gd name="connsiteY72" fmla="*/ 1143000 h 1645920"/>
                <a:gd name="connsiteX73" fmla="*/ 147236 w 1286282"/>
                <a:gd name="connsiteY73" fmla="*/ 1120140 h 1645920"/>
                <a:gd name="connsiteX74" fmla="*/ 170096 w 1286282"/>
                <a:gd name="connsiteY74" fmla="*/ 1074420 h 1645920"/>
                <a:gd name="connsiteX75" fmla="*/ 177716 w 1286282"/>
                <a:gd name="connsiteY75" fmla="*/ 1043940 h 1645920"/>
                <a:gd name="connsiteX76" fmla="*/ 185336 w 1286282"/>
                <a:gd name="connsiteY76" fmla="*/ 1005840 h 1645920"/>
                <a:gd name="connsiteX77" fmla="*/ 200576 w 1286282"/>
                <a:gd name="connsiteY77" fmla="*/ 982980 h 1645920"/>
                <a:gd name="connsiteX78" fmla="*/ 177716 w 1286282"/>
                <a:gd name="connsiteY78" fmla="*/ 990600 h 1645920"/>
                <a:gd name="connsiteX79" fmla="*/ 147236 w 1286282"/>
                <a:gd name="connsiteY79" fmla="*/ 1028700 h 1645920"/>
                <a:gd name="connsiteX80" fmla="*/ 116756 w 1286282"/>
                <a:gd name="connsiteY80" fmla="*/ 1005840 h 1645920"/>
                <a:gd name="connsiteX81" fmla="*/ 109136 w 1286282"/>
                <a:gd name="connsiteY81" fmla="*/ 982980 h 1645920"/>
                <a:gd name="connsiteX82" fmla="*/ 86276 w 1286282"/>
                <a:gd name="connsiteY82" fmla="*/ 952500 h 1645920"/>
                <a:gd name="connsiteX83" fmla="*/ 48176 w 1286282"/>
                <a:gd name="connsiteY83" fmla="*/ 906780 h 1645920"/>
                <a:gd name="connsiteX84" fmla="*/ 40556 w 1286282"/>
                <a:gd name="connsiteY84" fmla="*/ 883920 h 1645920"/>
                <a:gd name="connsiteX85" fmla="*/ 32936 w 1286282"/>
                <a:gd name="connsiteY85" fmla="*/ 708660 h 1645920"/>
                <a:gd name="connsiteX86" fmla="*/ 78656 w 1286282"/>
                <a:gd name="connsiteY86" fmla="*/ 701040 h 1645920"/>
                <a:gd name="connsiteX87" fmla="*/ 101516 w 1286282"/>
                <a:gd name="connsiteY87" fmla="*/ 693420 h 1645920"/>
                <a:gd name="connsiteX88" fmla="*/ 131996 w 1286282"/>
                <a:gd name="connsiteY88" fmla="*/ 655320 h 1645920"/>
                <a:gd name="connsiteX89" fmla="*/ 170096 w 1286282"/>
                <a:gd name="connsiteY89" fmla="*/ 617220 h 1645920"/>
                <a:gd name="connsiteX90" fmla="*/ 162476 w 1286282"/>
                <a:gd name="connsiteY90" fmla="*/ 480060 h 1645920"/>
                <a:gd name="connsiteX91" fmla="*/ 147236 w 1286282"/>
                <a:gd name="connsiteY91" fmla="*/ 434340 h 1645920"/>
                <a:gd name="connsiteX92" fmla="*/ 162476 w 1286282"/>
                <a:gd name="connsiteY92" fmla="*/ 388620 h 1645920"/>
                <a:gd name="connsiteX93" fmla="*/ 185336 w 1286282"/>
                <a:gd name="connsiteY93" fmla="*/ 373380 h 1645920"/>
                <a:gd name="connsiteX94" fmla="*/ 208196 w 1286282"/>
                <a:gd name="connsiteY94" fmla="*/ 350520 h 1645920"/>
                <a:gd name="connsiteX95" fmla="*/ 231056 w 1286282"/>
                <a:gd name="connsiteY95" fmla="*/ 342900 h 1645920"/>
                <a:gd name="connsiteX96" fmla="*/ 246296 w 1286282"/>
                <a:gd name="connsiteY96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08296 w 1286282"/>
                <a:gd name="connsiteY35" fmla="*/ 1318260 h 1645920"/>
                <a:gd name="connsiteX36" fmla="*/ 962576 w 1286282"/>
                <a:gd name="connsiteY36" fmla="*/ 1333500 h 1645920"/>
                <a:gd name="connsiteX37" fmla="*/ 939716 w 1286282"/>
                <a:gd name="connsiteY37" fmla="*/ 1348740 h 1645920"/>
                <a:gd name="connsiteX38" fmla="*/ 893996 w 1286282"/>
                <a:gd name="connsiteY38" fmla="*/ 1363980 h 1645920"/>
                <a:gd name="connsiteX39" fmla="*/ 871136 w 1286282"/>
                <a:gd name="connsiteY39" fmla="*/ 1371600 h 1645920"/>
                <a:gd name="connsiteX40" fmla="*/ 817796 w 1286282"/>
                <a:gd name="connsiteY40" fmla="*/ 1402080 h 1645920"/>
                <a:gd name="connsiteX41" fmla="*/ 772076 w 1286282"/>
                <a:gd name="connsiteY41" fmla="*/ 1417320 h 1645920"/>
                <a:gd name="connsiteX42" fmla="*/ 749216 w 1286282"/>
                <a:gd name="connsiteY42" fmla="*/ 1432560 h 1645920"/>
                <a:gd name="connsiteX43" fmla="*/ 703496 w 1286282"/>
                <a:gd name="connsiteY43" fmla="*/ 1447800 h 1645920"/>
                <a:gd name="connsiteX44" fmla="*/ 657776 w 1286282"/>
                <a:gd name="connsiteY44" fmla="*/ 1478280 h 1645920"/>
                <a:gd name="connsiteX45" fmla="*/ 612056 w 1286282"/>
                <a:gd name="connsiteY45" fmla="*/ 1493520 h 1645920"/>
                <a:gd name="connsiteX46" fmla="*/ 543476 w 1286282"/>
                <a:gd name="connsiteY46" fmla="*/ 1524000 h 1645920"/>
                <a:gd name="connsiteX47" fmla="*/ 490136 w 1286282"/>
                <a:gd name="connsiteY47" fmla="*/ 1546860 h 1645920"/>
                <a:gd name="connsiteX48" fmla="*/ 467276 w 1286282"/>
                <a:gd name="connsiteY48" fmla="*/ 1554480 h 1645920"/>
                <a:gd name="connsiteX49" fmla="*/ 436796 w 1286282"/>
                <a:gd name="connsiteY49" fmla="*/ 1569720 h 1645920"/>
                <a:gd name="connsiteX50" fmla="*/ 360596 w 1286282"/>
                <a:gd name="connsiteY50" fmla="*/ 1600200 h 1645920"/>
                <a:gd name="connsiteX51" fmla="*/ 314876 w 1286282"/>
                <a:gd name="connsiteY51" fmla="*/ 1630680 h 1645920"/>
                <a:gd name="connsiteX52" fmla="*/ 292016 w 1286282"/>
                <a:gd name="connsiteY52" fmla="*/ 1645920 h 1645920"/>
                <a:gd name="connsiteX53" fmla="*/ 284396 w 1286282"/>
                <a:gd name="connsiteY53" fmla="*/ 1623060 h 1645920"/>
                <a:gd name="connsiteX54" fmla="*/ 307256 w 1286282"/>
                <a:gd name="connsiteY54" fmla="*/ 1546860 h 1645920"/>
                <a:gd name="connsiteX55" fmla="*/ 330116 w 1286282"/>
                <a:gd name="connsiteY55" fmla="*/ 1501140 h 1645920"/>
                <a:gd name="connsiteX56" fmla="*/ 307256 w 1286282"/>
                <a:gd name="connsiteY56" fmla="*/ 1478280 h 1645920"/>
                <a:gd name="connsiteX57" fmla="*/ 299636 w 1286282"/>
                <a:gd name="connsiteY57" fmla="*/ 1455420 h 1645920"/>
                <a:gd name="connsiteX58" fmla="*/ 284396 w 1286282"/>
                <a:gd name="connsiteY58" fmla="*/ 1432560 h 1645920"/>
                <a:gd name="connsiteX59" fmla="*/ 269156 w 1286282"/>
                <a:gd name="connsiteY59" fmla="*/ 1394460 h 1645920"/>
                <a:gd name="connsiteX60" fmla="*/ 246296 w 1286282"/>
                <a:gd name="connsiteY60" fmla="*/ 1348740 h 1645920"/>
                <a:gd name="connsiteX61" fmla="*/ 284396 w 1286282"/>
                <a:gd name="connsiteY61" fmla="*/ 1310640 h 1645920"/>
                <a:gd name="connsiteX62" fmla="*/ 292016 w 1286282"/>
                <a:gd name="connsiteY62" fmla="*/ 1287780 h 1645920"/>
                <a:gd name="connsiteX63" fmla="*/ 337736 w 1286282"/>
                <a:gd name="connsiteY63" fmla="*/ 1257300 h 1645920"/>
                <a:gd name="connsiteX64" fmla="*/ 352976 w 1286282"/>
                <a:gd name="connsiteY64" fmla="*/ 1234440 h 1645920"/>
                <a:gd name="connsiteX65" fmla="*/ 322496 w 1286282"/>
                <a:gd name="connsiteY65" fmla="*/ 1203960 h 1645920"/>
                <a:gd name="connsiteX66" fmla="*/ 253916 w 1286282"/>
                <a:gd name="connsiteY66" fmla="*/ 1181100 h 1645920"/>
                <a:gd name="connsiteX67" fmla="*/ 208196 w 1286282"/>
                <a:gd name="connsiteY67" fmla="*/ 1188720 h 1645920"/>
                <a:gd name="connsiteX68" fmla="*/ 185336 w 1286282"/>
                <a:gd name="connsiteY68" fmla="*/ 1234440 h 1645920"/>
                <a:gd name="connsiteX69" fmla="*/ 170096 w 1286282"/>
                <a:gd name="connsiteY69" fmla="*/ 1211580 h 1645920"/>
                <a:gd name="connsiteX70" fmla="*/ 124376 w 1286282"/>
                <a:gd name="connsiteY70" fmla="*/ 1181100 h 1645920"/>
                <a:gd name="connsiteX71" fmla="*/ 131996 w 1286282"/>
                <a:gd name="connsiteY71" fmla="*/ 1143000 h 1645920"/>
                <a:gd name="connsiteX72" fmla="*/ 147236 w 1286282"/>
                <a:gd name="connsiteY72" fmla="*/ 1120140 h 1645920"/>
                <a:gd name="connsiteX73" fmla="*/ 170096 w 1286282"/>
                <a:gd name="connsiteY73" fmla="*/ 1074420 h 1645920"/>
                <a:gd name="connsiteX74" fmla="*/ 177716 w 1286282"/>
                <a:gd name="connsiteY74" fmla="*/ 1043940 h 1645920"/>
                <a:gd name="connsiteX75" fmla="*/ 185336 w 1286282"/>
                <a:gd name="connsiteY75" fmla="*/ 1005840 h 1645920"/>
                <a:gd name="connsiteX76" fmla="*/ 200576 w 1286282"/>
                <a:gd name="connsiteY76" fmla="*/ 982980 h 1645920"/>
                <a:gd name="connsiteX77" fmla="*/ 177716 w 1286282"/>
                <a:gd name="connsiteY77" fmla="*/ 990600 h 1645920"/>
                <a:gd name="connsiteX78" fmla="*/ 147236 w 1286282"/>
                <a:gd name="connsiteY78" fmla="*/ 1028700 h 1645920"/>
                <a:gd name="connsiteX79" fmla="*/ 116756 w 1286282"/>
                <a:gd name="connsiteY79" fmla="*/ 1005840 h 1645920"/>
                <a:gd name="connsiteX80" fmla="*/ 109136 w 1286282"/>
                <a:gd name="connsiteY80" fmla="*/ 982980 h 1645920"/>
                <a:gd name="connsiteX81" fmla="*/ 86276 w 1286282"/>
                <a:gd name="connsiteY81" fmla="*/ 952500 h 1645920"/>
                <a:gd name="connsiteX82" fmla="*/ 48176 w 1286282"/>
                <a:gd name="connsiteY82" fmla="*/ 906780 h 1645920"/>
                <a:gd name="connsiteX83" fmla="*/ 40556 w 1286282"/>
                <a:gd name="connsiteY83" fmla="*/ 883920 h 1645920"/>
                <a:gd name="connsiteX84" fmla="*/ 32936 w 1286282"/>
                <a:gd name="connsiteY84" fmla="*/ 708660 h 1645920"/>
                <a:gd name="connsiteX85" fmla="*/ 78656 w 1286282"/>
                <a:gd name="connsiteY85" fmla="*/ 701040 h 1645920"/>
                <a:gd name="connsiteX86" fmla="*/ 101516 w 1286282"/>
                <a:gd name="connsiteY86" fmla="*/ 693420 h 1645920"/>
                <a:gd name="connsiteX87" fmla="*/ 131996 w 1286282"/>
                <a:gd name="connsiteY87" fmla="*/ 655320 h 1645920"/>
                <a:gd name="connsiteX88" fmla="*/ 170096 w 1286282"/>
                <a:gd name="connsiteY88" fmla="*/ 617220 h 1645920"/>
                <a:gd name="connsiteX89" fmla="*/ 162476 w 1286282"/>
                <a:gd name="connsiteY89" fmla="*/ 480060 h 1645920"/>
                <a:gd name="connsiteX90" fmla="*/ 147236 w 1286282"/>
                <a:gd name="connsiteY90" fmla="*/ 434340 h 1645920"/>
                <a:gd name="connsiteX91" fmla="*/ 162476 w 1286282"/>
                <a:gd name="connsiteY91" fmla="*/ 388620 h 1645920"/>
                <a:gd name="connsiteX92" fmla="*/ 185336 w 1286282"/>
                <a:gd name="connsiteY92" fmla="*/ 373380 h 1645920"/>
                <a:gd name="connsiteX93" fmla="*/ 208196 w 1286282"/>
                <a:gd name="connsiteY93" fmla="*/ 350520 h 1645920"/>
                <a:gd name="connsiteX94" fmla="*/ 231056 w 1286282"/>
                <a:gd name="connsiteY94" fmla="*/ 342900 h 1645920"/>
                <a:gd name="connsiteX95" fmla="*/ 246296 w 1286282"/>
                <a:gd name="connsiteY95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08296 w 1286282"/>
                <a:gd name="connsiteY35" fmla="*/ 1318260 h 1645920"/>
                <a:gd name="connsiteX36" fmla="*/ 939716 w 1286282"/>
                <a:gd name="connsiteY36" fmla="*/ 1348740 h 1645920"/>
                <a:gd name="connsiteX37" fmla="*/ 893996 w 1286282"/>
                <a:gd name="connsiteY37" fmla="*/ 1363980 h 1645920"/>
                <a:gd name="connsiteX38" fmla="*/ 871136 w 1286282"/>
                <a:gd name="connsiteY38" fmla="*/ 1371600 h 1645920"/>
                <a:gd name="connsiteX39" fmla="*/ 817796 w 1286282"/>
                <a:gd name="connsiteY39" fmla="*/ 1402080 h 1645920"/>
                <a:gd name="connsiteX40" fmla="*/ 772076 w 1286282"/>
                <a:gd name="connsiteY40" fmla="*/ 1417320 h 1645920"/>
                <a:gd name="connsiteX41" fmla="*/ 749216 w 1286282"/>
                <a:gd name="connsiteY41" fmla="*/ 1432560 h 1645920"/>
                <a:gd name="connsiteX42" fmla="*/ 703496 w 1286282"/>
                <a:gd name="connsiteY42" fmla="*/ 1447800 h 1645920"/>
                <a:gd name="connsiteX43" fmla="*/ 657776 w 1286282"/>
                <a:gd name="connsiteY43" fmla="*/ 1478280 h 1645920"/>
                <a:gd name="connsiteX44" fmla="*/ 612056 w 1286282"/>
                <a:gd name="connsiteY44" fmla="*/ 1493520 h 1645920"/>
                <a:gd name="connsiteX45" fmla="*/ 543476 w 1286282"/>
                <a:gd name="connsiteY45" fmla="*/ 1524000 h 1645920"/>
                <a:gd name="connsiteX46" fmla="*/ 490136 w 1286282"/>
                <a:gd name="connsiteY46" fmla="*/ 1546860 h 1645920"/>
                <a:gd name="connsiteX47" fmla="*/ 467276 w 1286282"/>
                <a:gd name="connsiteY47" fmla="*/ 1554480 h 1645920"/>
                <a:gd name="connsiteX48" fmla="*/ 436796 w 1286282"/>
                <a:gd name="connsiteY48" fmla="*/ 1569720 h 1645920"/>
                <a:gd name="connsiteX49" fmla="*/ 360596 w 1286282"/>
                <a:gd name="connsiteY49" fmla="*/ 1600200 h 1645920"/>
                <a:gd name="connsiteX50" fmla="*/ 314876 w 1286282"/>
                <a:gd name="connsiteY50" fmla="*/ 1630680 h 1645920"/>
                <a:gd name="connsiteX51" fmla="*/ 292016 w 1286282"/>
                <a:gd name="connsiteY51" fmla="*/ 1645920 h 1645920"/>
                <a:gd name="connsiteX52" fmla="*/ 284396 w 1286282"/>
                <a:gd name="connsiteY52" fmla="*/ 1623060 h 1645920"/>
                <a:gd name="connsiteX53" fmla="*/ 307256 w 1286282"/>
                <a:gd name="connsiteY53" fmla="*/ 1546860 h 1645920"/>
                <a:gd name="connsiteX54" fmla="*/ 330116 w 1286282"/>
                <a:gd name="connsiteY54" fmla="*/ 1501140 h 1645920"/>
                <a:gd name="connsiteX55" fmla="*/ 307256 w 1286282"/>
                <a:gd name="connsiteY55" fmla="*/ 1478280 h 1645920"/>
                <a:gd name="connsiteX56" fmla="*/ 299636 w 1286282"/>
                <a:gd name="connsiteY56" fmla="*/ 1455420 h 1645920"/>
                <a:gd name="connsiteX57" fmla="*/ 284396 w 1286282"/>
                <a:gd name="connsiteY57" fmla="*/ 1432560 h 1645920"/>
                <a:gd name="connsiteX58" fmla="*/ 269156 w 1286282"/>
                <a:gd name="connsiteY58" fmla="*/ 1394460 h 1645920"/>
                <a:gd name="connsiteX59" fmla="*/ 246296 w 1286282"/>
                <a:gd name="connsiteY59" fmla="*/ 1348740 h 1645920"/>
                <a:gd name="connsiteX60" fmla="*/ 284396 w 1286282"/>
                <a:gd name="connsiteY60" fmla="*/ 1310640 h 1645920"/>
                <a:gd name="connsiteX61" fmla="*/ 292016 w 1286282"/>
                <a:gd name="connsiteY61" fmla="*/ 1287780 h 1645920"/>
                <a:gd name="connsiteX62" fmla="*/ 337736 w 1286282"/>
                <a:gd name="connsiteY62" fmla="*/ 1257300 h 1645920"/>
                <a:gd name="connsiteX63" fmla="*/ 352976 w 1286282"/>
                <a:gd name="connsiteY63" fmla="*/ 1234440 h 1645920"/>
                <a:gd name="connsiteX64" fmla="*/ 322496 w 1286282"/>
                <a:gd name="connsiteY64" fmla="*/ 1203960 h 1645920"/>
                <a:gd name="connsiteX65" fmla="*/ 253916 w 1286282"/>
                <a:gd name="connsiteY65" fmla="*/ 1181100 h 1645920"/>
                <a:gd name="connsiteX66" fmla="*/ 208196 w 1286282"/>
                <a:gd name="connsiteY66" fmla="*/ 1188720 h 1645920"/>
                <a:gd name="connsiteX67" fmla="*/ 185336 w 1286282"/>
                <a:gd name="connsiteY67" fmla="*/ 1234440 h 1645920"/>
                <a:gd name="connsiteX68" fmla="*/ 170096 w 1286282"/>
                <a:gd name="connsiteY68" fmla="*/ 1211580 h 1645920"/>
                <a:gd name="connsiteX69" fmla="*/ 124376 w 1286282"/>
                <a:gd name="connsiteY69" fmla="*/ 1181100 h 1645920"/>
                <a:gd name="connsiteX70" fmla="*/ 131996 w 1286282"/>
                <a:gd name="connsiteY70" fmla="*/ 1143000 h 1645920"/>
                <a:gd name="connsiteX71" fmla="*/ 147236 w 1286282"/>
                <a:gd name="connsiteY71" fmla="*/ 1120140 h 1645920"/>
                <a:gd name="connsiteX72" fmla="*/ 170096 w 1286282"/>
                <a:gd name="connsiteY72" fmla="*/ 1074420 h 1645920"/>
                <a:gd name="connsiteX73" fmla="*/ 177716 w 1286282"/>
                <a:gd name="connsiteY73" fmla="*/ 1043940 h 1645920"/>
                <a:gd name="connsiteX74" fmla="*/ 185336 w 1286282"/>
                <a:gd name="connsiteY74" fmla="*/ 1005840 h 1645920"/>
                <a:gd name="connsiteX75" fmla="*/ 200576 w 1286282"/>
                <a:gd name="connsiteY75" fmla="*/ 982980 h 1645920"/>
                <a:gd name="connsiteX76" fmla="*/ 177716 w 1286282"/>
                <a:gd name="connsiteY76" fmla="*/ 990600 h 1645920"/>
                <a:gd name="connsiteX77" fmla="*/ 147236 w 1286282"/>
                <a:gd name="connsiteY77" fmla="*/ 1028700 h 1645920"/>
                <a:gd name="connsiteX78" fmla="*/ 116756 w 1286282"/>
                <a:gd name="connsiteY78" fmla="*/ 1005840 h 1645920"/>
                <a:gd name="connsiteX79" fmla="*/ 109136 w 1286282"/>
                <a:gd name="connsiteY79" fmla="*/ 982980 h 1645920"/>
                <a:gd name="connsiteX80" fmla="*/ 86276 w 1286282"/>
                <a:gd name="connsiteY80" fmla="*/ 952500 h 1645920"/>
                <a:gd name="connsiteX81" fmla="*/ 48176 w 1286282"/>
                <a:gd name="connsiteY81" fmla="*/ 906780 h 1645920"/>
                <a:gd name="connsiteX82" fmla="*/ 40556 w 1286282"/>
                <a:gd name="connsiteY82" fmla="*/ 883920 h 1645920"/>
                <a:gd name="connsiteX83" fmla="*/ 32936 w 1286282"/>
                <a:gd name="connsiteY83" fmla="*/ 708660 h 1645920"/>
                <a:gd name="connsiteX84" fmla="*/ 78656 w 1286282"/>
                <a:gd name="connsiteY84" fmla="*/ 701040 h 1645920"/>
                <a:gd name="connsiteX85" fmla="*/ 101516 w 1286282"/>
                <a:gd name="connsiteY85" fmla="*/ 693420 h 1645920"/>
                <a:gd name="connsiteX86" fmla="*/ 131996 w 1286282"/>
                <a:gd name="connsiteY86" fmla="*/ 655320 h 1645920"/>
                <a:gd name="connsiteX87" fmla="*/ 170096 w 1286282"/>
                <a:gd name="connsiteY87" fmla="*/ 617220 h 1645920"/>
                <a:gd name="connsiteX88" fmla="*/ 162476 w 1286282"/>
                <a:gd name="connsiteY88" fmla="*/ 480060 h 1645920"/>
                <a:gd name="connsiteX89" fmla="*/ 147236 w 1286282"/>
                <a:gd name="connsiteY89" fmla="*/ 434340 h 1645920"/>
                <a:gd name="connsiteX90" fmla="*/ 162476 w 1286282"/>
                <a:gd name="connsiteY90" fmla="*/ 388620 h 1645920"/>
                <a:gd name="connsiteX91" fmla="*/ 185336 w 1286282"/>
                <a:gd name="connsiteY91" fmla="*/ 373380 h 1645920"/>
                <a:gd name="connsiteX92" fmla="*/ 208196 w 1286282"/>
                <a:gd name="connsiteY92" fmla="*/ 350520 h 1645920"/>
                <a:gd name="connsiteX93" fmla="*/ 231056 w 1286282"/>
                <a:gd name="connsiteY93" fmla="*/ 342900 h 1645920"/>
                <a:gd name="connsiteX94" fmla="*/ 246296 w 1286282"/>
                <a:gd name="connsiteY94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08296 w 1286282"/>
                <a:gd name="connsiteY35" fmla="*/ 1318260 h 1645920"/>
                <a:gd name="connsiteX36" fmla="*/ 939716 w 1286282"/>
                <a:gd name="connsiteY36" fmla="*/ 1348740 h 1645920"/>
                <a:gd name="connsiteX37" fmla="*/ 893996 w 1286282"/>
                <a:gd name="connsiteY37" fmla="*/ 136398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49216 w 1286282"/>
                <a:gd name="connsiteY40" fmla="*/ 1432560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08296 w 1286282"/>
                <a:gd name="connsiteY35" fmla="*/ 1318260 h 1645920"/>
                <a:gd name="connsiteX36" fmla="*/ 939716 w 1286282"/>
                <a:gd name="connsiteY36" fmla="*/ 1348740 h 1645920"/>
                <a:gd name="connsiteX37" fmla="*/ 893996 w 1286282"/>
                <a:gd name="connsiteY37" fmla="*/ 136398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49216 w 1286282"/>
                <a:gd name="connsiteY40" fmla="*/ 1432560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93996 w 1286282"/>
                <a:gd name="connsiteY37" fmla="*/ 136398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49216 w 1286282"/>
                <a:gd name="connsiteY40" fmla="*/ 1432560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49216 w 1286282"/>
                <a:gd name="connsiteY40" fmla="*/ 1432560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7776 w 1286282"/>
                <a:gd name="connsiteY42" fmla="*/ 147828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612056 w 1286282"/>
                <a:gd name="connsiteY43" fmla="*/ 149352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589196 w 1286282"/>
                <a:gd name="connsiteY43" fmla="*/ 147889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9720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589196 w 1286282"/>
                <a:gd name="connsiteY43" fmla="*/ 1478890 h 1645920"/>
                <a:gd name="connsiteX44" fmla="*/ 543476 w 1286282"/>
                <a:gd name="connsiteY44" fmla="*/ 1524000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2405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589196 w 1286282"/>
                <a:gd name="connsiteY43" fmla="*/ 1478890 h 1645920"/>
                <a:gd name="connsiteX44" fmla="*/ 535856 w 1286282"/>
                <a:gd name="connsiteY44" fmla="*/ 1494739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2405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62476 w 1286282"/>
                <a:gd name="connsiteY87" fmla="*/ 480060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62476 w 1286282"/>
                <a:gd name="connsiteY0" fmla="*/ 365760 h 1645920"/>
                <a:gd name="connsiteX1" fmla="*/ 246296 w 1286282"/>
                <a:gd name="connsiteY1" fmla="*/ 327660 h 1645920"/>
                <a:gd name="connsiteX2" fmla="*/ 322496 w 1286282"/>
                <a:gd name="connsiteY2" fmla="*/ 304800 h 1645920"/>
                <a:gd name="connsiteX3" fmla="*/ 345356 w 1286282"/>
                <a:gd name="connsiteY3" fmla="*/ 289560 h 1645920"/>
                <a:gd name="connsiteX4" fmla="*/ 406316 w 1286282"/>
                <a:gd name="connsiteY4" fmla="*/ 266700 h 1645920"/>
                <a:gd name="connsiteX5" fmla="*/ 490136 w 1286282"/>
                <a:gd name="connsiteY5" fmla="*/ 228600 h 1645920"/>
                <a:gd name="connsiteX6" fmla="*/ 566336 w 1286282"/>
                <a:gd name="connsiteY6" fmla="*/ 160020 h 1645920"/>
                <a:gd name="connsiteX7" fmla="*/ 589196 w 1286282"/>
                <a:gd name="connsiteY7" fmla="*/ 137160 h 1645920"/>
                <a:gd name="connsiteX8" fmla="*/ 642536 w 1286282"/>
                <a:gd name="connsiteY8" fmla="*/ 91440 h 1645920"/>
                <a:gd name="connsiteX9" fmla="*/ 665396 w 1286282"/>
                <a:gd name="connsiteY9" fmla="*/ 83820 h 1645920"/>
                <a:gd name="connsiteX10" fmla="*/ 703496 w 1286282"/>
                <a:gd name="connsiteY10" fmla="*/ 53340 h 1645920"/>
                <a:gd name="connsiteX11" fmla="*/ 733976 w 1286282"/>
                <a:gd name="connsiteY11" fmla="*/ 22860 h 1645920"/>
                <a:gd name="connsiteX12" fmla="*/ 756836 w 1286282"/>
                <a:gd name="connsiteY12" fmla="*/ 15240 h 1645920"/>
                <a:gd name="connsiteX13" fmla="*/ 779696 w 1286282"/>
                <a:gd name="connsiteY13" fmla="*/ 0 h 1645920"/>
                <a:gd name="connsiteX14" fmla="*/ 810176 w 1286282"/>
                <a:gd name="connsiteY14" fmla="*/ 7620 h 1645920"/>
                <a:gd name="connsiteX15" fmla="*/ 863516 w 1286282"/>
                <a:gd name="connsiteY15" fmla="*/ 45720 h 1645920"/>
                <a:gd name="connsiteX16" fmla="*/ 886376 w 1286282"/>
                <a:gd name="connsiteY16" fmla="*/ 68580 h 1645920"/>
                <a:gd name="connsiteX17" fmla="*/ 909236 w 1286282"/>
                <a:gd name="connsiteY17" fmla="*/ 76200 h 1645920"/>
                <a:gd name="connsiteX18" fmla="*/ 932096 w 1286282"/>
                <a:gd name="connsiteY18" fmla="*/ 91440 h 1645920"/>
                <a:gd name="connsiteX19" fmla="*/ 985436 w 1286282"/>
                <a:gd name="connsiteY19" fmla="*/ 106680 h 1645920"/>
                <a:gd name="connsiteX20" fmla="*/ 1031156 w 1286282"/>
                <a:gd name="connsiteY20" fmla="*/ 137160 h 1645920"/>
                <a:gd name="connsiteX21" fmla="*/ 1054016 w 1286282"/>
                <a:gd name="connsiteY21" fmla="*/ 160020 h 1645920"/>
                <a:gd name="connsiteX22" fmla="*/ 1084496 w 1286282"/>
                <a:gd name="connsiteY22" fmla="*/ 175260 h 1645920"/>
                <a:gd name="connsiteX23" fmla="*/ 1130216 w 1286282"/>
                <a:gd name="connsiteY23" fmla="*/ 205740 h 1645920"/>
                <a:gd name="connsiteX24" fmla="*/ 1175936 w 1286282"/>
                <a:gd name="connsiteY24" fmla="*/ 228600 h 1645920"/>
                <a:gd name="connsiteX25" fmla="*/ 1221656 w 1286282"/>
                <a:gd name="connsiteY25" fmla="*/ 251460 h 1645920"/>
                <a:gd name="connsiteX26" fmla="*/ 1274996 w 1286282"/>
                <a:gd name="connsiteY26" fmla="*/ 312420 h 1645920"/>
                <a:gd name="connsiteX27" fmla="*/ 1274996 w 1286282"/>
                <a:gd name="connsiteY27" fmla="*/ 464820 h 1645920"/>
                <a:gd name="connsiteX28" fmla="*/ 1259756 w 1286282"/>
                <a:gd name="connsiteY28" fmla="*/ 670560 h 1645920"/>
                <a:gd name="connsiteX29" fmla="*/ 1252136 w 1286282"/>
                <a:gd name="connsiteY29" fmla="*/ 769620 h 1645920"/>
                <a:gd name="connsiteX30" fmla="*/ 1236896 w 1286282"/>
                <a:gd name="connsiteY30" fmla="*/ 853440 h 1645920"/>
                <a:gd name="connsiteX31" fmla="*/ 1244516 w 1286282"/>
                <a:gd name="connsiteY31" fmla="*/ 929640 h 1645920"/>
                <a:gd name="connsiteX32" fmla="*/ 1259756 w 1286282"/>
                <a:gd name="connsiteY32" fmla="*/ 975360 h 1645920"/>
                <a:gd name="connsiteX33" fmla="*/ 1252136 w 1286282"/>
                <a:gd name="connsiteY33" fmla="*/ 1196340 h 1645920"/>
                <a:gd name="connsiteX34" fmla="*/ 1031156 w 1286282"/>
                <a:gd name="connsiteY34" fmla="*/ 1303020 h 1645920"/>
                <a:gd name="connsiteX35" fmla="*/ 1099736 w 1286282"/>
                <a:gd name="connsiteY35" fmla="*/ 1281684 h 1645920"/>
                <a:gd name="connsiteX36" fmla="*/ 939716 w 1286282"/>
                <a:gd name="connsiteY36" fmla="*/ 1348740 h 1645920"/>
                <a:gd name="connsiteX37" fmla="*/ 886376 w 1286282"/>
                <a:gd name="connsiteY37" fmla="*/ 1349350 h 1645920"/>
                <a:gd name="connsiteX38" fmla="*/ 817796 w 1286282"/>
                <a:gd name="connsiteY38" fmla="*/ 1402080 h 1645920"/>
                <a:gd name="connsiteX39" fmla="*/ 772076 w 1286282"/>
                <a:gd name="connsiteY39" fmla="*/ 1417320 h 1645920"/>
                <a:gd name="connsiteX40" fmla="*/ 733976 w 1286282"/>
                <a:gd name="connsiteY40" fmla="*/ 1395984 h 1645920"/>
                <a:gd name="connsiteX41" fmla="*/ 703496 w 1286282"/>
                <a:gd name="connsiteY41" fmla="*/ 1447800 h 1645920"/>
                <a:gd name="connsiteX42" fmla="*/ 650156 w 1286282"/>
                <a:gd name="connsiteY42" fmla="*/ 1463650 h 1645920"/>
                <a:gd name="connsiteX43" fmla="*/ 589196 w 1286282"/>
                <a:gd name="connsiteY43" fmla="*/ 1478890 h 1645920"/>
                <a:gd name="connsiteX44" fmla="*/ 535856 w 1286282"/>
                <a:gd name="connsiteY44" fmla="*/ 1494739 h 1645920"/>
                <a:gd name="connsiteX45" fmla="*/ 490136 w 1286282"/>
                <a:gd name="connsiteY45" fmla="*/ 1546860 h 1645920"/>
                <a:gd name="connsiteX46" fmla="*/ 467276 w 1286282"/>
                <a:gd name="connsiteY46" fmla="*/ 1554480 h 1645920"/>
                <a:gd name="connsiteX47" fmla="*/ 436796 w 1286282"/>
                <a:gd name="connsiteY47" fmla="*/ 1562405 h 1645920"/>
                <a:gd name="connsiteX48" fmla="*/ 360596 w 1286282"/>
                <a:gd name="connsiteY48" fmla="*/ 1600200 h 1645920"/>
                <a:gd name="connsiteX49" fmla="*/ 314876 w 1286282"/>
                <a:gd name="connsiteY49" fmla="*/ 1630680 h 1645920"/>
                <a:gd name="connsiteX50" fmla="*/ 292016 w 1286282"/>
                <a:gd name="connsiteY50" fmla="*/ 1645920 h 1645920"/>
                <a:gd name="connsiteX51" fmla="*/ 284396 w 1286282"/>
                <a:gd name="connsiteY51" fmla="*/ 1623060 h 1645920"/>
                <a:gd name="connsiteX52" fmla="*/ 307256 w 1286282"/>
                <a:gd name="connsiteY52" fmla="*/ 1546860 h 1645920"/>
                <a:gd name="connsiteX53" fmla="*/ 330116 w 1286282"/>
                <a:gd name="connsiteY53" fmla="*/ 1501140 h 1645920"/>
                <a:gd name="connsiteX54" fmla="*/ 307256 w 1286282"/>
                <a:gd name="connsiteY54" fmla="*/ 1478280 h 1645920"/>
                <a:gd name="connsiteX55" fmla="*/ 299636 w 1286282"/>
                <a:gd name="connsiteY55" fmla="*/ 1455420 h 1645920"/>
                <a:gd name="connsiteX56" fmla="*/ 284396 w 1286282"/>
                <a:gd name="connsiteY56" fmla="*/ 1432560 h 1645920"/>
                <a:gd name="connsiteX57" fmla="*/ 269156 w 1286282"/>
                <a:gd name="connsiteY57" fmla="*/ 1394460 h 1645920"/>
                <a:gd name="connsiteX58" fmla="*/ 246296 w 1286282"/>
                <a:gd name="connsiteY58" fmla="*/ 1348740 h 1645920"/>
                <a:gd name="connsiteX59" fmla="*/ 284396 w 1286282"/>
                <a:gd name="connsiteY59" fmla="*/ 1310640 h 1645920"/>
                <a:gd name="connsiteX60" fmla="*/ 292016 w 1286282"/>
                <a:gd name="connsiteY60" fmla="*/ 1287780 h 1645920"/>
                <a:gd name="connsiteX61" fmla="*/ 337736 w 1286282"/>
                <a:gd name="connsiteY61" fmla="*/ 1257300 h 1645920"/>
                <a:gd name="connsiteX62" fmla="*/ 352976 w 1286282"/>
                <a:gd name="connsiteY62" fmla="*/ 1234440 h 1645920"/>
                <a:gd name="connsiteX63" fmla="*/ 322496 w 1286282"/>
                <a:gd name="connsiteY63" fmla="*/ 1203960 h 1645920"/>
                <a:gd name="connsiteX64" fmla="*/ 253916 w 1286282"/>
                <a:gd name="connsiteY64" fmla="*/ 1181100 h 1645920"/>
                <a:gd name="connsiteX65" fmla="*/ 208196 w 1286282"/>
                <a:gd name="connsiteY65" fmla="*/ 1188720 h 1645920"/>
                <a:gd name="connsiteX66" fmla="*/ 185336 w 1286282"/>
                <a:gd name="connsiteY66" fmla="*/ 1234440 h 1645920"/>
                <a:gd name="connsiteX67" fmla="*/ 170096 w 1286282"/>
                <a:gd name="connsiteY67" fmla="*/ 1211580 h 1645920"/>
                <a:gd name="connsiteX68" fmla="*/ 124376 w 1286282"/>
                <a:gd name="connsiteY68" fmla="*/ 1181100 h 1645920"/>
                <a:gd name="connsiteX69" fmla="*/ 131996 w 1286282"/>
                <a:gd name="connsiteY69" fmla="*/ 1143000 h 1645920"/>
                <a:gd name="connsiteX70" fmla="*/ 147236 w 1286282"/>
                <a:gd name="connsiteY70" fmla="*/ 1120140 h 1645920"/>
                <a:gd name="connsiteX71" fmla="*/ 170096 w 1286282"/>
                <a:gd name="connsiteY71" fmla="*/ 1074420 h 1645920"/>
                <a:gd name="connsiteX72" fmla="*/ 177716 w 1286282"/>
                <a:gd name="connsiteY72" fmla="*/ 1043940 h 1645920"/>
                <a:gd name="connsiteX73" fmla="*/ 185336 w 1286282"/>
                <a:gd name="connsiteY73" fmla="*/ 1005840 h 1645920"/>
                <a:gd name="connsiteX74" fmla="*/ 200576 w 1286282"/>
                <a:gd name="connsiteY74" fmla="*/ 982980 h 1645920"/>
                <a:gd name="connsiteX75" fmla="*/ 177716 w 1286282"/>
                <a:gd name="connsiteY75" fmla="*/ 990600 h 1645920"/>
                <a:gd name="connsiteX76" fmla="*/ 147236 w 1286282"/>
                <a:gd name="connsiteY76" fmla="*/ 1028700 h 1645920"/>
                <a:gd name="connsiteX77" fmla="*/ 116756 w 1286282"/>
                <a:gd name="connsiteY77" fmla="*/ 1005840 h 1645920"/>
                <a:gd name="connsiteX78" fmla="*/ 109136 w 1286282"/>
                <a:gd name="connsiteY78" fmla="*/ 982980 h 1645920"/>
                <a:gd name="connsiteX79" fmla="*/ 86276 w 1286282"/>
                <a:gd name="connsiteY79" fmla="*/ 952500 h 1645920"/>
                <a:gd name="connsiteX80" fmla="*/ 48176 w 1286282"/>
                <a:gd name="connsiteY80" fmla="*/ 906780 h 1645920"/>
                <a:gd name="connsiteX81" fmla="*/ 40556 w 1286282"/>
                <a:gd name="connsiteY81" fmla="*/ 883920 h 1645920"/>
                <a:gd name="connsiteX82" fmla="*/ 32936 w 1286282"/>
                <a:gd name="connsiteY82" fmla="*/ 708660 h 1645920"/>
                <a:gd name="connsiteX83" fmla="*/ 78656 w 1286282"/>
                <a:gd name="connsiteY83" fmla="*/ 701040 h 1645920"/>
                <a:gd name="connsiteX84" fmla="*/ 101516 w 1286282"/>
                <a:gd name="connsiteY84" fmla="*/ 693420 h 1645920"/>
                <a:gd name="connsiteX85" fmla="*/ 131996 w 1286282"/>
                <a:gd name="connsiteY85" fmla="*/ 655320 h 1645920"/>
                <a:gd name="connsiteX86" fmla="*/ 170096 w 1286282"/>
                <a:gd name="connsiteY86" fmla="*/ 617220 h 1645920"/>
                <a:gd name="connsiteX87" fmla="*/ 148330 w 1286282"/>
                <a:gd name="connsiteY87" fmla="*/ 512065 h 1645920"/>
                <a:gd name="connsiteX88" fmla="*/ 147236 w 1286282"/>
                <a:gd name="connsiteY88" fmla="*/ 434340 h 1645920"/>
                <a:gd name="connsiteX89" fmla="*/ 162476 w 1286282"/>
                <a:gd name="connsiteY89" fmla="*/ 388620 h 1645920"/>
                <a:gd name="connsiteX90" fmla="*/ 185336 w 1286282"/>
                <a:gd name="connsiteY90" fmla="*/ 373380 h 1645920"/>
                <a:gd name="connsiteX91" fmla="*/ 208196 w 1286282"/>
                <a:gd name="connsiteY91" fmla="*/ 350520 h 1645920"/>
                <a:gd name="connsiteX92" fmla="*/ 231056 w 1286282"/>
                <a:gd name="connsiteY92" fmla="*/ 342900 h 1645920"/>
                <a:gd name="connsiteX93" fmla="*/ 246296 w 1286282"/>
                <a:gd name="connsiteY93" fmla="*/ 335280 h 1645920"/>
                <a:gd name="connsiteX0" fmla="*/ 141262 w 1265068"/>
                <a:gd name="connsiteY0" fmla="*/ 365760 h 1645920"/>
                <a:gd name="connsiteX1" fmla="*/ 225082 w 1265068"/>
                <a:gd name="connsiteY1" fmla="*/ 327660 h 1645920"/>
                <a:gd name="connsiteX2" fmla="*/ 301282 w 1265068"/>
                <a:gd name="connsiteY2" fmla="*/ 304800 h 1645920"/>
                <a:gd name="connsiteX3" fmla="*/ 324142 w 1265068"/>
                <a:gd name="connsiteY3" fmla="*/ 289560 h 1645920"/>
                <a:gd name="connsiteX4" fmla="*/ 385102 w 1265068"/>
                <a:gd name="connsiteY4" fmla="*/ 266700 h 1645920"/>
                <a:gd name="connsiteX5" fmla="*/ 468922 w 1265068"/>
                <a:gd name="connsiteY5" fmla="*/ 228600 h 1645920"/>
                <a:gd name="connsiteX6" fmla="*/ 545122 w 1265068"/>
                <a:gd name="connsiteY6" fmla="*/ 160020 h 1645920"/>
                <a:gd name="connsiteX7" fmla="*/ 567982 w 1265068"/>
                <a:gd name="connsiteY7" fmla="*/ 137160 h 1645920"/>
                <a:gd name="connsiteX8" fmla="*/ 621322 w 1265068"/>
                <a:gd name="connsiteY8" fmla="*/ 91440 h 1645920"/>
                <a:gd name="connsiteX9" fmla="*/ 644182 w 1265068"/>
                <a:gd name="connsiteY9" fmla="*/ 83820 h 1645920"/>
                <a:gd name="connsiteX10" fmla="*/ 682282 w 1265068"/>
                <a:gd name="connsiteY10" fmla="*/ 53340 h 1645920"/>
                <a:gd name="connsiteX11" fmla="*/ 712762 w 1265068"/>
                <a:gd name="connsiteY11" fmla="*/ 22860 h 1645920"/>
                <a:gd name="connsiteX12" fmla="*/ 735622 w 1265068"/>
                <a:gd name="connsiteY12" fmla="*/ 15240 h 1645920"/>
                <a:gd name="connsiteX13" fmla="*/ 758482 w 1265068"/>
                <a:gd name="connsiteY13" fmla="*/ 0 h 1645920"/>
                <a:gd name="connsiteX14" fmla="*/ 788962 w 1265068"/>
                <a:gd name="connsiteY14" fmla="*/ 7620 h 1645920"/>
                <a:gd name="connsiteX15" fmla="*/ 842302 w 1265068"/>
                <a:gd name="connsiteY15" fmla="*/ 45720 h 1645920"/>
                <a:gd name="connsiteX16" fmla="*/ 865162 w 1265068"/>
                <a:gd name="connsiteY16" fmla="*/ 68580 h 1645920"/>
                <a:gd name="connsiteX17" fmla="*/ 888022 w 1265068"/>
                <a:gd name="connsiteY17" fmla="*/ 76200 h 1645920"/>
                <a:gd name="connsiteX18" fmla="*/ 910882 w 1265068"/>
                <a:gd name="connsiteY18" fmla="*/ 91440 h 1645920"/>
                <a:gd name="connsiteX19" fmla="*/ 964222 w 1265068"/>
                <a:gd name="connsiteY19" fmla="*/ 106680 h 1645920"/>
                <a:gd name="connsiteX20" fmla="*/ 1009942 w 1265068"/>
                <a:gd name="connsiteY20" fmla="*/ 137160 h 1645920"/>
                <a:gd name="connsiteX21" fmla="*/ 1032802 w 1265068"/>
                <a:gd name="connsiteY21" fmla="*/ 160020 h 1645920"/>
                <a:gd name="connsiteX22" fmla="*/ 1063282 w 1265068"/>
                <a:gd name="connsiteY22" fmla="*/ 175260 h 1645920"/>
                <a:gd name="connsiteX23" fmla="*/ 1109002 w 1265068"/>
                <a:gd name="connsiteY23" fmla="*/ 205740 h 1645920"/>
                <a:gd name="connsiteX24" fmla="*/ 1154722 w 1265068"/>
                <a:gd name="connsiteY24" fmla="*/ 228600 h 1645920"/>
                <a:gd name="connsiteX25" fmla="*/ 1200442 w 1265068"/>
                <a:gd name="connsiteY25" fmla="*/ 251460 h 1645920"/>
                <a:gd name="connsiteX26" fmla="*/ 1253782 w 1265068"/>
                <a:gd name="connsiteY26" fmla="*/ 312420 h 1645920"/>
                <a:gd name="connsiteX27" fmla="*/ 1253782 w 1265068"/>
                <a:gd name="connsiteY27" fmla="*/ 464820 h 1645920"/>
                <a:gd name="connsiteX28" fmla="*/ 1238542 w 1265068"/>
                <a:gd name="connsiteY28" fmla="*/ 670560 h 1645920"/>
                <a:gd name="connsiteX29" fmla="*/ 1230922 w 1265068"/>
                <a:gd name="connsiteY29" fmla="*/ 769620 h 1645920"/>
                <a:gd name="connsiteX30" fmla="*/ 1215682 w 1265068"/>
                <a:gd name="connsiteY30" fmla="*/ 853440 h 1645920"/>
                <a:gd name="connsiteX31" fmla="*/ 1223302 w 1265068"/>
                <a:gd name="connsiteY31" fmla="*/ 929640 h 1645920"/>
                <a:gd name="connsiteX32" fmla="*/ 1238542 w 1265068"/>
                <a:gd name="connsiteY32" fmla="*/ 975360 h 1645920"/>
                <a:gd name="connsiteX33" fmla="*/ 1230922 w 1265068"/>
                <a:gd name="connsiteY33" fmla="*/ 1196340 h 1645920"/>
                <a:gd name="connsiteX34" fmla="*/ 1009942 w 1265068"/>
                <a:gd name="connsiteY34" fmla="*/ 1303020 h 1645920"/>
                <a:gd name="connsiteX35" fmla="*/ 1078522 w 1265068"/>
                <a:gd name="connsiteY35" fmla="*/ 1281684 h 1645920"/>
                <a:gd name="connsiteX36" fmla="*/ 918502 w 1265068"/>
                <a:gd name="connsiteY36" fmla="*/ 1348740 h 1645920"/>
                <a:gd name="connsiteX37" fmla="*/ 865162 w 1265068"/>
                <a:gd name="connsiteY37" fmla="*/ 1349350 h 1645920"/>
                <a:gd name="connsiteX38" fmla="*/ 796582 w 1265068"/>
                <a:gd name="connsiteY38" fmla="*/ 1402080 h 1645920"/>
                <a:gd name="connsiteX39" fmla="*/ 750862 w 1265068"/>
                <a:gd name="connsiteY39" fmla="*/ 1417320 h 1645920"/>
                <a:gd name="connsiteX40" fmla="*/ 712762 w 1265068"/>
                <a:gd name="connsiteY40" fmla="*/ 1395984 h 1645920"/>
                <a:gd name="connsiteX41" fmla="*/ 682282 w 1265068"/>
                <a:gd name="connsiteY41" fmla="*/ 1447800 h 1645920"/>
                <a:gd name="connsiteX42" fmla="*/ 628942 w 1265068"/>
                <a:gd name="connsiteY42" fmla="*/ 1463650 h 1645920"/>
                <a:gd name="connsiteX43" fmla="*/ 567982 w 1265068"/>
                <a:gd name="connsiteY43" fmla="*/ 1478890 h 1645920"/>
                <a:gd name="connsiteX44" fmla="*/ 514642 w 1265068"/>
                <a:gd name="connsiteY44" fmla="*/ 1494739 h 1645920"/>
                <a:gd name="connsiteX45" fmla="*/ 468922 w 1265068"/>
                <a:gd name="connsiteY45" fmla="*/ 1546860 h 1645920"/>
                <a:gd name="connsiteX46" fmla="*/ 446062 w 1265068"/>
                <a:gd name="connsiteY46" fmla="*/ 1554480 h 1645920"/>
                <a:gd name="connsiteX47" fmla="*/ 415582 w 1265068"/>
                <a:gd name="connsiteY47" fmla="*/ 1562405 h 1645920"/>
                <a:gd name="connsiteX48" fmla="*/ 339382 w 1265068"/>
                <a:gd name="connsiteY48" fmla="*/ 1600200 h 1645920"/>
                <a:gd name="connsiteX49" fmla="*/ 293662 w 1265068"/>
                <a:gd name="connsiteY49" fmla="*/ 1630680 h 1645920"/>
                <a:gd name="connsiteX50" fmla="*/ 270802 w 1265068"/>
                <a:gd name="connsiteY50" fmla="*/ 1645920 h 1645920"/>
                <a:gd name="connsiteX51" fmla="*/ 263182 w 1265068"/>
                <a:gd name="connsiteY51" fmla="*/ 1623060 h 1645920"/>
                <a:gd name="connsiteX52" fmla="*/ 286042 w 1265068"/>
                <a:gd name="connsiteY52" fmla="*/ 1546860 h 1645920"/>
                <a:gd name="connsiteX53" fmla="*/ 308902 w 1265068"/>
                <a:gd name="connsiteY53" fmla="*/ 1501140 h 1645920"/>
                <a:gd name="connsiteX54" fmla="*/ 286042 w 1265068"/>
                <a:gd name="connsiteY54" fmla="*/ 1478280 h 1645920"/>
                <a:gd name="connsiteX55" fmla="*/ 278422 w 1265068"/>
                <a:gd name="connsiteY55" fmla="*/ 1455420 h 1645920"/>
                <a:gd name="connsiteX56" fmla="*/ 263182 w 1265068"/>
                <a:gd name="connsiteY56" fmla="*/ 1432560 h 1645920"/>
                <a:gd name="connsiteX57" fmla="*/ 247942 w 1265068"/>
                <a:gd name="connsiteY57" fmla="*/ 1394460 h 1645920"/>
                <a:gd name="connsiteX58" fmla="*/ 225082 w 1265068"/>
                <a:gd name="connsiteY58" fmla="*/ 1348740 h 1645920"/>
                <a:gd name="connsiteX59" fmla="*/ 263182 w 1265068"/>
                <a:gd name="connsiteY59" fmla="*/ 1310640 h 1645920"/>
                <a:gd name="connsiteX60" fmla="*/ 270802 w 1265068"/>
                <a:gd name="connsiteY60" fmla="*/ 1287780 h 1645920"/>
                <a:gd name="connsiteX61" fmla="*/ 316522 w 1265068"/>
                <a:gd name="connsiteY61" fmla="*/ 1257300 h 1645920"/>
                <a:gd name="connsiteX62" fmla="*/ 331762 w 1265068"/>
                <a:gd name="connsiteY62" fmla="*/ 1234440 h 1645920"/>
                <a:gd name="connsiteX63" fmla="*/ 301282 w 1265068"/>
                <a:gd name="connsiteY63" fmla="*/ 1203960 h 1645920"/>
                <a:gd name="connsiteX64" fmla="*/ 232702 w 1265068"/>
                <a:gd name="connsiteY64" fmla="*/ 1181100 h 1645920"/>
                <a:gd name="connsiteX65" fmla="*/ 186982 w 1265068"/>
                <a:gd name="connsiteY65" fmla="*/ 1188720 h 1645920"/>
                <a:gd name="connsiteX66" fmla="*/ 164122 w 1265068"/>
                <a:gd name="connsiteY66" fmla="*/ 1234440 h 1645920"/>
                <a:gd name="connsiteX67" fmla="*/ 148882 w 1265068"/>
                <a:gd name="connsiteY67" fmla="*/ 1211580 h 1645920"/>
                <a:gd name="connsiteX68" fmla="*/ 103162 w 1265068"/>
                <a:gd name="connsiteY68" fmla="*/ 1181100 h 1645920"/>
                <a:gd name="connsiteX69" fmla="*/ 110782 w 1265068"/>
                <a:gd name="connsiteY69" fmla="*/ 1143000 h 1645920"/>
                <a:gd name="connsiteX70" fmla="*/ 126022 w 1265068"/>
                <a:gd name="connsiteY70" fmla="*/ 1120140 h 1645920"/>
                <a:gd name="connsiteX71" fmla="*/ 148882 w 1265068"/>
                <a:gd name="connsiteY71" fmla="*/ 1074420 h 1645920"/>
                <a:gd name="connsiteX72" fmla="*/ 156502 w 1265068"/>
                <a:gd name="connsiteY72" fmla="*/ 1043940 h 1645920"/>
                <a:gd name="connsiteX73" fmla="*/ 164122 w 1265068"/>
                <a:gd name="connsiteY73" fmla="*/ 1005840 h 1645920"/>
                <a:gd name="connsiteX74" fmla="*/ 179362 w 1265068"/>
                <a:gd name="connsiteY74" fmla="*/ 982980 h 1645920"/>
                <a:gd name="connsiteX75" fmla="*/ 156502 w 1265068"/>
                <a:gd name="connsiteY75" fmla="*/ 990600 h 1645920"/>
                <a:gd name="connsiteX76" fmla="*/ 126022 w 1265068"/>
                <a:gd name="connsiteY76" fmla="*/ 1028700 h 1645920"/>
                <a:gd name="connsiteX77" fmla="*/ 95542 w 1265068"/>
                <a:gd name="connsiteY77" fmla="*/ 1005840 h 1645920"/>
                <a:gd name="connsiteX78" fmla="*/ 87922 w 1265068"/>
                <a:gd name="connsiteY78" fmla="*/ 982980 h 1645920"/>
                <a:gd name="connsiteX79" fmla="*/ 65062 w 1265068"/>
                <a:gd name="connsiteY79" fmla="*/ 952500 h 1645920"/>
                <a:gd name="connsiteX80" fmla="*/ 26962 w 1265068"/>
                <a:gd name="connsiteY80" fmla="*/ 906780 h 1645920"/>
                <a:gd name="connsiteX81" fmla="*/ 19342 w 1265068"/>
                <a:gd name="connsiteY81" fmla="*/ 883920 h 1645920"/>
                <a:gd name="connsiteX82" fmla="*/ 11722 w 1265068"/>
                <a:gd name="connsiteY82" fmla="*/ 708660 h 1645920"/>
                <a:gd name="connsiteX83" fmla="*/ 57442 w 1265068"/>
                <a:gd name="connsiteY83" fmla="*/ 698754 h 1645920"/>
                <a:gd name="connsiteX84" fmla="*/ 80302 w 1265068"/>
                <a:gd name="connsiteY84" fmla="*/ 693420 h 1645920"/>
                <a:gd name="connsiteX85" fmla="*/ 110782 w 1265068"/>
                <a:gd name="connsiteY85" fmla="*/ 655320 h 1645920"/>
                <a:gd name="connsiteX86" fmla="*/ 148882 w 1265068"/>
                <a:gd name="connsiteY86" fmla="*/ 617220 h 1645920"/>
                <a:gd name="connsiteX87" fmla="*/ 127116 w 1265068"/>
                <a:gd name="connsiteY87" fmla="*/ 512065 h 1645920"/>
                <a:gd name="connsiteX88" fmla="*/ 126022 w 1265068"/>
                <a:gd name="connsiteY88" fmla="*/ 434340 h 1645920"/>
                <a:gd name="connsiteX89" fmla="*/ 141262 w 1265068"/>
                <a:gd name="connsiteY89" fmla="*/ 388620 h 1645920"/>
                <a:gd name="connsiteX90" fmla="*/ 164122 w 1265068"/>
                <a:gd name="connsiteY90" fmla="*/ 373380 h 1645920"/>
                <a:gd name="connsiteX91" fmla="*/ 186982 w 1265068"/>
                <a:gd name="connsiteY91" fmla="*/ 350520 h 1645920"/>
                <a:gd name="connsiteX92" fmla="*/ 209842 w 1265068"/>
                <a:gd name="connsiteY92" fmla="*/ 342900 h 1645920"/>
                <a:gd name="connsiteX93" fmla="*/ 225082 w 1265068"/>
                <a:gd name="connsiteY93" fmla="*/ 335280 h 1645920"/>
                <a:gd name="connsiteX0" fmla="*/ 141262 w 1265068"/>
                <a:gd name="connsiteY0" fmla="*/ 365760 h 1645920"/>
                <a:gd name="connsiteX1" fmla="*/ 225082 w 1265068"/>
                <a:gd name="connsiteY1" fmla="*/ 327660 h 1645920"/>
                <a:gd name="connsiteX2" fmla="*/ 301282 w 1265068"/>
                <a:gd name="connsiteY2" fmla="*/ 304800 h 1645920"/>
                <a:gd name="connsiteX3" fmla="*/ 324142 w 1265068"/>
                <a:gd name="connsiteY3" fmla="*/ 289560 h 1645920"/>
                <a:gd name="connsiteX4" fmla="*/ 385102 w 1265068"/>
                <a:gd name="connsiteY4" fmla="*/ 266700 h 1645920"/>
                <a:gd name="connsiteX5" fmla="*/ 468922 w 1265068"/>
                <a:gd name="connsiteY5" fmla="*/ 228600 h 1645920"/>
                <a:gd name="connsiteX6" fmla="*/ 545122 w 1265068"/>
                <a:gd name="connsiteY6" fmla="*/ 160020 h 1645920"/>
                <a:gd name="connsiteX7" fmla="*/ 567982 w 1265068"/>
                <a:gd name="connsiteY7" fmla="*/ 137160 h 1645920"/>
                <a:gd name="connsiteX8" fmla="*/ 621322 w 1265068"/>
                <a:gd name="connsiteY8" fmla="*/ 91440 h 1645920"/>
                <a:gd name="connsiteX9" fmla="*/ 644182 w 1265068"/>
                <a:gd name="connsiteY9" fmla="*/ 83820 h 1645920"/>
                <a:gd name="connsiteX10" fmla="*/ 682282 w 1265068"/>
                <a:gd name="connsiteY10" fmla="*/ 53340 h 1645920"/>
                <a:gd name="connsiteX11" fmla="*/ 712762 w 1265068"/>
                <a:gd name="connsiteY11" fmla="*/ 22860 h 1645920"/>
                <a:gd name="connsiteX12" fmla="*/ 735622 w 1265068"/>
                <a:gd name="connsiteY12" fmla="*/ 15240 h 1645920"/>
                <a:gd name="connsiteX13" fmla="*/ 758482 w 1265068"/>
                <a:gd name="connsiteY13" fmla="*/ 0 h 1645920"/>
                <a:gd name="connsiteX14" fmla="*/ 788962 w 1265068"/>
                <a:gd name="connsiteY14" fmla="*/ 7620 h 1645920"/>
                <a:gd name="connsiteX15" fmla="*/ 842302 w 1265068"/>
                <a:gd name="connsiteY15" fmla="*/ 45720 h 1645920"/>
                <a:gd name="connsiteX16" fmla="*/ 865162 w 1265068"/>
                <a:gd name="connsiteY16" fmla="*/ 68580 h 1645920"/>
                <a:gd name="connsiteX17" fmla="*/ 888022 w 1265068"/>
                <a:gd name="connsiteY17" fmla="*/ 76200 h 1645920"/>
                <a:gd name="connsiteX18" fmla="*/ 910882 w 1265068"/>
                <a:gd name="connsiteY18" fmla="*/ 91440 h 1645920"/>
                <a:gd name="connsiteX19" fmla="*/ 964222 w 1265068"/>
                <a:gd name="connsiteY19" fmla="*/ 106680 h 1645920"/>
                <a:gd name="connsiteX20" fmla="*/ 1009942 w 1265068"/>
                <a:gd name="connsiteY20" fmla="*/ 137160 h 1645920"/>
                <a:gd name="connsiteX21" fmla="*/ 1032802 w 1265068"/>
                <a:gd name="connsiteY21" fmla="*/ 160020 h 1645920"/>
                <a:gd name="connsiteX22" fmla="*/ 1063282 w 1265068"/>
                <a:gd name="connsiteY22" fmla="*/ 175260 h 1645920"/>
                <a:gd name="connsiteX23" fmla="*/ 1109002 w 1265068"/>
                <a:gd name="connsiteY23" fmla="*/ 205740 h 1645920"/>
                <a:gd name="connsiteX24" fmla="*/ 1154722 w 1265068"/>
                <a:gd name="connsiteY24" fmla="*/ 228600 h 1645920"/>
                <a:gd name="connsiteX25" fmla="*/ 1200442 w 1265068"/>
                <a:gd name="connsiteY25" fmla="*/ 251460 h 1645920"/>
                <a:gd name="connsiteX26" fmla="*/ 1253782 w 1265068"/>
                <a:gd name="connsiteY26" fmla="*/ 312420 h 1645920"/>
                <a:gd name="connsiteX27" fmla="*/ 1253782 w 1265068"/>
                <a:gd name="connsiteY27" fmla="*/ 464820 h 1645920"/>
                <a:gd name="connsiteX28" fmla="*/ 1238542 w 1265068"/>
                <a:gd name="connsiteY28" fmla="*/ 670560 h 1645920"/>
                <a:gd name="connsiteX29" fmla="*/ 1230922 w 1265068"/>
                <a:gd name="connsiteY29" fmla="*/ 769620 h 1645920"/>
                <a:gd name="connsiteX30" fmla="*/ 1215682 w 1265068"/>
                <a:gd name="connsiteY30" fmla="*/ 853440 h 1645920"/>
                <a:gd name="connsiteX31" fmla="*/ 1223302 w 1265068"/>
                <a:gd name="connsiteY31" fmla="*/ 929640 h 1645920"/>
                <a:gd name="connsiteX32" fmla="*/ 1238542 w 1265068"/>
                <a:gd name="connsiteY32" fmla="*/ 975360 h 1645920"/>
                <a:gd name="connsiteX33" fmla="*/ 1230922 w 1265068"/>
                <a:gd name="connsiteY33" fmla="*/ 1196340 h 1645920"/>
                <a:gd name="connsiteX34" fmla="*/ 1009942 w 1265068"/>
                <a:gd name="connsiteY34" fmla="*/ 1303020 h 1645920"/>
                <a:gd name="connsiteX35" fmla="*/ 1078522 w 1265068"/>
                <a:gd name="connsiteY35" fmla="*/ 1281684 h 1645920"/>
                <a:gd name="connsiteX36" fmla="*/ 918502 w 1265068"/>
                <a:gd name="connsiteY36" fmla="*/ 1348740 h 1645920"/>
                <a:gd name="connsiteX37" fmla="*/ 865162 w 1265068"/>
                <a:gd name="connsiteY37" fmla="*/ 1349350 h 1645920"/>
                <a:gd name="connsiteX38" fmla="*/ 796582 w 1265068"/>
                <a:gd name="connsiteY38" fmla="*/ 1402080 h 1645920"/>
                <a:gd name="connsiteX39" fmla="*/ 750862 w 1265068"/>
                <a:gd name="connsiteY39" fmla="*/ 1417320 h 1645920"/>
                <a:gd name="connsiteX40" fmla="*/ 712762 w 1265068"/>
                <a:gd name="connsiteY40" fmla="*/ 1395984 h 1645920"/>
                <a:gd name="connsiteX41" fmla="*/ 682282 w 1265068"/>
                <a:gd name="connsiteY41" fmla="*/ 1447800 h 1645920"/>
                <a:gd name="connsiteX42" fmla="*/ 628942 w 1265068"/>
                <a:gd name="connsiteY42" fmla="*/ 1463650 h 1645920"/>
                <a:gd name="connsiteX43" fmla="*/ 567982 w 1265068"/>
                <a:gd name="connsiteY43" fmla="*/ 1478890 h 1645920"/>
                <a:gd name="connsiteX44" fmla="*/ 514642 w 1265068"/>
                <a:gd name="connsiteY44" fmla="*/ 1494739 h 1645920"/>
                <a:gd name="connsiteX45" fmla="*/ 468922 w 1265068"/>
                <a:gd name="connsiteY45" fmla="*/ 1546860 h 1645920"/>
                <a:gd name="connsiteX46" fmla="*/ 446062 w 1265068"/>
                <a:gd name="connsiteY46" fmla="*/ 1554480 h 1645920"/>
                <a:gd name="connsiteX47" fmla="*/ 415582 w 1265068"/>
                <a:gd name="connsiteY47" fmla="*/ 1562405 h 1645920"/>
                <a:gd name="connsiteX48" fmla="*/ 339382 w 1265068"/>
                <a:gd name="connsiteY48" fmla="*/ 1600200 h 1645920"/>
                <a:gd name="connsiteX49" fmla="*/ 293662 w 1265068"/>
                <a:gd name="connsiteY49" fmla="*/ 1630680 h 1645920"/>
                <a:gd name="connsiteX50" fmla="*/ 270802 w 1265068"/>
                <a:gd name="connsiteY50" fmla="*/ 1645920 h 1645920"/>
                <a:gd name="connsiteX51" fmla="*/ 263182 w 1265068"/>
                <a:gd name="connsiteY51" fmla="*/ 1623060 h 1645920"/>
                <a:gd name="connsiteX52" fmla="*/ 286042 w 1265068"/>
                <a:gd name="connsiteY52" fmla="*/ 1546860 h 1645920"/>
                <a:gd name="connsiteX53" fmla="*/ 308902 w 1265068"/>
                <a:gd name="connsiteY53" fmla="*/ 1501140 h 1645920"/>
                <a:gd name="connsiteX54" fmla="*/ 286042 w 1265068"/>
                <a:gd name="connsiteY54" fmla="*/ 1478280 h 1645920"/>
                <a:gd name="connsiteX55" fmla="*/ 278422 w 1265068"/>
                <a:gd name="connsiteY55" fmla="*/ 1455420 h 1645920"/>
                <a:gd name="connsiteX56" fmla="*/ 263182 w 1265068"/>
                <a:gd name="connsiteY56" fmla="*/ 1432560 h 1645920"/>
                <a:gd name="connsiteX57" fmla="*/ 247942 w 1265068"/>
                <a:gd name="connsiteY57" fmla="*/ 1394460 h 1645920"/>
                <a:gd name="connsiteX58" fmla="*/ 225082 w 1265068"/>
                <a:gd name="connsiteY58" fmla="*/ 1348740 h 1645920"/>
                <a:gd name="connsiteX59" fmla="*/ 263182 w 1265068"/>
                <a:gd name="connsiteY59" fmla="*/ 1310640 h 1645920"/>
                <a:gd name="connsiteX60" fmla="*/ 270802 w 1265068"/>
                <a:gd name="connsiteY60" fmla="*/ 1287780 h 1645920"/>
                <a:gd name="connsiteX61" fmla="*/ 316522 w 1265068"/>
                <a:gd name="connsiteY61" fmla="*/ 1257300 h 1645920"/>
                <a:gd name="connsiteX62" fmla="*/ 331762 w 1265068"/>
                <a:gd name="connsiteY62" fmla="*/ 1234440 h 1645920"/>
                <a:gd name="connsiteX63" fmla="*/ 301282 w 1265068"/>
                <a:gd name="connsiteY63" fmla="*/ 1203960 h 1645920"/>
                <a:gd name="connsiteX64" fmla="*/ 232702 w 1265068"/>
                <a:gd name="connsiteY64" fmla="*/ 1181100 h 1645920"/>
                <a:gd name="connsiteX65" fmla="*/ 186982 w 1265068"/>
                <a:gd name="connsiteY65" fmla="*/ 1188720 h 1645920"/>
                <a:gd name="connsiteX66" fmla="*/ 164122 w 1265068"/>
                <a:gd name="connsiteY66" fmla="*/ 1234440 h 1645920"/>
                <a:gd name="connsiteX67" fmla="*/ 148882 w 1265068"/>
                <a:gd name="connsiteY67" fmla="*/ 1211580 h 1645920"/>
                <a:gd name="connsiteX68" fmla="*/ 103162 w 1265068"/>
                <a:gd name="connsiteY68" fmla="*/ 1181100 h 1645920"/>
                <a:gd name="connsiteX69" fmla="*/ 110782 w 1265068"/>
                <a:gd name="connsiteY69" fmla="*/ 1143000 h 1645920"/>
                <a:gd name="connsiteX70" fmla="*/ 126022 w 1265068"/>
                <a:gd name="connsiteY70" fmla="*/ 1120140 h 1645920"/>
                <a:gd name="connsiteX71" fmla="*/ 148882 w 1265068"/>
                <a:gd name="connsiteY71" fmla="*/ 1074420 h 1645920"/>
                <a:gd name="connsiteX72" fmla="*/ 156502 w 1265068"/>
                <a:gd name="connsiteY72" fmla="*/ 1043940 h 1645920"/>
                <a:gd name="connsiteX73" fmla="*/ 164122 w 1265068"/>
                <a:gd name="connsiteY73" fmla="*/ 1005840 h 1645920"/>
                <a:gd name="connsiteX74" fmla="*/ 179362 w 1265068"/>
                <a:gd name="connsiteY74" fmla="*/ 982980 h 1645920"/>
                <a:gd name="connsiteX75" fmla="*/ 156502 w 1265068"/>
                <a:gd name="connsiteY75" fmla="*/ 990600 h 1645920"/>
                <a:gd name="connsiteX76" fmla="*/ 126022 w 1265068"/>
                <a:gd name="connsiteY76" fmla="*/ 1028700 h 1645920"/>
                <a:gd name="connsiteX77" fmla="*/ 95542 w 1265068"/>
                <a:gd name="connsiteY77" fmla="*/ 1005840 h 1645920"/>
                <a:gd name="connsiteX78" fmla="*/ 87922 w 1265068"/>
                <a:gd name="connsiteY78" fmla="*/ 982980 h 1645920"/>
                <a:gd name="connsiteX79" fmla="*/ 65062 w 1265068"/>
                <a:gd name="connsiteY79" fmla="*/ 952500 h 1645920"/>
                <a:gd name="connsiteX80" fmla="*/ 26962 w 1265068"/>
                <a:gd name="connsiteY80" fmla="*/ 906780 h 1645920"/>
                <a:gd name="connsiteX81" fmla="*/ 19342 w 1265068"/>
                <a:gd name="connsiteY81" fmla="*/ 883920 h 1645920"/>
                <a:gd name="connsiteX82" fmla="*/ 11722 w 1265068"/>
                <a:gd name="connsiteY82" fmla="*/ 708660 h 1645920"/>
                <a:gd name="connsiteX83" fmla="*/ 57442 w 1265068"/>
                <a:gd name="connsiteY83" fmla="*/ 698754 h 1645920"/>
                <a:gd name="connsiteX84" fmla="*/ 68513 w 1265068"/>
                <a:gd name="connsiteY84" fmla="*/ 672847 h 1645920"/>
                <a:gd name="connsiteX85" fmla="*/ 110782 w 1265068"/>
                <a:gd name="connsiteY85" fmla="*/ 655320 h 1645920"/>
                <a:gd name="connsiteX86" fmla="*/ 148882 w 1265068"/>
                <a:gd name="connsiteY86" fmla="*/ 617220 h 1645920"/>
                <a:gd name="connsiteX87" fmla="*/ 127116 w 1265068"/>
                <a:gd name="connsiteY87" fmla="*/ 512065 h 1645920"/>
                <a:gd name="connsiteX88" fmla="*/ 126022 w 1265068"/>
                <a:gd name="connsiteY88" fmla="*/ 434340 h 1645920"/>
                <a:gd name="connsiteX89" fmla="*/ 141262 w 1265068"/>
                <a:gd name="connsiteY89" fmla="*/ 388620 h 1645920"/>
                <a:gd name="connsiteX90" fmla="*/ 164122 w 1265068"/>
                <a:gd name="connsiteY90" fmla="*/ 373380 h 1645920"/>
                <a:gd name="connsiteX91" fmla="*/ 186982 w 1265068"/>
                <a:gd name="connsiteY91" fmla="*/ 350520 h 1645920"/>
                <a:gd name="connsiteX92" fmla="*/ 209842 w 1265068"/>
                <a:gd name="connsiteY92" fmla="*/ 342900 h 1645920"/>
                <a:gd name="connsiteX93" fmla="*/ 225082 w 1265068"/>
                <a:gd name="connsiteY93" fmla="*/ 335280 h 1645920"/>
                <a:gd name="connsiteX0" fmla="*/ 141262 w 1265068"/>
                <a:gd name="connsiteY0" fmla="*/ 365760 h 1645920"/>
                <a:gd name="connsiteX1" fmla="*/ 225082 w 1265068"/>
                <a:gd name="connsiteY1" fmla="*/ 327660 h 1645920"/>
                <a:gd name="connsiteX2" fmla="*/ 301282 w 1265068"/>
                <a:gd name="connsiteY2" fmla="*/ 304800 h 1645920"/>
                <a:gd name="connsiteX3" fmla="*/ 324142 w 1265068"/>
                <a:gd name="connsiteY3" fmla="*/ 289560 h 1645920"/>
                <a:gd name="connsiteX4" fmla="*/ 385102 w 1265068"/>
                <a:gd name="connsiteY4" fmla="*/ 266700 h 1645920"/>
                <a:gd name="connsiteX5" fmla="*/ 468922 w 1265068"/>
                <a:gd name="connsiteY5" fmla="*/ 228600 h 1645920"/>
                <a:gd name="connsiteX6" fmla="*/ 545122 w 1265068"/>
                <a:gd name="connsiteY6" fmla="*/ 160020 h 1645920"/>
                <a:gd name="connsiteX7" fmla="*/ 567982 w 1265068"/>
                <a:gd name="connsiteY7" fmla="*/ 137160 h 1645920"/>
                <a:gd name="connsiteX8" fmla="*/ 621322 w 1265068"/>
                <a:gd name="connsiteY8" fmla="*/ 91440 h 1645920"/>
                <a:gd name="connsiteX9" fmla="*/ 644182 w 1265068"/>
                <a:gd name="connsiteY9" fmla="*/ 83820 h 1645920"/>
                <a:gd name="connsiteX10" fmla="*/ 682282 w 1265068"/>
                <a:gd name="connsiteY10" fmla="*/ 53340 h 1645920"/>
                <a:gd name="connsiteX11" fmla="*/ 712762 w 1265068"/>
                <a:gd name="connsiteY11" fmla="*/ 22860 h 1645920"/>
                <a:gd name="connsiteX12" fmla="*/ 735622 w 1265068"/>
                <a:gd name="connsiteY12" fmla="*/ 15240 h 1645920"/>
                <a:gd name="connsiteX13" fmla="*/ 758482 w 1265068"/>
                <a:gd name="connsiteY13" fmla="*/ 0 h 1645920"/>
                <a:gd name="connsiteX14" fmla="*/ 788962 w 1265068"/>
                <a:gd name="connsiteY14" fmla="*/ 7620 h 1645920"/>
                <a:gd name="connsiteX15" fmla="*/ 842302 w 1265068"/>
                <a:gd name="connsiteY15" fmla="*/ 45720 h 1645920"/>
                <a:gd name="connsiteX16" fmla="*/ 865162 w 1265068"/>
                <a:gd name="connsiteY16" fmla="*/ 68580 h 1645920"/>
                <a:gd name="connsiteX17" fmla="*/ 888022 w 1265068"/>
                <a:gd name="connsiteY17" fmla="*/ 76200 h 1645920"/>
                <a:gd name="connsiteX18" fmla="*/ 910882 w 1265068"/>
                <a:gd name="connsiteY18" fmla="*/ 91440 h 1645920"/>
                <a:gd name="connsiteX19" fmla="*/ 964222 w 1265068"/>
                <a:gd name="connsiteY19" fmla="*/ 106680 h 1645920"/>
                <a:gd name="connsiteX20" fmla="*/ 1009942 w 1265068"/>
                <a:gd name="connsiteY20" fmla="*/ 137160 h 1645920"/>
                <a:gd name="connsiteX21" fmla="*/ 1032802 w 1265068"/>
                <a:gd name="connsiteY21" fmla="*/ 160020 h 1645920"/>
                <a:gd name="connsiteX22" fmla="*/ 1063282 w 1265068"/>
                <a:gd name="connsiteY22" fmla="*/ 175260 h 1645920"/>
                <a:gd name="connsiteX23" fmla="*/ 1109002 w 1265068"/>
                <a:gd name="connsiteY23" fmla="*/ 205740 h 1645920"/>
                <a:gd name="connsiteX24" fmla="*/ 1154722 w 1265068"/>
                <a:gd name="connsiteY24" fmla="*/ 228600 h 1645920"/>
                <a:gd name="connsiteX25" fmla="*/ 1200442 w 1265068"/>
                <a:gd name="connsiteY25" fmla="*/ 251460 h 1645920"/>
                <a:gd name="connsiteX26" fmla="*/ 1253782 w 1265068"/>
                <a:gd name="connsiteY26" fmla="*/ 312420 h 1645920"/>
                <a:gd name="connsiteX27" fmla="*/ 1253782 w 1265068"/>
                <a:gd name="connsiteY27" fmla="*/ 464820 h 1645920"/>
                <a:gd name="connsiteX28" fmla="*/ 1238542 w 1265068"/>
                <a:gd name="connsiteY28" fmla="*/ 670560 h 1645920"/>
                <a:gd name="connsiteX29" fmla="*/ 1221491 w 1265068"/>
                <a:gd name="connsiteY29" fmla="*/ 765049 h 1645920"/>
                <a:gd name="connsiteX30" fmla="*/ 1215682 w 1265068"/>
                <a:gd name="connsiteY30" fmla="*/ 853440 h 1645920"/>
                <a:gd name="connsiteX31" fmla="*/ 1223302 w 1265068"/>
                <a:gd name="connsiteY31" fmla="*/ 929640 h 1645920"/>
                <a:gd name="connsiteX32" fmla="*/ 1238542 w 1265068"/>
                <a:gd name="connsiteY32" fmla="*/ 975360 h 1645920"/>
                <a:gd name="connsiteX33" fmla="*/ 1230922 w 1265068"/>
                <a:gd name="connsiteY33" fmla="*/ 1196340 h 1645920"/>
                <a:gd name="connsiteX34" fmla="*/ 1009942 w 1265068"/>
                <a:gd name="connsiteY34" fmla="*/ 1303020 h 1645920"/>
                <a:gd name="connsiteX35" fmla="*/ 1078522 w 1265068"/>
                <a:gd name="connsiteY35" fmla="*/ 1281684 h 1645920"/>
                <a:gd name="connsiteX36" fmla="*/ 918502 w 1265068"/>
                <a:gd name="connsiteY36" fmla="*/ 1348740 h 1645920"/>
                <a:gd name="connsiteX37" fmla="*/ 865162 w 1265068"/>
                <a:gd name="connsiteY37" fmla="*/ 1349350 h 1645920"/>
                <a:gd name="connsiteX38" fmla="*/ 796582 w 1265068"/>
                <a:gd name="connsiteY38" fmla="*/ 1402080 h 1645920"/>
                <a:gd name="connsiteX39" fmla="*/ 750862 w 1265068"/>
                <a:gd name="connsiteY39" fmla="*/ 1417320 h 1645920"/>
                <a:gd name="connsiteX40" fmla="*/ 712762 w 1265068"/>
                <a:gd name="connsiteY40" fmla="*/ 1395984 h 1645920"/>
                <a:gd name="connsiteX41" fmla="*/ 682282 w 1265068"/>
                <a:gd name="connsiteY41" fmla="*/ 1447800 h 1645920"/>
                <a:gd name="connsiteX42" fmla="*/ 628942 w 1265068"/>
                <a:gd name="connsiteY42" fmla="*/ 1463650 h 1645920"/>
                <a:gd name="connsiteX43" fmla="*/ 567982 w 1265068"/>
                <a:gd name="connsiteY43" fmla="*/ 1478890 h 1645920"/>
                <a:gd name="connsiteX44" fmla="*/ 514642 w 1265068"/>
                <a:gd name="connsiteY44" fmla="*/ 1494739 h 1645920"/>
                <a:gd name="connsiteX45" fmla="*/ 468922 w 1265068"/>
                <a:gd name="connsiteY45" fmla="*/ 1546860 h 1645920"/>
                <a:gd name="connsiteX46" fmla="*/ 446062 w 1265068"/>
                <a:gd name="connsiteY46" fmla="*/ 1554480 h 1645920"/>
                <a:gd name="connsiteX47" fmla="*/ 415582 w 1265068"/>
                <a:gd name="connsiteY47" fmla="*/ 1562405 h 1645920"/>
                <a:gd name="connsiteX48" fmla="*/ 339382 w 1265068"/>
                <a:gd name="connsiteY48" fmla="*/ 1600200 h 1645920"/>
                <a:gd name="connsiteX49" fmla="*/ 293662 w 1265068"/>
                <a:gd name="connsiteY49" fmla="*/ 1630680 h 1645920"/>
                <a:gd name="connsiteX50" fmla="*/ 270802 w 1265068"/>
                <a:gd name="connsiteY50" fmla="*/ 1645920 h 1645920"/>
                <a:gd name="connsiteX51" fmla="*/ 263182 w 1265068"/>
                <a:gd name="connsiteY51" fmla="*/ 1623060 h 1645920"/>
                <a:gd name="connsiteX52" fmla="*/ 286042 w 1265068"/>
                <a:gd name="connsiteY52" fmla="*/ 1546860 h 1645920"/>
                <a:gd name="connsiteX53" fmla="*/ 308902 w 1265068"/>
                <a:gd name="connsiteY53" fmla="*/ 1501140 h 1645920"/>
                <a:gd name="connsiteX54" fmla="*/ 286042 w 1265068"/>
                <a:gd name="connsiteY54" fmla="*/ 1478280 h 1645920"/>
                <a:gd name="connsiteX55" fmla="*/ 278422 w 1265068"/>
                <a:gd name="connsiteY55" fmla="*/ 1455420 h 1645920"/>
                <a:gd name="connsiteX56" fmla="*/ 263182 w 1265068"/>
                <a:gd name="connsiteY56" fmla="*/ 1432560 h 1645920"/>
                <a:gd name="connsiteX57" fmla="*/ 247942 w 1265068"/>
                <a:gd name="connsiteY57" fmla="*/ 1394460 h 1645920"/>
                <a:gd name="connsiteX58" fmla="*/ 225082 w 1265068"/>
                <a:gd name="connsiteY58" fmla="*/ 1348740 h 1645920"/>
                <a:gd name="connsiteX59" fmla="*/ 263182 w 1265068"/>
                <a:gd name="connsiteY59" fmla="*/ 1310640 h 1645920"/>
                <a:gd name="connsiteX60" fmla="*/ 270802 w 1265068"/>
                <a:gd name="connsiteY60" fmla="*/ 1287780 h 1645920"/>
                <a:gd name="connsiteX61" fmla="*/ 316522 w 1265068"/>
                <a:gd name="connsiteY61" fmla="*/ 1257300 h 1645920"/>
                <a:gd name="connsiteX62" fmla="*/ 331762 w 1265068"/>
                <a:gd name="connsiteY62" fmla="*/ 1234440 h 1645920"/>
                <a:gd name="connsiteX63" fmla="*/ 301282 w 1265068"/>
                <a:gd name="connsiteY63" fmla="*/ 1203960 h 1645920"/>
                <a:gd name="connsiteX64" fmla="*/ 232702 w 1265068"/>
                <a:gd name="connsiteY64" fmla="*/ 1181100 h 1645920"/>
                <a:gd name="connsiteX65" fmla="*/ 186982 w 1265068"/>
                <a:gd name="connsiteY65" fmla="*/ 1188720 h 1645920"/>
                <a:gd name="connsiteX66" fmla="*/ 164122 w 1265068"/>
                <a:gd name="connsiteY66" fmla="*/ 1234440 h 1645920"/>
                <a:gd name="connsiteX67" fmla="*/ 148882 w 1265068"/>
                <a:gd name="connsiteY67" fmla="*/ 1211580 h 1645920"/>
                <a:gd name="connsiteX68" fmla="*/ 103162 w 1265068"/>
                <a:gd name="connsiteY68" fmla="*/ 1181100 h 1645920"/>
                <a:gd name="connsiteX69" fmla="*/ 110782 w 1265068"/>
                <a:gd name="connsiteY69" fmla="*/ 1143000 h 1645920"/>
                <a:gd name="connsiteX70" fmla="*/ 126022 w 1265068"/>
                <a:gd name="connsiteY70" fmla="*/ 1120140 h 1645920"/>
                <a:gd name="connsiteX71" fmla="*/ 148882 w 1265068"/>
                <a:gd name="connsiteY71" fmla="*/ 1074420 h 1645920"/>
                <a:gd name="connsiteX72" fmla="*/ 156502 w 1265068"/>
                <a:gd name="connsiteY72" fmla="*/ 1043940 h 1645920"/>
                <a:gd name="connsiteX73" fmla="*/ 164122 w 1265068"/>
                <a:gd name="connsiteY73" fmla="*/ 1005840 h 1645920"/>
                <a:gd name="connsiteX74" fmla="*/ 179362 w 1265068"/>
                <a:gd name="connsiteY74" fmla="*/ 982980 h 1645920"/>
                <a:gd name="connsiteX75" fmla="*/ 156502 w 1265068"/>
                <a:gd name="connsiteY75" fmla="*/ 990600 h 1645920"/>
                <a:gd name="connsiteX76" fmla="*/ 126022 w 1265068"/>
                <a:gd name="connsiteY76" fmla="*/ 1028700 h 1645920"/>
                <a:gd name="connsiteX77" fmla="*/ 95542 w 1265068"/>
                <a:gd name="connsiteY77" fmla="*/ 1005840 h 1645920"/>
                <a:gd name="connsiteX78" fmla="*/ 87922 w 1265068"/>
                <a:gd name="connsiteY78" fmla="*/ 982980 h 1645920"/>
                <a:gd name="connsiteX79" fmla="*/ 65062 w 1265068"/>
                <a:gd name="connsiteY79" fmla="*/ 952500 h 1645920"/>
                <a:gd name="connsiteX80" fmla="*/ 26962 w 1265068"/>
                <a:gd name="connsiteY80" fmla="*/ 906780 h 1645920"/>
                <a:gd name="connsiteX81" fmla="*/ 19342 w 1265068"/>
                <a:gd name="connsiteY81" fmla="*/ 883920 h 1645920"/>
                <a:gd name="connsiteX82" fmla="*/ 11722 w 1265068"/>
                <a:gd name="connsiteY82" fmla="*/ 708660 h 1645920"/>
                <a:gd name="connsiteX83" fmla="*/ 57442 w 1265068"/>
                <a:gd name="connsiteY83" fmla="*/ 698754 h 1645920"/>
                <a:gd name="connsiteX84" fmla="*/ 68513 w 1265068"/>
                <a:gd name="connsiteY84" fmla="*/ 672847 h 1645920"/>
                <a:gd name="connsiteX85" fmla="*/ 110782 w 1265068"/>
                <a:gd name="connsiteY85" fmla="*/ 655320 h 1645920"/>
                <a:gd name="connsiteX86" fmla="*/ 148882 w 1265068"/>
                <a:gd name="connsiteY86" fmla="*/ 617220 h 1645920"/>
                <a:gd name="connsiteX87" fmla="*/ 127116 w 1265068"/>
                <a:gd name="connsiteY87" fmla="*/ 512065 h 1645920"/>
                <a:gd name="connsiteX88" fmla="*/ 126022 w 1265068"/>
                <a:gd name="connsiteY88" fmla="*/ 434340 h 1645920"/>
                <a:gd name="connsiteX89" fmla="*/ 141262 w 1265068"/>
                <a:gd name="connsiteY89" fmla="*/ 388620 h 1645920"/>
                <a:gd name="connsiteX90" fmla="*/ 164122 w 1265068"/>
                <a:gd name="connsiteY90" fmla="*/ 373380 h 1645920"/>
                <a:gd name="connsiteX91" fmla="*/ 186982 w 1265068"/>
                <a:gd name="connsiteY91" fmla="*/ 350520 h 1645920"/>
                <a:gd name="connsiteX92" fmla="*/ 209842 w 1265068"/>
                <a:gd name="connsiteY92" fmla="*/ 342900 h 1645920"/>
                <a:gd name="connsiteX93" fmla="*/ 225082 w 1265068"/>
                <a:gd name="connsiteY93" fmla="*/ 335280 h 1645920"/>
                <a:gd name="connsiteX0" fmla="*/ 141262 w 1264130"/>
                <a:gd name="connsiteY0" fmla="*/ 365760 h 1645920"/>
                <a:gd name="connsiteX1" fmla="*/ 225082 w 1264130"/>
                <a:gd name="connsiteY1" fmla="*/ 327660 h 1645920"/>
                <a:gd name="connsiteX2" fmla="*/ 301282 w 1264130"/>
                <a:gd name="connsiteY2" fmla="*/ 304800 h 1645920"/>
                <a:gd name="connsiteX3" fmla="*/ 324142 w 1264130"/>
                <a:gd name="connsiteY3" fmla="*/ 289560 h 1645920"/>
                <a:gd name="connsiteX4" fmla="*/ 385102 w 1264130"/>
                <a:gd name="connsiteY4" fmla="*/ 266700 h 1645920"/>
                <a:gd name="connsiteX5" fmla="*/ 468922 w 1264130"/>
                <a:gd name="connsiteY5" fmla="*/ 228600 h 1645920"/>
                <a:gd name="connsiteX6" fmla="*/ 545122 w 1264130"/>
                <a:gd name="connsiteY6" fmla="*/ 160020 h 1645920"/>
                <a:gd name="connsiteX7" fmla="*/ 567982 w 1264130"/>
                <a:gd name="connsiteY7" fmla="*/ 137160 h 1645920"/>
                <a:gd name="connsiteX8" fmla="*/ 621322 w 1264130"/>
                <a:gd name="connsiteY8" fmla="*/ 91440 h 1645920"/>
                <a:gd name="connsiteX9" fmla="*/ 644182 w 1264130"/>
                <a:gd name="connsiteY9" fmla="*/ 83820 h 1645920"/>
                <a:gd name="connsiteX10" fmla="*/ 682282 w 1264130"/>
                <a:gd name="connsiteY10" fmla="*/ 53340 h 1645920"/>
                <a:gd name="connsiteX11" fmla="*/ 712762 w 1264130"/>
                <a:gd name="connsiteY11" fmla="*/ 22860 h 1645920"/>
                <a:gd name="connsiteX12" fmla="*/ 735622 w 1264130"/>
                <a:gd name="connsiteY12" fmla="*/ 15240 h 1645920"/>
                <a:gd name="connsiteX13" fmla="*/ 758482 w 1264130"/>
                <a:gd name="connsiteY13" fmla="*/ 0 h 1645920"/>
                <a:gd name="connsiteX14" fmla="*/ 788962 w 1264130"/>
                <a:gd name="connsiteY14" fmla="*/ 7620 h 1645920"/>
                <a:gd name="connsiteX15" fmla="*/ 842302 w 1264130"/>
                <a:gd name="connsiteY15" fmla="*/ 45720 h 1645920"/>
                <a:gd name="connsiteX16" fmla="*/ 865162 w 1264130"/>
                <a:gd name="connsiteY16" fmla="*/ 68580 h 1645920"/>
                <a:gd name="connsiteX17" fmla="*/ 888022 w 1264130"/>
                <a:gd name="connsiteY17" fmla="*/ 76200 h 1645920"/>
                <a:gd name="connsiteX18" fmla="*/ 910882 w 1264130"/>
                <a:gd name="connsiteY18" fmla="*/ 91440 h 1645920"/>
                <a:gd name="connsiteX19" fmla="*/ 964222 w 1264130"/>
                <a:gd name="connsiteY19" fmla="*/ 106680 h 1645920"/>
                <a:gd name="connsiteX20" fmla="*/ 1009942 w 1264130"/>
                <a:gd name="connsiteY20" fmla="*/ 137160 h 1645920"/>
                <a:gd name="connsiteX21" fmla="*/ 1032802 w 1264130"/>
                <a:gd name="connsiteY21" fmla="*/ 160020 h 1645920"/>
                <a:gd name="connsiteX22" fmla="*/ 1063282 w 1264130"/>
                <a:gd name="connsiteY22" fmla="*/ 175260 h 1645920"/>
                <a:gd name="connsiteX23" fmla="*/ 1109002 w 1264130"/>
                <a:gd name="connsiteY23" fmla="*/ 205740 h 1645920"/>
                <a:gd name="connsiteX24" fmla="*/ 1154722 w 1264130"/>
                <a:gd name="connsiteY24" fmla="*/ 228600 h 1645920"/>
                <a:gd name="connsiteX25" fmla="*/ 1200442 w 1264130"/>
                <a:gd name="connsiteY25" fmla="*/ 251460 h 1645920"/>
                <a:gd name="connsiteX26" fmla="*/ 1253782 w 1264130"/>
                <a:gd name="connsiteY26" fmla="*/ 312420 h 1645920"/>
                <a:gd name="connsiteX27" fmla="*/ 1253782 w 1264130"/>
                <a:gd name="connsiteY27" fmla="*/ 464820 h 1645920"/>
                <a:gd name="connsiteX28" fmla="*/ 1233826 w 1264130"/>
                <a:gd name="connsiteY28" fmla="*/ 670560 h 1645920"/>
                <a:gd name="connsiteX29" fmla="*/ 1221491 w 1264130"/>
                <a:gd name="connsiteY29" fmla="*/ 765049 h 1645920"/>
                <a:gd name="connsiteX30" fmla="*/ 1215682 w 1264130"/>
                <a:gd name="connsiteY30" fmla="*/ 853440 h 1645920"/>
                <a:gd name="connsiteX31" fmla="*/ 1223302 w 1264130"/>
                <a:gd name="connsiteY31" fmla="*/ 929640 h 1645920"/>
                <a:gd name="connsiteX32" fmla="*/ 1238542 w 1264130"/>
                <a:gd name="connsiteY32" fmla="*/ 975360 h 1645920"/>
                <a:gd name="connsiteX33" fmla="*/ 1230922 w 1264130"/>
                <a:gd name="connsiteY33" fmla="*/ 1196340 h 1645920"/>
                <a:gd name="connsiteX34" fmla="*/ 1009942 w 1264130"/>
                <a:gd name="connsiteY34" fmla="*/ 1303020 h 1645920"/>
                <a:gd name="connsiteX35" fmla="*/ 1078522 w 1264130"/>
                <a:gd name="connsiteY35" fmla="*/ 1281684 h 1645920"/>
                <a:gd name="connsiteX36" fmla="*/ 918502 w 1264130"/>
                <a:gd name="connsiteY36" fmla="*/ 1348740 h 1645920"/>
                <a:gd name="connsiteX37" fmla="*/ 865162 w 1264130"/>
                <a:gd name="connsiteY37" fmla="*/ 1349350 h 1645920"/>
                <a:gd name="connsiteX38" fmla="*/ 796582 w 1264130"/>
                <a:gd name="connsiteY38" fmla="*/ 1402080 h 1645920"/>
                <a:gd name="connsiteX39" fmla="*/ 750862 w 1264130"/>
                <a:gd name="connsiteY39" fmla="*/ 1417320 h 1645920"/>
                <a:gd name="connsiteX40" fmla="*/ 712762 w 1264130"/>
                <a:gd name="connsiteY40" fmla="*/ 1395984 h 1645920"/>
                <a:gd name="connsiteX41" fmla="*/ 682282 w 1264130"/>
                <a:gd name="connsiteY41" fmla="*/ 1447800 h 1645920"/>
                <a:gd name="connsiteX42" fmla="*/ 628942 w 1264130"/>
                <a:gd name="connsiteY42" fmla="*/ 1463650 h 1645920"/>
                <a:gd name="connsiteX43" fmla="*/ 567982 w 1264130"/>
                <a:gd name="connsiteY43" fmla="*/ 1478890 h 1645920"/>
                <a:gd name="connsiteX44" fmla="*/ 514642 w 1264130"/>
                <a:gd name="connsiteY44" fmla="*/ 1494739 h 1645920"/>
                <a:gd name="connsiteX45" fmla="*/ 468922 w 1264130"/>
                <a:gd name="connsiteY45" fmla="*/ 1546860 h 1645920"/>
                <a:gd name="connsiteX46" fmla="*/ 446062 w 1264130"/>
                <a:gd name="connsiteY46" fmla="*/ 1554480 h 1645920"/>
                <a:gd name="connsiteX47" fmla="*/ 415582 w 1264130"/>
                <a:gd name="connsiteY47" fmla="*/ 1562405 h 1645920"/>
                <a:gd name="connsiteX48" fmla="*/ 339382 w 1264130"/>
                <a:gd name="connsiteY48" fmla="*/ 1600200 h 1645920"/>
                <a:gd name="connsiteX49" fmla="*/ 293662 w 1264130"/>
                <a:gd name="connsiteY49" fmla="*/ 1630680 h 1645920"/>
                <a:gd name="connsiteX50" fmla="*/ 270802 w 1264130"/>
                <a:gd name="connsiteY50" fmla="*/ 1645920 h 1645920"/>
                <a:gd name="connsiteX51" fmla="*/ 263182 w 1264130"/>
                <a:gd name="connsiteY51" fmla="*/ 1623060 h 1645920"/>
                <a:gd name="connsiteX52" fmla="*/ 286042 w 1264130"/>
                <a:gd name="connsiteY52" fmla="*/ 1546860 h 1645920"/>
                <a:gd name="connsiteX53" fmla="*/ 308902 w 1264130"/>
                <a:gd name="connsiteY53" fmla="*/ 1501140 h 1645920"/>
                <a:gd name="connsiteX54" fmla="*/ 286042 w 1264130"/>
                <a:gd name="connsiteY54" fmla="*/ 1478280 h 1645920"/>
                <a:gd name="connsiteX55" fmla="*/ 278422 w 1264130"/>
                <a:gd name="connsiteY55" fmla="*/ 1455420 h 1645920"/>
                <a:gd name="connsiteX56" fmla="*/ 263182 w 1264130"/>
                <a:gd name="connsiteY56" fmla="*/ 1432560 h 1645920"/>
                <a:gd name="connsiteX57" fmla="*/ 247942 w 1264130"/>
                <a:gd name="connsiteY57" fmla="*/ 1394460 h 1645920"/>
                <a:gd name="connsiteX58" fmla="*/ 225082 w 1264130"/>
                <a:gd name="connsiteY58" fmla="*/ 1348740 h 1645920"/>
                <a:gd name="connsiteX59" fmla="*/ 263182 w 1264130"/>
                <a:gd name="connsiteY59" fmla="*/ 1310640 h 1645920"/>
                <a:gd name="connsiteX60" fmla="*/ 270802 w 1264130"/>
                <a:gd name="connsiteY60" fmla="*/ 1287780 h 1645920"/>
                <a:gd name="connsiteX61" fmla="*/ 316522 w 1264130"/>
                <a:gd name="connsiteY61" fmla="*/ 1257300 h 1645920"/>
                <a:gd name="connsiteX62" fmla="*/ 331762 w 1264130"/>
                <a:gd name="connsiteY62" fmla="*/ 1234440 h 1645920"/>
                <a:gd name="connsiteX63" fmla="*/ 301282 w 1264130"/>
                <a:gd name="connsiteY63" fmla="*/ 1203960 h 1645920"/>
                <a:gd name="connsiteX64" fmla="*/ 232702 w 1264130"/>
                <a:gd name="connsiteY64" fmla="*/ 1181100 h 1645920"/>
                <a:gd name="connsiteX65" fmla="*/ 186982 w 1264130"/>
                <a:gd name="connsiteY65" fmla="*/ 1188720 h 1645920"/>
                <a:gd name="connsiteX66" fmla="*/ 164122 w 1264130"/>
                <a:gd name="connsiteY66" fmla="*/ 1234440 h 1645920"/>
                <a:gd name="connsiteX67" fmla="*/ 148882 w 1264130"/>
                <a:gd name="connsiteY67" fmla="*/ 1211580 h 1645920"/>
                <a:gd name="connsiteX68" fmla="*/ 103162 w 1264130"/>
                <a:gd name="connsiteY68" fmla="*/ 1181100 h 1645920"/>
                <a:gd name="connsiteX69" fmla="*/ 110782 w 1264130"/>
                <a:gd name="connsiteY69" fmla="*/ 1143000 h 1645920"/>
                <a:gd name="connsiteX70" fmla="*/ 126022 w 1264130"/>
                <a:gd name="connsiteY70" fmla="*/ 1120140 h 1645920"/>
                <a:gd name="connsiteX71" fmla="*/ 148882 w 1264130"/>
                <a:gd name="connsiteY71" fmla="*/ 1074420 h 1645920"/>
                <a:gd name="connsiteX72" fmla="*/ 156502 w 1264130"/>
                <a:gd name="connsiteY72" fmla="*/ 1043940 h 1645920"/>
                <a:gd name="connsiteX73" fmla="*/ 164122 w 1264130"/>
                <a:gd name="connsiteY73" fmla="*/ 1005840 h 1645920"/>
                <a:gd name="connsiteX74" fmla="*/ 179362 w 1264130"/>
                <a:gd name="connsiteY74" fmla="*/ 982980 h 1645920"/>
                <a:gd name="connsiteX75" fmla="*/ 156502 w 1264130"/>
                <a:gd name="connsiteY75" fmla="*/ 990600 h 1645920"/>
                <a:gd name="connsiteX76" fmla="*/ 126022 w 1264130"/>
                <a:gd name="connsiteY76" fmla="*/ 1028700 h 1645920"/>
                <a:gd name="connsiteX77" fmla="*/ 95542 w 1264130"/>
                <a:gd name="connsiteY77" fmla="*/ 1005840 h 1645920"/>
                <a:gd name="connsiteX78" fmla="*/ 87922 w 1264130"/>
                <a:gd name="connsiteY78" fmla="*/ 982980 h 1645920"/>
                <a:gd name="connsiteX79" fmla="*/ 65062 w 1264130"/>
                <a:gd name="connsiteY79" fmla="*/ 952500 h 1645920"/>
                <a:gd name="connsiteX80" fmla="*/ 26962 w 1264130"/>
                <a:gd name="connsiteY80" fmla="*/ 906780 h 1645920"/>
                <a:gd name="connsiteX81" fmla="*/ 19342 w 1264130"/>
                <a:gd name="connsiteY81" fmla="*/ 883920 h 1645920"/>
                <a:gd name="connsiteX82" fmla="*/ 11722 w 1264130"/>
                <a:gd name="connsiteY82" fmla="*/ 708660 h 1645920"/>
                <a:gd name="connsiteX83" fmla="*/ 57442 w 1264130"/>
                <a:gd name="connsiteY83" fmla="*/ 698754 h 1645920"/>
                <a:gd name="connsiteX84" fmla="*/ 68513 w 1264130"/>
                <a:gd name="connsiteY84" fmla="*/ 672847 h 1645920"/>
                <a:gd name="connsiteX85" fmla="*/ 110782 w 1264130"/>
                <a:gd name="connsiteY85" fmla="*/ 655320 h 1645920"/>
                <a:gd name="connsiteX86" fmla="*/ 148882 w 1264130"/>
                <a:gd name="connsiteY86" fmla="*/ 617220 h 1645920"/>
                <a:gd name="connsiteX87" fmla="*/ 127116 w 1264130"/>
                <a:gd name="connsiteY87" fmla="*/ 512065 h 1645920"/>
                <a:gd name="connsiteX88" fmla="*/ 126022 w 1264130"/>
                <a:gd name="connsiteY88" fmla="*/ 434340 h 1645920"/>
                <a:gd name="connsiteX89" fmla="*/ 141262 w 1264130"/>
                <a:gd name="connsiteY89" fmla="*/ 388620 h 1645920"/>
                <a:gd name="connsiteX90" fmla="*/ 164122 w 1264130"/>
                <a:gd name="connsiteY90" fmla="*/ 373380 h 1645920"/>
                <a:gd name="connsiteX91" fmla="*/ 186982 w 1264130"/>
                <a:gd name="connsiteY91" fmla="*/ 350520 h 1645920"/>
                <a:gd name="connsiteX92" fmla="*/ 209842 w 1264130"/>
                <a:gd name="connsiteY92" fmla="*/ 342900 h 1645920"/>
                <a:gd name="connsiteX93" fmla="*/ 225082 w 1264130"/>
                <a:gd name="connsiteY93" fmla="*/ 33528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264130" h="1645920">
                  <a:moveTo>
                    <a:pt x="141262" y="365760"/>
                  </a:moveTo>
                  <a:cubicBezTo>
                    <a:pt x="180017" y="342507"/>
                    <a:pt x="179543" y="339045"/>
                    <a:pt x="225082" y="327660"/>
                  </a:cubicBezTo>
                  <a:cubicBezTo>
                    <a:pt x="242120" y="323400"/>
                    <a:pt x="290151" y="312221"/>
                    <a:pt x="301282" y="304800"/>
                  </a:cubicBezTo>
                  <a:cubicBezTo>
                    <a:pt x="308902" y="299720"/>
                    <a:pt x="315951" y="293656"/>
                    <a:pt x="324142" y="289560"/>
                  </a:cubicBezTo>
                  <a:cubicBezTo>
                    <a:pt x="432212" y="235525"/>
                    <a:pt x="312557" y="299675"/>
                    <a:pt x="385102" y="266700"/>
                  </a:cubicBezTo>
                  <a:cubicBezTo>
                    <a:pt x="478800" y="224110"/>
                    <a:pt x="415475" y="246416"/>
                    <a:pt x="468922" y="228600"/>
                  </a:cubicBezTo>
                  <a:cubicBezTo>
                    <a:pt x="516644" y="192808"/>
                    <a:pt x="490422" y="214720"/>
                    <a:pt x="545122" y="160020"/>
                  </a:cubicBezTo>
                  <a:lnTo>
                    <a:pt x="567982" y="137160"/>
                  </a:lnTo>
                  <a:cubicBezTo>
                    <a:pt x="585998" y="119144"/>
                    <a:pt x="598513" y="104474"/>
                    <a:pt x="621322" y="91440"/>
                  </a:cubicBezTo>
                  <a:cubicBezTo>
                    <a:pt x="628296" y="87455"/>
                    <a:pt x="636562" y="86360"/>
                    <a:pt x="644182" y="83820"/>
                  </a:cubicBezTo>
                  <a:cubicBezTo>
                    <a:pt x="681318" y="28117"/>
                    <a:pt x="635438" y="86800"/>
                    <a:pt x="682282" y="53340"/>
                  </a:cubicBezTo>
                  <a:cubicBezTo>
                    <a:pt x="693974" y="44989"/>
                    <a:pt x="701070" y="31211"/>
                    <a:pt x="712762" y="22860"/>
                  </a:cubicBezTo>
                  <a:cubicBezTo>
                    <a:pt x="719298" y="18191"/>
                    <a:pt x="728438" y="18832"/>
                    <a:pt x="735622" y="15240"/>
                  </a:cubicBezTo>
                  <a:cubicBezTo>
                    <a:pt x="743813" y="11144"/>
                    <a:pt x="750862" y="5080"/>
                    <a:pt x="758482" y="0"/>
                  </a:cubicBezTo>
                  <a:cubicBezTo>
                    <a:pt x="768642" y="2540"/>
                    <a:pt x="779336" y="3495"/>
                    <a:pt x="788962" y="7620"/>
                  </a:cubicBezTo>
                  <a:cubicBezTo>
                    <a:pt x="797003" y="11066"/>
                    <a:pt x="839700" y="43490"/>
                    <a:pt x="842302" y="45720"/>
                  </a:cubicBezTo>
                  <a:cubicBezTo>
                    <a:pt x="850484" y="52733"/>
                    <a:pt x="856196" y="62602"/>
                    <a:pt x="865162" y="68580"/>
                  </a:cubicBezTo>
                  <a:cubicBezTo>
                    <a:pt x="871845" y="73035"/>
                    <a:pt x="880838" y="72608"/>
                    <a:pt x="888022" y="76200"/>
                  </a:cubicBezTo>
                  <a:cubicBezTo>
                    <a:pt x="896213" y="80296"/>
                    <a:pt x="902691" y="87344"/>
                    <a:pt x="910882" y="91440"/>
                  </a:cubicBezTo>
                  <a:cubicBezTo>
                    <a:pt x="921814" y="96906"/>
                    <a:pt x="954456" y="104239"/>
                    <a:pt x="964222" y="106680"/>
                  </a:cubicBezTo>
                  <a:cubicBezTo>
                    <a:pt x="979462" y="116840"/>
                    <a:pt x="996990" y="124208"/>
                    <a:pt x="1009942" y="137160"/>
                  </a:cubicBezTo>
                  <a:cubicBezTo>
                    <a:pt x="1017562" y="144780"/>
                    <a:pt x="1024033" y="153756"/>
                    <a:pt x="1032802" y="160020"/>
                  </a:cubicBezTo>
                  <a:cubicBezTo>
                    <a:pt x="1042045" y="166622"/>
                    <a:pt x="1053542" y="169416"/>
                    <a:pt x="1063282" y="175260"/>
                  </a:cubicBezTo>
                  <a:cubicBezTo>
                    <a:pt x="1078988" y="184684"/>
                    <a:pt x="1091626" y="199948"/>
                    <a:pt x="1109002" y="205740"/>
                  </a:cubicBezTo>
                  <a:cubicBezTo>
                    <a:pt x="1166461" y="224893"/>
                    <a:pt x="1095636" y="199057"/>
                    <a:pt x="1154722" y="228600"/>
                  </a:cubicBezTo>
                  <a:cubicBezTo>
                    <a:pt x="1217818" y="260148"/>
                    <a:pt x="1134928" y="207784"/>
                    <a:pt x="1200442" y="251460"/>
                  </a:cubicBezTo>
                  <a:cubicBezTo>
                    <a:pt x="1236002" y="304800"/>
                    <a:pt x="1215682" y="287020"/>
                    <a:pt x="1253782" y="312420"/>
                  </a:cubicBezTo>
                  <a:cubicBezTo>
                    <a:pt x="1275304" y="376986"/>
                    <a:pt x="1257108" y="405130"/>
                    <a:pt x="1253782" y="464820"/>
                  </a:cubicBezTo>
                  <a:cubicBezTo>
                    <a:pt x="1250456" y="524510"/>
                    <a:pt x="1260949" y="589190"/>
                    <a:pt x="1233826" y="670560"/>
                  </a:cubicBezTo>
                  <a:cubicBezTo>
                    <a:pt x="1231286" y="703580"/>
                    <a:pt x="1224515" y="734569"/>
                    <a:pt x="1221491" y="765049"/>
                  </a:cubicBezTo>
                  <a:cubicBezTo>
                    <a:pt x="1218467" y="795529"/>
                    <a:pt x="1215380" y="826008"/>
                    <a:pt x="1215682" y="853440"/>
                  </a:cubicBezTo>
                  <a:cubicBezTo>
                    <a:pt x="1215984" y="880872"/>
                    <a:pt x="1218598" y="904551"/>
                    <a:pt x="1223302" y="929640"/>
                  </a:cubicBezTo>
                  <a:cubicBezTo>
                    <a:pt x="1226262" y="945429"/>
                    <a:pt x="1238542" y="975360"/>
                    <a:pt x="1238542" y="975360"/>
                  </a:cubicBezTo>
                  <a:cubicBezTo>
                    <a:pt x="1236002" y="1049020"/>
                    <a:pt x="1269022" y="1141730"/>
                    <a:pt x="1230922" y="1196340"/>
                  </a:cubicBezTo>
                  <a:cubicBezTo>
                    <a:pt x="1192822" y="1250950"/>
                    <a:pt x="1050582" y="1282700"/>
                    <a:pt x="1009942" y="1303020"/>
                  </a:cubicBezTo>
                  <a:cubicBezTo>
                    <a:pt x="1002322" y="1308100"/>
                    <a:pt x="1093762" y="1274064"/>
                    <a:pt x="1078522" y="1281684"/>
                  </a:cubicBezTo>
                  <a:cubicBezTo>
                    <a:pt x="1063282" y="1289304"/>
                    <a:pt x="954062" y="1337462"/>
                    <a:pt x="918502" y="1348740"/>
                  </a:cubicBezTo>
                  <a:cubicBezTo>
                    <a:pt x="882942" y="1360018"/>
                    <a:pt x="885482" y="1340460"/>
                    <a:pt x="865162" y="1349350"/>
                  </a:cubicBezTo>
                  <a:cubicBezTo>
                    <a:pt x="844842" y="1358240"/>
                    <a:pt x="815632" y="1390752"/>
                    <a:pt x="796582" y="1402080"/>
                  </a:cubicBezTo>
                  <a:cubicBezTo>
                    <a:pt x="777532" y="1413408"/>
                    <a:pt x="764832" y="1418336"/>
                    <a:pt x="750862" y="1417320"/>
                  </a:cubicBezTo>
                  <a:cubicBezTo>
                    <a:pt x="736892" y="1416304"/>
                    <a:pt x="727442" y="1389460"/>
                    <a:pt x="712762" y="1395984"/>
                  </a:cubicBezTo>
                  <a:cubicBezTo>
                    <a:pt x="698082" y="1402508"/>
                    <a:pt x="696252" y="1436522"/>
                    <a:pt x="682282" y="1447800"/>
                  </a:cubicBezTo>
                  <a:cubicBezTo>
                    <a:pt x="668312" y="1459078"/>
                    <a:pt x="647992" y="1458468"/>
                    <a:pt x="628942" y="1463650"/>
                  </a:cubicBezTo>
                  <a:cubicBezTo>
                    <a:pt x="609892" y="1468832"/>
                    <a:pt x="587032" y="1473709"/>
                    <a:pt x="567982" y="1478890"/>
                  </a:cubicBezTo>
                  <a:cubicBezTo>
                    <a:pt x="548932" y="1484071"/>
                    <a:pt x="531152" y="1483411"/>
                    <a:pt x="514642" y="1494739"/>
                  </a:cubicBezTo>
                  <a:cubicBezTo>
                    <a:pt x="498132" y="1506067"/>
                    <a:pt x="480352" y="1536903"/>
                    <a:pt x="468922" y="1546860"/>
                  </a:cubicBezTo>
                  <a:cubicBezTo>
                    <a:pt x="457492" y="1556817"/>
                    <a:pt x="454952" y="1551889"/>
                    <a:pt x="446062" y="1554480"/>
                  </a:cubicBezTo>
                  <a:cubicBezTo>
                    <a:pt x="437172" y="1557071"/>
                    <a:pt x="426129" y="1558186"/>
                    <a:pt x="415582" y="1562405"/>
                  </a:cubicBezTo>
                  <a:cubicBezTo>
                    <a:pt x="371966" y="1579851"/>
                    <a:pt x="359702" y="1588821"/>
                    <a:pt x="339382" y="1600200"/>
                  </a:cubicBezTo>
                  <a:cubicBezTo>
                    <a:pt x="319062" y="1611579"/>
                    <a:pt x="308902" y="1620520"/>
                    <a:pt x="293662" y="1630680"/>
                  </a:cubicBezTo>
                  <a:lnTo>
                    <a:pt x="270802" y="1645920"/>
                  </a:lnTo>
                  <a:cubicBezTo>
                    <a:pt x="268262" y="1638300"/>
                    <a:pt x="263182" y="1631092"/>
                    <a:pt x="263182" y="1623060"/>
                  </a:cubicBezTo>
                  <a:cubicBezTo>
                    <a:pt x="263182" y="1578230"/>
                    <a:pt x="270868" y="1582267"/>
                    <a:pt x="286042" y="1546860"/>
                  </a:cubicBezTo>
                  <a:cubicBezTo>
                    <a:pt x="304971" y="1502693"/>
                    <a:pt x="279614" y="1545071"/>
                    <a:pt x="308902" y="1501140"/>
                  </a:cubicBezTo>
                  <a:cubicBezTo>
                    <a:pt x="301282" y="1493520"/>
                    <a:pt x="292020" y="1487246"/>
                    <a:pt x="286042" y="1478280"/>
                  </a:cubicBezTo>
                  <a:cubicBezTo>
                    <a:pt x="281587" y="1471597"/>
                    <a:pt x="282014" y="1462604"/>
                    <a:pt x="278422" y="1455420"/>
                  </a:cubicBezTo>
                  <a:cubicBezTo>
                    <a:pt x="274326" y="1447229"/>
                    <a:pt x="267278" y="1440751"/>
                    <a:pt x="263182" y="1432560"/>
                  </a:cubicBezTo>
                  <a:cubicBezTo>
                    <a:pt x="257065" y="1420326"/>
                    <a:pt x="254059" y="1406694"/>
                    <a:pt x="247942" y="1394460"/>
                  </a:cubicBezTo>
                  <a:cubicBezTo>
                    <a:pt x="218399" y="1335374"/>
                    <a:pt x="244235" y="1406199"/>
                    <a:pt x="225082" y="1348740"/>
                  </a:cubicBezTo>
                  <a:cubicBezTo>
                    <a:pt x="242227" y="1280160"/>
                    <a:pt x="215557" y="1348740"/>
                    <a:pt x="263182" y="1310640"/>
                  </a:cubicBezTo>
                  <a:cubicBezTo>
                    <a:pt x="269454" y="1305622"/>
                    <a:pt x="266347" y="1294463"/>
                    <a:pt x="270802" y="1287780"/>
                  </a:cubicBezTo>
                  <a:cubicBezTo>
                    <a:pt x="287110" y="1263317"/>
                    <a:pt x="292555" y="1265289"/>
                    <a:pt x="316522" y="1257300"/>
                  </a:cubicBezTo>
                  <a:cubicBezTo>
                    <a:pt x="321602" y="1249680"/>
                    <a:pt x="330256" y="1243473"/>
                    <a:pt x="331762" y="1234440"/>
                  </a:cubicBezTo>
                  <a:cubicBezTo>
                    <a:pt x="336451" y="1206305"/>
                    <a:pt x="316913" y="1211775"/>
                    <a:pt x="301282" y="1203960"/>
                  </a:cubicBezTo>
                  <a:cubicBezTo>
                    <a:pt x="247709" y="1177173"/>
                    <a:pt x="317582" y="1195247"/>
                    <a:pt x="232702" y="1181100"/>
                  </a:cubicBezTo>
                  <a:cubicBezTo>
                    <a:pt x="217462" y="1183640"/>
                    <a:pt x="200801" y="1181810"/>
                    <a:pt x="186982" y="1188720"/>
                  </a:cubicBezTo>
                  <a:cubicBezTo>
                    <a:pt x="175165" y="1194629"/>
                    <a:pt x="167728" y="1223621"/>
                    <a:pt x="164122" y="1234440"/>
                  </a:cubicBezTo>
                  <a:cubicBezTo>
                    <a:pt x="159042" y="1226820"/>
                    <a:pt x="155774" y="1217611"/>
                    <a:pt x="148882" y="1211580"/>
                  </a:cubicBezTo>
                  <a:cubicBezTo>
                    <a:pt x="135098" y="1199519"/>
                    <a:pt x="103162" y="1181100"/>
                    <a:pt x="103162" y="1181100"/>
                  </a:cubicBezTo>
                  <a:cubicBezTo>
                    <a:pt x="105702" y="1168400"/>
                    <a:pt x="106234" y="1155127"/>
                    <a:pt x="110782" y="1143000"/>
                  </a:cubicBezTo>
                  <a:cubicBezTo>
                    <a:pt x="113998" y="1134425"/>
                    <a:pt x="121926" y="1128331"/>
                    <a:pt x="126022" y="1120140"/>
                  </a:cubicBezTo>
                  <a:cubicBezTo>
                    <a:pt x="157570" y="1057044"/>
                    <a:pt x="105206" y="1139934"/>
                    <a:pt x="148882" y="1074420"/>
                  </a:cubicBezTo>
                  <a:cubicBezTo>
                    <a:pt x="151422" y="1064260"/>
                    <a:pt x="154230" y="1054163"/>
                    <a:pt x="156502" y="1043940"/>
                  </a:cubicBezTo>
                  <a:cubicBezTo>
                    <a:pt x="159312" y="1031297"/>
                    <a:pt x="159574" y="1017967"/>
                    <a:pt x="164122" y="1005840"/>
                  </a:cubicBezTo>
                  <a:cubicBezTo>
                    <a:pt x="167338" y="997265"/>
                    <a:pt x="183458" y="991171"/>
                    <a:pt x="179362" y="982980"/>
                  </a:cubicBezTo>
                  <a:cubicBezTo>
                    <a:pt x="175770" y="975796"/>
                    <a:pt x="164122" y="988060"/>
                    <a:pt x="156502" y="990600"/>
                  </a:cubicBezTo>
                  <a:cubicBezTo>
                    <a:pt x="152660" y="1002126"/>
                    <a:pt x="147956" y="1031833"/>
                    <a:pt x="126022" y="1028700"/>
                  </a:cubicBezTo>
                  <a:cubicBezTo>
                    <a:pt x="113450" y="1026904"/>
                    <a:pt x="105702" y="1013460"/>
                    <a:pt x="95542" y="1005840"/>
                  </a:cubicBezTo>
                  <a:cubicBezTo>
                    <a:pt x="93002" y="998220"/>
                    <a:pt x="91907" y="989954"/>
                    <a:pt x="87922" y="982980"/>
                  </a:cubicBezTo>
                  <a:cubicBezTo>
                    <a:pt x="81621" y="971953"/>
                    <a:pt x="72444" y="962834"/>
                    <a:pt x="65062" y="952500"/>
                  </a:cubicBezTo>
                  <a:cubicBezTo>
                    <a:pt x="38540" y="915369"/>
                    <a:pt x="62539" y="942357"/>
                    <a:pt x="26962" y="906780"/>
                  </a:cubicBezTo>
                  <a:cubicBezTo>
                    <a:pt x="24422" y="899160"/>
                    <a:pt x="22934" y="891104"/>
                    <a:pt x="19342" y="883920"/>
                  </a:cubicBezTo>
                  <a:cubicBezTo>
                    <a:pt x="-14822" y="815592"/>
                    <a:pt x="5372" y="739521"/>
                    <a:pt x="11722" y="708660"/>
                  </a:cubicBezTo>
                  <a:cubicBezTo>
                    <a:pt x="18072" y="677799"/>
                    <a:pt x="47977" y="704723"/>
                    <a:pt x="57442" y="698754"/>
                  </a:cubicBezTo>
                  <a:cubicBezTo>
                    <a:pt x="66907" y="692785"/>
                    <a:pt x="60893" y="675387"/>
                    <a:pt x="68513" y="672847"/>
                  </a:cubicBezTo>
                  <a:cubicBezTo>
                    <a:pt x="83348" y="628343"/>
                    <a:pt x="97387" y="664591"/>
                    <a:pt x="110782" y="655320"/>
                  </a:cubicBezTo>
                  <a:cubicBezTo>
                    <a:pt x="124177" y="646049"/>
                    <a:pt x="87922" y="657860"/>
                    <a:pt x="148882" y="617220"/>
                  </a:cubicBezTo>
                  <a:cubicBezTo>
                    <a:pt x="146342" y="571500"/>
                    <a:pt x="132796" y="557502"/>
                    <a:pt x="127116" y="512065"/>
                  </a:cubicBezTo>
                  <a:cubicBezTo>
                    <a:pt x="125123" y="496125"/>
                    <a:pt x="123664" y="454914"/>
                    <a:pt x="126022" y="434340"/>
                  </a:cubicBezTo>
                  <a:cubicBezTo>
                    <a:pt x="128380" y="413766"/>
                    <a:pt x="127896" y="397531"/>
                    <a:pt x="141262" y="388620"/>
                  </a:cubicBezTo>
                  <a:cubicBezTo>
                    <a:pt x="148882" y="383540"/>
                    <a:pt x="157087" y="379243"/>
                    <a:pt x="164122" y="373380"/>
                  </a:cubicBezTo>
                  <a:cubicBezTo>
                    <a:pt x="172401" y="366481"/>
                    <a:pt x="178016" y="356498"/>
                    <a:pt x="186982" y="350520"/>
                  </a:cubicBezTo>
                  <a:cubicBezTo>
                    <a:pt x="193665" y="346065"/>
                    <a:pt x="202384" y="345883"/>
                    <a:pt x="209842" y="342900"/>
                  </a:cubicBezTo>
                  <a:cubicBezTo>
                    <a:pt x="215115" y="340791"/>
                    <a:pt x="220002" y="337820"/>
                    <a:pt x="225082" y="335280"/>
                  </a:cubicBezTo>
                </a:path>
              </a:pathLst>
            </a:custGeom>
            <a:solidFill>
              <a:srgbClr val="FFFF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3D03B4A2-5F8D-4E64-8D8D-9C32A356D371}"/>
                </a:ext>
              </a:extLst>
            </p:cNvPr>
            <p:cNvSpPr/>
            <p:nvPr/>
          </p:nvSpPr>
          <p:spPr>
            <a:xfrm>
              <a:off x="1910777" y="3008315"/>
              <a:ext cx="200599" cy="18573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৮</a:t>
              </a:r>
            </a:p>
          </p:txBody>
        </p:sp>
      </p:grp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A8BD0E9E-7BC7-4698-B7EA-B0794DAAB600}"/>
              </a:ext>
            </a:extLst>
          </p:cNvPr>
          <p:cNvSpPr/>
          <p:nvPr/>
        </p:nvSpPr>
        <p:spPr>
          <a:xfrm>
            <a:off x="5902778" y="762000"/>
            <a:ext cx="5514522" cy="3429000"/>
          </a:xfrm>
          <a:prstGeom prst="roundRect">
            <a:avLst>
              <a:gd name="adj" fmla="val 11414"/>
            </a:avLst>
          </a:prstGeom>
          <a:solidFill>
            <a:srgbClr val="ACA2A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u="sng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৮নং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কুষ্টিয়া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যশোর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ফরিদপুরের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অধিকাংশ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খুলনা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দৌলতপুর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সাতক্ষীরা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সড়ক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পর্যন্ত</a:t>
            </a:r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আবু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ওসমান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চৌধুরী-১০ এপ্রিল-১৯৭১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১৭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জুলাই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১৯৭১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এম.এ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 ১৪ আগষ্ট-১৯৭১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১৪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ফ্রেব্রুয়ারী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১৯৭২ </a:t>
            </a:r>
            <a:endParaRPr lang="en-US" sz="20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0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7EC67556-0D6B-404A-8171-303B99726D71}"/>
              </a:ext>
            </a:extLst>
          </p:cNvPr>
          <p:cNvGrpSpPr/>
          <p:nvPr/>
        </p:nvGrpSpPr>
        <p:grpSpPr>
          <a:xfrm>
            <a:off x="7164619" y="1499716"/>
            <a:ext cx="3575165" cy="2622666"/>
            <a:chOff x="2299855" y="471054"/>
            <a:chExt cx="3773285" cy="2639984"/>
          </a:xfrm>
        </p:grpSpPr>
        <p:pic>
          <p:nvPicPr>
            <p:cNvPr id="106" name="Picture 2" descr="একাত্তরের সম্মুখ সমরে: দুই দিনের যুদ্ধে শত্রুমুক্ত কুষ্টিয়া">
              <a:extLst>
                <a:ext uri="{FF2B5EF4-FFF2-40B4-BE49-F238E27FC236}">
                  <a16:creationId xmlns:a16="http://schemas.microsoft.com/office/drawing/2014/main" id="{CFB5E663-DB21-4A54-AEBE-075F76EE09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818" r="22272"/>
            <a:stretch/>
          </p:blipFill>
          <p:spPr bwMode="auto">
            <a:xfrm>
              <a:off x="2299855" y="471054"/>
              <a:ext cx="1959726" cy="2590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EC2B9167-A331-42AD-9A3B-8B726024A470}"/>
                </a:ext>
              </a:extLst>
            </p:cNvPr>
            <p:cNvSpPr/>
            <p:nvPr/>
          </p:nvSpPr>
          <p:spPr>
            <a:xfrm>
              <a:off x="2313710" y="2840181"/>
              <a:ext cx="1938250" cy="263237"/>
            </a:xfrm>
            <a:prstGeom prst="rect">
              <a:avLst/>
            </a:prstGeom>
            <a:solidFill>
              <a:srgbClr val="C6A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1400" b="0" i="0" dirty="0">
                  <a:solidFill>
                    <a:srgbClr val="202122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মেজর </a:t>
              </a:r>
              <a:r>
                <a:rPr lang="as-IN" sz="1400" b="0" i="0" u="none" strike="noStrike" dirty="0">
                  <a:solidFill>
                    <a:srgbClr val="303931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  <a:hlinkClick r:id="rId14" tooltip="আবু ওসমান চৌধুরী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আবু ওসমান চৌধুরী</a:t>
              </a:r>
              <a:endParaRPr lang="en-US" sz="1400" dirty="0">
                <a:solidFill>
                  <a:srgbClr val="30393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pic>
          <p:nvPicPr>
            <p:cNvPr id="108" name="Picture 4" descr="Justice For Major General Abul Manzur Bir Uttom - Inicio | Facebook">
              <a:extLst>
                <a:ext uri="{FF2B5EF4-FFF2-40B4-BE49-F238E27FC236}">
                  <a16:creationId xmlns:a16="http://schemas.microsoft.com/office/drawing/2014/main" id="{5BDC7510-B116-4ACC-8443-553AAA63C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340" y="611505"/>
              <a:ext cx="1828800" cy="2495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0A07860-E924-440A-8CB3-E67BEA8878DD}"/>
                </a:ext>
              </a:extLst>
            </p:cNvPr>
            <p:cNvSpPr/>
            <p:nvPr/>
          </p:nvSpPr>
          <p:spPr>
            <a:xfrm>
              <a:off x="4241570" y="2847801"/>
              <a:ext cx="1823950" cy="263237"/>
            </a:xfrm>
            <a:prstGeom prst="rect">
              <a:avLst/>
            </a:prstGeom>
            <a:solidFill>
              <a:srgbClr val="C6AF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s-IN" sz="1600" b="0" i="0" dirty="0">
                  <a:solidFill>
                    <a:srgbClr val="202122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মেজর </a:t>
              </a:r>
              <a:r>
                <a:rPr lang="as-IN" sz="1600" b="0" i="0" u="none" strike="noStrike" dirty="0">
                  <a:solidFill>
                    <a:srgbClr val="0B0080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  <a:hlinkClick r:id="rId16" tooltip="এম. এ. মঞ্জুর"/>
                </a:rPr>
                <a:t>এম. এ. মঞ্জুর</a:t>
              </a:r>
              <a:endParaRPr lang="en-US" sz="1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7CD456-911C-4F63-81A9-6A1641CC875E}"/>
              </a:ext>
            </a:extLst>
          </p:cNvPr>
          <p:cNvGrpSpPr/>
          <p:nvPr/>
        </p:nvGrpSpPr>
        <p:grpSpPr>
          <a:xfrm>
            <a:off x="1583922" y="3814798"/>
            <a:ext cx="1281112" cy="1366837"/>
            <a:chOff x="1591542" y="3515078"/>
            <a:chExt cx="1281112" cy="1366837"/>
          </a:xfrm>
          <a:solidFill>
            <a:srgbClr val="00B050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D308FB16-AC55-4ACC-A51F-9E197D974F61}"/>
                </a:ext>
              </a:extLst>
            </p:cNvPr>
            <p:cNvSpPr/>
            <p:nvPr/>
          </p:nvSpPr>
          <p:spPr>
            <a:xfrm>
              <a:off x="1591542" y="3515078"/>
              <a:ext cx="1281112" cy="1366837"/>
            </a:xfrm>
            <a:custGeom>
              <a:avLst/>
              <a:gdLst>
                <a:gd name="connsiteX0" fmla="*/ 28575 w 1271587"/>
                <a:gd name="connsiteY0" fmla="*/ 528637 h 1357312"/>
                <a:gd name="connsiteX1" fmla="*/ 71437 w 1271587"/>
                <a:gd name="connsiteY1" fmla="*/ 519112 h 1357312"/>
                <a:gd name="connsiteX2" fmla="*/ 85725 w 1271587"/>
                <a:gd name="connsiteY2" fmla="*/ 509587 h 1357312"/>
                <a:gd name="connsiteX3" fmla="*/ 114300 w 1271587"/>
                <a:gd name="connsiteY3" fmla="*/ 500062 h 1357312"/>
                <a:gd name="connsiteX4" fmla="*/ 142875 w 1271587"/>
                <a:gd name="connsiteY4" fmla="*/ 485775 h 1357312"/>
                <a:gd name="connsiteX5" fmla="*/ 171450 w 1271587"/>
                <a:gd name="connsiteY5" fmla="*/ 471487 h 1357312"/>
                <a:gd name="connsiteX6" fmla="*/ 185737 w 1271587"/>
                <a:gd name="connsiteY6" fmla="*/ 461962 h 1357312"/>
                <a:gd name="connsiteX7" fmla="*/ 214312 w 1271587"/>
                <a:gd name="connsiteY7" fmla="*/ 452437 h 1357312"/>
                <a:gd name="connsiteX8" fmla="*/ 228600 w 1271587"/>
                <a:gd name="connsiteY8" fmla="*/ 442912 h 1357312"/>
                <a:gd name="connsiteX9" fmla="*/ 242887 w 1271587"/>
                <a:gd name="connsiteY9" fmla="*/ 428625 h 1357312"/>
                <a:gd name="connsiteX10" fmla="*/ 257175 w 1271587"/>
                <a:gd name="connsiteY10" fmla="*/ 423862 h 1357312"/>
                <a:gd name="connsiteX11" fmla="*/ 285750 w 1271587"/>
                <a:gd name="connsiteY11" fmla="*/ 404812 h 1357312"/>
                <a:gd name="connsiteX12" fmla="*/ 328612 w 1271587"/>
                <a:gd name="connsiteY12" fmla="*/ 385762 h 1357312"/>
                <a:gd name="connsiteX13" fmla="*/ 338137 w 1271587"/>
                <a:gd name="connsiteY13" fmla="*/ 371475 h 1357312"/>
                <a:gd name="connsiteX14" fmla="*/ 366712 w 1271587"/>
                <a:gd name="connsiteY14" fmla="*/ 357187 h 1357312"/>
                <a:gd name="connsiteX15" fmla="*/ 400050 w 1271587"/>
                <a:gd name="connsiteY15" fmla="*/ 342900 h 1357312"/>
                <a:gd name="connsiteX16" fmla="*/ 414337 w 1271587"/>
                <a:gd name="connsiteY16" fmla="*/ 328612 h 1357312"/>
                <a:gd name="connsiteX17" fmla="*/ 447675 w 1271587"/>
                <a:gd name="connsiteY17" fmla="*/ 309562 h 1357312"/>
                <a:gd name="connsiteX18" fmla="*/ 461962 w 1271587"/>
                <a:gd name="connsiteY18" fmla="*/ 295275 h 1357312"/>
                <a:gd name="connsiteX19" fmla="*/ 509587 w 1271587"/>
                <a:gd name="connsiteY19" fmla="*/ 285750 h 1357312"/>
                <a:gd name="connsiteX20" fmla="*/ 528637 w 1271587"/>
                <a:gd name="connsiteY20" fmla="*/ 276225 h 1357312"/>
                <a:gd name="connsiteX21" fmla="*/ 542925 w 1271587"/>
                <a:gd name="connsiteY21" fmla="*/ 266700 h 1357312"/>
                <a:gd name="connsiteX22" fmla="*/ 566737 w 1271587"/>
                <a:gd name="connsiteY22" fmla="*/ 261937 h 1357312"/>
                <a:gd name="connsiteX23" fmla="*/ 600075 w 1271587"/>
                <a:gd name="connsiteY23" fmla="*/ 252412 h 1357312"/>
                <a:gd name="connsiteX24" fmla="*/ 614362 w 1271587"/>
                <a:gd name="connsiteY24" fmla="*/ 242887 h 1357312"/>
                <a:gd name="connsiteX25" fmla="*/ 633412 w 1271587"/>
                <a:gd name="connsiteY25" fmla="*/ 214312 h 1357312"/>
                <a:gd name="connsiteX26" fmla="*/ 642937 w 1271587"/>
                <a:gd name="connsiteY26" fmla="*/ 200025 h 1357312"/>
                <a:gd name="connsiteX27" fmla="*/ 661987 w 1271587"/>
                <a:gd name="connsiteY27" fmla="*/ 195262 h 1357312"/>
                <a:gd name="connsiteX28" fmla="*/ 695325 w 1271587"/>
                <a:gd name="connsiteY28" fmla="*/ 180975 h 1357312"/>
                <a:gd name="connsiteX29" fmla="*/ 709612 w 1271587"/>
                <a:gd name="connsiteY29" fmla="*/ 176212 h 1357312"/>
                <a:gd name="connsiteX30" fmla="*/ 723900 w 1271587"/>
                <a:gd name="connsiteY30" fmla="*/ 166687 h 1357312"/>
                <a:gd name="connsiteX31" fmla="*/ 752475 w 1271587"/>
                <a:gd name="connsiteY31" fmla="*/ 157162 h 1357312"/>
                <a:gd name="connsiteX32" fmla="*/ 781050 w 1271587"/>
                <a:gd name="connsiteY32" fmla="*/ 138112 h 1357312"/>
                <a:gd name="connsiteX33" fmla="*/ 795337 w 1271587"/>
                <a:gd name="connsiteY33" fmla="*/ 128587 h 1357312"/>
                <a:gd name="connsiteX34" fmla="*/ 823912 w 1271587"/>
                <a:gd name="connsiteY34" fmla="*/ 119062 h 1357312"/>
                <a:gd name="connsiteX35" fmla="*/ 838200 w 1271587"/>
                <a:gd name="connsiteY35" fmla="*/ 109537 h 1357312"/>
                <a:gd name="connsiteX36" fmla="*/ 857250 w 1271587"/>
                <a:gd name="connsiteY36" fmla="*/ 90487 h 1357312"/>
                <a:gd name="connsiteX37" fmla="*/ 885825 w 1271587"/>
                <a:gd name="connsiteY37" fmla="*/ 80962 h 1357312"/>
                <a:gd name="connsiteX38" fmla="*/ 900112 w 1271587"/>
                <a:gd name="connsiteY38" fmla="*/ 76200 h 1357312"/>
                <a:gd name="connsiteX39" fmla="*/ 928687 w 1271587"/>
                <a:gd name="connsiteY39" fmla="*/ 61912 h 1357312"/>
                <a:gd name="connsiteX40" fmla="*/ 957262 w 1271587"/>
                <a:gd name="connsiteY40" fmla="*/ 47625 h 1357312"/>
                <a:gd name="connsiteX41" fmla="*/ 981075 w 1271587"/>
                <a:gd name="connsiteY41" fmla="*/ 23812 h 1357312"/>
                <a:gd name="connsiteX42" fmla="*/ 985837 w 1271587"/>
                <a:gd name="connsiteY42" fmla="*/ 9525 h 1357312"/>
                <a:gd name="connsiteX43" fmla="*/ 1000125 w 1271587"/>
                <a:gd name="connsiteY43" fmla="*/ 0 h 1357312"/>
                <a:gd name="connsiteX44" fmla="*/ 1023937 w 1271587"/>
                <a:gd name="connsiteY44" fmla="*/ 23812 h 1357312"/>
                <a:gd name="connsiteX45" fmla="*/ 1038225 w 1271587"/>
                <a:gd name="connsiteY45" fmla="*/ 38100 h 1357312"/>
                <a:gd name="connsiteX46" fmla="*/ 1066800 w 1271587"/>
                <a:gd name="connsiteY46" fmla="*/ 52387 h 1357312"/>
                <a:gd name="connsiteX47" fmla="*/ 1081087 w 1271587"/>
                <a:gd name="connsiteY47" fmla="*/ 95250 h 1357312"/>
                <a:gd name="connsiteX48" fmla="*/ 1109662 w 1271587"/>
                <a:gd name="connsiteY48" fmla="*/ 114300 h 1357312"/>
                <a:gd name="connsiteX49" fmla="*/ 1119187 w 1271587"/>
                <a:gd name="connsiteY49" fmla="*/ 128587 h 1357312"/>
                <a:gd name="connsiteX50" fmla="*/ 1152525 w 1271587"/>
                <a:gd name="connsiteY50" fmla="*/ 147637 h 1357312"/>
                <a:gd name="connsiteX51" fmla="*/ 1157287 w 1271587"/>
                <a:gd name="connsiteY51" fmla="*/ 180975 h 1357312"/>
                <a:gd name="connsiteX52" fmla="*/ 1128712 w 1271587"/>
                <a:gd name="connsiteY52" fmla="*/ 185737 h 1357312"/>
                <a:gd name="connsiteX53" fmla="*/ 1095375 w 1271587"/>
                <a:gd name="connsiteY53" fmla="*/ 228600 h 1357312"/>
                <a:gd name="connsiteX54" fmla="*/ 1085850 w 1271587"/>
                <a:gd name="connsiteY54" fmla="*/ 242887 h 1357312"/>
                <a:gd name="connsiteX55" fmla="*/ 1119187 w 1271587"/>
                <a:gd name="connsiteY55" fmla="*/ 266700 h 1357312"/>
                <a:gd name="connsiteX56" fmla="*/ 1133475 w 1271587"/>
                <a:gd name="connsiteY56" fmla="*/ 271462 h 1357312"/>
                <a:gd name="connsiteX57" fmla="*/ 1152525 w 1271587"/>
                <a:gd name="connsiteY57" fmla="*/ 285750 h 1357312"/>
                <a:gd name="connsiteX58" fmla="*/ 1166812 w 1271587"/>
                <a:gd name="connsiteY58" fmla="*/ 290512 h 1357312"/>
                <a:gd name="connsiteX59" fmla="*/ 1200150 w 1271587"/>
                <a:gd name="connsiteY59" fmla="*/ 314325 h 1357312"/>
                <a:gd name="connsiteX60" fmla="*/ 1228725 w 1271587"/>
                <a:gd name="connsiteY60" fmla="*/ 323850 h 1357312"/>
                <a:gd name="connsiteX61" fmla="*/ 1271587 w 1271587"/>
                <a:gd name="connsiteY61" fmla="*/ 333375 h 1357312"/>
                <a:gd name="connsiteX62" fmla="*/ 1266825 w 1271587"/>
                <a:gd name="connsiteY62" fmla="*/ 347662 h 1357312"/>
                <a:gd name="connsiteX63" fmla="*/ 1252537 w 1271587"/>
                <a:gd name="connsiteY63" fmla="*/ 357187 h 1357312"/>
                <a:gd name="connsiteX64" fmla="*/ 1119187 w 1271587"/>
                <a:gd name="connsiteY64" fmla="*/ 361950 h 1357312"/>
                <a:gd name="connsiteX65" fmla="*/ 1123950 w 1271587"/>
                <a:gd name="connsiteY65" fmla="*/ 442912 h 1357312"/>
                <a:gd name="connsiteX66" fmla="*/ 1128712 w 1271587"/>
                <a:gd name="connsiteY66" fmla="*/ 471487 h 1357312"/>
                <a:gd name="connsiteX67" fmla="*/ 1138237 w 1271587"/>
                <a:gd name="connsiteY67" fmla="*/ 485775 h 1357312"/>
                <a:gd name="connsiteX68" fmla="*/ 1152525 w 1271587"/>
                <a:gd name="connsiteY68" fmla="*/ 490537 h 1357312"/>
                <a:gd name="connsiteX69" fmla="*/ 1162050 w 1271587"/>
                <a:gd name="connsiteY69" fmla="*/ 538162 h 1357312"/>
                <a:gd name="connsiteX70" fmla="*/ 1166812 w 1271587"/>
                <a:gd name="connsiteY70" fmla="*/ 552450 h 1357312"/>
                <a:gd name="connsiteX71" fmla="*/ 1176337 w 1271587"/>
                <a:gd name="connsiteY71" fmla="*/ 566737 h 1357312"/>
                <a:gd name="connsiteX72" fmla="*/ 1181100 w 1271587"/>
                <a:gd name="connsiteY72" fmla="*/ 581025 h 1357312"/>
                <a:gd name="connsiteX73" fmla="*/ 1190625 w 1271587"/>
                <a:gd name="connsiteY73" fmla="*/ 600075 h 1357312"/>
                <a:gd name="connsiteX74" fmla="*/ 1209675 w 1271587"/>
                <a:gd name="connsiteY74" fmla="*/ 628650 h 1357312"/>
                <a:gd name="connsiteX75" fmla="*/ 1223962 w 1271587"/>
                <a:gd name="connsiteY75" fmla="*/ 657225 h 1357312"/>
                <a:gd name="connsiteX76" fmla="*/ 1238250 w 1271587"/>
                <a:gd name="connsiteY76" fmla="*/ 685800 h 1357312"/>
                <a:gd name="connsiteX77" fmla="*/ 1243012 w 1271587"/>
                <a:gd name="connsiteY77" fmla="*/ 823912 h 1357312"/>
                <a:gd name="connsiteX78" fmla="*/ 1223962 w 1271587"/>
                <a:gd name="connsiteY78" fmla="*/ 838200 h 1357312"/>
                <a:gd name="connsiteX79" fmla="*/ 1214437 w 1271587"/>
                <a:gd name="connsiteY79" fmla="*/ 852487 h 1357312"/>
                <a:gd name="connsiteX80" fmla="*/ 1200150 w 1271587"/>
                <a:gd name="connsiteY80" fmla="*/ 866775 h 1357312"/>
                <a:gd name="connsiteX81" fmla="*/ 1190625 w 1271587"/>
                <a:gd name="connsiteY81" fmla="*/ 881062 h 1357312"/>
                <a:gd name="connsiteX82" fmla="*/ 1185862 w 1271587"/>
                <a:gd name="connsiteY82" fmla="*/ 895350 h 1357312"/>
                <a:gd name="connsiteX83" fmla="*/ 1171575 w 1271587"/>
                <a:gd name="connsiteY83" fmla="*/ 904875 h 1357312"/>
                <a:gd name="connsiteX84" fmla="*/ 1152525 w 1271587"/>
                <a:gd name="connsiteY84" fmla="*/ 928687 h 1357312"/>
                <a:gd name="connsiteX85" fmla="*/ 1133475 w 1271587"/>
                <a:gd name="connsiteY85" fmla="*/ 957262 h 1357312"/>
                <a:gd name="connsiteX86" fmla="*/ 1123950 w 1271587"/>
                <a:gd name="connsiteY86" fmla="*/ 971550 h 1357312"/>
                <a:gd name="connsiteX87" fmla="*/ 1119187 w 1271587"/>
                <a:gd name="connsiteY87" fmla="*/ 985837 h 1357312"/>
                <a:gd name="connsiteX88" fmla="*/ 1042987 w 1271587"/>
                <a:gd name="connsiteY88" fmla="*/ 990600 h 1357312"/>
                <a:gd name="connsiteX89" fmla="*/ 1028700 w 1271587"/>
                <a:gd name="connsiteY89" fmla="*/ 1023937 h 1357312"/>
                <a:gd name="connsiteX90" fmla="*/ 1019175 w 1271587"/>
                <a:gd name="connsiteY90" fmla="*/ 1042987 h 1357312"/>
                <a:gd name="connsiteX91" fmla="*/ 1014412 w 1271587"/>
                <a:gd name="connsiteY91" fmla="*/ 1057275 h 1357312"/>
                <a:gd name="connsiteX92" fmla="*/ 1000125 w 1271587"/>
                <a:gd name="connsiteY92" fmla="*/ 1066800 h 1357312"/>
                <a:gd name="connsiteX93" fmla="*/ 990600 w 1271587"/>
                <a:gd name="connsiteY93" fmla="*/ 1081087 h 1357312"/>
                <a:gd name="connsiteX94" fmla="*/ 981075 w 1271587"/>
                <a:gd name="connsiteY94" fmla="*/ 1119187 h 1357312"/>
                <a:gd name="connsiteX95" fmla="*/ 976312 w 1271587"/>
                <a:gd name="connsiteY95" fmla="*/ 1133475 h 1357312"/>
                <a:gd name="connsiteX96" fmla="*/ 966787 w 1271587"/>
                <a:gd name="connsiteY96" fmla="*/ 1166812 h 1357312"/>
                <a:gd name="connsiteX97" fmla="*/ 952500 w 1271587"/>
                <a:gd name="connsiteY97" fmla="*/ 1176337 h 1357312"/>
                <a:gd name="connsiteX98" fmla="*/ 928687 w 1271587"/>
                <a:gd name="connsiteY98" fmla="*/ 1204912 h 1357312"/>
                <a:gd name="connsiteX99" fmla="*/ 909637 w 1271587"/>
                <a:gd name="connsiteY99" fmla="*/ 1209675 h 1357312"/>
                <a:gd name="connsiteX100" fmla="*/ 881062 w 1271587"/>
                <a:gd name="connsiteY100" fmla="*/ 1223962 h 1357312"/>
                <a:gd name="connsiteX101" fmla="*/ 852487 w 1271587"/>
                <a:gd name="connsiteY101" fmla="*/ 1214437 h 1357312"/>
                <a:gd name="connsiteX102" fmla="*/ 847725 w 1271587"/>
                <a:gd name="connsiteY102" fmla="*/ 1200150 h 1357312"/>
                <a:gd name="connsiteX103" fmla="*/ 785812 w 1271587"/>
                <a:gd name="connsiteY103" fmla="*/ 1166812 h 1357312"/>
                <a:gd name="connsiteX104" fmla="*/ 804862 w 1271587"/>
                <a:gd name="connsiteY104" fmla="*/ 1138237 h 1357312"/>
                <a:gd name="connsiteX105" fmla="*/ 814387 w 1271587"/>
                <a:gd name="connsiteY105" fmla="*/ 1109662 h 1357312"/>
                <a:gd name="connsiteX106" fmla="*/ 823912 w 1271587"/>
                <a:gd name="connsiteY106" fmla="*/ 1081087 h 1357312"/>
                <a:gd name="connsiteX107" fmla="*/ 828675 w 1271587"/>
                <a:gd name="connsiteY107" fmla="*/ 1066800 h 1357312"/>
                <a:gd name="connsiteX108" fmla="*/ 852487 w 1271587"/>
                <a:gd name="connsiteY108" fmla="*/ 1038225 h 1357312"/>
                <a:gd name="connsiteX109" fmla="*/ 847725 w 1271587"/>
                <a:gd name="connsiteY109" fmla="*/ 1009650 h 1357312"/>
                <a:gd name="connsiteX110" fmla="*/ 833437 w 1271587"/>
                <a:gd name="connsiteY110" fmla="*/ 1014412 h 1357312"/>
                <a:gd name="connsiteX111" fmla="*/ 804862 w 1271587"/>
                <a:gd name="connsiteY111" fmla="*/ 1033462 h 1357312"/>
                <a:gd name="connsiteX112" fmla="*/ 762000 w 1271587"/>
                <a:gd name="connsiteY112" fmla="*/ 1023937 h 1357312"/>
                <a:gd name="connsiteX113" fmla="*/ 733425 w 1271587"/>
                <a:gd name="connsiteY113" fmla="*/ 1023937 h 1357312"/>
                <a:gd name="connsiteX114" fmla="*/ 728662 w 1271587"/>
                <a:gd name="connsiteY114" fmla="*/ 1009650 h 1357312"/>
                <a:gd name="connsiteX115" fmla="*/ 719137 w 1271587"/>
                <a:gd name="connsiteY115" fmla="*/ 995362 h 1357312"/>
                <a:gd name="connsiteX116" fmla="*/ 714375 w 1271587"/>
                <a:gd name="connsiteY116" fmla="*/ 938212 h 1357312"/>
                <a:gd name="connsiteX117" fmla="*/ 709612 w 1271587"/>
                <a:gd name="connsiteY117" fmla="*/ 923925 h 1357312"/>
                <a:gd name="connsiteX118" fmla="*/ 690562 w 1271587"/>
                <a:gd name="connsiteY118" fmla="*/ 914400 h 1357312"/>
                <a:gd name="connsiteX119" fmla="*/ 690562 w 1271587"/>
                <a:gd name="connsiteY119" fmla="*/ 776287 h 1357312"/>
                <a:gd name="connsiteX120" fmla="*/ 695325 w 1271587"/>
                <a:gd name="connsiteY120" fmla="*/ 762000 h 1357312"/>
                <a:gd name="connsiteX121" fmla="*/ 719137 w 1271587"/>
                <a:gd name="connsiteY121" fmla="*/ 733425 h 1357312"/>
                <a:gd name="connsiteX122" fmla="*/ 723900 w 1271587"/>
                <a:gd name="connsiteY122" fmla="*/ 719137 h 1357312"/>
                <a:gd name="connsiteX123" fmla="*/ 714375 w 1271587"/>
                <a:gd name="connsiteY123" fmla="*/ 771525 h 1357312"/>
                <a:gd name="connsiteX124" fmla="*/ 709612 w 1271587"/>
                <a:gd name="connsiteY124" fmla="*/ 804862 h 1357312"/>
                <a:gd name="connsiteX125" fmla="*/ 700087 w 1271587"/>
                <a:gd name="connsiteY125" fmla="*/ 862012 h 1357312"/>
                <a:gd name="connsiteX126" fmla="*/ 695325 w 1271587"/>
                <a:gd name="connsiteY126" fmla="*/ 890587 h 1357312"/>
                <a:gd name="connsiteX127" fmla="*/ 690562 w 1271587"/>
                <a:gd name="connsiteY127" fmla="*/ 904875 h 1357312"/>
                <a:gd name="connsiteX128" fmla="*/ 681037 w 1271587"/>
                <a:gd name="connsiteY128" fmla="*/ 947737 h 1357312"/>
                <a:gd name="connsiteX129" fmla="*/ 671512 w 1271587"/>
                <a:gd name="connsiteY129" fmla="*/ 976312 h 1357312"/>
                <a:gd name="connsiteX130" fmla="*/ 661987 w 1271587"/>
                <a:gd name="connsiteY130" fmla="*/ 990600 h 1357312"/>
                <a:gd name="connsiteX131" fmla="*/ 642937 w 1271587"/>
                <a:gd name="connsiteY131" fmla="*/ 1014412 h 1357312"/>
                <a:gd name="connsiteX132" fmla="*/ 638175 w 1271587"/>
                <a:gd name="connsiteY132" fmla="*/ 1000125 h 1357312"/>
                <a:gd name="connsiteX133" fmla="*/ 661987 w 1271587"/>
                <a:gd name="connsiteY133" fmla="*/ 1009650 h 1357312"/>
                <a:gd name="connsiteX134" fmla="*/ 666750 w 1271587"/>
                <a:gd name="connsiteY134" fmla="*/ 1023937 h 1357312"/>
                <a:gd name="connsiteX135" fmla="*/ 676275 w 1271587"/>
                <a:gd name="connsiteY135" fmla="*/ 1038225 h 1357312"/>
                <a:gd name="connsiteX136" fmla="*/ 685800 w 1271587"/>
                <a:gd name="connsiteY136" fmla="*/ 1066800 h 1357312"/>
                <a:gd name="connsiteX137" fmla="*/ 690562 w 1271587"/>
                <a:gd name="connsiteY137" fmla="*/ 1095375 h 1357312"/>
                <a:gd name="connsiteX138" fmla="*/ 685800 w 1271587"/>
                <a:gd name="connsiteY138" fmla="*/ 1152525 h 1357312"/>
                <a:gd name="connsiteX139" fmla="*/ 661987 w 1271587"/>
                <a:gd name="connsiteY139" fmla="*/ 1176337 h 1357312"/>
                <a:gd name="connsiteX140" fmla="*/ 647700 w 1271587"/>
                <a:gd name="connsiteY140" fmla="*/ 1181100 h 1357312"/>
                <a:gd name="connsiteX141" fmla="*/ 619125 w 1271587"/>
                <a:gd name="connsiteY141" fmla="*/ 1195387 h 1357312"/>
                <a:gd name="connsiteX142" fmla="*/ 576262 w 1271587"/>
                <a:gd name="connsiteY142" fmla="*/ 1185862 h 1357312"/>
                <a:gd name="connsiteX143" fmla="*/ 561975 w 1271587"/>
                <a:gd name="connsiteY143" fmla="*/ 1176337 h 1357312"/>
                <a:gd name="connsiteX144" fmla="*/ 552450 w 1271587"/>
                <a:gd name="connsiteY144" fmla="*/ 1162050 h 1357312"/>
                <a:gd name="connsiteX145" fmla="*/ 538162 w 1271587"/>
                <a:gd name="connsiteY145" fmla="*/ 1157287 h 1357312"/>
                <a:gd name="connsiteX146" fmla="*/ 523875 w 1271587"/>
                <a:gd name="connsiteY146" fmla="*/ 1147762 h 1357312"/>
                <a:gd name="connsiteX147" fmla="*/ 514350 w 1271587"/>
                <a:gd name="connsiteY147" fmla="*/ 1162050 h 1357312"/>
                <a:gd name="connsiteX148" fmla="*/ 500062 w 1271587"/>
                <a:gd name="connsiteY148" fmla="*/ 1171575 h 1357312"/>
                <a:gd name="connsiteX149" fmla="*/ 495300 w 1271587"/>
                <a:gd name="connsiteY149" fmla="*/ 1185862 h 1357312"/>
                <a:gd name="connsiteX150" fmla="*/ 509587 w 1271587"/>
                <a:gd name="connsiteY150" fmla="*/ 1195387 h 1357312"/>
                <a:gd name="connsiteX151" fmla="*/ 533400 w 1271587"/>
                <a:gd name="connsiteY151" fmla="*/ 1200150 h 1357312"/>
                <a:gd name="connsiteX152" fmla="*/ 538162 w 1271587"/>
                <a:gd name="connsiteY152" fmla="*/ 1214437 h 1357312"/>
                <a:gd name="connsiteX153" fmla="*/ 566737 w 1271587"/>
                <a:gd name="connsiteY153" fmla="*/ 1243012 h 1357312"/>
                <a:gd name="connsiteX154" fmla="*/ 495300 w 1271587"/>
                <a:gd name="connsiteY154" fmla="*/ 1247775 h 1357312"/>
                <a:gd name="connsiteX155" fmla="*/ 490537 w 1271587"/>
                <a:gd name="connsiteY155" fmla="*/ 1262062 h 1357312"/>
                <a:gd name="connsiteX156" fmla="*/ 481012 w 1271587"/>
                <a:gd name="connsiteY156" fmla="*/ 1309687 h 1357312"/>
                <a:gd name="connsiteX157" fmla="*/ 457200 w 1271587"/>
                <a:gd name="connsiteY157" fmla="*/ 1304925 h 1357312"/>
                <a:gd name="connsiteX158" fmla="*/ 452437 w 1271587"/>
                <a:gd name="connsiteY158" fmla="*/ 1290637 h 1357312"/>
                <a:gd name="connsiteX159" fmla="*/ 442912 w 1271587"/>
                <a:gd name="connsiteY159" fmla="*/ 1233487 h 1357312"/>
                <a:gd name="connsiteX160" fmla="*/ 447675 w 1271587"/>
                <a:gd name="connsiteY160" fmla="*/ 1147762 h 1357312"/>
                <a:gd name="connsiteX161" fmla="*/ 461962 w 1271587"/>
                <a:gd name="connsiteY161" fmla="*/ 1095375 h 1357312"/>
                <a:gd name="connsiteX162" fmla="*/ 466725 w 1271587"/>
                <a:gd name="connsiteY162" fmla="*/ 1076325 h 1357312"/>
                <a:gd name="connsiteX163" fmla="*/ 471487 w 1271587"/>
                <a:gd name="connsiteY163" fmla="*/ 1033462 h 1357312"/>
                <a:gd name="connsiteX164" fmla="*/ 476250 w 1271587"/>
                <a:gd name="connsiteY164" fmla="*/ 1019175 h 1357312"/>
                <a:gd name="connsiteX165" fmla="*/ 466725 w 1271587"/>
                <a:gd name="connsiteY165" fmla="*/ 814387 h 1357312"/>
                <a:gd name="connsiteX166" fmla="*/ 419100 w 1271587"/>
                <a:gd name="connsiteY166" fmla="*/ 819150 h 1357312"/>
                <a:gd name="connsiteX167" fmla="*/ 404812 w 1271587"/>
                <a:gd name="connsiteY167" fmla="*/ 866775 h 1357312"/>
                <a:gd name="connsiteX168" fmla="*/ 395287 w 1271587"/>
                <a:gd name="connsiteY168" fmla="*/ 895350 h 1357312"/>
                <a:gd name="connsiteX169" fmla="*/ 390525 w 1271587"/>
                <a:gd name="connsiteY169" fmla="*/ 909637 h 1357312"/>
                <a:gd name="connsiteX170" fmla="*/ 395287 w 1271587"/>
                <a:gd name="connsiteY170" fmla="*/ 923925 h 1357312"/>
                <a:gd name="connsiteX171" fmla="*/ 409575 w 1271587"/>
                <a:gd name="connsiteY171" fmla="*/ 933450 h 1357312"/>
                <a:gd name="connsiteX172" fmla="*/ 419100 w 1271587"/>
                <a:gd name="connsiteY172" fmla="*/ 947737 h 1357312"/>
                <a:gd name="connsiteX173" fmla="*/ 419100 w 1271587"/>
                <a:gd name="connsiteY173" fmla="*/ 1033462 h 1357312"/>
                <a:gd name="connsiteX174" fmla="*/ 395287 w 1271587"/>
                <a:gd name="connsiteY174" fmla="*/ 1147762 h 1357312"/>
                <a:gd name="connsiteX175" fmla="*/ 381000 w 1271587"/>
                <a:gd name="connsiteY175" fmla="*/ 1157287 h 1357312"/>
                <a:gd name="connsiteX176" fmla="*/ 366712 w 1271587"/>
                <a:gd name="connsiteY176" fmla="*/ 1252537 h 1357312"/>
                <a:gd name="connsiteX177" fmla="*/ 352425 w 1271587"/>
                <a:gd name="connsiteY177" fmla="*/ 1257300 h 1357312"/>
                <a:gd name="connsiteX178" fmla="*/ 323850 w 1271587"/>
                <a:gd name="connsiteY178" fmla="*/ 1271587 h 1357312"/>
                <a:gd name="connsiteX179" fmla="*/ 300037 w 1271587"/>
                <a:gd name="connsiteY179" fmla="*/ 1266825 h 1357312"/>
                <a:gd name="connsiteX180" fmla="*/ 314325 w 1271587"/>
                <a:gd name="connsiteY180" fmla="*/ 1181100 h 1357312"/>
                <a:gd name="connsiteX181" fmla="*/ 319087 w 1271587"/>
                <a:gd name="connsiteY181" fmla="*/ 1166812 h 1357312"/>
                <a:gd name="connsiteX182" fmla="*/ 323850 w 1271587"/>
                <a:gd name="connsiteY182" fmla="*/ 1152525 h 1357312"/>
                <a:gd name="connsiteX183" fmla="*/ 319087 w 1271587"/>
                <a:gd name="connsiteY183" fmla="*/ 1085850 h 1357312"/>
                <a:gd name="connsiteX184" fmla="*/ 309562 w 1271587"/>
                <a:gd name="connsiteY184" fmla="*/ 1114425 h 1357312"/>
                <a:gd name="connsiteX185" fmla="*/ 304800 w 1271587"/>
                <a:gd name="connsiteY185" fmla="*/ 1128712 h 1357312"/>
                <a:gd name="connsiteX186" fmla="*/ 290512 w 1271587"/>
                <a:gd name="connsiteY186" fmla="*/ 1157287 h 1357312"/>
                <a:gd name="connsiteX187" fmla="*/ 261937 w 1271587"/>
                <a:gd name="connsiteY187" fmla="*/ 1176337 h 1357312"/>
                <a:gd name="connsiteX188" fmla="*/ 257175 w 1271587"/>
                <a:gd name="connsiteY188" fmla="*/ 1238250 h 1357312"/>
                <a:gd name="connsiteX189" fmla="*/ 271462 w 1271587"/>
                <a:gd name="connsiteY189" fmla="*/ 1247775 h 1357312"/>
                <a:gd name="connsiteX190" fmla="*/ 266700 w 1271587"/>
                <a:gd name="connsiteY190" fmla="*/ 1266825 h 1357312"/>
                <a:gd name="connsiteX191" fmla="*/ 252412 w 1271587"/>
                <a:gd name="connsiteY191" fmla="*/ 1295400 h 1357312"/>
                <a:gd name="connsiteX192" fmla="*/ 228600 w 1271587"/>
                <a:gd name="connsiteY192" fmla="*/ 1338262 h 1357312"/>
                <a:gd name="connsiteX193" fmla="*/ 214312 w 1271587"/>
                <a:gd name="connsiteY193" fmla="*/ 1347787 h 1357312"/>
                <a:gd name="connsiteX194" fmla="*/ 180975 w 1271587"/>
                <a:gd name="connsiteY194" fmla="*/ 1357312 h 1357312"/>
                <a:gd name="connsiteX195" fmla="*/ 166687 w 1271587"/>
                <a:gd name="connsiteY195" fmla="*/ 1352550 h 1357312"/>
                <a:gd name="connsiteX196" fmla="*/ 171450 w 1271587"/>
                <a:gd name="connsiteY196" fmla="*/ 1333500 h 1357312"/>
                <a:gd name="connsiteX197" fmla="*/ 180975 w 1271587"/>
                <a:gd name="connsiteY197" fmla="*/ 1300162 h 1357312"/>
                <a:gd name="connsiteX198" fmla="*/ 185737 w 1271587"/>
                <a:gd name="connsiteY198" fmla="*/ 1233487 h 1357312"/>
                <a:gd name="connsiteX199" fmla="*/ 147637 w 1271587"/>
                <a:gd name="connsiteY199" fmla="*/ 1209675 h 1357312"/>
                <a:gd name="connsiteX200" fmla="*/ 133350 w 1271587"/>
                <a:gd name="connsiteY200" fmla="*/ 1204912 h 1357312"/>
                <a:gd name="connsiteX201" fmla="*/ 123825 w 1271587"/>
                <a:gd name="connsiteY201" fmla="*/ 1171575 h 1357312"/>
                <a:gd name="connsiteX202" fmla="*/ 119062 w 1271587"/>
                <a:gd name="connsiteY202" fmla="*/ 1143000 h 1357312"/>
                <a:gd name="connsiteX203" fmla="*/ 90487 w 1271587"/>
                <a:gd name="connsiteY203" fmla="*/ 1157287 h 1357312"/>
                <a:gd name="connsiteX204" fmla="*/ 85725 w 1271587"/>
                <a:gd name="connsiteY204" fmla="*/ 1171575 h 1357312"/>
                <a:gd name="connsiteX205" fmla="*/ 104775 w 1271587"/>
                <a:gd name="connsiteY205" fmla="*/ 981075 h 1357312"/>
                <a:gd name="connsiteX206" fmla="*/ 114300 w 1271587"/>
                <a:gd name="connsiteY206" fmla="*/ 938212 h 1357312"/>
                <a:gd name="connsiteX207" fmla="*/ 109537 w 1271587"/>
                <a:gd name="connsiteY207" fmla="*/ 923925 h 1357312"/>
                <a:gd name="connsiteX208" fmla="*/ 100012 w 1271587"/>
                <a:gd name="connsiteY208" fmla="*/ 885825 h 1357312"/>
                <a:gd name="connsiteX209" fmla="*/ 80962 w 1271587"/>
                <a:gd name="connsiteY209" fmla="*/ 857250 h 1357312"/>
                <a:gd name="connsiteX210" fmla="*/ 71437 w 1271587"/>
                <a:gd name="connsiteY210" fmla="*/ 842962 h 1357312"/>
                <a:gd name="connsiteX211" fmla="*/ 57150 w 1271587"/>
                <a:gd name="connsiteY211" fmla="*/ 781050 h 1357312"/>
                <a:gd name="connsiteX212" fmla="*/ 52387 w 1271587"/>
                <a:gd name="connsiteY212" fmla="*/ 757237 h 1357312"/>
                <a:gd name="connsiteX213" fmla="*/ 47625 w 1271587"/>
                <a:gd name="connsiteY213" fmla="*/ 700087 h 1357312"/>
                <a:gd name="connsiteX214" fmla="*/ 33337 w 1271587"/>
                <a:gd name="connsiteY214" fmla="*/ 666750 h 1357312"/>
                <a:gd name="connsiteX215" fmla="*/ 19050 w 1271587"/>
                <a:gd name="connsiteY215" fmla="*/ 657225 h 1357312"/>
                <a:gd name="connsiteX216" fmla="*/ 9525 w 1271587"/>
                <a:gd name="connsiteY216" fmla="*/ 638175 h 1357312"/>
                <a:gd name="connsiteX217" fmla="*/ 0 w 1271587"/>
                <a:gd name="connsiteY217" fmla="*/ 609600 h 1357312"/>
                <a:gd name="connsiteX218" fmla="*/ 4762 w 1271587"/>
                <a:gd name="connsiteY218" fmla="*/ 547687 h 1357312"/>
                <a:gd name="connsiteX219" fmla="*/ 23812 w 1271587"/>
                <a:gd name="connsiteY219" fmla="*/ 542925 h 1357312"/>
                <a:gd name="connsiteX220" fmla="*/ 28575 w 1271587"/>
                <a:gd name="connsiteY220" fmla="*/ 528637 h 135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</a:cxnLst>
              <a:rect l="l" t="t" r="r" b="b"/>
              <a:pathLst>
                <a:path w="1271587" h="1357312">
                  <a:moveTo>
                    <a:pt x="28575" y="528637"/>
                  </a:moveTo>
                  <a:cubicBezTo>
                    <a:pt x="36513" y="524668"/>
                    <a:pt x="65548" y="521636"/>
                    <a:pt x="71437" y="519112"/>
                  </a:cubicBezTo>
                  <a:cubicBezTo>
                    <a:pt x="76698" y="516857"/>
                    <a:pt x="80494" y="511912"/>
                    <a:pt x="85725" y="509587"/>
                  </a:cubicBezTo>
                  <a:cubicBezTo>
                    <a:pt x="94900" y="505509"/>
                    <a:pt x="105946" y="505631"/>
                    <a:pt x="114300" y="500062"/>
                  </a:cubicBezTo>
                  <a:cubicBezTo>
                    <a:pt x="132764" y="487752"/>
                    <a:pt x="123157" y="492347"/>
                    <a:pt x="142875" y="485775"/>
                  </a:cubicBezTo>
                  <a:cubicBezTo>
                    <a:pt x="183818" y="458479"/>
                    <a:pt x="132016" y="491205"/>
                    <a:pt x="171450" y="471487"/>
                  </a:cubicBezTo>
                  <a:cubicBezTo>
                    <a:pt x="176569" y="468927"/>
                    <a:pt x="180507" y="464287"/>
                    <a:pt x="185737" y="461962"/>
                  </a:cubicBezTo>
                  <a:cubicBezTo>
                    <a:pt x="194912" y="457884"/>
                    <a:pt x="205958" y="458006"/>
                    <a:pt x="214312" y="452437"/>
                  </a:cubicBezTo>
                  <a:cubicBezTo>
                    <a:pt x="219075" y="449262"/>
                    <a:pt x="224203" y="446576"/>
                    <a:pt x="228600" y="442912"/>
                  </a:cubicBezTo>
                  <a:cubicBezTo>
                    <a:pt x="233774" y="438600"/>
                    <a:pt x="237283" y="432361"/>
                    <a:pt x="242887" y="428625"/>
                  </a:cubicBezTo>
                  <a:cubicBezTo>
                    <a:pt x="247064" y="425840"/>
                    <a:pt x="252786" y="426300"/>
                    <a:pt x="257175" y="423862"/>
                  </a:cubicBezTo>
                  <a:cubicBezTo>
                    <a:pt x="267182" y="418303"/>
                    <a:pt x="274890" y="408432"/>
                    <a:pt x="285750" y="404812"/>
                  </a:cubicBezTo>
                  <a:cubicBezTo>
                    <a:pt x="319755" y="393477"/>
                    <a:pt x="305971" y="400856"/>
                    <a:pt x="328612" y="385762"/>
                  </a:cubicBezTo>
                  <a:cubicBezTo>
                    <a:pt x="331787" y="381000"/>
                    <a:pt x="334090" y="375522"/>
                    <a:pt x="338137" y="371475"/>
                  </a:cubicBezTo>
                  <a:cubicBezTo>
                    <a:pt x="351785" y="357828"/>
                    <a:pt x="351220" y="364933"/>
                    <a:pt x="366712" y="357187"/>
                  </a:cubicBezTo>
                  <a:cubicBezTo>
                    <a:pt x="399597" y="340744"/>
                    <a:pt x="360409" y="352809"/>
                    <a:pt x="400050" y="342900"/>
                  </a:cubicBezTo>
                  <a:cubicBezTo>
                    <a:pt x="404812" y="338137"/>
                    <a:pt x="408856" y="332527"/>
                    <a:pt x="414337" y="328612"/>
                  </a:cubicBezTo>
                  <a:cubicBezTo>
                    <a:pt x="446951" y="305315"/>
                    <a:pt x="420671" y="332065"/>
                    <a:pt x="447675" y="309562"/>
                  </a:cubicBezTo>
                  <a:cubicBezTo>
                    <a:pt x="452849" y="305250"/>
                    <a:pt x="456358" y="299011"/>
                    <a:pt x="461962" y="295275"/>
                  </a:cubicBezTo>
                  <a:cubicBezTo>
                    <a:pt x="471032" y="289229"/>
                    <a:pt x="506759" y="286154"/>
                    <a:pt x="509587" y="285750"/>
                  </a:cubicBezTo>
                  <a:cubicBezTo>
                    <a:pt x="515937" y="282575"/>
                    <a:pt x="522473" y="279747"/>
                    <a:pt x="528637" y="276225"/>
                  </a:cubicBezTo>
                  <a:cubicBezTo>
                    <a:pt x="533607" y="273385"/>
                    <a:pt x="537566" y="268710"/>
                    <a:pt x="542925" y="266700"/>
                  </a:cubicBezTo>
                  <a:cubicBezTo>
                    <a:pt x="550504" y="263858"/>
                    <a:pt x="558835" y="263693"/>
                    <a:pt x="566737" y="261937"/>
                  </a:cubicBezTo>
                  <a:cubicBezTo>
                    <a:pt x="572235" y="260715"/>
                    <a:pt x="593708" y="255596"/>
                    <a:pt x="600075" y="252412"/>
                  </a:cubicBezTo>
                  <a:cubicBezTo>
                    <a:pt x="605194" y="249852"/>
                    <a:pt x="609600" y="246062"/>
                    <a:pt x="614362" y="242887"/>
                  </a:cubicBezTo>
                  <a:cubicBezTo>
                    <a:pt x="623021" y="208255"/>
                    <a:pt x="611486" y="236238"/>
                    <a:pt x="633412" y="214312"/>
                  </a:cubicBezTo>
                  <a:cubicBezTo>
                    <a:pt x="637459" y="210265"/>
                    <a:pt x="638175" y="203200"/>
                    <a:pt x="642937" y="200025"/>
                  </a:cubicBezTo>
                  <a:cubicBezTo>
                    <a:pt x="648383" y="196394"/>
                    <a:pt x="655693" y="197060"/>
                    <a:pt x="661987" y="195262"/>
                  </a:cubicBezTo>
                  <a:cubicBezTo>
                    <a:pt x="684329" y="188879"/>
                    <a:pt x="669920" y="191863"/>
                    <a:pt x="695325" y="180975"/>
                  </a:cubicBezTo>
                  <a:cubicBezTo>
                    <a:pt x="699939" y="178997"/>
                    <a:pt x="705122" y="178457"/>
                    <a:pt x="709612" y="176212"/>
                  </a:cubicBezTo>
                  <a:cubicBezTo>
                    <a:pt x="714732" y="173652"/>
                    <a:pt x="718669" y="169012"/>
                    <a:pt x="723900" y="166687"/>
                  </a:cubicBezTo>
                  <a:cubicBezTo>
                    <a:pt x="733075" y="162609"/>
                    <a:pt x="752475" y="157162"/>
                    <a:pt x="752475" y="157162"/>
                  </a:cubicBezTo>
                  <a:cubicBezTo>
                    <a:pt x="779558" y="130079"/>
                    <a:pt x="753480" y="151897"/>
                    <a:pt x="781050" y="138112"/>
                  </a:cubicBezTo>
                  <a:cubicBezTo>
                    <a:pt x="786169" y="135552"/>
                    <a:pt x="790107" y="130912"/>
                    <a:pt x="795337" y="128587"/>
                  </a:cubicBezTo>
                  <a:cubicBezTo>
                    <a:pt x="804512" y="124509"/>
                    <a:pt x="815558" y="124631"/>
                    <a:pt x="823912" y="119062"/>
                  </a:cubicBezTo>
                  <a:cubicBezTo>
                    <a:pt x="828675" y="115887"/>
                    <a:pt x="833854" y="113262"/>
                    <a:pt x="838200" y="109537"/>
                  </a:cubicBezTo>
                  <a:cubicBezTo>
                    <a:pt x="845018" y="103693"/>
                    <a:pt x="849549" y="95107"/>
                    <a:pt x="857250" y="90487"/>
                  </a:cubicBezTo>
                  <a:cubicBezTo>
                    <a:pt x="865859" y="85321"/>
                    <a:pt x="876300" y="84137"/>
                    <a:pt x="885825" y="80962"/>
                  </a:cubicBezTo>
                  <a:lnTo>
                    <a:pt x="900112" y="76200"/>
                  </a:lnTo>
                  <a:cubicBezTo>
                    <a:pt x="941061" y="48902"/>
                    <a:pt x="889251" y="81631"/>
                    <a:pt x="928687" y="61912"/>
                  </a:cubicBezTo>
                  <a:cubicBezTo>
                    <a:pt x="965608" y="43451"/>
                    <a:pt x="921359" y="59592"/>
                    <a:pt x="957262" y="47625"/>
                  </a:cubicBezTo>
                  <a:cubicBezTo>
                    <a:pt x="971550" y="38100"/>
                    <a:pt x="973137" y="39688"/>
                    <a:pt x="981075" y="23812"/>
                  </a:cubicBezTo>
                  <a:cubicBezTo>
                    <a:pt x="983320" y="19322"/>
                    <a:pt x="982701" y="13445"/>
                    <a:pt x="985837" y="9525"/>
                  </a:cubicBezTo>
                  <a:cubicBezTo>
                    <a:pt x="989413" y="5055"/>
                    <a:pt x="995362" y="3175"/>
                    <a:pt x="1000125" y="0"/>
                  </a:cubicBezTo>
                  <a:cubicBezTo>
                    <a:pt x="1017588" y="26193"/>
                    <a:pt x="1000125" y="3968"/>
                    <a:pt x="1023937" y="23812"/>
                  </a:cubicBezTo>
                  <a:cubicBezTo>
                    <a:pt x="1029111" y="28124"/>
                    <a:pt x="1033051" y="33788"/>
                    <a:pt x="1038225" y="38100"/>
                  </a:cubicBezTo>
                  <a:cubicBezTo>
                    <a:pt x="1050535" y="48359"/>
                    <a:pt x="1052479" y="47614"/>
                    <a:pt x="1066800" y="52387"/>
                  </a:cubicBezTo>
                  <a:cubicBezTo>
                    <a:pt x="1088635" y="85139"/>
                    <a:pt x="1089470" y="70102"/>
                    <a:pt x="1081087" y="95250"/>
                  </a:cubicBezTo>
                  <a:cubicBezTo>
                    <a:pt x="1105000" y="131118"/>
                    <a:pt x="1072758" y="89697"/>
                    <a:pt x="1109662" y="114300"/>
                  </a:cubicBezTo>
                  <a:cubicBezTo>
                    <a:pt x="1114424" y="117475"/>
                    <a:pt x="1115140" y="124540"/>
                    <a:pt x="1119187" y="128587"/>
                  </a:cubicBezTo>
                  <a:cubicBezTo>
                    <a:pt x="1125918" y="135318"/>
                    <a:pt x="1145055" y="143902"/>
                    <a:pt x="1152525" y="147637"/>
                  </a:cubicBezTo>
                  <a:cubicBezTo>
                    <a:pt x="1170659" y="174838"/>
                    <a:pt x="1184058" y="175026"/>
                    <a:pt x="1157287" y="180975"/>
                  </a:cubicBezTo>
                  <a:cubicBezTo>
                    <a:pt x="1147861" y="183070"/>
                    <a:pt x="1138237" y="184150"/>
                    <a:pt x="1128712" y="185737"/>
                  </a:cubicBezTo>
                  <a:cubicBezTo>
                    <a:pt x="1106330" y="208120"/>
                    <a:pt x="1118162" y="194420"/>
                    <a:pt x="1095375" y="228600"/>
                  </a:cubicBezTo>
                  <a:lnTo>
                    <a:pt x="1085850" y="242887"/>
                  </a:lnTo>
                  <a:cubicBezTo>
                    <a:pt x="1093787" y="266700"/>
                    <a:pt x="1085850" y="255588"/>
                    <a:pt x="1119187" y="266700"/>
                  </a:cubicBezTo>
                  <a:lnTo>
                    <a:pt x="1133475" y="271462"/>
                  </a:lnTo>
                  <a:cubicBezTo>
                    <a:pt x="1139825" y="276225"/>
                    <a:pt x="1145633" y="281812"/>
                    <a:pt x="1152525" y="285750"/>
                  </a:cubicBezTo>
                  <a:cubicBezTo>
                    <a:pt x="1156883" y="288241"/>
                    <a:pt x="1162454" y="288021"/>
                    <a:pt x="1166812" y="290512"/>
                  </a:cubicBezTo>
                  <a:cubicBezTo>
                    <a:pt x="1172977" y="294035"/>
                    <a:pt x="1191851" y="310637"/>
                    <a:pt x="1200150" y="314325"/>
                  </a:cubicBezTo>
                  <a:cubicBezTo>
                    <a:pt x="1209325" y="318403"/>
                    <a:pt x="1219200" y="320675"/>
                    <a:pt x="1228725" y="323850"/>
                  </a:cubicBezTo>
                  <a:cubicBezTo>
                    <a:pt x="1252171" y="331665"/>
                    <a:pt x="1238065" y="327787"/>
                    <a:pt x="1271587" y="333375"/>
                  </a:cubicBezTo>
                  <a:cubicBezTo>
                    <a:pt x="1270000" y="338137"/>
                    <a:pt x="1269961" y="343742"/>
                    <a:pt x="1266825" y="347662"/>
                  </a:cubicBezTo>
                  <a:cubicBezTo>
                    <a:pt x="1263249" y="352132"/>
                    <a:pt x="1258234" y="356636"/>
                    <a:pt x="1252537" y="357187"/>
                  </a:cubicBezTo>
                  <a:cubicBezTo>
                    <a:pt x="1208265" y="361471"/>
                    <a:pt x="1163637" y="360362"/>
                    <a:pt x="1119187" y="361950"/>
                  </a:cubicBezTo>
                  <a:cubicBezTo>
                    <a:pt x="1120775" y="388937"/>
                    <a:pt x="1121608" y="415980"/>
                    <a:pt x="1123950" y="442912"/>
                  </a:cubicBezTo>
                  <a:cubicBezTo>
                    <a:pt x="1124787" y="452532"/>
                    <a:pt x="1125659" y="462326"/>
                    <a:pt x="1128712" y="471487"/>
                  </a:cubicBezTo>
                  <a:cubicBezTo>
                    <a:pt x="1130522" y="476917"/>
                    <a:pt x="1133767" y="482199"/>
                    <a:pt x="1138237" y="485775"/>
                  </a:cubicBezTo>
                  <a:cubicBezTo>
                    <a:pt x="1142157" y="488911"/>
                    <a:pt x="1147762" y="488950"/>
                    <a:pt x="1152525" y="490537"/>
                  </a:cubicBezTo>
                  <a:cubicBezTo>
                    <a:pt x="1156269" y="513003"/>
                    <a:pt x="1156364" y="518261"/>
                    <a:pt x="1162050" y="538162"/>
                  </a:cubicBezTo>
                  <a:cubicBezTo>
                    <a:pt x="1163429" y="542989"/>
                    <a:pt x="1164567" y="547960"/>
                    <a:pt x="1166812" y="552450"/>
                  </a:cubicBezTo>
                  <a:cubicBezTo>
                    <a:pt x="1169372" y="557569"/>
                    <a:pt x="1173777" y="561618"/>
                    <a:pt x="1176337" y="566737"/>
                  </a:cubicBezTo>
                  <a:cubicBezTo>
                    <a:pt x="1178582" y="571227"/>
                    <a:pt x="1179122" y="576411"/>
                    <a:pt x="1181100" y="581025"/>
                  </a:cubicBezTo>
                  <a:cubicBezTo>
                    <a:pt x="1183897" y="587550"/>
                    <a:pt x="1186972" y="593987"/>
                    <a:pt x="1190625" y="600075"/>
                  </a:cubicBezTo>
                  <a:cubicBezTo>
                    <a:pt x="1196515" y="609891"/>
                    <a:pt x="1209675" y="628650"/>
                    <a:pt x="1209675" y="628650"/>
                  </a:cubicBezTo>
                  <a:cubicBezTo>
                    <a:pt x="1221642" y="664553"/>
                    <a:pt x="1205501" y="620304"/>
                    <a:pt x="1223962" y="657225"/>
                  </a:cubicBezTo>
                  <a:cubicBezTo>
                    <a:pt x="1243681" y="696661"/>
                    <a:pt x="1210952" y="644851"/>
                    <a:pt x="1238250" y="685800"/>
                  </a:cubicBezTo>
                  <a:cubicBezTo>
                    <a:pt x="1256232" y="739746"/>
                    <a:pt x="1259496" y="738198"/>
                    <a:pt x="1243012" y="823912"/>
                  </a:cubicBezTo>
                  <a:cubicBezTo>
                    <a:pt x="1241513" y="831707"/>
                    <a:pt x="1229575" y="832587"/>
                    <a:pt x="1223962" y="838200"/>
                  </a:cubicBezTo>
                  <a:cubicBezTo>
                    <a:pt x="1219915" y="842247"/>
                    <a:pt x="1218101" y="848090"/>
                    <a:pt x="1214437" y="852487"/>
                  </a:cubicBezTo>
                  <a:cubicBezTo>
                    <a:pt x="1210125" y="857661"/>
                    <a:pt x="1204462" y="861601"/>
                    <a:pt x="1200150" y="866775"/>
                  </a:cubicBezTo>
                  <a:cubicBezTo>
                    <a:pt x="1196486" y="871172"/>
                    <a:pt x="1193185" y="875943"/>
                    <a:pt x="1190625" y="881062"/>
                  </a:cubicBezTo>
                  <a:cubicBezTo>
                    <a:pt x="1188380" y="885552"/>
                    <a:pt x="1188998" y="891430"/>
                    <a:pt x="1185862" y="895350"/>
                  </a:cubicBezTo>
                  <a:cubicBezTo>
                    <a:pt x="1182286" y="899819"/>
                    <a:pt x="1176337" y="901700"/>
                    <a:pt x="1171575" y="904875"/>
                  </a:cubicBezTo>
                  <a:cubicBezTo>
                    <a:pt x="1160849" y="937050"/>
                    <a:pt x="1175724" y="902173"/>
                    <a:pt x="1152525" y="928687"/>
                  </a:cubicBezTo>
                  <a:cubicBezTo>
                    <a:pt x="1144987" y="937302"/>
                    <a:pt x="1139825" y="947737"/>
                    <a:pt x="1133475" y="957262"/>
                  </a:cubicBezTo>
                  <a:cubicBezTo>
                    <a:pt x="1130300" y="962025"/>
                    <a:pt x="1125760" y="966120"/>
                    <a:pt x="1123950" y="971550"/>
                  </a:cubicBezTo>
                  <a:cubicBezTo>
                    <a:pt x="1122362" y="976312"/>
                    <a:pt x="1124074" y="984687"/>
                    <a:pt x="1119187" y="985837"/>
                  </a:cubicBezTo>
                  <a:cubicBezTo>
                    <a:pt x="1094414" y="991666"/>
                    <a:pt x="1068387" y="989012"/>
                    <a:pt x="1042987" y="990600"/>
                  </a:cubicBezTo>
                  <a:cubicBezTo>
                    <a:pt x="1023684" y="1019553"/>
                    <a:pt x="1041880" y="988790"/>
                    <a:pt x="1028700" y="1023937"/>
                  </a:cubicBezTo>
                  <a:cubicBezTo>
                    <a:pt x="1026207" y="1030585"/>
                    <a:pt x="1021972" y="1036462"/>
                    <a:pt x="1019175" y="1042987"/>
                  </a:cubicBezTo>
                  <a:cubicBezTo>
                    <a:pt x="1017197" y="1047601"/>
                    <a:pt x="1017548" y="1053355"/>
                    <a:pt x="1014412" y="1057275"/>
                  </a:cubicBezTo>
                  <a:cubicBezTo>
                    <a:pt x="1010836" y="1061744"/>
                    <a:pt x="1004887" y="1063625"/>
                    <a:pt x="1000125" y="1066800"/>
                  </a:cubicBezTo>
                  <a:cubicBezTo>
                    <a:pt x="996950" y="1071562"/>
                    <a:pt x="992556" y="1075708"/>
                    <a:pt x="990600" y="1081087"/>
                  </a:cubicBezTo>
                  <a:cubicBezTo>
                    <a:pt x="986126" y="1093390"/>
                    <a:pt x="985215" y="1106768"/>
                    <a:pt x="981075" y="1119187"/>
                  </a:cubicBezTo>
                  <a:cubicBezTo>
                    <a:pt x="979487" y="1123950"/>
                    <a:pt x="977691" y="1128648"/>
                    <a:pt x="976312" y="1133475"/>
                  </a:cubicBezTo>
                  <a:cubicBezTo>
                    <a:pt x="975931" y="1134810"/>
                    <a:pt x="969327" y="1163637"/>
                    <a:pt x="966787" y="1166812"/>
                  </a:cubicBezTo>
                  <a:cubicBezTo>
                    <a:pt x="963211" y="1171281"/>
                    <a:pt x="957262" y="1173162"/>
                    <a:pt x="952500" y="1176337"/>
                  </a:cubicBezTo>
                  <a:cubicBezTo>
                    <a:pt x="946430" y="1185443"/>
                    <a:pt x="938562" y="1199269"/>
                    <a:pt x="928687" y="1204912"/>
                  </a:cubicBezTo>
                  <a:cubicBezTo>
                    <a:pt x="923004" y="1208159"/>
                    <a:pt x="915987" y="1208087"/>
                    <a:pt x="909637" y="1209675"/>
                  </a:cubicBezTo>
                  <a:cubicBezTo>
                    <a:pt x="904018" y="1213421"/>
                    <a:pt x="889514" y="1224901"/>
                    <a:pt x="881062" y="1223962"/>
                  </a:cubicBezTo>
                  <a:cubicBezTo>
                    <a:pt x="871083" y="1222853"/>
                    <a:pt x="852487" y="1214437"/>
                    <a:pt x="852487" y="1214437"/>
                  </a:cubicBezTo>
                  <a:cubicBezTo>
                    <a:pt x="850900" y="1209675"/>
                    <a:pt x="848943" y="1205020"/>
                    <a:pt x="847725" y="1200150"/>
                  </a:cubicBezTo>
                  <a:cubicBezTo>
                    <a:pt x="836944" y="1157028"/>
                    <a:pt x="856266" y="1178554"/>
                    <a:pt x="785812" y="1166812"/>
                  </a:cubicBezTo>
                  <a:cubicBezTo>
                    <a:pt x="801571" y="1119540"/>
                    <a:pt x="775130" y="1191757"/>
                    <a:pt x="804862" y="1138237"/>
                  </a:cubicBezTo>
                  <a:cubicBezTo>
                    <a:pt x="809738" y="1129460"/>
                    <a:pt x="811212" y="1119187"/>
                    <a:pt x="814387" y="1109662"/>
                  </a:cubicBezTo>
                  <a:lnTo>
                    <a:pt x="823912" y="1081087"/>
                  </a:lnTo>
                  <a:cubicBezTo>
                    <a:pt x="825499" y="1076325"/>
                    <a:pt x="825890" y="1070977"/>
                    <a:pt x="828675" y="1066800"/>
                  </a:cubicBezTo>
                  <a:cubicBezTo>
                    <a:pt x="841936" y="1046908"/>
                    <a:pt x="834153" y="1056559"/>
                    <a:pt x="852487" y="1038225"/>
                  </a:cubicBezTo>
                  <a:cubicBezTo>
                    <a:pt x="850900" y="1028700"/>
                    <a:pt x="853757" y="1017190"/>
                    <a:pt x="847725" y="1009650"/>
                  </a:cubicBezTo>
                  <a:cubicBezTo>
                    <a:pt x="844589" y="1005730"/>
                    <a:pt x="837614" y="1011627"/>
                    <a:pt x="833437" y="1014412"/>
                  </a:cubicBezTo>
                  <a:cubicBezTo>
                    <a:pt x="797762" y="1038195"/>
                    <a:pt x="838836" y="1022139"/>
                    <a:pt x="804862" y="1033462"/>
                  </a:cubicBezTo>
                  <a:cubicBezTo>
                    <a:pt x="790575" y="1030287"/>
                    <a:pt x="776636" y="1023937"/>
                    <a:pt x="762000" y="1023937"/>
                  </a:cubicBezTo>
                  <a:cubicBezTo>
                    <a:pt x="723900" y="1023937"/>
                    <a:pt x="771523" y="1049336"/>
                    <a:pt x="733425" y="1023937"/>
                  </a:cubicBezTo>
                  <a:cubicBezTo>
                    <a:pt x="731837" y="1019175"/>
                    <a:pt x="730907" y="1014140"/>
                    <a:pt x="728662" y="1009650"/>
                  </a:cubicBezTo>
                  <a:cubicBezTo>
                    <a:pt x="726102" y="1004530"/>
                    <a:pt x="720260" y="1000975"/>
                    <a:pt x="719137" y="995362"/>
                  </a:cubicBezTo>
                  <a:cubicBezTo>
                    <a:pt x="715388" y="976617"/>
                    <a:pt x="716901" y="957160"/>
                    <a:pt x="714375" y="938212"/>
                  </a:cubicBezTo>
                  <a:cubicBezTo>
                    <a:pt x="713712" y="933236"/>
                    <a:pt x="713162" y="927475"/>
                    <a:pt x="709612" y="923925"/>
                  </a:cubicBezTo>
                  <a:cubicBezTo>
                    <a:pt x="704592" y="918905"/>
                    <a:pt x="696912" y="917575"/>
                    <a:pt x="690562" y="914400"/>
                  </a:cubicBezTo>
                  <a:cubicBezTo>
                    <a:pt x="676674" y="858841"/>
                    <a:pt x="682468" y="889606"/>
                    <a:pt x="690562" y="776287"/>
                  </a:cubicBezTo>
                  <a:cubicBezTo>
                    <a:pt x="690920" y="771280"/>
                    <a:pt x="693080" y="766490"/>
                    <a:pt x="695325" y="762000"/>
                  </a:cubicBezTo>
                  <a:cubicBezTo>
                    <a:pt x="701957" y="748737"/>
                    <a:pt x="708603" y="743959"/>
                    <a:pt x="719137" y="733425"/>
                  </a:cubicBezTo>
                  <a:cubicBezTo>
                    <a:pt x="720725" y="728662"/>
                    <a:pt x="723900" y="714117"/>
                    <a:pt x="723900" y="719137"/>
                  </a:cubicBezTo>
                  <a:cubicBezTo>
                    <a:pt x="723900" y="746059"/>
                    <a:pt x="721071" y="751433"/>
                    <a:pt x="714375" y="771525"/>
                  </a:cubicBezTo>
                  <a:cubicBezTo>
                    <a:pt x="712787" y="782637"/>
                    <a:pt x="711004" y="793724"/>
                    <a:pt x="709612" y="804862"/>
                  </a:cubicBezTo>
                  <a:cubicBezTo>
                    <a:pt x="703231" y="855907"/>
                    <a:pt x="709768" y="832973"/>
                    <a:pt x="700087" y="862012"/>
                  </a:cubicBezTo>
                  <a:cubicBezTo>
                    <a:pt x="698500" y="871537"/>
                    <a:pt x="697420" y="881161"/>
                    <a:pt x="695325" y="890587"/>
                  </a:cubicBezTo>
                  <a:cubicBezTo>
                    <a:pt x="694236" y="895488"/>
                    <a:pt x="691780" y="900005"/>
                    <a:pt x="690562" y="904875"/>
                  </a:cubicBezTo>
                  <a:cubicBezTo>
                    <a:pt x="683759" y="932088"/>
                    <a:pt x="688376" y="923275"/>
                    <a:pt x="681037" y="947737"/>
                  </a:cubicBezTo>
                  <a:cubicBezTo>
                    <a:pt x="678152" y="957354"/>
                    <a:pt x="677081" y="967958"/>
                    <a:pt x="671512" y="976312"/>
                  </a:cubicBezTo>
                  <a:lnTo>
                    <a:pt x="661987" y="990600"/>
                  </a:lnTo>
                  <a:cubicBezTo>
                    <a:pt x="659982" y="996615"/>
                    <a:pt x="656194" y="1017726"/>
                    <a:pt x="642937" y="1014412"/>
                  </a:cubicBezTo>
                  <a:cubicBezTo>
                    <a:pt x="638067" y="1013195"/>
                    <a:pt x="633305" y="1001342"/>
                    <a:pt x="638175" y="1000125"/>
                  </a:cubicBezTo>
                  <a:cubicBezTo>
                    <a:pt x="646469" y="998052"/>
                    <a:pt x="654050" y="1006475"/>
                    <a:pt x="661987" y="1009650"/>
                  </a:cubicBezTo>
                  <a:cubicBezTo>
                    <a:pt x="663575" y="1014412"/>
                    <a:pt x="664505" y="1019447"/>
                    <a:pt x="666750" y="1023937"/>
                  </a:cubicBezTo>
                  <a:cubicBezTo>
                    <a:pt x="669310" y="1029057"/>
                    <a:pt x="673950" y="1032994"/>
                    <a:pt x="676275" y="1038225"/>
                  </a:cubicBezTo>
                  <a:cubicBezTo>
                    <a:pt x="680353" y="1047400"/>
                    <a:pt x="685800" y="1066800"/>
                    <a:pt x="685800" y="1066800"/>
                  </a:cubicBezTo>
                  <a:cubicBezTo>
                    <a:pt x="687387" y="1076325"/>
                    <a:pt x="690562" y="1085719"/>
                    <a:pt x="690562" y="1095375"/>
                  </a:cubicBezTo>
                  <a:cubicBezTo>
                    <a:pt x="690562" y="1114491"/>
                    <a:pt x="689549" y="1133780"/>
                    <a:pt x="685800" y="1152525"/>
                  </a:cubicBezTo>
                  <a:cubicBezTo>
                    <a:pt x="683683" y="1163108"/>
                    <a:pt x="670453" y="1172104"/>
                    <a:pt x="661987" y="1176337"/>
                  </a:cubicBezTo>
                  <a:cubicBezTo>
                    <a:pt x="657497" y="1178582"/>
                    <a:pt x="652190" y="1178855"/>
                    <a:pt x="647700" y="1181100"/>
                  </a:cubicBezTo>
                  <a:cubicBezTo>
                    <a:pt x="610779" y="1199561"/>
                    <a:pt x="655028" y="1183420"/>
                    <a:pt x="619125" y="1195387"/>
                  </a:cubicBezTo>
                  <a:cubicBezTo>
                    <a:pt x="608146" y="1193557"/>
                    <a:pt x="587988" y="1191725"/>
                    <a:pt x="576262" y="1185862"/>
                  </a:cubicBezTo>
                  <a:cubicBezTo>
                    <a:pt x="571143" y="1183302"/>
                    <a:pt x="566737" y="1179512"/>
                    <a:pt x="561975" y="1176337"/>
                  </a:cubicBezTo>
                  <a:cubicBezTo>
                    <a:pt x="558800" y="1171575"/>
                    <a:pt x="556919" y="1165626"/>
                    <a:pt x="552450" y="1162050"/>
                  </a:cubicBezTo>
                  <a:cubicBezTo>
                    <a:pt x="548530" y="1158914"/>
                    <a:pt x="542652" y="1159532"/>
                    <a:pt x="538162" y="1157287"/>
                  </a:cubicBezTo>
                  <a:cubicBezTo>
                    <a:pt x="533043" y="1154727"/>
                    <a:pt x="528637" y="1150937"/>
                    <a:pt x="523875" y="1147762"/>
                  </a:cubicBezTo>
                  <a:cubicBezTo>
                    <a:pt x="520700" y="1152525"/>
                    <a:pt x="518397" y="1158003"/>
                    <a:pt x="514350" y="1162050"/>
                  </a:cubicBezTo>
                  <a:cubicBezTo>
                    <a:pt x="510303" y="1166097"/>
                    <a:pt x="503638" y="1167105"/>
                    <a:pt x="500062" y="1171575"/>
                  </a:cubicBezTo>
                  <a:cubicBezTo>
                    <a:pt x="496926" y="1175495"/>
                    <a:pt x="496887" y="1181100"/>
                    <a:pt x="495300" y="1185862"/>
                  </a:cubicBezTo>
                  <a:cubicBezTo>
                    <a:pt x="500062" y="1189037"/>
                    <a:pt x="504228" y="1193377"/>
                    <a:pt x="509587" y="1195387"/>
                  </a:cubicBezTo>
                  <a:cubicBezTo>
                    <a:pt x="517166" y="1198229"/>
                    <a:pt x="526665" y="1195660"/>
                    <a:pt x="533400" y="1200150"/>
                  </a:cubicBezTo>
                  <a:cubicBezTo>
                    <a:pt x="537577" y="1202935"/>
                    <a:pt x="535671" y="1210079"/>
                    <a:pt x="538162" y="1214437"/>
                  </a:cubicBezTo>
                  <a:cubicBezTo>
                    <a:pt x="549067" y="1233521"/>
                    <a:pt x="550761" y="1232361"/>
                    <a:pt x="566737" y="1243012"/>
                  </a:cubicBezTo>
                  <a:cubicBezTo>
                    <a:pt x="542925" y="1244600"/>
                    <a:pt x="518453" y="1241987"/>
                    <a:pt x="495300" y="1247775"/>
                  </a:cubicBezTo>
                  <a:cubicBezTo>
                    <a:pt x="490430" y="1248993"/>
                    <a:pt x="491666" y="1257171"/>
                    <a:pt x="490537" y="1262062"/>
                  </a:cubicBezTo>
                  <a:cubicBezTo>
                    <a:pt x="486897" y="1277837"/>
                    <a:pt x="484187" y="1293812"/>
                    <a:pt x="481012" y="1309687"/>
                  </a:cubicBezTo>
                  <a:cubicBezTo>
                    <a:pt x="473075" y="1308100"/>
                    <a:pt x="463935" y="1309415"/>
                    <a:pt x="457200" y="1304925"/>
                  </a:cubicBezTo>
                  <a:cubicBezTo>
                    <a:pt x="453023" y="1302140"/>
                    <a:pt x="453422" y="1295560"/>
                    <a:pt x="452437" y="1290637"/>
                  </a:cubicBezTo>
                  <a:cubicBezTo>
                    <a:pt x="448649" y="1271699"/>
                    <a:pt x="442912" y="1233487"/>
                    <a:pt x="442912" y="1233487"/>
                  </a:cubicBezTo>
                  <a:cubicBezTo>
                    <a:pt x="444500" y="1204912"/>
                    <a:pt x="445196" y="1176273"/>
                    <a:pt x="447675" y="1147762"/>
                  </a:cubicBezTo>
                  <a:cubicBezTo>
                    <a:pt x="449872" y="1122501"/>
                    <a:pt x="455502" y="1121214"/>
                    <a:pt x="461962" y="1095375"/>
                  </a:cubicBezTo>
                  <a:lnTo>
                    <a:pt x="466725" y="1076325"/>
                  </a:lnTo>
                  <a:cubicBezTo>
                    <a:pt x="468312" y="1062037"/>
                    <a:pt x="469124" y="1047642"/>
                    <a:pt x="471487" y="1033462"/>
                  </a:cubicBezTo>
                  <a:cubicBezTo>
                    <a:pt x="472312" y="1028510"/>
                    <a:pt x="476359" y="1024194"/>
                    <a:pt x="476250" y="1019175"/>
                  </a:cubicBezTo>
                  <a:cubicBezTo>
                    <a:pt x="474765" y="950855"/>
                    <a:pt x="469900" y="882650"/>
                    <a:pt x="466725" y="814387"/>
                  </a:cubicBezTo>
                  <a:lnTo>
                    <a:pt x="419100" y="819150"/>
                  </a:lnTo>
                  <a:cubicBezTo>
                    <a:pt x="415019" y="821530"/>
                    <a:pt x="407112" y="859110"/>
                    <a:pt x="404812" y="866775"/>
                  </a:cubicBezTo>
                  <a:cubicBezTo>
                    <a:pt x="401927" y="876392"/>
                    <a:pt x="398462" y="885825"/>
                    <a:pt x="395287" y="895350"/>
                  </a:cubicBezTo>
                  <a:lnTo>
                    <a:pt x="390525" y="909637"/>
                  </a:lnTo>
                  <a:cubicBezTo>
                    <a:pt x="392112" y="914400"/>
                    <a:pt x="392151" y="920005"/>
                    <a:pt x="395287" y="923925"/>
                  </a:cubicBezTo>
                  <a:cubicBezTo>
                    <a:pt x="398863" y="928395"/>
                    <a:pt x="405527" y="929403"/>
                    <a:pt x="409575" y="933450"/>
                  </a:cubicBezTo>
                  <a:cubicBezTo>
                    <a:pt x="413622" y="937497"/>
                    <a:pt x="415925" y="942975"/>
                    <a:pt x="419100" y="947737"/>
                  </a:cubicBezTo>
                  <a:cubicBezTo>
                    <a:pt x="428177" y="993130"/>
                    <a:pt x="423827" y="960198"/>
                    <a:pt x="419100" y="1033462"/>
                  </a:cubicBezTo>
                  <a:cubicBezTo>
                    <a:pt x="417698" y="1055195"/>
                    <a:pt x="428614" y="1125543"/>
                    <a:pt x="395287" y="1147762"/>
                  </a:cubicBezTo>
                  <a:lnTo>
                    <a:pt x="381000" y="1157287"/>
                  </a:lnTo>
                  <a:cubicBezTo>
                    <a:pt x="352511" y="1214265"/>
                    <a:pt x="399100" y="1114887"/>
                    <a:pt x="366712" y="1252537"/>
                  </a:cubicBezTo>
                  <a:cubicBezTo>
                    <a:pt x="365562" y="1257424"/>
                    <a:pt x="356915" y="1255055"/>
                    <a:pt x="352425" y="1257300"/>
                  </a:cubicBezTo>
                  <a:cubicBezTo>
                    <a:pt x="315504" y="1275761"/>
                    <a:pt x="359753" y="1259620"/>
                    <a:pt x="323850" y="1271587"/>
                  </a:cubicBezTo>
                  <a:cubicBezTo>
                    <a:pt x="315912" y="1270000"/>
                    <a:pt x="302418" y="1274562"/>
                    <a:pt x="300037" y="1266825"/>
                  </a:cubicBezTo>
                  <a:cubicBezTo>
                    <a:pt x="291978" y="1240634"/>
                    <a:pt x="305927" y="1206294"/>
                    <a:pt x="314325" y="1181100"/>
                  </a:cubicBezTo>
                  <a:lnTo>
                    <a:pt x="319087" y="1166812"/>
                  </a:lnTo>
                  <a:lnTo>
                    <a:pt x="323850" y="1152525"/>
                  </a:lnTo>
                  <a:cubicBezTo>
                    <a:pt x="322262" y="1130300"/>
                    <a:pt x="326911" y="1106713"/>
                    <a:pt x="319087" y="1085850"/>
                  </a:cubicBezTo>
                  <a:cubicBezTo>
                    <a:pt x="315562" y="1076449"/>
                    <a:pt x="312737" y="1104900"/>
                    <a:pt x="309562" y="1114425"/>
                  </a:cubicBezTo>
                  <a:lnTo>
                    <a:pt x="304800" y="1128712"/>
                  </a:lnTo>
                  <a:cubicBezTo>
                    <a:pt x="301403" y="1138903"/>
                    <a:pt x="299201" y="1149684"/>
                    <a:pt x="290512" y="1157287"/>
                  </a:cubicBezTo>
                  <a:cubicBezTo>
                    <a:pt x="281897" y="1164825"/>
                    <a:pt x="261937" y="1176337"/>
                    <a:pt x="261937" y="1176337"/>
                  </a:cubicBezTo>
                  <a:cubicBezTo>
                    <a:pt x="246538" y="1199436"/>
                    <a:pt x="243549" y="1197371"/>
                    <a:pt x="257175" y="1238250"/>
                  </a:cubicBezTo>
                  <a:cubicBezTo>
                    <a:pt x="258985" y="1243680"/>
                    <a:pt x="266700" y="1244600"/>
                    <a:pt x="271462" y="1247775"/>
                  </a:cubicBezTo>
                  <a:cubicBezTo>
                    <a:pt x="269875" y="1254125"/>
                    <a:pt x="269278" y="1260809"/>
                    <a:pt x="266700" y="1266825"/>
                  </a:cubicBezTo>
                  <a:cubicBezTo>
                    <a:pt x="250443" y="1304759"/>
                    <a:pt x="262447" y="1258605"/>
                    <a:pt x="252412" y="1295400"/>
                  </a:cubicBezTo>
                  <a:cubicBezTo>
                    <a:pt x="240595" y="1338728"/>
                    <a:pt x="255718" y="1329223"/>
                    <a:pt x="228600" y="1338262"/>
                  </a:cubicBezTo>
                  <a:cubicBezTo>
                    <a:pt x="223837" y="1341437"/>
                    <a:pt x="219432" y="1345227"/>
                    <a:pt x="214312" y="1347787"/>
                  </a:cubicBezTo>
                  <a:cubicBezTo>
                    <a:pt x="207475" y="1351206"/>
                    <a:pt x="187085" y="1355785"/>
                    <a:pt x="180975" y="1357312"/>
                  </a:cubicBezTo>
                  <a:cubicBezTo>
                    <a:pt x="176212" y="1355725"/>
                    <a:pt x="168551" y="1357211"/>
                    <a:pt x="166687" y="1352550"/>
                  </a:cubicBezTo>
                  <a:cubicBezTo>
                    <a:pt x="164256" y="1346473"/>
                    <a:pt x="169652" y="1339794"/>
                    <a:pt x="171450" y="1333500"/>
                  </a:cubicBezTo>
                  <a:cubicBezTo>
                    <a:pt x="185115" y="1285673"/>
                    <a:pt x="166085" y="1359715"/>
                    <a:pt x="180975" y="1300162"/>
                  </a:cubicBezTo>
                  <a:cubicBezTo>
                    <a:pt x="182562" y="1277937"/>
                    <a:pt x="187046" y="1255730"/>
                    <a:pt x="185737" y="1233487"/>
                  </a:cubicBezTo>
                  <a:cubicBezTo>
                    <a:pt x="184680" y="1215525"/>
                    <a:pt x="157017" y="1212802"/>
                    <a:pt x="147637" y="1209675"/>
                  </a:cubicBezTo>
                  <a:lnTo>
                    <a:pt x="133350" y="1204912"/>
                  </a:lnTo>
                  <a:cubicBezTo>
                    <a:pt x="128808" y="1191289"/>
                    <a:pt x="126817" y="1186533"/>
                    <a:pt x="123825" y="1171575"/>
                  </a:cubicBezTo>
                  <a:cubicBezTo>
                    <a:pt x="121931" y="1162106"/>
                    <a:pt x="120650" y="1152525"/>
                    <a:pt x="119062" y="1143000"/>
                  </a:cubicBezTo>
                  <a:cubicBezTo>
                    <a:pt x="109650" y="1146137"/>
                    <a:pt x="97201" y="1148894"/>
                    <a:pt x="90487" y="1157287"/>
                  </a:cubicBezTo>
                  <a:cubicBezTo>
                    <a:pt x="87351" y="1161207"/>
                    <a:pt x="87312" y="1166812"/>
                    <a:pt x="85725" y="1171575"/>
                  </a:cubicBezTo>
                  <a:cubicBezTo>
                    <a:pt x="155811" y="1218301"/>
                    <a:pt x="96301" y="1184439"/>
                    <a:pt x="104775" y="981075"/>
                  </a:cubicBezTo>
                  <a:cubicBezTo>
                    <a:pt x="105573" y="961914"/>
                    <a:pt x="108973" y="954192"/>
                    <a:pt x="114300" y="938212"/>
                  </a:cubicBezTo>
                  <a:cubicBezTo>
                    <a:pt x="112712" y="933450"/>
                    <a:pt x="110755" y="928795"/>
                    <a:pt x="109537" y="923925"/>
                  </a:cubicBezTo>
                  <a:cubicBezTo>
                    <a:pt x="107616" y="916241"/>
                    <a:pt x="104963" y="894736"/>
                    <a:pt x="100012" y="885825"/>
                  </a:cubicBezTo>
                  <a:cubicBezTo>
                    <a:pt x="94452" y="875818"/>
                    <a:pt x="87312" y="866775"/>
                    <a:pt x="80962" y="857250"/>
                  </a:cubicBezTo>
                  <a:lnTo>
                    <a:pt x="71437" y="842962"/>
                  </a:lnTo>
                  <a:cubicBezTo>
                    <a:pt x="61556" y="813316"/>
                    <a:pt x="67660" y="833600"/>
                    <a:pt x="57150" y="781050"/>
                  </a:cubicBezTo>
                  <a:lnTo>
                    <a:pt x="52387" y="757237"/>
                  </a:lnTo>
                  <a:cubicBezTo>
                    <a:pt x="50800" y="738187"/>
                    <a:pt x="49996" y="719055"/>
                    <a:pt x="47625" y="700087"/>
                  </a:cubicBezTo>
                  <a:cubicBezTo>
                    <a:pt x="46064" y="687596"/>
                    <a:pt x="42479" y="675892"/>
                    <a:pt x="33337" y="666750"/>
                  </a:cubicBezTo>
                  <a:cubicBezTo>
                    <a:pt x="29290" y="662703"/>
                    <a:pt x="23812" y="660400"/>
                    <a:pt x="19050" y="657225"/>
                  </a:cubicBezTo>
                  <a:cubicBezTo>
                    <a:pt x="15875" y="650875"/>
                    <a:pt x="12162" y="644767"/>
                    <a:pt x="9525" y="638175"/>
                  </a:cubicBezTo>
                  <a:cubicBezTo>
                    <a:pt x="5796" y="628853"/>
                    <a:pt x="0" y="609600"/>
                    <a:pt x="0" y="609600"/>
                  </a:cubicBezTo>
                  <a:cubicBezTo>
                    <a:pt x="1587" y="588962"/>
                    <a:pt x="-2200" y="567180"/>
                    <a:pt x="4762" y="547687"/>
                  </a:cubicBezTo>
                  <a:cubicBezTo>
                    <a:pt x="6963" y="541523"/>
                    <a:pt x="17958" y="545852"/>
                    <a:pt x="23812" y="542925"/>
                  </a:cubicBezTo>
                  <a:cubicBezTo>
                    <a:pt x="25232" y="542215"/>
                    <a:pt x="20637" y="532606"/>
                    <a:pt x="28575" y="528637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8669D1CA-A7F1-4784-A424-D1C99733FBBA}"/>
                </a:ext>
              </a:extLst>
            </p:cNvPr>
            <p:cNvSpPr/>
            <p:nvPr/>
          </p:nvSpPr>
          <p:spPr>
            <a:xfrm>
              <a:off x="2125316" y="4019780"/>
              <a:ext cx="200599" cy="185735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৯</a:t>
              </a:r>
            </a:p>
          </p:txBody>
        </p:sp>
      </p:grp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2E551E91-34A4-4446-87E4-927B502D55B7}"/>
              </a:ext>
            </a:extLst>
          </p:cNvPr>
          <p:cNvSpPr/>
          <p:nvPr/>
        </p:nvSpPr>
        <p:spPr>
          <a:xfrm>
            <a:off x="5988957" y="482600"/>
            <a:ext cx="5413828" cy="3367315"/>
          </a:xfrm>
          <a:prstGeom prst="roundRect">
            <a:avLst>
              <a:gd name="adj" fmla="val 11414"/>
            </a:avLst>
          </a:prstGeom>
          <a:solidFill>
            <a:srgbClr val="ACA2A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400" b="1" u="sng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৯নং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দৌলতপুর-সাতক্ষীরা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সড়ক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খুলনা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দক্ষিণাঞ্চল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ফরিদপুর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জেলার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অংশবিশেষ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বরিশাল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পটুয়াখালী</a:t>
            </a:r>
            <a:r>
              <a:rPr lang="en-US" sz="24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জেলা</a:t>
            </a:r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আব্দুল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জলিল-১০ এপ্রিল-১৯৭১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২৪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ডিসেম্বর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১৯৭১</a:t>
            </a:r>
          </a:p>
          <a:p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জয়নুল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আবেদীন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 ২৪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ডিসেম্বর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হতে</a:t>
            </a:r>
            <a:r>
              <a:rPr lang="en-US" sz="24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১৪ জানুয়ারী-১৯৭২</a:t>
            </a:r>
            <a:endParaRPr lang="en-US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0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C3B8232-6E13-4C8E-A623-45749C26B0DA}"/>
              </a:ext>
            </a:extLst>
          </p:cNvPr>
          <p:cNvGrpSpPr/>
          <p:nvPr/>
        </p:nvGrpSpPr>
        <p:grpSpPr>
          <a:xfrm>
            <a:off x="7790543" y="1037772"/>
            <a:ext cx="2888345" cy="3193142"/>
            <a:chOff x="2046513" y="537029"/>
            <a:chExt cx="2888345" cy="3193142"/>
          </a:xfrm>
        </p:grpSpPr>
        <p:pic>
          <p:nvPicPr>
            <p:cNvPr id="113" name="Picture 6" descr="মুক্তিযুদ্ধে ৯নং সেক্টর কমান্ডার এবং জাসদের প্রতিষ্ঠাতা মেজর এম,এ জলিলের  ৭৩তম জন্মবার্ষিকীতে ফুলেল শুভেচ্ছা। - নূর মোহাম্মদ নূরু এর ...">
              <a:extLst>
                <a:ext uri="{FF2B5EF4-FFF2-40B4-BE49-F238E27FC236}">
                  <a16:creationId xmlns:a16="http://schemas.microsoft.com/office/drawing/2014/main" id="{E8559DBF-7C04-4216-86EF-1828361687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3" t="3185" r="4286" b="6062"/>
            <a:stretch/>
          </p:blipFill>
          <p:spPr bwMode="auto">
            <a:xfrm>
              <a:off x="2075542" y="537029"/>
              <a:ext cx="2859316" cy="3183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200C02EB-4A26-49B6-964F-1422D60526CE}"/>
                </a:ext>
              </a:extLst>
            </p:cNvPr>
            <p:cNvSpPr/>
            <p:nvPr/>
          </p:nvSpPr>
          <p:spPr>
            <a:xfrm>
              <a:off x="2046513" y="3410857"/>
              <a:ext cx="2888343" cy="319314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আব্দুল</a:t>
              </a:r>
              <a:r>
                <a:rPr lang="en-US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জলিল</a:t>
              </a:r>
              <a:endParaRPr lang="en-US" sz="24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EB7B6EB2-0F9F-4F25-8D48-23D0EDCA5CFD}"/>
              </a:ext>
            </a:extLst>
          </p:cNvPr>
          <p:cNvGrpSpPr/>
          <p:nvPr/>
        </p:nvGrpSpPr>
        <p:grpSpPr>
          <a:xfrm>
            <a:off x="2128116" y="2188271"/>
            <a:ext cx="1483518" cy="822774"/>
            <a:chOff x="2128116" y="1858071"/>
            <a:chExt cx="1483518" cy="82277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6BA6E685-3BF3-4A83-B680-990C91BC5A49}"/>
                </a:ext>
              </a:extLst>
            </p:cNvPr>
            <p:cNvSpPr/>
            <p:nvPr/>
          </p:nvSpPr>
          <p:spPr>
            <a:xfrm>
              <a:off x="2128116" y="1858071"/>
              <a:ext cx="1483518" cy="822774"/>
            </a:xfrm>
            <a:custGeom>
              <a:avLst/>
              <a:gdLst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904875 w 1464864"/>
                <a:gd name="connsiteY51" fmla="*/ 139356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3697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904875 w 1464864"/>
                <a:gd name="connsiteY51" fmla="*/ 139356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3697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904875 w 1464864"/>
                <a:gd name="connsiteY51" fmla="*/ 139356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3697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3697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6793 w 1464864"/>
                <a:gd name="connsiteY57" fmla="*/ 13935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1000125 w 1464864"/>
                <a:gd name="connsiteY55" fmla="*/ 146499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7 w 1464864"/>
                <a:gd name="connsiteY78" fmla="*/ 167931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6843 w 1464864"/>
                <a:gd name="connsiteY77" fmla="*/ 172693 h 810868"/>
                <a:gd name="connsiteX78" fmla="*/ 1423988 w 1464864"/>
                <a:gd name="connsiteY78" fmla="*/ 151503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8125 w 1464864"/>
                <a:gd name="connsiteY10" fmla="*/ 29818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2141 w 1464864"/>
                <a:gd name="connsiteY77" fmla="*/ 160960 h 810868"/>
                <a:gd name="connsiteX78" fmla="*/ 1423988 w 1464864"/>
                <a:gd name="connsiteY78" fmla="*/ 151503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16693 w 1464864"/>
                <a:gd name="connsiteY8" fmla="*/ 34581 h 810868"/>
                <a:gd name="connsiteX9" fmla="*/ 230981 w 1464864"/>
                <a:gd name="connsiteY9" fmla="*/ 27437 h 810868"/>
                <a:gd name="connsiteX10" fmla="*/ 233423 w 1464864"/>
                <a:gd name="connsiteY10" fmla="*/ 15737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2141 w 1464864"/>
                <a:gd name="connsiteY77" fmla="*/ 160960 h 810868"/>
                <a:gd name="connsiteX78" fmla="*/ 1423988 w 1464864"/>
                <a:gd name="connsiteY78" fmla="*/ 151503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  <a:gd name="connsiteX0" fmla="*/ 147637 w 1464864"/>
                <a:gd name="connsiteY0" fmla="*/ 1243 h 810868"/>
                <a:gd name="connsiteX1" fmla="*/ 159543 w 1464864"/>
                <a:gd name="connsiteY1" fmla="*/ 6006 h 810868"/>
                <a:gd name="connsiteX2" fmla="*/ 161925 w 1464864"/>
                <a:gd name="connsiteY2" fmla="*/ 20293 h 810868"/>
                <a:gd name="connsiteX3" fmla="*/ 178593 w 1464864"/>
                <a:gd name="connsiteY3" fmla="*/ 41724 h 810868"/>
                <a:gd name="connsiteX4" fmla="*/ 185737 w 1464864"/>
                <a:gd name="connsiteY4" fmla="*/ 46487 h 810868"/>
                <a:gd name="connsiteX5" fmla="*/ 190500 w 1464864"/>
                <a:gd name="connsiteY5" fmla="*/ 53631 h 810868"/>
                <a:gd name="connsiteX6" fmla="*/ 197643 w 1464864"/>
                <a:gd name="connsiteY6" fmla="*/ 51249 h 810868"/>
                <a:gd name="connsiteX7" fmla="*/ 204787 w 1464864"/>
                <a:gd name="connsiteY7" fmla="*/ 36962 h 810868"/>
                <a:gd name="connsiteX8" fmla="*/ 221396 w 1464864"/>
                <a:gd name="connsiteY8" fmla="*/ 22847 h 810868"/>
                <a:gd name="connsiteX9" fmla="*/ 230981 w 1464864"/>
                <a:gd name="connsiteY9" fmla="*/ 27437 h 810868"/>
                <a:gd name="connsiteX10" fmla="*/ 233423 w 1464864"/>
                <a:gd name="connsiteY10" fmla="*/ 15737 h 810868"/>
                <a:gd name="connsiteX11" fmla="*/ 259556 w 1464864"/>
                <a:gd name="connsiteY11" fmla="*/ 41724 h 810868"/>
                <a:gd name="connsiteX12" fmla="*/ 269081 w 1464864"/>
                <a:gd name="connsiteY12" fmla="*/ 48868 h 810868"/>
                <a:gd name="connsiteX13" fmla="*/ 276225 w 1464864"/>
                <a:gd name="connsiteY13" fmla="*/ 51249 h 810868"/>
                <a:gd name="connsiteX14" fmla="*/ 283368 w 1464864"/>
                <a:gd name="connsiteY14" fmla="*/ 58393 h 810868"/>
                <a:gd name="connsiteX15" fmla="*/ 292893 w 1464864"/>
                <a:gd name="connsiteY15" fmla="*/ 63156 h 810868"/>
                <a:gd name="connsiteX16" fmla="*/ 307181 w 1464864"/>
                <a:gd name="connsiteY16" fmla="*/ 70299 h 810868"/>
                <a:gd name="connsiteX17" fmla="*/ 314325 w 1464864"/>
                <a:gd name="connsiteY17" fmla="*/ 75062 h 810868"/>
                <a:gd name="connsiteX18" fmla="*/ 328612 w 1464864"/>
                <a:gd name="connsiteY18" fmla="*/ 79824 h 810868"/>
                <a:gd name="connsiteX19" fmla="*/ 335756 w 1464864"/>
                <a:gd name="connsiteY19" fmla="*/ 84587 h 810868"/>
                <a:gd name="connsiteX20" fmla="*/ 361950 w 1464864"/>
                <a:gd name="connsiteY20" fmla="*/ 91731 h 810868"/>
                <a:gd name="connsiteX21" fmla="*/ 373856 w 1464864"/>
                <a:gd name="connsiteY21" fmla="*/ 96493 h 810868"/>
                <a:gd name="connsiteX22" fmla="*/ 395287 w 1464864"/>
                <a:gd name="connsiteY22" fmla="*/ 103637 h 810868"/>
                <a:gd name="connsiteX23" fmla="*/ 402431 w 1464864"/>
                <a:gd name="connsiteY23" fmla="*/ 106018 h 810868"/>
                <a:gd name="connsiteX24" fmla="*/ 409575 w 1464864"/>
                <a:gd name="connsiteY24" fmla="*/ 108399 h 810868"/>
                <a:gd name="connsiteX25" fmla="*/ 450056 w 1464864"/>
                <a:gd name="connsiteY25" fmla="*/ 113162 h 810868"/>
                <a:gd name="connsiteX26" fmla="*/ 464343 w 1464864"/>
                <a:gd name="connsiteY26" fmla="*/ 117924 h 810868"/>
                <a:gd name="connsiteX27" fmla="*/ 471487 w 1464864"/>
                <a:gd name="connsiteY27" fmla="*/ 125068 h 810868"/>
                <a:gd name="connsiteX28" fmla="*/ 488156 w 1464864"/>
                <a:gd name="connsiteY28" fmla="*/ 134593 h 810868"/>
                <a:gd name="connsiteX29" fmla="*/ 502443 w 1464864"/>
                <a:gd name="connsiteY29" fmla="*/ 141737 h 810868"/>
                <a:gd name="connsiteX30" fmla="*/ 523875 w 1464864"/>
                <a:gd name="connsiteY30" fmla="*/ 139356 h 810868"/>
                <a:gd name="connsiteX31" fmla="*/ 531018 w 1464864"/>
                <a:gd name="connsiteY31" fmla="*/ 136974 h 810868"/>
                <a:gd name="connsiteX32" fmla="*/ 540543 w 1464864"/>
                <a:gd name="connsiteY32" fmla="*/ 139356 h 810868"/>
                <a:gd name="connsiteX33" fmla="*/ 554831 w 1464864"/>
                <a:gd name="connsiteY33" fmla="*/ 148881 h 810868"/>
                <a:gd name="connsiteX34" fmla="*/ 573881 w 1464864"/>
                <a:gd name="connsiteY34" fmla="*/ 156024 h 810868"/>
                <a:gd name="connsiteX35" fmla="*/ 642937 w 1464864"/>
                <a:gd name="connsiteY35" fmla="*/ 153643 h 810868"/>
                <a:gd name="connsiteX36" fmla="*/ 652462 w 1464864"/>
                <a:gd name="connsiteY36" fmla="*/ 151262 h 810868"/>
                <a:gd name="connsiteX37" fmla="*/ 669131 w 1464864"/>
                <a:gd name="connsiteY37" fmla="*/ 148881 h 810868"/>
                <a:gd name="connsiteX38" fmla="*/ 700087 w 1464864"/>
                <a:gd name="connsiteY38" fmla="*/ 144118 h 810868"/>
                <a:gd name="connsiteX39" fmla="*/ 707231 w 1464864"/>
                <a:gd name="connsiteY39" fmla="*/ 141737 h 810868"/>
                <a:gd name="connsiteX40" fmla="*/ 726281 w 1464864"/>
                <a:gd name="connsiteY40" fmla="*/ 139356 h 810868"/>
                <a:gd name="connsiteX41" fmla="*/ 738187 w 1464864"/>
                <a:gd name="connsiteY41" fmla="*/ 136974 h 810868"/>
                <a:gd name="connsiteX42" fmla="*/ 773906 w 1464864"/>
                <a:gd name="connsiteY42" fmla="*/ 139356 h 810868"/>
                <a:gd name="connsiteX43" fmla="*/ 788193 w 1464864"/>
                <a:gd name="connsiteY43" fmla="*/ 148881 h 810868"/>
                <a:gd name="connsiteX44" fmla="*/ 804862 w 1464864"/>
                <a:gd name="connsiteY44" fmla="*/ 156024 h 810868"/>
                <a:gd name="connsiteX45" fmla="*/ 845343 w 1464864"/>
                <a:gd name="connsiteY45" fmla="*/ 134593 h 810868"/>
                <a:gd name="connsiteX46" fmla="*/ 847725 w 1464864"/>
                <a:gd name="connsiteY46" fmla="*/ 120306 h 810868"/>
                <a:gd name="connsiteX47" fmla="*/ 859631 w 1464864"/>
                <a:gd name="connsiteY47" fmla="*/ 132212 h 810868"/>
                <a:gd name="connsiteX48" fmla="*/ 866775 w 1464864"/>
                <a:gd name="connsiteY48" fmla="*/ 151262 h 810868"/>
                <a:gd name="connsiteX49" fmla="*/ 881062 w 1464864"/>
                <a:gd name="connsiteY49" fmla="*/ 156024 h 810868"/>
                <a:gd name="connsiteX50" fmla="*/ 902493 w 1464864"/>
                <a:gd name="connsiteY50" fmla="*/ 146499 h 810868"/>
                <a:gd name="connsiteX51" fmla="*/ 897822 w 1464864"/>
                <a:gd name="connsiteY51" fmla="*/ 122928 h 810868"/>
                <a:gd name="connsiteX52" fmla="*/ 926306 w 1464864"/>
                <a:gd name="connsiteY52" fmla="*/ 144118 h 810868"/>
                <a:gd name="connsiteX53" fmla="*/ 931068 w 1464864"/>
                <a:gd name="connsiteY53" fmla="*/ 151262 h 810868"/>
                <a:gd name="connsiteX54" fmla="*/ 992981 w 1464864"/>
                <a:gd name="connsiteY54" fmla="*/ 148881 h 810868"/>
                <a:gd name="connsiteX55" fmla="*/ 990720 w 1464864"/>
                <a:gd name="connsiteY55" fmla="*/ 125378 h 810868"/>
                <a:gd name="connsiteX56" fmla="*/ 1009650 w 1464864"/>
                <a:gd name="connsiteY56" fmla="*/ 144118 h 810868"/>
                <a:gd name="connsiteX57" fmla="*/ 1012090 w 1464864"/>
                <a:gd name="connsiteY57" fmla="*/ 132316 h 810868"/>
                <a:gd name="connsiteX58" fmla="*/ 1059656 w 1464864"/>
                <a:gd name="connsiteY58" fmla="*/ 139356 h 810868"/>
                <a:gd name="connsiteX59" fmla="*/ 1066800 w 1464864"/>
                <a:gd name="connsiteY59" fmla="*/ 122894 h 810868"/>
                <a:gd name="connsiteX60" fmla="*/ 1083468 w 1464864"/>
                <a:gd name="connsiteY60" fmla="*/ 120306 h 810868"/>
                <a:gd name="connsiteX61" fmla="*/ 1095375 w 1464864"/>
                <a:gd name="connsiteY61" fmla="*/ 117924 h 810868"/>
                <a:gd name="connsiteX62" fmla="*/ 1109662 w 1464864"/>
                <a:gd name="connsiteY62" fmla="*/ 113162 h 810868"/>
                <a:gd name="connsiteX63" fmla="*/ 1123950 w 1464864"/>
                <a:gd name="connsiteY63" fmla="*/ 110781 h 810868"/>
                <a:gd name="connsiteX64" fmla="*/ 1171575 w 1464864"/>
                <a:gd name="connsiteY64" fmla="*/ 115543 h 810868"/>
                <a:gd name="connsiteX65" fmla="*/ 1193006 w 1464864"/>
                <a:gd name="connsiteY65" fmla="*/ 117924 h 810868"/>
                <a:gd name="connsiteX66" fmla="*/ 1214437 w 1464864"/>
                <a:gd name="connsiteY66" fmla="*/ 122687 h 810868"/>
                <a:gd name="connsiteX67" fmla="*/ 1221581 w 1464864"/>
                <a:gd name="connsiteY67" fmla="*/ 127449 h 810868"/>
                <a:gd name="connsiteX68" fmla="*/ 1223962 w 1464864"/>
                <a:gd name="connsiteY68" fmla="*/ 141737 h 810868"/>
                <a:gd name="connsiteX69" fmla="*/ 1264443 w 1464864"/>
                <a:gd name="connsiteY69" fmla="*/ 144118 h 810868"/>
                <a:gd name="connsiteX70" fmla="*/ 1259681 w 1464864"/>
                <a:gd name="connsiteY70" fmla="*/ 163168 h 810868"/>
                <a:gd name="connsiteX71" fmla="*/ 1288256 w 1464864"/>
                <a:gd name="connsiteY71" fmla="*/ 160787 h 810868"/>
                <a:gd name="connsiteX72" fmla="*/ 1331118 w 1464864"/>
                <a:gd name="connsiteY72" fmla="*/ 153643 h 810868"/>
                <a:gd name="connsiteX73" fmla="*/ 1352550 w 1464864"/>
                <a:gd name="connsiteY73" fmla="*/ 156024 h 810868"/>
                <a:gd name="connsiteX74" fmla="*/ 1354931 w 1464864"/>
                <a:gd name="connsiteY74" fmla="*/ 175074 h 810868"/>
                <a:gd name="connsiteX75" fmla="*/ 1362075 w 1464864"/>
                <a:gd name="connsiteY75" fmla="*/ 177456 h 810868"/>
                <a:gd name="connsiteX76" fmla="*/ 1385887 w 1464864"/>
                <a:gd name="connsiteY76" fmla="*/ 175074 h 810868"/>
                <a:gd name="connsiteX77" fmla="*/ 1412141 w 1464864"/>
                <a:gd name="connsiteY77" fmla="*/ 160960 h 810868"/>
                <a:gd name="connsiteX78" fmla="*/ 1423988 w 1464864"/>
                <a:gd name="connsiteY78" fmla="*/ 151503 h 810868"/>
                <a:gd name="connsiteX79" fmla="*/ 1438275 w 1464864"/>
                <a:gd name="connsiteY79" fmla="*/ 163168 h 810868"/>
                <a:gd name="connsiteX80" fmla="*/ 1445418 w 1464864"/>
                <a:gd name="connsiteY80" fmla="*/ 156024 h 810868"/>
                <a:gd name="connsiteX81" fmla="*/ 1454943 w 1464864"/>
                <a:gd name="connsiteY81" fmla="*/ 167931 h 810868"/>
                <a:gd name="connsiteX82" fmla="*/ 1462087 w 1464864"/>
                <a:gd name="connsiteY82" fmla="*/ 175074 h 810868"/>
                <a:gd name="connsiteX83" fmla="*/ 1462087 w 1464864"/>
                <a:gd name="connsiteY83" fmla="*/ 196506 h 810868"/>
                <a:gd name="connsiteX84" fmla="*/ 1457325 w 1464864"/>
                <a:gd name="connsiteY84" fmla="*/ 203649 h 810868"/>
                <a:gd name="connsiteX85" fmla="*/ 1443037 w 1464864"/>
                <a:gd name="connsiteY85" fmla="*/ 227462 h 810868"/>
                <a:gd name="connsiteX86" fmla="*/ 1435893 w 1464864"/>
                <a:gd name="connsiteY86" fmla="*/ 229843 h 810868"/>
                <a:gd name="connsiteX87" fmla="*/ 1414462 w 1464864"/>
                <a:gd name="connsiteY87" fmla="*/ 239368 h 810868"/>
                <a:gd name="connsiteX88" fmla="*/ 1407318 w 1464864"/>
                <a:gd name="connsiteY88" fmla="*/ 241749 h 810868"/>
                <a:gd name="connsiteX89" fmla="*/ 1400175 w 1464864"/>
                <a:gd name="connsiteY89" fmla="*/ 244131 h 810868"/>
                <a:gd name="connsiteX90" fmla="*/ 1388268 w 1464864"/>
                <a:gd name="connsiteY90" fmla="*/ 258418 h 810868"/>
                <a:gd name="connsiteX91" fmla="*/ 1376362 w 1464864"/>
                <a:gd name="connsiteY91" fmla="*/ 270324 h 810868"/>
                <a:gd name="connsiteX92" fmla="*/ 1371600 w 1464864"/>
                <a:gd name="connsiteY92" fmla="*/ 277468 h 810868"/>
                <a:gd name="connsiteX93" fmla="*/ 1357312 w 1464864"/>
                <a:gd name="connsiteY93" fmla="*/ 286993 h 810868"/>
                <a:gd name="connsiteX94" fmla="*/ 1350168 w 1464864"/>
                <a:gd name="connsiteY94" fmla="*/ 291756 h 810868"/>
                <a:gd name="connsiteX95" fmla="*/ 1335881 w 1464864"/>
                <a:gd name="connsiteY95" fmla="*/ 303662 h 810868"/>
                <a:gd name="connsiteX96" fmla="*/ 1328737 w 1464864"/>
                <a:gd name="connsiteY96" fmla="*/ 310806 h 810868"/>
                <a:gd name="connsiteX97" fmla="*/ 1316831 w 1464864"/>
                <a:gd name="connsiteY97" fmla="*/ 325093 h 810868"/>
                <a:gd name="connsiteX98" fmla="*/ 1309687 w 1464864"/>
                <a:gd name="connsiteY98" fmla="*/ 327474 h 810868"/>
                <a:gd name="connsiteX99" fmla="*/ 1295400 w 1464864"/>
                <a:gd name="connsiteY99" fmla="*/ 356049 h 810868"/>
                <a:gd name="connsiteX100" fmla="*/ 1288256 w 1464864"/>
                <a:gd name="connsiteY100" fmla="*/ 358431 h 810868"/>
                <a:gd name="connsiteX101" fmla="*/ 1278731 w 1464864"/>
                <a:gd name="connsiteY101" fmla="*/ 365574 h 810868"/>
                <a:gd name="connsiteX102" fmla="*/ 1271587 w 1464864"/>
                <a:gd name="connsiteY102" fmla="*/ 370337 h 810868"/>
                <a:gd name="connsiteX103" fmla="*/ 1257300 w 1464864"/>
                <a:gd name="connsiteY103" fmla="*/ 382243 h 810868"/>
                <a:gd name="connsiteX104" fmla="*/ 1252537 w 1464864"/>
                <a:gd name="connsiteY104" fmla="*/ 389387 h 810868"/>
                <a:gd name="connsiteX105" fmla="*/ 1245393 w 1464864"/>
                <a:gd name="connsiteY105" fmla="*/ 391768 h 810868"/>
                <a:gd name="connsiteX106" fmla="*/ 1228725 w 1464864"/>
                <a:gd name="connsiteY106" fmla="*/ 408437 h 810868"/>
                <a:gd name="connsiteX107" fmla="*/ 1214437 w 1464864"/>
                <a:gd name="connsiteY107" fmla="*/ 422724 h 810868"/>
                <a:gd name="connsiteX108" fmla="*/ 1200150 w 1464864"/>
                <a:gd name="connsiteY108" fmla="*/ 432249 h 810868"/>
                <a:gd name="connsiteX109" fmla="*/ 1195387 w 1464864"/>
                <a:gd name="connsiteY109" fmla="*/ 439393 h 810868"/>
                <a:gd name="connsiteX110" fmla="*/ 1188243 w 1464864"/>
                <a:gd name="connsiteY110" fmla="*/ 448918 h 810868"/>
                <a:gd name="connsiteX111" fmla="*/ 1185862 w 1464864"/>
                <a:gd name="connsiteY111" fmla="*/ 456062 h 810868"/>
                <a:gd name="connsiteX112" fmla="*/ 1178718 w 1464864"/>
                <a:gd name="connsiteY112" fmla="*/ 463206 h 810868"/>
                <a:gd name="connsiteX113" fmla="*/ 1166812 w 1464864"/>
                <a:gd name="connsiteY113" fmla="*/ 475112 h 810868"/>
                <a:gd name="connsiteX114" fmla="*/ 1154906 w 1464864"/>
                <a:gd name="connsiteY114" fmla="*/ 484637 h 810868"/>
                <a:gd name="connsiteX115" fmla="*/ 1140618 w 1464864"/>
                <a:gd name="connsiteY115" fmla="*/ 498924 h 810868"/>
                <a:gd name="connsiteX116" fmla="*/ 1133475 w 1464864"/>
                <a:gd name="connsiteY116" fmla="*/ 503687 h 810868"/>
                <a:gd name="connsiteX117" fmla="*/ 1119187 w 1464864"/>
                <a:gd name="connsiteY117" fmla="*/ 513212 h 810868"/>
                <a:gd name="connsiteX118" fmla="*/ 1107281 w 1464864"/>
                <a:gd name="connsiteY118" fmla="*/ 525118 h 810868"/>
                <a:gd name="connsiteX119" fmla="*/ 1092993 w 1464864"/>
                <a:gd name="connsiteY119" fmla="*/ 539406 h 810868"/>
                <a:gd name="connsiteX120" fmla="*/ 1078706 w 1464864"/>
                <a:gd name="connsiteY120" fmla="*/ 546549 h 810868"/>
                <a:gd name="connsiteX121" fmla="*/ 1066800 w 1464864"/>
                <a:gd name="connsiteY121" fmla="*/ 556074 h 810868"/>
                <a:gd name="connsiteX122" fmla="*/ 1059656 w 1464864"/>
                <a:gd name="connsiteY122" fmla="*/ 563218 h 810868"/>
                <a:gd name="connsiteX123" fmla="*/ 1052512 w 1464864"/>
                <a:gd name="connsiteY123" fmla="*/ 567981 h 810868"/>
                <a:gd name="connsiteX124" fmla="*/ 1045368 w 1464864"/>
                <a:gd name="connsiteY124" fmla="*/ 575124 h 810868"/>
                <a:gd name="connsiteX125" fmla="*/ 1031081 w 1464864"/>
                <a:gd name="connsiteY125" fmla="*/ 584649 h 810868"/>
                <a:gd name="connsiteX126" fmla="*/ 1023937 w 1464864"/>
                <a:gd name="connsiteY126" fmla="*/ 589412 h 810868"/>
                <a:gd name="connsiteX127" fmla="*/ 1019175 w 1464864"/>
                <a:gd name="connsiteY127" fmla="*/ 596556 h 810868"/>
                <a:gd name="connsiteX128" fmla="*/ 1012031 w 1464864"/>
                <a:gd name="connsiteY128" fmla="*/ 598937 h 810868"/>
                <a:gd name="connsiteX129" fmla="*/ 1004887 w 1464864"/>
                <a:gd name="connsiteY129" fmla="*/ 603699 h 810868"/>
                <a:gd name="connsiteX130" fmla="*/ 1000125 w 1464864"/>
                <a:gd name="connsiteY130" fmla="*/ 610843 h 810868"/>
                <a:gd name="connsiteX131" fmla="*/ 988218 w 1464864"/>
                <a:gd name="connsiteY131" fmla="*/ 622749 h 810868"/>
                <a:gd name="connsiteX132" fmla="*/ 976312 w 1464864"/>
                <a:gd name="connsiteY132" fmla="*/ 644181 h 810868"/>
                <a:gd name="connsiteX133" fmla="*/ 964406 w 1464864"/>
                <a:gd name="connsiteY133" fmla="*/ 658468 h 810868"/>
                <a:gd name="connsiteX134" fmla="*/ 947737 w 1464864"/>
                <a:gd name="connsiteY134" fmla="*/ 667993 h 810868"/>
                <a:gd name="connsiteX135" fmla="*/ 940593 w 1464864"/>
                <a:gd name="connsiteY135" fmla="*/ 675137 h 810868"/>
                <a:gd name="connsiteX136" fmla="*/ 933450 w 1464864"/>
                <a:gd name="connsiteY136" fmla="*/ 677518 h 810868"/>
                <a:gd name="connsiteX137" fmla="*/ 926306 w 1464864"/>
                <a:gd name="connsiteY137" fmla="*/ 682281 h 810868"/>
                <a:gd name="connsiteX138" fmla="*/ 921543 w 1464864"/>
                <a:gd name="connsiteY138" fmla="*/ 689424 h 810868"/>
                <a:gd name="connsiteX139" fmla="*/ 912018 w 1464864"/>
                <a:gd name="connsiteY139" fmla="*/ 691806 h 810868"/>
                <a:gd name="connsiteX140" fmla="*/ 897731 w 1464864"/>
                <a:gd name="connsiteY140" fmla="*/ 696568 h 810868"/>
                <a:gd name="connsiteX141" fmla="*/ 881062 w 1464864"/>
                <a:gd name="connsiteY141" fmla="*/ 703712 h 810868"/>
                <a:gd name="connsiteX142" fmla="*/ 873918 w 1464864"/>
                <a:gd name="connsiteY142" fmla="*/ 706093 h 810868"/>
                <a:gd name="connsiteX143" fmla="*/ 864393 w 1464864"/>
                <a:gd name="connsiteY143" fmla="*/ 710856 h 810868"/>
                <a:gd name="connsiteX144" fmla="*/ 835818 w 1464864"/>
                <a:gd name="connsiteY144" fmla="*/ 715618 h 810868"/>
                <a:gd name="connsiteX145" fmla="*/ 812006 w 1464864"/>
                <a:gd name="connsiteY145" fmla="*/ 725143 h 810868"/>
                <a:gd name="connsiteX146" fmla="*/ 797718 w 1464864"/>
                <a:gd name="connsiteY146" fmla="*/ 727524 h 810868"/>
                <a:gd name="connsiteX147" fmla="*/ 790575 w 1464864"/>
                <a:gd name="connsiteY147" fmla="*/ 729906 h 810868"/>
                <a:gd name="connsiteX148" fmla="*/ 783431 w 1464864"/>
                <a:gd name="connsiteY148" fmla="*/ 734668 h 810868"/>
                <a:gd name="connsiteX149" fmla="*/ 773906 w 1464864"/>
                <a:gd name="connsiteY149" fmla="*/ 737049 h 810868"/>
                <a:gd name="connsiteX150" fmla="*/ 752475 w 1464864"/>
                <a:gd name="connsiteY150" fmla="*/ 744193 h 810868"/>
                <a:gd name="connsiteX151" fmla="*/ 738187 w 1464864"/>
                <a:gd name="connsiteY151" fmla="*/ 748956 h 810868"/>
                <a:gd name="connsiteX152" fmla="*/ 716756 w 1464864"/>
                <a:gd name="connsiteY152" fmla="*/ 753718 h 810868"/>
                <a:gd name="connsiteX153" fmla="*/ 709612 w 1464864"/>
                <a:gd name="connsiteY153" fmla="*/ 756099 h 810868"/>
                <a:gd name="connsiteX154" fmla="*/ 695325 w 1464864"/>
                <a:gd name="connsiteY154" fmla="*/ 758481 h 810868"/>
                <a:gd name="connsiteX155" fmla="*/ 681037 w 1464864"/>
                <a:gd name="connsiteY155" fmla="*/ 763243 h 810868"/>
                <a:gd name="connsiteX156" fmla="*/ 673893 w 1464864"/>
                <a:gd name="connsiteY156" fmla="*/ 765624 h 810868"/>
                <a:gd name="connsiteX157" fmla="*/ 666750 w 1464864"/>
                <a:gd name="connsiteY157" fmla="*/ 768006 h 810868"/>
                <a:gd name="connsiteX158" fmla="*/ 657225 w 1464864"/>
                <a:gd name="connsiteY158" fmla="*/ 770387 h 810868"/>
                <a:gd name="connsiteX159" fmla="*/ 650081 w 1464864"/>
                <a:gd name="connsiteY159" fmla="*/ 772768 h 810868"/>
                <a:gd name="connsiteX160" fmla="*/ 631031 w 1464864"/>
                <a:gd name="connsiteY160" fmla="*/ 775149 h 810868"/>
                <a:gd name="connsiteX161" fmla="*/ 602456 w 1464864"/>
                <a:gd name="connsiteY161" fmla="*/ 779912 h 810868"/>
                <a:gd name="connsiteX162" fmla="*/ 588168 w 1464864"/>
                <a:gd name="connsiteY162" fmla="*/ 782293 h 810868"/>
                <a:gd name="connsiteX163" fmla="*/ 550068 w 1464864"/>
                <a:gd name="connsiteY163" fmla="*/ 791818 h 810868"/>
                <a:gd name="connsiteX164" fmla="*/ 540543 w 1464864"/>
                <a:gd name="connsiteY164" fmla="*/ 794199 h 810868"/>
                <a:gd name="connsiteX165" fmla="*/ 533400 w 1464864"/>
                <a:gd name="connsiteY165" fmla="*/ 796581 h 810868"/>
                <a:gd name="connsiteX166" fmla="*/ 502443 w 1464864"/>
                <a:gd name="connsiteY166" fmla="*/ 801343 h 810868"/>
                <a:gd name="connsiteX167" fmla="*/ 495300 w 1464864"/>
                <a:gd name="connsiteY167" fmla="*/ 806106 h 810868"/>
                <a:gd name="connsiteX168" fmla="*/ 481012 w 1464864"/>
                <a:gd name="connsiteY168" fmla="*/ 810868 h 810868"/>
                <a:gd name="connsiteX169" fmla="*/ 454818 w 1464864"/>
                <a:gd name="connsiteY169" fmla="*/ 808487 h 810868"/>
                <a:gd name="connsiteX170" fmla="*/ 447675 w 1464864"/>
                <a:gd name="connsiteY170" fmla="*/ 806106 h 810868"/>
                <a:gd name="connsiteX171" fmla="*/ 438150 w 1464864"/>
                <a:gd name="connsiteY171" fmla="*/ 803724 h 810868"/>
                <a:gd name="connsiteX172" fmla="*/ 433387 w 1464864"/>
                <a:gd name="connsiteY172" fmla="*/ 791818 h 810868"/>
                <a:gd name="connsiteX173" fmla="*/ 431006 w 1464864"/>
                <a:gd name="connsiteY173" fmla="*/ 784674 h 810868"/>
                <a:gd name="connsiteX174" fmla="*/ 426243 w 1464864"/>
                <a:gd name="connsiteY174" fmla="*/ 777531 h 810868"/>
                <a:gd name="connsiteX175" fmla="*/ 419100 w 1464864"/>
                <a:gd name="connsiteY175" fmla="*/ 763243 h 810868"/>
                <a:gd name="connsiteX176" fmla="*/ 411956 w 1464864"/>
                <a:gd name="connsiteY176" fmla="*/ 758481 h 810868"/>
                <a:gd name="connsiteX177" fmla="*/ 407193 w 1464864"/>
                <a:gd name="connsiteY177" fmla="*/ 751337 h 810868"/>
                <a:gd name="connsiteX178" fmla="*/ 400050 w 1464864"/>
                <a:gd name="connsiteY178" fmla="*/ 748956 h 810868"/>
                <a:gd name="connsiteX179" fmla="*/ 392906 w 1464864"/>
                <a:gd name="connsiteY179" fmla="*/ 744193 h 810868"/>
                <a:gd name="connsiteX180" fmla="*/ 376237 w 1464864"/>
                <a:gd name="connsiteY180" fmla="*/ 734668 h 810868"/>
                <a:gd name="connsiteX181" fmla="*/ 369093 w 1464864"/>
                <a:gd name="connsiteY181" fmla="*/ 729906 h 810868"/>
                <a:gd name="connsiteX182" fmla="*/ 359568 w 1464864"/>
                <a:gd name="connsiteY182" fmla="*/ 727524 h 810868"/>
                <a:gd name="connsiteX183" fmla="*/ 352425 w 1464864"/>
                <a:gd name="connsiteY183" fmla="*/ 725143 h 810868"/>
                <a:gd name="connsiteX184" fmla="*/ 347662 w 1464864"/>
                <a:gd name="connsiteY184" fmla="*/ 717999 h 810868"/>
                <a:gd name="connsiteX185" fmla="*/ 340518 w 1464864"/>
                <a:gd name="connsiteY185" fmla="*/ 715618 h 810868"/>
                <a:gd name="connsiteX186" fmla="*/ 333375 w 1464864"/>
                <a:gd name="connsiteY186" fmla="*/ 710856 h 810868"/>
                <a:gd name="connsiteX187" fmla="*/ 319087 w 1464864"/>
                <a:gd name="connsiteY187" fmla="*/ 701331 h 810868"/>
                <a:gd name="connsiteX188" fmla="*/ 304800 w 1464864"/>
                <a:gd name="connsiteY188" fmla="*/ 691806 h 810868"/>
                <a:gd name="connsiteX189" fmla="*/ 290512 w 1464864"/>
                <a:gd name="connsiteY189" fmla="*/ 687043 h 810868"/>
                <a:gd name="connsiteX190" fmla="*/ 283368 w 1464864"/>
                <a:gd name="connsiteY190" fmla="*/ 684662 h 810868"/>
                <a:gd name="connsiteX191" fmla="*/ 266700 w 1464864"/>
                <a:gd name="connsiteY191" fmla="*/ 677518 h 810868"/>
                <a:gd name="connsiteX192" fmla="*/ 242887 w 1464864"/>
                <a:gd name="connsiteY192" fmla="*/ 658468 h 810868"/>
                <a:gd name="connsiteX193" fmla="*/ 233362 w 1464864"/>
                <a:gd name="connsiteY193" fmla="*/ 651324 h 810868"/>
                <a:gd name="connsiteX194" fmla="*/ 226218 w 1464864"/>
                <a:gd name="connsiteY194" fmla="*/ 644181 h 810868"/>
                <a:gd name="connsiteX195" fmla="*/ 211931 w 1464864"/>
                <a:gd name="connsiteY195" fmla="*/ 634656 h 810868"/>
                <a:gd name="connsiteX196" fmla="*/ 204787 w 1464864"/>
                <a:gd name="connsiteY196" fmla="*/ 625131 h 810868"/>
                <a:gd name="connsiteX197" fmla="*/ 183356 w 1464864"/>
                <a:gd name="connsiteY197" fmla="*/ 613224 h 810868"/>
                <a:gd name="connsiteX198" fmla="*/ 173831 w 1464864"/>
                <a:gd name="connsiteY198" fmla="*/ 608462 h 810868"/>
                <a:gd name="connsiteX199" fmla="*/ 161925 w 1464864"/>
                <a:gd name="connsiteY199" fmla="*/ 606081 h 810868"/>
                <a:gd name="connsiteX200" fmla="*/ 128587 w 1464864"/>
                <a:gd name="connsiteY200" fmla="*/ 598937 h 810868"/>
                <a:gd name="connsiteX201" fmla="*/ 119062 w 1464864"/>
                <a:gd name="connsiteY201" fmla="*/ 594174 h 810868"/>
                <a:gd name="connsiteX202" fmla="*/ 111918 w 1464864"/>
                <a:gd name="connsiteY202" fmla="*/ 591793 h 810868"/>
                <a:gd name="connsiteX203" fmla="*/ 107156 w 1464864"/>
                <a:gd name="connsiteY203" fmla="*/ 584649 h 810868"/>
                <a:gd name="connsiteX204" fmla="*/ 92868 w 1464864"/>
                <a:gd name="connsiteY204" fmla="*/ 579887 h 810868"/>
                <a:gd name="connsiteX205" fmla="*/ 85725 w 1464864"/>
                <a:gd name="connsiteY205" fmla="*/ 572743 h 810868"/>
                <a:gd name="connsiteX206" fmla="*/ 66675 w 1464864"/>
                <a:gd name="connsiteY206" fmla="*/ 560837 h 810868"/>
                <a:gd name="connsiteX207" fmla="*/ 52387 w 1464864"/>
                <a:gd name="connsiteY207" fmla="*/ 548931 h 810868"/>
                <a:gd name="connsiteX208" fmla="*/ 38100 w 1464864"/>
                <a:gd name="connsiteY208" fmla="*/ 532262 h 810868"/>
                <a:gd name="connsiteX209" fmla="*/ 35718 w 1464864"/>
                <a:gd name="connsiteY209" fmla="*/ 525118 h 810868"/>
                <a:gd name="connsiteX210" fmla="*/ 28575 w 1464864"/>
                <a:gd name="connsiteY210" fmla="*/ 520356 h 810868"/>
                <a:gd name="connsiteX211" fmla="*/ 23812 w 1464864"/>
                <a:gd name="connsiteY211" fmla="*/ 513212 h 810868"/>
                <a:gd name="connsiteX212" fmla="*/ 21431 w 1464864"/>
                <a:gd name="connsiteY212" fmla="*/ 506068 h 810868"/>
                <a:gd name="connsiteX213" fmla="*/ 14287 w 1464864"/>
                <a:gd name="connsiteY213" fmla="*/ 501306 h 810868"/>
                <a:gd name="connsiteX214" fmla="*/ 4762 w 1464864"/>
                <a:gd name="connsiteY214" fmla="*/ 487018 h 810868"/>
                <a:gd name="connsiteX215" fmla="*/ 0 w 1464864"/>
                <a:gd name="connsiteY215" fmla="*/ 477493 h 810868"/>
                <a:gd name="connsiteX216" fmla="*/ 4762 w 1464864"/>
                <a:gd name="connsiteY216" fmla="*/ 458443 h 810868"/>
                <a:gd name="connsiteX217" fmla="*/ 7143 w 1464864"/>
                <a:gd name="connsiteY217" fmla="*/ 444156 h 810868"/>
                <a:gd name="connsiteX218" fmla="*/ 11906 w 1464864"/>
                <a:gd name="connsiteY218" fmla="*/ 429868 h 810868"/>
                <a:gd name="connsiteX219" fmla="*/ 14287 w 1464864"/>
                <a:gd name="connsiteY219" fmla="*/ 420343 h 810868"/>
                <a:gd name="connsiteX220" fmla="*/ 16668 w 1464864"/>
                <a:gd name="connsiteY220" fmla="*/ 413199 h 810868"/>
                <a:gd name="connsiteX221" fmla="*/ 19050 w 1464864"/>
                <a:gd name="connsiteY221" fmla="*/ 398912 h 810868"/>
                <a:gd name="connsiteX222" fmla="*/ 26193 w 1464864"/>
                <a:gd name="connsiteY222" fmla="*/ 382243 h 810868"/>
                <a:gd name="connsiteX223" fmla="*/ 33337 w 1464864"/>
                <a:gd name="connsiteY223" fmla="*/ 367956 h 810868"/>
                <a:gd name="connsiteX224" fmla="*/ 38100 w 1464864"/>
                <a:gd name="connsiteY224" fmla="*/ 346524 h 810868"/>
                <a:gd name="connsiteX225" fmla="*/ 42862 w 1464864"/>
                <a:gd name="connsiteY225" fmla="*/ 339381 h 810868"/>
                <a:gd name="connsiteX226" fmla="*/ 45243 w 1464864"/>
                <a:gd name="connsiteY226" fmla="*/ 329856 h 810868"/>
                <a:gd name="connsiteX227" fmla="*/ 50006 w 1464864"/>
                <a:gd name="connsiteY227" fmla="*/ 322712 h 810868"/>
                <a:gd name="connsiteX228" fmla="*/ 54768 w 1464864"/>
                <a:gd name="connsiteY228" fmla="*/ 313187 h 810868"/>
                <a:gd name="connsiteX229" fmla="*/ 61912 w 1464864"/>
                <a:gd name="connsiteY229" fmla="*/ 296518 h 810868"/>
                <a:gd name="connsiteX230" fmla="*/ 71437 w 1464864"/>
                <a:gd name="connsiteY230" fmla="*/ 282231 h 810868"/>
                <a:gd name="connsiteX231" fmla="*/ 76200 w 1464864"/>
                <a:gd name="connsiteY231" fmla="*/ 275087 h 810868"/>
                <a:gd name="connsiteX232" fmla="*/ 83343 w 1464864"/>
                <a:gd name="connsiteY232" fmla="*/ 260799 h 810868"/>
                <a:gd name="connsiteX233" fmla="*/ 85725 w 1464864"/>
                <a:gd name="connsiteY233" fmla="*/ 253656 h 810868"/>
                <a:gd name="connsiteX234" fmla="*/ 92868 w 1464864"/>
                <a:gd name="connsiteY234" fmla="*/ 246512 h 810868"/>
                <a:gd name="connsiteX235" fmla="*/ 97631 w 1464864"/>
                <a:gd name="connsiteY235" fmla="*/ 239368 h 810868"/>
                <a:gd name="connsiteX236" fmla="*/ 109537 w 1464864"/>
                <a:gd name="connsiteY236" fmla="*/ 217937 h 810868"/>
                <a:gd name="connsiteX237" fmla="*/ 119062 w 1464864"/>
                <a:gd name="connsiteY237" fmla="*/ 210793 h 810868"/>
                <a:gd name="connsiteX238" fmla="*/ 128587 w 1464864"/>
                <a:gd name="connsiteY238" fmla="*/ 196506 h 810868"/>
                <a:gd name="connsiteX239" fmla="*/ 130968 w 1464864"/>
                <a:gd name="connsiteY239" fmla="*/ 189362 h 810868"/>
                <a:gd name="connsiteX240" fmla="*/ 135731 w 1464864"/>
                <a:gd name="connsiteY240" fmla="*/ 182218 h 810868"/>
                <a:gd name="connsiteX241" fmla="*/ 140493 w 1464864"/>
                <a:gd name="connsiteY241" fmla="*/ 165549 h 810868"/>
                <a:gd name="connsiteX242" fmla="*/ 145256 w 1464864"/>
                <a:gd name="connsiteY242" fmla="*/ 156024 h 810868"/>
                <a:gd name="connsiteX243" fmla="*/ 150018 w 1464864"/>
                <a:gd name="connsiteY243" fmla="*/ 139356 h 810868"/>
                <a:gd name="connsiteX244" fmla="*/ 152400 w 1464864"/>
                <a:gd name="connsiteY244" fmla="*/ 63156 h 810868"/>
                <a:gd name="connsiteX245" fmla="*/ 154781 w 1464864"/>
                <a:gd name="connsiteY245" fmla="*/ 48868 h 810868"/>
                <a:gd name="connsiteX246" fmla="*/ 157162 w 1464864"/>
                <a:gd name="connsiteY246" fmla="*/ 27437 h 810868"/>
                <a:gd name="connsiteX247" fmla="*/ 147637 w 1464864"/>
                <a:gd name="connsiteY247" fmla="*/ 1243 h 810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</a:cxnLst>
              <a:rect l="l" t="t" r="r" b="b"/>
              <a:pathLst>
                <a:path w="1464864" h="810868">
                  <a:moveTo>
                    <a:pt x="147637" y="1243"/>
                  </a:moveTo>
                  <a:cubicBezTo>
                    <a:pt x="148034" y="-2329"/>
                    <a:pt x="156978" y="2586"/>
                    <a:pt x="159543" y="6006"/>
                  </a:cubicBezTo>
                  <a:cubicBezTo>
                    <a:pt x="162440" y="9868"/>
                    <a:pt x="160068" y="15836"/>
                    <a:pt x="161925" y="20293"/>
                  </a:cubicBezTo>
                  <a:cubicBezTo>
                    <a:pt x="164750" y="27073"/>
                    <a:pt x="172443" y="36599"/>
                    <a:pt x="178593" y="41724"/>
                  </a:cubicBezTo>
                  <a:cubicBezTo>
                    <a:pt x="180792" y="43556"/>
                    <a:pt x="183356" y="44899"/>
                    <a:pt x="185737" y="46487"/>
                  </a:cubicBezTo>
                  <a:cubicBezTo>
                    <a:pt x="187325" y="48868"/>
                    <a:pt x="187843" y="52568"/>
                    <a:pt x="190500" y="53631"/>
                  </a:cubicBezTo>
                  <a:cubicBezTo>
                    <a:pt x="192830" y="54563"/>
                    <a:pt x="195868" y="53024"/>
                    <a:pt x="197643" y="51249"/>
                  </a:cubicBezTo>
                  <a:cubicBezTo>
                    <a:pt x="204566" y="44326"/>
                    <a:pt x="200828" y="41696"/>
                    <a:pt x="204787" y="36962"/>
                  </a:cubicBezTo>
                  <a:cubicBezTo>
                    <a:pt x="208746" y="32228"/>
                    <a:pt x="217427" y="23641"/>
                    <a:pt x="221396" y="22847"/>
                  </a:cubicBezTo>
                  <a:cubicBezTo>
                    <a:pt x="225009" y="20438"/>
                    <a:pt x="228977" y="28622"/>
                    <a:pt x="230981" y="27437"/>
                  </a:cubicBezTo>
                  <a:cubicBezTo>
                    <a:pt x="232985" y="26252"/>
                    <a:pt x="231042" y="14943"/>
                    <a:pt x="233423" y="15737"/>
                  </a:cubicBezTo>
                  <a:cubicBezTo>
                    <a:pt x="249799" y="26654"/>
                    <a:pt x="246982" y="37533"/>
                    <a:pt x="259556" y="41724"/>
                  </a:cubicBezTo>
                  <a:cubicBezTo>
                    <a:pt x="262731" y="44105"/>
                    <a:pt x="265635" y="46899"/>
                    <a:pt x="269081" y="48868"/>
                  </a:cubicBezTo>
                  <a:cubicBezTo>
                    <a:pt x="271260" y="50113"/>
                    <a:pt x="274136" y="49857"/>
                    <a:pt x="276225" y="51249"/>
                  </a:cubicBezTo>
                  <a:cubicBezTo>
                    <a:pt x="279027" y="53117"/>
                    <a:pt x="280628" y="56436"/>
                    <a:pt x="283368" y="58393"/>
                  </a:cubicBezTo>
                  <a:cubicBezTo>
                    <a:pt x="286257" y="60456"/>
                    <a:pt x="289811" y="61395"/>
                    <a:pt x="292893" y="63156"/>
                  </a:cubicBezTo>
                  <a:cubicBezTo>
                    <a:pt x="305815" y="70540"/>
                    <a:pt x="294086" y="65935"/>
                    <a:pt x="307181" y="70299"/>
                  </a:cubicBezTo>
                  <a:cubicBezTo>
                    <a:pt x="309562" y="71887"/>
                    <a:pt x="311710" y="73900"/>
                    <a:pt x="314325" y="75062"/>
                  </a:cubicBezTo>
                  <a:cubicBezTo>
                    <a:pt x="318912" y="77101"/>
                    <a:pt x="328612" y="79824"/>
                    <a:pt x="328612" y="79824"/>
                  </a:cubicBezTo>
                  <a:cubicBezTo>
                    <a:pt x="330993" y="81412"/>
                    <a:pt x="333099" y="83524"/>
                    <a:pt x="335756" y="84587"/>
                  </a:cubicBezTo>
                  <a:cubicBezTo>
                    <a:pt x="354964" y="92270"/>
                    <a:pt x="347163" y="86802"/>
                    <a:pt x="361950" y="91731"/>
                  </a:cubicBezTo>
                  <a:cubicBezTo>
                    <a:pt x="366005" y="93083"/>
                    <a:pt x="369839" y="95032"/>
                    <a:pt x="373856" y="96493"/>
                  </a:cubicBezTo>
                  <a:cubicBezTo>
                    <a:pt x="373907" y="96512"/>
                    <a:pt x="391689" y="102438"/>
                    <a:pt x="395287" y="103637"/>
                  </a:cubicBezTo>
                  <a:lnTo>
                    <a:pt x="402431" y="106018"/>
                  </a:lnTo>
                  <a:cubicBezTo>
                    <a:pt x="404812" y="106812"/>
                    <a:pt x="407075" y="108172"/>
                    <a:pt x="409575" y="108399"/>
                  </a:cubicBezTo>
                  <a:cubicBezTo>
                    <a:pt x="418755" y="109234"/>
                    <a:pt x="439138" y="110433"/>
                    <a:pt x="450056" y="113162"/>
                  </a:cubicBezTo>
                  <a:cubicBezTo>
                    <a:pt x="454926" y="114379"/>
                    <a:pt x="464343" y="117924"/>
                    <a:pt x="464343" y="117924"/>
                  </a:cubicBezTo>
                  <a:cubicBezTo>
                    <a:pt x="466724" y="120305"/>
                    <a:pt x="468900" y="122912"/>
                    <a:pt x="471487" y="125068"/>
                  </a:cubicBezTo>
                  <a:cubicBezTo>
                    <a:pt x="477819" y="130345"/>
                    <a:pt x="480741" y="130356"/>
                    <a:pt x="488156" y="134593"/>
                  </a:cubicBezTo>
                  <a:cubicBezTo>
                    <a:pt x="501083" y="141980"/>
                    <a:pt x="489344" y="137371"/>
                    <a:pt x="502443" y="141737"/>
                  </a:cubicBezTo>
                  <a:cubicBezTo>
                    <a:pt x="509587" y="140943"/>
                    <a:pt x="516785" y="140538"/>
                    <a:pt x="523875" y="139356"/>
                  </a:cubicBezTo>
                  <a:cubicBezTo>
                    <a:pt x="526351" y="138943"/>
                    <a:pt x="528508" y="136974"/>
                    <a:pt x="531018" y="136974"/>
                  </a:cubicBezTo>
                  <a:cubicBezTo>
                    <a:pt x="534291" y="136974"/>
                    <a:pt x="537368" y="138562"/>
                    <a:pt x="540543" y="139356"/>
                  </a:cubicBezTo>
                  <a:cubicBezTo>
                    <a:pt x="545306" y="142531"/>
                    <a:pt x="549516" y="146755"/>
                    <a:pt x="554831" y="148881"/>
                  </a:cubicBezTo>
                  <a:cubicBezTo>
                    <a:pt x="569068" y="154575"/>
                    <a:pt x="562682" y="152292"/>
                    <a:pt x="573881" y="156024"/>
                  </a:cubicBezTo>
                  <a:cubicBezTo>
                    <a:pt x="596900" y="155230"/>
                    <a:pt x="619947" y="155036"/>
                    <a:pt x="642937" y="153643"/>
                  </a:cubicBezTo>
                  <a:cubicBezTo>
                    <a:pt x="646204" y="153445"/>
                    <a:pt x="649242" y="151847"/>
                    <a:pt x="652462" y="151262"/>
                  </a:cubicBezTo>
                  <a:cubicBezTo>
                    <a:pt x="657984" y="150258"/>
                    <a:pt x="663568" y="149623"/>
                    <a:pt x="669131" y="148881"/>
                  </a:cubicBezTo>
                  <a:cubicBezTo>
                    <a:pt x="681518" y="147229"/>
                    <a:pt x="688660" y="146974"/>
                    <a:pt x="700087" y="144118"/>
                  </a:cubicBezTo>
                  <a:cubicBezTo>
                    <a:pt x="702522" y="143509"/>
                    <a:pt x="704761" y="142186"/>
                    <a:pt x="707231" y="141737"/>
                  </a:cubicBezTo>
                  <a:cubicBezTo>
                    <a:pt x="713527" y="140592"/>
                    <a:pt x="719956" y="140329"/>
                    <a:pt x="726281" y="139356"/>
                  </a:cubicBezTo>
                  <a:cubicBezTo>
                    <a:pt x="730281" y="138741"/>
                    <a:pt x="734218" y="137768"/>
                    <a:pt x="738187" y="136974"/>
                  </a:cubicBezTo>
                  <a:cubicBezTo>
                    <a:pt x="750093" y="137768"/>
                    <a:pt x="762298" y="136592"/>
                    <a:pt x="773906" y="139356"/>
                  </a:cubicBezTo>
                  <a:cubicBezTo>
                    <a:pt x="779474" y="140682"/>
                    <a:pt x="783431" y="145706"/>
                    <a:pt x="788193" y="148881"/>
                  </a:cubicBezTo>
                  <a:cubicBezTo>
                    <a:pt x="798058" y="155458"/>
                    <a:pt x="766292" y="184689"/>
                    <a:pt x="804862" y="156024"/>
                  </a:cubicBezTo>
                  <a:cubicBezTo>
                    <a:pt x="843432" y="127359"/>
                    <a:pt x="840812" y="166305"/>
                    <a:pt x="845343" y="134593"/>
                  </a:cubicBezTo>
                  <a:cubicBezTo>
                    <a:pt x="846026" y="129813"/>
                    <a:pt x="846931" y="125068"/>
                    <a:pt x="847725" y="120306"/>
                  </a:cubicBezTo>
                  <a:cubicBezTo>
                    <a:pt x="853545" y="124186"/>
                    <a:pt x="856985" y="125157"/>
                    <a:pt x="859631" y="132212"/>
                  </a:cubicBezTo>
                  <a:cubicBezTo>
                    <a:pt x="861690" y="137702"/>
                    <a:pt x="860392" y="147272"/>
                    <a:pt x="866775" y="151262"/>
                  </a:cubicBezTo>
                  <a:cubicBezTo>
                    <a:pt x="871032" y="153923"/>
                    <a:pt x="881062" y="156024"/>
                    <a:pt x="881062" y="156024"/>
                  </a:cubicBezTo>
                  <a:cubicBezTo>
                    <a:pt x="922961" y="151835"/>
                    <a:pt x="899700" y="152015"/>
                    <a:pt x="902493" y="146499"/>
                  </a:cubicBezTo>
                  <a:cubicBezTo>
                    <a:pt x="905286" y="140983"/>
                    <a:pt x="897028" y="125309"/>
                    <a:pt x="897822" y="122928"/>
                  </a:cubicBezTo>
                  <a:cubicBezTo>
                    <a:pt x="897967" y="122952"/>
                    <a:pt x="920765" y="139396"/>
                    <a:pt x="926306" y="144118"/>
                  </a:cubicBezTo>
                  <a:cubicBezTo>
                    <a:pt x="931847" y="148840"/>
                    <a:pt x="929481" y="148881"/>
                    <a:pt x="931068" y="151262"/>
                  </a:cubicBezTo>
                  <a:lnTo>
                    <a:pt x="992981" y="148881"/>
                  </a:lnTo>
                  <a:cubicBezTo>
                    <a:pt x="1002923" y="144567"/>
                    <a:pt x="988306" y="126068"/>
                    <a:pt x="990720" y="125378"/>
                  </a:cubicBezTo>
                  <a:cubicBezTo>
                    <a:pt x="993867" y="124479"/>
                    <a:pt x="1006475" y="144912"/>
                    <a:pt x="1009650" y="144118"/>
                  </a:cubicBezTo>
                  <a:cubicBezTo>
                    <a:pt x="1012031" y="142531"/>
                    <a:pt x="1009531" y="133596"/>
                    <a:pt x="1012090" y="132316"/>
                  </a:cubicBezTo>
                  <a:cubicBezTo>
                    <a:pt x="1025126" y="125798"/>
                    <a:pt x="1047236" y="138528"/>
                    <a:pt x="1059656" y="139356"/>
                  </a:cubicBezTo>
                  <a:cubicBezTo>
                    <a:pt x="1062037" y="138562"/>
                    <a:pt x="1065025" y="124669"/>
                    <a:pt x="1066800" y="122894"/>
                  </a:cubicBezTo>
                  <a:cubicBezTo>
                    <a:pt x="1077280" y="112414"/>
                    <a:pt x="1078705" y="121134"/>
                    <a:pt x="1083468" y="120306"/>
                  </a:cubicBezTo>
                  <a:cubicBezTo>
                    <a:pt x="1088231" y="119478"/>
                    <a:pt x="1091470" y="118989"/>
                    <a:pt x="1095375" y="117924"/>
                  </a:cubicBezTo>
                  <a:cubicBezTo>
                    <a:pt x="1100218" y="116603"/>
                    <a:pt x="1104710" y="113987"/>
                    <a:pt x="1109662" y="113162"/>
                  </a:cubicBezTo>
                  <a:lnTo>
                    <a:pt x="1123950" y="110781"/>
                  </a:lnTo>
                  <a:lnTo>
                    <a:pt x="1171575" y="115543"/>
                  </a:lnTo>
                  <a:cubicBezTo>
                    <a:pt x="1178719" y="116337"/>
                    <a:pt x="1185891" y="116907"/>
                    <a:pt x="1193006" y="117924"/>
                  </a:cubicBezTo>
                  <a:cubicBezTo>
                    <a:pt x="1200049" y="118930"/>
                    <a:pt x="1207512" y="120956"/>
                    <a:pt x="1214437" y="122687"/>
                  </a:cubicBezTo>
                  <a:cubicBezTo>
                    <a:pt x="1216818" y="124274"/>
                    <a:pt x="1220301" y="124889"/>
                    <a:pt x="1221581" y="127449"/>
                  </a:cubicBezTo>
                  <a:cubicBezTo>
                    <a:pt x="1223740" y="131768"/>
                    <a:pt x="1219462" y="139987"/>
                    <a:pt x="1223962" y="141737"/>
                  </a:cubicBezTo>
                  <a:cubicBezTo>
                    <a:pt x="1236560" y="146636"/>
                    <a:pt x="1250949" y="143324"/>
                    <a:pt x="1264443" y="144118"/>
                  </a:cubicBezTo>
                  <a:cubicBezTo>
                    <a:pt x="1263624" y="146576"/>
                    <a:pt x="1257973" y="162547"/>
                    <a:pt x="1259681" y="163168"/>
                  </a:cubicBezTo>
                  <a:cubicBezTo>
                    <a:pt x="1268664" y="166434"/>
                    <a:pt x="1278750" y="161787"/>
                    <a:pt x="1288256" y="160787"/>
                  </a:cubicBezTo>
                  <a:cubicBezTo>
                    <a:pt x="1302566" y="159281"/>
                    <a:pt x="1317008" y="156465"/>
                    <a:pt x="1331118" y="153643"/>
                  </a:cubicBezTo>
                  <a:cubicBezTo>
                    <a:pt x="1338262" y="154437"/>
                    <a:pt x="1347207" y="151216"/>
                    <a:pt x="1352550" y="156024"/>
                  </a:cubicBezTo>
                  <a:cubicBezTo>
                    <a:pt x="1357307" y="160305"/>
                    <a:pt x="1352332" y="169226"/>
                    <a:pt x="1354931" y="175074"/>
                  </a:cubicBezTo>
                  <a:cubicBezTo>
                    <a:pt x="1355950" y="177368"/>
                    <a:pt x="1359694" y="176662"/>
                    <a:pt x="1362075" y="177456"/>
                  </a:cubicBezTo>
                  <a:lnTo>
                    <a:pt x="1385887" y="175074"/>
                  </a:lnTo>
                  <a:cubicBezTo>
                    <a:pt x="1396197" y="174177"/>
                    <a:pt x="1405791" y="164888"/>
                    <a:pt x="1412141" y="160960"/>
                  </a:cubicBezTo>
                  <a:cubicBezTo>
                    <a:pt x="1418491" y="157032"/>
                    <a:pt x="1419632" y="151135"/>
                    <a:pt x="1423988" y="151503"/>
                  </a:cubicBezTo>
                  <a:cubicBezTo>
                    <a:pt x="1428344" y="151871"/>
                    <a:pt x="1434704" y="162415"/>
                    <a:pt x="1438275" y="163168"/>
                  </a:cubicBezTo>
                  <a:cubicBezTo>
                    <a:pt x="1441846" y="163921"/>
                    <a:pt x="1442223" y="157089"/>
                    <a:pt x="1445418" y="156024"/>
                  </a:cubicBezTo>
                  <a:cubicBezTo>
                    <a:pt x="1454864" y="152876"/>
                    <a:pt x="1453000" y="164531"/>
                    <a:pt x="1454943" y="167931"/>
                  </a:cubicBezTo>
                  <a:cubicBezTo>
                    <a:pt x="1456614" y="170855"/>
                    <a:pt x="1459706" y="172693"/>
                    <a:pt x="1462087" y="175074"/>
                  </a:cubicBezTo>
                  <a:cubicBezTo>
                    <a:pt x="1465268" y="184620"/>
                    <a:pt x="1466278" y="183933"/>
                    <a:pt x="1462087" y="196506"/>
                  </a:cubicBezTo>
                  <a:cubicBezTo>
                    <a:pt x="1461182" y="199221"/>
                    <a:pt x="1458745" y="201164"/>
                    <a:pt x="1457325" y="203649"/>
                  </a:cubicBezTo>
                  <a:cubicBezTo>
                    <a:pt x="1454581" y="208450"/>
                    <a:pt x="1447147" y="226092"/>
                    <a:pt x="1443037" y="227462"/>
                  </a:cubicBezTo>
                  <a:lnTo>
                    <a:pt x="1435893" y="229843"/>
                  </a:lnTo>
                  <a:cubicBezTo>
                    <a:pt x="1424573" y="237391"/>
                    <a:pt x="1431465" y="233701"/>
                    <a:pt x="1414462" y="239368"/>
                  </a:cubicBezTo>
                  <a:lnTo>
                    <a:pt x="1407318" y="241749"/>
                  </a:lnTo>
                  <a:lnTo>
                    <a:pt x="1400175" y="244131"/>
                  </a:lnTo>
                  <a:cubicBezTo>
                    <a:pt x="1388342" y="261877"/>
                    <a:pt x="1403557" y="240070"/>
                    <a:pt x="1388268" y="258418"/>
                  </a:cubicBezTo>
                  <a:cubicBezTo>
                    <a:pt x="1378347" y="270324"/>
                    <a:pt x="1389459" y="261594"/>
                    <a:pt x="1376362" y="270324"/>
                  </a:cubicBezTo>
                  <a:cubicBezTo>
                    <a:pt x="1374775" y="272705"/>
                    <a:pt x="1373754" y="275583"/>
                    <a:pt x="1371600" y="277468"/>
                  </a:cubicBezTo>
                  <a:cubicBezTo>
                    <a:pt x="1367292" y="281237"/>
                    <a:pt x="1362075" y="283818"/>
                    <a:pt x="1357312" y="286993"/>
                  </a:cubicBezTo>
                  <a:cubicBezTo>
                    <a:pt x="1354931" y="288581"/>
                    <a:pt x="1352192" y="289732"/>
                    <a:pt x="1350168" y="291756"/>
                  </a:cubicBezTo>
                  <a:cubicBezTo>
                    <a:pt x="1329300" y="312624"/>
                    <a:pt x="1355772" y="287085"/>
                    <a:pt x="1335881" y="303662"/>
                  </a:cubicBezTo>
                  <a:cubicBezTo>
                    <a:pt x="1333294" y="305818"/>
                    <a:pt x="1330893" y="308219"/>
                    <a:pt x="1328737" y="310806"/>
                  </a:cubicBezTo>
                  <a:cubicBezTo>
                    <a:pt x="1323246" y="317395"/>
                    <a:pt x="1324658" y="319875"/>
                    <a:pt x="1316831" y="325093"/>
                  </a:cubicBezTo>
                  <a:cubicBezTo>
                    <a:pt x="1314742" y="326485"/>
                    <a:pt x="1312068" y="326680"/>
                    <a:pt x="1309687" y="327474"/>
                  </a:cubicBezTo>
                  <a:cubicBezTo>
                    <a:pt x="1307838" y="333023"/>
                    <a:pt x="1302326" y="353740"/>
                    <a:pt x="1295400" y="356049"/>
                  </a:cubicBezTo>
                  <a:lnTo>
                    <a:pt x="1288256" y="358431"/>
                  </a:lnTo>
                  <a:cubicBezTo>
                    <a:pt x="1285081" y="360812"/>
                    <a:pt x="1281960" y="363267"/>
                    <a:pt x="1278731" y="365574"/>
                  </a:cubicBezTo>
                  <a:cubicBezTo>
                    <a:pt x="1276402" y="367238"/>
                    <a:pt x="1273786" y="368505"/>
                    <a:pt x="1271587" y="370337"/>
                  </a:cubicBezTo>
                  <a:cubicBezTo>
                    <a:pt x="1253255" y="385614"/>
                    <a:pt x="1275033" y="370421"/>
                    <a:pt x="1257300" y="382243"/>
                  </a:cubicBezTo>
                  <a:cubicBezTo>
                    <a:pt x="1255712" y="384624"/>
                    <a:pt x="1254772" y="387599"/>
                    <a:pt x="1252537" y="389387"/>
                  </a:cubicBezTo>
                  <a:cubicBezTo>
                    <a:pt x="1250577" y="390955"/>
                    <a:pt x="1247168" y="389993"/>
                    <a:pt x="1245393" y="391768"/>
                  </a:cubicBezTo>
                  <a:cubicBezTo>
                    <a:pt x="1226287" y="410874"/>
                    <a:pt x="1244889" y="403049"/>
                    <a:pt x="1228725" y="408437"/>
                  </a:cubicBezTo>
                  <a:cubicBezTo>
                    <a:pt x="1223962" y="413199"/>
                    <a:pt x="1220041" y="418988"/>
                    <a:pt x="1214437" y="422724"/>
                  </a:cubicBezTo>
                  <a:lnTo>
                    <a:pt x="1200150" y="432249"/>
                  </a:lnTo>
                  <a:cubicBezTo>
                    <a:pt x="1198562" y="434630"/>
                    <a:pt x="1197051" y="437064"/>
                    <a:pt x="1195387" y="439393"/>
                  </a:cubicBezTo>
                  <a:cubicBezTo>
                    <a:pt x="1193080" y="442622"/>
                    <a:pt x="1190212" y="445472"/>
                    <a:pt x="1188243" y="448918"/>
                  </a:cubicBezTo>
                  <a:cubicBezTo>
                    <a:pt x="1186998" y="451097"/>
                    <a:pt x="1187254" y="453973"/>
                    <a:pt x="1185862" y="456062"/>
                  </a:cubicBezTo>
                  <a:cubicBezTo>
                    <a:pt x="1183994" y="458864"/>
                    <a:pt x="1180874" y="460619"/>
                    <a:pt x="1178718" y="463206"/>
                  </a:cubicBezTo>
                  <a:cubicBezTo>
                    <a:pt x="1168796" y="475112"/>
                    <a:pt x="1179910" y="466380"/>
                    <a:pt x="1166812" y="475112"/>
                  </a:cubicBezTo>
                  <a:cubicBezTo>
                    <a:pt x="1153743" y="494718"/>
                    <a:pt x="1170830" y="472253"/>
                    <a:pt x="1154906" y="484637"/>
                  </a:cubicBezTo>
                  <a:cubicBezTo>
                    <a:pt x="1149589" y="488772"/>
                    <a:pt x="1146222" y="495187"/>
                    <a:pt x="1140618" y="498924"/>
                  </a:cubicBezTo>
                  <a:cubicBezTo>
                    <a:pt x="1138237" y="500512"/>
                    <a:pt x="1135673" y="501855"/>
                    <a:pt x="1133475" y="503687"/>
                  </a:cubicBezTo>
                  <a:cubicBezTo>
                    <a:pt x="1121585" y="513596"/>
                    <a:pt x="1131740" y="509028"/>
                    <a:pt x="1119187" y="513212"/>
                  </a:cubicBezTo>
                  <a:cubicBezTo>
                    <a:pt x="1109374" y="527933"/>
                    <a:pt x="1120270" y="513573"/>
                    <a:pt x="1107281" y="525118"/>
                  </a:cubicBezTo>
                  <a:cubicBezTo>
                    <a:pt x="1102247" y="529593"/>
                    <a:pt x="1099383" y="537276"/>
                    <a:pt x="1092993" y="539406"/>
                  </a:cubicBezTo>
                  <a:cubicBezTo>
                    <a:pt x="1083135" y="542692"/>
                    <a:pt x="1087938" y="540395"/>
                    <a:pt x="1078706" y="546549"/>
                  </a:cubicBezTo>
                  <a:cubicBezTo>
                    <a:pt x="1068053" y="562527"/>
                    <a:pt x="1080602" y="546872"/>
                    <a:pt x="1066800" y="556074"/>
                  </a:cubicBezTo>
                  <a:cubicBezTo>
                    <a:pt x="1063998" y="557942"/>
                    <a:pt x="1062243" y="561062"/>
                    <a:pt x="1059656" y="563218"/>
                  </a:cubicBezTo>
                  <a:cubicBezTo>
                    <a:pt x="1057457" y="565050"/>
                    <a:pt x="1054711" y="566149"/>
                    <a:pt x="1052512" y="567981"/>
                  </a:cubicBezTo>
                  <a:cubicBezTo>
                    <a:pt x="1049925" y="570137"/>
                    <a:pt x="1048026" y="573057"/>
                    <a:pt x="1045368" y="575124"/>
                  </a:cubicBezTo>
                  <a:cubicBezTo>
                    <a:pt x="1040850" y="578638"/>
                    <a:pt x="1035843" y="581474"/>
                    <a:pt x="1031081" y="584649"/>
                  </a:cubicBezTo>
                  <a:lnTo>
                    <a:pt x="1023937" y="589412"/>
                  </a:lnTo>
                  <a:cubicBezTo>
                    <a:pt x="1022350" y="591793"/>
                    <a:pt x="1021410" y="594768"/>
                    <a:pt x="1019175" y="596556"/>
                  </a:cubicBezTo>
                  <a:cubicBezTo>
                    <a:pt x="1017215" y="598124"/>
                    <a:pt x="1014276" y="597815"/>
                    <a:pt x="1012031" y="598937"/>
                  </a:cubicBezTo>
                  <a:cubicBezTo>
                    <a:pt x="1009471" y="600217"/>
                    <a:pt x="1007268" y="602112"/>
                    <a:pt x="1004887" y="603699"/>
                  </a:cubicBezTo>
                  <a:cubicBezTo>
                    <a:pt x="1003300" y="606080"/>
                    <a:pt x="1002149" y="608819"/>
                    <a:pt x="1000125" y="610843"/>
                  </a:cubicBezTo>
                  <a:cubicBezTo>
                    <a:pt x="984244" y="626725"/>
                    <a:pt x="1000924" y="603694"/>
                    <a:pt x="988218" y="622749"/>
                  </a:cubicBezTo>
                  <a:cubicBezTo>
                    <a:pt x="984027" y="635323"/>
                    <a:pt x="987229" y="627805"/>
                    <a:pt x="976312" y="644181"/>
                  </a:cubicBezTo>
                  <a:cubicBezTo>
                    <a:pt x="971629" y="651205"/>
                    <a:pt x="971282" y="652738"/>
                    <a:pt x="964406" y="658468"/>
                  </a:cubicBezTo>
                  <a:cubicBezTo>
                    <a:pt x="959355" y="662677"/>
                    <a:pt x="953563" y="665081"/>
                    <a:pt x="947737" y="667993"/>
                  </a:cubicBezTo>
                  <a:cubicBezTo>
                    <a:pt x="945356" y="670374"/>
                    <a:pt x="943395" y="673269"/>
                    <a:pt x="940593" y="675137"/>
                  </a:cubicBezTo>
                  <a:cubicBezTo>
                    <a:pt x="938505" y="676529"/>
                    <a:pt x="935695" y="676396"/>
                    <a:pt x="933450" y="677518"/>
                  </a:cubicBezTo>
                  <a:cubicBezTo>
                    <a:pt x="930890" y="678798"/>
                    <a:pt x="928687" y="680693"/>
                    <a:pt x="926306" y="682281"/>
                  </a:cubicBezTo>
                  <a:cubicBezTo>
                    <a:pt x="924718" y="684662"/>
                    <a:pt x="923924" y="687837"/>
                    <a:pt x="921543" y="689424"/>
                  </a:cubicBezTo>
                  <a:cubicBezTo>
                    <a:pt x="918820" y="691239"/>
                    <a:pt x="915153" y="690866"/>
                    <a:pt x="912018" y="691806"/>
                  </a:cubicBezTo>
                  <a:cubicBezTo>
                    <a:pt x="907210" y="693249"/>
                    <a:pt x="902493" y="694981"/>
                    <a:pt x="897731" y="696568"/>
                  </a:cubicBezTo>
                  <a:cubicBezTo>
                    <a:pt x="880974" y="702153"/>
                    <a:pt x="901664" y="694882"/>
                    <a:pt x="881062" y="703712"/>
                  </a:cubicBezTo>
                  <a:cubicBezTo>
                    <a:pt x="878755" y="704701"/>
                    <a:pt x="876225" y="705104"/>
                    <a:pt x="873918" y="706093"/>
                  </a:cubicBezTo>
                  <a:cubicBezTo>
                    <a:pt x="870655" y="707491"/>
                    <a:pt x="867761" y="709733"/>
                    <a:pt x="864393" y="710856"/>
                  </a:cubicBezTo>
                  <a:cubicBezTo>
                    <a:pt x="859171" y="712597"/>
                    <a:pt x="839592" y="715079"/>
                    <a:pt x="835818" y="715618"/>
                  </a:cubicBezTo>
                  <a:cubicBezTo>
                    <a:pt x="828044" y="719505"/>
                    <a:pt x="820835" y="723672"/>
                    <a:pt x="812006" y="725143"/>
                  </a:cubicBezTo>
                  <a:lnTo>
                    <a:pt x="797718" y="727524"/>
                  </a:lnTo>
                  <a:cubicBezTo>
                    <a:pt x="795337" y="728318"/>
                    <a:pt x="792820" y="728783"/>
                    <a:pt x="790575" y="729906"/>
                  </a:cubicBezTo>
                  <a:cubicBezTo>
                    <a:pt x="788015" y="731186"/>
                    <a:pt x="786062" y="733541"/>
                    <a:pt x="783431" y="734668"/>
                  </a:cubicBezTo>
                  <a:cubicBezTo>
                    <a:pt x="780423" y="735957"/>
                    <a:pt x="777081" y="736255"/>
                    <a:pt x="773906" y="737049"/>
                  </a:cubicBezTo>
                  <a:cubicBezTo>
                    <a:pt x="760716" y="745843"/>
                    <a:pt x="773008" y="739060"/>
                    <a:pt x="752475" y="744193"/>
                  </a:cubicBezTo>
                  <a:cubicBezTo>
                    <a:pt x="747605" y="745411"/>
                    <a:pt x="743110" y="747972"/>
                    <a:pt x="738187" y="748956"/>
                  </a:cubicBezTo>
                  <a:cubicBezTo>
                    <a:pt x="730003" y="750593"/>
                    <a:pt x="724603" y="751476"/>
                    <a:pt x="716756" y="753718"/>
                  </a:cubicBezTo>
                  <a:cubicBezTo>
                    <a:pt x="714342" y="754408"/>
                    <a:pt x="712062" y="755554"/>
                    <a:pt x="709612" y="756099"/>
                  </a:cubicBezTo>
                  <a:cubicBezTo>
                    <a:pt x="704899" y="757146"/>
                    <a:pt x="700009" y="757310"/>
                    <a:pt x="695325" y="758481"/>
                  </a:cubicBezTo>
                  <a:cubicBezTo>
                    <a:pt x="690455" y="759699"/>
                    <a:pt x="685800" y="761656"/>
                    <a:pt x="681037" y="763243"/>
                  </a:cubicBezTo>
                  <a:lnTo>
                    <a:pt x="673893" y="765624"/>
                  </a:lnTo>
                  <a:cubicBezTo>
                    <a:pt x="671512" y="766418"/>
                    <a:pt x="669185" y="767397"/>
                    <a:pt x="666750" y="768006"/>
                  </a:cubicBezTo>
                  <a:cubicBezTo>
                    <a:pt x="663575" y="768800"/>
                    <a:pt x="660372" y="769488"/>
                    <a:pt x="657225" y="770387"/>
                  </a:cubicBezTo>
                  <a:cubicBezTo>
                    <a:pt x="654811" y="771077"/>
                    <a:pt x="652551" y="772319"/>
                    <a:pt x="650081" y="772768"/>
                  </a:cubicBezTo>
                  <a:cubicBezTo>
                    <a:pt x="643785" y="773913"/>
                    <a:pt x="637374" y="774303"/>
                    <a:pt x="631031" y="775149"/>
                  </a:cubicBezTo>
                  <a:cubicBezTo>
                    <a:pt x="605370" y="778571"/>
                    <a:pt x="623461" y="776093"/>
                    <a:pt x="602456" y="779912"/>
                  </a:cubicBezTo>
                  <a:cubicBezTo>
                    <a:pt x="597706" y="780776"/>
                    <a:pt x="592876" y="781223"/>
                    <a:pt x="588168" y="782293"/>
                  </a:cubicBezTo>
                  <a:cubicBezTo>
                    <a:pt x="575403" y="785194"/>
                    <a:pt x="562768" y="788643"/>
                    <a:pt x="550068" y="791818"/>
                  </a:cubicBezTo>
                  <a:cubicBezTo>
                    <a:pt x="546893" y="792612"/>
                    <a:pt x="543648" y="793164"/>
                    <a:pt x="540543" y="794199"/>
                  </a:cubicBezTo>
                  <a:cubicBezTo>
                    <a:pt x="538162" y="794993"/>
                    <a:pt x="535835" y="795972"/>
                    <a:pt x="533400" y="796581"/>
                  </a:cubicBezTo>
                  <a:cubicBezTo>
                    <a:pt x="522497" y="799307"/>
                    <a:pt x="514000" y="799898"/>
                    <a:pt x="502443" y="801343"/>
                  </a:cubicBezTo>
                  <a:cubicBezTo>
                    <a:pt x="500062" y="802931"/>
                    <a:pt x="497915" y="804944"/>
                    <a:pt x="495300" y="806106"/>
                  </a:cubicBezTo>
                  <a:cubicBezTo>
                    <a:pt x="490712" y="808145"/>
                    <a:pt x="481012" y="810868"/>
                    <a:pt x="481012" y="810868"/>
                  </a:cubicBezTo>
                  <a:cubicBezTo>
                    <a:pt x="472281" y="810074"/>
                    <a:pt x="463497" y="809727"/>
                    <a:pt x="454818" y="808487"/>
                  </a:cubicBezTo>
                  <a:cubicBezTo>
                    <a:pt x="452333" y="808132"/>
                    <a:pt x="450088" y="806796"/>
                    <a:pt x="447675" y="806106"/>
                  </a:cubicBezTo>
                  <a:cubicBezTo>
                    <a:pt x="444528" y="805207"/>
                    <a:pt x="441325" y="804518"/>
                    <a:pt x="438150" y="803724"/>
                  </a:cubicBezTo>
                  <a:cubicBezTo>
                    <a:pt x="436562" y="799755"/>
                    <a:pt x="434888" y="795820"/>
                    <a:pt x="433387" y="791818"/>
                  </a:cubicBezTo>
                  <a:cubicBezTo>
                    <a:pt x="432506" y="789468"/>
                    <a:pt x="432129" y="786919"/>
                    <a:pt x="431006" y="784674"/>
                  </a:cubicBezTo>
                  <a:cubicBezTo>
                    <a:pt x="429726" y="782114"/>
                    <a:pt x="427831" y="779912"/>
                    <a:pt x="426243" y="777531"/>
                  </a:cubicBezTo>
                  <a:cubicBezTo>
                    <a:pt x="424307" y="771722"/>
                    <a:pt x="423715" y="767858"/>
                    <a:pt x="419100" y="763243"/>
                  </a:cubicBezTo>
                  <a:cubicBezTo>
                    <a:pt x="417076" y="761219"/>
                    <a:pt x="414337" y="760068"/>
                    <a:pt x="411956" y="758481"/>
                  </a:cubicBezTo>
                  <a:cubicBezTo>
                    <a:pt x="410368" y="756100"/>
                    <a:pt x="409428" y="753125"/>
                    <a:pt x="407193" y="751337"/>
                  </a:cubicBezTo>
                  <a:cubicBezTo>
                    <a:pt x="405233" y="749769"/>
                    <a:pt x="402295" y="750078"/>
                    <a:pt x="400050" y="748956"/>
                  </a:cubicBezTo>
                  <a:cubicBezTo>
                    <a:pt x="397490" y="747676"/>
                    <a:pt x="395235" y="745857"/>
                    <a:pt x="392906" y="744193"/>
                  </a:cubicBezTo>
                  <a:cubicBezTo>
                    <a:pt x="366045" y="725006"/>
                    <a:pt x="396841" y="744968"/>
                    <a:pt x="376237" y="734668"/>
                  </a:cubicBezTo>
                  <a:cubicBezTo>
                    <a:pt x="373677" y="733388"/>
                    <a:pt x="371723" y="731033"/>
                    <a:pt x="369093" y="729906"/>
                  </a:cubicBezTo>
                  <a:cubicBezTo>
                    <a:pt x="366085" y="728617"/>
                    <a:pt x="362715" y="728423"/>
                    <a:pt x="359568" y="727524"/>
                  </a:cubicBezTo>
                  <a:cubicBezTo>
                    <a:pt x="357155" y="726834"/>
                    <a:pt x="354806" y="725937"/>
                    <a:pt x="352425" y="725143"/>
                  </a:cubicBezTo>
                  <a:cubicBezTo>
                    <a:pt x="350837" y="722762"/>
                    <a:pt x="349897" y="719787"/>
                    <a:pt x="347662" y="717999"/>
                  </a:cubicBezTo>
                  <a:cubicBezTo>
                    <a:pt x="345702" y="716431"/>
                    <a:pt x="342763" y="716740"/>
                    <a:pt x="340518" y="715618"/>
                  </a:cubicBezTo>
                  <a:cubicBezTo>
                    <a:pt x="337958" y="714338"/>
                    <a:pt x="335756" y="712443"/>
                    <a:pt x="333375" y="710856"/>
                  </a:cubicBezTo>
                  <a:cubicBezTo>
                    <a:pt x="324106" y="696954"/>
                    <a:pt x="334465" y="709020"/>
                    <a:pt x="319087" y="701331"/>
                  </a:cubicBezTo>
                  <a:cubicBezTo>
                    <a:pt x="313968" y="698771"/>
                    <a:pt x="310230" y="693616"/>
                    <a:pt x="304800" y="691806"/>
                  </a:cubicBezTo>
                  <a:lnTo>
                    <a:pt x="290512" y="687043"/>
                  </a:lnTo>
                  <a:cubicBezTo>
                    <a:pt x="288131" y="686249"/>
                    <a:pt x="285613" y="685785"/>
                    <a:pt x="283368" y="684662"/>
                  </a:cubicBezTo>
                  <a:cubicBezTo>
                    <a:pt x="271598" y="678776"/>
                    <a:pt x="277211" y="681022"/>
                    <a:pt x="266700" y="677518"/>
                  </a:cubicBezTo>
                  <a:cubicBezTo>
                    <a:pt x="248256" y="659074"/>
                    <a:pt x="257486" y="663334"/>
                    <a:pt x="242887" y="658468"/>
                  </a:cubicBezTo>
                  <a:cubicBezTo>
                    <a:pt x="239712" y="656087"/>
                    <a:pt x="236375" y="653907"/>
                    <a:pt x="233362" y="651324"/>
                  </a:cubicBezTo>
                  <a:cubicBezTo>
                    <a:pt x="230805" y="649133"/>
                    <a:pt x="228876" y="646248"/>
                    <a:pt x="226218" y="644181"/>
                  </a:cubicBezTo>
                  <a:cubicBezTo>
                    <a:pt x="221700" y="640667"/>
                    <a:pt x="211931" y="634656"/>
                    <a:pt x="211931" y="634656"/>
                  </a:cubicBezTo>
                  <a:cubicBezTo>
                    <a:pt x="209550" y="631481"/>
                    <a:pt x="207753" y="627768"/>
                    <a:pt x="204787" y="625131"/>
                  </a:cubicBezTo>
                  <a:cubicBezTo>
                    <a:pt x="190390" y="612333"/>
                    <a:pt x="195062" y="618241"/>
                    <a:pt x="183356" y="613224"/>
                  </a:cubicBezTo>
                  <a:cubicBezTo>
                    <a:pt x="180093" y="611826"/>
                    <a:pt x="177199" y="609584"/>
                    <a:pt x="173831" y="608462"/>
                  </a:cubicBezTo>
                  <a:cubicBezTo>
                    <a:pt x="169991" y="607182"/>
                    <a:pt x="165869" y="606991"/>
                    <a:pt x="161925" y="606081"/>
                  </a:cubicBezTo>
                  <a:cubicBezTo>
                    <a:pt x="131068" y="598960"/>
                    <a:pt x="154585" y="603269"/>
                    <a:pt x="128587" y="598937"/>
                  </a:cubicBezTo>
                  <a:cubicBezTo>
                    <a:pt x="125412" y="597349"/>
                    <a:pt x="122325" y="595572"/>
                    <a:pt x="119062" y="594174"/>
                  </a:cubicBezTo>
                  <a:cubicBezTo>
                    <a:pt x="116755" y="593185"/>
                    <a:pt x="113878" y="593361"/>
                    <a:pt x="111918" y="591793"/>
                  </a:cubicBezTo>
                  <a:cubicBezTo>
                    <a:pt x="109683" y="590005"/>
                    <a:pt x="109583" y="586166"/>
                    <a:pt x="107156" y="584649"/>
                  </a:cubicBezTo>
                  <a:cubicBezTo>
                    <a:pt x="102899" y="581988"/>
                    <a:pt x="92868" y="579887"/>
                    <a:pt x="92868" y="579887"/>
                  </a:cubicBezTo>
                  <a:cubicBezTo>
                    <a:pt x="90487" y="577506"/>
                    <a:pt x="88448" y="574724"/>
                    <a:pt x="85725" y="572743"/>
                  </a:cubicBezTo>
                  <a:cubicBezTo>
                    <a:pt x="79669" y="568339"/>
                    <a:pt x="71970" y="566132"/>
                    <a:pt x="66675" y="560837"/>
                  </a:cubicBezTo>
                  <a:cubicBezTo>
                    <a:pt x="41902" y="536064"/>
                    <a:pt x="75594" y="568822"/>
                    <a:pt x="52387" y="548931"/>
                  </a:cubicBezTo>
                  <a:cubicBezTo>
                    <a:pt x="47258" y="544535"/>
                    <a:pt x="41261" y="538583"/>
                    <a:pt x="38100" y="532262"/>
                  </a:cubicBezTo>
                  <a:cubicBezTo>
                    <a:pt x="36977" y="530017"/>
                    <a:pt x="37286" y="527078"/>
                    <a:pt x="35718" y="525118"/>
                  </a:cubicBezTo>
                  <a:cubicBezTo>
                    <a:pt x="33930" y="522883"/>
                    <a:pt x="30956" y="521943"/>
                    <a:pt x="28575" y="520356"/>
                  </a:cubicBezTo>
                  <a:cubicBezTo>
                    <a:pt x="26987" y="517975"/>
                    <a:pt x="25092" y="515772"/>
                    <a:pt x="23812" y="513212"/>
                  </a:cubicBezTo>
                  <a:cubicBezTo>
                    <a:pt x="22689" y="510967"/>
                    <a:pt x="22999" y="508028"/>
                    <a:pt x="21431" y="506068"/>
                  </a:cubicBezTo>
                  <a:cubicBezTo>
                    <a:pt x="19643" y="503833"/>
                    <a:pt x="16668" y="502893"/>
                    <a:pt x="14287" y="501306"/>
                  </a:cubicBezTo>
                  <a:cubicBezTo>
                    <a:pt x="9179" y="485981"/>
                    <a:pt x="15910" y="502626"/>
                    <a:pt x="4762" y="487018"/>
                  </a:cubicBezTo>
                  <a:cubicBezTo>
                    <a:pt x="2699" y="484129"/>
                    <a:pt x="1587" y="480668"/>
                    <a:pt x="0" y="477493"/>
                  </a:cubicBezTo>
                  <a:cubicBezTo>
                    <a:pt x="3304" y="467579"/>
                    <a:pt x="2463" y="471086"/>
                    <a:pt x="4762" y="458443"/>
                  </a:cubicBezTo>
                  <a:cubicBezTo>
                    <a:pt x="5626" y="453693"/>
                    <a:pt x="5972" y="448840"/>
                    <a:pt x="7143" y="444156"/>
                  </a:cubicBezTo>
                  <a:cubicBezTo>
                    <a:pt x="8361" y="439286"/>
                    <a:pt x="10689" y="434738"/>
                    <a:pt x="11906" y="429868"/>
                  </a:cubicBezTo>
                  <a:cubicBezTo>
                    <a:pt x="12700" y="426693"/>
                    <a:pt x="13388" y="423490"/>
                    <a:pt x="14287" y="420343"/>
                  </a:cubicBezTo>
                  <a:cubicBezTo>
                    <a:pt x="14977" y="417929"/>
                    <a:pt x="16123" y="415649"/>
                    <a:pt x="16668" y="413199"/>
                  </a:cubicBezTo>
                  <a:cubicBezTo>
                    <a:pt x="17715" y="408486"/>
                    <a:pt x="18003" y="403625"/>
                    <a:pt x="19050" y="398912"/>
                  </a:cubicBezTo>
                  <a:cubicBezTo>
                    <a:pt x="20769" y="391178"/>
                    <a:pt x="22832" y="390085"/>
                    <a:pt x="26193" y="382243"/>
                  </a:cubicBezTo>
                  <a:cubicBezTo>
                    <a:pt x="32107" y="368444"/>
                    <a:pt x="24188" y="381679"/>
                    <a:pt x="33337" y="367956"/>
                  </a:cubicBezTo>
                  <a:cubicBezTo>
                    <a:pt x="33762" y="365830"/>
                    <a:pt x="36836" y="349472"/>
                    <a:pt x="38100" y="346524"/>
                  </a:cubicBezTo>
                  <a:cubicBezTo>
                    <a:pt x="39227" y="343894"/>
                    <a:pt x="41275" y="341762"/>
                    <a:pt x="42862" y="339381"/>
                  </a:cubicBezTo>
                  <a:cubicBezTo>
                    <a:pt x="43656" y="336206"/>
                    <a:pt x="43954" y="332864"/>
                    <a:pt x="45243" y="329856"/>
                  </a:cubicBezTo>
                  <a:cubicBezTo>
                    <a:pt x="46370" y="327225"/>
                    <a:pt x="48586" y="325197"/>
                    <a:pt x="50006" y="322712"/>
                  </a:cubicBezTo>
                  <a:cubicBezTo>
                    <a:pt x="51767" y="319630"/>
                    <a:pt x="53370" y="316450"/>
                    <a:pt x="54768" y="313187"/>
                  </a:cubicBezTo>
                  <a:cubicBezTo>
                    <a:pt x="59692" y="301699"/>
                    <a:pt x="54021" y="309670"/>
                    <a:pt x="61912" y="296518"/>
                  </a:cubicBezTo>
                  <a:cubicBezTo>
                    <a:pt x="64857" y="291610"/>
                    <a:pt x="68262" y="286993"/>
                    <a:pt x="71437" y="282231"/>
                  </a:cubicBezTo>
                  <a:lnTo>
                    <a:pt x="76200" y="275087"/>
                  </a:lnTo>
                  <a:cubicBezTo>
                    <a:pt x="82181" y="257140"/>
                    <a:pt x="74116" y="279253"/>
                    <a:pt x="83343" y="260799"/>
                  </a:cubicBezTo>
                  <a:cubicBezTo>
                    <a:pt x="84466" y="258554"/>
                    <a:pt x="84333" y="255744"/>
                    <a:pt x="85725" y="253656"/>
                  </a:cubicBezTo>
                  <a:cubicBezTo>
                    <a:pt x="87593" y="250854"/>
                    <a:pt x="90712" y="249099"/>
                    <a:pt x="92868" y="246512"/>
                  </a:cubicBezTo>
                  <a:cubicBezTo>
                    <a:pt x="94700" y="244313"/>
                    <a:pt x="96043" y="241749"/>
                    <a:pt x="97631" y="239368"/>
                  </a:cubicBezTo>
                  <a:cubicBezTo>
                    <a:pt x="100226" y="231581"/>
                    <a:pt x="102258" y="223397"/>
                    <a:pt x="109537" y="217937"/>
                  </a:cubicBezTo>
                  <a:lnTo>
                    <a:pt x="119062" y="210793"/>
                  </a:lnTo>
                  <a:cubicBezTo>
                    <a:pt x="124724" y="193806"/>
                    <a:pt x="116695" y="214343"/>
                    <a:pt x="128587" y="196506"/>
                  </a:cubicBezTo>
                  <a:cubicBezTo>
                    <a:pt x="129979" y="194417"/>
                    <a:pt x="129845" y="191607"/>
                    <a:pt x="130968" y="189362"/>
                  </a:cubicBezTo>
                  <a:cubicBezTo>
                    <a:pt x="132248" y="186802"/>
                    <a:pt x="134143" y="184599"/>
                    <a:pt x="135731" y="182218"/>
                  </a:cubicBezTo>
                  <a:cubicBezTo>
                    <a:pt x="136939" y="177387"/>
                    <a:pt x="138444" y="170330"/>
                    <a:pt x="140493" y="165549"/>
                  </a:cubicBezTo>
                  <a:cubicBezTo>
                    <a:pt x="141891" y="162286"/>
                    <a:pt x="143858" y="159287"/>
                    <a:pt x="145256" y="156024"/>
                  </a:cubicBezTo>
                  <a:cubicBezTo>
                    <a:pt x="147306" y="151242"/>
                    <a:pt x="148810" y="144189"/>
                    <a:pt x="150018" y="139356"/>
                  </a:cubicBezTo>
                  <a:cubicBezTo>
                    <a:pt x="150812" y="113956"/>
                    <a:pt x="151064" y="88533"/>
                    <a:pt x="152400" y="63156"/>
                  </a:cubicBezTo>
                  <a:cubicBezTo>
                    <a:pt x="152654" y="58334"/>
                    <a:pt x="154143" y="53654"/>
                    <a:pt x="154781" y="48868"/>
                  </a:cubicBezTo>
                  <a:cubicBezTo>
                    <a:pt x="155731" y="41743"/>
                    <a:pt x="156212" y="34562"/>
                    <a:pt x="157162" y="27437"/>
                  </a:cubicBezTo>
                  <a:cubicBezTo>
                    <a:pt x="159673" y="8599"/>
                    <a:pt x="147240" y="4815"/>
                    <a:pt x="147637" y="1243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58C302C-AD65-42B6-8A76-77362EAEE833}"/>
                </a:ext>
              </a:extLst>
            </p:cNvPr>
            <p:cNvGrpSpPr/>
            <p:nvPr/>
          </p:nvGrpSpPr>
          <p:grpSpPr>
            <a:xfrm>
              <a:off x="2592723" y="2146597"/>
              <a:ext cx="389850" cy="369332"/>
              <a:chOff x="3843673" y="419397"/>
              <a:chExt cx="389850" cy="369332"/>
            </a:xfrm>
          </p:grpSpPr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914CB7CA-DD0F-44BE-8EF4-B961F1C333CE}"/>
                  </a:ext>
                </a:extLst>
              </p:cNvPr>
              <p:cNvSpPr/>
              <p:nvPr/>
            </p:nvSpPr>
            <p:spPr>
              <a:xfrm>
                <a:off x="3916681" y="472441"/>
                <a:ext cx="223520" cy="228599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00B050"/>
                  </a:solidFill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A9FBA89D-BA9F-4785-BECD-7E9AB774933A}"/>
                  </a:ext>
                </a:extLst>
              </p:cNvPr>
              <p:cNvSpPr/>
              <p:nvPr/>
            </p:nvSpPr>
            <p:spPr>
              <a:xfrm>
                <a:off x="3843673" y="419397"/>
                <a:ext cx="389850" cy="369332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Kalpurush" panose="02000600000000000000" pitchFamily="2" charset="0"/>
                    <a:cs typeface="Kalpurush" panose="02000600000000000000" pitchFamily="2" charset="0"/>
                  </a:rPr>
                  <a:t>১১</a:t>
                </a:r>
              </a:p>
            </p:txBody>
          </p:sp>
        </p:grp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5D74DC6-11A9-42DE-B5FC-03A4BAC24380}"/>
              </a:ext>
            </a:extLst>
          </p:cNvPr>
          <p:cNvGrpSpPr/>
          <p:nvPr/>
        </p:nvGrpSpPr>
        <p:grpSpPr>
          <a:xfrm>
            <a:off x="1244209" y="3853365"/>
            <a:ext cx="2895991" cy="2319015"/>
            <a:chOff x="1142609" y="3565076"/>
            <a:chExt cx="2946791" cy="1997524"/>
          </a:xfrm>
        </p:grpSpPr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AB7DA49-0FC5-48AE-BAEE-E016D0A73BE9}"/>
                </a:ext>
              </a:extLst>
            </p:cNvPr>
            <p:cNvSpPr/>
            <p:nvPr/>
          </p:nvSpPr>
          <p:spPr>
            <a:xfrm>
              <a:off x="1142609" y="3565076"/>
              <a:ext cx="2946791" cy="1997524"/>
            </a:xfrm>
            <a:custGeom>
              <a:avLst/>
              <a:gdLst>
                <a:gd name="connsiteX0" fmla="*/ 2949331 w 2989628"/>
                <a:gd name="connsiteY0" fmla="*/ 1892114 h 1894283"/>
                <a:gd name="connsiteX1" fmla="*/ 2354971 w 2989628"/>
                <a:gd name="connsiteY1" fmla="*/ 1884494 h 1894283"/>
                <a:gd name="connsiteX2" fmla="*/ 2324491 w 2989628"/>
                <a:gd name="connsiteY2" fmla="*/ 1876874 h 1894283"/>
                <a:gd name="connsiteX3" fmla="*/ 1806331 w 2989628"/>
                <a:gd name="connsiteY3" fmla="*/ 1869254 h 1894283"/>
                <a:gd name="connsiteX4" fmla="*/ 1387231 w 2989628"/>
                <a:gd name="connsiteY4" fmla="*/ 1861634 h 1894283"/>
                <a:gd name="connsiteX5" fmla="*/ 1211971 w 2989628"/>
                <a:gd name="connsiteY5" fmla="*/ 1846394 h 1894283"/>
                <a:gd name="connsiteX6" fmla="*/ 808111 w 2989628"/>
                <a:gd name="connsiteY6" fmla="*/ 1854014 h 1894283"/>
                <a:gd name="connsiteX7" fmla="*/ 777631 w 2989628"/>
                <a:gd name="connsiteY7" fmla="*/ 1861634 h 1894283"/>
                <a:gd name="connsiteX8" fmla="*/ 716671 w 2989628"/>
                <a:gd name="connsiteY8" fmla="*/ 1869254 h 1894283"/>
                <a:gd name="connsiteX9" fmla="*/ 678571 w 2989628"/>
                <a:gd name="connsiteY9" fmla="*/ 1876874 h 1894283"/>
                <a:gd name="connsiteX10" fmla="*/ 274711 w 2989628"/>
                <a:gd name="connsiteY10" fmla="*/ 1869254 h 1894283"/>
                <a:gd name="connsiteX11" fmla="*/ 251851 w 2989628"/>
                <a:gd name="connsiteY11" fmla="*/ 1861634 h 1894283"/>
                <a:gd name="connsiteX12" fmla="*/ 198511 w 2989628"/>
                <a:gd name="connsiteY12" fmla="*/ 1846394 h 1894283"/>
                <a:gd name="connsiteX13" fmla="*/ 61351 w 2989628"/>
                <a:gd name="connsiteY13" fmla="*/ 1838774 h 1894283"/>
                <a:gd name="connsiteX14" fmla="*/ 391 w 2989628"/>
                <a:gd name="connsiteY14" fmla="*/ 1823534 h 1894283"/>
                <a:gd name="connsiteX15" fmla="*/ 15631 w 2989628"/>
                <a:gd name="connsiteY15" fmla="*/ 1770194 h 1894283"/>
                <a:gd name="connsiteX16" fmla="*/ 46111 w 2989628"/>
                <a:gd name="connsiteY16" fmla="*/ 1724474 h 1894283"/>
                <a:gd name="connsiteX17" fmla="*/ 61351 w 2989628"/>
                <a:gd name="connsiteY17" fmla="*/ 1701614 h 1894283"/>
                <a:gd name="connsiteX18" fmla="*/ 68971 w 2989628"/>
                <a:gd name="connsiteY18" fmla="*/ 1678754 h 1894283"/>
                <a:gd name="connsiteX19" fmla="*/ 61351 w 2989628"/>
                <a:gd name="connsiteY19" fmla="*/ 1610174 h 1894283"/>
                <a:gd name="connsiteX20" fmla="*/ 68971 w 2989628"/>
                <a:gd name="connsiteY20" fmla="*/ 1579694 h 1894283"/>
                <a:gd name="connsiteX21" fmla="*/ 84211 w 2989628"/>
                <a:gd name="connsiteY21" fmla="*/ 1556834 h 1894283"/>
                <a:gd name="connsiteX22" fmla="*/ 99451 w 2989628"/>
                <a:gd name="connsiteY22" fmla="*/ 1480634 h 1894283"/>
                <a:gd name="connsiteX23" fmla="*/ 107071 w 2989628"/>
                <a:gd name="connsiteY23" fmla="*/ 1457774 h 1894283"/>
                <a:gd name="connsiteX24" fmla="*/ 122311 w 2989628"/>
                <a:gd name="connsiteY24" fmla="*/ 1434914 h 1894283"/>
                <a:gd name="connsiteX25" fmla="*/ 168031 w 2989628"/>
                <a:gd name="connsiteY25" fmla="*/ 1404434 h 1894283"/>
                <a:gd name="connsiteX26" fmla="*/ 221371 w 2989628"/>
                <a:gd name="connsiteY26" fmla="*/ 1396814 h 1894283"/>
                <a:gd name="connsiteX27" fmla="*/ 244231 w 2989628"/>
                <a:gd name="connsiteY27" fmla="*/ 1389194 h 1894283"/>
                <a:gd name="connsiteX28" fmla="*/ 289951 w 2989628"/>
                <a:gd name="connsiteY28" fmla="*/ 1351094 h 1894283"/>
                <a:gd name="connsiteX29" fmla="*/ 305191 w 2989628"/>
                <a:gd name="connsiteY29" fmla="*/ 1328234 h 1894283"/>
                <a:gd name="connsiteX30" fmla="*/ 328051 w 2989628"/>
                <a:gd name="connsiteY30" fmla="*/ 1305374 h 1894283"/>
                <a:gd name="connsiteX31" fmla="*/ 343291 w 2989628"/>
                <a:gd name="connsiteY31" fmla="*/ 1282514 h 1894283"/>
                <a:gd name="connsiteX32" fmla="*/ 389011 w 2989628"/>
                <a:gd name="connsiteY32" fmla="*/ 1259654 h 1894283"/>
                <a:gd name="connsiteX33" fmla="*/ 442351 w 2989628"/>
                <a:gd name="connsiteY33" fmla="*/ 1221554 h 1894283"/>
                <a:gd name="connsiteX34" fmla="*/ 449971 w 2989628"/>
                <a:gd name="connsiteY34" fmla="*/ 1198694 h 1894283"/>
                <a:gd name="connsiteX35" fmla="*/ 488071 w 2989628"/>
                <a:gd name="connsiteY35" fmla="*/ 1152974 h 1894283"/>
                <a:gd name="connsiteX36" fmla="*/ 503311 w 2989628"/>
                <a:gd name="connsiteY36" fmla="*/ 1038674 h 1894283"/>
                <a:gd name="connsiteX37" fmla="*/ 510931 w 2989628"/>
                <a:gd name="connsiteY37" fmla="*/ 1015814 h 1894283"/>
                <a:gd name="connsiteX38" fmla="*/ 549031 w 2989628"/>
                <a:gd name="connsiteY38" fmla="*/ 1000574 h 1894283"/>
                <a:gd name="connsiteX39" fmla="*/ 602371 w 2989628"/>
                <a:gd name="connsiteY39" fmla="*/ 1008194 h 1894283"/>
                <a:gd name="connsiteX40" fmla="*/ 617611 w 2989628"/>
                <a:gd name="connsiteY40" fmla="*/ 1031054 h 1894283"/>
                <a:gd name="connsiteX41" fmla="*/ 609991 w 2989628"/>
                <a:gd name="connsiteY41" fmla="*/ 1145354 h 1894283"/>
                <a:gd name="connsiteX42" fmla="*/ 617611 w 2989628"/>
                <a:gd name="connsiteY42" fmla="*/ 1198694 h 1894283"/>
                <a:gd name="connsiteX43" fmla="*/ 640471 w 2989628"/>
                <a:gd name="connsiteY43" fmla="*/ 1191074 h 1894283"/>
                <a:gd name="connsiteX44" fmla="*/ 724291 w 2989628"/>
                <a:gd name="connsiteY44" fmla="*/ 1175834 h 1894283"/>
                <a:gd name="connsiteX45" fmla="*/ 739531 w 2989628"/>
                <a:gd name="connsiteY45" fmla="*/ 1152974 h 1894283"/>
                <a:gd name="connsiteX46" fmla="*/ 701431 w 2989628"/>
                <a:gd name="connsiteY46" fmla="*/ 1122494 h 1894283"/>
                <a:gd name="connsiteX47" fmla="*/ 693811 w 2989628"/>
                <a:gd name="connsiteY47" fmla="*/ 992954 h 1894283"/>
                <a:gd name="connsiteX48" fmla="*/ 716671 w 2989628"/>
                <a:gd name="connsiteY48" fmla="*/ 985334 h 1894283"/>
                <a:gd name="connsiteX49" fmla="*/ 747151 w 2989628"/>
                <a:gd name="connsiteY49" fmla="*/ 970094 h 1894283"/>
                <a:gd name="connsiteX50" fmla="*/ 762391 w 2989628"/>
                <a:gd name="connsiteY50" fmla="*/ 947234 h 1894283"/>
                <a:gd name="connsiteX51" fmla="*/ 747151 w 2989628"/>
                <a:gd name="connsiteY51" fmla="*/ 992954 h 1894283"/>
                <a:gd name="connsiteX52" fmla="*/ 731911 w 2989628"/>
                <a:gd name="connsiteY52" fmla="*/ 1069154 h 1894283"/>
                <a:gd name="connsiteX53" fmla="*/ 747151 w 2989628"/>
                <a:gd name="connsiteY53" fmla="*/ 1092014 h 1894283"/>
                <a:gd name="connsiteX54" fmla="*/ 861451 w 2989628"/>
                <a:gd name="connsiteY54" fmla="*/ 1061534 h 1894283"/>
                <a:gd name="connsiteX55" fmla="*/ 846211 w 2989628"/>
                <a:gd name="connsiteY55" fmla="*/ 1038674 h 1894283"/>
                <a:gd name="connsiteX56" fmla="*/ 808111 w 2989628"/>
                <a:gd name="connsiteY56" fmla="*/ 1008194 h 1894283"/>
                <a:gd name="connsiteX57" fmla="*/ 830971 w 2989628"/>
                <a:gd name="connsiteY57" fmla="*/ 939614 h 1894283"/>
                <a:gd name="connsiteX58" fmla="*/ 853831 w 2989628"/>
                <a:gd name="connsiteY58" fmla="*/ 924374 h 1894283"/>
                <a:gd name="connsiteX59" fmla="*/ 853831 w 2989628"/>
                <a:gd name="connsiteY59" fmla="*/ 665294 h 1894283"/>
                <a:gd name="connsiteX60" fmla="*/ 876691 w 2989628"/>
                <a:gd name="connsiteY60" fmla="*/ 657674 h 1894283"/>
                <a:gd name="connsiteX61" fmla="*/ 914791 w 2989628"/>
                <a:gd name="connsiteY61" fmla="*/ 665294 h 1894283"/>
                <a:gd name="connsiteX62" fmla="*/ 907171 w 2989628"/>
                <a:gd name="connsiteY62" fmla="*/ 711014 h 1894283"/>
                <a:gd name="connsiteX63" fmla="*/ 891931 w 2989628"/>
                <a:gd name="connsiteY63" fmla="*/ 764354 h 1894283"/>
                <a:gd name="connsiteX64" fmla="*/ 884311 w 2989628"/>
                <a:gd name="connsiteY64" fmla="*/ 802454 h 1894283"/>
                <a:gd name="connsiteX65" fmla="*/ 876691 w 2989628"/>
                <a:gd name="connsiteY65" fmla="*/ 909134 h 1894283"/>
                <a:gd name="connsiteX66" fmla="*/ 869071 w 2989628"/>
                <a:gd name="connsiteY66" fmla="*/ 931994 h 1894283"/>
                <a:gd name="connsiteX67" fmla="*/ 876691 w 2989628"/>
                <a:gd name="connsiteY67" fmla="*/ 1114874 h 1894283"/>
                <a:gd name="connsiteX68" fmla="*/ 891931 w 2989628"/>
                <a:gd name="connsiteY68" fmla="*/ 1137734 h 1894283"/>
                <a:gd name="connsiteX69" fmla="*/ 899551 w 2989628"/>
                <a:gd name="connsiteY69" fmla="*/ 1160594 h 1894283"/>
                <a:gd name="connsiteX70" fmla="*/ 922411 w 2989628"/>
                <a:gd name="connsiteY70" fmla="*/ 1183454 h 1894283"/>
                <a:gd name="connsiteX71" fmla="*/ 937651 w 2989628"/>
                <a:gd name="connsiteY71" fmla="*/ 1137734 h 1894283"/>
                <a:gd name="connsiteX72" fmla="*/ 968131 w 2989628"/>
                <a:gd name="connsiteY72" fmla="*/ 1092014 h 1894283"/>
                <a:gd name="connsiteX73" fmla="*/ 1013851 w 2989628"/>
                <a:gd name="connsiteY73" fmla="*/ 1076774 h 1894283"/>
                <a:gd name="connsiteX74" fmla="*/ 1006231 w 2989628"/>
                <a:gd name="connsiteY74" fmla="*/ 1046294 h 1894283"/>
                <a:gd name="connsiteX75" fmla="*/ 960511 w 2989628"/>
                <a:gd name="connsiteY75" fmla="*/ 1031054 h 1894283"/>
                <a:gd name="connsiteX76" fmla="*/ 937651 w 2989628"/>
                <a:gd name="connsiteY76" fmla="*/ 1015814 h 1894283"/>
                <a:gd name="connsiteX77" fmla="*/ 930031 w 2989628"/>
                <a:gd name="connsiteY77" fmla="*/ 992954 h 1894283"/>
                <a:gd name="connsiteX78" fmla="*/ 1021471 w 2989628"/>
                <a:gd name="connsiteY78" fmla="*/ 970094 h 1894283"/>
                <a:gd name="connsiteX79" fmla="*/ 1067191 w 2989628"/>
                <a:gd name="connsiteY79" fmla="*/ 992954 h 1894283"/>
                <a:gd name="connsiteX80" fmla="*/ 1090051 w 2989628"/>
                <a:gd name="connsiteY80" fmla="*/ 1000574 h 1894283"/>
                <a:gd name="connsiteX81" fmla="*/ 1143391 w 2989628"/>
                <a:gd name="connsiteY81" fmla="*/ 1031054 h 1894283"/>
                <a:gd name="connsiteX82" fmla="*/ 1166251 w 2989628"/>
                <a:gd name="connsiteY82" fmla="*/ 1038674 h 1894283"/>
                <a:gd name="connsiteX83" fmla="*/ 1189111 w 2989628"/>
                <a:gd name="connsiteY83" fmla="*/ 1023434 h 1894283"/>
                <a:gd name="connsiteX84" fmla="*/ 1158631 w 2989628"/>
                <a:gd name="connsiteY84" fmla="*/ 939614 h 1894283"/>
                <a:gd name="connsiteX85" fmla="*/ 1143391 w 2989628"/>
                <a:gd name="connsiteY85" fmla="*/ 916754 h 1894283"/>
                <a:gd name="connsiteX86" fmla="*/ 1135771 w 2989628"/>
                <a:gd name="connsiteY86" fmla="*/ 855794 h 1894283"/>
                <a:gd name="connsiteX87" fmla="*/ 1128151 w 2989628"/>
                <a:gd name="connsiteY87" fmla="*/ 825314 h 1894283"/>
                <a:gd name="connsiteX88" fmla="*/ 1158631 w 2989628"/>
                <a:gd name="connsiteY88" fmla="*/ 756734 h 1894283"/>
                <a:gd name="connsiteX89" fmla="*/ 1181491 w 2989628"/>
                <a:gd name="connsiteY89" fmla="*/ 771974 h 1894283"/>
                <a:gd name="connsiteX90" fmla="*/ 1196731 w 2989628"/>
                <a:gd name="connsiteY90" fmla="*/ 794834 h 1894283"/>
                <a:gd name="connsiteX91" fmla="*/ 1204351 w 2989628"/>
                <a:gd name="connsiteY91" fmla="*/ 832934 h 1894283"/>
                <a:gd name="connsiteX92" fmla="*/ 1227211 w 2989628"/>
                <a:gd name="connsiteY92" fmla="*/ 848174 h 1894283"/>
                <a:gd name="connsiteX93" fmla="*/ 1272931 w 2989628"/>
                <a:gd name="connsiteY93" fmla="*/ 863414 h 1894283"/>
                <a:gd name="connsiteX94" fmla="*/ 1234831 w 2989628"/>
                <a:gd name="connsiteY94" fmla="*/ 947234 h 1894283"/>
                <a:gd name="connsiteX95" fmla="*/ 1265311 w 2989628"/>
                <a:gd name="connsiteY95" fmla="*/ 1000574 h 1894283"/>
                <a:gd name="connsiteX96" fmla="*/ 1272931 w 2989628"/>
                <a:gd name="connsiteY96" fmla="*/ 1023434 h 1894283"/>
                <a:gd name="connsiteX97" fmla="*/ 1333891 w 2989628"/>
                <a:gd name="connsiteY97" fmla="*/ 1046294 h 1894283"/>
                <a:gd name="connsiteX98" fmla="*/ 1379611 w 2989628"/>
                <a:gd name="connsiteY98" fmla="*/ 1061534 h 1894283"/>
                <a:gd name="connsiteX99" fmla="*/ 1402471 w 2989628"/>
                <a:gd name="connsiteY99" fmla="*/ 1046294 h 1894283"/>
                <a:gd name="connsiteX100" fmla="*/ 1410091 w 2989628"/>
                <a:gd name="connsiteY100" fmla="*/ 1000574 h 1894283"/>
                <a:gd name="connsiteX101" fmla="*/ 1417711 w 2989628"/>
                <a:gd name="connsiteY101" fmla="*/ 977714 h 1894283"/>
                <a:gd name="connsiteX102" fmla="*/ 1425331 w 2989628"/>
                <a:gd name="connsiteY102" fmla="*/ 947234 h 1894283"/>
                <a:gd name="connsiteX103" fmla="*/ 1463431 w 2989628"/>
                <a:gd name="connsiteY103" fmla="*/ 901514 h 1894283"/>
                <a:gd name="connsiteX104" fmla="*/ 1478671 w 2989628"/>
                <a:gd name="connsiteY104" fmla="*/ 878654 h 1894283"/>
                <a:gd name="connsiteX105" fmla="*/ 1524391 w 2989628"/>
                <a:gd name="connsiteY105" fmla="*/ 855794 h 1894283"/>
                <a:gd name="connsiteX106" fmla="*/ 1554871 w 2989628"/>
                <a:gd name="connsiteY106" fmla="*/ 848174 h 1894283"/>
                <a:gd name="connsiteX107" fmla="*/ 1577731 w 2989628"/>
                <a:gd name="connsiteY107" fmla="*/ 832934 h 1894283"/>
                <a:gd name="connsiteX108" fmla="*/ 1608211 w 2989628"/>
                <a:gd name="connsiteY108" fmla="*/ 825314 h 1894283"/>
                <a:gd name="connsiteX109" fmla="*/ 1631071 w 2989628"/>
                <a:gd name="connsiteY109" fmla="*/ 802454 h 1894283"/>
                <a:gd name="connsiteX110" fmla="*/ 1638691 w 2989628"/>
                <a:gd name="connsiteY110" fmla="*/ 771974 h 1894283"/>
                <a:gd name="connsiteX111" fmla="*/ 1653931 w 2989628"/>
                <a:gd name="connsiteY111" fmla="*/ 749114 h 1894283"/>
                <a:gd name="connsiteX112" fmla="*/ 1661551 w 2989628"/>
                <a:gd name="connsiteY112" fmla="*/ 726254 h 1894283"/>
                <a:gd name="connsiteX113" fmla="*/ 1653931 w 2989628"/>
                <a:gd name="connsiteY113" fmla="*/ 330014 h 1894283"/>
                <a:gd name="connsiteX114" fmla="*/ 1623451 w 2989628"/>
                <a:gd name="connsiteY114" fmla="*/ 284294 h 1894283"/>
                <a:gd name="connsiteX115" fmla="*/ 1608211 w 2989628"/>
                <a:gd name="connsiteY115" fmla="*/ 261434 h 1894283"/>
                <a:gd name="connsiteX116" fmla="*/ 1577731 w 2989628"/>
                <a:gd name="connsiteY116" fmla="*/ 208094 h 1894283"/>
                <a:gd name="connsiteX117" fmla="*/ 1585351 w 2989628"/>
                <a:gd name="connsiteY117" fmla="*/ 185234 h 1894283"/>
                <a:gd name="connsiteX118" fmla="*/ 1608211 w 2989628"/>
                <a:gd name="connsiteY118" fmla="*/ 192854 h 1894283"/>
                <a:gd name="connsiteX119" fmla="*/ 1653931 w 2989628"/>
                <a:gd name="connsiteY119" fmla="*/ 215714 h 1894283"/>
                <a:gd name="connsiteX120" fmla="*/ 1669171 w 2989628"/>
                <a:gd name="connsiteY120" fmla="*/ 192854 h 1894283"/>
                <a:gd name="connsiteX121" fmla="*/ 1661551 w 2989628"/>
                <a:gd name="connsiteY121" fmla="*/ 124274 h 1894283"/>
                <a:gd name="connsiteX122" fmla="*/ 1638691 w 2989628"/>
                <a:gd name="connsiteY122" fmla="*/ 109034 h 1894283"/>
                <a:gd name="connsiteX123" fmla="*/ 1615831 w 2989628"/>
                <a:gd name="connsiteY123" fmla="*/ 101414 h 1894283"/>
                <a:gd name="connsiteX124" fmla="*/ 1592971 w 2989628"/>
                <a:gd name="connsiteY124" fmla="*/ 86174 h 1894283"/>
                <a:gd name="connsiteX125" fmla="*/ 1562491 w 2989628"/>
                <a:gd name="connsiteY125" fmla="*/ 70934 h 1894283"/>
                <a:gd name="connsiteX126" fmla="*/ 1570111 w 2989628"/>
                <a:gd name="connsiteY126" fmla="*/ 2354 h 1894283"/>
                <a:gd name="connsiteX127" fmla="*/ 1592971 w 2989628"/>
                <a:gd name="connsiteY127" fmla="*/ 9974 h 1894283"/>
                <a:gd name="connsiteX128" fmla="*/ 1638691 w 2989628"/>
                <a:gd name="connsiteY128" fmla="*/ 32834 h 1894283"/>
                <a:gd name="connsiteX129" fmla="*/ 1692031 w 2989628"/>
                <a:gd name="connsiteY129" fmla="*/ 70934 h 1894283"/>
                <a:gd name="connsiteX130" fmla="*/ 1722511 w 2989628"/>
                <a:gd name="connsiteY130" fmla="*/ 78554 h 1894283"/>
                <a:gd name="connsiteX131" fmla="*/ 1737751 w 2989628"/>
                <a:gd name="connsiteY131" fmla="*/ 101414 h 1894283"/>
                <a:gd name="connsiteX132" fmla="*/ 1760611 w 2989628"/>
                <a:gd name="connsiteY132" fmla="*/ 124274 h 1894283"/>
                <a:gd name="connsiteX133" fmla="*/ 1768231 w 2989628"/>
                <a:gd name="connsiteY133" fmla="*/ 147134 h 1894283"/>
                <a:gd name="connsiteX134" fmla="*/ 1791091 w 2989628"/>
                <a:gd name="connsiteY134" fmla="*/ 169994 h 1894283"/>
                <a:gd name="connsiteX135" fmla="*/ 1806331 w 2989628"/>
                <a:gd name="connsiteY135" fmla="*/ 192854 h 1894283"/>
                <a:gd name="connsiteX136" fmla="*/ 1829191 w 2989628"/>
                <a:gd name="connsiteY136" fmla="*/ 200474 h 1894283"/>
                <a:gd name="connsiteX137" fmla="*/ 1882531 w 2989628"/>
                <a:gd name="connsiteY137" fmla="*/ 223334 h 1894283"/>
                <a:gd name="connsiteX138" fmla="*/ 1905391 w 2989628"/>
                <a:gd name="connsiteY138" fmla="*/ 238574 h 1894283"/>
                <a:gd name="connsiteX139" fmla="*/ 1928251 w 2989628"/>
                <a:gd name="connsiteY139" fmla="*/ 246194 h 1894283"/>
                <a:gd name="connsiteX140" fmla="*/ 2233051 w 2989628"/>
                <a:gd name="connsiteY140" fmla="*/ 269054 h 1894283"/>
                <a:gd name="connsiteX141" fmla="*/ 2278771 w 2989628"/>
                <a:gd name="connsiteY141" fmla="*/ 307154 h 1894283"/>
                <a:gd name="connsiteX142" fmla="*/ 2301631 w 2989628"/>
                <a:gd name="connsiteY142" fmla="*/ 314774 h 1894283"/>
                <a:gd name="connsiteX143" fmla="*/ 2324491 w 2989628"/>
                <a:gd name="connsiteY143" fmla="*/ 337634 h 1894283"/>
                <a:gd name="connsiteX144" fmla="*/ 2332111 w 2989628"/>
                <a:gd name="connsiteY144" fmla="*/ 368114 h 1894283"/>
                <a:gd name="connsiteX145" fmla="*/ 2347351 w 2989628"/>
                <a:gd name="connsiteY145" fmla="*/ 413834 h 1894283"/>
                <a:gd name="connsiteX146" fmla="*/ 2362591 w 2989628"/>
                <a:gd name="connsiteY146" fmla="*/ 451934 h 1894283"/>
                <a:gd name="connsiteX147" fmla="*/ 2370211 w 2989628"/>
                <a:gd name="connsiteY147" fmla="*/ 482414 h 1894283"/>
                <a:gd name="connsiteX148" fmla="*/ 2415931 w 2989628"/>
                <a:gd name="connsiteY148" fmla="*/ 558614 h 1894283"/>
                <a:gd name="connsiteX149" fmla="*/ 2431171 w 2989628"/>
                <a:gd name="connsiteY149" fmla="*/ 589094 h 1894283"/>
                <a:gd name="connsiteX150" fmla="*/ 2476891 w 2989628"/>
                <a:gd name="connsiteY150" fmla="*/ 611954 h 1894283"/>
                <a:gd name="connsiteX151" fmla="*/ 2499751 w 2989628"/>
                <a:gd name="connsiteY151" fmla="*/ 627194 h 1894283"/>
                <a:gd name="connsiteX152" fmla="*/ 2537851 w 2989628"/>
                <a:gd name="connsiteY152" fmla="*/ 634814 h 1894283"/>
                <a:gd name="connsiteX153" fmla="*/ 2560711 w 2989628"/>
                <a:gd name="connsiteY153" fmla="*/ 642434 h 1894283"/>
                <a:gd name="connsiteX154" fmla="*/ 2591191 w 2989628"/>
                <a:gd name="connsiteY154" fmla="*/ 688154 h 1894283"/>
                <a:gd name="connsiteX155" fmla="*/ 2583571 w 2989628"/>
                <a:gd name="connsiteY155" fmla="*/ 711014 h 1894283"/>
                <a:gd name="connsiteX156" fmla="*/ 2575951 w 2989628"/>
                <a:gd name="connsiteY156" fmla="*/ 764354 h 1894283"/>
                <a:gd name="connsiteX157" fmla="*/ 2560711 w 2989628"/>
                <a:gd name="connsiteY157" fmla="*/ 810074 h 1894283"/>
                <a:gd name="connsiteX158" fmla="*/ 2568331 w 2989628"/>
                <a:gd name="connsiteY158" fmla="*/ 939614 h 1894283"/>
                <a:gd name="connsiteX159" fmla="*/ 2583571 w 2989628"/>
                <a:gd name="connsiteY159" fmla="*/ 992954 h 1894283"/>
                <a:gd name="connsiteX160" fmla="*/ 2614051 w 2989628"/>
                <a:gd name="connsiteY160" fmla="*/ 1038674 h 1894283"/>
                <a:gd name="connsiteX161" fmla="*/ 2621671 w 2989628"/>
                <a:gd name="connsiteY161" fmla="*/ 1061534 h 1894283"/>
                <a:gd name="connsiteX162" fmla="*/ 2636911 w 2989628"/>
                <a:gd name="connsiteY162" fmla="*/ 1084394 h 1894283"/>
                <a:gd name="connsiteX163" fmla="*/ 2682631 w 2989628"/>
                <a:gd name="connsiteY163" fmla="*/ 1137734 h 1894283"/>
                <a:gd name="connsiteX164" fmla="*/ 2690251 w 2989628"/>
                <a:gd name="connsiteY164" fmla="*/ 1160594 h 1894283"/>
                <a:gd name="connsiteX165" fmla="*/ 2667391 w 2989628"/>
                <a:gd name="connsiteY165" fmla="*/ 1206314 h 1894283"/>
                <a:gd name="connsiteX166" fmla="*/ 2659771 w 2989628"/>
                <a:gd name="connsiteY166" fmla="*/ 1229174 h 1894283"/>
                <a:gd name="connsiteX167" fmla="*/ 2644531 w 2989628"/>
                <a:gd name="connsiteY167" fmla="*/ 1259654 h 1894283"/>
                <a:gd name="connsiteX168" fmla="*/ 2636911 w 2989628"/>
                <a:gd name="connsiteY168" fmla="*/ 1343474 h 1894283"/>
                <a:gd name="connsiteX169" fmla="*/ 2644531 w 2989628"/>
                <a:gd name="connsiteY169" fmla="*/ 1457774 h 1894283"/>
                <a:gd name="connsiteX170" fmla="*/ 2652151 w 2989628"/>
                <a:gd name="connsiteY170" fmla="*/ 1480634 h 1894283"/>
                <a:gd name="connsiteX171" fmla="*/ 2667391 w 2989628"/>
                <a:gd name="connsiteY171" fmla="*/ 1518734 h 1894283"/>
                <a:gd name="connsiteX172" fmla="*/ 2675011 w 2989628"/>
                <a:gd name="connsiteY172" fmla="*/ 1541594 h 1894283"/>
                <a:gd name="connsiteX173" fmla="*/ 2690251 w 2989628"/>
                <a:gd name="connsiteY173" fmla="*/ 1564454 h 1894283"/>
                <a:gd name="connsiteX174" fmla="*/ 2751211 w 2989628"/>
                <a:gd name="connsiteY174" fmla="*/ 1640654 h 1894283"/>
                <a:gd name="connsiteX175" fmla="*/ 2766451 w 2989628"/>
                <a:gd name="connsiteY175" fmla="*/ 1663514 h 1894283"/>
                <a:gd name="connsiteX176" fmla="*/ 2865511 w 2989628"/>
                <a:gd name="connsiteY176" fmla="*/ 1777814 h 1894283"/>
                <a:gd name="connsiteX177" fmla="*/ 2880751 w 2989628"/>
                <a:gd name="connsiteY177" fmla="*/ 1800674 h 1894283"/>
                <a:gd name="connsiteX178" fmla="*/ 2926471 w 2989628"/>
                <a:gd name="connsiteY178" fmla="*/ 1846394 h 1894283"/>
                <a:gd name="connsiteX179" fmla="*/ 2949331 w 2989628"/>
                <a:gd name="connsiteY179" fmla="*/ 1892114 h 189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</a:cxnLst>
              <a:rect l="l" t="t" r="r" b="b"/>
              <a:pathLst>
                <a:path w="2989628" h="1894283">
                  <a:moveTo>
                    <a:pt x="2949331" y="1892114"/>
                  </a:moveTo>
                  <a:cubicBezTo>
                    <a:pt x="2854081" y="1898464"/>
                    <a:pt x="2553048" y="1889325"/>
                    <a:pt x="2354971" y="1884494"/>
                  </a:cubicBezTo>
                  <a:cubicBezTo>
                    <a:pt x="2344501" y="1884239"/>
                    <a:pt x="2334960" y="1877165"/>
                    <a:pt x="2324491" y="1876874"/>
                  </a:cubicBezTo>
                  <a:cubicBezTo>
                    <a:pt x="2151819" y="1872078"/>
                    <a:pt x="1979047" y="1872062"/>
                    <a:pt x="1806331" y="1869254"/>
                  </a:cubicBezTo>
                  <a:lnTo>
                    <a:pt x="1387231" y="1861634"/>
                  </a:lnTo>
                  <a:cubicBezTo>
                    <a:pt x="1316022" y="1847392"/>
                    <a:pt x="1320370" y="1846394"/>
                    <a:pt x="1211971" y="1846394"/>
                  </a:cubicBezTo>
                  <a:cubicBezTo>
                    <a:pt x="1077327" y="1846394"/>
                    <a:pt x="942731" y="1851474"/>
                    <a:pt x="808111" y="1854014"/>
                  </a:cubicBezTo>
                  <a:cubicBezTo>
                    <a:pt x="797951" y="1856554"/>
                    <a:pt x="787961" y="1859912"/>
                    <a:pt x="777631" y="1861634"/>
                  </a:cubicBezTo>
                  <a:cubicBezTo>
                    <a:pt x="757431" y="1865001"/>
                    <a:pt x="736911" y="1866140"/>
                    <a:pt x="716671" y="1869254"/>
                  </a:cubicBezTo>
                  <a:cubicBezTo>
                    <a:pt x="703870" y="1871223"/>
                    <a:pt x="691271" y="1874334"/>
                    <a:pt x="678571" y="1876874"/>
                  </a:cubicBezTo>
                  <a:lnTo>
                    <a:pt x="274711" y="1869254"/>
                  </a:lnTo>
                  <a:cubicBezTo>
                    <a:pt x="266684" y="1868967"/>
                    <a:pt x="259544" y="1863942"/>
                    <a:pt x="251851" y="1861634"/>
                  </a:cubicBezTo>
                  <a:cubicBezTo>
                    <a:pt x="234139" y="1856321"/>
                    <a:pt x="216871" y="1848597"/>
                    <a:pt x="198511" y="1846394"/>
                  </a:cubicBezTo>
                  <a:cubicBezTo>
                    <a:pt x="153047" y="1840938"/>
                    <a:pt x="107071" y="1841314"/>
                    <a:pt x="61351" y="1838774"/>
                  </a:cubicBezTo>
                  <a:cubicBezTo>
                    <a:pt x="41031" y="1833694"/>
                    <a:pt x="-4689" y="1843854"/>
                    <a:pt x="391" y="1823534"/>
                  </a:cubicBezTo>
                  <a:cubicBezTo>
                    <a:pt x="2185" y="1816360"/>
                    <a:pt x="10662" y="1779138"/>
                    <a:pt x="15631" y="1770194"/>
                  </a:cubicBezTo>
                  <a:cubicBezTo>
                    <a:pt x="24526" y="1754183"/>
                    <a:pt x="35951" y="1739714"/>
                    <a:pt x="46111" y="1724474"/>
                  </a:cubicBezTo>
                  <a:cubicBezTo>
                    <a:pt x="51191" y="1716854"/>
                    <a:pt x="58455" y="1710302"/>
                    <a:pt x="61351" y="1701614"/>
                  </a:cubicBezTo>
                  <a:lnTo>
                    <a:pt x="68971" y="1678754"/>
                  </a:lnTo>
                  <a:cubicBezTo>
                    <a:pt x="32513" y="1624068"/>
                    <a:pt x="25539" y="1645986"/>
                    <a:pt x="61351" y="1610174"/>
                  </a:cubicBezTo>
                  <a:cubicBezTo>
                    <a:pt x="63891" y="1600014"/>
                    <a:pt x="64846" y="1589320"/>
                    <a:pt x="68971" y="1579694"/>
                  </a:cubicBezTo>
                  <a:cubicBezTo>
                    <a:pt x="72579" y="1571276"/>
                    <a:pt x="81518" y="1565587"/>
                    <a:pt x="84211" y="1556834"/>
                  </a:cubicBezTo>
                  <a:cubicBezTo>
                    <a:pt x="91829" y="1532076"/>
                    <a:pt x="91260" y="1505208"/>
                    <a:pt x="99451" y="1480634"/>
                  </a:cubicBezTo>
                  <a:cubicBezTo>
                    <a:pt x="101991" y="1473014"/>
                    <a:pt x="103479" y="1464958"/>
                    <a:pt x="107071" y="1457774"/>
                  </a:cubicBezTo>
                  <a:cubicBezTo>
                    <a:pt x="111167" y="1449583"/>
                    <a:pt x="115419" y="1440945"/>
                    <a:pt x="122311" y="1434914"/>
                  </a:cubicBezTo>
                  <a:cubicBezTo>
                    <a:pt x="136095" y="1422853"/>
                    <a:pt x="149899" y="1407024"/>
                    <a:pt x="168031" y="1404434"/>
                  </a:cubicBezTo>
                  <a:lnTo>
                    <a:pt x="221371" y="1396814"/>
                  </a:lnTo>
                  <a:cubicBezTo>
                    <a:pt x="228991" y="1394274"/>
                    <a:pt x="237047" y="1392786"/>
                    <a:pt x="244231" y="1389194"/>
                  </a:cubicBezTo>
                  <a:cubicBezTo>
                    <a:pt x="261357" y="1380631"/>
                    <a:pt x="277914" y="1365539"/>
                    <a:pt x="289951" y="1351094"/>
                  </a:cubicBezTo>
                  <a:cubicBezTo>
                    <a:pt x="295814" y="1344059"/>
                    <a:pt x="299328" y="1335269"/>
                    <a:pt x="305191" y="1328234"/>
                  </a:cubicBezTo>
                  <a:cubicBezTo>
                    <a:pt x="312090" y="1319955"/>
                    <a:pt x="321152" y="1313653"/>
                    <a:pt x="328051" y="1305374"/>
                  </a:cubicBezTo>
                  <a:cubicBezTo>
                    <a:pt x="333914" y="1298339"/>
                    <a:pt x="336815" y="1288990"/>
                    <a:pt x="343291" y="1282514"/>
                  </a:cubicBezTo>
                  <a:cubicBezTo>
                    <a:pt x="361596" y="1264209"/>
                    <a:pt x="367320" y="1268950"/>
                    <a:pt x="389011" y="1259654"/>
                  </a:cubicBezTo>
                  <a:cubicBezTo>
                    <a:pt x="424115" y="1244610"/>
                    <a:pt x="416216" y="1247689"/>
                    <a:pt x="442351" y="1221554"/>
                  </a:cubicBezTo>
                  <a:cubicBezTo>
                    <a:pt x="444891" y="1213934"/>
                    <a:pt x="446379" y="1205878"/>
                    <a:pt x="449971" y="1198694"/>
                  </a:cubicBezTo>
                  <a:cubicBezTo>
                    <a:pt x="460580" y="1177476"/>
                    <a:pt x="471219" y="1169826"/>
                    <a:pt x="488071" y="1152974"/>
                  </a:cubicBezTo>
                  <a:cubicBezTo>
                    <a:pt x="507539" y="1094569"/>
                    <a:pt x="486737" y="1162980"/>
                    <a:pt x="503311" y="1038674"/>
                  </a:cubicBezTo>
                  <a:cubicBezTo>
                    <a:pt x="504373" y="1030712"/>
                    <a:pt x="504761" y="1020956"/>
                    <a:pt x="510931" y="1015814"/>
                  </a:cubicBezTo>
                  <a:cubicBezTo>
                    <a:pt x="521439" y="1007057"/>
                    <a:pt x="536331" y="1005654"/>
                    <a:pt x="549031" y="1000574"/>
                  </a:cubicBezTo>
                  <a:cubicBezTo>
                    <a:pt x="566811" y="1003114"/>
                    <a:pt x="585958" y="1000900"/>
                    <a:pt x="602371" y="1008194"/>
                  </a:cubicBezTo>
                  <a:cubicBezTo>
                    <a:pt x="610740" y="1011913"/>
                    <a:pt x="617103" y="1021910"/>
                    <a:pt x="617611" y="1031054"/>
                  </a:cubicBezTo>
                  <a:cubicBezTo>
                    <a:pt x="619729" y="1069180"/>
                    <a:pt x="612531" y="1107254"/>
                    <a:pt x="609991" y="1145354"/>
                  </a:cubicBezTo>
                  <a:cubicBezTo>
                    <a:pt x="612531" y="1163134"/>
                    <a:pt x="607648" y="1183750"/>
                    <a:pt x="617611" y="1198694"/>
                  </a:cubicBezTo>
                  <a:cubicBezTo>
                    <a:pt x="622066" y="1205377"/>
                    <a:pt x="632595" y="1192649"/>
                    <a:pt x="640471" y="1191074"/>
                  </a:cubicBezTo>
                  <a:cubicBezTo>
                    <a:pt x="776987" y="1163771"/>
                    <a:pt x="633932" y="1198424"/>
                    <a:pt x="724291" y="1175834"/>
                  </a:cubicBezTo>
                  <a:cubicBezTo>
                    <a:pt x="729371" y="1168214"/>
                    <a:pt x="739531" y="1162132"/>
                    <a:pt x="739531" y="1152974"/>
                  </a:cubicBezTo>
                  <a:cubicBezTo>
                    <a:pt x="739531" y="1129996"/>
                    <a:pt x="715705" y="1127252"/>
                    <a:pt x="701431" y="1122494"/>
                  </a:cubicBezTo>
                  <a:cubicBezTo>
                    <a:pt x="684247" y="1070942"/>
                    <a:pt x="672637" y="1056475"/>
                    <a:pt x="693811" y="992954"/>
                  </a:cubicBezTo>
                  <a:cubicBezTo>
                    <a:pt x="696351" y="985334"/>
                    <a:pt x="709288" y="988498"/>
                    <a:pt x="716671" y="985334"/>
                  </a:cubicBezTo>
                  <a:cubicBezTo>
                    <a:pt x="727112" y="980859"/>
                    <a:pt x="736991" y="975174"/>
                    <a:pt x="747151" y="970094"/>
                  </a:cubicBezTo>
                  <a:cubicBezTo>
                    <a:pt x="752231" y="962474"/>
                    <a:pt x="762391" y="938076"/>
                    <a:pt x="762391" y="947234"/>
                  </a:cubicBezTo>
                  <a:cubicBezTo>
                    <a:pt x="762391" y="963298"/>
                    <a:pt x="750301" y="977202"/>
                    <a:pt x="747151" y="992954"/>
                  </a:cubicBezTo>
                  <a:lnTo>
                    <a:pt x="731911" y="1069154"/>
                  </a:lnTo>
                  <a:cubicBezTo>
                    <a:pt x="736991" y="1076774"/>
                    <a:pt x="738064" y="1090878"/>
                    <a:pt x="747151" y="1092014"/>
                  </a:cubicBezTo>
                  <a:cubicBezTo>
                    <a:pt x="854634" y="1105449"/>
                    <a:pt x="844182" y="1113342"/>
                    <a:pt x="861451" y="1061534"/>
                  </a:cubicBezTo>
                  <a:cubicBezTo>
                    <a:pt x="856371" y="1053914"/>
                    <a:pt x="853831" y="1043754"/>
                    <a:pt x="846211" y="1038674"/>
                  </a:cubicBezTo>
                  <a:cubicBezTo>
                    <a:pt x="801104" y="1008603"/>
                    <a:pt x="824284" y="1056714"/>
                    <a:pt x="808111" y="1008194"/>
                  </a:cubicBezTo>
                  <a:cubicBezTo>
                    <a:pt x="813220" y="977542"/>
                    <a:pt x="809542" y="961043"/>
                    <a:pt x="830971" y="939614"/>
                  </a:cubicBezTo>
                  <a:cubicBezTo>
                    <a:pt x="837447" y="933138"/>
                    <a:pt x="846211" y="929454"/>
                    <a:pt x="853831" y="924374"/>
                  </a:cubicBezTo>
                  <a:cubicBezTo>
                    <a:pt x="844108" y="827144"/>
                    <a:pt x="835664" y="778837"/>
                    <a:pt x="853831" y="665294"/>
                  </a:cubicBezTo>
                  <a:cubicBezTo>
                    <a:pt x="855100" y="657363"/>
                    <a:pt x="869071" y="660214"/>
                    <a:pt x="876691" y="657674"/>
                  </a:cubicBezTo>
                  <a:cubicBezTo>
                    <a:pt x="889391" y="660214"/>
                    <a:pt x="908365" y="654049"/>
                    <a:pt x="914791" y="665294"/>
                  </a:cubicBezTo>
                  <a:cubicBezTo>
                    <a:pt x="922456" y="678709"/>
                    <a:pt x="910201" y="695864"/>
                    <a:pt x="907171" y="711014"/>
                  </a:cubicBezTo>
                  <a:cubicBezTo>
                    <a:pt x="892918" y="782280"/>
                    <a:pt x="906456" y="706254"/>
                    <a:pt x="891931" y="764354"/>
                  </a:cubicBezTo>
                  <a:cubicBezTo>
                    <a:pt x="888790" y="776919"/>
                    <a:pt x="886851" y="789754"/>
                    <a:pt x="884311" y="802454"/>
                  </a:cubicBezTo>
                  <a:cubicBezTo>
                    <a:pt x="881771" y="838014"/>
                    <a:pt x="880856" y="873728"/>
                    <a:pt x="876691" y="909134"/>
                  </a:cubicBezTo>
                  <a:cubicBezTo>
                    <a:pt x="875753" y="917111"/>
                    <a:pt x="869071" y="923962"/>
                    <a:pt x="869071" y="931994"/>
                  </a:cubicBezTo>
                  <a:cubicBezTo>
                    <a:pt x="869071" y="993007"/>
                    <a:pt x="869953" y="1054234"/>
                    <a:pt x="876691" y="1114874"/>
                  </a:cubicBezTo>
                  <a:cubicBezTo>
                    <a:pt x="877702" y="1123976"/>
                    <a:pt x="887835" y="1129543"/>
                    <a:pt x="891931" y="1137734"/>
                  </a:cubicBezTo>
                  <a:cubicBezTo>
                    <a:pt x="895523" y="1144918"/>
                    <a:pt x="895096" y="1153911"/>
                    <a:pt x="899551" y="1160594"/>
                  </a:cubicBezTo>
                  <a:cubicBezTo>
                    <a:pt x="905529" y="1169560"/>
                    <a:pt x="914791" y="1175834"/>
                    <a:pt x="922411" y="1183454"/>
                  </a:cubicBezTo>
                  <a:lnTo>
                    <a:pt x="937651" y="1137734"/>
                  </a:lnTo>
                  <a:cubicBezTo>
                    <a:pt x="944811" y="1116254"/>
                    <a:pt x="944780" y="1104987"/>
                    <a:pt x="968131" y="1092014"/>
                  </a:cubicBezTo>
                  <a:cubicBezTo>
                    <a:pt x="982174" y="1084212"/>
                    <a:pt x="1013851" y="1076774"/>
                    <a:pt x="1013851" y="1076774"/>
                  </a:cubicBezTo>
                  <a:cubicBezTo>
                    <a:pt x="1011311" y="1066614"/>
                    <a:pt x="1014182" y="1053110"/>
                    <a:pt x="1006231" y="1046294"/>
                  </a:cubicBezTo>
                  <a:cubicBezTo>
                    <a:pt x="994034" y="1035839"/>
                    <a:pt x="973877" y="1039965"/>
                    <a:pt x="960511" y="1031054"/>
                  </a:cubicBezTo>
                  <a:lnTo>
                    <a:pt x="937651" y="1015814"/>
                  </a:lnTo>
                  <a:cubicBezTo>
                    <a:pt x="935111" y="1008194"/>
                    <a:pt x="930031" y="1000986"/>
                    <a:pt x="930031" y="992954"/>
                  </a:cubicBezTo>
                  <a:cubicBezTo>
                    <a:pt x="930031" y="933945"/>
                    <a:pt x="965863" y="965039"/>
                    <a:pt x="1021471" y="970094"/>
                  </a:cubicBezTo>
                  <a:cubicBezTo>
                    <a:pt x="1078930" y="989247"/>
                    <a:pt x="1008105" y="963411"/>
                    <a:pt x="1067191" y="992954"/>
                  </a:cubicBezTo>
                  <a:cubicBezTo>
                    <a:pt x="1074375" y="996546"/>
                    <a:pt x="1082668" y="997410"/>
                    <a:pt x="1090051" y="1000574"/>
                  </a:cubicBezTo>
                  <a:cubicBezTo>
                    <a:pt x="1183565" y="1040651"/>
                    <a:pt x="1066864" y="992790"/>
                    <a:pt x="1143391" y="1031054"/>
                  </a:cubicBezTo>
                  <a:cubicBezTo>
                    <a:pt x="1150575" y="1034646"/>
                    <a:pt x="1158631" y="1036134"/>
                    <a:pt x="1166251" y="1038674"/>
                  </a:cubicBezTo>
                  <a:cubicBezTo>
                    <a:pt x="1173871" y="1033594"/>
                    <a:pt x="1187473" y="1032444"/>
                    <a:pt x="1189111" y="1023434"/>
                  </a:cubicBezTo>
                  <a:cubicBezTo>
                    <a:pt x="1200775" y="959282"/>
                    <a:pt x="1192548" y="962225"/>
                    <a:pt x="1158631" y="939614"/>
                  </a:cubicBezTo>
                  <a:cubicBezTo>
                    <a:pt x="1153551" y="931994"/>
                    <a:pt x="1145801" y="925589"/>
                    <a:pt x="1143391" y="916754"/>
                  </a:cubicBezTo>
                  <a:cubicBezTo>
                    <a:pt x="1138003" y="896997"/>
                    <a:pt x="1139138" y="875994"/>
                    <a:pt x="1135771" y="855794"/>
                  </a:cubicBezTo>
                  <a:cubicBezTo>
                    <a:pt x="1134049" y="845464"/>
                    <a:pt x="1130691" y="835474"/>
                    <a:pt x="1128151" y="825314"/>
                  </a:cubicBezTo>
                  <a:cubicBezTo>
                    <a:pt x="1134195" y="764870"/>
                    <a:pt x="1112302" y="733569"/>
                    <a:pt x="1158631" y="756734"/>
                  </a:cubicBezTo>
                  <a:cubicBezTo>
                    <a:pt x="1166822" y="760830"/>
                    <a:pt x="1173871" y="766894"/>
                    <a:pt x="1181491" y="771974"/>
                  </a:cubicBezTo>
                  <a:cubicBezTo>
                    <a:pt x="1186571" y="779594"/>
                    <a:pt x="1193515" y="786259"/>
                    <a:pt x="1196731" y="794834"/>
                  </a:cubicBezTo>
                  <a:cubicBezTo>
                    <a:pt x="1201279" y="806961"/>
                    <a:pt x="1197925" y="821689"/>
                    <a:pt x="1204351" y="832934"/>
                  </a:cubicBezTo>
                  <a:cubicBezTo>
                    <a:pt x="1208895" y="840885"/>
                    <a:pt x="1218842" y="844455"/>
                    <a:pt x="1227211" y="848174"/>
                  </a:cubicBezTo>
                  <a:cubicBezTo>
                    <a:pt x="1241891" y="854698"/>
                    <a:pt x="1272931" y="863414"/>
                    <a:pt x="1272931" y="863414"/>
                  </a:cubicBezTo>
                  <a:cubicBezTo>
                    <a:pt x="1255077" y="934829"/>
                    <a:pt x="1272502" y="909563"/>
                    <a:pt x="1234831" y="947234"/>
                  </a:cubicBezTo>
                  <a:cubicBezTo>
                    <a:pt x="1250947" y="1011699"/>
                    <a:pt x="1228993" y="946096"/>
                    <a:pt x="1265311" y="1000574"/>
                  </a:cubicBezTo>
                  <a:cubicBezTo>
                    <a:pt x="1269766" y="1007257"/>
                    <a:pt x="1267251" y="1017754"/>
                    <a:pt x="1272931" y="1023434"/>
                  </a:cubicBezTo>
                  <a:cubicBezTo>
                    <a:pt x="1287531" y="1038034"/>
                    <a:pt x="1315667" y="1040827"/>
                    <a:pt x="1333891" y="1046294"/>
                  </a:cubicBezTo>
                  <a:cubicBezTo>
                    <a:pt x="1349278" y="1050910"/>
                    <a:pt x="1364371" y="1056454"/>
                    <a:pt x="1379611" y="1061534"/>
                  </a:cubicBezTo>
                  <a:cubicBezTo>
                    <a:pt x="1387231" y="1056454"/>
                    <a:pt x="1398375" y="1054485"/>
                    <a:pt x="1402471" y="1046294"/>
                  </a:cubicBezTo>
                  <a:cubicBezTo>
                    <a:pt x="1409381" y="1032475"/>
                    <a:pt x="1406739" y="1015656"/>
                    <a:pt x="1410091" y="1000574"/>
                  </a:cubicBezTo>
                  <a:cubicBezTo>
                    <a:pt x="1411833" y="992733"/>
                    <a:pt x="1415504" y="985437"/>
                    <a:pt x="1417711" y="977714"/>
                  </a:cubicBezTo>
                  <a:cubicBezTo>
                    <a:pt x="1420588" y="967644"/>
                    <a:pt x="1421206" y="956860"/>
                    <a:pt x="1425331" y="947234"/>
                  </a:cubicBezTo>
                  <a:cubicBezTo>
                    <a:pt x="1435347" y="923863"/>
                    <a:pt x="1447276" y="920900"/>
                    <a:pt x="1463431" y="901514"/>
                  </a:cubicBezTo>
                  <a:cubicBezTo>
                    <a:pt x="1469294" y="894479"/>
                    <a:pt x="1472195" y="885130"/>
                    <a:pt x="1478671" y="878654"/>
                  </a:cubicBezTo>
                  <a:cubicBezTo>
                    <a:pt x="1492029" y="865296"/>
                    <a:pt x="1507038" y="860752"/>
                    <a:pt x="1524391" y="855794"/>
                  </a:cubicBezTo>
                  <a:cubicBezTo>
                    <a:pt x="1534461" y="852917"/>
                    <a:pt x="1544711" y="850714"/>
                    <a:pt x="1554871" y="848174"/>
                  </a:cubicBezTo>
                  <a:cubicBezTo>
                    <a:pt x="1562491" y="843094"/>
                    <a:pt x="1569313" y="836542"/>
                    <a:pt x="1577731" y="832934"/>
                  </a:cubicBezTo>
                  <a:cubicBezTo>
                    <a:pt x="1587357" y="828809"/>
                    <a:pt x="1599118" y="830510"/>
                    <a:pt x="1608211" y="825314"/>
                  </a:cubicBezTo>
                  <a:cubicBezTo>
                    <a:pt x="1617567" y="819967"/>
                    <a:pt x="1623451" y="810074"/>
                    <a:pt x="1631071" y="802454"/>
                  </a:cubicBezTo>
                  <a:cubicBezTo>
                    <a:pt x="1633611" y="792294"/>
                    <a:pt x="1634566" y="781600"/>
                    <a:pt x="1638691" y="771974"/>
                  </a:cubicBezTo>
                  <a:cubicBezTo>
                    <a:pt x="1642299" y="763556"/>
                    <a:pt x="1649835" y="757305"/>
                    <a:pt x="1653931" y="749114"/>
                  </a:cubicBezTo>
                  <a:cubicBezTo>
                    <a:pt x="1657523" y="741930"/>
                    <a:pt x="1659011" y="733874"/>
                    <a:pt x="1661551" y="726254"/>
                  </a:cubicBezTo>
                  <a:cubicBezTo>
                    <a:pt x="1683077" y="575569"/>
                    <a:pt x="1684454" y="589459"/>
                    <a:pt x="1653931" y="330014"/>
                  </a:cubicBezTo>
                  <a:cubicBezTo>
                    <a:pt x="1651791" y="311823"/>
                    <a:pt x="1633611" y="299534"/>
                    <a:pt x="1623451" y="284294"/>
                  </a:cubicBezTo>
                  <a:cubicBezTo>
                    <a:pt x="1618371" y="276674"/>
                    <a:pt x="1612307" y="269625"/>
                    <a:pt x="1608211" y="261434"/>
                  </a:cubicBezTo>
                  <a:cubicBezTo>
                    <a:pt x="1588875" y="222763"/>
                    <a:pt x="1599272" y="240405"/>
                    <a:pt x="1577731" y="208094"/>
                  </a:cubicBezTo>
                  <a:cubicBezTo>
                    <a:pt x="1580271" y="200474"/>
                    <a:pt x="1578167" y="188826"/>
                    <a:pt x="1585351" y="185234"/>
                  </a:cubicBezTo>
                  <a:cubicBezTo>
                    <a:pt x="1592535" y="181642"/>
                    <a:pt x="1601027" y="189262"/>
                    <a:pt x="1608211" y="192854"/>
                  </a:cubicBezTo>
                  <a:cubicBezTo>
                    <a:pt x="1667297" y="222397"/>
                    <a:pt x="1596472" y="196561"/>
                    <a:pt x="1653931" y="215714"/>
                  </a:cubicBezTo>
                  <a:cubicBezTo>
                    <a:pt x="1659011" y="208094"/>
                    <a:pt x="1668410" y="201980"/>
                    <a:pt x="1669171" y="192854"/>
                  </a:cubicBezTo>
                  <a:cubicBezTo>
                    <a:pt x="1671081" y="169933"/>
                    <a:pt x="1669411" y="145890"/>
                    <a:pt x="1661551" y="124274"/>
                  </a:cubicBezTo>
                  <a:cubicBezTo>
                    <a:pt x="1658421" y="115667"/>
                    <a:pt x="1646882" y="113130"/>
                    <a:pt x="1638691" y="109034"/>
                  </a:cubicBezTo>
                  <a:cubicBezTo>
                    <a:pt x="1631507" y="105442"/>
                    <a:pt x="1623015" y="105006"/>
                    <a:pt x="1615831" y="101414"/>
                  </a:cubicBezTo>
                  <a:cubicBezTo>
                    <a:pt x="1607640" y="97318"/>
                    <a:pt x="1600922" y="90718"/>
                    <a:pt x="1592971" y="86174"/>
                  </a:cubicBezTo>
                  <a:cubicBezTo>
                    <a:pt x="1583108" y="80538"/>
                    <a:pt x="1572651" y="76014"/>
                    <a:pt x="1562491" y="70934"/>
                  </a:cubicBezTo>
                  <a:cubicBezTo>
                    <a:pt x="1565031" y="48074"/>
                    <a:pt x="1559825" y="22926"/>
                    <a:pt x="1570111" y="2354"/>
                  </a:cubicBezTo>
                  <a:cubicBezTo>
                    <a:pt x="1573703" y="-4830"/>
                    <a:pt x="1585787" y="6382"/>
                    <a:pt x="1592971" y="9974"/>
                  </a:cubicBezTo>
                  <a:cubicBezTo>
                    <a:pt x="1652057" y="39517"/>
                    <a:pt x="1581232" y="13681"/>
                    <a:pt x="1638691" y="32834"/>
                  </a:cubicBezTo>
                  <a:cubicBezTo>
                    <a:pt x="1642160" y="35436"/>
                    <a:pt x="1683365" y="67220"/>
                    <a:pt x="1692031" y="70934"/>
                  </a:cubicBezTo>
                  <a:cubicBezTo>
                    <a:pt x="1701657" y="75059"/>
                    <a:pt x="1712351" y="76014"/>
                    <a:pt x="1722511" y="78554"/>
                  </a:cubicBezTo>
                  <a:cubicBezTo>
                    <a:pt x="1727591" y="86174"/>
                    <a:pt x="1731888" y="94379"/>
                    <a:pt x="1737751" y="101414"/>
                  </a:cubicBezTo>
                  <a:cubicBezTo>
                    <a:pt x="1744650" y="109693"/>
                    <a:pt x="1754633" y="115308"/>
                    <a:pt x="1760611" y="124274"/>
                  </a:cubicBezTo>
                  <a:cubicBezTo>
                    <a:pt x="1765066" y="130957"/>
                    <a:pt x="1763776" y="140451"/>
                    <a:pt x="1768231" y="147134"/>
                  </a:cubicBezTo>
                  <a:cubicBezTo>
                    <a:pt x="1774209" y="156100"/>
                    <a:pt x="1784192" y="161715"/>
                    <a:pt x="1791091" y="169994"/>
                  </a:cubicBezTo>
                  <a:cubicBezTo>
                    <a:pt x="1796954" y="177029"/>
                    <a:pt x="1799180" y="187133"/>
                    <a:pt x="1806331" y="192854"/>
                  </a:cubicBezTo>
                  <a:cubicBezTo>
                    <a:pt x="1812603" y="197872"/>
                    <a:pt x="1822007" y="196882"/>
                    <a:pt x="1829191" y="200474"/>
                  </a:cubicBezTo>
                  <a:cubicBezTo>
                    <a:pt x="1881814" y="226786"/>
                    <a:pt x="1819096" y="207475"/>
                    <a:pt x="1882531" y="223334"/>
                  </a:cubicBezTo>
                  <a:cubicBezTo>
                    <a:pt x="1890151" y="228414"/>
                    <a:pt x="1897200" y="234478"/>
                    <a:pt x="1905391" y="238574"/>
                  </a:cubicBezTo>
                  <a:cubicBezTo>
                    <a:pt x="1912575" y="242166"/>
                    <a:pt x="1920502" y="244081"/>
                    <a:pt x="1928251" y="246194"/>
                  </a:cubicBezTo>
                  <a:cubicBezTo>
                    <a:pt x="2054940" y="280746"/>
                    <a:pt x="2019379" y="262377"/>
                    <a:pt x="2233051" y="269054"/>
                  </a:cubicBezTo>
                  <a:cubicBezTo>
                    <a:pt x="2249903" y="285906"/>
                    <a:pt x="2257553" y="296545"/>
                    <a:pt x="2278771" y="307154"/>
                  </a:cubicBezTo>
                  <a:cubicBezTo>
                    <a:pt x="2285955" y="310746"/>
                    <a:pt x="2294011" y="312234"/>
                    <a:pt x="2301631" y="314774"/>
                  </a:cubicBezTo>
                  <a:cubicBezTo>
                    <a:pt x="2309251" y="322394"/>
                    <a:pt x="2319144" y="328278"/>
                    <a:pt x="2324491" y="337634"/>
                  </a:cubicBezTo>
                  <a:cubicBezTo>
                    <a:pt x="2329687" y="346727"/>
                    <a:pt x="2329102" y="358083"/>
                    <a:pt x="2332111" y="368114"/>
                  </a:cubicBezTo>
                  <a:cubicBezTo>
                    <a:pt x="2336727" y="383501"/>
                    <a:pt x="2341385" y="398919"/>
                    <a:pt x="2347351" y="413834"/>
                  </a:cubicBezTo>
                  <a:cubicBezTo>
                    <a:pt x="2352431" y="426534"/>
                    <a:pt x="2358266" y="438958"/>
                    <a:pt x="2362591" y="451934"/>
                  </a:cubicBezTo>
                  <a:cubicBezTo>
                    <a:pt x="2365903" y="461869"/>
                    <a:pt x="2366534" y="472608"/>
                    <a:pt x="2370211" y="482414"/>
                  </a:cubicBezTo>
                  <a:cubicBezTo>
                    <a:pt x="2387319" y="528035"/>
                    <a:pt x="2389346" y="505444"/>
                    <a:pt x="2415931" y="558614"/>
                  </a:cubicBezTo>
                  <a:cubicBezTo>
                    <a:pt x="2421011" y="568774"/>
                    <a:pt x="2423899" y="580368"/>
                    <a:pt x="2431171" y="589094"/>
                  </a:cubicBezTo>
                  <a:cubicBezTo>
                    <a:pt x="2446769" y="607812"/>
                    <a:pt x="2457573" y="602295"/>
                    <a:pt x="2476891" y="611954"/>
                  </a:cubicBezTo>
                  <a:cubicBezTo>
                    <a:pt x="2485082" y="616050"/>
                    <a:pt x="2491176" y="623978"/>
                    <a:pt x="2499751" y="627194"/>
                  </a:cubicBezTo>
                  <a:cubicBezTo>
                    <a:pt x="2511878" y="631742"/>
                    <a:pt x="2525286" y="631673"/>
                    <a:pt x="2537851" y="634814"/>
                  </a:cubicBezTo>
                  <a:cubicBezTo>
                    <a:pt x="2545643" y="636762"/>
                    <a:pt x="2553091" y="639894"/>
                    <a:pt x="2560711" y="642434"/>
                  </a:cubicBezTo>
                  <a:cubicBezTo>
                    <a:pt x="2574455" y="656178"/>
                    <a:pt x="2591191" y="666098"/>
                    <a:pt x="2591191" y="688154"/>
                  </a:cubicBezTo>
                  <a:cubicBezTo>
                    <a:pt x="2591191" y="696186"/>
                    <a:pt x="2586111" y="703394"/>
                    <a:pt x="2583571" y="711014"/>
                  </a:cubicBezTo>
                  <a:cubicBezTo>
                    <a:pt x="2581031" y="728794"/>
                    <a:pt x="2579990" y="746853"/>
                    <a:pt x="2575951" y="764354"/>
                  </a:cubicBezTo>
                  <a:cubicBezTo>
                    <a:pt x="2572339" y="780007"/>
                    <a:pt x="2560711" y="810074"/>
                    <a:pt x="2560711" y="810074"/>
                  </a:cubicBezTo>
                  <a:cubicBezTo>
                    <a:pt x="2563251" y="853254"/>
                    <a:pt x="2564230" y="896554"/>
                    <a:pt x="2568331" y="939614"/>
                  </a:cubicBezTo>
                  <a:cubicBezTo>
                    <a:pt x="2568785" y="944376"/>
                    <a:pt x="2579630" y="985860"/>
                    <a:pt x="2583571" y="992954"/>
                  </a:cubicBezTo>
                  <a:cubicBezTo>
                    <a:pt x="2592466" y="1008965"/>
                    <a:pt x="2608259" y="1021298"/>
                    <a:pt x="2614051" y="1038674"/>
                  </a:cubicBezTo>
                  <a:cubicBezTo>
                    <a:pt x="2616591" y="1046294"/>
                    <a:pt x="2618079" y="1054350"/>
                    <a:pt x="2621671" y="1061534"/>
                  </a:cubicBezTo>
                  <a:cubicBezTo>
                    <a:pt x="2625767" y="1069725"/>
                    <a:pt x="2631588" y="1076942"/>
                    <a:pt x="2636911" y="1084394"/>
                  </a:cubicBezTo>
                  <a:cubicBezTo>
                    <a:pt x="2661349" y="1118607"/>
                    <a:pt x="2654938" y="1110041"/>
                    <a:pt x="2682631" y="1137734"/>
                  </a:cubicBezTo>
                  <a:cubicBezTo>
                    <a:pt x="2685171" y="1145354"/>
                    <a:pt x="2690251" y="1152562"/>
                    <a:pt x="2690251" y="1160594"/>
                  </a:cubicBezTo>
                  <a:cubicBezTo>
                    <a:pt x="2690251" y="1179747"/>
                    <a:pt x="2675096" y="1190903"/>
                    <a:pt x="2667391" y="1206314"/>
                  </a:cubicBezTo>
                  <a:cubicBezTo>
                    <a:pt x="2663799" y="1213498"/>
                    <a:pt x="2662935" y="1221791"/>
                    <a:pt x="2659771" y="1229174"/>
                  </a:cubicBezTo>
                  <a:cubicBezTo>
                    <a:pt x="2655296" y="1239615"/>
                    <a:pt x="2649611" y="1249494"/>
                    <a:pt x="2644531" y="1259654"/>
                  </a:cubicBezTo>
                  <a:cubicBezTo>
                    <a:pt x="2641991" y="1287594"/>
                    <a:pt x="2636911" y="1315419"/>
                    <a:pt x="2636911" y="1343474"/>
                  </a:cubicBezTo>
                  <a:cubicBezTo>
                    <a:pt x="2636911" y="1381659"/>
                    <a:pt x="2640314" y="1419823"/>
                    <a:pt x="2644531" y="1457774"/>
                  </a:cubicBezTo>
                  <a:cubicBezTo>
                    <a:pt x="2645418" y="1465757"/>
                    <a:pt x="2649331" y="1473113"/>
                    <a:pt x="2652151" y="1480634"/>
                  </a:cubicBezTo>
                  <a:cubicBezTo>
                    <a:pt x="2656954" y="1493441"/>
                    <a:pt x="2662588" y="1505927"/>
                    <a:pt x="2667391" y="1518734"/>
                  </a:cubicBezTo>
                  <a:cubicBezTo>
                    <a:pt x="2670211" y="1526255"/>
                    <a:pt x="2671419" y="1534410"/>
                    <a:pt x="2675011" y="1541594"/>
                  </a:cubicBezTo>
                  <a:cubicBezTo>
                    <a:pt x="2679107" y="1549785"/>
                    <a:pt x="2684667" y="1557195"/>
                    <a:pt x="2690251" y="1564454"/>
                  </a:cubicBezTo>
                  <a:cubicBezTo>
                    <a:pt x="2710084" y="1590236"/>
                    <a:pt x="2733168" y="1613589"/>
                    <a:pt x="2751211" y="1640654"/>
                  </a:cubicBezTo>
                  <a:cubicBezTo>
                    <a:pt x="2756291" y="1648274"/>
                    <a:pt x="2760325" y="1656707"/>
                    <a:pt x="2766451" y="1663514"/>
                  </a:cubicBezTo>
                  <a:cubicBezTo>
                    <a:pt x="2832325" y="1736707"/>
                    <a:pt x="2810186" y="1694826"/>
                    <a:pt x="2865511" y="1777814"/>
                  </a:cubicBezTo>
                  <a:cubicBezTo>
                    <a:pt x="2870591" y="1785434"/>
                    <a:pt x="2874667" y="1793829"/>
                    <a:pt x="2880751" y="1800674"/>
                  </a:cubicBezTo>
                  <a:cubicBezTo>
                    <a:pt x="2895070" y="1816783"/>
                    <a:pt x="2926471" y="1846394"/>
                    <a:pt x="2926471" y="1846394"/>
                  </a:cubicBezTo>
                  <a:cubicBezTo>
                    <a:pt x="2943317" y="1896933"/>
                    <a:pt x="3044581" y="1885764"/>
                    <a:pt x="2949331" y="1892114"/>
                  </a:cubicBezTo>
                  <a:close/>
                </a:path>
              </a:pathLst>
            </a:custGeom>
            <a:solidFill>
              <a:srgbClr val="9EC7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A26C9E6-875D-4A7A-8BBD-F1CBE4EF26BE}"/>
                </a:ext>
              </a:extLst>
            </p:cNvPr>
            <p:cNvGrpSpPr/>
            <p:nvPr/>
          </p:nvGrpSpPr>
          <p:grpSpPr>
            <a:xfrm>
              <a:off x="2771140" y="4208124"/>
              <a:ext cx="579120" cy="400110"/>
              <a:chOff x="4282441" y="719435"/>
              <a:chExt cx="731519" cy="407261"/>
            </a:xfrm>
          </p:grpSpPr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2E13D97D-1D33-4A6A-A7C7-D4C7CAA7833B}"/>
                  </a:ext>
                </a:extLst>
              </p:cNvPr>
              <p:cNvSpPr/>
              <p:nvPr/>
            </p:nvSpPr>
            <p:spPr>
              <a:xfrm>
                <a:off x="4465321" y="769620"/>
                <a:ext cx="327660" cy="274320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latin typeface="Kalpurush" panose="02000600000000000000" pitchFamily="2" charset="0"/>
                  <a:cs typeface="Kalpurush" panose="02000600000000000000" pitchFamily="2" charset="0"/>
                </a:endParaRP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5F8AEA10-F033-42C3-9280-BBC982B447E9}"/>
                  </a:ext>
                </a:extLst>
              </p:cNvPr>
              <p:cNvSpPr/>
              <p:nvPr/>
            </p:nvSpPr>
            <p:spPr>
              <a:xfrm>
                <a:off x="4282441" y="719435"/>
                <a:ext cx="731519" cy="40726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algn="ctr"/>
                <a:r>
                  <a:rPr lang="en-US" sz="2000" b="1" cap="none" spc="0" dirty="0">
                    <a:ln/>
                    <a:effectLst/>
                    <a:latin typeface="Kalpurush" panose="02000600000000000000" pitchFamily="2" charset="0"/>
                    <a:cs typeface="Kalpurush" panose="02000600000000000000" pitchFamily="2" charset="0"/>
                  </a:rPr>
                  <a:t>১০</a:t>
                </a:r>
              </a:p>
            </p:txBody>
          </p:sp>
        </p:grpSp>
      </p:grpSp>
      <p:pic>
        <p:nvPicPr>
          <p:cNvPr id="119" name="Picture 8">
            <a:extLst>
              <a:ext uri="{FF2B5EF4-FFF2-40B4-BE49-F238E27FC236}">
                <a16:creationId xmlns:a16="http://schemas.microsoft.com/office/drawing/2014/main" id="{F02FBF0E-663A-4456-B6B1-64380FFFD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5436" y="240786"/>
            <a:ext cx="2762023" cy="33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Rectangle: Rounded Corners 119">
            <a:extLst>
              <a:ext uri="{FF2B5EF4-FFF2-40B4-BE49-F238E27FC236}">
                <a16:creationId xmlns:a16="http://schemas.microsoft.com/office/drawing/2014/main" id="{C77166AF-6001-4BE6-8291-FF7BC1E3E5F9}"/>
              </a:ext>
            </a:extLst>
          </p:cNvPr>
          <p:cNvSpPr/>
          <p:nvPr/>
        </p:nvSpPr>
        <p:spPr>
          <a:xfrm>
            <a:off x="6322485" y="427816"/>
            <a:ext cx="5317424" cy="3160774"/>
          </a:xfrm>
          <a:prstGeom prst="roundRect">
            <a:avLst>
              <a:gd name="adj" fmla="val 11414"/>
            </a:avLst>
          </a:prstGeom>
          <a:solidFill>
            <a:srgbClr val="ACA2A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0" b="1" u="sng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১০নং </a:t>
            </a:r>
            <a:r>
              <a:rPr lang="en-US" sz="20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0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en-US" sz="20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সমগ্র</a:t>
            </a:r>
            <a:r>
              <a:rPr lang="en-US" sz="20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নৌ-কমান্ডো</a:t>
            </a:r>
            <a:r>
              <a:rPr lang="en-US" sz="20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0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সমুদ্র</a:t>
            </a:r>
            <a:r>
              <a:rPr lang="en-US" sz="20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উপকূলীয়</a:t>
            </a:r>
            <a:r>
              <a:rPr lang="en-US" sz="20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অঞ্চল</a:t>
            </a:r>
            <a:r>
              <a:rPr lang="en-US" sz="20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20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অভ্যন্তরীণ</a:t>
            </a:r>
            <a:r>
              <a:rPr lang="en-US" sz="20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নৌপথ</a:t>
            </a:r>
            <a:endParaRPr lang="en-US" sz="20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প্রধান সেনাপতির নিয়ন্ত্রণে (নৌ সেক্টর) সমগ্র বাংলাদেশ। এই সেক্টরটি গঠিত হয়েছিল নৌ-কমান্ডোদের দিয়ে। বিভিন্ন নদী বন্দর ও শক্র পক্ষের নৌ-যানগুলোতে অভিযান চালানোর জন্য এঁদের বিভিন্ন সেক্টরে পাঠানো হতো। </a:t>
            </a:r>
            <a:endParaRPr lang="en-US" sz="24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0" name="Rectangle: Rounded Corners 129">
            <a:extLst>
              <a:ext uri="{FF2B5EF4-FFF2-40B4-BE49-F238E27FC236}">
                <a16:creationId xmlns:a16="http://schemas.microsoft.com/office/drawing/2014/main" id="{C4F089F7-C0E5-4A17-99A3-54F9D9747724}"/>
              </a:ext>
            </a:extLst>
          </p:cNvPr>
          <p:cNvSpPr/>
          <p:nvPr/>
        </p:nvSpPr>
        <p:spPr>
          <a:xfrm>
            <a:off x="5854744" y="311297"/>
            <a:ext cx="5747000" cy="3881141"/>
          </a:xfrm>
          <a:prstGeom prst="roundRect">
            <a:avLst>
              <a:gd name="adj" fmla="val 11414"/>
            </a:avLst>
          </a:prstGeom>
          <a:solidFill>
            <a:srgbClr val="ACA2A2"/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১১নং </a:t>
            </a:r>
            <a:r>
              <a:rPr lang="en-US" sz="2800" b="1" u="sng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800" b="1" u="sng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কিশোরগঞ্জ মহকুমা বাদে সমগ্র 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  <a:hlinkClick r:id="rId19" tooltip="ময়মনসিংহ (শহর)"/>
              </a:rPr>
              <a:t>ময়মনসিংহ</a:t>
            </a:r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 ও টাঙ্গাইল জেলা এবং নগরবাড়ি-আরিচা থেকে ফুলছড়ি-বাহাদুরাবাদ পর্যন্ত যমুনা নদী ও তীর অঞ্চল</a:t>
            </a:r>
            <a:endParaRPr lang="en-US" sz="32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১ম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জেনা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জিয়াউর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dirty="0">
                <a:latin typeface="Kalpurush" panose="02000600000000000000" pitchFamily="2" charset="0"/>
                <a:cs typeface="Kalpurush" panose="02000600000000000000" pitchFamily="2" charset="0"/>
              </a:rPr>
              <a:t>২৬ জুন, ১৯৭১ হতে ১০ অক্টোবর, ১৯৭১</a:t>
            </a:r>
            <a:r>
              <a:rPr lang="as-IN" dirty="0"/>
              <a:t> </a:t>
            </a:r>
            <a:endParaRPr lang="en-US" dirty="0"/>
          </a:p>
          <a:p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২য়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১০ অক্টোবর, ১৯৭১ হতে ২ নভেম্বর, ১৯৭১</a:t>
            </a:r>
            <a:endParaRPr lang="en-US" sz="20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৩য়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কমান্ডার</a:t>
            </a:r>
            <a:r>
              <a:rPr lang="en-US" sz="2000" dirty="0">
                <a:solidFill>
                  <a:sysClr val="windowText" lastClr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ফ্লাইট লেফটেন্যান্ট এম হামিদুল্লাহ খান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as-IN" sz="2000" dirty="0">
                <a:latin typeface="Kalpurush" panose="02000600000000000000" pitchFamily="2" charset="0"/>
                <a:cs typeface="Kalpurush" panose="02000600000000000000" pitchFamily="2" charset="0"/>
              </a:rPr>
              <a:t>২ নভেম্বর, ১৯৭১ হতে ১৪ ফেব্রুয়ারি, ১৯৭২</a:t>
            </a:r>
            <a:r>
              <a:rPr lang="en-US" sz="2000" dirty="0">
                <a:latin typeface="Kalpurush" panose="02000600000000000000" pitchFamily="2" charset="0"/>
                <a:cs typeface="Kalpurush" panose="02000600000000000000" pitchFamily="2" charset="0"/>
              </a:rPr>
              <a:t>)</a:t>
            </a:r>
            <a:endParaRPr lang="en-US" sz="2800" dirty="0">
              <a:solidFill>
                <a:sysClr val="windowText" lastClr="0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FBFFADF4-133C-4B1B-82E1-4E73B53F2C27}"/>
              </a:ext>
            </a:extLst>
          </p:cNvPr>
          <p:cNvGrpSpPr/>
          <p:nvPr/>
        </p:nvGrpSpPr>
        <p:grpSpPr>
          <a:xfrm>
            <a:off x="6712658" y="216619"/>
            <a:ext cx="4693927" cy="2409371"/>
            <a:chOff x="753919" y="2858828"/>
            <a:chExt cx="5717846" cy="2561872"/>
          </a:xfrm>
        </p:grpSpPr>
        <p:grpSp>
          <p:nvGrpSpPr>
            <p:cNvPr id="132" name="Group 131">
              <a:extLst>
                <a:ext uri="{FF2B5EF4-FFF2-40B4-BE49-F238E27FC236}">
                  <a16:creationId xmlns:a16="http://schemas.microsoft.com/office/drawing/2014/main" id="{6F7B12C8-F5EA-47C4-89C6-544BF3AD9956}"/>
                </a:ext>
              </a:extLst>
            </p:cNvPr>
            <p:cNvGrpSpPr/>
            <p:nvPr/>
          </p:nvGrpSpPr>
          <p:grpSpPr>
            <a:xfrm>
              <a:off x="753919" y="2858828"/>
              <a:ext cx="5717846" cy="2550273"/>
              <a:chOff x="753919" y="2858828"/>
              <a:chExt cx="5717846" cy="2550273"/>
            </a:xfrm>
          </p:grpSpPr>
          <p:pic>
            <p:nvPicPr>
              <p:cNvPr id="134" name="Picture 10" descr="৭ নভেম্বরের রাজনৈতিক উত্তরাধিকার কি গণতান্ত্রিক রাজনীতির পথে বাধা? | মতামত">
                <a:extLst>
                  <a:ext uri="{FF2B5EF4-FFF2-40B4-BE49-F238E27FC236}">
                    <a16:creationId xmlns:a16="http://schemas.microsoft.com/office/drawing/2014/main" id="{6CB41EA7-8C1F-4D26-BC4C-7FCE395178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3928" y="2858828"/>
                <a:ext cx="1869469" cy="252936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12" descr="এম হামিদুল্লাহ খান - উইকিপিডিয়া">
                <a:extLst>
                  <a:ext uri="{FF2B5EF4-FFF2-40B4-BE49-F238E27FC236}">
                    <a16:creationId xmlns:a16="http://schemas.microsoft.com/office/drawing/2014/main" id="{FBAA29D4-E12E-46B9-928B-D5B1C651F0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44291" y="2908007"/>
                <a:ext cx="1927474" cy="24537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14">
                <a:extLst>
                  <a:ext uri="{FF2B5EF4-FFF2-40B4-BE49-F238E27FC236}">
                    <a16:creationId xmlns:a16="http://schemas.microsoft.com/office/drawing/2014/main" id="{8C2FBBA8-0421-4C6F-BDBB-0A5383D495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9707" y="2882895"/>
                <a:ext cx="1911930" cy="24926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7" name="Rectangle 136">
                <a:extLst>
                  <a:ext uri="{FF2B5EF4-FFF2-40B4-BE49-F238E27FC236}">
                    <a16:creationId xmlns:a16="http://schemas.microsoft.com/office/drawing/2014/main" id="{A7A76B3A-7103-41E0-BF85-051DB20D5066}"/>
                  </a:ext>
                </a:extLst>
              </p:cNvPr>
              <p:cNvSpPr/>
              <p:nvPr/>
            </p:nvSpPr>
            <p:spPr>
              <a:xfrm>
                <a:off x="753919" y="4945121"/>
                <a:ext cx="1989282" cy="45238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মেজর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1400" dirty="0" err="1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জেনা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: </a:t>
                </a:r>
                <a:r>
                  <a:rPr lang="en-US" sz="1400" dirty="0" err="1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জিয়াউর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1400" dirty="0" err="1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রহমান</a:t>
                </a:r>
                <a:endParaRPr lang="en-US" sz="1400" dirty="0"/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1A90639B-AB5E-4936-80B9-0B952CCA6E5B}"/>
                  </a:ext>
                </a:extLst>
              </p:cNvPr>
              <p:cNvSpPr/>
              <p:nvPr/>
            </p:nvSpPr>
            <p:spPr>
              <a:xfrm>
                <a:off x="2735119" y="4921922"/>
                <a:ext cx="1836881" cy="4871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400" dirty="0" err="1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কর্নেল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1400" dirty="0" err="1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আবু</a:t>
                </a:r>
                <a:r>
                  <a:rPr lang="en-US" sz="1400" dirty="0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 </a:t>
                </a:r>
                <a:r>
                  <a:rPr lang="en-US" sz="1400" dirty="0" err="1">
                    <a:solidFill>
                      <a:sysClr val="windowText" lastClr="000000"/>
                    </a:solidFill>
                    <a:latin typeface="Kalpurush" panose="02000600000000000000" pitchFamily="2" charset="0"/>
                    <a:cs typeface="Kalpurush" panose="02000600000000000000" pitchFamily="2" charset="0"/>
                  </a:rPr>
                  <a:t>তাহের</a:t>
                </a:r>
                <a:endParaRPr lang="en-US" sz="1400" dirty="0"/>
              </a:p>
            </p:txBody>
          </p:sp>
        </p:grp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71F83D2-7739-44B0-A6B6-B6E012A076CC}"/>
                </a:ext>
              </a:extLst>
            </p:cNvPr>
            <p:cNvSpPr/>
            <p:nvPr/>
          </p:nvSpPr>
          <p:spPr>
            <a:xfrm>
              <a:off x="4493725" y="4910322"/>
              <a:ext cx="1946275" cy="51037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err="1">
                  <a:solidFill>
                    <a:sysClr val="windowText" lastClr="0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এম.হামিদুল্লাহ</a:t>
              </a:r>
              <a:r>
                <a:rPr lang="en-US" sz="1400" dirty="0">
                  <a:solidFill>
                    <a:sysClr val="windowText" lastClr="0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1400" dirty="0" err="1">
                  <a:solidFill>
                    <a:sysClr val="windowText" lastClr="00000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খান</a:t>
              </a:r>
              <a:endParaRPr lang="en-US" sz="1400" dirty="0"/>
            </a:p>
          </p:txBody>
        </p:sp>
      </p:grpSp>
      <p:pic>
        <p:nvPicPr>
          <p:cNvPr id="139" name="Picture 2" descr="Shameem Sayedee শামীম সাঈদী - মুক্তিযুদ্ধের ১১ সেক্টর কমান্ডার নাম মনে  রাখার সহজ উপায় ১৯৭১ সালে মহান মুক্তিযুদ্ধ সমগ্র বাংলাদেশকে ১১টি সেক্টরে ...">
            <a:extLst>
              <a:ext uri="{FF2B5EF4-FFF2-40B4-BE49-F238E27FC236}">
                <a16:creationId xmlns:a16="http://schemas.microsoft.com/office/drawing/2014/main" id="{16D1D33F-9D5D-422A-9AD6-0DD8FA0E1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18" y="259080"/>
            <a:ext cx="4936081" cy="607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0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0.16667 -0.35694 " pathEditMode="relative" rAng="0" ptsTypes="AA">
                                      <p:cBhvr>
                                        <p:cTn id="10" dur="1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3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0.0039 0.5094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0.22734 -0.24144 " pathEditMode="relative" rAng="0" ptsTypes="AA">
                                      <p:cBhvr>
                                        <p:cTn id="43" dur="12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7" y="-1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03 -0.00324 L -0.00625 0.45834 " pathEditMode="relative" rAng="0" ptsTypes="AA">
                                      <p:cBhvr>
                                        <p:cTn id="52" dur="1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4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0.2086 -0.1787 " pathEditMode="relative" rAng="0" ptsTypes="AA">
                                      <p:cBhvr>
                                        <p:cTn id="72" dur="1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30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-0.11598 L 0.0017 0.4206 " pathEditMode="relative" rAng="0" ptsTypes="AA">
                                      <p:cBhvr>
                                        <p:cTn id="82" dur="11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6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85185E-6 L 0.17188 -0.12014 " pathEditMode="relative" rAng="0" ptsTypes="AA">
                                      <p:cBhvr>
                                        <p:cTn id="106" dur="1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6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0.00638 0.46597 " pathEditMode="relative" rAng="0" ptsTypes="AA">
                                      <p:cBhvr>
                                        <p:cTn id="115" dur="14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13073 -0.1074 " pathEditMode="relative" rAng="0" ptsTypes="AA">
                                      <p:cBhvr>
                                        <p:cTn id="14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36" y="-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2.59259E-6 L 0.00091 0.50695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2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3" dur="1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0.29401 -0.00463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1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2" dur="13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422 -4.07407E-6 L 0.02474 0.47454 " pathEditMode="relative" rAng="0" ptsTypes="AA">
                                      <p:cBhvr>
                                        <p:cTn id="186" dur="14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2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1" dur="12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8" dur="1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1" dur="1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22222E-6 L 0.29596 -0.12245 " pathEditMode="relative" rAng="0" ptsTypes="AA">
                                      <p:cBhvr>
                                        <p:cTn id="211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-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6" dur="14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96296E-6 L 0.00599 0.45903 " pathEditMode="relative" rAng="0" ptsTypes="AA">
                                      <p:cBhvr>
                                        <p:cTn id="220" dur="1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" y="2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5" dur="1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0.25729 -0.29561 " pathEditMode="relative" rAng="0" ptsTypes="AA">
                                      <p:cBhvr>
                                        <p:cTn id="2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-1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0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43 -0.17476 L 0.02722 0.38449 " pathEditMode="relative" rAng="0" ptsTypes="AA">
                                      <p:cBhvr>
                                        <p:cTn id="25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2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6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6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96296E-6 L 0.23321 -0.38079 " pathEditMode="relative" rAng="0" ptsTypes="AA">
                                      <p:cBhvr>
                                        <p:cTn id="27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54" y="-1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1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25 -0.11736 L 0.00091 0.36597 " pathEditMode="relative" rAng="0" ptsTypes="AA">
                                      <p:cBhvr>
                                        <p:cTn id="288" dur="1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3" dur="1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16146 -0.48033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9 -0.0625 L -0.00586 0.49329 " pathEditMode="relative" rAng="0" ptsTypes="AA">
                                      <p:cBhvr>
                                        <p:cTn id="325" dur="11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" y="2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0.18489 -0.17338 " pathEditMode="relative" rAng="0" ptsTypes="AA">
                                      <p:cBhvr>
                                        <p:cTn id="3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45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0043 0.58518 " pathEditMode="relative" rAng="0" ptsTypes="AA">
                                      <p:cBhvr>
                                        <p:cTn id="35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2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0" fill="hold">
                      <p:stCondLst>
                        <p:cond delay="indefinite"/>
                      </p:stCondLst>
                      <p:childTnLst>
                        <p:par>
                          <p:cTn id="361" fill="hold">
                            <p:stCondLst>
                              <p:cond delay="0"/>
                            </p:stCondLst>
                            <p:childTnLst>
                              <p:par>
                                <p:cTn id="3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5" fill="hold">
                      <p:stCondLst>
                        <p:cond delay="indefinite"/>
                      </p:stCondLst>
                      <p:childTnLst>
                        <p:par>
                          <p:cTn id="366" fill="hold">
                            <p:stCondLst>
                              <p:cond delay="0"/>
                            </p:stCondLst>
                            <p:childTnLst>
                              <p:par>
                                <p:cTn id="367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1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74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8" grpId="1" animBg="1"/>
      <p:bldP spid="71" grpId="0" animBg="1"/>
      <p:bldP spid="71" grpId="1" animBg="1"/>
      <p:bldP spid="56" grpId="0" animBg="1"/>
      <p:bldP spid="56" grpId="1" animBg="1"/>
      <p:bldP spid="88" grpId="0" animBg="1"/>
      <p:bldP spid="88" grpId="1" animBg="1"/>
      <p:bldP spid="89" grpId="0" animBg="1"/>
      <p:bldP spid="89" grpId="1" animBg="1"/>
      <p:bldP spid="93" grpId="0" animBg="1"/>
      <p:bldP spid="93" grpId="1" animBg="1"/>
      <p:bldP spid="98" grpId="0" animBg="1"/>
      <p:bldP spid="98" grpId="1" animBg="1"/>
      <p:bldP spid="79" grpId="0" animBg="1"/>
      <p:bldP spid="79" grpId="1" animBg="1"/>
      <p:bldP spid="111" grpId="0" animBg="1"/>
      <p:bldP spid="111" grpId="1" animBg="1"/>
      <p:bldP spid="120" grpId="0" animBg="1"/>
      <p:bldP spid="120" grpId="1" animBg="1"/>
      <p:bldP spid="130" grpId="0" animBg="1"/>
      <p:bldP spid="13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7C01499-5860-413E-8580-70E18BEA5D60}"/>
              </a:ext>
            </a:extLst>
          </p:cNvPr>
          <p:cNvSpPr/>
          <p:nvPr/>
        </p:nvSpPr>
        <p:spPr>
          <a:xfrm>
            <a:off x="484909" y="5281041"/>
            <a:ext cx="111427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রণাঙ্গনে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সাব-সেক্টরের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পাশাপাশি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তিনটি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ব্রিগের্ড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ফোর্সে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বিভাগ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যেমন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জিয়াউর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ছিলেন“জেড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ফোর্স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”,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কে.এম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শফিউল্লাহ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ছিলেন“এস</a:t>
            </a:r>
            <a:r>
              <a:rPr lang="en-US" sz="2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ফো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র্স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”,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খালেদ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মোশাররফ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ছিলেন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কে-ফোর্স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” এ </a:t>
            </a:r>
            <a:r>
              <a:rPr lang="en-US" sz="2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অধিনায়ক</a:t>
            </a:r>
            <a:r>
              <a:rPr lang="en-US" sz="2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2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FAF5B5-CB12-42BD-9CE7-E65952FAEE97}"/>
              </a:ext>
            </a:extLst>
          </p:cNvPr>
          <p:cNvSpPr/>
          <p:nvPr/>
        </p:nvSpPr>
        <p:spPr>
          <a:xfrm>
            <a:off x="1340185" y="265698"/>
            <a:ext cx="21964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ব্রিগেড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ফোর্স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B4C7382-DA6A-46CF-99D8-C84DAE43ECF9}"/>
              </a:ext>
            </a:extLst>
          </p:cNvPr>
          <p:cNvGrpSpPr/>
          <p:nvPr/>
        </p:nvGrpSpPr>
        <p:grpSpPr>
          <a:xfrm>
            <a:off x="581891" y="944054"/>
            <a:ext cx="3131127" cy="4105835"/>
            <a:chOff x="581891" y="944054"/>
            <a:chExt cx="3131127" cy="4105835"/>
          </a:xfrm>
        </p:grpSpPr>
        <p:pic>
          <p:nvPicPr>
            <p:cNvPr id="1026" name="Picture 2" descr="বাংলাদেশের মুক্তিযুদ্ধে জেড ফোর্স | পাঠাগার">
              <a:extLst>
                <a:ext uri="{FF2B5EF4-FFF2-40B4-BE49-F238E27FC236}">
                  <a16:creationId xmlns:a16="http://schemas.microsoft.com/office/drawing/2014/main" id="{9F612596-C1D0-4C9F-82D7-CEBA4BD51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944054"/>
              <a:ext cx="3089565" cy="39932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3A8F34-E066-4DEE-B3AC-BF3793D6B38E}"/>
                </a:ext>
              </a:extLst>
            </p:cNvPr>
            <p:cNvSpPr txBox="1"/>
            <p:nvPr/>
          </p:nvSpPr>
          <p:spPr>
            <a:xfrm>
              <a:off x="581891" y="4588224"/>
              <a:ext cx="3131127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US" sz="24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24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জিয়াউর</a:t>
              </a:r>
              <a:r>
                <a:rPr lang="en-US" sz="24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রহমান</a:t>
              </a:r>
              <a:endParaRPr lang="en-US" sz="24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207FE0C-EB31-4C78-BBEF-02E50A1C6A88}"/>
              </a:ext>
            </a:extLst>
          </p:cNvPr>
          <p:cNvGrpSpPr/>
          <p:nvPr/>
        </p:nvGrpSpPr>
        <p:grpSpPr>
          <a:xfrm>
            <a:off x="4322618" y="879645"/>
            <a:ext cx="3449783" cy="4191119"/>
            <a:chOff x="4475019" y="879645"/>
            <a:chExt cx="3297382" cy="4016205"/>
          </a:xfrm>
        </p:grpSpPr>
        <p:pic>
          <p:nvPicPr>
            <p:cNvPr id="1034" name="Picture 10" descr="K M Shafiullah">
              <a:extLst>
                <a:ext uri="{FF2B5EF4-FFF2-40B4-BE49-F238E27FC236}">
                  <a16:creationId xmlns:a16="http://schemas.microsoft.com/office/drawing/2014/main" id="{C04CCA2B-9DD1-42FA-9A6D-0FE6ED7453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5019" y="879645"/>
              <a:ext cx="3297382" cy="4016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C8FCAB5-4290-4669-955F-A92526E2D8B3}"/>
                </a:ext>
              </a:extLst>
            </p:cNvPr>
            <p:cNvSpPr txBox="1"/>
            <p:nvPr/>
          </p:nvSpPr>
          <p:spPr>
            <a:xfrm>
              <a:off x="4475019" y="4421969"/>
              <a:ext cx="3131127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24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কে.এম</a:t>
              </a:r>
              <a:r>
                <a:rPr lang="en-US" sz="24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শফিউল্লাহ</a:t>
              </a:r>
              <a:endParaRPr lang="en-US" sz="24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F434D51-8842-46D0-BF20-EB8546350106}"/>
              </a:ext>
            </a:extLst>
          </p:cNvPr>
          <p:cNvGrpSpPr/>
          <p:nvPr/>
        </p:nvGrpSpPr>
        <p:grpSpPr>
          <a:xfrm>
            <a:off x="8118765" y="861476"/>
            <a:ext cx="3380510" cy="4250851"/>
            <a:chOff x="8354291" y="861476"/>
            <a:chExt cx="3144983" cy="406372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B40CCCF-62B4-471E-B3F0-92B802DAC9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291" y="861476"/>
              <a:ext cx="3144983" cy="402557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B898652-AE17-4328-9FA4-E3A029AE1A09}"/>
                </a:ext>
              </a:extLst>
            </p:cNvPr>
            <p:cNvSpPr txBox="1"/>
            <p:nvPr/>
          </p:nvSpPr>
          <p:spPr>
            <a:xfrm>
              <a:off x="8368147" y="4463532"/>
              <a:ext cx="3131127" cy="461665"/>
            </a:xfrm>
            <a:prstGeom prst="rect">
              <a:avLst/>
            </a:prstGeom>
            <a:solidFill>
              <a:srgbClr val="00B0F0"/>
            </a:solidFill>
          </p:spPr>
          <p:txBody>
            <a:bodyPr wrap="square">
              <a:spAutoFit/>
            </a:bodyPr>
            <a:lstStyle/>
            <a:p>
              <a:r>
                <a:rPr lang="en-US" sz="24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মেজর</a:t>
              </a:r>
              <a:r>
                <a:rPr lang="en-US" sz="24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খালেদ</a:t>
              </a:r>
              <a:r>
                <a:rPr lang="en-US" sz="2400" b="1" dirty="0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2400" b="1" dirty="0" err="1">
                  <a:ln/>
                  <a:latin typeface="Kalpurush" panose="02000600000000000000" pitchFamily="2" charset="0"/>
                  <a:cs typeface="Kalpurush" panose="02000600000000000000" pitchFamily="2" charset="0"/>
                </a:rPr>
                <a:t>মোশাররফ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65785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মুক্তিযুদ্ধ ১৯৭১ ও অন্যান্য (ছবি ব্লগ) (পাতা ১) - ইতিহাস - সাহিত্য-সংস্কৃতি  - প্রজন্ম ফোরাম">
            <a:extLst>
              <a:ext uri="{FF2B5EF4-FFF2-40B4-BE49-F238E27FC236}">
                <a16:creationId xmlns:a16="http://schemas.microsoft.com/office/drawing/2014/main" id="{7299ED09-32C5-4CF3-932D-7334F41B3B3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9456" y="138655"/>
            <a:ext cx="2741562" cy="3075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angal Day: ১৯৭১ এ মক্তিযুদ্ধ চলাকালে মুক্তিযোদ্ধাদের ব্যবহৃত কিছু  আগ্নেয়াস্ত্রের ছবি ও বিবরন">
            <a:extLst>
              <a:ext uri="{FF2B5EF4-FFF2-40B4-BE49-F238E27FC236}">
                <a16:creationId xmlns:a16="http://schemas.microsoft.com/office/drawing/2014/main" id="{293BE485-176A-4DC7-898C-2AE00ED8C735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" y="3482160"/>
            <a:ext cx="2529458" cy="3071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মুক্তিযুদ্ধে জেড ফোর্সের সমরগাথা – এখন সময়">
            <a:extLst>
              <a:ext uri="{FF2B5EF4-FFF2-40B4-BE49-F238E27FC236}">
                <a16:creationId xmlns:a16="http://schemas.microsoft.com/office/drawing/2014/main" id="{5F8FEF87-8F12-4747-94C6-31DA5EC1982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26" y="3408217"/>
            <a:ext cx="2909455" cy="315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Kissinger writes about 1971 war">
            <a:extLst>
              <a:ext uri="{FF2B5EF4-FFF2-40B4-BE49-F238E27FC236}">
                <a16:creationId xmlns:a16="http://schemas.microsoft.com/office/drawing/2014/main" id="{73D939C9-9317-4B42-8AFD-9F14F016C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71" y="263235"/>
            <a:ext cx="2687784" cy="30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events, Bangladesh War 1971 Stock Photo - Alamy">
            <a:extLst>
              <a:ext uri="{FF2B5EF4-FFF2-40B4-BE49-F238E27FC236}">
                <a16:creationId xmlns:a16="http://schemas.microsoft.com/office/drawing/2014/main" id="{9D87817C-04FA-4B03-9998-C39E2453BD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 bwMode="auto">
          <a:xfrm>
            <a:off x="7495308" y="184486"/>
            <a:ext cx="2590801" cy="3149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A2F36B3A-A755-4508-8CA3-25B970DA9C1C}"/>
              </a:ext>
            </a:extLst>
          </p:cNvPr>
          <p:cNvSpPr/>
          <p:nvPr/>
        </p:nvSpPr>
        <p:spPr>
          <a:xfrm>
            <a:off x="7094912" y="3620885"/>
            <a:ext cx="4716088" cy="2452255"/>
          </a:xfrm>
          <a:prstGeom prst="round2DiagRect">
            <a:avLst/>
          </a:prstGeom>
          <a:ln w="76200">
            <a:solidFill>
              <a:srgbClr val="C6AF8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পর্যায়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দু’টি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শাখায়ঃ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pPr algn="ctr"/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, ২।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অনিয়মিত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নিয়মিত</a:t>
            </a:r>
            <a:r>
              <a:rPr lang="en-US" sz="28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u="sng" dirty="0" err="1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2800" b="1" u="sng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সৈনিক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উচ্চপদস্থ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কর্মকর্তা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অবসর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প্রাপ্ত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সেনা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নৌ-বাহিনী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বিমান,পুলিশ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)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মুক্তিফৌজ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গড়ে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তোলো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78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মহান মুক্তিযুদ্ধের দুর্লভ ছবি">
            <a:extLst>
              <a:ext uri="{FF2B5EF4-FFF2-40B4-BE49-F238E27FC236}">
                <a16:creationId xmlns:a16="http://schemas.microsoft.com/office/drawing/2014/main" id="{81FA4ABF-73E8-4445-8ED7-DEFDF4EEC95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2500" y="4231259"/>
            <a:ext cx="274320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মুক্তিযুদ্ধে ব্যবহৃত আগ্নেয়াস্ত্র কেনাবেচায় নিষেধাজ্ঞা">
            <a:extLst>
              <a:ext uri="{FF2B5EF4-FFF2-40B4-BE49-F238E27FC236}">
                <a16:creationId xmlns:a16="http://schemas.microsoft.com/office/drawing/2014/main" id="{00F8F8DF-A979-4E5D-9D14-1AC303F03E6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2" y="4075984"/>
            <a:ext cx="274320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খেতাবপ্রাপ্ত সর্বকনিষ্ঠ মুক্তিযোদ্ধা লালু - বিবিধ - দৈনিকশিক্ষা">
            <a:extLst>
              <a:ext uri="{FF2B5EF4-FFF2-40B4-BE49-F238E27FC236}">
                <a16:creationId xmlns:a16="http://schemas.microsoft.com/office/drawing/2014/main" id="{E8F4D12E-A2C6-4464-B8DB-EC1878AA625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7" y="246397"/>
            <a:ext cx="274320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6" descr="বাংলাদেশের মুক্তিযুদ্ধে মুজিবনগর --উত্তর-মুজিবনগর অধ্যায় | সংগ্রামের নোটবুক">
            <a:extLst>
              <a:ext uri="{FF2B5EF4-FFF2-40B4-BE49-F238E27FC236}">
                <a16:creationId xmlns:a16="http://schemas.microsoft.com/office/drawing/2014/main" id="{C598DB3D-9482-4409-BA1F-54DC569A3760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" t="7382" r="6032" b="8919"/>
          <a:stretch/>
        </p:blipFill>
        <p:spPr bwMode="auto">
          <a:xfrm>
            <a:off x="9220200" y="374649"/>
            <a:ext cx="2489200" cy="145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বীর মুক্তিযোদ্ধাদের রাষ্ট্রীয় সম্মানে নতুন নির্দেশনা || Somoynews.tv">
            <a:extLst>
              <a:ext uri="{FF2B5EF4-FFF2-40B4-BE49-F238E27FC236}">
                <a16:creationId xmlns:a16="http://schemas.microsoft.com/office/drawing/2014/main" id="{6F63996A-0B38-4003-92B2-15D9BE04865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637" y="4886866"/>
            <a:ext cx="274320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tar: 6 Points 6">
            <a:extLst>
              <a:ext uri="{FF2B5EF4-FFF2-40B4-BE49-F238E27FC236}">
                <a16:creationId xmlns:a16="http://schemas.microsoft.com/office/drawing/2014/main" id="{D931957A-83E0-4C2C-B5F5-BE206B0145D8}"/>
              </a:ext>
            </a:extLst>
          </p:cNvPr>
          <p:cNvSpPr/>
          <p:nvPr/>
        </p:nvSpPr>
        <p:spPr>
          <a:xfrm>
            <a:off x="3855720" y="1630680"/>
            <a:ext cx="4922520" cy="3320020"/>
          </a:xfrm>
          <a:prstGeom prst="star6">
            <a:avLst>
              <a:gd name="adj" fmla="val 33504"/>
              <a:gd name="hf" fmla="val 11547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অনিয়মিত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বাহিনীঃ-ছাত্র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যুবক,শ্রমিক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কৃষক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পর্যায়ের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মুক্তিযোদ্ধা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নিয়ে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এদের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বলাহত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গণবাহিনী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</a:p>
        </p:txBody>
      </p:sp>
      <p:pic>
        <p:nvPicPr>
          <p:cNvPr id="4" name="Picture 12" descr="নারী মুক্তিযোদ্ধা">
            <a:extLst>
              <a:ext uri="{FF2B5EF4-FFF2-40B4-BE49-F238E27FC236}">
                <a16:creationId xmlns:a16="http://schemas.microsoft.com/office/drawing/2014/main" id="{C2AB4B9E-8E40-4775-AE46-59543FCFBC8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854" y="238346"/>
            <a:ext cx="274320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19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কাদের সিদ্দিকীর নেতৃত্বে প্রতিবাদী লড়াই | 531787 | কালের কণ্ঠ | kalerkantho">
            <a:extLst>
              <a:ext uri="{FF2B5EF4-FFF2-40B4-BE49-F238E27FC236}">
                <a16:creationId xmlns:a16="http://schemas.microsoft.com/office/drawing/2014/main" id="{6BD65D43-20AF-4804-910A-AA5502E2275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9" y="56032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A9B2EC6-EF94-4761-ABDA-09B9828E0C3C}"/>
              </a:ext>
            </a:extLst>
          </p:cNvPr>
          <p:cNvGrpSpPr>
            <a:grpSpLocks/>
          </p:cNvGrpSpPr>
          <p:nvPr/>
        </p:nvGrpSpPr>
        <p:grpSpPr>
          <a:xfrm>
            <a:off x="6775824" y="560323"/>
            <a:ext cx="2286000" cy="2286000"/>
            <a:chOff x="3832878" y="1000513"/>
            <a:chExt cx="2933700" cy="3027717"/>
          </a:xfrm>
        </p:grpSpPr>
        <p:pic>
          <p:nvPicPr>
            <p:cNvPr id="3080" name="Picture 8" descr="মুক্তিযুদ্ধে ভালুকা কাঁপান মেজর আফসার উদ্দিন | আলোকিত নিউজ">
              <a:extLst>
                <a:ext uri="{FF2B5EF4-FFF2-40B4-BE49-F238E27FC236}">
                  <a16:creationId xmlns:a16="http://schemas.microsoft.com/office/drawing/2014/main" id="{9EEC6CE6-07BC-4B51-A103-1CDC1E0B27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878" y="1000513"/>
              <a:ext cx="2933700" cy="301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88E0AA1-E6F6-4362-83F0-E941836E97F5}"/>
                </a:ext>
              </a:extLst>
            </p:cNvPr>
            <p:cNvSpPr txBox="1"/>
            <p:nvPr/>
          </p:nvSpPr>
          <p:spPr>
            <a:xfrm>
              <a:off x="4831773" y="365889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আফসার</a:t>
              </a:r>
              <a:r>
                <a:rPr lang="en-US" dirty="0"/>
                <a:t> </a:t>
              </a:r>
            </a:p>
          </p:txBody>
        </p:sp>
      </p:grpSp>
      <p:pic>
        <p:nvPicPr>
          <p:cNvPr id="3082" name="Picture 10" descr="দাঁতে দাঁত চাপা এক প্রতিজ্ঞার নাম হেমায়েত উদ্দিন ! - মুক্তিযুদ্ধের সাহসী  গল্প - হেমায়েত বাহিনী - YouTube">
            <a:extLst>
              <a:ext uri="{FF2B5EF4-FFF2-40B4-BE49-F238E27FC236}">
                <a16:creationId xmlns:a16="http://schemas.microsoft.com/office/drawing/2014/main" id="{F4AA3C74-4994-4204-B4D7-E65A35C706E3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636" y="56032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ছয়শ মুক্তিযোদ্ধার নেতৃত্ব দেওয়া লতিফ মির্জাও রাজাকার!">
            <a:extLst>
              <a:ext uri="{FF2B5EF4-FFF2-40B4-BE49-F238E27FC236}">
                <a16:creationId xmlns:a16="http://schemas.microsoft.com/office/drawing/2014/main" id="{EDBD3200-A30A-4E2F-B09F-07798440DD3C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036" y="560323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B0E885-CE84-4BD2-9C8A-4D1A81704B63}"/>
              </a:ext>
            </a:extLst>
          </p:cNvPr>
          <p:cNvSpPr/>
          <p:nvPr/>
        </p:nvSpPr>
        <p:spPr>
          <a:xfrm>
            <a:off x="48964" y="3589635"/>
            <a:ext cx="12170319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আঞ্চলিক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:-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এলাকার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বাইরে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আঞ্চলিক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পর্যায়ে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যেসব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গড়ে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উঠে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টাঙ্গাইলে-</a:t>
            </a:r>
            <a:r>
              <a:rPr lang="en-US" sz="4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কাদেরিয়া</a:t>
            </a:r>
            <a:r>
              <a:rPr lang="en-US" sz="40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u="sng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, </a:t>
            </a: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গোপালগঞ্জে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হেমায়েত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ভালুকা,ময়মনসিংহে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আফসার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সিরাজগঞ্জে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লতিফ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মির্জা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21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4667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0DCD8F-5E45-4C77-873F-DB78921E572C}"/>
              </a:ext>
            </a:extLst>
          </p:cNvPr>
          <p:cNvSpPr/>
          <p:nvPr/>
        </p:nvSpPr>
        <p:spPr>
          <a:xfrm>
            <a:off x="304800" y="4438650"/>
            <a:ext cx="1188720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আরো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ঢাকার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গেরিলা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বা‘ক্র্যাক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প্লাটুন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’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যাদের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ঢাকা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শহরে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বড়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স্থাপনায়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গ্রেনেট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বোমা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ইত্যাদি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দিয়ে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আক্রমন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শটকে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পড়া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পথে“অপারেশন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জ্যাকপট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গেরিলা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বাহিনী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নৌযানে,যুদ্ধ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জাহাজে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আক্রমন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122" name="Picture 2" descr="অপারেশন জ্যাকপট' নিয়ে পূর্ণদৈর্ঘ্য চলচ্চিত্র হচ্ছে | জাতীয় | The Daily  Ittefaq">
            <a:extLst>
              <a:ext uri="{FF2B5EF4-FFF2-40B4-BE49-F238E27FC236}">
                <a16:creationId xmlns:a16="http://schemas.microsoft.com/office/drawing/2014/main" id="{F78DA893-6D94-4582-A428-2E33D6003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510" y="889552"/>
            <a:ext cx="3680199" cy="222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অপারেশন জ্যাকপট - উইকিপিডিয়া">
            <a:extLst>
              <a:ext uri="{FF2B5EF4-FFF2-40B4-BE49-F238E27FC236}">
                <a16:creationId xmlns:a16="http://schemas.microsoft.com/office/drawing/2014/main" id="{8925FBB2-A869-4B5B-A24F-00E748A88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0545" y="160712"/>
            <a:ext cx="2823903" cy="184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আমাদের যুদ্ধযাত্রা ও বিজয়ের কাহিনি | মতামত">
            <a:extLst>
              <a:ext uri="{FF2B5EF4-FFF2-40B4-BE49-F238E27FC236}">
                <a16:creationId xmlns:a16="http://schemas.microsoft.com/office/drawing/2014/main" id="{B9D3CA8C-03BA-47E7-B6E0-C1BE9363E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56" y="230505"/>
            <a:ext cx="3494289" cy="217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ক্র্যাক প্লাটুন: মুক্তিযুদ্ধে ঢাকার বুকে কাঁপন ধরানো গেরিলাদল">
            <a:extLst>
              <a:ext uri="{FF2B5EF4-FFF2-40B4-BE49-F238E27FC236}">
                <a16:creationId xmlns:a16="http://schemas.microsoft.com/office/drawing/2014/main" id="{257C00C9-A0F3-44F6-AF45-20505DD80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023" y="2018901"/>
            <a:ext cx="3609542" cy="23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13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39ECE2-5600-4550-8B20-10D75AC4A651}"/>
              </a:ext>
            </a:extLst>
          </p:cNvPr>
          <p:cNvSpPr/>
          <p:nvPr/>
        </p:nvSpPr>
        <p:spPr>
          <a:xfrm>
            <a:off x="4729382" y="1290935"/>
            <a:ext cx="35333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জোড়ায়</a:t>
            </a:r>
            <a:r>
              <a:rPr lang="en-US" sz="5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r>
              <a:rPr lang="en-US" sz="5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C19D2D-886D-48C5-8C4B-1B3C3A051535}"/>
              </a:ext>
            </a:extLst>
          </p:cNvPr>
          <p:cNvSpPr txBox="1"/>
          <p:nvPr/>
        </p:nvSpPr>
        <p:spPr>
          <a:xfrm>
            <a:off x="266700" y="3253859"/>
            <a:ext cx="114490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4000" b="0" i="0" dirty="0">
                <a:solidFill>
                  <a:srgbClr val="333333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 কিভাবে সংগঠিত হয়েছিল?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3782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26E1E16-C9CF-4956-95B0-77D0D7072037}"/>
              </a:ext>
            </a:extLst>
          </p:cNvPr>
          <p:cNvSpPr/>
          <p:nvPr/>
        </p:nvSpPr>
        <p:spPr>
          <a:xfrm>
            <a:off x="426720" y="249827"/>
            <a:ext cx="11765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B7104D-0238-4210-8598-22D862952421}"/>
              </a:ext>
            </a:extLst>
          </p:cNvPr>
          <p:cNvSpPr/>
          <p:nvPr/>
        </p:nvSpPr>
        <p:spPr>
          <a:xfrm>
            <a:off x="470606" y="3388910"/>
            <a:ext cx="55018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মাসুদ রানা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(ইলেক)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কদমতলী হাসান পাবলিক উচ্চ বিদ্যালয়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,ঘাটাইল,টাংগাইল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০১৭১৬৫৭৭৯৪২ </a:t>
            </a:r>
          </a:p>
          <a:p>
            <a:pPr algn="ctr"/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ইমেলঃ-</a:t>
            </a:r>
            <a:r>
              <a:rPr lang="en-US" sz="32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shamul2006@gmail.com</a:t>
            </a:r>
            <a:endParaRPr lang="en-US" sz="32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BF27928-80C4-413D-A8E3-755F1CEA7F7E}"/>
              </a:ext>
            </a:extLst>
          </p:cNvPr>
          <p:cNvGrpSpPr/>
          <p:nvPr/>
        </p:nvGrpSpPr>
        <p:grpSpPr>
          <a:xfrm>
            <a:off x="6193472" y="2227422"/>
            <a:ext cx="359728" cy="2897689"/>
            <a:chOff x="6193472" y="2227422"/>
            <a:chExt cx="359728" cy="2897689"/>
          </a:xfrm>
          <a:solidFill>
            <a:srgbClr val="00B0F0"/>
          </a:solidFill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D85B2EC-2B3D-491C-AAA3-89A0572565EF}"/>
                </a:ext>
              </a:extLst>
            </p:cNvPr>
            <p:cNvGrpSpPr/>
            <p:nvPr/>
          </p:nvGrpSpPr>
          <p:grpSpPr>
            <a:xfrm>
              <a:off x="6193472" y="2227422"/>
              <a:ext cx="359728" cy="2694144"/>
              <a:chOff x="6193472" y="2227422"/>
              <a:chExt cx="359728" cy="2694144"/>
            </a:xfrm>
            <a:grpFill/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BB95589B-E5EA-4C44-9B41-EFBCD9C6A23A}"/>
                  </a:ext>
                </a:extLst>
              </p:cNvPr>
              <p:cNvCxnSpPr/>
              <p:nvPr/>
            </p:nvCxnSpPr>
            <p:spPr>
              <a:xfrm>
                <a:off x="6241143" y="2792498"/>
                <a:ext cx="0" cy="2087074"/>
              </a:xfrm>
              <a:prstGeom prst="line">
                <a:avLst/>
              </a:prstGeom>
              <a:grpFill/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1A3C076-ED80-4F75-84AD-4BDAB9C5A14C}"/>
                  </a:ext>
                </a:extLst>
              </p:cNvPr>
              <p:cNvCxnSpPr/>
              <p:nvPr/>
            </p:nvCxnSpPr>
            <p:spPr>
              <a:xfrm>
                <a:off x="6504317" y="2792498"/>
                <a:ext cx="0" cy="2087074"/>
              </a:xfrm>
              <a:prstGeom prst="line">
                <a:avLst/>
              </a:prstGeom>
              <a:grpFill/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DB5DEA3-4E0E-420C-B01A-14B962C4169F}"/>
                  </a:ext>
                </a:extLst>
              </p:cNvPr>
              <p:cNvSpPr/>
              <p:nvPr/>
            </p:nvSpPr>
            <p:spPr>
              <a:xfrm>
                <a:off x="6323647" y="2227422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C54067A-BB42-467F-B973-C4FE57A273B3}"/>
                  </a:ext>
                </a:extLst>
              </p:cNvPr>
              <p:cNvSpPr/>
              <p:nvPr/>
            </p:nvSpPr>
            <p:spPr>
              <a:xfrm>
                <a:off x="6456998" y="2725102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287D97CD-9EF6-40DB-91F9-A950050C1632}"/>
                  </a:ext>
                </a:extLst>
              </p:cNvPr>
              <p:cNvSpPr/>
              <p:nvPr/>
            </p:nvSpPr>
            <p:spPr>
              <a:xfrm>
                <a:off x="6193472" y="271398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BAED1BC6-D7D9-4899-9ACB-BB39F328A65C}"/>
                  </a:ext>
                </a:extLst>
              </p:cNvPr>
              <p:cNvSpPr/>
              <p:nvPr/>
            </p:nvSpPr>
            <p:spPr>
              <a:xfrm>
                <a:off x="6195061" y="4830126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B075C59A-FAAA-4331-8E35-A674ECCA3B9B}"/>
                  </a:ext>
                </a:extLst>
              </p:cNvPr>
              <p:cNvSpPr/>
              <p:nvPr/>
            </p:nvSpPr>
            <p:spPr>
              <a:xfrm>
                <a:off x="6461760" y="4825364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A955CD8C-EF5E-475B-B588-71EB5E90FD5A}"/>
                </a:ext>
              </a:extLst>
            </p:cNvPr>
            <p:cNvCxnSpPr/>
            <p:nvPr/>
          </p:nvCxnSpPr>
          <p:spPr>
            <a:xfrm>
              <a:off x="6370816" y="2301422"/>
              <a:ext cx="0" cy="2823689"/>
            </a:xfrm>
            <a:prstGeom prst="line">
              <a:avLst/>
            </a:prstGeom>
            <a:grpFill/>
            <a:ln w="38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8ECF595-22EE-4C08-8434-6A9111DA9BD0}"/>
              </a:ext>
            </a:extLst>
          </p:cNvPr>
          <p:cNvGrpSpPr/>
          <p:nvPr/>
        </p:nvGrpSpPr>
        <p:grpSpPr>
          <a:xfrm>
            <a:off x="7757391" y="1434490"/>
            <a:ext cx="3498376" cy="4744637"/>
            <a:chOff x="8242300" y="1711581"/>
            <a:chExt cx="1790700" cy="2428619"/>
          </a:xfrm>
        </p:grpSpPr>
        <p:pic>
          <p:nvPicPr>
            <p:cNvPr id="1026" name="Picture 2" descr="অষ্টম শ্রেণির বাংলাদেশ ও বিশ্বপরিচয় বই ২০২১ pdf download | ৮ম শ্রেণির  বাংলাদেশ ও বিশ্বপরিচয় বই PDF">
              <a:extLst>
                <a:ext uri="{FF2B5EF4-FFF2-40B4-BE49-F238E27FC236}">
                  <a16:creationId xmlns:a16="http://schemas.microsoft.com/office/drawing/2014/main" id="{069E5E31-9886-4E7A-8662-29AA5CA571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" t="3545" r="6587" b="3269"/>
            <a:stretch/>
          </p:blipFill>
          <p:spPr bwMode="auto">
            <a:xfrm>
              <a:off x="8244349" y="1711581"/>
              <a:ext cx="1777180" cy="2422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172CE84-9C46-4DF4-83E1-7CE3D859B13F}"/>
                </a:ext>
              </a:extLst>
            </p:cNvPr>
            <p:cNvSpPr/>
            <p:nvPr/>
          </p:nvSpPr>
          <p:spPr>
            <a:xfrm>
              <a:off x="8242300" y="1739900"/>
              <a:ext cx="1790700" cy="2400300"/>
            </a:xfrm>
            <a:prstGeom prst="rect">
              <a:avLst/>
            </a:prstGeom>
            <a:noFill/>
            <a:ln w="57150">
              <a:solidFill>
                <a:srgbClr val="00B0F0">
                  <a:alpha val="74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E38B832-050C-496F-B6A1-0A1134F3CFB1}"/>
              </a:ext>
            </a:extLst>
          </p:cNvPr>
          <p:cNvGrpSpPr/>
          <p:nvPr/>
        </p:nvGrpSpPr>
        <p:grpSpPr>
          <a:xfrm>
            <a:off x="2009526" y="928913"/>
            <a:ext cx="2305299" cy="2052411"/>
            <a:chOff x="1765300" y="370581"/>
            <a:chExt cx="2819400" cy="309423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8405D1A-1561-4AB1-84AE-C9DF49CA7A91}"/>
                </a:ext>
              </a:extLst>
            </p:cNvPr>
            <p:cNvSpPr/>
            <p:nvPr/>
          </p:nvSpPr>
          <p:spPr>
            <a:xfrm rot="2627465">
              <a:off x="1765300" y="393700"/>
              <a:ext cx="2819400" cy="30480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980D7C0-08C0-48FF-A647-F0906F1CD0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3" r="19420" b="24731"/>
            <a:stretch/>
          </p:blipFill>
          <p:spPr>
            <a:xfrm>
              <a:off x="1787013" y="370581"/>
              <a:ext cx="2775974" cy="3094238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8B450B2D-ECEA-4490-8895-7A24A9D74EBD}"/>
                </a:ext>
              </a:extLst>
            </p:cNvPr>
            <p:cNvSpPr/>
            <p:nvPr/>
          </p:nvSpPr>
          <p:spPr>
            <a:xfrm>
              <a:off x="1805215" y="393700"/>
              <a:ext cx="2739571" cy="30480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DED5066-9C67-46A4-A5FD-750E3FD19FDF}"/>
              </a:ext>
            </a:extLst>
          </p:cNvPr>
          <p:cNvSpPr/>
          <p:nvPr/>
        </p:nvSpPr>
        <p:spPr>
          <a:xfrm>
            <a:off x="6323648" y="507777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C3021B-7A69-43D9-97E2-B2DC278D80C8}"/>
              </a:ext>
            </a:extLst>
          </p:cNvPr>
          <p:cNvSpPr/>
          <p:nvPr/>
        </p:nvSpPr>
        <p:spPr>
          <a:xfrm>
            <a:off x="5092464" y="1290935"/>
            <a:ext cx="28071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5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5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686EA27-BC8A-40B6-BBFE-8EB398851284}"/>
              </a:ext>
            </a:extLst>
          </p:cNvPr>
          <p:cNvSpPr/>
          <p:nvPr/>
        </p:nvSpPr>
        <p:spPr>
          <a:xfrm>
            <a:off x="2424098" y="3253085"/>
            <a:ext cx="76867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যুদ্ধের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তাৎপর্য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বর্ণনা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54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5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056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B5F2F3-1997-4652-B8BC-3A3DE78FE39C}"/>
              </a:ext>
            </a:extLst>
          </p:cNvPr>
          <p:cNvSpPr txBox="1"/>
          <p:nvPr/>
        </p:nvSpPr>
        <p:spPr>
          <a:xfrm>
            <a:off x="1146626" y="243115"/>
            <a:ext cx="367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01D7EA-DA4C-4ECF-BDA9-2F6A9BA34BCD}"/>
              </a:ext>
            </a:extLst>
          </p:cNvPr>
          <p:cNvSpPr/>
          <p:nvPr/>
        </p:nvSpPr>
        <p:spPr>
          <a:xfrm>
            <a:off x="250372" y="864579"/>
            <a:ext cx="6544128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মুক্তিবাহিনীর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সর্বাধিক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নায়ক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ছিলেন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585399-4919-4C86-BA22-02B7F5893293}"/>
              </a:ext>
            </a:extLst>
          </p:cNvPr>
          <p:cNvSpPr/>
          <p:nvPr/>
        </p:nvSpPr>
        <p:spPr>
          <a:xfrm>
            <a:off x="449945" y="1573964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জিয়াউর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9BDAE-AF51-4690-92A8-4176868EA36E}"/>
              </a:ext>
            </a:extLst>
          </p:cNvPr>
          <p:cNvSpPr/>
          <p:nvPr/>
        </p:nvSpPr>
        <p:spPr>
          <a:xfrm>
            <a:off x="4818745" y="1486879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কর্নেল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এম.এ.জি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ওসমানী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870536-34D4-4506-B997-9934D024A40C}"/>
              </a:ext>
            </a:extLst>
          </p:cNvPr>
          <p:cNvSpPr/>
          <p:nvPr/>
        </p:nvSpPr>
        <p:spPr>
          <a:xfrm>
            <a:off x="556534" y="2145917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খালেদ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মোশাররফ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7AB608-5427-4A6E-832B-831EF3114AC8}"/>
              </a:ext>
            </a:extLst>
          </p:cNvPr>
          <p:cNvSpPr/>
          <p:nvPr/>
        </p:nvSpPr>
        <p:spPr>
          <a:xfrm>
            <a:off x="4804229" y="2154536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ক্যাপ্টেন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এ.কে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খন্দকার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6B13DF-5B4B-4789-8B67-A9237EB3F883}"/>
              </a:ext>
            </a:extLst>
          </p:cNvPr>
          <p:cNvSpPr/>
          <p:nvPr/>
        </p:nvSpPr>
        <p:spPr>
          <a:xfrm>
            <a:off x="5012421" y="302605"/>
            <a:ext cx="1306736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DD84F8-8426-4C91-8A75-8C2DEBEF49F7}"/>
              </a:ext>
            </a:extLst>
          </p:cNvPr>
          <p:cNvSpPr/>
          <p:nvPr/>
        </p:nvSpPr>
        <p:spPr>
          <a:xfrm>
            <a:off x="6694714" y="322561"/>
            <a:ext cx="216308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255021-F3E7-42AD-AD23-415AF05789FD}"/>
              </a:ext>
            </a:extLst>
          </p:cNvPr>
          <p:cNvSpPr/>
          <p:nvPr/>
        </p:nvSpPr>
        <p:spPr>
          <a:xfrm>
            <a:off x="5012422" y="302606"/>
            <a:ext cx="120876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8EBA4CC-875B-4428-BB47-42C2FA95614B}"/>
              </a:ext>
            </a:extLst>
          </p:cNvPr>
          <p:cNvSpPr/>
          <p:nvPr/>
        </p:nvSpPr>
        <p:spPr>
          <a:xfrm>
            <a:off x="4997907" y="302605"/>
            <a:ext cx="130492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1450B2-F5A5-4AC0-AFF9-BBDEE7AB88D1}"/>
              </a:ext>
            </a:extLst>
          </p:cNvPr>
          <p:cNvSpPr/>
          <p:nvPr/>
        </p:nvSpPr>
        <p:spPr>
          <a:xfrm>
            <a:off x="5012422" y="302605"/>
            <a:ext cx="1257749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7CBEC65-4869-4FBE-9FE6-C0352E7D74AA}"/>
              </a:ext>
            </a:extLst>
          </p:cNvPr>
          <p:cNvSpPr/>
          <p:nvPr/>
        </p:nvSpPr>
        <p:spPr>
          <a:xfrm>
            <a:off x="228600" y="2715138"/>
            <a:ext cx="76327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মুজিবনগর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সরকার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তারিখে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গঠিত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B35BAC0-DB74-4E2A-9928-D87B25C03A1D}"/>
              </a:ext>
            </a:extLst>
          </p:cNvPr>
          <p:cNvSpPr/>
          <p:nvPr/>
        </p:nvSpPr>
        <p:spPr>
          <a:xfrm>
            <a:off x="560162" y="3501629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১০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এপ্রিল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-১৯৭১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09FCF3-14FC-4C9D-9BE2-EB69A0014085}"/>
              </a:ext>
            </a:extLst>
          </p:cNvPr>
          <p:cNvSpPr/>
          <p:nvPr/>
        </p:nvSpPr>
        <p:spPr>
          <a:xfrm>
            <a:off x="4869544" y="3497093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১১ এপ্রিল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-১৯৭১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C4A52C-2E33-429F-9504-D53BB258B41E}"/>
              </a:ext>
            </a:extLst>
          </p:cNvPr>
          <p:cNvSpPr/>
          <p:nvPr/>
        </p:nvSpPr>
        <p:spPr>
          <a:xfrm>
            <a:off x="599623" y="4069046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১২ এপ্রিল-১৯৭১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F825761-6343-40E9-9177-B6027E05CB67}"/>
              </a:ext>
            </a:extLst>
          </p:cNvPr>
          <p:cNvSpPr/>
          <p:nvPr/>
        </p:nvSpPr>
        <p:spPr>
          <a:xfrm>
            <a:off x="4855030" y="4063151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১৩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এপ্রিল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-১৯৭১ 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89030F-F818-44E7-9016-F1652021FA35}"/>
              </a:ext>
            </a:extLst>
          </p:cNvPr>
          <p:cNvSpPr/>
          <p:nvPr/>
        </p:nvSpPr>
        <p:spPr>
          <a:xfrm>
            <a:off x="6662058" y="340703"/>
            <a:ext cx="21717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B2776E6-1634-437C-9AA3-70830E74BF9E}"/>
              </a:ext>
            </a:extLst>
          </p:cNvPr>
          <p:cNvSpPr/>
          <p:nvPr/>
        </p:nvSpPr>
        <p:spPr>
          <a:xfrm>
            <a:off x="4979764" y="318933"/>
            <a:ext cx="122509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AFEC124-24D2-406E-BAE2-8472AE4D6FCC}"/>
              </a:ext>
            </a:extLst>
          </p:cNvPr>
          <p:cNvSpPr/>
          <p:nvPr/>
        </p:nvSpPr>
        <p:spPr>
          <a:xfrm>
            <a:off x="194582" y="4635500"/>
            <a:ext cx="7280728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কমান্ডো,সমুদ্র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উপকূলীয়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9601B81-6296-4E1D-A445-387EE54D9505}"/>
              </a:ext>
            </a:extLst>
          </p:cNvPr>
          <p:cNvSpPr/>
          <p:nvPr/>
        </p:nvSpPr>
        <p:spPr>
          <a:xfrm>
            <a:off x="512537" y="5405268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১০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944CBCC-62CA-4D2A-84FF-636A717F22AB}"/>
              </a:ext>
            </a:extLst>
          </p:cNvPr>
          <p:cNvSpPr/>
          <p:nvPr/>
        </p:nvSpPr>
        <p:spPr>
          <a:xfrm>
            <a:off x="4896757" y="5384405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৯নং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E2FC78D-BA88-4E1C-8C5E-934D0EDBB279}"/>
              </a:ext>
            </a:extLst>
          </p:cNvPr>
          <p:cNvSpPr/>
          <p:nvPr/>
        </p:nvSpPr>
        <p:spPr>
          <a:xfrm>
            <a:off x="451305" y="6014868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৮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BFAAE8D-8499-4093-9E4A-2A1B2AEFA8DE}"/>
              </a:ext>
            </a:extLst>
          </p:cNvPr>
          <p:cNvSpPr/>
          <p:nvPr/>
        </p:nvSpPr>
        <p:spPr>
          <a:xfrm>
            <a:off x="4918075" y="5997180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৭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নং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FD08C0-3EFE-4DD0-8D36-DB04C3485EF3}"/>
              </a:ext>
            </a:extLst>
          </p:cNvPr>
          <p:cNvSpPr/>
          <p:nvPr/>
        </p:nvSpPr>
        <p:spPr>
          <a:xfrm>
            <a:off x="5061406" y="294440"/>
            <a:ext cx="122509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F6D836-27C7-4676-94F9-D2F7F6BBCE31}"/>
              </a:ext>
            </a:extLst>
          </p:cNvPr>
          <p:cNvSpPr/>
          <p:nvPr/>
        </p:nvSpPr>
        <p:spPr>
          <a:xfrm>
            <a:off x="5061406" y="294440"/>
            <a:ext cx="122509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CD2AE9C-3A76-4CBE-82DD-8E115E0CA557}"/>
              </a:ext>
            </a:extLst>
          </p:cNvPr>
          <p:cNvSpPr/>
          <p:nvPr/>
        </p:nvSpPr>
        <p:spPr>
          <a:xfrm>
            <a:off x="5061406" y="294440"/>
            <a:ext cx="122509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F688393-BA77-4C9B-A350-06E6F9E44F1A}"/>
              </a:ext>
            </a:extLst>
          </p:cNvPr>
          <p:cNvSpPr/>
          <p:nvPr/>
        </p:nvSpPr>
        <p:spPr>
          <a:xfrm>
            <a:off x="6645730" y="340703"/>
            <a:ext cx="21717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35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50"/>
                            </p:stCondLst>
                            <p:childTnLst>
                              <p:par>
                                <p:cTn id="1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2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2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2FF978-54A7-4DBE-95A6-4587758CB2A0}"/>
              </a:ext>
            </a:extLst>
          </p:cNvPr>
          <p:cNvSpPr/>
          <p:nvPr/>
        </p:nvSpPr>
        <p:spPr>
          <a:xfrm>
            <a:off x="290286" y="877278"/>
            <a:ext cx="6097814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কয়টি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ব্রিগেড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ফোর্স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6E4E08-D664-48BE-B8BC-B1579D8FA772}"/>
              </a:ext>
            </a:extLst>
          </p:cNvPr>
          <p:cNvSpPr/>
          <p:nvPr/>
        </p:nvSpPr>
        <p:spPr>
          <a:xfrm>
            <a:off x="4787901" y="1590745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চারটি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ব্রিগেড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ফোর্স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ECA67C-4F76-4CDB-9644-85B9A0BA0DAD}"/>
              </a:ext>
            </a:extLst>
          </p:cNvPr>
          <p:cNvSpPr/>
          <p:nvPr/>
        </p:nvSpPr>
        <p:spPr>
          <a:xfrm>
            <a:off x="446315" y="1596641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তিনটি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ব্রিগেড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ফোর্স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5B979-E340-4006-B365-927AB7FD6DF9}"/>
              </a:ext>
            </a:extLst>
          </p:cNvPr>
          <p:cNvSpPr/>
          <p:nvPr/>
        </p:nvSpPr>
        <p:spPr>
          <a:xfrm>
            <a:off x="456295" y="2165875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পাঁচটি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ব্রিগেড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ফোর্স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2B2B00-3B56-43AF-92A3-BED608278EA6}"/>
              </a:ext>
            </a:extLst>
          </p:cNvPr>
          <p:cNvSpPr/>
          <p:nvPr/>
        </p:nvSpPr>
        <p:spPr>
          <a:xfrm>
            <a:off x="4796519" y="2169050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ছয়টি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ব্রিগেড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ফোর্স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5D62F-6E5E-42CB-9F43-92F60388E6FA}"/>
              </a:ext>
            </a:extLst>
          </p:cNvPr>
          <p:cNvSpPr/>
          <p:nvPr/>
        </p:nvSpPr>
        <p:spPr>
          <a:xfrm>
            <a:off x="4054479" y="375177"/>
            <a:ext cx="1306736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5FD4E4-7691-4089-AF7C-15266ABE6274}"/>
              </a:ext>
            </a:extLst>
          </p:cNvPr>
          <p:cNvSpPr/>
          <p:nvPr/>
        </p:nvSpPr>
        <p:spPr>
          <a:xfrm>
            <a:off x="6694714" y="322561"/>
            <a:ext cx="216308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84FBEB-5FF1-4E33-BB69-28745761E8EF}"/>
              </a:ext>
            </a:extLst>
          </p:cNvPr>
          <p:cNvSpPr/>
          <p:nvPr/>
        </p:nvSpPr>
        <p:spPr>
          <a:xfrm>
            <a:off x="4315735" y="331634"/>
            <a:ext cx="120876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5730C6-AC3A-45E7-89D9-7F7FEF7BCD91}"/>
              </a:ext>
            </a:extLst>
          </p:cNvPr>
          <p:cNvSpPr/>
          <p:nvPr/>
        </p:nvSpPr>
        <p:spPr>
          <a:xfrm>
            <a:off x="4025450" y="375176"/>
            <a:ext cx="130492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8FB868-CEEC-4ADF-BFCB-FAC409F26D30}"/>
              </a:ext>
            </a:extLst>
          </p:cNvPr>
          <p:cNvSpPr/>
          <p:nvPr/>
        </p:nvSpPr>
        <p:spPr>
          <a:xfrm>
            <a:off x="4170594" y="331634"/>
            <a:ext cx="1257749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76A374-A5B7-45FA-948F-F67403DB6D6B}"/>
              </a:ext>
            </a:extLst>
          </p:cNvPr>
          <p:cNvSpPr/>
          <p:nvPr/>
        </p:nvSpPr>
        <p:spPr>
          <a:xfrm>
            <a:off x="370114" y="2785896"/>
            <a:ext cx="80645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৫।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নৌ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পথে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অভিযান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চালাতো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3F483-A8B5-45CE-B623-6C5F6E025AA4}"/>
              </a:ext>
            </a:extLst>
          </p:cNvPr>
          <p:cNvSpPr/>
          <p:nvPr/>
        </p:nvSpPr>
        <p:spPr>
          <a:xfrm>
            <a:off x="4967516" y="3526575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অপারেশন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জ্যাকপট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8518D2C-0E49-4594-AAEF-5800CD7A56A0}"/>
              </a:ext>
            </a:extLst>
          </p:cNvPr>
          <p:cNvSpPr/>
          <p:nvPr/>
        </p:nvSpPr>
        <p:spPr>
          <a:xfrm>
            <a:off x="595995" y="3557419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অপারেশন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গেরিলা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DEEAD15-CC0F-4688-813F-1208C2D33C25}"/>
              </a:ext>
            </a:extLst>
          </p:cNvPr>
          <p:cNvSpPr/>
          <p:nvPr/>
        </p:nvSpPr>
        <p:spPr>
          <a:xfrm>
            <a:off x="566966" y="4181079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ক্র্যাক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প্লাটুন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5478F5-3924-4403-8EF1-45DB491915FB}"/>
              </a:ext>
            </a:extLst>
          </p:cNvPr>
          <p:cNvSpPr/>
          <p:nvPr/>
        </p:nvSpPr>
        <p:spPr>
          <a:xfrm>
            <a:off x="4945290" y="4141165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ফ্রিডম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ফাইটার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785296-63E8-4246-AAAF-E50770B7EBD7}"/>
              </a:ext>
            </a:extLst>
          </p:cNvPr>
          <p:cNvSpPr/>
          <p:nvPr/>
        </p:nvSpPr>
        <p:spPr>
          <a:xfrm>
            <a:off x="6662058" y="340703"/>
            <a:ext cx="21717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6C1D4-7180-46C8-9F78-118C422B6B90}"/>
              </a:ext>
            </a:extLst>
          </p:cNvPr>
          <p:cNvSpPr/>
          <p:nvPr/>
        </p:nvSpPr>
        <p:spPr>
          <a:xfrm>
            <a:off x="4181478" y="318933"/>
            <a:ext cx="122509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C832918-95A1-4CA6-BBAB-C93C92EBC13E}"/>
              </a:ext>
            </a:extLst>
          </p:cNvPr>
          <p:cNvSpPr/>
          <p:nvPr/>
        </p:nvSpPr>
        <p:spPr>
          <a:xfrm>
            <a:off x="232230" y="4751615"/>
            <a:ext cx="8737600" cy="52322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৬।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জেড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ফোর্সের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অধিনায়ক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ছিলেন</a:t>
            </a:r>
            <a:r>
              <a:rPr lang="en-US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3D4160-A9D2-4B7E-988B-64C2C68A3336}"/>
              </a:ext>
            </a:extLst>
          </p:cNvPr>
          <p:cNvSpPr/>
          <p:nvPr/>
        </p:nvSpPr>
        <p:spPr>
          <a:xfrm>
            <a:off x="4913086" y="6089590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কে.এম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শফিউল্লাহ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0FD400-DFB8-46A1-8EFB-A3220667098D}"/>
              </a:ext>
            </a:extLst>
          </p:cNvPr>
          <p:cNvSpPr/>
          <p:nvPr/>
        </p:nvSpPr>
        <p:spPr>
          <a:xfrm>
            <a:off x="4906282" y="5479655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খালেদ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মোশাররফ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34C701D-9757-48D2-919B-5ACF7D982272}"/>
              </a:ext>
            </a:extLst>
          </p:cNvPr>
          <p:cNvSpPr/>
          <p:nvPr/>
        </p:nvSpPr>
        <p:spPr>
          <a:xfrm>
            <a:off x="585109" y="5496889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জিয়াউর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রহমান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769242-2CDB-44F1-A4B7-2896435CF841}"/>
              </a:ext>
            </a:extLst>
          </p:cNvPr>
          <p:cNvSpPr/>
          <p:nvPr/>
        </p:nvSpPr>
        <p:spPr>
          <a:xfrm>
            <a:off x="589642" y="6108305"/>
            <a:ext cx="3672114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মেজর</a:t>
            </a:r>
            <a:r>
              <a:rPr lang="en-US" sz="20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শফিউল্লাহ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C1379F6-74B2-4409-AD91-ACFC065FC327}"/>
              </a:ext>
            </a:extLst>
          </p:cNvPr>
          <p:cNvSpPr/>
          <p:nvPr/>
        </p:nvSpPr>
        <p:spPr>
          <a:xfrm>
            <a:off x="4045406" y="337983"/>
            <a:ext cx="122509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1411A95-4800-471B-B0BC-07F505F7D4D6}"/>
              </a:ext>
            </a:extLst>
          </p:cNvPr>
          <p:cNvSpPr/>
          <p:nvPr/>
        </p:nvSpPr>
        <p:spPr>
          <a:xfrm>
            <a:off x="4059920" y="367011"/>
            <a:ext cx="122509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C2CBDD1-8832-47A3-A9B9-E95151620717}"/>
              </a:ext>
            </a:extLst>
          </p:cNvPr>
          <p:cNvSpPr/>
          <p:nvPr/>
        </p:nvSpPr>
        <p:spPr>
          <a:xfrm>
            <a:off x="4117977" y="337983"/>
            <a:ext cx="122509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9F74E5-C81C-43C0-AC68-FC1217858E86}"/>
              </a:ext>
            </a:extLst>
          </p:cNvPr>
          <p:cNvSpPr/>
          <p:nvPr/>
        </p:nvSpPr>
        <p:spPr>
          <a:xfrm>
            <a:off x="6645730" y="340703"/>
            <a:ext cx="217170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82BDC93-64E9-4F4B-B2F9-EF7B0395B6B1}"/>
              </a:ext>
            </a:extLst>
          </p:cNvPr>
          <p:cNvSpPr/>
          <p:nvPr/>
        </p:nvSpPr>
        <p:spPr>
          <a:xfrm>
            <a:off x="4021821" y="347961"/>
            <a:ext cx="1225092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7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"/>
                            </p:stCondLst>
                            <p:childTnLst>
                              <p:par>
                                <p:cTn id="60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2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750"/>
                            </p:stCondLst>
                            <p:childTnLst>
                              <p:par>
                                <p:cTn id="14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2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A2FFCE-99C5-4189-A558-29347B333A0E}"/>
              </a:ext>
            </a:extLst>
          </p:cNvPr>
          <p:cNvSpPr/>
          <p:nvPr/>
        </p:nvSpPr>
        <p:spPr>
          <a:xfrm>
            <a:off x="5178987" y="957107"/>
            <a:ext cx="24950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বাড়ীর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14CF04-A00B-4890-BFA4-194588277D29}"/>
              </a:ext>
            </a:extLst>
          </p:cNvPr>
          <p:cNvSpPr/>
          <p:nvPr/>
        </p:nvSpPr>
        <p:spPr>
          <a:xfrm>
            <a:off x="493486" y="3497107"/>
            <a:ext cx="1155337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মানচিত্র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অঙ্কন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সেক্টর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গুলো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2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28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eople's liberation army gifs | WiffleGif">
            <a:extLst>
              <a:ext uri="{FF2B5EF4-FFF2-40B4-BE49-F238E27FC236}">
                <a16:creationId xmlns:a16="http://schemas.microsoft.com/office/drawing/2014/main" id="{4A86BA16-8B4E-4905-AB40-C801553589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9641"/>
            <a:ext cx="11391900" cy="589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92C894-A50D-48A2-B9E8-0C010242053B}"/>
              </a:ext>
            </a:extLst>
          </p:cNvPr>
          <p:cNvSpPr/>
          <p:nvPr/>
        </p:nvSpPr>
        <p:spPr>
          <a:xfrm>
            <a:off x="1333500" y="2510135"/>
            <a:ext cx="101726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 err="1">
                <a:ln/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শুভকামনায়</a:t>
            </a:r>
            <a:endParaRPr lang="en-US" sz="5400" b="1" cap="none" spc="0" dirty="0">
              <a:ln/>
              <a:solidFill>
                <a:srgbClr val="7030A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60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Freeform: Shape 97">
            <a:extLst>
              <a:ext uri="{FF2B5EF4-FFF2-40B4-BE49-F238E27FC236}">
                <a16:creationId xmlns:a16="http://schemas.microsoft.com/office/drawing/2014/main" id="{E4226316-140B-4C18-8AF2-00746E1A3404}"/>
              </a:ext>
            </a:extLst>
          </p:cNvPr>
          <p:cNvSpPr/>
          <p:nvPr/>
        </p:nvSpPr>
        <p:spPr>
          <a:xfrm>
            <a:off x="3369366" y="3169503"/>
            <a:ext cx="928863" cy="2414237"/>
          </a:xfrm>
          <a:custGeom>
            <a:avLst/>
            <a:gdLst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645494 w 931785"/>
              <a:gd name="connsiteY70" fmla="*/ 1905000 h 1958677"/>
              <a:gd name="connsiteX71" fmla="*/ 621682 w 931785"/>
              <a:gd name="connsiteY71" fmla="*/ 1919288 h 1958677"/>
              <a:gd name="connsiteX72" fmla="*/ 607394 w 931785"/>
              <a:gd name="connsiteY72" fmla="*/ 1933575 h 1958677"/>
              <a:gd name="connsiteX73" fmla="*/ 593107 w 931785"/>
              <a:gd name="connsiteY73" fmla="*/ 1938338 h 1958677"/>
              <a:gd name="connsiteX74" fmla="*/ 521669 w 931785"/>
              <a:gd name="connsiteY74" fmla="*/ 1947863 h 1958677"/>
              <a:gd name="connsiteX75" fmla="*/ 421657 w 931785"/>
              <a:gd name="connsiteY75" fmla="*/ 1943100 h 1958677"/>
              <a:gd name="connsiteX76" fmla="*/ 431182 w 931785"/>
              <a:gd name="connsiteY76" fmla="*/ 1785938 h 1958677"/>
              <a:gd name="connsiteX77" fmla="*/ 435944 w 931785"/>
              <a:gd name="connsiteY77" fmla="*/ 1766888 h 1958677"/>
              <a:gd name="connsiteX78" fmla="*/ 450232 w 931785"/>
              <a:gd name="connsiteY78" fmla="*/ 1743075 h 1958677"/>
              <a:gd name="connsiteX79" fmla="*/ 459757 w 931785"/>
              <a:gd name="connsiteY79" fmla="*/ 1724025 h 1958677"/>
              <a:gd name="connsiteX80" fmla="*/ 464519 w 931785"/>
              <a:gd name="connsiteY80" fmla="*/ 1704975 h 1958677"/>
              <a:gd name="connsiteX81" fmla="*/ 474044 w 931785"/>
              <a:gd name="connsiteY81" fmla="*/ 1690688 h 1958677"/>
              <a:gd name="connsiteX82" fmla="*/ 478807 w 931785"/>
              <a:gd name="connsiteY82" fmla="*/ 1676400 h 1958677"/>
              <a:gd name="connsiteX83" fmla="*/ 483569 w 931785"/>
              <a:gd name="connsiteY83" fmla="*/ 1643063 h 1958677"/>
              <a:gd name="connsiteX84" fmla="*/ 488332 w 931785"/>
              <a:gd name="connsiteY84" fmla="*/ 1628775 h 1958677"/>
              <a:gd name="connsiteX85" fmla="*/ 445469 w 931785"/>
              <a:gd name="connsiteY85" fmla="*/ 1585913 h 1958677"/>
              <a:gd name="connsiteX86" fmla="*/ 426419 w 931785"/>
              <a:gd name="connsiteY86" fmla="*/ 1576388 h 1958677"/>
              <a:gd name="connsiteX87" fmla="*/ 393082 w 931785"/>
              <a:gd name="connsiteY87" fmla="*/ 1557338 h 1958677"/>
              <a:gd name="connsiteX88" fmla="*/ 364507 w 931785"/>
              <a:gd name="connsiteY88" fmla="*/ 1533525 h 1958677"/>
              <a:gd name="connsiteX89" fmla="*/ 354982 w 931785"/>
              <a:gd name="connsiteY89" fmla="*/ 1509713 h 1958677"/>
              <a:gd name="connsiteX90" fmla="*/ 335932 w 931785"/>
              <a:gd name="connsiteY90" fmla="*/ 1476375 h 1958677"/>
              <a:gd name="connsiteX91" fmla="*/ 326407 w 931785"/>
              <a:gd name="connsiteY91" fmla="*/ 1443038 h 1958677"/>
              <a:gd name="connsiteX92" fmla="*/ 321644 w 931785"/>
              <a:gd name="connsiteY92" fmla="*/ 1333500 h 1958677"/>
              <a:gd name="connsiteX93" fmla="*/ 316882 w 931785"/>
              <a:gd name="connsiteY93" fmla="*/ 1319213 h 1958677"/>
              <a:gd name="connsiteX94" fmla="*/ 312119 w 931785"/>
              <a:gd name="connsiteY94" fmla="*/ 1300163 h 1958677"/>
              <a:gd name="connsiteX95" fmla="*/ 307357 w 931785"/>
              <a:gd name="connsiteY95" fmla="*/ 1285875 h 1958677"/>
              <a:gd name="connsiteX96" fmla="*/ 293069 w 931785"/>
              <a:gd name="connsiteY96" fmla="*/ 1223963 h 1958677"/>
              <a:gd name="connsiteX97" fmla="*/ 283544 w 931785"/>
              <a:gd name="connsiteY97" fmla="*/ 1209675 h 1958677"/>
              <a:gd name="connsiteX98" fmla="*/ 274019 w 931785"/>
              <a:gd name="connsiteY98" fmla="*/ 1176338 h 1958677"/>
              <a:gd name="connsiteX99" fmla="*/ 264494 w 931785"/>
              <a:gd name="connsiteY99" fmla="*/ 1152525 h 1958677"/>
              <a:gd name="connsiteX100" fmla="*/ 240682 w 931785"/>
              <a:gd name="connsiteY100" fmla="*/ 1090613 h 1958677"/>
              <a:gd name="connsiteX101" fmla="*/ 231157 w 931785"/>
              <a:gd name="connsiteY101" fmla="*/ 1071563 h 1958677"/>
              <a:gd name="connsiteX102" fmla="*/ 226394 w 931785"/>
              <a:gd name="connsiteY102" fmla="*/ 1057275 h 1958677"/>
              <a:gd name="connsiteX103" fmla="*/ 216869 w 931785"/>
              <a:gd name="connsiteY103" fmla="*/ 1033463 h 1958677"/>
              <a:gd name="connsiteX104" fmla="*/ 207344 w 931785"/>
              <a:gd name="connsiteY104" fmla="*/ 985838 h 1958677"/>
              <a:gd name="connsiteX105" fmla="*/ 197819 w 931785"/>
              <a:gd name="connsiteY105" fmla="*/ 938213 h 1958677"/>
              <a:gd name="connsiteX106" fmla="*/ 188294 w 931785"/>
              <a:gd name="connsiteY106" fmla="*/ 923925 h 1958677"/>
              <a:gd name="connsiteX107" fmla="*/ 159719 w 931785"/>
              <a:gd name="connsiteY107" fmla="*/ 885825 h 1958677"/>
              <a:gd name="connsiteX108" fmla="*/ 140669 w 931785"/>
              <a:gd name="connsiteY108" fmla="*/ 881063 h 1958677"/>
              <a:gd name="connsiteX109" fmla="*/ 131144 w 931785"/>
              <a:gd name="connsiteY109" fmla="*/ 866775 h 1958677"/>
              <a:gd name="connsiteX110" fmla="*/ 126382 w 931785"/>
              <a:gd name="connsiteY110" fmla="*/ 852488 h 1958677"/>
              <a:gd name="connsiteX111" fmla="*/ 93044 w 931785"/>
              <a:gd name="connsiteY111" fmla="*/ 819150 h 1958677"/>
              <a:gd name="connsiteX112" fmla="*/ 69232 w 931785"/>
              <a:gd name="connsiteY112" fmla="*/ 785813 h 1958677"/>
              <a:gd name="connsiteX113" fmla="*/ 59707 w 931785"/>
              <a:gd name="connsiteY113" fmla="*/ 747713 h 1958677"/>
              <a:gd name="connsiteX114" fmla="*/ 54944 w 931785"/>
              <a:gd name="connsiteY114" fmla="*/ 733425 h 1958677"/>
              <a:gd name="connsiteX115" fmla="*/ 40657 w 931785"/>
              <a:gd name="connsiteY115" fmla="*/ 685800 h 1958677"/>
              <a:gd name="connsiteX116" fmla="*/ 31132 w 931785"/>
              <a:gd name="connsiteY116" fmla="*/ 666750 h 1958677"/>
              <a:gd name="connsiteX117" fmla="*/ 26369 w 931785"/>
              <a:gd name="connsiteY117" fmla="*/ 647700 h 1958677"/>
              <a:gd name="connsiteX118" fmla="*/ 21607 w 931785"/>
              <a:gd name="connsiteY118" fmla="*/ 633413 h 1958677"/>
              <a:gd name="connsiteX119" fmla="*/ 16844 w 931785"/>
              <a:gd name="connsiteY119" fmla="*/ 614363 h 1958677"/>
              <a:gd name="connsiteX120" fmla="*/ 7319 w 931785"/>
              <a:gd name="connsiteY120" fmla="*/ 585788 h 1958677"/>
              <a:gd name="connsiteX121" fmla="*/ 7319 w 931785"/>
              <a:gd name="connsiteY121" fmla="*/ 428625 h 1958677"/>
              <a:gd name="connsiteX122" fmla="*/ 16844 w 931785"/>
              <a:gd name="connsiteY122" fmla="*/ 414338 h 1958677"/>
              <a:gd name="connsiteX123" fmla="*/ 45419 w 931785"/>
              <a:gd name="connsiteY123" fmla="*/ 404813 h 1958677"/>
              <a:gd name="connsiteX124" fmla="*/ 73994 w 931785"/>
              <a:gd name="connsiteY124" fmla="*/ 419100 h 1958677"/>
              <a:gd name="connsiteX125" fmla="*/ 88282 w 931785"/>
              <a:gd name="connsiteY125" fmla="*/ 423863 h 1958677"/>
              <a:gd name="connsiteX126" fmla="*/ 116857 w 931785"/>
              <a:gd name="connsiteY126" fmla="*/ 438150 h 1958677"/>
              <a:gd name="connsiteX127" fmla="*/ 126382 w 931785"/>
              <a:gd name="connsiteY127" fmla="*/ 557213 h 1958677"/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645494 w 931785"/>
              <a:gd name="connsiteY70" fmla="*/ 1905000 h 1958677"/>
              <a:gd name="connsiteX71" fmla="*/ 621682 w 931785"/>
              <a:gd name="connsiteY71" fmla="*/ 1919288 h 1958677"/>
              <a:gd name="connsiteX72" fmla="*/ 607394 w 931785"/>
              <a:gd name="connsiteY72" fmla="*/ 1933575 h 1958677"/>
              <a:gd name="connsiteX73" fmla="*/ 521669 w 931785"/>
              <a:gd name="connsiteY73" fmla="*/ 1947863 h 1958677"/>
              <a:gd name="connsiteX74" fmla="*/ 421657 w 931785"/>
              <a:gd name="connsiteY74" fmla="*/ 1943100 h 1958677"/>
              <a:gd name="connsiteX75" fmla="*/ 431182 w 931785"/>
              <a:gd name="connsiteY75" fmla="*/ 1785938 h 1958677"/>
              <a:gd name="connsiteX76" fmla="*/ 435944 w 931785"/>
              <a:gd name="connsiteY76" fmla="*/ 1766888 h 1958677"/>
              <a:gd name="connsiteX77" fmla="*/ 450232 w 931785"/>
              <a:gd name="connsiteY77" fmla="*/ 1743075 h 1958677"/>
              <a:gd name="connsiteX78" fmla="*/ 459757 w 931785"/>
              <a:gd name="connsiteY78" fmla="*/ 1724025 h 1958677"/>
              <a:gd name="connsiteX79" fmla="*/ 464519 w 931785"/>
              <a:gd name="connsiteY79" fmla="*/ 1704975 h 1958677"/>
              <a:gd name="connsiteX80" fmla="*/ 474044 w 931785"/>
              <a:gd name="connsiteY80" fmla="*/ 1690688 h 1958677"/>
              <a:gd name="connsiteX81" fmla="*/ 478807 w 931785"/>
              <a:gd name="connsiteY81" fmla="*/ 1676400 h 1958677"/>
              <a:gd name="connsiteX82" fmla="*/ 483569 w 931785"/>
              <a:gd name="connsiteY82" fmla="*/ 1643063 h 1958677"/>
              <a:gd name="connsiteX83" fmla="*/ 488332 w 931785"/>
              <a:gd name="connsiteY83" fmla="*/ 1628775 h 1958677"/>
              <a:gd name="connsiteX84" fmla="*/ 445469 w 931785"/>
              <a:gd name="connsiteY84" fmla="*/ 1585913 h 1958677"/>
              <a:gd name="connsiteX85" fmla="*/ 426419 w 931785"/>
              <a:gd name="connsiteY85" fmla="*/ 1576388 h 1958677"/>
              <a:gd name="connsiteX86" fmla="*/ 393082 w 931785"/>
              <a:gd name="connsiteY86" fmla="*/ 1557338 h 1958677"/>
              <a:gd name="connsiteX87" fmla="*/ 364507 w 931785"/>
              <a:gd name="connsiteY87" fmla="*/ 1533525 h 1958677"/>
              <a:gd name="connsiteX88" fmla="*/ 354982 w 931785"/>
              <a:gd name="connsiteY88" fmla="*/ 1509713 h 1958677"/>
              <a:gd name="connsiteX89" fmla="*/ 335932 w 931785"/>
              <a:gd name="connsiteY89" fmla="*/ 1476375 h 1958677"/>
              <a:gd name="connsiteX90" fmla="*/ 326407 w 931785"/>
              <a:gd name="connsiteY90" fmla="*/ 1443038 h 1958677"/>
              <a:gd name="connsiteX91" fmla="*/ 321644 w 931785"/>
              <a:gd name="connsiteY91" fmla="*/ 1333500 h 1958677"/>
              <a:gd name="connsiteX92" fmla="*/ 316882 w 931785"/>
              <a:gd name="connsiteY92" fmla="*/ 1319213 h 1958677"/>
              <a:gd name="connsiteX93" fmla="*/ 312119 w 931785"/>
              <a:gd name="connsiteY93" fmla="*/ 1300163 h 1958677"/>
              <a:gd name="connsiteX94" fmla="*/ 307357 w 931785"/>
              <a:gd name="connsiteY94" fmla="*/ 1285875 h 1958677"/>
              <a:gd name="connsiteX95" fmla="*/ 293069 w 931785"/>
              <a:gd name="connsiteY95" fmla="*/ 1223963 h 1958677"/>
              <a:gd name="connsiteX96" fmla="*/ 283544 w 931785"/>
              <a:gd name="connsiteY96" fmla="*/ 1209675 h 1958677"/>
              <a:gd name="connsiteX97" fmla="*/ 274019 w 931785"/>
              <a:gd name="connsiteY97" fmla="*/ 1176338 h 1958677"/>
              <a:gd name="connsiteX98" fmla="*/ 264494 w 931785"/>
              <a:gd name="connsiteY98" fmla="*/ 1152525 h 1958677"/>
              <a:gd name="connsiteX99" fmla="*/ 240682 w 931785"/>
              <a:gd name="connsiteY99" fmla="*/ 1090613 h 1958677"/>
              <a:gd name="connsiteX100" fmla="*/ 231157 w 931785"/>
              <a:gd name="connsiteY100" fmla="*/ 1071563 h 1958677"/>
              <a:gd name="connsiteX101" fmla="*/ 226394 w 931785"/>
              <a:gd name="connsiteY101" fmla="*/ 1057275 h 1958677"/>
              <a:gd name="connsiteX102" fmla="*/ 216869 w 931785"/>
              <a:gd name="connsiteY102" fmla="*/ 1033463 h 1958677"/>
              <a:gd name="connsiteX103" fmla="*/ 207344 w 931785"/>
              <a:gd name="connsiteY103" fmla="*/ 985838 h 1958677"/>
              <a:gd name="connsiteX104" fmla="*/ 197819 w 931785"/>
              <a:gd name="connsiteY104" fmla="*/ 938213 h 1958677"/>
              <a:gd name="connsiteX105" fmla="*/ 188294 w 931785"/>
              <a:gd name="connsiteY105" fmla="*/ 923925 h 1958677"/>
              <a:gd name="connsiteX106" fmla="*/ 159719 w 931785"/>
              <a:gd name="connsiteY106" fmla="*/ 885825 h 1958677"/>
              <a:gd name="connsiteX107" fmla="*/ 140669 w 931785"/>
              <a:gd name="connsiteY107" fmla="*/ 881063 h 1958677"/>
              <a:gd name="connsiteX108" fmla="*/ 131144 w 931785"/>
              <a:gd name="connsiteY108" fmla="*/ 866775 h 1958677"/>
              <a:gd name="connsiteX109" fmla="*/ 126382 w 931785"/>
              <a:gd name="connsiteY109" fmla="*/ 852488 h 1958677"/>
              <a:gd name="connsiteX110" fmla="*/ 93044 w 931785"/>
              <a:gd name="connsiteY110" fmla="*/ 819150 h 1958677"/>
              <a:gd name="connsiteX111" fmla="*/ 69232 w 931785"/>
              <a:gd name="connsiteY111" fmla="*/ 785813 h 1958677"/>
              <a:gd name="connsiteX112" fmla="*/ 59707 w 931785"/>
              <a:gd name="connsiteY112" fmla="*/ 747713 h 1958677"/>
              <a:gd name="connsiteX113" fmla="*/ 54944 w 931785"/>
              <a:gd name="connsiteY113" fmla="*/ 733425 h 1958677"/>
              <a:gd name="connsiteX114" fmla="*/ 40657 w 931785"/>
              <a:gd name="connsiteY114" fmla="*/ 685800 h 1958677"/>
              <a:gd name="connsiteX115" fmla="*/ 31132 w 931785"/>
              <a:gd name="connsiteY115" fmla="*/ 666750 h 1958677"/>
              <a:gd name="connsiteX116" fmla="*/ 26369 w 931785"/>
              <a:gd name="connsiteY116" fmla="*/ 647700 h 1958677"/>
              <a:gd name="connsiteX117" fmla="*/ 21607 w 931785"/>
              <a:gd name="connsiteY117" fmla="*/ 633413 h 1958677"/>
              <a:gd name="connsiteX118" fmla="*/ 16844 w 931785"/>
              <a:gd name="connsiteY118" fmla="*/ 614363 h 1958677"/>
              <a:gd name="connsiteX119" fmla="*/ 7319 w 931785"/>
              <a:gd name="connsiteY119" fmla="*/ 585788 h 1958677"/>
              <a:gd name="connsiteX120" fmla="*/ 7319 w 931785"/>
              <a:gd name="connsiteY120" fmla="*/ 428625 h 1958677"/>
              <a:gd name="connsiteX121" fmla="*/ 16844 w 931785"/>
              <a:gd name="connsiteY121" fmla="*/ 414338 h 1958677"/>
              <a:gd name="connsiteX122" fmla="*/ 45419 w 931785"/>
              <a:gd name="connsiteY122" fmla="*/ 404813 h 1958677"/>
              <a:gd name="connsiteX123" fmla="*/ 73994 w 931785"/>
              <a:gd name="connsiteY123" fmla="*/ 419100 h 1958677"/>
              <a:gd name="connsiteX124" fmla="*/ 88282 w 931785"/>
              <a:gd name="connsiteY124" fmla="*/ 423863 h 1958677"/>
              <a:gd name="connsiteX125" fmla="*/ 116857 w 931785"/>
              <a:gd name="connsiteY125" fmla="*/ 438150 h 1958677"/>
              <a:gd name="connsiteX126" fmla="*/ 126382 w 931785"/>
              <a:gd name="connsiteY126" fmla="*/ 557213 h 1958677"/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645494 w 931785"/>
              <a:gd name="connsiteY70" fmla="*/ 1905000 h 1958677"/>
              <a:gd name="connsiteX71" fmla="*/ 621682 w 931785"/>
              <a:gd name="connsiteY71" fmla="*/ 1919288 h 1958677"/>
              <a:gd name="connsiteX72" fmla="*/ 521669 w 931785"/>
              <a:gd name="connsiteY72" fmla="*/ 1947863 h 1958677"/>
              <a:gd name="connsiteX73" fmla="*/ 421657 w 931785"/>
              <a:gd name="connsiteY73" fmla="*/ 1943100 h 1958677"/>
              <a:gd name="connsiteX74" fmla="*/ 431182 w 931785"/>
              <a:gd name="connsiteY74" fmla="*/ 1785938 h 1958677"/>
              <a:gd name="connsiteX75" fmla="*/ 435944 w 931785"/>
              <a:gd name="connsiteY75" fmla="*/ 1766888 h 1958677"/>
              <a:gd name="connsiteX76" fmla="*/ 450232 w 931785"/>
              <a:gd name="connsiteY76" fmla="*/ 1743075 h 1958677"/>
              <a:gd name="connsiteX77" fmla="*/ 459757 w 931785"/>
              <a:gd name="connsiteY77" fmla="*/ 1724025 h 1958677"/>
              <a:gd name="connsiteX78" fmla="*/ 464519 w 931785"/>
              <a:gd name="connsiteY78" fmla="*/ 1704975 h 1958677"/>
              <a:gd name="connsiteX79" fmla="*/ 474044 w 931785"/>
              <a:gd name="connsiteY79" fmla="*/ 1690688 h 1958677"/>
              <a:gd name="connsiteX80" fmla="*/ 478807 w 931785"/>
              <a:gd name="connsiteY80" fmla="*/ 1676400 h 1958677"/>
              <a:gd name="connsiteX81" fmla="*/ 483569 w 931785"/>
              <a:gd name="connsiteY81" fmla="*/ 1643063 h 1958677"/>
              <a:gd name="connsiteX82" fmla="*/ 488332 w 931785"/>
              <a:gd name="connsiteY82" fmla="*/ 1628775 h 1958677"/>
              <a:gd name="connsiteX83" fmla="*/ 445469 w 931785"/>
              <a:gd name="connsiteY83" fmla="*/ 1585913 h 1958677"/>
              <a:gd name="connsiteX84" fmla="*/ 426419 w 931785"/>
              <a:gd name="connsiteY84" fmla="*/ 1576388 h 1958677"/>
              <a:gd name="connsiteX85" fmla="*/ 393082 w 931785"/>
              <a:gd name="connsiteY85" fmla="*/ 1557338 h 1958677"/>
              <a:gd name="connsiteX86" fmla="*/ 364507 w 931785"/>
              <a:gd name="connsiteY86" fmla="*/ 1533525 h 1958677"/>
              <a:gd name="connsiteX87" fmla="*/ 354982 w 931785"/>
              <a:gd name="connsiteY87" fmla="*/ 1509713 h 1958677"/>
              <a:gd name="connsiteX88" fmla="*/ 335932 w 931785"/>
              <a:gd name="connsiteY88" fmla="*/ 1476375 h 1958677"/>
              <a:gd name="connsiteX89" fmla="*/ 326407 w 931785"/>
              <a:gd name="connsiteY89" fmla="*/ 1443038 h 1958677"/>
              <a:gd name="connsiteX90" fmla="*/ 321644 w 931785"/>
              <a:gd name="connsiteY90" fmla="*/ 1333500 h 1958677"/>
              <a:gd name="connsiteX91" fmla="*/ 316882 w 931785"/>
              <a:gd name="connsiteY91" fmla="*/ 1319213 h 1958677"/>
              <a:gd name="connsiteX92" fmla="*/ 312119 w 931785"/>
              <a:gd name="connsiteY92" fmla="*/ 1300163 h 1958677"/>
              <a:gd name="connsiteX93" fmla="*/ 307357 w 931785"/>
              <a:gd name="connsiteY93" fmla="*/ 1285875 h 1958677"/>
              <a:gd name="connsiteX94" fmla="*/ 293069 w 931785"/>
              <a:gd name="connsiteY94" fmla="*/ 1223963 h 1958677"/>
              <a:gd name="connsiteX95" fmla="*/ 283544 w 931785"/>
              <a:gd name="connsiteY95" fmla="*/ 1209675 h 1958677"/>
              <a:gd name="connsiteX96" fmla="*/ 274019 w 931785"/>
              <a:gd name="connsiteY96" fmla="*/ 1176338 h 1958677"/>
              <a:gd name="connsiteX97" fmla="*/ 264494 w 931785"/>
              <a:gd name="connsiteY97" fmla="*/ 1152525 h 1958677"/>
              <a:gd name="connsiteX98" fmla="*/ 240682 w 931785"/>
              <a:gd name="connsiteY98" fmla="*/ 1090613 h 1958677"/>
              <a:gd name="connsiteX99" fmla="*/ 231157 w 931785"/>
              <a:gd name="connsiteY99" fmla="*/ 1071563 h 1958677"/>
              <a:gd name="connsiteX100" fmla="*/ 226394 w 931785"/>
              <a:gd name="connsiteY100" fmla="*/ 1057275 h 1958677"/>
              <a:gd name="connsiteX101" fmla="*/ 216869 w 931785"/>
              <a:gd name="connsiteY101" fmla="*/ 1033463 h 1958677"/>
              <a:gd name="connsiteX102" fmla="*/ 207344 w 931785"/>
              <a:gd name="connsiteY102" fmla="*/ 985838 h 1958677"/>
              <a:gd name="connsiteX103" fmla="*/ 197819 w 931785"/>
              <a:gd name="connsiteY103" fmla="*/ 938213 h 1958677"/>
              <a:gd name="connsiteX104" fmla="*/ 188294 w 931785"/>
              <a:gd name="connsiteY104" fmla="*/ 923925 h 1958677"/>
              <a:gd name="connsiteX105" fmla="*/ 159719 w 931785"/>
              <a:gd name="connsiteY105" fmla="*/ 885825 h 1958677"/>
              <a:gd name="connsiteX106" fmla="*/ 140669 w 931785"/>
              <a:gd name="connsiteY106" fmla="*/ 881063 h 1958677"/>
              <a:gd name="connsiteX107" fmla="*/ 131144 w 931785"/>
              <a:gd name="connsiteY107" fmla="*/ 866775 h 1958677"/>
              <a:gd name="connsiteX108" fmla="*/ 126382 w 931785"/>
              <a:gd name="connsiteY108" fmla="*/ 852488 h 1958677"/>
              <a:gd name="connsiteX109" fmla="*/ 93044 w 931785"/>
              <a:gd name="connsiteY109" fmla="*/ 819150 h 1958677"/>
              <a:gd name="connsiteX110" fmla="*/ 69232 w 931785"/>
              <a:gd name="connsiteY110" fmla="*/ 785813 h 1958677"/>
              <a:gd name="connsiteX111" fmla="*/ 59707 w 931785"/>
              <a:gd name="connsiteY111" fmla="*/ 747713 h 1958677"/>
              <a:gd name="connsiteX112" fmla="*/ 54944 w 931785"/>
              <a:gd name="connsiteY112" fmla="*/ 733425 h 1958677"/>
              <a:gd name="connsiteX113" fmla="*/ 40657 w 931785"/>
              <a:gd name="connsiteY113" fmla="*/ 685800 h 1958677"/>
              <a:gd name="connsiteX114" fmla="*/ 31132 w 931785"/>
              <a:gd name="connsiteY114" fmla="*/ 666750 h 1958677"/>
              <a:gd name="connsiteX115" fmla="*/ 26369 w 931785"/>
              <a:gd name="connsiteY115" fmla="*/ 647700 h 1958677"/>
              <a:gd name="connsiteX116" fmla="*/ 21607 w 931785"/>
              <a:gd name="connsiteY116" fmla="*/ 633413 h 1958677"/>
              <a:gd name="connsiteX117" fmla="*/ 16844 w 931785"/>
              <a:gd name="connsiteY117" fmla="*/ 614363 h 1958677"/>
              <a:gd name="connsiteX118" fmla="*/ 7319 w 931785"/>
              <a:gd name="connsiteY118" fmla="*/ 585788 h 1958677"/>
              <a:gd name="connsiteX119" fmla="*/ 7319 w 931785"/>
              <a:gd name="connsiteY119" fmla="*/ 428625 h 1958677"/>
              <a:gd name="connsiteX120" fmla="*/ 16844 w 931785"/>
              <a:gd name="connsiteY120" fmla="*/ 414338 h 1958677"/>
              <a:gd name="connsiteX121" fmla="*/ 45419 w 931785"/>
              <a:gd name="connsiteY121" fmla="*/ 404813 h 1958677"/>
              <a:gd name="connsiteX122" fmla="*/ 73994 w 931785"/>
              <a:gd name="connsiteY122" fmla="*/ 419100 h 1958677"/>
              <a:gd name="connsiteX123" fmla="*/ 88282 w 931785"/>
              <a:gd name="connsiteY123" fmla="*/ 423863 h 1958677"/>
              <a:gd name="connsiteX124" fmla="*/ 116857 w 931785"/>
              <a:gd name="connsiteY124" fmla="*/ 438150 h 1958677"/>
              <a:gd name="connsiteX125" fmla="*/ 126382 w 931785"/>
              <a:gd name="connsiteY125" fmla="*/ 557213 h 1958677"/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621682 w 931785"/>
              <a:gd name="connsiteY70" fmla="*/ 1919288 h 1958677"/>
              <a:gd name="connsiteX71" fmla="*/ 521669 w 931785"/>
              <a:gd name="connsiteY71" fmla="*/ 1947863 h 1958677"/>
              <a:gd name="connsiteX72" fmla="*/ 421657 w 931785"/>
              <a:gd name="connsiteY72" fmla="*/ 1943100 h 1958677"/>
              <a:gd name="connsiteX73" fmla="*/ 431182 w 931785"/>
              <a:gd name="connsiteY73" fmla="*/ 1785938 h 1958677"/>
              <a:gd name="connsiteX74" fmla="*/ 435944 w 931785"/>
              <a:gd name="connsiteY74" fmla="*/ 1766888 h 1958677"/>
              <a:gd name="connsiteX75" fmla="*/ 450232 w 931785"/>
              <a:gd name="connsiteY75" fmla="*/ 1743075 h 1958677"/>
              <a:gd name="connsiteX76" fmla="*/ 459757 w 931785"/>
              <a:gd name="connsiteY76" fmla="*/ 1724025 h 1958677"/>
              <a:gd name="connsiteX77" fmla="*/ 464519 w 931785"/>
              <a:gd name="connsiteY77" fmla="*/ 1704975 h 1958677"/>
              <a:gd name="connsiteX78" fmla="*/ 474044 w 931785"/>
              <a:gd name="connsiteY78" fmla="*/ 1690688 h 1958677"/>
              <a:gd name="connsiteX79" fmla="*/ 478807 w 931785"/>
              <a:gd name="connsiteY79" fmla="*/ 1676400 h 1958677"/>
              <a:gd name="connsiteX80" fmla="*/ 483569 w 931785"/>
              <a:gd name="connsiteY80" fmla="*/ 1643063 h 1958677"/>
              <a:gd name="connsiteX81" fmla="*/ 488332 w 931785"/>
              <a:gd name="connsiteY81" fmla="*/ 1628775 h 1958677"/>
              <a:gd name="connsiteX82" fmla="*/ 445469 w 931785"/>
              <a:gd name="connsiteY82" fmla="*/ 1585913 h 1958677"/>
              <a:gd name="connsiteX83" fmla="*/ 426419 w 931785"/>
              <a:gd name="connsiteY83" fmla="*/ 1576388 h 1958677"/>
              <a:gd name="connsiteX84" fmla="*/ 393082 w 931785"/>
              <a:gd name="connsiteY84" fmla="*/ 1557338 h 1958677"/>
              <a:gd name="connsiteX85" fmla="*/ 364507 w 931785"/>
              <a:gd name="connsiteY85" fmla="*/ 1533525 h 1958677"/>
              <a:gd name="connsiteX86" fmla="*/ 354982 w 931785"/>
              <a:gd name="connsiteY86" fmla="*/ 1509713 h 1958677"/>
              <a:gd name="connsiteX87" fmla="*/ 335932 w 931785"/>
              <a:gd name="connsiteY87" fmla="*/ 1476375 h 1958677"/>
              <a:gd name="connsiteX88" fmla="*/ 326407 w 931785"/>
              <a:gd name="connsiteY88" fmla="*/ 1443038 h 1958677"/>
              <a:gd name="connsiteX89" fmla="*/ 321644 w 931785"/>
              <a:gd name="connsiteY89" fmla="*/ 1333500 h 1958677"/>
              <a:gd name="connsiteX90" fmla="*/ 316882 w 931785"/>
              <a:gd name="connsiteY90" fmla="*/ 1319213 h 1958677"/>
              <a:gd name="connsiteX91" fmla="*/ 312119 w 931785"/>
              <a:gd name="connsiteY91" fmla="*/ 1300163 h 1958677"/>
              <a:gd name="connsiteX92" fmla="*/ 307357 w 931785"/>
              <a:gd name="connsiteY92" fmla="*/ 1285875 h 1958677"/>
              <a:gd name="connsiteX93" fmla="*/ 293069 w 931785"/>
              <a:gd name="connsiteY93" fmla="*/ 1223963 h 1958677"/>
              <a:gd name="connsiteX94" fmla="*/ 283544 w 931785"/>
              <a:gd name="connsiteY94" fmla="*/ 1209675 h 1958677"/>
              <a:gd name="connsiteX95" fmla="*/ 274019 w 931785"/>
              <a:gd name="connsiteY95" fmla="*/ 1176338 h 1958677"/>
              <a:gd name="connsiteX96" fmla="*/ 264494 w 931785"/>
              <a:gd name="connsiteY96" fmla="*/ 1152525 h 1958677"/>
              <a:gd name="connsiteX97" fmla="*/ 240682 w 931785"/>
              <a:gd name="connsiteY97" fmla="*/ 1090613 h 1958677"/>
              <a:gd name="connsiteX98" fmla="*/ 231157 w 931785"/>
              <a:gd name="connsiteY98" fmla="*/ 1071563 h 1958677"/>
              <a:gd name="connsiteX99" fmla="*/ 226394 w 931785"/>
              <a:gd name="connsiteY99" fmla="*/ 1057275 h 1958677"/>
              <a:gd name="connsiteX100" fmla="*/ 216869 w 931785"/>
              <a:gd name="connsiteY100" fmla="*/ 1033463 h 1958677"/>
              <a:gd name="connsiteX101" fmla="*/ 207344 w 931785"/>
              <a:gd name="connsiteY101" fmla="*/ 985838 h 1958677"/>
              <a:gd name="connsiteX102" fmla="*/ 197819 w 931785"/>
              <a:gd name="connsiteY102" fmla="*/ 938213 h 1958677"/>
              <a:gd name="connsiteX103" fmla="*/ 188294 w 931785"/>
              <a:gd name="connsiteY103" fmla="*/ 923925 h 1958677"/>
              <a:gd name="connsiteX104" fmla="*/ 159719 w 931785"/>
              <a:gd name="connsiteY104" fmla="*/ 885825 h 1958677"/>
              <a:gd name="connsiteX105" fmla="*/ 140669 w 931785"/>
              <a:gd name="connsiteY105" fmla="*/ 881063 h 1958677"/>
              <a:gd name="connsiteX106" fmla="*/ 131144 w 931785"/>
              <a:gd name="connsiteY106" fmla="*/ 866775 h 1958677"/>
              <a:gd name="connsiteX107" fmla="*/ 126382 w 931785"/>
              <a:gd name="connsiteY107" fmla="*/ 852488 h 1958677"/>
              <a:gd name="connsiteX108" fmla="*/ 93044 w 931785"/>
              <a:gd name="connsiteY108" fmla="*/ 819150 h 1958677"/>
              <a:gd name="connsiteX109" fmla="*/ 69232 w 931785"/>
              <a:gd name="connsiteY109" fmla="*/ 785813 h 1958677"/>
              <a:gd name="connsiteX110" fmla="*/ 59707 w 931785"/>
              <a:gd name="connsiteY110" fmla="*/ 747713 h 1958677"/>
              <a:gd name="connsiteX111" fmla="*/ 54944 w 931785"/>
              <a:gd name="connsiteY111" fmla="*/ 733425 h 1958677"/>
              <a:gd name="connsiteX112" fmla="*/ 40657 w 931785"/>
              <a:gd name="connsiteY112" fmla="*/ 685800 h 1958677"/>
              <a:gd name="connsiteX113" fmla="*/ 31132 w 931785"/>
              <a:gd name="connsiteY113" fmla="*/ 666750 h 1958677"/>
              <a:gd name="connsiteX114" fmla="*/ 26369 w 931785"/>
              <a:gd name="connsiteY114" fmla="*/ 647700 h 1958677"/>
              <a:gd name="connsiteX115" fmla="*/ 21607 w 931785"/>
              <a:gd name="connsiteY115" fmla="*/ 633413 h 1958677"/>
              <a:gd name="connsiteX116" fmla="*/ 16844 w 931785"/>
              <a:gd name="connsiteY116" fmla="*/ 614363 h 1958677"/>
              <a:gd name="connsiteX117" fmla="*/ 7319 w 931785"/>
              <a:gd name="connsiteY117" fmla="*/ 585788 h 1958677"/>
              <a:gd name="connsiteX118" fmla="*/ 7319 w 931785"/>
              <a:gd name="connsiteY118" fmla="*/ 428625 h 1958677"/>
              <a:gd name="connsiteX119" fmla="*/ 16844 w 931785"/>
              <a:gd name="connsiteY119" fmla="*/ 414338 h 1958677"/>
              <a:gd name="connsiteX120" fmla="*/ 45419 w 931785"/>
              <a:gd name="connsiteY120" fmla="*/ 404813 h 1958677"/>
              <a:gd name="connsiteX121" fmla="*/ 73994 w 931785"/>
              <a:gd name="connsiteY121" fmla="*/ 419100 h 1958677"/>
              <a:gd name="connsiteX122" fmla="*/ 88282 w 931785"/>
              <a:gd name="connsiteY122" fmla="*/ 423863 h 1958677"/>
              <a:gd name="connsiteX123" fmla="*/ 116857 w 931785"/>
              <a:gd name="connsiteY123" fmla="*/ 438150 h 1958677"/>
              <a:gd name="connsiteX124" fmla="*/ 126382 w 931785"/>
              <a:gd name="connsiteY124" fmla="*/ 557213 h 1958677"/>
              <a:gd name="connsiteX0" fmla="*/ 164482 w 931785"/>
              <a:gd name="connsiteY0" fmla="*/ 623888 h 1958677"/>
              <a:gd name="connsiteX1" fmla="*/ 202582 w 931785"/>
              <a:gd name="connsiteY1" fmla="*/ 619125 h 1958677"/>
              <a:gd name="connsiteX2" fmla="*/ 231157 w 931785"/>
              <a:gd name="connsiteY2" fmla="*/ 600075 h 1958677"/>
              <a:gd name="connsiteX3" fmla="*/ 259732 w 931785"/>
              <a:gd name="connsiteY3" fmla="*/ 585788 h 1958677"/>
              <a:gd name="connsiteX4" fmla="*/ 274019 w 931785"/>
              <a:gd name="connsiteY4" fmla="*/ 557213 h 1958677"/>
              <a:gd name="connsiteX5" fmla="*/ 302594 w 931785"/>
              <a:gd name="connsiteY5" fmla="*/ 547688 h 1958677"/>
              <a:gd name="connsiteX6" fmla="*/ 307357 w 931785"/>
              <a:gd name="connsiteY6" fmla="*/ 347663 h 1958677"/>
              <a:gd name="connsiteX7" fmla="*/ 312119 w 931785"/>
              <a:gd name="connsiteY7" fmla="*/ 333375 h 1958677"/>
              <a:gd name="connsiteX8" fmla="*/ 321644 w 931785"/>
              <a:gd name="connsiteY8" fmla="*/ 319088 h 1958677"/>
              <a:gd name="connsiteX9" fmla="*/ 340694 w 931785"/>
              <a:gd name="connsiteY9" fmla="*/ 276225 h 1958677"/>
              <a:gd name="connsiteX10" fmla="*/ 354982 w 931785"/>
              <a:gd name="connsiteY10" fmla="*/ 266700 h 1958677"/>
              <a:gd name="connsiteX11" fmla="*/ 369269 w 931785"/>
              <a:gd name="connsiteY11" fmla="*/ 252413 h 1958677"/>
              <a:gd name="connsiteX12" fmla="*/ 397844 w 931785"/>
              <a:gd name="connsiteY12" fmla="*/ 233363 h 1958677"/>
              <a:gd name="connsiteX13" fmla="*/ 412132 w 931785"/>
              <a:gd name="connsiteY13" fmla="*/ 223838 h 1958677"/>
              <a:gd name="connsiteX14" fmla="*/ 421657 w 931785"/>
              <a:gd name="connsiteY14" fmla="*/ 152400 h 1958677"/>
              <a:gd name="connsiteX15" fmla="*/ 426419 w 931785"/>
              <a:gd name="connsiteY15" fmla="*/ 138113 h 1958677"/>
              <a:gd name="connsiteX16" fmla="*/ 426419 w 931785"/>
              <a:gd name="connsiteY16" fmla="*/ 9525 h 1958677"/>
              <a:gd name="connsiteX17" fmla="*/ 478807 w 931785"/>
              <a:gd name="connsiteY17" fmla="*/ 28575 h 1958677"/>
              <a:gd name="connsiteX18" fmla="*/ 493094 w 931785"/>
              <a:gd name="connsiteY18" fmla="*/ 33338 h 1958677"/>
              <a:gd name="connsiteX19" fmla="*/ 521669 w 931785"/>
              <a:gd name="connsiteY19" fmla="*/ 57150 h 1958677"/>
              <a:gd name="connsiteX20" fmla="*/ 535957 w 931785"/>
              <a:gd name="connsiteY20" fmla="*/ 47625 h 1958677"/>
              <a:gd name="connsiteX21" fmla="*/ 555007 w 931785"/>
              <a:gd name="connsiteY21" fmla="*/ 19050 h 1958677"/>
              <a:gd name="connsiteX22" fmla="*/ 583582 w 931785"/>
              <a:gd name="connsiteY22" fmla="*/ 0 h 1958677"/>
              <a:gd name="connsiteX23" fmla="*/ 621682 w 931785"/>
              <a:gd name="connsiteY23" fmla="*/ 33338 h 1958677"/>
              <a:gd name="connsiteX24" fmla="*/ 645494 w 931785"/>
              <a:gd name="connsiteY24" fmla="*/ 28575 h 1958677"/>
              <a:gd name="connsiteX25" fmla="*/ 659782 w 931785"/>
              <a:gd name="connsiteY25" fmla="*/ 23813 h 1958677"/>
              <a:gd name="connsiteX26" fmla="*/ 678832 w 931785"/>
              <a:gd name="connsiteY26" fmla="*/ 28575 h 1958677"/>
              <a:gd name="connsiteX27" fmla="*/ 683594 w 931785"/>
              <a:gd name="connsiteY27" fmla="*/ 42863 h 1958677"/>
              <a:gd name="connsiteX28" fmla="*/ 688357 w 931785"/>
              <a:gd name="connsiteY28" fmla="*/ 171450 h 1958677"/>
              <a:gd name="connsiteX29" fmla="*/ 697882 w 931785"/>
              <a:gd name="connsiteY29" fmla="*/ 200025 h 1958677"/>
              <a:gd name="connsiteX30" fmla="*/ 702644 w 931785"/>
              <a:gd name="connsiteY30" fmla="*/ 214313 h 1958677"/>
              <a:gd name="connsiteX31" fmla="*/ 707407 w 931785"/>
              <a:gd name="connsiteY31" fmla="*/ 228600 h 1958677"/>
              <a:gd name="connsiteX32" fmla="*/ 716932 w 931785"/>
              <a:gd name="connsiteY32" fmla="*/ 261938 h 1958677"/>
              <a:gd name="connsiteX33" fmla="*/ 731219 w 931785"/>
              <a:gd name="connsiteY33" fmla="*/ 276225 h 1958677"/>
              <a:gd name="connsiteX34" fmla="*/ 735982 w 931785"/>
              <a:gd name="connsiteY34" fmla="*/ 338138 h 1958677"/>
              <a:gd name="connsiteX35" fmla="*/ 750269 w 931785"/>
              <a:gd name="connsiteY35" fmla="*/ 504825 h 1958677"/>
              <a:gd name="connsiteX36" fmla="*/ 740744 w 931785"/>
              <a:gd name="connsiteY36" fmla="*/ 609600 h 1958677"/>
              <a:gd name="connsiteX37" fmla="*/ 755032 w 931785"/>
              <a:gd name="connsiteY37" fmla="*/ 704850 h 1958677"/>
              <a:gd name="connsiteX38" fmla="*/ 831232 w 931785"/>
              <a:gd name="connsiteY38" fmla="*/ 700088 h 1958677"/>
              <a:gd name="connsiteX39" fmla="*/ 850282 w 931785"/>
              <a:gd name="connsiteY39" fmla="*/ 695325 h 1958677"/>
              <a:gd name="connsiteX40" fmla="*/ 835994 w 931785"/>
              <a:gd name="connsiteY40" fmla="*/ 704850 h 1958677"/>
              <a:gd name="connsiteX41" fmla="*/ 802657 w 931785"/>
              <a:gd name="connsiteY41" fmla="*/ 719138 h 1958677"/>
              <a:gd name="connsiteX42" fmla="*/ 793132 w 931785"/>
              <a:gd name="connsiteY42" fmla="*/ 733425 h 1958677"/>
              <a:gd name="connsiteX43" fmla="*/ 797894 w 931785"/>
              <a:gd name="connsiteY43" fmla="*/ 747713 h 1958677"/>
              <a:gd name="connsiteX44" fmla="*/ 812182 w 931785"/>
              <a:gd name="connsiteY44" fmla="*/ 781050 h 1958677"/>
              <a:gd name="connsiteX45" fmla="*/ 821707 w 931785"/>
              <a:gd name="connsiteY45" fmla="*/ 809625 h 1958677"/>
              <a:gd name="connsiteX46" fmla="*/ 826469 w 931785"/>
              <a:gd name="connsiteY46" fmla="*/ 823913 h 1958677"/>
              <a:gd name="connsiteX47" fmla="*/ 831232 w 931785"/>
              <a:gd name="connsiteY47" fmla="*/ 895350 h 1958677"/>
              <a:gd name="connsiteX48" fmla="*/ 845519 w 931785"/>
              <a:gd name="connsiteY48" fmla="*/ 904875 h 1958677"/>
              <a:gd name="connsiteX49" fmla="*/ 859807 w 931785"/>
              <a:gd name="connsiteY49" fmla="*/ 919163 h 1958677"/>
              <a:gd name="connsiteX50" fmla="*/ 864569 w 931785"/>
              <a:gd name="connsiteY50" fmla="*/ 995363 h 1958677"/>
              <a:gd name="connsiteX51" fmla="*/ 869332 w 931785"/>
              <a:gd name="connsiteY51" fmla="*/ 1014413 h 1958677"/>
              <a:gd name="connsiteX52" fmla="*/ 874094 w 931785"/>
              <a:gd name="connsiteY52" fmla="*/ 1042988 h 1958677"/>
              <a:gd name="connsiteX53" fmla="*/ 878857 w 931785"/>
              <a:gd name="connsiteY53" fmla="*/ 1066800 h 1958677"/>
              <a:gd name="connsiteX54" fmla="*/ 888382 w 931785"/>
              <a:gd name="connsiteY54" fmla="*/ 1404938 h 1958677"/>
              <a:gd name="connsiteX55" fmla="*/ 893144 w 931785"/>
              <a:gd name="connsiteY55" fmla="*/ 1419225 h 1958677"/>
              <a:gd name="connsiteX56" fmla="*/ 897907 w 931785"/>
              <a:gd name="connsiteY56" fmla="*/ 1443038 h 1958677"/>
              <a:gd name="connsiteX57" fmla="*/ 897907 w 931785"/>
              <a:gd name="connsiteY57" fmla="*/ 1633538 h 1958677"/>
              <a:gd name="connsiteX58" fmla="*/ 902669 w 931785"/>
              <a:gd name="connsiteY58" fmla="*/ 1647825 h 1958677"/>
              <a:gd name="connsiteX59" fmla="*/ 902669 w 931785"/>
              <a:gd name="connsiteY59" fmla="*/ 1862138 h 1958677"/>
              <a:gd name="connsiteX60" fmla="*/ 916957 w 931785"/>
              <a:gd name="connsiteY60" fmla="*/ 1914525 h 1958677"/>
              <a:gd name="connsiteX61" fmla="*/ 921719 w 931785"/>
              <a:gd name="connsiteY61" fmla="*/ 1943100 h 1958677"/>
              <a:gd name="connsiteX62" fmla="*/ 931244 w 931785"/>
              <a:gd name="connsiteY62" fmla="*/ 1957388 h 1958677"/>
              <a:gd name="connsiteX63" fmla="*/ 926482 w 931785"/>
              <a:gd name="connsiteY63" fmla="*/ 1909763 h 1958677"/>
              <a:gd name="connsiteX64" fmla="*/ 826469 w 931785"/>
              <a:gd name="connsiteY64" fmla="*/ 1919288 h 1958677"/>
              <a:gd name="connsiteX65" fmla="*/ 812182 w 931785"/>
              <a:gd name="connsiteY65" fmla="*/ 1890713 h 1958677"/>
              <a:gd name="connsiteX66" fmla="*/ 783607 w 931785"/>
              <a:gd name="connsiteY66" fmla="*/ 1862138 h 1958677"/>
              <a:gd name="connsiteX67" fmla="*/ 721694 w 931785"/>
              <a:gd name="connsiteY67" fmla="*/ 1866900 h 1958677"/>
              <a:gd name="connsiteX68" fmla="*/ 707407 w 931785"/>
              <a:gd name="connsiteY68" fmla="*/ 1876425 h 1958677"/>
              <a:gd name="connsiteX69" fmla="*/ 674069 w 931785"/>
              <a:gd name="connsiteY69" fmla="*/ 1885950 h 1958677"/>
              <a:gd name="connsiteX70" fmla="*/ 521669 w 931785"/>
              <a:gd name="connsiteY70" fmla="*/ 1947863 h 1958677"/>
              <a:gd name="connsiteX71" fmla="*/ 421657 w 931785"/>
              <a:gd name="connsiteY71" fmla="*/ 1943100 h 1958677"/>
              <a:gd name="connsiteX72" fmla="*/ 431182 w 931785"/>
              <a:gd name="connsiteY72" fmla="*/ 1785938 h 1958677"/>
              <a:gd name="connsiteX73" fmla="*/ 435944 w 931785"/>
              <a:gd name="connsiteY73" fmla="*/ 1766888 h 1958677"/>
              <a:gd name="connsiteX74" fmla="*/ 450232 w 931785"/>
              <a:gd name="connsiteY74" fmla="*/ 1743075 h 1958677"/>
              <a:gd name="connsiteX75" fmla="*/ 459757 w 931785"/>
              <a:gd name="connsiteY75" fmla="*/ 1724025 h 1958677"/>
              <a:gd name="connsiteX76" fmla="*/ 464519 w 931785"/>
              <a:gd name="connsiteY76" fmla="*/ 1704975 h 1958677"/>
              <a:gd name="connsiteX77" fmla="*/ 474044 w 931785"/>
              <a:gd name="connsiteY77" fmla="*/ 1690688 h 1958677"/>
              <a:gd name="connsiteX78" fmla="*/ 478807 w 931785"/>
              <a:gd name="connsiteY78" fmla="*/ 1676400 h 1958677"/>
              <a:gd name="connsiteX79" fmla="*/ 483569 w 931785"/>
              <a:gd name="connsiteY79" fmla="*/ 1643063 h 1958677"/>
              <a:gd name="connsiteX80" fmla="*/ 488332 w 931785"/>
              <a:gd name="connsiteY80" fmla="*/ 1628775 h 1958677"/>
              <a:gd name="connsiteX81" fmla="*/ 445469 w 931785"/>
              <a:gd name="connsiteY81" fmla="*/ 1585913 h 1958677"/>
              <a:gd name="connsiteX82" fmla="*/ 426419 w 931785"/>
              <a:gd name="connsiteY82" fmla="*/ 1576388 h 1958677"/>
              <a:gd name="connsiteX83" fmla="*/ 393082 w 931785"/>
              <a:gd name="connsiteY83" fmla="*/ 1557338 h 1958677"/>
              <a:gd name="connsiteX84" fmla="*/ 364507 w 931785"/>
              <a:gd name="connsiteY84" fmla="*/ 1533525 h 1958677"/>
              <a:gd name="connsiteX85" fmla="*/ 354982 w 931785"/>
              <a:gd name="connsiteY85" fmla="*/ 1509713 h 1958677"/>
              <a:gd name="connsiteX86" fmla="*/ 335932 w 931785"/>
              <a:gd name="connsiteY86" fmla="*/ 1476375 h 1958677"/>
              <a:gd name="connsiteX87" fmla="*/ 326407 w 931785"/>
              <a:gd name="connsiteY87" fmla="*/ 1443038 h 1958677"/>
              <a:gd name="connsiteX88" fmla="*/ 321644 w 931785"/>
              <a:gd name="connsiteY88" fmla="*/ 1333500 h 1958677"/>
              <a:gd name="connsiteX89" fmla="*/ 316882 w 931785"/>
              <a:gd name="connsiteY89" fmla="*/ 1319213 h 1958677"/>
              <a:gd name="connsiteX90" fmla="*/ 312119 w 931785"/>
              <a:gd name="connsiteY90" fmla="*/ 1300163 h 1958677"/>
              <a:gd name="connsiteX91" fmla="*/ 307357 w 931785"/>
              <a:gd name="connsiteY91" fmla="*/ 1285875 h 1958677"/>
              <a:gd name="connsiteX92" fmla="*/ 293069 w 931785"/>
              <a:gd name="connsiteY92" fmla="*/ 1223963 h 1958677"/>
              <a:gd name="connsiteX93" fmla="*/ 283544 w 931785"/>
              <a:gd name="connsiteY93" fmla="*/ 1209675 h 1958677"/>
              <a:gd name="connsiteX94" fmla="*/ 274019 w 931785"/>
              <a:gd name="connsiteY94" fmla="*/ 1176338 h 1958677"/>
              <a:gd name="connsiteX95" fmla="*/ 264494 w 931785"/>
              <a:gd name="connsiteY95" fmla="*/ 1152525 h 1958677"/>
              <a:gd name="connsiteX96" fmla="*/ 240682 w 931785"/>
              <a:gd name="connsiteY96" fmla="*/ 1090613 h 1958677"/>
              <a:gd name="connsiteX97" fmla="*/ 231157 w 931785"/>
              <a:gd name="connsiteY97" fmla="*/ 1071563 h 1958677"/>
              <a:gd name="connsiteX98" fmla="*/ 226394 w 931785"/>
              <a:gd name="connsiteY98" fmla="*/ 1057275 h 1958677"/>
              <a:gd name="connsiteX99" fmla="*/ 216869 w 931785"/>
              <a:gd name="connsiteY99" fmla="*/ 1033463 h 1958677"/>
              <a:gd name="connsiteX100" fmla="*/ 207344 w 931785"/>
              <a:gd name="connsiteY100" fmla="*/ 985838 h 1958677"/>
              <a:gd name="connsiteX101" fmla="*/ 197819 w 931785"/>
              <a:gd name="connsiteY101" fmla="*/ 938213 h 1958677"/>
              <a:gd name="connsiteX102" fmla="*/ 188294 w 931785"/>
              <a:gd name="connsiteY102" fmla="*/ 923925 h 1958677"/>
              <a:gd name="connsiteX103" fmla="*/ 159719 w 931785"/>
              <a:gd name="connsiteY103" fmla="*/ 885825 h 1958677"/>
              <a:gd name="connsiteX104" fmla="*/ 140669 w 931785"/>
              <a:gd name="connsiteY104" fmla="*/ 881063 h 1958677"/>
              <a:gd name="connsiteX105" fmla="*/ 131144 w 931785"/>
              <a:gd name="connsiteY105" fmla="*/ 866775 h 1958677"/>
              <a:gd name="connsiteX106" fmla="*/ 126382 w 931785"/>
              <a:gd name="connsiteY106" fmla="*/ 852488 h 1958677"/>
              <a:gd name="connsiteX107" fmla="*/ 93044 w 931785"/>
              <a:gd name="connsiteY107" fmla="*/ 819150 h 1958677"/>
              <a:gd name="connsiteX108" fmla="*/ 69232 w 931785"/>
              <a:gd name="connsiteY108" fmla="*/ 785813 h 1958677"/>
              <a:gd name="connsiteX109" fmla="*/ 59707 w 931785"/>
              <a:gd name="connsiteY109" fmla="*/ 747713 h 1958677"/>
              <a:gd name="connsiteX110" fmla="*/ 54944 w 931785"/>
              <a:gd name="connsiteY110" fmla="*/ 733425 h 1958677"/>
              <a:gd name="connsiteX111" fmla="*/ 40657 w 931785"/>
              <a:gd name="connsiteY111" fmla="*/ 685800 h 1958677"/>
              <a:gd name="connsiteX112" fmla="*/ 31132 w 931785"/>
              <a:gd name="connsiteY112" fmla="*/ 666750 h 1958677"/>
              <a:gd name="connsiteX113" fmla="*/ 26369 w 931785"/>
              <a:gd name="connsiteY113" fmla="*/ 647700 h 1958677"/>
              <a:gd name="connsiteX114" fmla="*/ 21607 w 931785"/>
              <a:gd name="connsiteY114" fmla="*/ 633413 h 1958677"/>
              <a:gd name="connsiteX115" fmla="*/ 16844 w 931785"/>
              <a:gd name="connsiteY115" fmla="*/ 614363 h 1958677"/>
              <a:gd name="connsiteX116" fmla="*/ 7319 w 931785"/>
              <a:gd name="connsiteY116" fmla="*/ 585788 h 1958677"/>
              <a:gd name="connsiteX117" fmla="*/ 7319 w 931785"/>
              <a:gd name="connsiteY117" fmla="*/ 428625 h 1958677"/>
              <a:gd name="connsiteX118" fmla="*/ 16844 w 931785"/>
              <a:gd name="connsiteY118" fmla="*/ 414338 h 1958677"/>
              <a:gd name="connsiteX119" fmla="*/ 45419 w 931785"/>
              <a:gd name="connsiteY119" fmla="*/ 404813 h 1958677"/>
              <a:gd name="connsiteX120" fmla="*/ 73994 w 931785"/>
              <a:gd name="connsiteY120" fmla="*/ 419100 h 1958677"/>
              <a:gd name="connsiteX121" fmla="*/ 88282 w 931785"/>
              <a:gd name="connsiteY121" fmla="*/ 423863 h 1958677"/>
              <a:gd name="connsiteX122" fmla="*/ 116857 w 931785"/>
              <a:gd name="connsiteY122" fmla="*/ 438150 h 1958677"/>
              <a:gd name="connsiteX123" fmla="*/ 126382 w 931785"/>
              <a:gd name="connsiteY123" fmla="*/ 557213 h 1958677"/>
              <a:gd name="connsiteX0" fmla="*/ 164482 w 931785"/>
              <a:gd name="connsiteY0" fmla="*/ 623888 h 2411413"/>
              <a:gd name="connsiteX1" fmla="*/ 202582 w 931785"/>
              <a:gd name="connsiteY1" fmla="*/ 619125 h 2411413"/>
              <a:gd name="connsiteX2" fmla="*/ 231157 w 931785"/>
              <a:gd name="connsiteY2" fmla="*/ 600075 h 2411413"/>
              <a:gd name="connsiteX3" fmla="*/ 259732 w 931785"/>
              <a:gd name="connsiteY3" fmla="*/ 585788 h 2411413"/>
              <a:gd name="connsiteX4" fmla="*/ 274019 w 931785"/>
              <a:gd name="connsiteY4" fmla="*/ 557213 h 2411413"/>
              <a:gd name="connsiteX5" fmla="*/ 302594 w 931785"/>
              <a:gd name="connsiteY5" fmla="*/ 547688 h 2411413"/>
              <a:gd name="connsiteX6" fmla="*/ 307357 w 931785"/>
              <a:gd name="connsiteY6" fmla="*/ 347663 h 2411413"/>
              <a:gd name="connsiteX7" fmla="*/ 312119 w 931785"/>
              <a:gd name="connsiteY7" fmla="*/ 333375 h 2411413"/>
              <a:gd name="connsiteX8" fmla="*/ 321644 w 931785"/>
              <a:gd name="connsiteY8" fmla="*/ 319088 h 2411413"/>
              <a:gd name="connsiteX9" fmla="*/ 340694 w 931785"/>
              <a:gd name="connsiteY9" fmla="*/ 276225 h 2411413"/>
              <a:gd name="connsiteX10" fmla="*/ 354982 w 931785"/>
              <a:gd name="connsiteY10" fmla="*/ 266700 h 2411413"/>
              <a:gd name="connsiteX11" fmla="*/ 369269 w 931785"/>
              <a:gd name="connsiteY11" fmla="*/ 252413 h 2411413"/>
              <a:gd name="connsiteX12" fmla="*/ 397844 w 931785"/>
              <a:gd name="connsiteY12" fmla="*/ 233363 h 2411413"/>
              <a:gd name="connsiteX13" fmla="*/ 412132 w 931785"/>
              <a:gd name="connsiteY13" fmla="*/ 223838 h 2411413"/>
              <a:gd name="connsiteX14" fmla="*/ 421657 w 931785"/>
              <a:gd name="connsiteY14" fmla="*/ 152400 h 2411413"/>
              <a:gd name="connsiteX15" fmla="*/ 426419 w 931785"/>
              <a:gd name="connsiteY15" fmla="*/ 138113 h 2411413"/>
              <a:gd name="connsiteX16" fmla="*/ 426419 w 931785"/>
              <a:gd name="connsiteY16" fmla="*/ 9525 h 2411413"/>
              <a:gd name="connsiteX17" fmla="*/ 478807 w 931785"/>
              <a:gd name="connsiteY17" fmla="*/ 28575 h 2411413"/>
              <a:gd name="connsiteX18" fmla="*/ 493094 w 931785"/>
              <a:gd name="connsiteY18" fmla="*/ 33338 h 2411413"/>
              <a:gd name="connsiteX19" fmla="*/ 521669 w 931785"/>
              <a:gd name="connsiteY19" fmla="*/ 57150 h 2411413"/>
              <a:gd name="connsiteX20" fmla="*/ 535957 w 931785"/>
              <a:gd name="connsiteY20" fmla="*/ 47625 h 2411413"/>
              <a:gd name="connsiteX21" fmla="*/ 555007 w 931785"/>
              <a:gd name="connsiteY21" fmla="*/ 19050 h 2411413"/>
              <a:gd name="connsiteX22" fmla="*/ 583582 w 931785"/>
              <a:gd name="connsiteY22" fmla="*/ 0 h 2411413"/>
              <a:gd name="connsiteX23" fmla="*/ 621682 w 931785"/>
              <a:gd name="connsiteY23" fmla="*/ 33338 h 2411413"/>
              <a:gd name="connsiteX24" fmla="*/ 645494 w 931785"/>
              <a:gd name="connsiteY24" fmla="*/ 28575 h 2411413"/>
              <a:gd name="connsiteX25" fmla="*/ 659782 w 931785"/>
              <a:gd name="connsiteY25" fmla="*/ 23813 h 2411413"/>
              <a:gd name="connsiteX26" fmla="*/ 678832 w 931785"/>
              <a:gd name="connsiteY26" fmla="*/ 28575 h 2411413"/>
              <a:gd name="connsiteX27" fmla="*/ 683594 w 931785"/>
              <a:gd name="connsiteY27" fmla="*/ 42863 h 2411413"/>
              <a:gd name="connsiteX28" fmla="*/ 688357 w 931785"/>
              <a:gd name="connsiteY28" fmla="*/ 171450 h 2411413"/>
              <a:gd name="connsiteX29" fmla="*/ 697882 w 931785"/>
              <a:gd name="connsiteY29" fmla="*/ 200025 h 2411413"/>
              <a:gd name="connsiteX30" fmla="*/ 702644 w 931785"/>
              <a:gd name="connsiteY30" fmla="*/ 214313 h 2411413"/>
              <a:gd name="connsiteX31" fmla="*/ 707407 w 931785"/>
              <a:gd name="connsiteY31" fmla="*/ 228600 h 2411413"/>
              <a:gd name="connsiteX32" fmla="*/ 716932 w 931785"/>
              <a:gd name="connsiteY32" fmla="*/ 261938 h 2411413"/>
              <a:gd name="connsiteX33" fmla="*/ 731219 w 931785"/>
              <a:gd name="connsiteY33" fmla="*/ 276225 h 2411413"/>
              <a:gd name="connsiteX34" fmla="*/ 735982 w 931785"/>
              <a:gd name="connsiteY34" fmla="*/ 338138 h 2411413"/>
              <a:gd name="connsiteX35" fmla="*/ 750269 w 931785"/>
              <a:gd name="connsiteY35" fmla="*/ 504825 h 2411413"/>
              <a:gd name="connsiteX36" fmla="*/ 740744 w 931785"/>
              <a:gd name="connsiteY36" fmla="*/ 609600 h 2411413"/>
              <a:gd name="connsiteX37" fmla="*/ 755032 w 931785"/>
              <a:gd name="connsiteY37" fmla="*/ 704850 h 2411413"/>
              <a:gd name="connsiteX38" fmla="*/ 831232 w 931785"/>
              <a:gd name="connsiteY38" fmla="*/ 700088 h 2411413"/>
              <a:gd name="connsiteX39" fmla="*/ 850282 w 931785"/>
              <a:gd name="connsiteY39" fmla="*/ 695325 h 2411413"/>
              <a:gd name="connsiteX40" fmla="*/ 835994 w 931785"/>
              <a:gd name="connsiteY40" fmla="*/ 704850 h 2411413"/>
              <a:gd name="connsiteX41" fmla="*/ 802657 w 931785"/>
              <a:gd name="connsiteY41" fmla="*/ 719138 h 2411413"/>
              <a:gd name="connsiteX42" fmla="*/ 793132 w 931785"/>
              <a:gd name="connsiteY42" fmla="*/ 733425 h 2411413"/>
              <a:gd name="connsiteX43" fmla="*/ 797894 w 931785"/>
              <a:gd name="connsiteY43" fmla="*/ 747713 h 2411413"/>
              <a:gd name="connsiteX44" fmla="*/ 812182 w 931785"/>
              <a:gd name="connsiteY44" fmla="*/ 781050 h 2411413"/>
              <a:gd name="connsiteX45" fmla="*/ 821707 w 931785"/>
              <a:gd name="connsiteY45" fmla="*/ 809625 h 2411413"/>
              <a:gd name="connsiteX46" fmla="*/ 826469 w 931785"/>
              <a:gd name="connsiteY46" fmla="*/ 823913 h 2411413"/>
              <a:gd name="connsiteX47" fmla="*/ 831232 w 931785"/>
              <a:gd name="connsiteY47" fmla="*/ 895350 h 2411413"/>
              <a:gd name="connsiteX48" fmla="*/ 845519 w 931785"/>
              <a:gd name="connsiteY48" fmla="*/ 904875 h 2411413"/>
              <a:gd name="connsiteX49" fmla="*/ 859807 w 931785"/>
              <a:gd name="connsiteY49" fmla="*/ 919163 h 2411413"/>
              <a:gd name="connsiteX50" fmla="*/ 864569 w 931785"/>
              <a:gd name="connsiteY50" fmla="*/ 995363 h 2411413"/>
              <a:gd name="connsiteX51" fmla="*/ 869332 w 931785"/>
              <a:gd name="connsiteY51" fmla="*/ 1014413 h 2411413"/>
              <a:gd name="connsiteX52" fmla="*/ 874094 w 931785"/>
              <a:gd name="connsiteY52" fmla="*/ 1042988 h 2411413"/>
              <a:gd name="connsiteX53" fmla="*/ 878857 w 931785"/>
              <a:gd name="connsiteY53" fmla="*/ 1066800 h 2411413"/>
              <a:gd name="connsiteX54" fmla="*/ 888382 w 931785"/>
              <a:gd name="connsiteY54" fmla="*/ 1404938 h 2411413"/>
              <a:gd name="connsiteX55" fmla="*/ 893144 w 931785"/>
              <a:gd name="connsiteY55" fmla="*/ 1419225 h 2411413"/>
              <a:gd name="connsiteX56" fmla="*/ 897907 w 931785"/>
              <a:gd name="connsiteY56" fmla="*/ 1443038 h 2411413"/>
              <a:gd name="connsiteX57" fmla="*/ 897907 w 931785"/>
              <a:gd name="connsiteY57" fmla="*/ 1633538 h 2411413"/>
              <a:gd name="connsiteX58" fmla="*/ 902669 w 931785"/>
              <a:gd name="connsiteY58" fmla="*/ 1647825 h 2411413"/>
              <a:gd name="connsiteX59" fmla="*/ 902669 w 931785"/>
              <a:gd name="connsiteY59" fmla="*/ 1862138 h 2411413"/>
              <a:gd name="connsiteX60" fmla="*/ 916957 w 931785"/>
              <a:gd name="connsiteY60" fmla="*/ 1914525 h 2411413"/>
              <a:gd name="connsiteX61" fmla="*/ 921719 w 931785"/>
              <a:gd name="connsiteY61" fmla="*/ 1943100 h 2411413"/>
              <a:gd name="connsiteX62" fmla="*/ 931244 w 931785"/>
              <a:gd name="connsiteY62" fmla="*/ 1957388 h 2411413"/>
              <a:gd name="connsiteX63" fmla="*/ 926482 w 931785"/>
              <a:gd name="connsiteY63" fmla="*/ 1909763 h 2411413"/>
              <a:gd name="connsiteX64" fmla="*/ 826469 w 931785"/>
              <a:gd name="connsiteY64" fmla="*/ 1919288 h 2411413"/>
              <a:gd name="connsiteX65" fmla="*/ 812182 w 931785"/>
              <a:gd name="connsiteY65" fmla="*/ 1890713 h 2411413"/>
              <a:gd name="connsiteX66" fmla="*/ 783607 w 931785"/>
              <a:gd name="connsiteY66" fmla="*/ 1862138 h 2411413"/>
              <a:gd name="connsiteX67" fmla="*/ 721694 w 931785"/>
              <a:gd name="connsiteY67" fmla="*/ 1866900 h 2411413"/>
              <a:gd name="connsiteX68" fmla="*/ 707407 w 931785"/>
              <a:gd name="connsiteY68" fmla="*/ 1876425 h 2411413"/>
              <a:gd name="connsiteX69" fmla="*/ 674069 w 931785"/>
              <a:gd name="connsiteY69" fmla="*/ 1885950 h 2411413"/>
              <a:gd name="connsiteX70" fmla="*/ 718519 w 931785"/>
              <a:gd name="connsiteY70" fmla="*/ 2411413 h 2411413"/>
              <a:gd name="connsiteX71" fmla="*/ 421657 w 931785"/>
              <a:gd name="connsiteY71" fmla="*/ 1943100 h 2411413"/>
              <a:gd name="connsiteX72" fmla="*/ 431182 w 931785"/>
              <a:gd name="connsiteY72" fmla="*/ 1785938 h 2411413"/>
              <a:gd name="connsiteX73" fmla="*/ 435944 w 931785"/>
              <a:gd name="connsiteY73" fmla="*/ 1766888 h 2411413"/>
              <a:gd name="connsiteX74" fmla="*/ 450232 w 931785"/>
              <a:gd name="connsiteY74" fmla="*/ 1743075 h 2411413"/>
              <a:gd name="connsiteX75" fmla="*/ 459757 w 931785"/>
              <a:gd name="connsiteY75" fmla="*/ 1724025 h 2411413"/>
              <a:gd name="connsiteX76" fmla="*/ 464519 w 931785"/>
              <a:gd name="connsiteY76" fmla="*/ 1704975 h 2411413"/>
              <a:gd name="connsiteX77" fmla="*/ 474044 w 931785"/>
              <a:gd name="connsiteY77" fmla="*/ 1690688 h 2411413"/>
              <a:gd name="connsiteX78" fmla="*/ 478807 w 931785"/>
              <a:gd name="connsiteY78" fmla="*/ 1676400 h 2411413"/>
              <a:gd name="connsiteX79" fmla="*/ 483569 w 931785"/>
              <a:gd name="connsiteY79" fmla="*/ 1643063 h 2411413"/>
              <a:gd name="connsiteX80" fmla="*/ 488332 w 931785"/>
              <a:gd name="connsiteY80" fmla="*/ 1628775 h 2411413"/>
              <a:gd name="connsiteX81" fmla="*/ 445469 w 931785"/>
              <a:gd name="connsiteY81" fmla="*/ 1585913 h 2411413"/>
              <a:gd name="connsiteX82" fmla="*/ 426419 w 931785"/>
              <a:gd name="connsiteY82" fmla="*/ 1576388 h 2411413"/>
              <a:gd name="connsiteX83" fmla="*/ 393082 w 931785"/>
              <a:gd name="connsiteY83" fmla="*/ 1557338 h 2411413"/>
              <a:gd name="connsiteX84" fmla="*/ 364507 w 931785"/>
              <a:gd name="connsiteY84" fmla="*/ 1533525 h 2411413"/>
              <a:gd name="connsiteX85" fmla="*/ 354982 w 931785"/>
              <a:gd name="connsiteY85" fmla="*/ 1509713 h 2411413"/>
              <a:gd name="connsiteX86" fmla="*/ 335932 w 931785"/>
              <a:gd name="connsiteY86" fmla="*/ 1476375 h 2411413"/>
              <a:gd name="connsiteX87" fmla="*/ 326407 w 931785"/>
              <a:gd name="connsiteY87" fmla="*/ 1443038 h 2411413"/>
              <a:gd name="connsiteX88" fmla="*/ 321644 w 931785"/>
              <a:gd name="connsiteY88" fmla="*/ 1333500 h 2411413"/>
              <a:gd name="connsiteX89" fmla="*/ 316882 w 931785"/>
              <a:gd name="connsiteY89" fmla="*/ 1319213 h 2411413"/>
              <a:gd name="connsiteX90" fmla="*/ 312119 w 931785"/>
              <a:gd name="connsiteY90" fmla="*/ 1300163 h 2411413"/>
              <a:gd name="connsiteX91" fmla="*/ 307357 w 931785"/>
              <a:gd name="connsiteY91" fmla="*/ 1285875 h 2411413"/>
              <a:gd name="connsiteX92" fmla="*/ 293069 w 931785"/>
              <a:gd name="connsiteY92" fmla="*/ 1223963 h 2411413"/>
              <a:gd name="connsiteX93" fmla="*/ 283544 w 931785"/>
              <a:gd name="connsiteY93" fmla="*/ 1209675 h 2411413"/>
              <a:gd name="connsiteX94" fmla="*/ 274019 w 931785"/>
              <a:gd name="connsiteY94" fmla="*/ 1176338 h 2411413"/>
              <a:gd name="connsiteX95" fmla="*/ 264494 w 931785"/>
              <a:gd name="connsiteY95" fmla="*/ 1152525 h 2411413"/>
              <a:gd name="connsiteX96" fmla="*/ 240682 w 931785"/>
              <a:gd name="connsiteY96" fmla="*/ 1090613 h 2411413"/>
              <a:gd name="connsiteX97" fmla="*/ 231157 w 931785"/>
              <a:gd name="connsiteY97" fmla="*/ 1071563 h 2411413"/>
              <a:gd name="connsiteX98" fmla="*/ 226394 w 931785"/>
              <a:gd name="connsiteY98" fmla="*/ 1057275 h 2411413"/>
              <a:gd name="connsiteX99" fmla="*/ 216869 w 931785"/>
              <a:gd name="connsiteY99" fmla="*/ 1033463 h 2411413"/>
              <a:gd name="connsiteX100" fmla="*/ 207344 w 931785"/>
              <a:gd name="connsiteY100" fmla="*/ 985838 h 2411413"/>
              <a:gd name="connsiteX101" fmla="*/ 197819 w 931785"/>
              <a:gd name="connsiteY101" fmla="*/ 938213 h 2411413"/>
              <a:gd name="connsiteX102" fmla="*/ 188294 w 931785"/>
              <a:gd name="connsiteY102" fmla="*/ 923925 h 2411413"/>
              <a:gd name="connsiteX103" fmla="*/ 159719 w 931785"/>
              <a:gd name="connsiteY103" fmla="*/ 885825 h 2411413"/>
              <a:gd name="connsiteX104" fmla="*/ 140669 w 931785"/>
              <a:gd name="connsiteY104" fmla="*/ 881063 h 2411413"/>
              <a:gd name="connsiteX105" fmla="*/ 131144 w 931785"/>
              <a:gd name="connsiteY105" fmla="*/ 866775 h 2411413"/>
              <a:gd name="connsiteX106" fmla="*/ 126382 w 931785"/>
              <a:gd name="connsiteY106" fmla="*/ 852488 h 2411413"/>
              <a:gd name="connsiteX107" fmla="*/ 93044 w 931785"/>
              <a:gd name="connsiteY107" fmla="*/ 819150 h 2411413"/>
              <a:gd name="connsiteX108" fmla="*/ 69232 w 931785"/>
              <a:gd name="connsiteY108" fmla="*/ 785813 h 2411413"/>
              <a:gd name="connsiteX109" fmla="*/ 59707 w 931785"/>
              <a:gd name="connsiteY109" fmla="*/ 747713 h 2411413"/>
              <a:gd name="connsiteX110" fmla="*/ 54944 w 931785"/>
              <a:gd name="connsiteY110" fmla="*/ 733425 h 2411413"/>
              <a:gd name="connsiteX111" fmla="*/ 40657 w 931785"/>
              <a:gd name="connsiteY111" fmla="*/ 685800 h 2411413"/>
              <a:gd name="connsiteX112" fmla="*/ 31132 w 931785"/>
              <a:gd name="connsiteY112" fmla="*/ 666750 h 2411413"/>
              <a:gd name="connsiteX113" fmla="*/ 26369 w 931785"/>
              <a:gd name="connsiteY113" fmla="*/ 647700 h 2411413"/>
              <a:gd name="connsiteX114" fmla="*/ 21607 w 931785"/>
              <a:gd name="connsiteY114" fmla="*/ 633413 h 2411413"/>
              <a:gd name="connsiteX115" fmla="*/ 16844 w 931785"/>
              <a:gd name="connsiteY115" fmla="*/ 614363 h 2411413"/>
              <a:gd name="connsiteX116" fmla="*/ 7319 w 931785"/>
              <a:gd name="connsiteY116" fmla="*/ 585788 h 2411413"/>
              <a:gd name="connsiteX117" fmla="*/ 7319 w 931785"/>
              <a:gd name="connsiteY117" fmla="*/ 428625 h 2411413"/>
              <a:gd name="connsiteX118" fmla="*/ 16844 w 931785"/>
              <a:gd name="connsiteY118" fmla="*/ 414338 h 2411413"/>
              <a:gd name="connsiteX119" fmla="*/ 45419 w 931785"/>
              <a:gd name="connsiteY119" fmla="*/ 404813 h 2411413"/>
              <a:gd name="connsiteX120" fmla="*/ 73994 w 931785"/>
              <a:gd name="connsiteY120" fmla="*/ 419100 h 2411413"/>
              <a:gd name="connsiteX121" fmla="*/ 88282 w 931785"/>
              <a:gd name="connsiteY121" fmla="*/ 423863 h 2411413"/>
              <a:gd name="connsiteX122" fmla="*/ 116857 w 931785"/>
              <a:gd name="connsiteY122" fmla="*/ 438150 h 2411413"/>
              <a:gd name="connsiteX123" fmla="*/ 126382 w 931785"/>
              <a:gd name="connsiteY123" fmla="*/ 557213 h 2411413"/>
              <a:gd name="connsiteX0" fmla="*/ 164482 w 931785"/>
              <a:gd name="connsiteY0" fmla="*/ 623888 h 2412097"/>
              <a:gd name="connsiteX1" fmla="*/ 202582 w 931785"/>
              <a:gd name="connsiteY1" fmla="*/ 619125 h 2412097"/>
              <a:gd name="connsiteX2" fmla="*/ 231157 w 931785"/>
              <a:gd name="connsiteY2" fmla="*/ 600075 h 2412097"/>
              <a:gd name="connsiteX3" fmla="*/ 259732 w 931785"/>
              <a:gd name="connsiteY3" fmla="*/ 585788 h 2412097"/>
              <a:gd name="connsiteX4" fmla="*/ 274019 w 931785"/>
              <a:gd name="connsiteY4" fmla="*/ 557213 h 2412097"/>
              <a:gd name="connsiteX5" fmla="*/ 302594 w 931785"/>
              <a:gd name="connsiteY5" fmla="*/ 547688 h 2412097"/>
              <a:gd name="connsiteX6" fmla="*/ 307357 w 931785"/>
              <a:gd name="connsiteY6" fmla="*/ 347663 h 2412097"/>
              <a:gd name="connsiteX7" fmla="*/ 312119 w 931785"/>
              <a:gd name="connsiteY7" fmla="*/ 333375 h 2412097"/>
              <a:gd name="connsiteX8" fmla="*/ 321644 w 931785"/>
              <a:gd name="connsiteY8" fmla="*/ 319088 h 2412097"/>
              <a:gd name="connsiteX9" fmla="*/ 340694 w 931785"/>
              <a:gd name="connsiteY9" fmla="*/ 276225 h 2412097"/>
              <a:gd name="connsiteX10" fmla="*/ 354982 w 931785"/>
              <a:gd name="connsiteY10" fmla="*/ 266700 h 2412097"/>
              <a:gd name="connsiteX11" fmla="*/ 369269 w 931785"/>
              <a:gd name="connsiteY11" fmla="*/ 252413 h 2412097"/>
              <a:gd name="connsiteX12" fmla="*/ 397844 w 931785"/>
              <a:gd name="connsiteY12" fmla="*/ 233363 h 2412097"/>
              <a:gd name="connsiteX13" fmla="*/ 412132 w 931785"/>
              <a:gd name="connsiteY13" fmla="*/ 223838 h 2412097"/>
              <a:gd name="connsiteX14" fmla="*/ 421657 w 931785"/>
              <a:gd name="connsiteY14" fmla="*/ 152400 h 2412097"/>
              <a:gd name="connsiteX15" fmla="*/ 426419 w 931785"/>
              <a:gd name="connsiteY15" fmla="*/ 138113 h 2412097"/>
              <a:gd name="connsiteX16" fmla="*/ 426419 w 931785"/>
              <a:gd name="connsiteY16" fmla="*/ 9525 h 2412097"/>
              <a:gd name="connsiteX17" fmla="*/ 478807 w 931785"/>
              <a:gd name="connsiteY17" fmla="*/ 28575 h 2412097"/>
              <a:gd name="connsiteX18" fmla="*/ 493094 w 931785"/>
              <a:gd name="connsiteY18" fmla="*/ 33338 h 2412097"/>
              <a:gd name="connsiteX19" fmla="*/ 521669 w 931785"/>
              <a:gd name="connsiteY19" fmla="*/ 57150 h 2412097"/>
              <a:gd name="connsiteX20" fmla="*/ 535957 w 931785"/>
              <a:gd name="connsiteY20" fmla="*/ 47625 h 2412097"/>
              <a:gd name="connsiteX21" fmla="*/ 555007 w 931785"/>
              <a:gd name="connsiteY21" fmla="*/ 19050 h 2412097"/>
              <a:gd name="connsiteX22" fmla="*/ 583582 w 931785"/>
              <a:gd name="connsiteY22" fmla="*/ 0 h 2412097"/>
              <a:gd name="connsiteX23" fmla="*/ 621682 w 931785"/>
              <a:gd name="connsiteY23" fmla="*/ 33338 h 2412097"/>
              <a:gd name="connsiteX24" fmla="*/ 645494 w 931785"/>
              <a:gd name="connsiteY24" fmla="*/ 28575 h 2412097"/>
              <a:gd name="connsiteX25" fmla="*/ 659782 w 931785"/>
              <a:gd name="connsiteY25" fmla="*/ 23813 h 2412097"/>
              <a:gd name="connsiteX26" fmla="*/ 678832 w 931785"/>
              <a:gd name="connsiteY26" fmla="*/ 28575 h 2412097"/>
              <a:gd name="connsiteX27" fmla="*/ 683594 w 931785"/>
              <a:gd name="connsiteY27" fmla="*/ 42863 h 2412097"/>
              <a:gd name="connsiteX28" fmla="*/ 688357 w 931785"/>
              <a:gd name="connsiteY28" fmla="*/ 171450 h 2412097"/>
              <a:gd name="connsiteX29" fmla="*/ 697882 w 931785"/>
              <a:gd name="connsiteY29" fmla="*/ 200025 h 2412097"/>
              <a:gd name="connsiteX30" fmla="*/ 702644 w 931785"/>
              <a:gd name="connsiteY30" fmla="*/ 214313 h 2412097"/>
              <a:gd name="connsiteX31" fmla="*/ 707407 w 931785"/>
              <a:gd name="connsiteY31" fmla="*/ 228600 h 2412097"/>
              <a:gd name="connsiteX32" fmla="*/ 716932 w 931785"/>
              <a:gd name="connsiteY32" fmla="*/ 261938 h 2412097"/>
              <a:gd name="connsiteX33" fmla="*/ 731219 w 931785"/>
              <a:gd name="connsiteY33" fmla="*/ 276225 h 2412097"/>
              <a:gd name="connsiteX34" fmla="*/ 735982 w 931785"/>
              <a:gd name="connsiteY34" fmla="*/ 338138 h 2412097"/>
              <a:gd name="connsiteX35" fmla="*/ 750269 w 931785"/>
              <a:gd name="connsiteY35" fmla="*/ 504825 h 2412097"/>
              <a:gd name="connsiteX36" fmla="*/ 740744 w 931785"/>
              <a:gd name="connsiteY36" fmla="*/ 609600 h 2412097"/>
              <a:gd name="connsiteX37" fmla="*/ 755032 w 931785"/>
              <a:gd name="connsiteY37" fmla="*/ 704850 h 2412097"/>
              <a:gd name="connsiteX38" fmla="*/ 831232 w 931785"/>
              <a:gd name="connsiteY38" fmla="*/ 700088 h 2412097"/>
              <a:gd name="connsiteX39" fmla="*/ 850282 w 931785"/>
              <a:gd name="connsiteY39" fmla="*/ 695325 h 2412097"/>
              <a:gd name="connsiteX40" fmla="*/ 835994 w 931785"/>
              <a:gd name="connsiteY40" fmla="*/ 704850 h 2412097"/>
              <a:gd name="connsiteX41" fmla="*/ 802657 w 931785"/>
              <a:gd name="connsiteY41" fmla="*/ 719138 h 2412097"/>
              <a:gd name="connsiteX42" fmla="*/ 793132 w 931785"/>
              <a:gd name="connsiteY42" fmla="*/ 733425 h 2412097"/>
              <a:gd name="connsiteX43" fmla="*/ 797894 w 931785"/>
              <a:gd name="connsiteY43" fmla="*/ 747713 h 2412097"/>
              <a:gd name="connsiteX44" fmla="*/ 812182 w 931785"/>
              <a:gd name="connsiteY44" fmla="*/ 781050 h 2412097"/>
              <a:gd name="connsiteX45" fmla="*/ 821707 w 931785"/>
              <a:gd name="connsiteY45" fmla="*/ 809625 h 2412097"/>
              <a:gd name="connsiteX46" fmla="*/ 826469 w 931785"/>
              <a:gd name="connsiteY46" fmla="*/ 823913 h 2412097"/>
              <a:gd name="connsiteX47" fmla="*/ 831232 w 931785"/>
              <a:gd name="connsiteY47" fmla="*/ 895350 h 2412097"/>
              <a:gd name="connsiteX48" fmla="*/ 845519 w 931785"/>
              <a:gd name="connsiteY48" fmla="*/ 904875 h 2412097"/>
              <a:gd name="connsiteX49" fmla="*/ 859807 w 931785"/>
              <a:gd name="connsiteY49" fmla="*/ 919163 h 2412097"/>
              <a:gd name="connsiteX50" fmla="*/ 864569 w 931785"/>
              <a:gd name="connsiteY50" fmla="*/ 995363 h 2412097"/>
              <a:gd name="connsiteX51" fmla="*/ 869332 w 931785"/>
              <a:gd name="connsiteY51" fmla="*/ 1014413 h 2412097"/>
              <a:gd name="connsiteX52" fmla="*/ 874094 w 931785"/>
              <a:gd name="connsiteY52" fmla="*/ 1042988 h 2412097"/>
              <a:gd name="connsiteX53" fmla="*/ 878857 w 931785"/>
              <a:gd name="connsiteY53" fmla="*/ 1066800 h 2412097"/>
              <a:gd name="connsiteX54" fmla="*/ 888382 w 931785"/>
              <a:gd name="connsiteY54" fmla="*/ 1404938 h 2412097"/>
              <a:gd name="connsiteX55" fmla="*/ 893144 w 931785"/>
              <a:gd name="connsiteY55" fmla="*/ 1419225 h 2412097"/>
              <a:gd name="connsiteX56" fmla="*/ 897907 w 931785"/>
              <a:gd name="connsiteY56" fmla="*/ 1443038 h 2412097"/>
              <a:gd name="connsiteX57" fmla="*/ 897907 w 931785"/>
              <a:gd name="connsiteY57" fmla="*/ 1633538 h 2412097"/>
              <a:gd name="connsiteX58" fmla="*/ 902669 w 931785"/>
              <a:gd name="connsiteY58" fmla="*/ 1647825 h 2412097"/>
              <a:gd name="connsiteX59" fmla="*/ 902669 w 931785"/>
              <a:gd name="connsiteY59" fmla="*/ 1862138 h 2412097"/>
              <a:gd name="connsiteX60" fmla="*/ 916957 w 931785"/>
              <a:gd name="connsiteY60" fmla="*/ 1914525 h 2412097"/>
              <a:gd name="connsiteX61" fmla="*/ 921719 w 931785"/>
              <a:gd name="connsiteY61" fmla="*/ 1943100 h 2412097"/>
              <a:gd name="connsiteX62" fmla="*/ 931244 w 931785"/>
              <a:gd name="connsiteY62" fmla="*/ 1957388 h 2412097"/>
              <a:gd name="connsiteX63" fmla="*/ 926482 w 931785"/>
              <a:gd name="connsiteY63" fmla="*/ 1909763 h 2412097"/>
              <a:gd name="connsiteX64" fmla="*/ 826469 w 931785"/>
              <a:gd name="connsiteY64" fmla="*/ 1919288 h 2412097"/>
              <a:gd name="connsiteX65" fmla="*/ 812182 w 931785"/>
              <a:gd name="connsiteY65" fmla="*/ 1890713 h 2412097"/>
              <a:gd name="connsiteX66" fmla="*/ 783607 w 931785"/>
              <a:gd name="connsiteY66" fmla="*/ 1862138 h 2412097"/>
              <a:gd name="connsiteX67" fmla="*/ 721694 w 931785"/>
              <a:gd name="connsiteY67" fmla="*/ 1866900 h 2412097"/>
              <a:gd name="connsiteX68" fmla="*/ 707407 w 931785"/>
              <a:gd name="connsiteY68" fmla="*/ 1876425 h 2412097"/>
              <a:gd name="connsiteX69" fmla="*/ 674069 w 931785"/>
              <a:gd name="connsiteY69" fmla="*/ 1885950 h 2412097"/>
              <a:gd name="connsiteX70" fmla="*/ 623269 w 931785"/>
              <a:gd name="connsiteY70" fmla="*/ 2092325 h 2412097"/>
              <a:gd name="connsiteX71" fmla="*/ 718519 w 931785"/>
              <a:gd name="connsiteY71" fmla="*/ 2411413 h 2412097"/>
              <a:gd name="connsiteX72" fmla="*/ 421657 w 931785"/>
              <a:gd name="connsiteY72" fmla="*/ 1943100 h 2412097"/>
              <a:gd name="connsiteX73" fmla="*/ 431182 w 931785"/>
              <a:gd name="connsiteY73" fmla="*/ 1785938 h 2412097"/>
              <a:gd name="connsiteX74" fmla="*/ 435944 w 931785"/>
              <a:gd name="connsiteY74" fmla="*/ 1766888 h 2412097"/>
              <a:gd name="connsiteX75" fmla="*/ 450232 w 931785"/>
              <a:gd name="connsiteY75" fmla="*/ 1743075 h 2412097"/>
              <a:gd name="connsiteX76" fmla="*/ 459757 w 931785"/>
              <a:gd name="connsiteY76" fmla="*/ 1724025 h 2412097"/>
              <a:gd name="connsiteX77" fmla="*/ 464519 w 931785"/>
              <a:gd name="connsiteY77" fmla="*/ 1704975 h 2412097"/>
              <a:gd name="connsiteX78" fmla="*/ 474044 w 931785"/>
              <a:gd name="connsiteY78" fmla="*/ 1690688 h 2412097"/>
              <a:gd name="connsiteX79" fmla="*/ 478807 w 931785"/>
              <a:gd name="connsiteY79" fmla="*/ 1676400 h 2412097"/>
              <a:gd name="connsiteX80" fmla="*/ 483569 w 931785"/>
              <a:gd name="connsiteY80" fmla="*/ 1643063 h 2412097"/>
              <a:gd name="connsiteX81" fmla="*/ 488332 w 931785"/>
              <a:gd name="connsiteY81" fmla="*/ 1628775 h 2412097"/>
              <a:gd name="connsiteX82" fmla="*/ 445469 w 931785"/>
              <a:gd name="connsiteY82" fmla="*/ 1585913 h 2412097"/>
              <a:gd name="connsiteX83" fmla="*/ 426419 w 931785"/>
              <a:gd name="connsiteY83" fmla="*/ 1576388 h 2412097"/>
              <a:gd name="connsiteX84" fmla="*/ 393082 w 931785"/>
              <a:gd name="connsiteY84" fmla="*/ 1557338 h 2412097"/>
              <a:gd name="connsiteX85" fmla="*/ 364507 w 931785"/>
              <a:gd name="connsiteY85" fmla="*/ 1533525 h 2412097"/>
              <a:gd name="connsiteX86" fmla="*/ 354982 w 931785"/>
              <a:gd name="connsiteY86" fmla="*/ 1509713 h 2412097"/>
              <a:gd name="connsiteX87" fmla="*/ 335932 w 931785"/>
              <a:gd name="connsiteY87" fmla="*/ 1476375 h 2412097"/>
              <a:gd name="connsiteX88" fmla="*/ 326407 w 931785"/>
              <a:gd name="connsiteY88" fmla="*/ 1443038 h 2412097"/>
              <a:gd name="connsiteX89" fmla="*/ 321644 w 931785"/>
              <a:gd name="connsiteY89" fmla="*/ 1333500 h 2412097"/>
              <a:gd name="connsiteX90" fmla="*/ 316882 w 931785"/>
              <a:gd name="connsiteY90" fmla="*/ 1319213 h 2412097"/>
              <a:gd name="connsiteX91" fmla="*/ 312119 w 931785"/>
              <a:gd name="connsiteY91" fmla="*/ 1300163 h 2412097"/>
              <a:gd name="connsiteX92" fmla="*/ 307357 w 931785"/>
              <a:gd name="connsiteY92" fmla="*/ 1285875 h 2412097"/>
              <a:gd name="connsiteX93" fmla="*/ 293069 w 931785"/>
              <a:gd name="connsiteY93" fmla="*/ 1223963 h 2412097"/>
              <a:gd name="connsiteX94" fmla="*/ 283544 w 931785"/>
              <a:gd name="connsiteY94" fmla="*/ 1209675 h 2412097"/>
              <a:gd name="connsiteX95" fmla="*/ 274019 w 931785"/>
              <a:gd name="connsiteY95" fmla="*/ 1176338 h 2412097"/>
              <a:gd name="connsiteX96" fmla="*/ 264494 w 931785"/>
              <a:gd name="connsiteY96" fmla="*/ 1152525 h 2412097"/>
              <a:gd name="connsiteX97" fmla="*/ 240682 w 931785"/>
              <a:gd name="connsiteY97" fmla="*/ 1090613 h 2412097"/>
              <a:gd name="connsiteX98" fmla="*/ 231157 w 931785"/>
              <a:gd name="connsiteY98" fmla="*/ 1071563 h 2412097"/>
              <a:gd name="connsiteX99" fmla="*/ 226394 w 931785"/>
              <a:gd name="connsiteY99" fmla="*/ 1057275 h 2412097"/>
              <a:gd name="connsiteX100" fmla="*/ 216869 w 931785"/>
              <a:gd name="connsiteY100" fmla="*/ 1033463 h 2412097"/>
              <a:gd name="connsiteX101" fmla="*/ 207344 w 931785"/>
              <a:gd name="connsiteY101" fmla="*/ 985838 h 2412097"/>
              <a:gd name="connsiteX102" fmla="*/ 197819 w 931785"/>
              <a:gd name="connsiteY102" fmla="*/ 938213 h 2412097"/>
              <a:gd name="connsiteX103" fmla="*/ 188294 w 931785"/>
              <a:gd name="connsiteY103" fmla="*/ 923925 h 2412097"/>
              <a:gd name="connsiteX104" fmla="*/ 159719 w 931785"/>
              <a:gd name="connsiteY104" fmla="*/ 885825 h 2412097"/>
              <a:gd name="connsiteX105" fmla="*/ 140669 w 931785"/>
              <a:gd name="connsiteY105" fmla="*/ 881063 h 2412097"/>
              <a:gd name="connsiteX106" fmla="*/ 131144 w 931785"/>
              <a:gd name="connsiteY106" fmla="*/ 866775 h 2412097"/>
              <a:gd name="connsiteX107" fmla="*/ 126382 w 931785"/>
              <a:gd name="connsiteY107" fmla="*/ 852488 h 2412097"/>
              <a:gd name="connsiteX108" fmla="*/ 93044 w 931785"/>
              <a:gd name="connsiteY108" fmla="*/ 819150 h 2412097"/>
              <a:gd name="connsiteX109" fmla="*/ 69232 w 931785"/>
              <a:gd name="connsiteY109" fmla="*/ 785813 h 2412097"/>
              <a:gd name="connsiteX110" fmla="*/ 59707 w 931785"/>
              <a:gd name="connsiteY110" fmla="*/ 747713 h 2412097"/>
              <a:gd name="connsiteX111" fmla="*/ 54944 w 931785"/>
              <a:gd name="connsiteY111" fmla="*/ 733425 h 2412097"/>
              <a:gd name="connsiteX112" fmla="*/ 40657 w 931785"/>
              <a:gd name="connsiteY112" fmla="*/ 685800 h 2412097"/>
              <a:gd name="connsiteX113" fmla="*/ 31132 w 931785"/>
              <a:gd name="connsiteY113" fmla="*/ 666750 h 2412097"/>
              <a:gd name="connsiteX114" fmla="*/ 26369 w 931785"/>
              <a:gd name="connsiteY114" fmla="*/ 647700 h 2412097"/>
              <a:gd name="connsiteX115" fmla="*/ 21607 w 931785"/>
              <a:gd name="connsiteY115" fmla="*/ 633413 h 2412097"/>
              <a:gd name="connsiteX116" fmla="*/ 16844 w 931785"/>
              <a:gd name="connsiteY116" fmla="*/ 614363 h 2412097"/>
              <a:gd name="connsiteX117" fmla="*/ 7319 w 931785"/>
              <a:gd name="connsiteY117" fmla="*/ 585788 h 2412097"/>
              <a:gd name="connsiteX118" fmla="*/ 7319 w 931785"/>
              <a:gd name="connsiteY118" fmla="*/ 428625 h 2412097"/>
              <a:gd name="connsiteX119" fmla="*/ 16844 w 931785"/>
              <a:gd name="connsiteY119" fmla="*/ 414338 h 2412097"/>
              <a:gd name="connsiteX120" fmla="*/ 45419 w 931785"/>
              <a:gd name="connsiteY120" fmla="*/ 404813 h 2412097"/>
              <a:gd name="connsiteX121" fmla="*/ 73994 w 931785"/>
              <a:gd name="connsiteY121" fmla="*/ 419100 h 2412097"/>
              <a:gd name="connsiteX122" fmla="*/ 88282 w 931785"/>
              <a:gd name="connsiteY122" fmla="*/ 423863 h 2412097"/>
              <a:gd name="connsiteX123" fmla="*/ 116857 w 931785"/>
              <a:gd name="connsiteY123" fmla="*/ 438150 h 2412097"/>
              <a:gd name="connsiteX124" fmla="*/ 126382 w 931785"/>
              <a:gd name="connsiteY124" fmla="*/ 557213 h 2412097"/>
              <a:gd name="connsiteX0" fmla="*/ 164482 w 931785"/>
              <a:gd name="connsiteY0" fmla="*/ 623888 h 2411855"/>
              <a:gd name="connsiteX1" fmla="*/ 202582 w 931785"/>
              <a:gd name="connsiteY1" fmla="*/ 619125 h 2411855"/>
              <a:gd name="connsiteX2" fmla="*/ 231157 w 931785"/>
              <a:gd name="connsiteY2" fmla="*/ 600075 h 2411855"/>
              <a:gd name="connsiteX3" fmla="*/ 259732 w 931785"/>
              <a:gd name="connsiteY3" fmla="*/ 585788 h 2411855"/>
              <a:gd name="connsiteX4" fmla="*/ 274019 w 931785"/>
              <a:gd name="connsiteY4" fmla="*/ 557213 h 2411855"/>
              <a:gd name="connsiteX5" fmla="*/ 302594 w 931785"/>
              <a:gd name="connsiteY5" fmla="*/ 547688 h 2411855"/>
              <a:gd name="connsiteX6" fmla="*/ 307357 w 931785"/>
              <a:gd name="connsiteY6" fmla="*/ 347663 h 2411855"/>
              <a:gd name="connsiteX7" fmla="*/ 312119 w 931785"/>
              <a:gd name="connsiteY7" fmla="*/ 333375 h 2411855"/>
              <a:gd name="connsiteX8" fmla="*/ 321644 w 931785"/>
              <a:gd name="connsiteY8" fmla="*/ 319088 h 2411855"/>
              <a:gd name="connsiteX9" fmla="*/ 340694 w 931785"/>
              <a:gd name="connsiteY9" fmla="*/ 276225 h 2411855"/>
              <a:gd name="connsiteX10" fmla="*/ 354982 w 931785"/>
              <a:gd name="connsiteY10" fmla="*/ 266700 h 2411855"/>
              <a:gd name="connsiteX11" fmla="*/ 369269 w 931785"/>
              <a:gd name="connsiteY11" fmla="*/ 252413 h 2411855"/>
              <a:gd name="connsiteX12" fmla="*/ 397844 w 931785"/>
              <a:gd name="connsiteY12" fmla="*/ 233363 h 2411855"/>
              <a:gd name="connsiteX13" fmla="*/ 412132 w 931785"/>
              <a:gd name="connsiteY13" fmla="*/ 223838 h 2411855"/>
              <a:gd name="connsiteX14" fmla="*/ 421657 w 931785"/>
              <a:gd name="connsiteY14" fmla="*/ 152400 h 2411855"/>
              <a:gd name="connsiteX15" fmla="*/ 426419 w 931785"/>
              <a:gd name="connsiteY15" fmla="*/ 138113 h 2411855"/>
              <a:gd name="connsiteX16" fmla="*/ 426419 w 931785"/>
              <a:gd name="connsiteY16" fmla="*/ 9525 h 2411855"/>
              <a:gd name="connsiteX17" fmla="*/ 478807 w 931785"/>
              <a:gd name="connsiteY17" fmla="*/ 28575 h 2411855"/>
              <a:gd name="connsiteX18" fmla="*/ 493094 w 931785"/>
              <a:gd name="connsiteY18" fmla="*/ 33338 h 2411855"/>
              <a:gd name="connsiteX19" fmla="*/ 521669 w 931785"/>
              <a:gd name="connsiteY19" fmla="*/ 57150 h 2411855"/>
              <a:gd name="connsiteX20" fmla="*/ 535957 w 931785"/>
              <a:gd name="connsiteY20" fmla="*/ 47625 h 2411855"/>
              <a:gd name="connsiteX21" fmla="*/ 555007 w 931785"/>
              <a:gd name="connsiteY21" fmla="*/ 19050 h 2411855"/>
              <a:gd name="connsiteX22" fmla="*/ 583582 w 931785"/>
              <a:gd name="connsiteY22" fmla="*/ 0 h 2411855"/>
              <a:gd name="connsiteX23" fmla="*/ 621682 w 931785"/>
              <a:gd name="connsiteY23" fmla="*/ 33338 h 2411855"/>
              <a:gd name="connsiteX24" fmla="*/ 645494 w 931785"/>
              <a:gd name="connsiteY24" fmla="*/ 28575 h 2411855"/>
              <a:gd name="connsiteX25" fmla="*/ 659782 w 931785"/>
              <a:gd name="connsiteY25" fmla="*/ 23813 h 2411855"/>
              <a:gd name="connsiteX26" fmla="*/ 678832 w 931785"/>
              <a:gd name="connsiteY26" fmla="*/ 28575 h 2411855"/>
              <a:gd name="connsiteX27" fmla="*/ 683594 w 931785"/>
              <a:gd name="connsiteY27" fmla="*/ 42863 h 2411855"/>
              <a:gd name="connsiteX28" fmla="*/ 688357 w 931785"/>
              <a:gd name="connsiteY28" fmla="*/ 171450 h 2411855"/>
              <a:gd name="connsiteX29" fmla="*/ 697882 w 931785"/>
              <a:gd name="connsiteY29" fmla="*/ 200025 h 2411855"/>
              <a:gd name="connsiteX30" fmla="*/ 702644 w 931785"/>
              <a:gd name="connsiteY30" fmla="*/ 214313 h 2411855"/>
              <a:gd name="connsiteX31" fmla="*/ 707407 w 931785"/>
              <a:gd name="connsiteY31" fmla="*/ 228600 h 2411855"/>
              <a:gd name="connsiteX32" fmla="*/ 716932 w 931785"/>
              <a:gd name="connsiteY32" fmla="*/ 261938 h 2411855"/>
              <a:gd name="connsiteX33" fmla="*/ 731219 w 931785"/>
              <a:gd name="connsiteY33" fmla="*/ 276225 h 2411855"/>
              <a:gd name="connsiteX34" fmla="*/ 735982 w 931785"/>
              <a:gd name="connsiteY34" fmla="*/ 338138 h 2411855"/>
              <a:gd name="connsiteX35" fmla="*/ 750269 w 931785"/>
              <a:gd name="connsiteY35" fmla="*/ 504825 h 2411855"/>
              <a:gd name="connsiteX36" fmla="*/ 740744 w 931785"/>
              <a:gd name="connsiteY36" fmla="*/ 609600 h 2411855"/>
              <a:gd name="connsiteX37" fmla="*/ 755032 w 931785"/>
              <a:gd name="connsiteY37" fmla="*/ 704850 h 2411855"/>
              <a:gd name="connsiteX38" fmla="*/ 831232 w 931785"/>
              <a:gd name="connsiteY38" fmla="*/ 700088 h 2411855"/>
              <a:gd name="connsiteX39" fmla="*/ 850282 w 931785"/>
              <a:gd name="connsiteY39" fmla="*/ 695325 h 2411855"/>
              <a:gd name="connsiteX40" fmla="*/ 835994 w 931785"/>
              <a:gd name="connsiteY40" fmla="*/ 704850 h 2411855"/>
              <a:gd name="connsiteX41" fmla="*/ 802657 w 931785"/>
              <a:gd name="connsiteY41" fmla="*/ 719138 h 2411855"/>
              <a:gd name="connsiteX42" fmla="*/ 793132 w 931785"/>
              <a:gd name="connsiteY42" fmla="*/ 733425 h 2411855"/>
              <a:gd name="connsiteX43" fmla="*/ 797894 w 931785"/>
              <a:gd name="connsiteY43" fmla="*/ 747713 h 2411855"/>
              <a:gd name="connsiteX44" fmla="*/ 812182 w 931785"/>
              <a:gd name="connsiteY44" fmla="*/ 781050 h 2411855"/>
              <a:gd name="connsiteX45" fmla="*/ 821707 w 931785"/>
              <a:gd name="connsiteY45" fmla="*/ 809625 h 2411855"/>
              <a:gd name="connsiteX46" fmla="*/ 826469 w 931785"/>
              <a:gd name="connsiteY46" fmla="*/ 823913 h 2411855"/>
              <a:gd name="connsiteX47" fmla="*/ 831232 w 931785"/>
              <a:gd name="connsiteY47" fmla="*/ 895350 h 2411855"/>
              <a:gd name="connsiteX48" fmla="*/ 845519 w 931785"/>
              <a:gd name="connsiteY48" fmla="*/ 904875 h 2411855"/>
              <a:gd name="connsiteX49" fmla="*/ 859807 w 931785"/>
              <a:gd name="connsiteY49" fmla="*/ 919163 h 2411855"/>
              <a:gd name="connsiteX50" fmla="*/ 864569 w 931785"/>
              <a:gd name="connsiteY50" fmla="*/ 995363 h 2411855"/>
              <a:gd name="connsiteX51" fmla="*/ 869332 w 931785"/>
              <a:gd name="connsiteY51" fmla="*/ 1014413 h 2411855"/>
              <a:gd name="connsiteX52" fmla="*/ 874094 w 931785"/>
              <a:gd name="connsiteY52" fmla="*/ 1042988 h 2411855"/>
              <a:gd name="connsiteX53" fmla="*/ 878857 w 931785"/>
              <a:gd name="connsiteY53" fmla="*/ 1066800 h 2411855"/>
              <a:gd name="connsiteX54" fmla="*/ 888382 w 931785"/>
              <a:gd name="connsiteY54" fmla="*/ 1404938 h 2411855"/>
              <a:gd name="connsiteX55" fmla="*/ 893144 w 931785"/>
              <a:gd name="connsiteY55" fmla="*/ 1419225 h 2411855"/>
              <a:gd name="connsiteX56" fmla="*/ 897907 w 931785"/>
              <a:gd name="connsiteY56" fmla="*/ 1443038 h 2411855"/>
              <a:gd name="connsiteX57" fmla="*/ 897907 w 931785"/>
              <a:gd name="connsiteY57" fmla="*/ 1633538 h 2411855"/>
              <a:gd name="connsiteX58" fmla="*/ 902669 w 931785"/>
              <a:gd name="connsiteY58" fmla="*/ 1647825 h 2411855"/>
              <a:gd name="connsiteX59" fmla="*/ 902669 w 931785"/>
              <a:gd name="connsiteY59" fmla="*/ 1862138 h 2411855"/>
              <a:gd name="connsiteX60" fmla="*/ 916957 w 931785"/>
              <a:gd name="connsiteY60" fmla="*/ 1914525 h 2411855"/>
              <a:gd name="connsiteX61" fmla="*/ 921719 w 931785"/>
              <a:gd name="connsiteY61" fmla="*/ 1943100 h 2411855"/>
              <a:gd name="connsiteX62" fmla="*/ 931244 w 931785"/>
              <a:gd name="connsiteY62" fmla="*/ 1957388 h 2411855"/>
              <a:gd name="connsiteX63" fmla="*/ 926482 w 931785"/>
              <a:gd name="connsiteY63" fmla="*/ 1909763 h 2411855"/>
              <a:gd name="connsiteX64" fmla="*/ 826469 w 931785"/>
              <a:gd name="connsiteY64" fmla="*/ 1919288 h 2411855"/>
              <a:gd name="connsiteX65" fmla="*/ 812182 w 931785"/>
              <a:gd name="connsiteY65" fmla="*/ 1890713 h 2411855"/>
              <a:gd name="connsiteX66" fmla="*/ 783607 w 931785"/>
              <a:gd name="connsiteY66" fmla="*/ 1862138 h 2411855"/>
              <a:gd name="connsiteX67" fmla="*/ 721694 w 931785"/>
              <a:gd name="connsiteY67" fmla="*/ 1866900 h 2411855"/>
              <a:gd name="connsiteX68" fmla="*/ 707407 w 931785"/>
              <a:gd name="connsiteY68" fmla="*/ 1876425 h 2411855"/>
              <a:gd name="connsiteX69" fmla="*/ 674069 w 931785"/>
              <a:gd name="connsiteY69" fmla="*/ 1885950 h 2411855"/>
              <a:gd name="connsiteX70" fmla="*/ 623269 w 931785"/>
              <a:gd name="connsiteY70" fmla="*/ 2092325 h 2411855"/>
              <a:gd name="connsiteX71" fmla="*/ 718519 w 931785"/>
              <a:gd name="connsiteY71" fmla="*/ 2411413 h 2411855"/>
              <a:gd name="connsiteX72" fmla="*/ 564532 w 931785"/>
              <a:gd name="connsiteY72" fmla="*/ 2152650 h 2411855"/>
              <a:gd name="connsiteX73" fmla="*/ 421657 w 931785"/>
              <a:gd name="connsiteY73" fmla="*/ 1943100 h 2411855"/>
              <a:gd name="connsiteX74" fmla="*/ 431182 w 931785"/>
              <a:gd name="connsiteY74" fmla="*/ 1785938 h 2411855"/>
              <a:gd name="connsiteX75" fmla="*/ 435944 w 931785"/>
              <a:gd name="connsiteY75" fmla="*/ 1766888 h 2411855"/>
              <a:gd name="connsiteX76" fmla="*/ 450232 w 931785"/>
              <a:gd name="connsiteY76" fmla="*/ 1743075 h 2411855"/>
              <a:gd name="connsiteX77" fmla="*/ 459757 w 931785"/>
              <a:gd name="connsiteY77" fmla="*/ 1724025 h 2411855"/>
              <a:gd name="connsiteX78" fmla="*/ 464519 w 931785"/>
              <a:gd name="connsiteY78" fmla="*/ 1704975 h 2411855"/>
              <a:gd name="connsiteX79" fmla="*/ 474044 w 931785"/>
              <a:gd name="connsiteY79" fmla="*/ 1690688 h 2411855"/>
              <a:gd name="connsiteX80" fmla="*/ 478807 w 931785"/>
              <a:gd name="connsiteY80" fmla="*/ 1676400 h 2411855"/>
              <a:gd name="connsiteX81" fmla="*/ 483569 w 931785"/>
              <a:gd name="connsiteY81" fmla="*/ 1643063 h 2411855"/>
              <a:gd name="connsiteX82" fmla="*/ 488332 w 931785"/>
              <a:gd name="connsiteY82" fmla="*/ 1628775 h 2411855"/>
              <a:gd name="connsiteX83" fmla="*/ 445469 w 931785"/>
              <a:gd name="connsiteY83" fmla="*/ 1585913 h 2411855"/>
              <a:gd name="connsiteX84" fmla="*/ 426419 w 931785"/>
              <a:gd name="connsiteY84" fmla="*/ 1576388 h 2411855"/>
              <a:gd name="connsiteX85" fmla="*/ 393082 w 931785"/>
              <a:gd name="connsiteY85" fmla="*/ 1557338 h 2411855"/>
              <a:gd name="connsiteX86" fmla="*/ 364507 w 931785"/>
              <a:gd name="connsiteY86" fmla="*/ 1533525 h 2411855"/>
              <a:gd name="connsiteX87" fmla="*/ 354982 w 931785"/>
              <a:gd name="connsiteY87" fmla="*/ 1509713 h 2411855"/>
              <a:gd name="connsiteX88" fmla="*/ 335932 w 931785"/>
              <a:gd name="connsiteY88" fmla="*/ 1476375 h 2411855"/>
              <a:gd name="connsiteX89" fmla="*/ 326407 w 931785"/>
              <a:gd name="connsiteY89" fmla="*/ 1443038 h 2411855"/>
              <a:gd name="connsiteX90" fmla="*/ 321644 w 931785"/>
              <a:gd name="connsiteY90" fmla="*/ 1333500 h 2411855"/>
              <a:gd name="connsiteX91" fmla="*/ 316882 w 931785"/>
              <a:gd name="connsiteY91" fmla="*/ 1319213 h 2411855"/>
              <a:gd name="connsiteX92" fmla="*/ 312119 w 931785"/>
              <a:gd name="connsiteY92" fmla="*/ 1300163 h 2411855"/>
              <a:gd name="connsiteX93" fmla="*/ 307357 w 931785"/>
              <a:gd name="connsiteY93" fmla="*/ 1285875 h 2411855"/>
              <a:gd name="connsiteX94" fmla="*/ 293069 w 931785"/>
              <a:gd name="connsiteY94" fmla="*/ 1223963 h 2411855"/>
              <a:gd name="connsiteX95" fmla="*/ 283544 w 931785"/>
              <a:gd name="connsiteY95" fmla="*/ 1209675 h 2411855"/>
              <a:gd name="connsiteX96" fmla="*/ 274019 w 931785"/>
              <a:gd name="connsiteY96" fmla="*/ 1176338 h 2411855"/>
              <a:gd name="connsiteX97" fmla="*/ 264494 w 931785"/>
              <a:gd name="connsiteY97" fmla="*/ 1152525 h 2411855"/>
              <a:gd name="connsiteX98" fmla="*/ 240682 w 931785"/>
              <a:gd name="connsiteY98" fmla="*/ 1090613 h 2411855"/>
              <a:gd name="connsiteX99" fmla="*/ 231157 w 931785"/>
              <a:gd name="connsiteY99" fmla="*/ 1071563 h 2411855"/>
              <a:gd name="connsiteX100" fmla="*/ 226394 w 931785"/>
              <a:gd name="connsiteY100" fmla="*/ 1057275 h 2411855"/>
              <a:gd name="connsiteX101" fmla="*/ 216869 w 931785"/>
              <a:gd name="connsiteY101" fmla="*/ 1033463 h 2411855"/>
              <a:gd name="connsiteX102" fmla="*/ 207344 w 931785"/>
              <a:gd name="connsiteY102" fmla="*/ 985838 h 2411855"/>
              <a:gd name="connsiteX103" fmla="*/ 197819 w 931785"/>
              <a:gd name="connsiteY103" fmla="*/ 938213 h 2411855"/>
              <a:gd name="connsiteX104" fmla="*/ 188294 w 931785"/>
              <a:gd name="connsiteY104" fmla="*/ 923925 h 2411855"/>
              <a:gd name="connsiteX105" fmla="*/ 159719 w 931785"/>
              <a:gd name="connsiteY105" fmla="*/ 885825 h 2411855"/>
              <a:gd name="connsiteX106" fmla="*/ 140669 w 931785"/>
              <a:gd name="connsiteY106" fmla="*/ 881063 h 2411855"/>
              <a:gd name="connsiteX107" fmla="*/ 131144 w 931785"/>
              <a:gd name="connsiteY107" fmla="*/ 866775 h 2411855"/>
              <a:gd name="connsiteX108" fmla="*/ 126382 w 931785"/>
              <a:gd name="connsiteY108" fmla="*/ 852488 h 2411855"/>
              <a:gd name="connsiteX109" fmla="*/ 93044 w 931785"/>
              <a:gd name="connsiteY109" fmla="*/ 819150 h 2411855"/>
              <a:gd name="connsiteX110" fmla="*/ 69232 w 931785"/>
              <a:gd name="connsiteY110" fmla="*/ 785813 h 2411855"/>
              <a:gd name="connsiteX111" fmla="*/ 59707 w 931785"/>
              <a:gd name="connsiteY111" fmla="*/ 747713 h 2411855"/>
              <a:gd name="connsiteX112" fmla="*/ 54944 w 931785"/>
              <a:gd name="connsiteY112" fmla="*/ 733425 h 2411855"/>
              <a:gd name="connsiteX113" fmla="*/ 40657 w 931785"/>
              <a:gd name="connsiteY113" fmla="*/ 685800 h 2411855"/>
              <a:gd name="connsiteX114" fmla="*/ 31132 w 931785"/>
              <a:gd name="connsiteY114" fmla="*/ 666750 h 2411855"/>
              <a:gd name="connsiteX115" fmla="*/ 26369 w 931785"/>
              <a:gd name="connsiteY115" fmla="*/ 647700 h 2411855"/>
              <a:gd name="connsiteX116" fmla="*/ 21607 w 931785"/>
              <a:gd name="connsiteY116" fmla="*/ 633413 h 2411855"/>
              <a:gd name="connsiteX117" fmla="*/ 16844 w 931785"/>
              <a:gd name="connsiteY117" fmla="*/ 614363 h 2411855"/>
              <a:gd name="connsiteX118" fmla="*/ 7319 w 931785"/>
              <a:gd name="connsiteY118" fmla="*/ 585788 h 2411855"/>
              <a:gd name="connsiteX119" fmla="*/ 7319 w 931785"/>
              <a:gd name="connsiteY119" fmla="*/ 428625 h 2411855"/>
              <a:gd name="connsiteX120" fmla="*/ 16844 w 931785"/>
              <a:gd name="connsiteY120" fmla="*/ 414338 h 2411855"/>
              <a:gd name="connsiteX121" fmla="*/ 45419 w 931785"/>
              <a:gd name="connsiteY121" fmla="*/ 404813 h 2411855"/>
              <a:gd name="connsiteX122" fmla="*/ 73994 w 931785"/>
              <a:gd name="connsiteY122" fmla="*/ 419100 h 2411855"/>
              <a:gd name="connsiteX123" fmla="*/ 88282 w 931785"/>
              <a:gd name="connsiteY123" fmla="*/ 423863 h 2411855"/>
              <a:gd name="connsiteX124" fmla="*/ 116857 w 931785"/>
              <a:gd name="connsiteY124" fmla="*/ 438150 h 2411855"/>
              <a:gd name="connsiteX125" fmla="*/ 126382 w 931785"/>
              <a:gd name="connsiteY125" fmla="*/ 557213 h 2411855"/>
              <a:gd name="connsiteX0" fmla="*/ 164482 w 931785"/>
              <a:gd name="connsiteY0" fmla="*/ 623888 h 2411418"/>
              <a:gd name="connsiteX1" fmla="*/ 202582 w 931785"/>
              <a:gd name="connsiteY1" fmla="*/ 619125 h 2411418"/>
              <a:gd name="connsiteX2" fmla="*/ 231157 w 931785"/>
              <a:gd name="connsiteY2" fmla="*/ 600075 h 2411418"/>
              <a:gd name="connsiteX3" fmla="*/ 259732 w 931785"/>
              <a:gd name="connsiteY3" fmla="*/ 585788 h 2411418"/>
              <a:gd name="connsiteX4" fmla="*/ 274019 w 931785"/>
              <a:gd name="connsiteY4" fmla="*/ 557213 h 2411418"/>
              <a:gd name="connsiteX5" fmla="*/ 302594 w 931785"/>
              <a:gd name="connsiteY5" fmla="*/ 547688 h 2411418"/>
              <a:gd name="connsiteX6" fmla="*/ 307357 w 931785"/>
              <a:gd name="connsiteY6" fmla="*/ 347663 h 2411418"/>
              <a:gd name="connsiteX7" fmla="*/ 312119 w 931785"/>
              <a:gd name="connsiteY7" fmla="*/ 333375 h 2411418"/>
              <a:gd name="connsiteX8" fmla="*/ 321644 w 931785"/>
              <a:gd name="connsiteY8" fmla="*/ 319088 h 2411418"/>
              <a:gd name="connsiteX9" fmla="*/ 340694 w 931785"/>
              <a:gd name="connsiteY9" fmla="*/ 276225 h 2411418"/>
              <a:gd name="connsiteX10" fmla="*/ 354982 w 931785"/>
              <a:gd name="connsiteY10" fmla="*/ 266700 h 2411418"/>
              <a:gd name="connsiteX11" fmla="*/ 369269 w 931785"/>
              <a:gd name="connsiteY11" fmla="*/ 252413 h 2411418"/>
              <a:gd name="connsiteX12" fmla="*/ 397844 w 931785"/>
              <a:gd name="connsiteY12" fmla="*/ 233363 h 2411418"/>
              <a:gd name="connsiteX13" fmla="*/ 412132 w 931785"/>
              <a:gd name="connsiteY13" fmla="*/ 223838 h 2411418"/>
              <a:gd name="connsiteX14" fmla="*/ 421657 w 931785"/>
              <a:gd name="connsiteY14" fmla="*/ 152400 h 2411418"/>
              <a:gd name="connsiteX15" fmla="*/ 426419 w 931785"/>
              <a:gd name="connsiteY15" fmla="*/ 138113 h 2411418"/>
              <a:gd name="connsiteX16" fmla="*/ 426419 w 931785"/>
              <a:gd name="connsiteY16" fmla="*/ 9525 h 2411418"/>
              <a:gd name="connsiteX17" fmla="*/ 478807 w 931785"/>
              <a:gd name="connsiteY17" fmla="*/ 28575 h 2411418"/>
              <a:gd name="connsiteX18" fmla="*/ 493094 w 931785"/>
              <a:gd name="connsiteY18" fmla="*/ 33338 h 2411418"/>
              <a:gd name="connsiteX19" fmla="*/ 521669 w 931785"/>
              <a:gd name="connsiteY19" fmla="*/ 57150 h 2411418"/>
              <a:gd name="connsiteX20" fmla="*/ 535957 w 931785"/>
              <a:gd name="connsiteY20" fmla="*/ 47625 h 2411418"/>
              <a:gd name="connsiteX21" fmla="*/ 555007 w 931785"/>
              <a:gd name="connsiteY21" fmla="*/ 19050 h 2411418"/>
              <a:gd name="connsiteX22" fmla="*/ 583582 w 931785"/>
              <a:gd name="connsiteY22" fmla="*/ 0 h 2411418"/>
              <a:gd name="connsiteX23" fmla="*/ 621682 w 931785"/>
              <a:gd name="connsiteY23" fmla="*/ 33338 h 2411418"/>
              <a:gd name="connsiteX24" fmla="*/ 645494 w 931785"/>
              <a:gd name="connsiteY24" fmla="*/ 28575 h 2411418"/>
              <a:gd name="connsiteX25" fmla="*/ 659782 w 931785"/>
              <a:gd name="connsiteY25" fmla="*/ 23813 h 2411418"/>
              <a:gd name="connsiteX26" fmla="*/ 678832 w 931785"/>
              <a:gd name="connsiteY26" fmla="*/ 28575 h 2411418"/>
              <a:gd name="connsiteX27" fmla="*/ 683594 w 931785"/>
              <a:gd name="connsiteY27" fmla="*/ 42863 h 2411418"/>
              <a:gd name="connsiteX28" fmla="*/ 688357 w 931785"/>
              <a:gd name="connsiteY28" fmla="*/ 171450 h 2411418"/>
              <a:gd name="connsiteX29" fmla="*/ 697882 w 931785"/>
              <a:gd name="connsiteY29" fmla="*/ 200025 h 2411418"/>
              <a:gd name="connsiteX30" fmla="*/ 702644 w 931785"/>
              <a:gd name="connsiteY30" fmla="*/ 214313 h 2411418"/>
              <a:gd name="connsiteX31" fmla="*/ 707407 w 931785"/>
              <a:gd name="connsiteY31" fmla="*/ 228600 h 2411418"/>
              <a:gd name="connsiteX32" fmla="*/ 716932 w 931785"/>
              <a:gd name="connsiteY32" fmla="*/ 261938 h 2411418"/>
              <a:gd name="connsiteX33" fmla="*/ 731219 w 931785"/>
              <a:gd name="connsiteY33" fmla="*/ 276225 h 2411418"/>
              <a:gd name="connsiteX34" fmla="*/ 735982 w 931785"/>
              <a:gd name="connsiteY34" fmla="*/ 338138 h 2411418"/>
              <a:gd name="connsiteX35" fmla="*/ 750269 w 931785"/>
              <a:gd name="connsiteY35" fmla="*/ 504825 h 2411418"/>
              <a:gd name="connsiteX36" fmla="*/ 740744 w 931785"/>
              <a:gd name="connsiteY36" fmla="*/ 609600 h 2411418"/>
              <a:gd name="connsiteX37" fmla="*/ 755032 w 931785"/>
              <a:gd name="connsiteY37" fmla="*/ 704850 h 2411418"/>
              <a:gd name="connsiteX38" fmla="*/ 831232 w 931785"/>
              <a:gd name="connsiteY38" fmla="*/ 700088 h 2411418"/>
              <a:gd name="connsiteX39" fmla="*/ 850282 w 931785"/>
              <a:gd name="connsiteY39" fmla="*/ 695325 h 2411418"/>
              <a:gd name="connsiteX40" fmla="*/ 835994 w 931785"/>
              <a:gd name="connsiteY40" fmla="*/ 704850 h 2411418"/>
              <a:gd name="connsiteX41" fmla="*/ 802657 w 931785"/>
              <a:gd name="connsiteY41" fmla="*/ 719138 h 2411418"/>
              <a:gd name="connsiteX42" fmla="*/ 793132 w 931785"/>
              <a:gd name="connsiteY42" fmla="*/ 733425 h 2411418"/>
              <a:gd name="connsiteX43" fmla="*/ 797894 w 931785"/>
              <a:gd name="connsiteY43" fmla="*/ 747713 h 2411418"/>
              <a:gd name="connsiteX44" fmla="*/ 812182 w 931785"/>
              <a:gd name="connsiteY44" fmla="*/ 781050 h 2411418"/>
              <a:gd name="connsiteX45" fmla="*/ 821707 w 931785"/>
              <a:gd name="connsiteY45" fmla="*/ 809625 h 2411418"/>
              <a:gd name="connsiteX46" fmla="*/ 826469 w 931785"/>
              <a:gd name="connsiteY46" fmla="*/ 823913 h 2411418"/>
              <a:gd name="connsiteX47" fmla="*/ 831232 w 931785"/>
              <a:gd name="connsiteY47" fmla="*/ 895350 h 2411418"/>
              <a:gd name="connsiteX48" fmla="*/ 845519 w 931785"/>
              <a:gd name="connsiteY48" fmla="*/ 904875 h 2411418"/>
              <a:gd name="connsiteX49" fmla="*/ 859807 w 931785"/>
              <a:gd name="connsiteY49" fmla="*/ 919163 h 2411418"/>
              <a:gd name="connsiteX50" fmla="*/ 864569 w 931785"/>
              <a:gd name="connsiteY50" fmla="*/ 995363 h 2411418"/>
              <a:gd name="connsiteX51" fmla="*/ 869332 w 931785"/>
              <a:gd name="connsiteY51" fmla="*/ 1014413 h 2411418"/>
              <a:gd name="connsiteX52" fmla="*/ 874094 w 931785"/>
              <a:gd name="connsiteY52" fmla="*/ 1042988 h 2411418"/>
              <a:gd name="connsiteX53" fmla="*/ 878857 w 931785"/>
              <a:gd name="connsiteY53" fmla="*/ 1066800 h 2411418"/>
              <a:gd name="connsiteX54" fmla="*/ 888382 w 931785"/>
              <a:gd name="connsiteY54" fmla="*/ 1404938 h 2411418"/>
              <a:gd name="connsiteX55" fmla="*/ 893144 w 931785"/>
              <a:gd name="connsiteY55" fmla="*/ 1419225 h 2411418"/>
              <a:gd name="connsiteX56" fmla="*/ 897907 w 931785"/>
              <a:gd name="connsiteY56" fmla="*/ 1443038 h 2411418"/>
              <a:gd name="connsiteX57" fmla="*/ 897907 w 931785"/>
              <a:gd name="connsiteY57" fmla="*/ 1633538 h 2411418"/>
              <a:gd name="connsiteX58" fmla="*/ 902669 w 931785"/>
              <a:gd name="connsiteY58" fmla="*/ 1647825 h 2411418"/>
              <a:gd name="connsiteX59" fmla="*/ 902669 w 931785"/>
              <a:gd name="connsiteY59" fmla="*/ 1862138 h 2411418"/>
              <a:gd name="connsiteX60" fmla="*/ 916957 w 931785"/>
              <a:gd name="connsiteY60" fmla="*/ 1914525 h 2411418"/>
              <a:gd name="connsiteX61" fmla="*/ 921719 w 931785"/>
              <a:gd name="connsiteY61" fmla="*/ 1943100 h 2411418"/>
              <a:gd name="connsiteX62" fmla="*/ 931244 w 931785"/>
              <a:gd name="connsiteY62" fmla="*/ 1957388 h 2411418"/>
              <a:gd name="connsiteX63" fmla="*/ 926482 w 931785"/>
              <a:gd name="connsiteY63" fmla="*/ 1909763 h 2411418"/>
              <a:gd name="connsiteX64" fmla="*/ 826469 w 931785"/>
              <a:gd name="connsiteY64" fmla="*/ 1919288 h 2411418"/>
              <a:gd name="connsiteX65" fmla="*/ 812182 w 931785"/>
              <a:gd name="connsiteY65" fmla="*/ 1890713 h 2411418"/>
              <a:gd name="connsiteX66" fmla="*/ 783607 w 931785"/>
              <a:gd name="connsiteY66" fmla="*/ 1862138 h 2411418"/>
              <a:gd name="connsiteX67" fmla="*/ 721694 w 931785"/>
              <a:gd name="connsiteY67" fmla="*/ 1866900 h 2411418"/>
              <a:gd name="connsiteX68" fmla="*/ 707407 w 931785"/>
              <a:gd name="connsiteY68" fmla="*/ 1876425 h 2411418"/>
              <a:gd name="connsiteX69" fmla="*/ 674069 w 931785"/>
              <a:gd name="connsiteY69" fmla="*/ 1885950 h 2411418"/>
              <a:gd name="connsiteX70" fmla="*/ 623269 w 931785"/>
              <a:gd name="connsiteY70" fmla="*/ 2092325 h 2411418"/>
              <a:gd name="connsiteX71" fmla="*/ 655019 w 931785"/>
              <a:gd name="connsiteY71" fmla="*/ 2138363 h 2411418"/>
              <a:gd name="connsiteX72" fmla="*/ 718519 w 931785"/>
              <a:gd name="connsiteY72" fmla="*/ 2411413 h 2411418"/>
              <a:gd name="connsiteX73" fmla="*/ 564532 w 931785"/>
              <a:gd name="connsiteY73" fmla="*/ 2152650 h 2411418"/>
              <a:gd name="connsiteX74" fmla="*/ 421657 w 931785"/>
              <a:gd name="connsiteY74" fmla="*/ 1943100 h 2411418"/>
              <a:gd name="connsiteX75" fmla="*/ 431182 w 931785"/>
              <a:gd name="connsiteY75" fmla="*/ 1785938 h 2411418"/>
              <a:gd name="connsiteX76" fmla="*/ 435944 w 931785"/>
              <a:gd name="connsiteY76" fmla="*/ 1766888 h 2411418"/>
              <a:gd name="connsiteX77" fmla="*/ 450232 w 931785"/>
              <a:gd name="connsiteY77" fmla="*/ 1743075 h 2411418"/>
              <a:gd name="connsiteX78" fmla="*/ 459757 w 931785"/>
              <a:gd name="connsiteY78" fmla="*/ 1724025 h 2411418"/>
              <a:gd name="connsiteX79" fmla="*/ 464519 w 931785"/>
              <a:gd name="connsiteY79" fmla="*/ 1704975 h 2411418"/>
              <a:gd name="connsiteX80" fmla="*/ 474044 w 931785"/>
              <a:gd name="connsiteY80" fmla="*/ 1690688 h 2411418"/>
              <a:gd name="connsiteX81" fmla="*/ 478807 w 931785"/>
              <a:gd name="connsiteY81" fmla="*/ 1676400 h 2411418"/>
              <a:gd name="connsiteX82" fmla="*/ 483569 w 931785"/>
              <a:gd name="connsiteY82" fmla="*/ 1643063 h 2411418"/>
              <a:gd name="connsiteX83" fmla="*/ 488332 w 931785"/>
              <a:gd name="connsiteY83" fmla="*/ 1628775 h 2411418"/>
              <a:gd name="connsiteX84" fmla="*/ 445469 w 931785"/>
              <a:gd name="connsiteY84" fmla="*/ 1585913 h 2411418"/>
              <a:gd name="connsiteX85" fmla="*/ 426419 w 931785"/>
              <a:gd name="connsiteY85" fmla="*/ 1576388 h 2411418"/>
              <a:gd name="connsiteX86" fmla="*/ 393082 w 931785"/>
              <a:gd name="connsiteY86" fmla="*/ 1557338 h 2411418"/>
              <a:gd name="connsiteX87" fmla="*/ 364507 w 931785"/>
              <a:gd name="connsiteY87" fmla="*/ 1533525 h 2411418"/>
              <a:gd name="connsiteX88" fmla="*/ 354982 w 931785"/>
              <a:gd name="connsiteY88" fmla="*/ 1509713 h 2411418"/>
              <a:gd name="connsiteX89" fmla="*/ 335932 w 931785"/>
              <a:gd name="connsiteY89" fmla="*/ 1476375 h 2411418"/>
              <a:gd name="connsiteX90" fmla="*/ 326407 w 931785"/>
              <a:gd name="connsiteY90" fmla="*/ 1443038 h 2411418"/>
              <a:gd name="connsiteX91" fmla="*/ 321644 w 931785"/>
              <a:gd name="connsiteY91" fmla="*/ 1333500 h 2411418"/>
              <a:gd name="connsiteX92" fmla="*/ 316882 w 931785"/>
              <a:gd name="connsiteY92" fmla="*/ 1319213 h 2411418"/>
              <a:gd name="connsiteX93" fmla="*/ 312119 w 931785"/>
              <a:gd name="connsiteY93" fmla="*/ 1300163 h 2411418"/>
              <a:gd name="connsiteX94" fmla="*/ 307357 w 931785"/>
              <a:gd name="connsiteY94" fmla="*/ 1285875 h 2411418"/>
              <a:gd name="connsiteX95" fmla="*/ 293069 w 931785"/>
              <a:gd name="connsiteY95" fmla="*/ 1223963 h 2411418"/>
              <a:gd name="connsiteX96" fmla="*/ 283544 w 931785"/>
              <a:gd name="connsiteY96" fmla="*/ 1209675 h 2411418"/>
              <a:gd name="connsiteX97" fmla="*/ 274019 w 931785"/>
              <a:gd name="connsiteY97" fmla="*/ 1176338 h 2411418"/>
              <a:gd name="connsiteX98" fmla="*/ 264494 w 931785"/>
              <a:gd name="connsiteY98" fmla="*/ 1152525 h 2411418"/>
              <a:gd name="connsiteX99" fmla="*/ 240682 w 931785"/>
              <a:gd name="connsiteY99" fmla="*/ 1090613 h 2411418"/>
              <a:gd name="connsiteX100" fmla="*/ 231157 w 931785"/>
              <a:gd name="connsiteY100" fmla="*/ 1071563 h 2411418"/>
              <a:gd name="connsiteX101" fmla="*/ 226394 w 931785"/>
              <a:gd name="connsiteY101" fmla="*/ 1057275 h 2411418"/>
              <a:gd name="connsiteX102" fmla="*/ 216869 w 931785"/>
              <a:gd name="connsiteY102" fmla="*/ 1033463 h 2411418"/>
              <a:gd name="connsiteX103" fmla="*/ 207344 w 931785"/>
              <a:gd name="connsiteY103" fmla="*/ 985838 h 2411418"/>
              <a:gd name="connsiteX104" fmla="*/ 197819 w 931785"/>
              <a:gd name="connsiteY104" fmla="*/ 938213 h 2411418"/>
              <a:gd name="connsiteX105" fmla="*/ 188294 w 931785"/>
              <a:gd name="connsiteY105" fmla="*/ 923925 h 2411418"/>
              <a:gd name="connsiteX106" fmla="*/ 159719 w 931785"/>
              <a:gd name="connsiteY106" fmla="*/ 885825 h 2411418"/>
              <a:gd name="connsiteX107" fmla="*/ 140669 w 931785"/>
              <a:gd name="connsiteY107" fmla="*/ 881063 h 2411418"/>
              <a:gd name="connsiteX108" fmla="*/ 131144 w 931785"/>
              <a:gd name="connsiteY108" fmla="*/ 866775 h 2411418"/>
              <a:gd name="connsiteX109" fmla="*/ 126382 w 931785"/>
              <a:gd name="connsiteY109" fmla="*/ 852488 h 2411418"/>
              <a:gd name="connsiteX110" fmla="*/ 93044 w 931785"/>
              <a:gd name="connsiteY110" fmla="*/ 819150 h 2411418"/>
              <a:gd name="connsiteX111" fmla="*/ 69232 w 931785"/>
              <a:gd name="connsiteY111" fmla="*/ 785813 h 2411418"/>
              <a:gd name="connsiteX112" fmla="*/ 59707 w 931785"/>
              <a:gd name="connsiteY112" fmla="*/ 747713 h 2411418"/>
              <a:gd name="connsiteX113" fmla="*/ 54944 w 931785"/>
              <a:gd name="connsiteY113" fmla="*/ 733425 h 2411418"/>
              <a:gd name="connsiteX114" fmla="*/ 40657 w 931785"/>
              <a:gd name="connsiteY114" fmla="*/ 685800 h 2411418"/>
              <a:gd name="connsiteX115" fmla="*/ 31132 w 931785"/>
              <a:gd name="connsiteY115" fmla="*/ 666750 h 2411418"/>
              <a:gd name="connsiteX116" fmla="*/ 26369 w 931785"/>
              <a:gd name="connsiteY116" fmla="*/ 647700 h 2411418"/>
              <a:gd name="connsiteX117" fmla="*/ 21607 w 931785"/>
              <a:gd name="connsiteY117" fmla="*/ 633413 h 2411418"/>
              <a:gd name="connsiteX118" fmla="*/ 16844 w 931785"/>
              <a:gd name="connsiteY118" fmla="*/ 614363 h 2411418"/>
              <a:gd name="connsiteX119" fmla="*/ 7319 w 931785"/>
              <a:gd name="connsiteY119" fmla="*/ 585788 h 2411418"/>
              <a:gd name="connsiteX120" fmla="*/ 7319 w 931785"/>
              <a:gd name="connsiteY120" fmla="*/ 428625 h 2411418"/>
              <a:gd name="connsiteX121" fmla="*/ 16844 w 931785"/>
              <a:gd name="connsiteY121" fmla="*/ 414338 h 2411418"/>
              <a:gd name="connsiteX122" fmla="*/ 45419 w 931785"/>
              <a:gd name="connsiteY122" fmla="*/ 404813 h 2411418"/>
              <a:gd name="connsiteX123" fmla="*/ 73994 w 931785"/>
              <a:gd name="connsiteY123" fmla="*/ 419100 h 2411418"/>
              <a:gd name="connsiteX124" fmla="*/ 88282 w 931785"/>
              <a:gd name="connsiteY124" fmla="*/ 423863 h 2411418"/>
              <a:gd name="connsiteX125" fmla="*/ 116857 w 931785"/>
              <a:gd name="connsiteY125" fmla="*/ 438150 h 2411418"/>
              <a:gd name="connsiteX126" fmla="*/ 126382 w 931785"/>
              <a:gd name="connsiteY126" fmla="*/ 557213 h 2411418"/>
              <a:gd name="connsiteX0" fmla="*/ 164482 w 931785"/>
              <a:gd name="connsiteY0" fmla="*/ 623888 h 2411418"/>
              <a:gd name="connsiteX1" fmla="*/ 202582 w 931785"/>
              <a:gd name="connsiteY1" fmla="*/ 619125 h 2411418"/>
              <a:gd name="connsiteX2" fmla="*/ 231157 w 931785"/>
              <a:gd name="connsiteY2" fmla="*/ 600075 h 2411418"/>
              <a:gd name="connsiteX3" fmla="*/ 259732 w 931785"/>
              <a:gd name="connsiteY3" fmla="*/ 585788 h 2411418"/>
              <a:gd name="connsiteX4" fmla="*/ 274019 w 931785"/>
              <a:gd name="connsiteY4" fmla="*/ 557213 h 2411418"/>
              <a:gd name="connsiteX5" fmla="*/ 302594 w 931785"/>
              <a:gd name="connsiteY5" fmla="*/ 547688 h 2411418"/>
              <a:gd name="connsiteX6" fmla="*/ 307357 w 931785"/>
              <a:gd name="connsiteY6" fmla="*/ 347663 h 2411418"/>
              <a:gd name="connsiteX7" fmla="*/ 312119 w 931785"/>
              <a:gd name="connsiteY7" fmla="*/ 333375 h 2411418"/>
              <a:gd name="connsiteX8" fmla="*/ 321644 w 931785"/>
              <a:gd name="connsiteY8" fmla="*/ 319088 h 2411418"/>
              <a:gd name="connsiteX9" fmla="*/ 340694 w 931785"/>
              <a:gd name="connsiteY9" fmla="*/ 276225 h 2411418"/>
              <a:gd name="connsiteX10" fmla="*/ 354982 w 931785"/>
              <a:gd name="connsiteY10" fmla="*/ 266700 h 2411418"/>
              <a:gd name="connsiteX11" fmla="*/ 369269 w 931785"/>
              <a:gd name="connsiteY11" fmla="*/ 252413 h 2411418"/>
              <a:gd name="connsiteX12" fmla="*/ 397844 w 931785"/>
              <a:gd name="connsiteY12" fmla="*/ 233363 h 2411418"/>
              <a:gd name="connsiteX13" fmla="*/ 412132 w 931785"/>
              <a:gd name="connsiteY13" fmla="*/ 223838 h 2411418"/>
              <a:gd name="connsiteX14" fmla="*/ 421657 w 931785"/>
              <a:gd name="connsiteY14" fmla="*/ 152400 h 2411418"/>
              <a:gd name="connsiteX15" fmla="*/ 426419 w 931785"/>
              <a:gd name="connsiteY15" fmla="*/ 138113 h 2411418"/>
              <a:gd name="connsiteX16" fmla="*/ 426419 w 931785"/>
              <a:gd name="connsiteY16" fmla="*/ 9525 h 2411418"/>
              <a:gd name="connsiteX17" fmla="*/ 478807 w 931785"/>
              <a:gd name="connsiteY17" fmla="*/ 28575 h 2411418"/>
              <a:gd name="connsiteX18" fmla="*/ 493094 w 931785"/>
              <a:gd name="connsiteY18" fmla="*/ 33338 h 2411418"/>
              <a:gd name="connsiteX19" fmla="*/ 521669 w 931785"/>
              <a:gd name="connsiteY19" fmla="*/ 57150 h 2411418"/>
              <a:gd name="connsiteX20" fmla="*/ 535957 w 931785"/>
              <a:gd name="connsiteY20" fmla="*/ 47625 h 2411418"/>
              <a:gd name="connsiteX21" fmla="*/ 555007 w 931785"/>
              <a:gd name="connsiteY21" fmla="*/ 19050 h 2411418"/>
              <a:gd name="connsiteX22" fmla="*/ 583582 w 931785"/>
              <a:gd name="connsiteY22" fmla="*/ 0 h 2411418"/>
              <a:gd name="connsiteX23" fmla="*/ 621682 w 931785"/>
              <a:gd name="connsiteY23" fmla="*/ 33338 h 2411418"/>
              <a:gd name="connsiteX24" fmla="*/ 645494 w 931785"/>
              <a:gd name="connsiteY24" fmla="*/ 28575 h 2411418"/>
              <a:gd name="connsiteX25" fmla="*/ 659782 w 931785"/>
              <a:gd name="connsiteY25" fmla="*/ 23813 h 2411418"/>
              <a:gd name="connsiteX26" fmla="*/ 678832 w 931785"/>
              <a:gd name="connsiteY26" fmla="*/ 28575 h 2411418"/>
              <a:gd name="connsiteX27" fmla="*/ 683594 w 931785"/>
              <a:gd name="connsiteY27" fmla="*/ 42863 h 2411418"/>
              <a:gd name="connsiteX28" fmla="*/ 688357 w 931785"/>
              <a:gd name="connsiteY28" fmla="*/ 171450 h 2411418"/>
              <a:gd name="connsiteX29" fmla="*/ 697882 w 931785"/>
              <a:gd name="connsiteY29" fmla="*/ 200025 h 2411418"/>
              <a:gd name="connsiteX30" fmla="*/ 702644 w 931785"/>
              <a:gd name="connsiteY30" fmla="*/ 214313 h 2411418"/>
              <a:gd name="connsiteX31" fmla="*/ 707407 w 931785"/>
              <a:gd name="connsiteY31" fmla="*/ 228600 h 2411418"/>
              <a:gd name="connsiteX32" fmla="*/ 716932 w 931785"/>
              <a:gd name="connsiteY32" fmla="*/ 261938 h 2411418"/>
              <a:gd name="connsiteX33" fmla="*/ 731219 w 931785"/>
              <a:gd name="connsiteY33" fmla="*/ 276225 h 2411418"/>
              <a:gd name="connsiteX34" fmla="*/ 735982 w 931785"/>
              <a:gd name="connsiteY34" fmla="*/ 338138 h 2411418"/>
              <a:gd name="connsiteX35" fmla="*/ 750269 w 931785"/>
              <a:gd name="connsiteY35" fmla="*/ 504825 h 2411418"/>
              <a:gd name="connsiteX36" fmla="*/ 740744 w 931785"/>
              <a:gd name="connsiteY36" fmla="*/ 609600 h 2411418"/>
              <a:gd name="connsiteX37" fmla="*/ 755032 w 931785"/>
              <a:gd name="connsiteY37" fmla="*/ 704850 h 2411418"/>
              <a:gd name="connsiteX38" fmla="*/ 831232 w 931785"/>
              <a:gd name="connsiteY38" fmla="*/ 700088 h 2411418"/>
              <a:gd name="connsiteX39" fmla="*/ 850282 w 931785"/>
              <a:gd name="connsiteY39" fmla="*/ 695325 h 2411418"/>
              <a:gd name="connsiteX40" fmla="*/ 835994 w 931785"/>
              <a:gd name="connsiteY40" fmla="*/ 704850 h 2411418"/>
              <a:gd name="connsiteX41" fmla="*/ 802657 w 931785"/>
              <a:gd name="connsiteY41" fmla="*/ 719138 h 2411418"/>
              <a:gd name="connsiteX42" fmla="*/ 793132 w 931785"/>
              <a:gd name="connsiteY42" fmla="*/ 733425 h 2411418"/>
              <a:gd name="connsiteX43" fmla="*/ 797894 w 931785"/>
              <a:gd name="connsiteY43" fmla="*/ 747713 h 2411418"/>
              <a:gd name="connsiteX44" fmla="*/ 812182 w 931785"/>
              <a:gd name="connsiteY44" fmla="*/ 781050 h 2411418"/>
              <a:gd name="connsiteX45" fmla="*/ 821707 w 931785"/>
              <a:gd name="connsiteY45" fmla="*/ 809625 h 2411418"/>
              <a:gd name="connsiteX46" fmla="*/ 826469 w 931785"/>
              <a:gd name="connsiteY46" fmla="*/ 823913 h 2411418"/>
              <a:gd name="connsiteX47" fmla="*/ 831232 w 931785"/>
              <a:gd name="connsiteY47" fmla="*/ 895350 h 2411418"/>
              <a:gd name="connsiteX48" fmla="*/ 845519 w 931785"/>
              <a:gd name="connsiteY48" fmla="*/ 904875 h 2411418"/>
              <a:gd name="connsiteX49" fmla="*/ 859807 w 931785"/>
              <a:gd name="connsiteY49" fmla="*/ 919163 h 2411418"/>
              <a:gd name="connsiteX50" fmla="*/ 864569 w 931785"/>
              <a:gd name="connsiteY50" fmla="*/ 995363 h 2411418"/>
              <a:gd name="connsiteX51" fmla="*/ 869332 w 931785"/>
              <a:gd name="connsiteY51" fmla="*/ 1014413 h 2411418"/>
              <a:gd name="connsiteX52" fmla="*/ 874094 w 931785"/>
              <a:gd name="connsiteY52" fmla="*/ 1042988 h 2411418"/>
              <a:gd name="connsiteX53" fmla="*/ 878857 w 931785"/>
              <a:gd name="connsiteY53" fmla="*/ 1066800 h 2411418"/>
              <a:gd name="connsiteX54" fmla="*/ 888382 w 931785"/>
              <a:gd name="connsiteY54" fmla="*/ 1404938 h 2411418"/>
              <a:gd name="connsiteX55" fmla="*/ 893144 w 931785"/>
              <a:gd name="connsiteY55" fmla="*/ 1419225 h 2411418"/>
              <a:gd name="connsiteX56" fmla="*/ 897907 w 931785"/>
              <a:gd name="connsiteY56" fmla="*/ 1443038 h 2411418"/>
              <a:gd name="connsiteX57" fmla="*/ 897907 w 931785"/>
              <a:gd name="connsiteY57" fmla="*/ 1633538 h 2411418"/>
              <a:gd name="connsiteX58" fmla="*/ 902669 w 931785"/>
              <a:gd name="connsiteY58" fmla="*/ 1647825 h 2411418"/>
              <a:gd name="connsiteX59" fmla="*/ 902669 w 931785"/>
              <a:gd name="connsiteY59" fmla="*/ 1862138 h 2411418"/>
              <a:gd name="connsiteX60" fmla="*/ 916957 w 931785"/>
              <a:gd name="connsiteY60" fmla="*/ 1914525 h 2411418"/>
              <a:gd name="connsiteX61" fmla="*/ 921719 w 931785"/>
              <a:gd name="connsiteY61" fmla="*/ 1943100 h 2411418"/>
              <a:gd name="connsiteX62" fmla="*/ 931244 w 931785"/>
              <a:gd name="connsiteY62" fmla="*/ 1957388 h 2411418"/>
              <a:gd name="connsiteX63" fmla="*/ 926482 w 931785"/>
              <a:gd name="connsiteY63" fmla="*/ 1909763 h 2411418"/>
              <a:gd name="connsiteX64" fmla="*/ 826469 w 931785"/>
              <a:gd name="connsiteY64" fmla="*/ 1919288 h 2411418"/>
              <a:gd name="connsiteX65" fmla="*/ 812182 w 931785"/>
              <a:gd name="connsiteY65" fmla="*/ 1890713 h 2411418"/>
              <a:gd name="connsiteX66" fmla="*/ 783607 w 931785"/>
              <a:gd name="connsiteY66" fmla="*/ 1862138 h 2411418"/>
              <a:gd name="connsiteX67" fmla="*/ 721694 w 931785"/>
              <a:gd name="connsiteY67" fmla="*/ 1866900 h 2411418"/>
              <a:gd name="connsiteX68" fmla="*/ 707407 w 931785"/>
              <a:gd name="connsiteY68" fmla="*/ 1876425 h 2411418"/>
              <a:gd name="connsiteX69" fmla="*/ 674069 w 931785"/>
              <a:gd name="connsiteY69" fmla="*/ 1885950 h 2411418"/>
              <a:gd name="connsiteX70" fmla="*/ 623269 w 931785"/>
              <a:gd name="connsiteY70" fmla="*/ 2092325 h 2411418"/>
              <a:gd name="connsiteX71" fmla="*/ 655019 w 931785"/>
              <a:gd name="connsiteY71" fmla="*/ 2138363 h 2411418"/>
              <a:gd name="connsiteX72" fmla="*/ 718519 w 931785"/>
              <a:gd name="connsiteY72" fmla="*/ 2411413 h 2411418"/>
              <a:gd name="connsiteX73" fmla="*/ 564532 w 931785"/>
              <a:gd name="connsiteY73" fmla="*/ 2152650 h 2411418"/>
              <a:gd name="connsiteX74" fmla="*/ 421657 w 931785"/>
              <a:gd name="connsiteY74" fmla="*/ 1943100 h 2411418"/>
              <a:gd name="connsiteX75" fmla="*/ 431182 w 931785"/>
              <a:gd name="connsiteY75" fmla="*/ 1785938 h 2411418"/>
              <a:gd name="connsiteX76" fmla="*/ 435944 w 931785"/>
              <a:gd name="connsiteY76" fmla="*/ 1766888 h 2411418"/>
              <a:gd name="connsiteX77" fmla="*/ 450232 w 931785"/>
              <a:gd name="connsiteY77" fmla="*/ 1743075 h 2411418"/>
              <a:gd name="connsiteX78" fmla="*/ 459757 w 931785"/>
              <a:gd name="connsiteY78" fmla="*/ 1724025 h 2411418"/>
              <a:gd name="connsiteX79" fmla="*/ 464519 w 931785"/>
              <a:gd name="connsiteY79" fmla="*/ 1704975 h 2411418"/>
              <a:gd name="connsiteX80" fmla="*/ 474044 w 931785"/>
              <a:gd name="connsiteY80" fmla="*/ 1690688 h 2411418"/>
              <a:gd name="connsiteX81" fmla="*/ 478807 w 931785"/>
              <a:gd name="connsiteY81" fmla="*/ 1676400 h 2411418"/>
              <a:gd name="connsiteX82" fmla="*/ 483569 w 931785"/>
              <a:gd name="connsiteY82" fmla="*/ 1643063 h 2411418"/>
              <a:gd name="connsiteX83" fmla="*/ 488332 w 931785"/>
              <a:gd name="connsiteY83" fmla="*/ 1628775 h 2411418"/>
              <a:gd name="connsiteX84" fmla="*/ 445469 w 931785"/>
              <a:gd name="connsiteY84" fmla="*/ 1585913 h 2411418"/>
              <a:gd name="connsiteX85" fmla="*/ 426419 w 931785"/>
              <a:gd name="connsiteY85" fmla="*/ 1576388 h 2411418"/>
              <a:gd name="connsiteX86" fmla="*/ 393082 w 931785"/>
              <a:gd name="connsiteY86" fmla="*/ 1557338 h 2411418"/>
              <a:gd name="connsiteX87" fmla="*/ 364507 w 931785"/>
              <a:gd name="connsiteY87" fmla="*/ 1533525 h 2411418"/>
              <a:gd name="connsiteX88" fmla="*/ 354982 w 931785"/>
              <a:gd name="connsiteY88" fmla="*/ 1509713 h 2411418"/>
              <a:gd name="connsiteX89" fmla="*/ 335932 w 931785"/>
              <a:gd name="connsiteY89" fmla="*/ 1476375 h 2411418"/>
              <a:gd name="connsiteX90" fmla="*/ 326407 w 931785"/>
              <a:gd name="connsiteY90" fmla="*/ 1443038 h 2411418"/>
              <a:gd name="connsiteX91" fmla="*/ 321644 w 931785"/>
              <a:gd name="connsiteY91" fmla="*/ 1333500 h 2411418"/>
              <a:gd name="connsiteX92" fmla="*/ 316882 w 931785"/>
              <a:gd name="connsiteY92" fmla="*/ 1319213 h 2411418"/>
              <a:gd name="connsiteX93" fmla="*/ 312119 w 931785"/>
              <a:gd name="connsiteY93" fmla="*/ 1300163 h 2411418"/>
              <a:gd name="connsiteX94" fmla="*/ 307357 w 931785"/>
              <a:gd name="connsiteY94" fmla="*/ 1285875 h 2411418"/>
              <a:gd name="connsiteX95" fmla="*/ 293069 w 931785"/>
              <a:gd name="connsiteY95" fmla="*/ 1223963 h 2411418"/>
              <a:gd name="connsiteX96" fmla="*/ 283544 w 931785"/>
              <a:gd name="connsiteY96" fmla="*/ 1209675 h 2411418"/>
              <a:gd name="connsiteX97" fmla="*/ 274019 w 931785"/>
              <a:gd name="connsiteY97" fmla="*/ 1176338 h 2411418"/>
              <a:gd name="connsiteX98" fmla="*/ 264494 w 931785"/>
              <a:gd name="connsiteY98" fmla="*/ 1152525 h 2411418"/>
              <a:gd name="connsiteX99" fmla="*/ 240682 w 931785"/>
              <a:gd name="connsiteY99" fmla="*/ 1090613 h 2411418"/>
              <a:gd name="connsiteX100" fmla="*/ 231157 w 931785"/>
              <a:gd name="connsiteY100" fmla="*/ 1071563 h 2411418"/>
              <a:gd name="connsiteX101" fmla="*/ 226394 w 931785"/>
              <a:gd name="connsiteY101" fmla="*/ 1057275 h 2411418"/>
              <a:gd name="connsiteX102" fmla="*/ 216869 w 931785"/>
              <a:gd name="connsiteY102" fmla="*/ 1033463 h 2411418"/>
              <a:gd name="connsiteX103" fmla="*/ 207344 w 931785"/>
              <a:gd name="connsiteY103" fmla="*/ 985838 h 2411418"/>
              <a:gd name="connsiteX104" fmla="*/ 197819 w 931785"/>
              <a:gd name="connsiteY104" fmla="*/ 938213 h 2411418"/>
              <a:gd name="connsiteX105" fmla="*/ 188294 w 931785"/>
              <a:gd name="connsiteY105" fmla="*/ 923925 h 2411418"/>
              <a:gd name="connsiteX106" fmla="*/ 159719 w 931785"/>
              <a:gd name="connsiteY106" fmla="*/ 885825 h 2411418"/>
              <a:gd name="connsiteX107" fmla="*/ 140669 w 931785"/>
              <a:gd name="connsiteY107" fmla="*/ 881063 h 2411418"/>
              <a:gd name="connsiteX108" fmla="*/ 131144 w 931785"/>
              <a:gd name="connsiteY108" fmla="*/ 866775 h 2411418"/>
              <a:gd name="connsiteX109" fmla="*/ 126382 w 931785"/>
              <a:gd name="connsiteY109" fmla="*/ 852488 h 2411418"/>
              <a:gd name="connsiteX110" fmla="*/ 93044 w 931785"/>
              <a:gd name="connsiteY110" fmla="*/ 819150 h 2411418"/>
              <a:gd name="connsiteX111" fmla="*/ 69232 w 931785"/>
              <a:gd name="connsiteY111" fmla="*/ 785813 h 2411418"/>
              <a:gd name="connsiteX112" fmla="*/ 59707 w 931785"/>
              <a:gd name="connsiteY112" fmla="*/ 747713 h 2411418"/>
              <a:gd name="connsiteX113" fmla="*/ 54944 w 931785"/>
              <a:gd name="connsiteY113" fmla="*/ 733425 h 2411418"/>
              <a:gd name="connsiteX114" fmla="*/ 40657 w 931785"/>
              <a:gd name="connsiteY114" fmla="*/ 685800 h 2411418"/>
              <a:gd name="connsiteX115" fmla="*/ 31132 w 931785"/>
              <a:gd name="connsiteY115" fmla="*/ 666750 h 2411418"/>
              <a:gd name="connsiteX116" fmla="*/ 26369 w 931785"/>
              <a:gd name="connsiteY116" fmla="*/ 647700 h 2411418"/>
              <a:gd name="connsiteX117" fmla="*/ 21607 w 931785"/>
              <a:gd name="connsiteY117" fmla="*/ 633413 h 2411418"/>
              <a:gd name="connsiteX118" fmla="*/ 16844 w 931785"/>
              <a:gd name="connsiteY118" fmla="*/ 614363 h 2411418"/>
              <a:gd name="connsiteX119" fmla="*/ 7319 w 931785"/>
              <a:gd name="connsiteY119" fmla="*/ 585788 h 2411418"/>
              <a:gd name="connsiteX120" fmla="*/ 7319 w 931785"/>
              <a:gd name="connsiteY120" fmla="*/ 428625 h 2411418"/>
              <a:gd name="connsiteX121" fmla="*/ 16844 w 931785"/>
              <a:gd name="connsiteY121" fmla="*/ 414338 h 2411418"/>
              <a:gd name="connsiteX122" fmla="*/ 45419 w 931785"/>
              <a:gd name="connsiteY122" fmla="*/ 404813 h 2411418"/>
              <a:gd name="connsiteX123" fmla="*/ 73994 w 931785"/>
              <a:gd name="connsiteY123" fmla="*/ 419100 h 2411418"/>
              <a:gd name="connsiteX124" fmla="*/ 88282 w 931785"/>
              <a:gd name="connsiteY124" fmla="*/ 423863 h 2411418"/>
              <a:gd name="connsiteX125" fmla="*/ 116857 w 931785"/>
              <a:gd name="connsiteY125" fmla="*/ 438150 h 2411418"/>
              <a:gd name="connsiteX126" fmla="*/ 126382 w 931785"/>
              <a:gd name="connsiteY126" fmla="*/ 557213 h 2411418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564532 w 931785"/>
              <a:gd name="connsiteY74" fmla="*/ 2152650 h 2414237"/>
              <a:gd name="connsiteX75" fmla="*/ 421657 w 931785"/>
              <a:gd name="connsiteY75" fmla="*/ 1943100 h 2414237"/>
              <a:gd name="connsiteX76" fmla="*/ 431182 w 931785"/>
              <a:gd name="connsiteY76" fmla="*/ 1785938 h 2414237"/>
              <a:gd name="connsiteX77" fmla="*/ 435944 w 931785"/>
              <a:gd name="connsiteY77" fmla="*/ 1766888 h 2414237"/>
              <a:gd name="connsiteX78" fmla="*/ 450232 w 931785"/>
              <a:gd name="connsiteY78" fmla="*/ 1743075 h 2414237"/>
              <a:gd name="connsiteX79" fmla="*/ 459757 w 931785"/>
              <a:gd name="connsiteY79" fmla="*/ 1724025 h 2414237"/>
              <a:gd name="connsiteX80" fmla="*/ 464519 w 931785"/>
              <a:gd name="connsiteY80" fmla="*/ 1704975 h 2414237"/>
              <a:gd name="connsiteX81" fmla="*/ 474044 w 931785"/>
              <a:gd name="connsiteY81" fmla="*/ 1690688 h 2414237"/>
              <a:gd name="connsiteX82" fmla="*/ 478807 w 931785"/>
              <a:gd name="connsiteY82" fmla="*/ 1676400 h 2414237"/>
              <a:gd name="connsiteX83" fmla="*/ 483569 w 931785"/>
              <a:gd name="connsiteY83" fmla="*/ 1643063 h 2414237"/>
              <a:gd name="connsiteX84" fmla="*/ 488332 w 931785"/>
              <a:gd name="connsiteY84" fmla="*/ 1628775 h 2414237"/>
              <a:gd name="connsiteX85" fmla="*/ 445469 w 931785"/>
              <a:gd name="connsiteY85" fmla="*/ 1585913 h 2414237"/>
              <a:gd name="connsiteX86" fmla="*/ 426419 w 931785"/>
              <a:gd name="connsiteY86" fmla="*/ 1576388 h 2414237"/>
              <a:gd name="connsiteX87" fmla="*/ 393082 w 931785"/>
              <a:gd name="connsiteY87" fmla="*/ 1557338 h 2414237"/>
              <a:gd name="connsiteX88" fmla="*/ 364507 w 931785"/>
              <a:gd name="connsiteY88" fmla="*/ 1533525 h 2414237"/>
              <a:gd name="connsiteX89" fmla="*/ 354982 w 931785"/>
              <a:gd name="connsiteY89" fmla="*/ 1509713 h 2414237"/>
              <a:gd name="connsiteX90" fmla="*/ 335932 w 931785"/>
              <a:gd name="connsiteY90" fmla="*/ 1476375 h 2414237"/>
              <a:gd name="connsiteX91" fmla="*/ 326407 w 931785"/>
              <a:gd name="connsiteY91" fmla="*/ 1443038 h 2414237"/>
              <a:gd name="connsiteX92" fmla="*/ 321644 w 931785"/>
              <a:gd name="connsiteY92" fmla="*/ 1333500 h 2414237"/>
              <a:gd name="connsiteX93" fmla="*/ 316882 w 931785"/>
              <a:gd name="connsiteY93" fmla="*/ 1319213 h 2414237"/>
              <a:gd name="connsiteX94" fmla="*/ 312119 w 931785"/>
              <a:gd name="connsiteY94" fmla="*/ 1300163 h 2414237"/>
              <a:gd name="connsiteX95" fmla="*/ 307357 w 931785"/>
              <a:gd name="connsiteY95" fmla="*/ 1285875 h 2414237"/>
              <a:gd name="connsiteX96" fmla="*/ 293069 w 931785"/>
              <a:gd name="connsiteY96" fmla="*/ 1223963 h 2414237"/>
              <a:gd name="connsiteX97" fmla="*/ 283544 w 931785"/>
              <a:gd name="connsiteY97" fmla="*/ 1209675 h 2414237"/>
              <a:gd name="connsiteX98" fmla="*/ 274019 w 931785"/>
              <a:gd name="connsiteY98" fmla="*/ 1176338 h 2414237"/>
              <a:gd name="connsiteX99" fmla="*/ 264494 w 931785"/>
              <a:gd name="connsiteY99" fmla="*/ 1152525 h 2414237"/>
              <a:gd name="connsiteX100" fmla="*/ 240682 w 931785"/>
              <a:gd name="connsiteY100" fmla="*/ 1090613 h 2414237"/>
              <a:gd name="connsiteX101" fmla="*/ 231157 w 931785"/>
              <a:gd name="connsiteY101" fmla="*/ 1071563 h 2414237"/>
              <a:gd name="connsiteX102" fmla="*/ 226394 w 931785"/>
              <a:gd name="connsiteY102" fmla="*/ 1057275 h 2414237"/>
              <a:gd name="connsiteX103" fmla="*/ 216869 w 931785"/>
              <a:gd name="connsiteY103" fmla="*/ 1033463 h 2414237"/>
              <a:gd name="connsiteX104" fmla="*/ 207344 w 931785"/>
              <a:gd name="connsiteY104" fmla="*/ 985838 h 2414237"/>
              <a:gd name="connsiteX105" fmla="*/ 197819 w 931785"/>
              <a:gd name="connsiteY105" fmla="*/ 938213 h 2414237"/>
              <a:gd name="connsiteX106" fmla="*/ 188294 w 931785"/>
              <a:gd name="connsiteY106" fmla="*/ 923925 h 2414237"/>
              <a:gd name="connsiteX107" fmla="*/ 159719 w 931785"/>
              <a:gd name="connsiteY107" fmla="*/ 885825 h 2414237"/>
              <a:gd name="connsiteX108" fmla="*/ 140669 w 931785"/>
              <a:gd name="connsiteY108" fmla="*/ 881063 h 2414237"/>
              <a:gd name="connsiteX109" fmla="*/ 131144 w 931785"/>
              <a:gd name="connsiteY109" fmla="*/ 866775 h 2414237"/>
              <a:gd name="connsiteX110" fmla="*/ 126382 w 931785"/>
              <a:gd name="connsiteY110" fmla="*/ 852488 h 2414237"/>
              <a:gd name="connsiteX111" fmla="*/ 93044 w 931785"/>
              <a:gd name="connsiteY111" fmla="*/ 819150 h 2414237"/>
              <a:gd name="connsiteX112" fmla="*/ 69232 w 931785"/>
              <a:gd name="connsiteY112" fmla="*/ 785813 h 2414237"/>
              <a:gd name="connsiteX113" fmla="*/ 59707 w 931785"/>
              <a:gd name="connsiteY113" fmla="*/ 747713 h 2414237"/>
              <a:gd name="connsiteX114" fmla="*/ 54944 w 931785"/>
              <a:gd name="connsiteY114" fmla="*/ 733425 h 2414237"/>
              <a:gd name="connsiteX115" fmla="*/ 40657 w 931785"/>
              <a:gd name="connsiteY115" fmla="*/ 685800 h 2414237"/>
              <a:gd name="connsiteX116" fmla="*/ 31132 w 931785"/>
              <a:gd name="connsiteY116" fmla="*/ 666750 h 2414237"/>
              <a:gd name="connsiteX117" fmla="*/ 26369 w 931785"/>
              <a:gd name="connsiteY117" fmla="*/ 647700 h 2414237"/>
              <a:gd name="connsiteX118" fmla="*/ 21607 w 931785"/>
              <a:gd name="connsiteY118" fmla="*/ 633413 h 2414237"/>
              <a:gd name="connsiteX119" fmla="*/ 16844 w 931785"/>
              <a:gd name="connsiteY119" fmla="*/ 614363 h 2414237"/>
              <a:gd name="connsiteX120" fmla="*/ 7319 w 931785"/>
              <a:gd name="connsiteY120" fmla="*/ 585788 h 2414237"/>
              <a:gd name="connsiteX121" fmla="*/ 7319 w 931785"/>
              <a:gd name="connsiteY121" fmla="*/ 428625 h 2414237"/>
              <a:gd name="connsiteX122" fmla="*/ 16844 w 931785"/>
              <a:gd name="connsiteY122" fmla="*/ 414338 h 2414237"/>
              <a:gd name="connsiteX123" fmla="*/ 45419 w 931785"/>
              <a:gd name="connsiteY123" fmla="*/ 404813 h 2414237"/>
              <a:gd name="connsiteX124" fmla="*/ 73994 w 931785"/>
              <a:gd name="connsiteY124" fmla="*/ 419100 h 2414237"/>
              <a:gd name="connsiteX125" fmla="*/ 88282 w 931785"/>
              <a:gd name="connsiteY125" fmla="*/ 423863 h 2414237"/>
              <a:gd name="connsiteX126" fmla="*/ 116857 w 931785"/>
              <a:gd name="connsiteY126" fmla="*/ 438150 h 2414237"/>
              <a:gd name="connsiteX127" fmla="*/ 126382 w 931785"/>
              <a:gd name="connsiteY127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564532 w 931785"/>
              <a:gd name="connsiteY74" fmla="*/ 2152650 h 2414237"/>
              <a:gd name="connsiteX75" fmla="*/ 421657 w 931785"/>
              <a:gd name="connsiteY75" fmla="*/ 1943100 h 2414237"/>
              <a:gd name="connsiteX76" fmla="*/ 431182 w 931785"/>
              <a:gd name="connsiteY76" fmla="*/ 1785938 h 2414237"/>
              <a:gd name="connsiteX77" fmla="*/ 435944 w 931785"/>
              <a:gd name="connsiteY77" fmla="*/ 1766888 h 2414237"/>
              <a:gd name="connsiteX78" fmla="*/ 450232 w 931785"/>
              <a:gd name="connsiteY78" fmla="*/ 1743075 h 2414237"/>
              <a:gd name="connsiteX79" fmla="*/ 459757 w 931785"/>
              <a:gd name="connsiteY79" fmla="*/ 1724025 h 2414237"/>
              <a:gd name="connsiteX80" fmla="*/ 464519 w 931785"/>
              <a:gd name="connsiteY80" fmla="*/ 1704975 h 2414237"/>
              <a:gd name="connsiteX81" fmla="*/ 474044 w 931785"/>
              <a:gd name="connsiteY81" fmla="*/ 1690688 h 2414237"/>
              <a:gd name="connsiteX82" fmla="*/ 478807 w 931785"/>
              <a:gd name="connsiteY82" fmla="*/ 1676400 h 2414237"/>
              <a:gd name="connsiteX83" fmla="*/ 483569 w 931785"/>
              <a:gd name="connsiteY83" fmla="*/ 1643063 h 2414237"/>
              <a:gd name="connsiteX84" fmla="*/ 488332 w 931785"/>
              <a:gd name="connsiteY84" fmla="*/ 1628775 h 2414237"/>
              <a:gd name="connsiteX85" fmla="*/ 445469 w 931785"/>
              <a:gd name="connsiteY85" fmla="*/ 1585913 h 2414237"/>
              <a:gd name="connsiteX86" fmla="*/ 426419 w 931785"/>
              <a:gd name="connsiteY86" fmla="*/ 1576388 h 2414237"/>
              <a:gd name="connsiteX87" fmla="*/ 393082 w 931785"/>
              <a:gd name="connsiteY87" fmla="*/ 1557338 h 2414237"/>
              <a:gd name="connsiteX88" fmla="*/ 364507 w 931785"/>
              <a:gd name="connsiteY88" fmla="*/ 1533525 h 2414237"/>
              <a:gd name="connsiteX89" fmla="*/ 354982 w 931785"/>
              <a:gd name="connsiteY89" fmla="*/ 1509713 h 2414237"/>
              <a:gd name="connsiteX90" fmla="*/ 335932 w 931785"/>
              <a:gd name="connsiteY90" fmla="*/ 1476375 h 2414237"/>
              <a:gd name="connsiteX91" fmla="*/ 326407 w 931785"/>
              <a:gd name="connsiteY91" fmla="*/ 1443038 h 2414237"/>
              <a:gd name="connsiteX92" fmla="*/ 321644 w 931785"/>
              <a:gd name="connsiteY92" fmla="*/ 1333500 h 2414237"/>
              <a:gd name="connsiteX93" fmla="*/ 316882 w 931785"/>
              <a:gd name="connsiteY93" fmla="*/ 1319213 h 2414237"/>
              <a:gd name="connsiteX94" fmla="*/ 312119 w 931785"/>
              <a:gd name="connsiteY94" fmla="*/ 1300163 h 2414237"/>
              <a:gd name="connsiteX95" fmla="*/ 307357 w 931785"/>
              <a:gd name="connsiteY95" fmla="*/ 1285875 h 2414237"/>
              <a:gd name="connsiteX96" fmla="*/ 293069 w 931785"/>
              <a:gd name="connsiteY96" fmla="*/ 1223963 h 2414237"/>
              <a:gd name="connsiteX97" fmla="*/ 283544 w 931785"/>
              <a:gd name="connsiteY97" fmla="*/ 1209675 h 2414237"/>
              <a:gd name="connsiteX98" fmla="*/ 274019 w 931785"/>
              <a:gd name="connsiteY98" fmla="*/ 1176338 h 2414237"/>
              <a:gd name="connsiteX99" fmla="*/ 264494 w 931785"/>
              <a:gd name="connsiteY99" fmla="*/ 1152525 h 2414237"/>
              <a:gd name="connsiteX100" fmla="*/ 240682 w 931785"/>
              <a:gd name="connsiteY100" fmla="*/ 1090613 h 2414237"/>
              <a:gd name="connsiteX101" fmla="*/ 231157 w 931785"/>
              <a:gd name="connsiteY101" fmla="*/ 1071563 h 2414237"/>
              <a:gd name="connsiteX102" fmla="*/ 226394 w 931785"/>
              <a:gd name="connsiteY102" fmla="*/ 1057275 h 2414237"/>
              <a:gd name="connsiteX103" fmla="*/ 216869 w 931785"/>
              <a:gd name="connsiteY103" fmla="*/ 1033463 h 2414237"/>
              <a:gd name="connsiteX104" fmla="*/ 207344 w 931785"/>
              <a:gd name="connsiteY104" fmla="*/ 985838 h 2414237"/>
              <a:gd name="connsiteX105" fmla="*/ 197819 w 931785"/>
              <a:gd name="connsiteY105" fmla="*/ 938213 h 2414237"/>
              <a:gd name="connsiteX106" fmla="*/ 188294 w 931785"/>
              <a:gd name="connsiteY106" fmla="*/ 923925 h 2414237"/>
              <a:gd name="connsiteX107" fmla="*/ 159719 w 931785"/>
              <a:gd name="connsiteY107" fmla="*/ 885825 h 2414237"/>
              <a:gd name="connsiteX108" fmla="*/ 140669 w 931785"/>
              <a:gd name="connsiteY108" fmla="*/ 881063 h 2414237"/>
              <a:gd name="connsiteX109" fmla="*/ 131144 w 931785"/>
              <a:gd name="connsiteY109" fmla="*/ 866775 h 2414237"/>
              <a:gd name="connsiteX110" fmla="*/ 126382 w 931785"/>
              <a:gd name="connsiteY110" fmla="*/ 852488 h 2414237"/>
              <a:gd name="connsiteX111" fmla="*/ 93044 w 931785"/>
              <a:gd name="connsiteY111" fmla="*/ 819150 h 2414237"/>
              <a:gd name="connsiteX112" fmla="*/ 69232 w 931785"/>
              <a:gd name="connsiteY112" fmla="*/ 785813 h 2414237"/>
              <a:gd name="connsiteX113" fmla="*/ 59707 w 931785"/>
              <a:gd name="connsiteY113" fmla="*/ 747713 h 2414237"/>
              <a:gd name="connsiteX114" fmla="*/ 54944 w 931785"/>
              <a:gd name="connsiteY114" fmla="*/ 733425 h 2414237"/>
              <a:gd name="connsiteX115" fmla="*/ 40657 w 931785"/>
              <a:gd name="connsiteY115" fmla="*/ 685800 h 2414237"/>
              <a:gd name="connsiteX116" fmla="*/ 31132 w 931785"/>
              <a:gd name="connsiteY116" fmla="*/ 666750 h 2414237"/>
              <a:gd name="connsiteX117" fmla="*/ 26369 w 931785"/>
              <a:gd name="connsiteY117" fmla="*/ 647700 h 2414237"/>
              <a:gd name="connsiteX118" fmla="*/ 21607 w 931785"/>
              <a:gd name="connsiteY118" fmla="*/ 633413 h 2414237"/>
              <a:gd name="connsiteX119" fmla="*/ 16844 w 931785"/>
              <a:gd name="connsiteY119" fmla="*/ 614363 h 2414237"/>
              <a:gd name="connsiteX120" fmla="*/ 7319 w 931785"/>
              <a:gd name="connsiteY120" fmla="*/ 585788 h 2414237"/>
              <a:gd name="connsiteX121" fmla="*/ 7319 w 931785"/>
              <a:gd name="connsiteY121" fmla="*/ 428625 h 2414237"/>
              <a:gd name="connsiteX122" fmla="*/ 16844 w 931785"/>
              <a:gd name="connsiteY122" fmla="*/ 414338 h 2414237"/>
              <a:gd name="connsiteX123" fmla="*/ 45419 w 931785"/>
              <a:gd name="connsiteY123" fmla="*/ 404813 h 2414237"/>
              <a:gd name="connsiteX124" fmla="*/ 73994 w 931785"/>
              <a:gd name="connsiteY124" fmla="*/ 419100 h 2414237"/>
              <a:gd name="connsiteX125" fmla="*/ 88282 w 931785"/>
              <a:gd name="connsiteY125" fmla="*/ 423863 h 2414237"/>
              <a:gd name="connsiteX126" fmla="*/ 116857 w 931785"/>
              <a:gd name="connsiteY126" fmla="*/ 438150 h 2414237"/>
              <a:gd name="connsiteX127" fmla="*/ 126382 w 931785"/>
              <a:gd name="connsiteY127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54982 w 931785"/>
              <a:gd name="connsiteY90" fmla="*/ 1509713 h 2414237"/>
              <a:gd name="connsiteX91" fmla="*/ 335932 w 931785"/>
              <a:gd name="connsiteY91" fmla="*/ 1476375 h 2414237"/>
              <a:gd name="connsiteX92" fmla="*/ 326407 w 931785"/>
              <a:gd name="connsiteY92" fmla="*/ 1443038 h 2414237"/>
              <a:gd name="connsiteX93" fmla="*/ 321644 w 931785"/>
              <a:gd name="connsiteY93" fmla="*/ 133350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54982 w 931785"/>
              <a:gd name="connsiteY90" fmla="*/ 1509713 h 2414237"/>
              <a:gd name="connsiteX91" fmla="*/ 335932 w 931785"/>
              <a:gd name="connsiteY91" fmla="*/ 1476375 h 2414237"/>
              <a:gd name="connsiteX92" fmla="*/ 376413 w 931785"/>
              <a:gd name="connsiteY92" fmla="*/ 1409700 h 2414237"/>
              <a:gd name="connsiteX93" fmla="*/ 321644 w 931785"/>
              <a:gd name="connsiteY93" fmla="*/ 133350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54982 w 931785"/>
              <a:gd name="connsiteY90" fmla="*/ 1509713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21644 w 931785"/>
              <a:gd name="connsiteY93" fmla="*/ 133350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21644 w 931785"/>
              <a:gd name="connsiteY93" fmla="*/ 133350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26419 w 931785"/>
              <a:gd name="connsiteY15" fmla="*/ 138113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21657 w 931785"/>
              <a:gd name="connsiteY14" fmla="*/ 152400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43088 w 931785"/>
              <a:gd name="connsiteY14" fmla="*/ 173831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83569 w 931785"/>
              <a:gd name="connsiteY84" fmla="*/ 1643063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43088 w 931785"/>
              <a:gd name="connsiteY14" fmla="*/ 173831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62138 w 931785"/>
              <a:gd name="connsiteY84" fmla="*/ 1659732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43088 w 931785"/>
              <a:gd name="connsiteY14" fmla="*/ 173831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28801 w 931785"/>
              <a:gd name="connsiteY84" fmla="*/ 1635919 h 2414237"/>
              <a:gd name="connsiteX85" fmla="*/ 488332 w 931785"/>
              <a:gd name="connsiteY85" fmla="*/ 1628775 h 2414237"/>
              <a:gd name="connsiteX86" fmla="*/ 445469 w 931785"/>
              <a:gd name="connsiteY86" fmla="*/ 1585913 h 2414237"/>
              <a:gd name="connsiteX87" fmla="*/ 426419 w 931785"/>
              <a:gd name="connsiteY87" fmla="*/ 1576388 h 2414237"/>
              <a:gd name="connsiteX88" fmla="*/ 393082 w 931785"/>
              <a:gd name="connsiteY88" fmla="*/ 1557338 h 2414237"/>
              <a:gd name="connsiteX89" fmla="*/ 364507 w 931785"/>
              <a:gd name="connsiteY89" fmla="*/ 1533525 h 2414237"/>
              <a:gd name="connsiteX90" fmla="*/ 378795 w 931785"/>
              <a:gd name="connsiteY90" fmla="*/ 1504950 h 2414237"/>
              <a:gd name="connsiteX91" fmla="*/ 388320 w 931785"/>
              <a:gd name="connsiteY91" fmla="*/ 1459706 h 2414237"/>
              <a:gd name="connsiteX92" fmla="*/ 376413 w 931785"/>
              <a:gd name="connsiteY92" fmla="*/ 1409700 h 2414237"/>
              <a:gd name="connsiteX93" fmla="*/ 331169 w 931785"/>
              <a:gd name="connsiteY93" fmla="*/ 1314450 h 2414237"/>
              <a:gd name="connsiteX94" fmla="*/ 316882 w 931785"/>
              <a:gd name="connsiteY94" fmla="*/ 1319213 h 2414237"/>
              <a:gd name="connsiteX95" fmla="*/ 312119 w 931785"/>
              <a:gd name="connsiteY95" fmla="*/ 1300163 h 2414237"/>
              <a:gd name="connsiteX96" fmla="*/ 307357 w 931785"/>
              <a:gd name="connsiteY96" fmla="*/ 1285875 h 2414237"/>
              <a:gd name="connsiteX97" fmla="*/ 293069 w 931785"/>
              <a:gd name="connsiteY97" fmla="*/ 1223963 h 2414237"/>
              <a:gd name="connsiteX98" fmla="*/ 283544 w 931785"/>
              <a:gd name="connsiteY98" fmla="*/ 1209675 h 2414237"/>
              <a:gd name="connsiteX99" fmla="*/ 274019 w 931785"/>
              <a:gd name="connsiteY99" fmla="*/ 1176338 h 2414237"/>
              <a:gd name="connsiteX100" fmla="*/ 264494 w 931785"/>
              <a:gd name="connsiteY100" fmla="*/ 1152525 h 2414237"/>
              <a:gd name="connsiteX101" fmla="*/ 240682 w 931785"/>
              <a:gd name="connsiteY101" fmla="*/ 1090613 h 2414237"/>
              <a:gd name="connsiteX102" fmla="*/ 231157 w 931785"/>
              <a:gd name="connsiteY102" fmla="*/ 1071563 h 2414237"/>
              <a:gd name="connsiteX103" fmla="*/ 226394 w 931785"/>
              <a:gd name="connsiteY103" fmla="*/ 1057275 h 2414237"/>
              <a:gd name="connsiteX104" fmla="*/ 216869 w 931785"/>
              <a:gd name="connsiteY104" fmla="*/ 1033463 h 2414237"/>
              <a:gd name="connsiteX105" fmla="*/ 207344 w 931785"/>
              <a:gd name="connsiteY105" fmla="*/ 985838 h 2414237"/>
              <a:gd name="connsiteX106" fmla="*/ 197819 w 931785"/>
              <a:gd name="connsiteY106" fmla="*/ 938213 h 2414237"/>
              <a:gd name="connsiteX107" fmla="*/ 188294 w 931785"/>
              <a:gd name="connsiteY107" fmla="*/ 923925 h 2414237"/>
              <a:gd name="connsiteX108" fmla="*/ 159719 w 931785"/>
              <a:gd name="connsiteY108" fmla="*/ 885825 h 2414237"/>
              <a:gd name="connsiteX109" fmla="*/ 140669 w 931785"/>
              <a:gd name="connsiteY109" fmla="*/ 881063 h 2414237"/>
              <a:gd name="connsiteX110" fmla="*/ 131144 w 931785"/>
              <a:gd name="connsiteY110" fmla="*/ 866775 h 2414237"/>
              <a:gd name="connsiteX111" fmla="*/ 126382 w 931785"/>
              <a:gd name="connsiteY111" fmla="*/ 852488 h 2414237"/>
              <a:gd name="connsiteX112" fmla="*/ 93044 w 931785"/>
              <a:gd name="connsiteY112" fmla="*/ 819150 h 2414237"/>
              <a:gd name="connsiteX113" fmla="*/ 69232 w 931785"/>
              <a:gd name="connsiteY113" fmla="*/ 785813 h 2414237"/>
              <a:gd name="connsiteX114" fmla="*/ 59707 w 931785"/>
              <a:gd name="connsiteY114" fmla="*/ 747713 h 2414237"/>
              <a:gd name="connsiteX115" fmla="*/ 54944 w 931785"/>
              <a:gd name="connsiteY115" fmla="*/ 733425 h 2414237"/>
              <a:gd name="connsiteX116" fmla="*/ 40657 w 931785"/>
              <a:gd name="connsiteY116" fmla="*/ 685800 h 2414237"/>
              <a:gd name="connsiteX117" fmla="*/ 31132 w 931785"/>
              <a:gd name="connsiteY117" fmla="*/ 666750 h 2414237"/>
              <a:gd name="connsiteX118" fmla="*/ 26369 w 931785"/>
              <a:gd name="connsiteY118" fmla="*/ 647700 h 2414237"/>
              <a:gd name="connsiteX119" fmla="*/ 21607 w 931785"/>
              <a:gd name="connsiteY119" fmla="*/ 633413 h 2414237"/>
              <a:gd name="connsiteX120" fmla="*/ 16844 w 931785"/>
              <a:gd name="connsiteY120" fmla="*/ 614363 h 2414237"/>
              <a:gd name="connsiteX121" fmla="*/ 7319 w 931785"/>
              <a:gd name="connsiteY121" fmla="*/ 585788 h 2414237"/>
              <a:gd name="connsiteX122" fmla="*/ 7319 w 931785"/>
              <a:gd name="connsiteY122" fmla="*/ 428625 h 2414237"/>
              <a:gd name="connsiteX123" fmla="*/ 16844 w 931785"/>
              <a:gd name="connsiteY123" fmla="*/ 414338 h 2414237"/>
              <a:gd name="connsiteX124" fmla="*/ 45419 w 931785"/>
              <a:gd name="connsiteY124" fmla="*/ 404813 h 2414237"/>
              <a:gd name="connsiteX125" fmla="*/ 73994 w 931785"/>
              <a:gd name="connsiteY125" fmla="*/ 419100 h 2414237"/>
              <a:gd name="connsiteX126" fmla="*/ 88282 w 931785"/>
              <a:gd name="connsiteY126" fmla="*/ 423863 h 2414237"/>
              <a:gd name="connsiteX127" fmla="*/ 116857 w 931785"/>
              <a:gd name="connsiteY127" fmla="*/ 438150 h 2414237"/>
              <a:gd name="connsiteX128" fmla="*/ 126382 w 931785"/>
              <a:gd name="connsiteY128" fmla="*/ 557213 h 2414237"/>
              <a:gd name="connsiteX0" fmla="*/ 164482 w 931785"/>
              <a:gd name="connsiteY0" fmla="*/ 623888 h 2414237"/>
              <a:gd name="connsiteX1" fmla="*/ 202582 w 931785"/>
              <a:gd name="connsiteY1" fmla="*/ 619125 h 2414237"/>
              <a:gd name="connsiteX2" fmla="*/ 231157 w 931785"/>
              <a:gd name="connsiteY2" fmla="*/ 600075 h 2414237"/>
              <a:gd name="connsiteX3" fmla="*/ 259732 w 931785"/>
              <a:gd name="connsiteY3" fmla="*/ 585788 h 2414237"/>
              <a:gd name="connsiteX4" fmla="*/ 274019 w 931785"/>
              <a:gd name="connsiteY4" fmla="*/ 557213 h 2414237"/>
              <a:gd name="connsiteX5" fmla="*/ 302594 w 931785"/>
              <a:gd name="connsiteY5" fmla="*/ 547688 h 2414237"/>
              <a:gd name="connsiteX6" fmla="*/ 307357 w 931785"/>
              <a:gd name="connsiteY6" fmla="*/ 347663 h 2414237"/>
              <a:gd name="connsiteX7" fmla="*/ 312119 w 931785"/>
              <a:gd name="connsiteY7" fmla="*/ 333375 h 2414237"/>
              <a:gd name="connsiteX8" fmla="*/ 321644 w 931785"/>
              <a:gd name="connsiteY8" fmla="*/ 319088 h 2414237"/>
              <a:gd name="connsiteX9" fmla="*/ 340694 w 931785"/>
              <a:gd name="connsiteY9" fmla="*/ 276225 h 2414237"/>
              <a:gd name="connsiteX10" fmla="*/ 354982 w 931785"/>
              <a:gd name="connsiteY10" fmla="*/ 266700 h 2414237"/>
              <a:gd name="connsiteX11" fmla="*/ 369269 w 931785"/>
              <a:gd name="connsiteY11" fmla="*/ 252413 h 2414237"/>
              <a:gd name="connsiteX12" fmla="*/ 397844 w 931785"/>
              <a:gd name="connsiteY12" fmla="*/ 233363 h 2414237"/>
              <a:gd name="connsiteX13" fmla="*/ 412132 w 931785"/>
              <a:gd name="connsiteY13" fmla="*/ 223838 h 2414237"/>
              <a:gd name="connsiteX14" fmla="*/ 443088 w 931785"/>
              <a:gd name="connsiteY14" fmla="*/ 173831 h 2414237"/>
              <a:gd name="connsiteX15" fmla="*/ 440707 w 931785"/>
              <a:gd name="connsiteY15" fmla="*/ 147638 h 2414237"/>
              <a:gd name="connsiteX16" fmla="*/ 426419 w 931785"/>
              <a:gd name="connsiteY16" fmla="*/ 9525 h 2414237"/>
              <a:gd name="connsiteX17" fmla="*/ 478807 w 931785"/>
              <a:gd name="connsiteY17" fmla="*/ 28575 h 2414237"/>
              <a:gd name="connsiteX18" fmla="*/ 493094 w 931785"/>
              <a:gd name="connsiteY18" fmla="*/ 33338 h 2414237"/>
              <a:gd name="connsiteX19" fmla="*/ 521669 w 931785"/>
              <a:gd name="connsiteY19" fmla="*/ 57150 h 2414237"/>
              <a:gd name="connsiteX20" fmla="*/ 535957 w 931785"/>
              <a:gd name="connsiteY20" fmla="*/ 47625 h 2414237"/>
              <a:gd name="connsiteX21" fmla="*/ 555007 w 931785"/>
              <a:gd name="connsiteY21" fmla="*/ 19050 h 2414237"/>
              <a:gd name="connsiteX22" fmla="*/ 583582 w 931785"/>
              <a:gd name="connsiteY22" fmla="*/ 0 h 2414237"/>
              <a:gd name="connsiteX23" fmla="*/ 621682 w 931785"/>
              <a:gd name="connsiteY23" fmla="*/ 33338 h 2414237"/>
              <a:gd name="connsiteX24" fmla="*/ 645494 w 931785"/>
              <a:gd name="connsiteY24" fmla="*/ 28575 h 2414237"/>
              <a:gd name="connsiteX25" fmla="*/ 659782 w 931785"/>
              <a:gd name="connsiteY25" fmla="*/ 23813 h 2414237"/>
              <a:gd name="connsiteX26" fmla="*/ 678832 w 931785"/>
              <a:gd name="connsiteY26" fmla="*/ 28575 h 2414237"/>
              <a:gd name="connsiteX27" fmla="*/ 683594 w 931785"/>
              <a:gd name="connsiteY27" fmla="*/ 42863 h 2414237"/>
              <a:gd name="connsiteX28" fmla="*/ 688357 w 931785"/>
              <a:gd name="connsiteY28" fmla="*/ 171450 h 2414237"/>
              <a:gd name="connsiteX29" fmla="*/ 697882 w 931785"/>
              <a:gd name="connsiteY29" fmla="*/ 200025 h 2414237"/>
              <a:gd name="connsiteX30" fmla="*/ 702644 w 931785"/>
              <a:gd name="connsiteY30" fmla="*/ 214313 h 2414237"/>
              <a:gd name="connsiteX31" fmla="*/ 707407 w 931785"/>
              <a:gd name="connsiteY31" fmla="*/ 228600 h 2414237"/>
              <a:gd name="connsiteX32" fmla="*/ 716932 w 931785"/>
              <a:gd name="connsiteY32" fmla="*/ 261938 h 2414237"/>
              <a:gd name="connsiteX33" fmla="*/ 731219 w 931785"/>
              <a:gd name="connsiteY33" fmla="*/ 276225 h 2414237"/>
              <a:gd name="connsiteX34" fmla="*/ 735982 w 931785"/>
              <a:gd name="connsiteY34" fmla="*/ 338138 h 2414237"/>
              <a:gd name="connsiteX35" fmla="*/ 750269 w 931785"/>
              <a:gd name="connsiteY35" fmla="*/ 504825 h 2414237"/>
              <a:gd name="connsiteX36" fmla="*/ 740744 w 931785"/>
              <a:gd name="connsiteY36" fmla="*/ 609600 h 2414237"/>
              <a:gd name="connsiteX37" fmla="*/ 755032 w 931785"/>
              <a:gd name="connsiteY37" fmla="*/ 704850 h 2414237"/>
              <a:gd name="connsiteX38" fmla="*/ 831232 w 931785"/>
              <a:gd name="connsiteY38" fmla="*/ 700088 h 2414237"/>
              <a:gd name="connsiteX39" fmla="*/ 850282 w 931785"/>
              <a:gd name="connsiteY39" fmla="*/ 695325 h 2414237"/>
              <a:gd name="connsiteX40" fmla="*/ 835994 w 931785"/>
              <a:gd name="connsiteY40" fmla="*/ 704850 h 2414237"/>
              <a:gd name="connsiteX41" fmla="*/ 802657 w 931785"/>
              <a:gd name="connsiteY41" fmla="*/ 719138 h 2414237"/>
              <a:gd name="connsiteX42" fmla="*/ 793132 w 931785"/>
              <a:gd name="connsiteY42" fmla="*/ 733425 h 2414237"/>
              <a:gd name="connsiteX43" fmla="*/ 797894 w 931785"/>
              <a:gd name="connsiteY43" fmla="*/ 747713 h 2414237"/>
              <a:gd name="connsiteX44" fmla="*/ 812182 w 931785"/>
              <a:gd name="connsiteY44" fmla="*/ 781050 h 2414237"/>
              <a:gd name="connsiteX45" fmla="*/ 821707 w 931785"/>
              <a:gd name="connsiteY45" fmla="*/ 809625 h 2414237"/>
              <a:gd name="connsiteX46" fmla="*/ 826469 w 931785"/>
              <a:gd name="connsiteY46" fmla="*/ 823913 h 2414237"/>
              <a:gd name="connsiteX47" fmla="*/ 831232 w 931785"/>
              <a:gd name="connsiteY47" fmla="*/ 895350 h 2414237"/>
              <a:gd name="connsiteX48" fmla="*/ 845519 w 931785"/>
              <a:gd name="connsiteY48" fmla="*/ 904875 h 2414237"/>
              <a:gd name="connsiteX49" fmla="*/ 859807 w 931785"/>
              <a:gd name="connsiteY49" fmla="*/ 919163 h 2414237"/>
              <a:gd name="connsiteX50" fmla="*/ 864569 w 931785"/>
              <a:gd name="connsiteY50" fmla="*/ 995363 h 2414237"/>
              <a:gd name="connsiteX51" fmla="*/ 869332 w 931785"/>
              <a:gd name="connsiteY51" fmla="*/ 1014413 h 2414237"/>
              <a:gd name="connsiteX52" fmla="*/ 874094 w 931785"/>
              <a:gd name="connsiteY52" fmla="*/ 1042988 h 2414237"/>
              <a:gd name="connsiteX53" fmla="*/ 878857 w 931785"/>
              <a:gd name="connsiteY53" fmla="*/ 1066800 h 2414237"/>
              <a:gd name="connsiteX54" fmla="*/ 888382 w 931785"/>
              <a:gd name="connsiteY54" fmla="*/ 1404938 h 2414237"/>
              <a:gd name="connsiteX55" fmla="*/ 893144 w 931785"/>
              <a:gd name="connsiteY55" fmla="*/ 1419225 h 2414237"/>
              <a:gd name="connsiteX56" fmla="*/ 897907 w 931785"/>
              <a:gd name="connsiteY56" fmla="*/ 1443038 h 2414237"/>
              <a:gd name="connsiteX57" fmla="*/ 897907 w 931785"/>
              <a:gd name="connsiteY57" fmla="*/ 1633538 h 2414237"/>
              <a:gd name="connsiteX58" fmla="*/ 902669 w 931785"/>
              <a:gd name="connsiteY58" fmla="*/ 1647825 h 2414237"/>
              <a:gd name="connsiteX59" fmla="*/ 902669 w 931785"/>
              <a:gd name="connsiteY59" fmla="*/ 1862138 h 2414237"/>
              <a:gd name="connsiteX60" fmla="*/ 916957 w 931785"/>
              <a:gd name="connsiteY60" fmla="*/ 1914525 h 2414237"/>
              <a:gd name="connsiteX61" fmla="*/ 921719 w 931785"/>
              <a:gd name="connsiteY61" fmla="*/ 1943100 h 2414237"/>
              <a:gd name="connsiteX62" fmla="*/ 931244 w 931785"/>
              <a:gd name="connsiteY62" fmla="*/ 1957388 h 2414237"/>
              <a:gd name="connsiteX63" fmla="*/ 926482 w 931785"/>
              <a:gd name="connsiteY63" fmla="*/ 1909763 h 2414237"/>
              <a:gd name="connsiteX64" fmla="*/ 826469 w 931785"/>
              <a:gd name="connsiteY64" fmla="*/ 1919288 h 2414237"/>
              <a:gd name="connsiteX65" fmla="*/ 812182 w 931785"/>
              <a:gd name="connsiteY65" fmla="*/ 1890713 h 2414237"/>
              <a:gd name="connsiteX66" fmla="*/ 783607 w 931785"/>
              <a:gd name="connsiteY66" fmla="*/ 1862138 h 2414237"/>
              <a:gd name="connsiteX67" fmla="*/ 721694 w 931785"/>
              <a:gd name="connsiteY67" fmla="*/ 1866900 h 2414237"/>
              <a:gd name="connsiteX68" fmla="*/ 707407 w 931785"/>
              <a:gd name="connsiteY68" fmla="*/ 1876425 h 2414237"/>
              <a:gd name="connsiteX69" fmla="*/ 674069 w 931785"/>
              <a:gd name="connsiteY69" fmla="*/ 1885950 h 2414237"/>
              <a:gd name="connsiteX70" fmla="*/ 623269 w 931785"/>
              <a:gd name="connsiteY70" fmla="*/ 2092325 h 2414237"/>
              <a:gd name="connsiteX71" fmla="*/ 655019 w 931785"/>
              <a:gd name="connsiteY71" fmla="*/ 2138363 h 2414237"/>
              <a:gd name="connsiteX72" fmla="*/ 683594 w 931785"/>
              <a:gd name="connsiteY72" fmla="*/ 2281238 h 2414237"/>
              <a:gd name="connsiteX73" fmla="*/ 718519 w 931785"/>
              <a:gd name="connsiteY73" fmla="*/ 2411413 h 2414237"/>
              <a:gd name="connsiteX74" fmla="*/ 614538 w 931785"/>
              <a:gd name="connsiteY74" fmla="*/ 2257425 h 2414237"/>
              <a:gd name="connsiteX75" fmla="*/ 564532 w 931785"/>
              <a:gd name="connsiteY75" fmla="*/ 2152650 h 2414237"/>
              <a:gd name="connsiteX76" fmla="*/ 421657 w 931785"/>
              <a:gd name="connsiteY76" fmla="*/ 1943100 h 2414237"/>
              <a:gd name="connsiteX77" fmla="*/ 431182 w 931785"/>
              <a:gd name="connsiteY77" fmla="*/ 1785938 h 2414237"/>
              <a:gd name="connsiteX78" fmla="*/ 435944 w 931785"/>
              <a:gd name="connsiteY78" fmla="*/ 1766888 h 2414237"/>
              <a:gd name="connsiteX79" fmla="*/ 450232 w 931785"/>
              <a:gd name="connsiteY79" fmla="*/ 1743075 h 2414237"/>
              <a:gd name="connsiteX80" fmla="*/ 459757 w 931785"/>
              <a:gd name="connsiteY80" fmla="*/ 1724025 h 2414237"/>
              <a:gd name="connsiteX81" fmla="*/ 464519 w 931785"/>
              <a:gd name="connsiteY81" fmla="*/ 1704975 h 2414237"/>
              <a:gd name="connsiteX82" fmla="*/ 474044 w 931785"/>
              <a:gd name="connsiteY82" fmla="*/ 1690688 h 2414237"/>
              <a:gd name="connsiteX83" fmla="*/ 478807 w 931785"/>
              <a:gd name="connsiteY83" fmla="*/ 1676400 h 2414237"/>
              <a:gd name="connsiteX84" fmla="*/ 428801 w 931785"/>
              <a:gd name="connsiteY84" fmla="*/ 1635919 h 2414237"/>
              <a:gd name="connsiteX85" fmla="*/ 464519 w 931785"/>
              <a:gd name="connsiteY85" fmla="*/ 1647825 h 2414237"/>
              <a:gd name="connsiteX86" fmla="*/ 488332 w 931785"/>
              <a:gd name="connsiteY86" fmla="*/ 1628775 h 2414237"/>
              <a:gd name="connsiteX87" fmla="*/ 445469 w 931785"/>
              <a:gd name="connsiteY87" fmla="*/ 1585913 h 2414237"/>
              <a:gd name="connsiteX88" fmla="*/ 426419 w 931785"/>
              <a:gd name="connsiteY88" fmla="*/ 1576388 h 2414237"/>
              <a:gd name="connsiteX89" fmla="*/ 393082 w 931785"/>
              <a:gd name="connsiteY89" fmla="*/ 1557338 h 2414237"/>
              <a:gd name="connsiteX90" fmla="*/ 364507 w 931785"/>
              <a:gd name="connsiteY90" fmla="*/ 1533525 h 2414237"/>
              <a:gd name="connsiteX91" fmla="*/ 378795 w 931785"/>
              <a:gd name="connsiteY91" fmla="*/ 1504950 h 2414237"/>
              <a:gd name="connsiteX92" fmla="*/ 388320 w 931785"/>
              <a:gd name="connsiteY92" fmla="*/ 1459706 h 2414237"/>
              <a:gd name="connsiteX93" fmla="*/ 376413 w 931785"/>
              <a:gd name="connsiteY93" fmla="*/ 1409700 h 2414237"/>
              <a:gd name="connsiteX94" fmla="*/ 331169 w 931785"/>
              <a:gd name="connsiteY94" fmla="*/ 1314450 h 2414237"/>
              <a:gd name="connsiteX95" fmla="*/ 316882 w 931785"/>
              <a:gd name="connsiteY95" fmla="*/ 1319213 h 2414237"/>
              <a:gd name="connsiteX96" fmla="*/ 312119 w 931785"/>
              <a:gd name="connsiteY96" fmla="*/ 1300163 h 2414237"/>
              <a:gd name="connsiteX97" fmla="*/ 307357 w 931785"/>
              <a:gd name="connsiteY97" fmla="*/ 1285875 h 2414237"/>
              <a:gd name="connsiteX98" fmla="*/ 293069 w 931785"/>
              <a:gd name="connsiteY98" fmla="*/ 1223963 h 2414237"/>
              <a:gd name="connsiteX99" fmla="*/ 283544 w 931785"/>
              <a:gd name="connsiteY99" fmla="*/ 1209675 h 2414237"/>
              <a:gd name="connsiteX100" fmla="*/ 274019 w 931785"/>
              <a:gd name="connsiteY100" fmla="*/ 1176338 h 2414237"/>
              <a:gd name="connsiteX101" fmla="*/ 264494 w 931785"/>
              <a:gd name="connsiteY101" fmla="*/ 1152525 h 2414237"/>
              <a:gd name="connsiteX102" fmla="*/ 240682 w 931785"/>
              <a:gd name="connsiteY102" fmla="*/ 1090613 h 2414237"/>
              <a:gd name="connsiteX103" fmla="*/ 231157 w 931785"/>
              <a:gd name="connsiteY103" fmla="*/ 1071563 h 2414237"/>
              <a:gd name="connsiteX104" fmla="*/ 226394 w 931785"/>
              <a:gd name="connsiteY104" fmla="*/ 1057275 h 2414237"/>
              <a:gd name="connsiteX105" fmla="*/ 216869 w 931785"/>
              <a:gd name="connsiteY105" fmla="*/ 1033463 h 2414237"/>
              <a:gd name="connsiteX106" fmla="*/ 207344 w 931785"/>
              <a:gd name="connsiteY106" fmla="*/ 985838 h 2414237"/>
              <a:gd name="connsiteX107" fmla="*/ 197819 w 931785"/>
              <a:gd name="connsiteY107" fmla="*/ 938213 h 2414237"/>
              <a:gd name="connsiteX108" fmla="*/ 188294 w 931785"/>
              <a:gd name="connsiteY108" fmla="*/ 923925 h 2414237"/>
              <a:gd name="connsiteX109" fmla="*/ 159719 w 931785"/>
              <a:gd name="connsiteY109" fmla="*/ 885825 h 2414237"/>
              <a:gd name="connsiteX110" fmla="*/ 140669 w 931785"/>
              <a:gd name="connsiteY110" fmla="*/ 881063 h 2414237"/>
              <a:gd name="connsiteX111" fmla="*/ 131144 w 931785"/>
              <a:gd name="connsiteY111" fmla="*/ 866775 h 2414237"/>
              <a:gd name="connsiteX112" fmla="*/ 126382 w 931785"/>
              <a:gd name="connsiteY112" fmla="*/ 852488 h 2414237"/>
              <a:gd name="connsiteX113" fmla="*/ 93044 w 931785"/>
              <a:gd name="connsiteY113" fmla="*/ 819150 h 2414237"/>
              <a:gd name="connsiteX114" fmla="*/ 69232 w 931785"/>
              <a:gd name="connsiteY114" fmla="*/ 785813 h 2414237"/>
              <a:gd name="connsiteX115" fmla="*/ 59707 w 931785"/>
              <a:gd name="connsiteY115" fmla="*/ 747713 h 2414237"/>
              <a:gd name="connsiteX116" fmla="*/ 54944 w 931785"/>
              <a:gd name="connsiteY116" fmla="*/ 733425 h 2414237"/>
              <a:gd name="connsiteX117" fmla="*/ 40657 w 931785"/>
              <a:gd name="connsiteY117" fmla="*/ 685800 h 2414237"/>
              <a:gd name="connsiteX118" fmla="*/ 31132 w 931785"/>
              <a:gd name="connsiteY118" fmla="*/ 666750 h 2414237"/>
              <a:gd name="connsiteX119" fmla="*/ 26369 w 931785"/>
              <a:gd name="connsiteY119" fmla="*/ 647700 h 2414237"/>
              <a:gd name="connsiteX120" fmla="*/ 21607 w 931785"/>
              <a:gd name="connsiteY120" fmla="*/ 633413 h 2414237"/>
              <a:gd name="connsiteX121" fmla="*/ 16844 w 931785"/>
              <a:gd name="connsiteY121" fmla="*/ 614363 h 2414237"/>
              <a:gd name="connsiteX122" fmla="*/ 7319 w 931785"/>
              <a:gd name="connsiteY122" fmla="*/ 585788 h 2414237"/>
              <a:gd name="connsiteX123" fmla="*/ 7319 w 931785"/>
              <a:gd name="connsiteY123" fmla="*/ 428625 h 2414237"/>
              <a:gd name="connsiteX124" fmla="*/ 16844 w 931785"/>
              <a:gd name="connsiteY124" fmla="*/ 414338 h 2414237"/>
              <a:gd name="connsiteX125" fmla="*/ 45419 w 931785"/>
              <a:gd name="connsiteY125" fmla="*/ 404813 h 2414237"/>
              <a:gd name="connsiteX126" fmla="*/ 73994 w 931785"/>
              <a:gd name="connsiteY126" fmla="*/ 419100 h 2414237"/>
              <a:gd name="connsiteX127" fmla="*/ 88282 w 931785"/>
              <a:gd name="connsiteY127" fmla="*/ 423863 h 2414237"/>
              <a:gd name="connsiteX128" fmla="*/ 116857 w 931785"/>
              <a:gd name="connsiteY128" fmla="*/ 438150 h 2414237"/>
              <a:gd name="connsiteX129" fmla="*/ 126382 w 931785"/>
              <a:gd name="connsiteY129" fmla="*/ 557213 h 2414237"/>
              <a:gd name="connsiteX0" fmla="*/ 164482 w 932759"/>
              <a:gd name="connsiteY0" fmla="*/ 623888 h 2414237"/>
              <a:gd name="connsiteX1" fmla="*/ 202582 w 932759"/>
              <a:gd name="connsiteY1" fmla="*/ 619125 h 2414237"/>
              <a:gd name="connsiteX2" fmla="*/ 231157 w 932759"/>
              <a:gd name="connsiteY2" fmla="*/ 600075 h 2414237"/>
              <a:gd name="connsiteX3" fmla="*/ 259732 w 932759"/>
              <a:gd name="connsiteY3" fmla="*/ 585788 h 2414237"/>
              <a:gd name="connsiteX4" fmla="*/ 274019 w 932759"/>
              <a:gd name="connsiteY4" fmla="*/ 557213 h 2414237"/>
              <a:gd name="connsiteX5" fmla="*/ 302594 w 932759"/>
              <a:gd name="connsiteY5" fmla="*/ 547688 h 2414237"/>
              <a:gd name="connsiteX6" fmla="*/ 307357 w 932759"/>
              <a:gd name="connsiteY6" fmla="*/ 347663 h 2414237"/>
              <a:gd name="connsiteX7" fmla="*/ 312119 w 932759"/>
              <a:gd name="connsiteY7" fmla="*/ 333375 h 2414237"/>
              <a:gd name="connsiteX8" fmla="*/ 321644 w 932759"/>
              <a:gd name="connsiteY8" fmla="*/ 319088 h 2414237"/>
              <a:gd name="connsiteX9" fmla="*/ 340694 w 932759"/>
              <a:gd name="connsiteY9" fmla="*/ 276225 h 2414237"/>
              <a:gd name="connsiteX10" fmla="*/ 354982 w 932759"/>
              <a:gd name="connsiteY10" fmla="*/ 266700 h 2414237"/>
              <a:gd name="connsiteX11" fmla="*/ 369269 w 932759"/>
              <a:gd name="connsiteY11" fmla="*/ 252413 h 2414237"/>
              <a:gd name="connsiteX12" fmla="*/ 397844 w 932759"/>
              <a:gd name="connsiteY12" fmla="*/ 233363 h 2414237"/>
              <a:gd name="connsiteX13" fmla="*/ 412132 w 932759"/>
              <a:gd name="connsiteY13" fmla="*/ 223838 h 2414237"/>
              <a:gd name="connsiteX14" fmla="*/ 443088 w 932759"/>
              <a:gd name="connsiteY14" fmla="*/ 173831 h 2414237"/>
              <a:gd name="connsiteX15" fmla="*/ 440707 w 932759"/>
              <a:gd name="connsiteY15" fmla="*/ 147638 h 2414237"/>
              <a:gd name="connsiteX16" fmla="*/ 426419 w 932759"/>
              <a:gd name="connsiteY16" fmla="*/ 9525 h 2414237"/>
              <a:gd name="connsiteX17" fmla="*/ 478807 w 932759"/>
              <a:gd name="connsiteY17" fmla="*/ 28575 h 2414237"/>
              <a:gd name="connsiteX18" fmla="*/ 493094 w 932759"/>
              <a:gd name="connsiteY18" fmla="*/ 33338 h 2414237"/>
              <a:gd name="connsiteX19" fmla="*/ 521669 w 932759"/>
              <a:gd name="connsiteY19" fmla="*/ 57150 h 2414237"/>
              <a:gd name="connsiteX20" fmla="*/ 535957 w 932759"/>
              <a:gd name="connsiteY20" fmla="*/ 47625 h 2414237"/>
              <a:gd name="connsiteX21" fmla="*/ 555007 w 932759"/>
              <a:gd name="connsiteY21" fmla="*/ 19050 h 2414237"/>
              <a:gd name="connsiteX22" fmla="*/ 583582 w 932759"/>
              <a:gd name="connsiteY22" fmla="*/ 0 h 2414237"/>
              <a:gd name="connsiteX23" fmla="*/ 621682 w 932759"/>
              <a:gd name="connsiteY23" fmla="*/ 33338 h 2414237"/>
              <a:gd name="connsiteX24" fmla="*/ 645494 w 932759"/>
              <a:gd name="connsiteY24" fmla="*/ 28575 h 2414237"/>
              <a:gd name="connsiteX25" fmla="*/ 659782 w 932759"/>
              <a:gd name="connsiteY25" fmla="*/ 23813 h 2414237"/>
              <a:gd name="connsiteX26" fmla="*/ 678832 w 932759"/>
              <a:gd name="connsiteY26" fmla="*/ 28575 h 2414237"/>
              <a:gd name="connsiteX27" fmla="*/ 683594 w 932759"/>
              <a:gd name="connsiteY27" fmla="*/ 42863 h 2414237"/>
              <a:gd name="connsiteX28" fmla="*/ 688357 w 932759"/>
              <a:gd name="connsiteY28" fmla="*/ 171450 h 2414237"/>
              <a:gd name="connsiteX29" fmla="*/ 697882 w 932759"/>
              <a:gd name="connsiteY29" fmla="*/ 200025 h 2414237"/>
              <a:gd name="connsiteX30" fmla="*/ 702644 w 932759"/>
              <a:gd name="connsiteY30" fmla="*/ 214313 h 2414237"/>
              <a:gd name="connsiteX31" fmla="*/ 707407 w 932759"/>
              <a:gd name="connsiteY31" fmla="*/ 228600 h 2414237"/>
              <a:gd name="connsiteX32" fmla="*/ 716932 w 932759"/>
              <a:gd name="connsiteY32" fmla="*/ 261938 h 2414237"/>
              <a:gd name="connsiteX33" fmla="*/ 731219 w 932759"/>
              <a:gd name="connsiteY33" fmla="*/ 276225 h 2414237"/>
              <a:gd name="connsiteX34" fmla="*/ 735982 w 932759"/>
              <a:gd name="connsiteY34" fmla="*/ 338138 h 2414237"/>
              <a:gd name="connsiteX35" fmla="*/ 750269 w 932759"/>
              <a:gd name="connsiteY35" fmla="*/ 504825 h 2414237"/>
              <a:gd name="connsiteX36" fmla="*/ 740744 w 932759"/>
              <a:gd name="connsiteY36" fmla="*/ 609600 h 2414237"/>
              <a:gd name="connsiteX37" fmla="*/ 755032 w 932759"/>
              <a:gd name="connsiteY37" fmla="*/ 704850 h 2414237"/>
              <a:gd name="connsiteX38" fmla="*/ 831232 w 932759"/>
              <a:gd name="connsiteY38" fmla="*/ 700088 h 2414237"/>
              <a:gd name="connsiteX39" fmla="*/ 850282 w 932759"/>
              <a:gd name="connsiteY39" fmla="*/ 695325 h 2414237"/>
              <a:gd name="connsiteX40" fmla="*/ 835994 w 932759"/>
              <a:gd name="connsiteY40" fmla="*/ 704850 h 2414237"/>
              <a:gd name="connsiteX41" fmla="*/ 802657 w 932759"/>
              <a:gd name="connsiteY41" fmla="*/ 719138 h 2414237"/>
              <a:gd name="connsiteX42" fmla="*/ 793132 w 932759"/>
              <a:gd name="connsiteY42" fmla="*/ 733425 h 2414237"/>
              <a:gd name="connsiteX43" fmla="*/ 797894 w 932759"/>
              <a:gd name="connsiteY43" fmla="*/ 747713 h 2414237"/>
              <a:gd name="connsiteX44" fmla="*/ 812182 w 932759"/>
              <a:gd name="connsiteY44" fmla="*/ 781050 h 2414237"/>
              <a:gd name="connsiteX45" fmla="*/ 821707 w 932759"/>
              <a:gd name="connsiteY45" fmla="*/ 809625 h 2414237"/>
              <a:gd name="connsiteX46" fmla="*/ 826469 w 932759"/>
              <a:gd name="connsiteY46" fmla="*/ 823913 h 2414237"/>
              <a:gd name="connsiteX47" fmla="*/ 831232 w 932759"/>
              <a:gd name="connsiteY47" fmla="*/ 895350 h 2414237"/>
              <a:gd name="connsiteX48" fmla="*/ 845519 w 932759"/>
              <a:gd name="connsiteY48" fmla="*/ 904875 h 2414237"/>
              <a:gd name="connsiteX49" fmla="*/ 859807 w 932759"/>
              <a:gd name="connsiteY49" fmla="*/ 919163 h 2414237"/>
              <a:gd name="connsiteX50" fmla="*/ 864569 w 932759"/>
              <a:gd name="connsiteY50" fmla="*/ 995363 h 2414237"/>
              <a:gd name="connsiteX51" fmla="*/ 869332 w 932759"/>
              <a:gd name="connsiteY51" fmla="*/ 1014413 h 2414237"/>
              <a:gd name="connsiteX52" fmla="*/ 874094 w 932759"/>
              <a:gd name="connsiteY52" fmla="*/ 1042988 h 2414237"/>
              <a:gd name="connsiteX53" fmla="*/ 878857 w 932759"/>
              <a:gd name="connsiteY53" fmla="*/ 1066800 h 2414237"/>
              <a:gd name="connsiteX54" fmla="*/ 888382 w 932759"/>
              <a:gd name="connsiteY54" fmla="*/ 1404938 h 2414237"/>
              <a:gd name="connsiteX55" fmla="*/ 893144 w 932759"/>
              <a:gd name="connsiteY55" fmla="*/ 1419225 h 2414237"/>
              <a:gd name="connsiteX56" fmla="*/ 897907 w 932759"/>
              <a:gd name="connsiteY56" fmla="*/ 1443038 h 2414237"/>
              <a:gd name="connsiteX57" fmla="*/ 897907 w 932759"/>
              <a:gd name="connsiteY57" fmla="*/ 1633538 h 2414237"/>
              <a:gd name="connsiteX58" fmla="*/ 902669 w 932759"/>
              <a:gd name="connsiteY58" fmla="*/ 1647825 h 2414237"/>
              <a:gd name="connsiteX59" fmla="*/ 902669 w 932759"/>
              <a:gd name="connsiteY59" fmla="*/ 1862138 h 2414237"/>
              <a:gd name="connsiteX60" fmla="*/ 916957 w 932759"/>
              <a:gd name="connsiteY60" fmla="*/ 1914525 h 2414237"/>
              <a:gd name="connsiteX61" fmla="*/ 921719 w 932759"/>
              <a:gd name="connsiteY61" fmla="*/ 1943100 h 2414237"/>
              <a:gd name="connsiteX62" fmla="*/ 926482 w 932759"/>
              <a:gd name="connsiteY62" fmla="*/ 1909763 h 2414237"/>
              <a:gd name="connsiteX63" fmla="*/ 826469 w 932759"/>
              <a:gd name="connsiteY63" fmla="*/ 1919288 h 2414237"/>
              <a:gd name="connsiteX64" fmla="*/ 812182 w 932759"/>
              <a:gd name="connsiteY64" fmla="*/ 1890713 h 2414237"/>
              <a:gd name="connsiteX65" fmla="*/ 783607 w 932759"/>
              <a:gd name="connsiteY65" fmla="*/ 1862138 h 2414237"/>
              <a:gd name="connsiteX66" fmla="*/ 721694 w 932759"/>
              <a:gd name="connsiteY66" fmla="*/ 1866900 h 2414237"/>
              <a:gd name="connsiteX67" fmla="*/ 707407 w 932759"/>
              <a:gd name="connsiteY67" fmla="*/ 1876425 h 2414237"/>
              <a:gd name="connsiteX68" fmla="*/ 674069 w 932759"/>
              <a:gd name="connsiteY68" fmla="*/ 1885950 h 2414237"/>
              <a:gd name="connsiteX69" fmla="*/ 623269 w 932759"/>
              <a:gd name="connsiteY69" fmla="*/ 2092325 h 2414237"/>
              <a:gd name="connsiteX70" fmla="*/ 655019 w 932759"/>
              <a:gd name="connsiteY70" fmla="*/ 2138363 h 2414237"/>
              <a:gd name="connsiteX71" fmla="*/ 683594 w 932759"/>
              <a:gd name="connsiteY71" fmla="*/ 2281238 h 2414237"/>
              <a:gd name="connsiteX72" fmla="*/ 718519 w 932759"/>
              <a:gd name="connsiteY72" fmla="*/ 2411413 h 2414237"/>
              <a:gd name="connsiteX73" fmla="*/ 614538 w 932759"/>
              <a:gd name="connsiteY73" fmla="*/ 2257425 h 2414237"/>
              <a:gd name="connsiteX74" fmla="*/ 564532 w 932759"/>
              <a:gd name="connsiteY74" fmla="*/ 2152650 h 2414237"/>
              <a:gd name="connsiteX75" fmla="*/ 421657 w 932759"/>
              <a:gd name="connsiteY75" fmla="*/ 1943100 h 2414237"/>
              <a:gd name="connsiteX76" fmla="*/ 431182 w 932759"/>
              <a:gd name="connsiteY76" fmla="*/ 1785938 h 2414237"/>
              <a:gd name="connsiteX77" fmla="*/ 435944 w 932759"/>
              <a:gd name="connsiteY77" fmla="*/ 1766888 h 2414237"/>
              <a:gd name="connsiteX78" fmla="*/ 450232 w 932759"/>
              <a:gd name="connsiteY78" fmla="*/ 1743075 h 2414237"/>
              <a:gd name="connsiteX79" fmla="*/ 459757 w 932759"/>
              <a:gd name="connsiteY79" fmla="*/ 1724025 h 2414237"/>
              <a:gd name="connsiteX80" fmla="*/ 464519 w 932759"/>
              <a:gd name="connsiteY80" fmla="*/ 1704975 h 2414237"/>
              <a:gd name="connsiteX81" fmla="*/ 474044 w 932759"/>
              <a:gd name="connsiteY81" fmla="*/ 1690688 h 2414237"/>
              <a:gd name="connsiteX82" fmla="*/ 478807 w 932759"/>
              <a:gd name="connsiteY82" fmla="*/ 1676400 h 2414237"/>
              <a:gd name="connsiteX83" fmla="*/ 428801 w 932759"/>
              <a:gd name="connsiteY83" fmla="*/ 1635919 h 2414237"/>
              <a:gd name="connsiteX84" fmla="*/ 464519 w 932759"/>
              <a:gd name="connsiteY84" fmla="*/ 1647825 h 2414237"/>
              <a:gd name="connsiteX85" fmla="*/ 488332 w 932759"/>
              <a:gd name="connsiteY85" fmla="*/ 1628775 h 2414237"/>
              <a:gd name="connsiteX86" fmla="*/ 445469 w 932759"/>
              <a:gd name="connsiteY86" fmla="*/ 1585913 h 2414237"/>
              <a:gd name="connsiteX87" fmla="*/ 426419 w 932759"/>
              <a:gd name="connsiteY87" fmla="*/ 1576388 h 2414237"/>
              <a:gd name="connsiteX88" fmla="*/ 393082 w 932759"/>
              <a:gd name="connsiteY88" fmla="*/ 1557338 h 2414237"/>
              <a:gd name="connsiteX89" fmla="*/ 364507 w 932759"/>
              <a:gd name="connsiteY89" fmla="*/ 1533525 h 2414237"/>
              <a:gd name="connsiteX90" fmla="*/ 378795 w 932759"/>
              <a:gd name="connsiteY90" fmla="*/ 1504950 h 2414237"/>
              <a:gd name="connsiteX91" fmla="*/ 388320 w 932759"/>
              <a:gd name="connsiteY91" fmla="*/ 1459706 h 2414237"/>
              <a:gd name="connsiteX92" fmla="*/ 376413 w 932759"/>
              <a:gd name="connsiteY92" fmla="*/ 1409700 h 2414237"/>
              <a:gd name="connsiteX93" fmla="*/ 331169 w 932759"/>
              <a:gd name="connsiteY93" fmla="*/ 1314450 h 2414237"/>
              <a:gd name="connsiteX94" fmla="*/ 316882 w 932759"/>
              <a:gd name="connsiteY94" fmla="*/ 1319213 h 2414237"/>
              <a:gd name="connsiteX95" fmla="*/ 312119 w 932759"/>
              <a:gd name="connsiteY95" fmla="*/ 1300163 h 2414237"/>
              <a:gd name="connsiteX96" fmla="*/ 307357 w 932759"/>
              <a:gd name="connsiteY96" fmla="*/ 1285875 h 2414237"/>
              <a:gd name="connsiteX97" fmla="*/ 293069 w 932759"/>
              <a:gd name="connsiteY97" fmla="*/ 1223963 h 2414237"/>
              <a:gd name="connsiteX98" fmla="*/ 283544 w 932759"/>
              <a:gd name="connsiteY98" fmla="*/ 1209675 h 2414237"/>
              <a:gd name="connsiteX99" fmla="*/ 274019 w 932759"/>
              <a:gd name="connsiteY99" fmla="*/ 1176338 h 2414237"/>
              <a:gd name="connsiteX100" fmla="*/ 264494 w 932759"/>
              <a:gd name="connsiteY100" fmla="*/ 1152525 h 2414237"/>
              <a:gd name="connsiteX101" fmla="*/ 240682 w 932759"/>
              <a:gd name="connsiteY101" fmla="*/ 1090613 h 2414237"/>
              <a:gd name="connsiteX102" fmla="*/ 231157 w 932759"/>
              <a:gd name="connsiteY102" fmla="*/ 1071563 h 2414237"/>
              <a:gd name="connsiteX103" fmla="*/ 226394 w 932759"/>
              <a:gd name="connsiteY103" fmla="*/ 1057275 h 2414237"/>
              <a:gd name="connsiteX104" fmla="*/ 216869 w 932759"/>
              <a:gd name="connsiteY104" fmla="*/ 1033463 h 2414237"/>
              <a:gd name="connsiteX105" fmla="*/ 207344 w 932759"/>
              <a:gd name="connsiteY105" fmla="*/ 985838 h 2414237"/>
              <a:gd name="connsiteX106" fmla="*/ 197819 w 932759"/>
              <a:gd name="connsiteY106" fmla="*/ 938213 h 2414237"/>
              <a:gd name="connsiteX107" fmla="*/ 188294 w 932759"/>
              <a:gd name="connsiteY107" fmla="*/ 923925 h 2414237"/>
              <a:gd name="connsiteX108" fmla="*/ 159719 w 932759"/>
              <a:gd name="connsiteY108" fmla="*/ 885825 h 2414237"/>
              <a:gd name="connsiteX109" fmla="*/ 140669 w 932759"/>
              <a:gd name="connsiteY109" fmla="*/ 881063 h 2414237"/>
              <a:gd name="connsiteX110" fmla="*/ 131144 w 932759"/>
              <a:gd name="connsiteY110" fmla="*/ 866775 h 2414237"/>
              <a:gd name="connsiteX111" fmla="*/ 126382 w 932759"/>
              <a:gd name="connsiteY111" fmla="*/ 852488 h 2414237"/>
              <a:gd name="connsiteX112" fmla="*/ 93044 w 932759"/>
              <a:gd name="connsiteY112" fmla="*/ 819150 h 2414237"/>
              <a:gd name="connsiteX113" fmla="*/ 69232 w 932759"/>
              <a:gd name="connsiteY113" fmla="*/ 785813 h 2414237"/>
              <a:gd name="connsiteX114" fmla="*/ 59707 w 932759"/>
              <a:gd name="connsiteY114" fmla="*/ 747713 h 2414237"/>
              <a:gd name="connsiteX115" fmla="*/ 54944 w 932759"/>
              <a:gd name="connsiteY115" fmla="*/ 733425 h 2414237"/>
              <a:gd name="connsiteX116" fmla="*/ 40657 w 932759"/>
              <a:gd name="connsiteY116" fmla="*/ 685800 h 2414237"/>
              <a:gd name="connsiteX117" fmla="*/ 31132 w 932759"/>
              <a:gd name="connsiteY117" fmla="*/ 666750 h 2414237"/>
              <a:gd name="connsiteX118" fmla="*/ 26369 w 932759"/>
              <a:gd name="connsiteY118" fmla="*/ 647700 h 2414237"/>
              <a:gd name="connsiteX119" fmla="*/ 21607 w 932759"/>
              <a:gd name="connsiteY119" fmla="*/ 633413 h 2414237"/>
              <a:gd name="connsiteX120" fmla="*/ 16844 w 932759"/>
              <a:gd name="connsiteY120" fmla="*/ 614363 h 2414237"/>
              <a:gd name="connsiteX121" fmla="*/ 7319 w 932759"/>
              <a:gd name="connsiteY121" fmla="*/ 585788 h 2414237"/>
              <a:gd name="connsiteX122" fmla="*/ 7319 w 932759"/>
              <a:gd name="connsiteY122" fmla="*/ 428625 h 2414237"/>
              <a:gd name="connsiteX123" fmla="*/ 16844 w 932759"/>
              <a:gd name="connsiteY123" fmla="*/ 414338 h 2414237"/>
              <a:gd name="connsiteX124" fmla="*/ 45419 w 932759"/>
              <a:gd name="connsiteY124" fmla="*/ 404813 h 2414237"/>
              <a:gd name="connsiteX125" fmla="*/ 73994 w 932759"/>
              <a:gd name="connsiteY125" fmla="*/ 419100 h 2414237"/>
              <a:gd name="connsiteX126" fmla="*/ 88282 w 932759"/>
              <a:gd name="connsiteY126" fmla="*/ 423863 h 2414237"/>
              <a:gd name="connsiteX127" fmla="*/ 116857 w 932759"/>
              <a:gd name="connsiteY127" fmla="*/ 438150 h 2414237"/>
              <a:gd name="connsiteX128" fmla="*/ 126382 w 932759"/>
              <a:gd name="connsiteY128" fmla="*/ 557213 h 2414237"/>
              <a:gd name="connsiteX0" fmla="*/ 164482 w 931922"/>
              <a:gd name="connsiteY0" fmla="*/ 623888 h 2414237"/>
              <a:gd name="connsiteX1" fmla="*/ 202582 w 931922"/>
              <a:gd name="connsiteY1" fmla="*/ 619125 h 2414237"/>
              <a:gd name="connsiteX2" fmla="*/ 231157 w 931922"/>
              <a:gd name="connsiteY2" fmla="*/ 600075 h 2414237"/>
              <a:gd name="connsiteX3" fmla="*/ 259732 w 931922"/>
              <a:gd name="connsiteY3" fmla="*/ 585788 h 2414237"/>
              <a:gd name="connsiteX4" fmla="*/ 274019 w 931922"/>
              <a:gd name="connsiteY4" fmla="*/ 557213 h 2414237"/>
              <a:gd name="connsiteX5" fmla="*/ 302594 w 931922"/>
              <a:gd name="connsiteY5" fmla="*/ 547688 h 2414237"/>
              <a:gd name="connsiteX6" fmla="*/ 307357 w 931922"/>
              <a:gd name="connsiteY6" fmla="*/ 347663 h 2414237"/>
              <a:gd name="connsiteX7" fmla="*/ 312119 w 931922"/>
              <a:gd name="connsiteY7" fmla="*/ 333375 h 2414237"/>
              <a:gd name="connsiteX8" fmla="*/ 321644 w 931922"/>
              <a:gd name="connsiteY8" fmla="*/ 319088 h 2414237"/>
              <a:gd name="connsiteX9" fmla="*/ 340694 w 931922"/>
              <a:gd name="connsiteY9" fmla="*/ 276225 h 2414237"/>
              <a:gd name="connsiteX10" fmla="*/ 354982 w 931922"/>
              <a:gd name="connsiteY10" fmla="*/ 266700 h 2414237"/>
              <a:gd name="connsiteX11" fmla="*/ 369269 w 931922"/>
              <a:gd name="connsiteY11" fmla="*/ 252413 h 2414237"/>
              <a:gd name="connsiteX12" fmla="*/ 397844 w 931922"/>
              <a:gd name="connsiteY12" fmla="*/ 233363 h 2414237"/>
              <a:gd name="connsiteX13" fmla="*/ 412132 w 931922"/>
              <a:gd name="connsiteY13" fmla="*/ 223838 h 2414237"/>
              <a:gd name="connsiteX14" fmla="*/ 443088 w 931922"/>
              <a:gd name="connsiteY14" fmla="*/ 173831 h 2414237"/>
              <a:gd name="connsiteX15" fmla="*/ 440707 w 931922"/>
              <a:gd name="connsiteY15" fmla="*/ 147638 h 2414237"/>
              <a:gd name="connsiteX16" fmla="*/ 426419 w 931922"/>
              <a:gd name="connsiteY16" fmla="*/ 9525 h 2414237"/>
              <a:gd name="connsiteX17" fmla="*/ 478807 w 931922"/>
              <a:gd name="connsiteY17" fmla="*/ 28575 h 2414237"/>
              <a:gd name="connsiteX18" fmla="*/ 493094 w 931922"/>
              <a:gd name="connsiteY18" fmla="*/ 33338 h 2414237"/>
              <a:gd name="connsiteX19" fmla="*/ 521669 w 931922"/>
              <a:gd name="connsiteY19" fmla="*/ 57150 h 2414237"/>
              <a:gd name="connsiteX20" fmla="*/ 535957 w 931922"/>
              <a:gd name="connsiteY20" fmla="*/ 47625 h 2414237"/>
              <a:gd name="connsiteX21" fmla="*/ 555007 w 931922"/>
              <a:gd name="connsiteY21" fmla="*/ 19050 h 2414237"/>
              <a:gd name="connsiteX22" fmla="*/ 583582 w 931922"/>
              <a:gd name="connsiteY22" fmla="*/ 0 h 2414237"/>
              <a:gd name="connsiteX23" fmla="*/ 621682 w 931922"/>
              <a:gd name="connsiteY23" fmla="*/ 33338 h 2414237"/>
              <a:gd name="connsiteX24" fmla="*/ 645494 w 931922"/>
              <a:gd name="connsiteY24" fmla="*/ 28575 h 2414237"/>
              <a:gd name="connsiteX25" fmla="*/ 659782 w 931922"/>
              <a:gd name="connsiteY25" fmla="*/ 23813 h 2414237"/>
              <a:gd name="connsiteX26" fmla="*/ 678832 w 931922"/>
              <a:gd name="connsiteY26" fmla="*/ 28575 h 2414237"/>
              <a:gd name="connsiteX27" fmla="*/ 683594 w 931922"/>
              <a:gd name="connsiteY27" fmla="*/ 42863 h 2414237"/>
              <a:gd name="connsiteX28" fmla="*/ 688357 w 931922"/>
              <a:gd name="connsiteY28" fmla="*/ 171450 h 2414237"/>
              <a:gd name="connsiteX29" fmla="*/ 697882 w 931922"/>
              <a:gd name="connsiteY29" fmla="*/ 200025 h 2414237"/>
              <a:gd name="connsiteX30" fmla="*/ 702644 w 931922"/>
              <a:gd name="connsiteY30" fmla="*/ 214313 h 2414237"/>
              <a:gd name="connsiteX31" fmla="*/ 707407 w 931922"/>
              <a:gd name="connsiteY31" fmla="*/ 228600 h 2414237"/>
              <a:gd name="connsiteX32" fmla="*/ 716932 w 931922"/>
              <a:gd name="connsiteY32" fmla="*/ 261938 h 2414237"/>
              <a:gd name="connsiteX33" fmla="*/ 731219 w 931922"/>
              <a:gd name="connsiteY33" fmla="*/ 276225 h 2414237"/>
              <a:gd name="connsiteX34" fmla="*/ 735982 w 931922"/>
              <a:gd name="connsiteY34" fmla="*/ 338138 h 2414237"/>
              <a:gd name="connsiteX35" fmla="*/ 750269 w 931922"/>
              <a:gd name="connsiteY35" fmla="*/ 504825 h 2414237"/>
              <a:gd name="connsiteX36" fmla="*/ 740744 w 931922"/>
              <a:gd name="connsiteY36" fmla="*/ 609600 h 2414237"/>
              <a:gd name="connsiteX37" fmla="*/ 755032 w 931922"/>
              <a:gd name="connsiteY37" fmla="*/ 704850 h 2414237"/>
              <a:gd name="connsiteX38" fmla="*/ 831232 w 931922"/>
              <a:gd name="connsiteY38" fmla="*/ 700088 h 2414237"/>
              <a:gd name="connsiteX39" fmla="*/ 850282 w 931922"/>
              <a:gd name="connsiteY39" fmla="*/ 695325 h 2414237"/>
              <a:gd name="connsiteX40" fmla="*/ 835994 w 931922"/>
              <a:gd name="connsiteY40" fmla="*/ 704850 h 2414237"/>
              <a:gd name="connsiteX41" fmla="*/ 802657 w 931922"/>
              <a:gd name="connsiteY41" fmla="*/ 719138 h 2414237"/>
              <a:gd name="connsiteX42" fmla="*/ 793132 w 931922"/>
              <a:gd name="connsiteY42" fmla="*/ 733425 h 2414237"/>
              <a:gd name="connsiteX43" fmla="*/ 797894 w 931922"/>
              <a:gd name="connsiteY43" fmla="*/ 747713 h 2414237"/>
              <a:gd name="connsiteX44" fmla="*/ 812182 w 931922"/>
              <a:gd name="connsiteY44" fmla="*/ 781050 h 2414237"/>
              <a:gd name="connsiteX45" fmla="*/ 821707 w 931922"/>
              <a:gd name="connsiteY45" fmla="*/ 809625 h 2414237"/>
              <a:gd name="connsiteX46" fmla="*/ 826469 w 931922"/>
              <a:gd name="connsiteY46" fmla="*/ 823913 h 2414237"/>
              <a:gd name="connsiteX47" fmla="*/ 831232 w 931922"/>
              <a:gd name="connsiteY47" fmla="*/ 895350 h 2414237"/>
              <a:gd name="connsiteX48" fmla="*/ 845519 w 931922"/>
              <a:gd name="connsiteY48" fmla="*/ 904875 h 2414237"/>
              <a:gd name="connsiteX49" fmla="*/ 859807 w 931922"/>
              <a:gd name="connsiteY49" fmla="*/ 919163 h 2414237"/>
              <a:gd name="connsiteX50" fmla="*/ 864569 w 931922"/>
              <a:gd name="connsiteY50" fmla="*/ 995363 h 2414237"/>
              <a:gd name="connsiteX51" fmla="*/ 869332 w 931922"/>
              <a:gd name="connsiteY51" fmla="*/ 1014413 h 2414237"/>
              <a:gd name="connsiteX52" fmla="*/ 874094 w 931922"/>
              <a:gd name="connsiteY52" fmla="*/ 1042988 h 2414237"/>
              <a:gd name="connsiteX53" fmla="*/ 878857 w 931922"/>
              <a:gd name="connsiteY53" fmla="*/ 1066800 h 2414237"/>
              <a:gd name="connsiteX54" fmla="*/ 888382 w 931922"/>
              <a:gd name="connsiteY54" fmla="*/ 1404938 h 2414237"/>
              <a:gd name="connsiteX55" fmla="*/ 893144 w 931922"/>
              <a:gd name="connsiteY55" fmla="*/ 1419225 h 2414237"/>
              <a:gd name="connsiteX56" fmla="*/ 897907 w 931922"/>
              <a:gd name="connsiteY56" fmla="*/ 1443038 h 2414237"/>
              <a:gd name="connsiteX57" fmla="*/ 897907 w 931922"/>
              <a:gd name="connsiteY57" fmla="*/ 1633538 h 2414237"/>
              <a:gd name="connsiteX58" fmla="*/ 902669 w 931922"/>
              <a:gd name="connsiteY58" fmla="*/ 1647825 h 2414237"/>
              <a:gd name="connsiteX59" fmla="*/ 902669 w 931922"/>
              <a:gd name="connsiteY59" fmla="*/ 1862138 h 2414237"/>
              <a:gd name="connsiteX60" fmla="*/ 916957 w 931922"/>
              <a:gd name="connsiteY60" fmla="*/ 1914525 h 2414237"/>
              <a:gd name="connsiteX61" fmla="*/ 926482 w 931922"/>
              <a:gd name="connsiteY61" fmla="*/ 1909763 h 2414237"/>
              <a:gd name="connsiteX62" fmla="*/ 826469 w 931922"/>
              <a:gd name="connsiteY62" fmla="*/ 1919288 h 2414237"/>
              <a:gd name="connsiteX63" fmla="*/ 812182 w 931922"/>
              <a:gd name="connsiteY63" fmla="*/ 1890713 h 2414237"/>
              <a:gd name="connsiteX64" fmla="*/ 783607 w 931922"/>
              <a:gd name="connsiteY64" fmla="*/ 1862138 h 2414237"/>
              <a:gd name="connsiteX65" fmla="*/ 721694 w 931922"/>
              <a:gd name="connsiteY65" fmla="*/ 1866900 h 2414237"/>
              <a:gd name="connsiteX66" fmla="*/ 707407 w 931922"/>
              <a:gd name="connsiteY66" fmla="*/ 1876425 h 2414237"/>
              <a:gd name="connsiteX67" fmla="*/ 674069 w 931922"/>
              <a:gd name="connsiteY67" fmla="*/ 1885950 h 2414237"/>
              <a:gd name="connsiteX68" fmla="*/ 623269 w 931922"/>
              <a:gd name="connsiteY68" fmla="*/ 2092325 h 2414237"/>
              <a:gd name="connsiteX69" fmla="*/ 655019 w 931922"/>
              <a:gd name="connsiteY69" fmla="*/ 2138363 h 2414237"/>
              <a:gd name="connsiteX70" fmla="*/ 683594 w 931922"/>
              <a:gd name="connsiteY70" fmla="*/ 2281238 h 2414237"/>
              <a:gd name="connsiteX71" fmla="*/ 718519 w 931922"/>
              <a:gd name="connsiteY71" fmla="*/ 2411413 h 2414237"/>
              <a:gd name="connsiteX72" fmla="*/ 614538 w 931922"/>
              <a:gd name="connsiteY72" fmla="*/ 2257425 h 2414237"/>
              <a:gd name="connsiteX73" fmla="*/ 564532 w 931922"/>
              <a:gd name="connsiteY73" fmla="*/ 2152650 h 2414237"/>
              <a:gd name="connsiteX74" fmla="*/ 421657 w 931922"/>
              <a:gd name="connsiteY74" fmla="*/ 1943100 h 2414237"/>
              <a:gd name="connsiteX75" fmla="*/ 431182 w 931922"/>
              <a:gd name="connsiteY75" fmla="*/ 1785938 h 2414237"/>
              <a:gd name="connsiteX76" fmla="*/ 435944 w 931922"/>
              <a:gd name="connsiteY76" fmla="*/ 1766888 h 2414237"/>
              <a:gd name="connsiteX77" fmla="*/ 450232 w 931922"/>
              <a:gd name="connsiteY77" fmla="*/ 1743075 h 2414237"/>
              <a:gd name="connsiteX78" fmla="*/ 459757 w 931922"/>
              <a:gd name="connsiteY78" fmla="*/ 1724025 h 2414237"/>
              <a:gd name="connsiteX79" fmla="*/ 464519 w 931922"/>
              <a:gd name="connsiteY79" fmla="*/ 1704975 h 2414237"/>
              <a:gd name="connsiteX80" fmla="*/ 474044 w 931922"/>
              <a:gd name="connsiteY80" fmla="*/ 1690688 h 2414237"/>
              <a:gd name="connsiteX81" fmla="*/ 478807 w 931922"/>
              <a:gd name="connsiteY81" fmla="*/ 1676400 h 2414237"/>
              <a:gd name="connsiteX82" fmla="*/ 428801 w 931922"/>
              <a:gd name="connsiteY82" fmla="*/ 1635919 h 2414237"/>
              <a:gd name="connsiteX83" fmla="*/ 464519 w 931922"/>
              <a:gd name="connsiteY83" fmla="*/ 1647825 h 2414237"/>
              <a:gd name="connsiteX84" fmla="*/ 488332 w 931922"/>
              <a:gd name="connsiteY84" fmla="*/ 1628775 h 2414237"/>
              <a:gd name="connsiteX85" fmla="*/ 445469 w 931922"/>
              <a:gd name="connsiteY85" fmla="*/ 1585913 h 2414237"/>
              <a:gd name="connsiteX86" fmla="*/ 426419 w 931922"/>
              <a:gd name="connsiteY86" fmla="*/ 1576388 h 2414237"/>
              <a:gd name="connsiteX87" fmla="*/ 393082 w 931922"/>
              <a:gd name="connsiteY87" fmla="*/ 1557338 h 2414237"/>
              <a:gd name="connsiteX88" fmla="*/ 364507 w 931922"/>
              <a:gd name="connsiteY88" fmla="*/ 1533525 h 2414237"/>
              <a:gd name="connsiteX89" fmla="*/ 378795 w 931922"/>
              <a:gd name="connsiteY89" fmla="*/ 1504950 h 2414237"/>
              <a:gd name="connsiteX90" fmla="*/ 388320 w 931922"/>
              <a:gd name="connsiteY90" fmla="*/ 1459706 h 2414237"/>
              <a:gd name="connsiteX91" fmla="*/ 376413 w 931922"/>
              <a:gd name="connsiteY91" fmla="*/ 1409700 h 2414237"/>
              <a:gd name="connsiteX92" fmla="*/ 331169 w 931922"/>
              <a:gd name="connsiteY92" fmla="*/ 1314450 h 2414237"/>
              <a:gd name="connsiteX93" fmla="*/ 316882 w 931922"/>
              <a:gd name="connsiteY93" fmla="*/ 1319213 h 2414237"/>
              <a:gd name="connsiteX94" fmla="*/ 312119 w 931922"/>
              <a:gd name="connsiteY94" fmla="*/ 1300163 h 2414237"/>
              <a:gd name="connsiteX95" fmla="*/ 307357 w 931922"/>
              <a:gd name="connsiteY95" fmla="*/ 1285875 h 2414237"/>
              <a:gd name="connsiteX96" fmla="*/ 293069 w 931922"/>
              <a:gd name="connsiteY96" fmla="*/ 1223963 h 2414237"/>
              <a:gd name="connsiteX97" fmla="*/ 283544 w 931922"/>
              <a:gd name="connsiteY97" fmla="*/ 1209675 h 2414237"/>
              <a:gd name="connsiteX98" fmla="*/ 274019 w 931922"/>
              <a:gd name="connsiteY98" fmla="*/ 1176338 h 2414237"/>
              <a:gd name="connsiteX99" fmla="*/ 264494 w 931922"/>
              <a:gd name="connsiteY99" fmla="*/ 1152525 h 2414237"/>
              <a:gd name="connsiteX100" fmla="*/ 240682 w 931922"/>
              <a:gd name="connsiteY100" fmla="*/ 1090613 h 2414237"/>
              <a:gd name="connsiteX101" fmla="*/ 231157 w 931922"/>
              <a:gd name="connsiteY101" fmla="*/ 1071563 h 2414237"/>
              <a:gd name="connsiteX102" fmla="*/ 226394 w 931922"/>
              <a:gd name="connsiteY102" fmla="*/ 1057275 h 2414237"/>
              <a:gd name="connsiteX103" fmla="*/ 216869 w 931922"/>
              <a:gd name="connsiteY103" fmla="*/ 1033463 h 2414237"/>
              <a:gd name="connsiteX104" fmla="*/ 207344 w 931922"/>
              <a:gd name="connsiteY104" fmla="*/ 985838 h 2414237"/>
              <a:gd name="connsiteX105" fmla="*/ 197819 w 931922"/>
              <a:gd name="connsiteY105" fmla="*/ 938213 h 2414237"/>
              <a:gd name="connsiteX106" fmla="*/ 188294 w 931922"/>
              <a:gd name="connsiteY106" fmla="*/ 923925 h 2414237"/>
              <a:gd name="connsiteX107" fmla="*/ 159719 w 931922"/>
              <a:gd name="connsiteY107" fmla="*/ 885825 h 2414237"/>
              <a:gd name="connsiteX108" fmla="*/ 140669 w 931922"/>
              <a:gd name="connsiteY108" fmla="*/ 881063 h 2414237"/>
              <a:gd name="connsiteX109" fmla="*/ 131144 w 931922"/>
              <a:gd name="connsiteY109" fmla="*/ 866775 h 2414237"/>
              <a:gd name="connsiteX110" fmla="*/ 126382 w 931922"/>
              <a:gd name="connsiteY110" fmla="*/ 852488 h 2414237"/>
              <a:gd name="connsiteX111" fmla="*/ 93044 w 931922"/>
              <a:gd name="connsiteY111" fmla="*/ 819150 h 2414237"/>
              <a:gd name="connsiteX112" fmla="*/ 69232 w 931922"/>
              <a:gd name="connsiteY112" fmla="*/ 785813 h 2414237"/>
              <a:gd name="connsiteX113" fmla="*/ 59707 w 931922"/>
              <a:gd name="connsiteY113" fmla="*/ 747713 h 2414237"/>
              <a:gd name="connsiteX114" fmla="*/ 54944 w 931922"/>
              <a:gd name="connsiteY114" fmla="*/ 733425 h 2414237"/>
              <a:gd name="connsiteX115" fmla="*/ 40657 w 931922"/>
              <a:gd name="connsiteY115" fmla="*/ 685800 h 2414237"/>
              <a:gd name="connsiteX116" fmla="*/ 31132 w 931922"/>
              <a:gd name="connsiteY116" fmla="*/ 666750 h 2414237"/>
              <a:gd name="connsiteX117" fmla="*/ 26369 w 931922"/>
              <a:gd name="connsiteY117" fmla="*/ 647700 h 2414237"/>
              <a:gd name="connsiteX118" fmla="*/ 21607 w 931922"/>
              <a:gd name="connsiteY118" fmla="*/ 633413 h 2414237"/>
              <a:gd name="connsiteX119" fmla="*/ 16844 w 931922"/>
              <a:gd name="connsiteY119" fmla="*/ 614363 h 2414237"/>
              <a:gd name="connsiteX120" fmla="*/ 7319 w 931922"/>
              <a:gd name="connsiteY120" fmla="*/ 585788 h 2414237"/>
              <a:gd name="connsiteX121" fmla="*/ 7319 w 931922"/>
              <a:gd name="connsiteY121" fmla="*/ 428625 h 2414237"/>
              <a:gd name="connsiteX122" fmla="*/ 16844 w 931922"/>
              <a:gd name="connsiteY122" fmla="*/ 414338 h 2414237"/>
              <a:gd name="connsiteX123" fmla="*/ 45419 w 931922"/>
              <a:gd name="connsiteY123" fmla="*/ 404813 h 2414237"/>
              <a:gd name="connsiteX124" fmla="*/ 73994 w 931922"/>
              <a:gd name="connsiteY124" fmla="*/ 419100 h 2414237"/>
              <a:gd name="connsiteX125" fmla="*/ 88282 w 931922"/>
              <a:gd name="connsiteY125" fmla="*/ 423863 h 2414237"/>
              <a:gd name="connsiteX126" fmla="*/ 116857 w 931922"/>
              <a:gd name="connsiteY126" fmla="*/ 438150 h 2414237"/>
              <a:gd name="connsiteX127" fmla="*/ 126382 w 931922"/>
              <a:gd name="connsiteY127" fmla="*/ 557213 h 2414237"/>
              <a:gd name="connsiteX0" fmla="*/ 164482 w 916957"/>
              <a:gd name="connsiteY0" fmla="*/ 623888 h 2414237"/>
              <a:gd name="connsiteX1" fmla="*/ 202582 w 916957"/>
              <a:gd name="connsiteY1" fmla="*/ 619125 h 2414237"/>
              <a:gd name="connsiteX2" fmla="*/ 231157 w 916957"/>
              <a:gd name="connsiteY2" fmla="*/ 600075 h 2414237"/>
              <a:gd name="connsiteX3" fmla="*/ 259732 w 916957"/>
              <a:gd name="connsiteY3" fmla="*/ 585788 h 2414237"/>
              <a:gd name="connsiteX4" fmla="*/ 274019 w 916957"/>
              <a:gd name="connsiteY4" fmla="*/ 557213 h 2414237"/>
              <a:gd name="connsiteX5" fmla="*/ 302594 w 916957"/>
              <a:gd name="connsiteY5" fmla="*/ 547688 h 2414237"/>
              <a:gd name="connsiteX6" fmla="*/ 307357 w 916957"/>
              <a:gd name="connsiteY6" fmla="*/ 347663 h 2414237"/>
              <a:gd name="connsiteX7" fmla="*/ 312119 w 916957"/>
              <a:gd name="connsiteY7" fmla="*/ 333375 h 2414237"/>
              <a:gd name="connsiteX8" fmla="*/ 321644 w 916957"/>
              <a:gd name="connsiteY8" fmla="*/ 319088 h 2414237"/>
              <a:gd name="connsiteX9" fmla="*/ 340694 w 916957"/>
              <a:gd name="connsiteY9" fmla="*/ 276225 h 2414237"/>
              <a:gd name="connsiteX10" fmla="*/ 354982 w 916957"/>
              <a:gd name="connsiteY10" fmla="*/ 266700 h 2414237"/>
              <a:gd name="connsiteX11" fmla="*/ 369269 w 916957"/>
              <a:gd name="connsiteY11" fmla="*/ 252413 h 2414237"/>
              <a:gd name="connsiteX12" fmla="*/ 397844 w 916957"/>
              <a:gd name="connsiteY12" fmla="*/ 233363 h 2414237"/>
              <a:gd name="connsiteX13" fmla="*/ 412132 w 916957"/>
              <a:gd name="connsiteY13" fmla="*/ 223838 h 2414237"/>
              <a:gd name="connsiteX14" fmla="*/ 443088 w 916957"/>
              <a:gd name="connsiteY14" fmla="*/ 173831 h 2414237"/>
              <a:gd name="connsiteX15" fmla="*/ 440707 w 916957"/>
              <a:gd name="connsiteY15" fmla="*/ 147638 h 2414237"/>
              <a:gd name="connsiteX16" fmla="*/ 426419 w 916957"/>
              <a:gd name="connsiteY16" fmla="*/ 9525 h 2414237"/>
              <a:gd name="connsiteX17" fmla="*/ 478807 w 916957"/>
              <a:gd name="connsiteY17" fmla="*/ 28575 h 2414237"/>
              <a:gd name="connsiteX18" fmla="*/ 493094 w 916957"/>
              <a:gd name="connsiteY18" fmla="*/ 33338 h 2414237"/>
              <a:gd name="connsiteX19" fmla="*/ 521669 w 916957"/>
              <a:gd name="connsiteY19" fmla="*/ 57150 h 2414237"/>
              <a:gd name="connsiteX20" fmla="*/ 535957 w 916957"/>
              <a:gd name="connsiteY20" fmla="*/ 47625 h 2414237"/>
              <a:gd name="connsiteX21" fmla="*/ 555007 w 916957"/>
              <a:gd name="connsiteY21" fmla="*/ 19050 h 2414237"/>
              <a:gd name="connsiteX22" fmla="*/ 583582 w 916957"/>
              <a:gd name="connsiteY22" fmla="*/ 0 h 2414237"/>
              <a:gd name="connsiteX23" fmla="*/ 621682 w 916957"/>
              <a:gd name="connsiteY23" fmla="*/ 33338 h 2414237"/>
              <a:gd name="connsiteX24" fmla="*/ 645494 w 916957"/>
              <a:gd name="connsiteY24" fmla="*/ 28575 h 2414237"/>
              <a:gd name="connsiteX25" fmla="*/ 659782 w 916957"/>
              <a:gd name="connsiteY25" fmla="*/ 23813 h 2414237"/>
              <a:gd name="connsiteX26" fmla="*/ 678832 w 916957"/>
              <a:gd name="connsiteY26" fmla="*/ 28575 h 2414237"/>
              <a:gd name="connsiteX27" fmla="*/ 683594 w 916957"/>
              <a:gd name="connsiteY27" fmla="*/ 42863 h 2414237"/>
              <a:gd name="connsiteX28" fmla="*/ 688357 w 916957"/>
              <a:gd name="connsiteY28" fmla="*/ 171450 h 2414237"/>
              <a:gd name="connsiteX29" fmla="*/ 697882 w 916957"/>
              <a:gd name="connsiteY29" fmla="*/ 200025 h 2414237"/>
              <a:gd name="connsiteX30" fmla="*/ 702644 w 916957"/>
              <a:gd name="connsiteY30" fmla="*/ 214313 h 2414237"/>
              <a:gd name="connsiteX31" fmla="*/ 707407 w 916957"/>
              <a:gd name="connsiteY31" fmla="*/ 228600 h 2414237"/>
              <a:gd name="connsiteX32" fmla="*/ 716932 w 916957"/>
              <a:gd name="connsiteY32" fmla="*/ 261938 h 2414237"/>
              <a:gd name="connsiteX33" fmla="*/ 731219 w 916957"/>
              <a:gd name="connsiteY33" fmla="*/ 276225 h 2414237"/>
              <a:gd name="connsiteX34" fmla="*/ 735982 w 916957"/>
              <a:gd name="connsiteY34" fmla="*/ 338138 h 2414237"/>
              <a:gd name="connsiteX35" fmla="*/ 750269 w 916957"/>
              <a:gd name="connsiteY35" fmla="*/ 504825 h 2414237"/>
              <a:gd name="connsiteX36" fmla="*/ 740744 w 916957"/>
              <a:gd name="connsiteY36" fmla="*/ 609600 h 2414237"/>
              <a:gd name="connsiteX37" fmla="*/ 755032 w 916957"/>
              <a:gd name="connsiteY37" fmla="*/ 704850 h 2414237"/>
              <a:gd name="connsiteX38" fmla="*/ 831232 w 916957"/>
              <a:gd name="connsiteY38" fmla="*/ 700088 h 2414237"/>
              <a:gd name="connsiteX39" fmla="*/ 850282 w 916957"/>
              <a:gd name="connsiteY39" fmla="*/ 695325 h 2414237"/>
              <a:gd name="connsiteX40" fmla="*/ 835994 w 916957"/>
              <a:gd name="connsiteY40" fmla="*/ 704850 h 2414237"/>
              <a:gd name="connsiteX41" fmla="*/ 802657 w 916957"/>
              <a:gd name="connsiteY41" fmla="*/ 719138 h 2414237"/>
              <a:gd name="connsiteX42" fmla="*/ 793132 w 916957"/>
              <a:gd name="connsiteY42" fmla="*/ 733425 h 2414237"/>
              <a:gd name="connsiteX43" fmla="*/ 797894 w 916957"/>
              <a:gd name="connsiteY43" fmla="*/ 747713 h 2414237"/>
              <a:gd name="connsiteX44" fmla="*/ 812182 w 916957"/>
              <a:gd name="connsiteY44" fmla="*/ 781050 h 2414237"/>
              <a:gd name="connsiteX45" fmla="*/ 821707 w 916957"/>
              <a:gd name="connsiteY45" fmla="*/ 809625 h 2414237"/>
              <a:gd name="connsiteX46" fmla="*/ 826469 w 916957"/>
              <a:gd name="connsiteY46" fmla="*/ 823913 h 2414237"/>
              <a:gd name="connsiteX47" fmla="*/ 831232 w 916957"/>
              <a:gd name="connsiteY47" fmla="*/ 895350 h 2414237"/>
              <a:gd name="connsiteX48" fmla="*/ 845519 w 916957"/>
              <a:gd name="connsiteY48" fmla="*/ 904875 h 2414237"/>
              <a:gd name="connsiteX49" fmla="*/ 859807 w 916957"/>
              <a:gd name="connsiteY49" fmla="*/ 919163 h 2414237"/>
              <a:gd name="connsiteX50" fmla="*/ 864569 w 916957"/>
              <a:gd name="connsiteY50" fmla="*/ 995363 h 2414237"/>
              <a:gd name="connsiteX51" fmla="*/ 869332 w 916957"/>
              <a:gd name="connsiteY51" fmla="*/ 1014413 h 2414237"/>
              <a:gd name="connsiteX52" fmla="*/ 874094 w 916957"/>
              <a:gd name="connsiteY52" fmla="*/ 1042988 h 2414237"/>
              <a:gd name="connsiteX53" fmla="*/ 878857 w 916957"/>
              <a:gd name="connsiteY53" fmla="*/ 1066800 h 2414237"/>
              <a:gd name="connsiteX54" fmla="*/ 888382 w 916957"/>
              <a:gd name="connsiteY54" fmla="*/ 1404938 h 2414237"/>
              <a:gd name="connsiteX55" fmla="*/ 893144 w 916957"/>
              <a:gd name="connsiteY55" fmla="*/ 1419225 h 2414237"/>
              <a:gd name="connsiteX56" fmla="*/ 897907 w 916957"/>
              <a:gd name="connsiteY56" fmla="*/ 1443038 h 2414237"/>
              <a:gd name="connsiteX57" fmla="*/ 897907 w 916957"/>
              <a:gd name="connsiteY57" fmla="*/ 1633538 h 2414237"/>
              <a:gd name="connsiteX58" fmla="*/ 902669 w 916957"/>
              <a:gd name="connsiteY58" fmla="*/ 1647825 h 2414237"/>
              <a:gd name="connsiteX59" fmla="*/ 902669 w 916957"/>
              <a:gd name="connsiteY59" fmla="*/ 1862138 h 2414237"/>
              <a:gd name="connsiteX60" fmla="*/ 916957 w 916957"/>
              <a:gd name="connsiteY60" fmla="*/ 1914525 h 2414237"/>
              <a:gd name="connsiteX61" fmla="*/ 826469 w 916957"/>
              <a:gd name="connsiteY61" fmla="*/ 1919288 h 2414237"/>
              <a:gd name="connsiteX62" fmla="*/ 812182 w 916957"/>
              <a:gd name="connsiteY62" fmla="*/ 1890713 h 2414237"/>
              <a:gd name="connsiteX63" fmla="*/ 783607 w 916957"/>
              <a:gd name="connsiteY63" fmla="*/ 1862138 h 2414237"/>
              <a:gd name="connsiteX64" fmla="*/ 721694 w 916957"/>
              <a:gd name="connsiteY64" fmla="*/ 1866900 h 2414237"/>
              <a:gd name="connsiteX65" fmla="*/ 707407 w 916957"/>
              <a:gd name="connsiteY65" fmla="*/ 1876425 h 2414237"/>
              <a:gd name="connsiteX66" fmla="*/ 674069 w 916957"/>
              <a:gd name="connsiteY66" fmla="*/ 1885950 h 2414237"/>
              <a:gd name="connsiteX67" fmla="*/ 623269 w 916957"/>
              <a:gd name="connsiteY67" fmla="*/ 2092325 h 2414237"/>
              <a:gd name="connsiteX68" fmla="*/ 655019 w 916957"/>
              <a:gd name="connsiteY68" fmla="*/ 2138363 h 2414237"/>
              <a:gd name="connsiteX69" fmla="*/ 683594 w 916957"/>
              <a:gd name="connsiteY69" fmla="*/ 2281238 h 2414237"/>
              <a:gd name="connsiteX70" fmla="*/ 718519 w 916957"/>
              <a:gd name="connsiteY70" fmla="*/ 2411413 h 2414237"/>
              <a:gd name="connsiteX71" fmla="*/ 614538 w 916957"/>
              <a:gd name="connsiteY71" fmla="*/ 2257425 h 2414237"/>
              <a:gd name="connsiteX72" fmla="*/ 564532 w 916957"/>
              <a:gd name="connsiteY72" fmla="*/ 2152650 h 2414237"/>
              <a:gd name="connsiteX73" fmla="*/ 421657 w 916957"/>
              <a:gd name="connsiteY73" fmla="*/ 1943100 h 2414237"/>
              <a:gd name="connsiteX74" fmla="*/ 431182 w 916957"/>
              <a:gd name="connsiteY74" fmla="*/ 1785938 h 2414237"/>
              <a:gd name="connsiteX75" fmla="*/ 435944 w 916957"/>
              <a:gd name="connsiteY75" fmla="*/ 1766888 h 2414237"/>
              <a:gd name="connsiteX76" fmla="*/ 450232 w 916957"/>
              <a:gd name="connsiteY76" fmla="*/ 1743075 h 2414237"/>
              <a:gd name="connsiteX77" fmla="*/ 459757 w 916957"/>
              <a:gd name="connsiteY77" fmla="*/ 1724025 h 2414237"/>
              <a:gd name="connsiteX78" fmla="*/ 464519 w 916957"/>
              <a:gd name="connsiteY78" fmla="*/ 1704975 h 2414237"/>
              <a:gd name="connsiteX79" fmla="*/ 474044 w 916957"/>
              <a:gd name="connsiteY79" fmla="*/ 1690688 h 2414237"/>
              <a:gd name="connsiteX80" fmla="*/ 478807 w 916957"/>
              <a:gd name="connsiteY80" fmla="*/ 1676400 h 2414237"/>
              <a:gd name="connsiteX81" fmla="*/ 428801 w 916957"/>
              <a:gd name="connsiteY81" fmla="*/ 1635919 h 2414237"/>
              <a:gd name="connsiteX82" fmla="*/ 464519 w 916957"/>
              <a:gd name="connsiteY82" fmla="*/ 1647825 h 2414237"/>
              <a:gd name="connsiteX83" fmla="*/ 488332 w 916957"/>
              <a:gd name="connsiteY83" fmla="*/ 1628775 h 2414237"/>
              <a:gd name="connsiteX84" fmla="*/ 445469 w 916957"/>
              <a:gd name="connsiteY84" fmla="*/ 1585913 h 2414237"/>
              <a:gd name="connsiteX85" fmla="*/ 426419 w 916957"/>
              <a:gd name="connsiteY85" fmla="*/ 1576388 h 2414237"/>
              <a:gd name="connsiteX86" fmla="*/ 393082 w 916957"/>
              <a:gd name="connsiteY86" fmla="*/ 1557338 h 2414237"/>
              <a:gd name="connsiteX87" fmla="*/ 364507 w 916957"/>
              <a:gd name="connsiteY87" fmla="*/ 1533525 h 2414237"/>
              <a:gd name="connsiteX88" fmla="*/ 378795 w 916957"/>
              <a:gd name="connsiteY88" fmla="*/ 1504950 h 2414237"/>
              <a:gd name="connsiteX89" fmla="*/ 388320 w 916957"/>
              <a:gd name="connsiteY89" fmla="*/ 1459706 h 2414237"/>
              <a:gd name="connsiteX90" fmla="*/ 376413 w 916957"/>
              <a:gd name="connsiteY90" fmla="*/ 1409700 h 2414237"/>
              <a:gd name="connsiteX91" fmla="*/ 331169 w 916957"/>
              <a:gd name="connsiteY91" fmla="*/ 1314450 h 2414237"/>
              <a:gd name="connsiteX92" fmla="*/ 316882 w 916957"/>
              <a:gd name="connsiteY92" fmla="*/ 1319213 h 2414237"/>
              <a:gd name="connsiteX93" fmla="*/ 312119 w 916957"/>
              <a:gd name="connsiteY93" fmla="*/ 1300163 h 2414237"/>
              <a:gd name="connsiteX94" fmla="*/ 307357 w 916957"/>
              <a:gd name="connsiteY94" fmla="*/ 1285875 h 2414237"/>
              <a:gd name="connsiteX95" fmla="*/ 293069 w 916957"/>
              <a:gd name="connsiteY95" fmla="*/ 1223963 h 2414237"/>
              <a:gd name="connsiteX96" fmla="*/ 283544 w 916957"/>
              <a:gd name="connsiteY96" fmla="*/ 1209675 h 2414237"/>
              <a:gd name="connsiteX97" fmla="*/ 274019 w 916957"/>
              <a:gd name="connsiteY97" fmla="*/ 1176338 h 2414237"/>
              <a:gd name="connsiteX98" fmla="*/ 264494 w 916957"/>
              <a:gd name="connsiteY98" fmla="*/ 1152525 h 2414237"/>
              <a:gd name="connsiteX99" fmla="*/ 240682 w 916957"/>
              <a:gd name="connsiteY99" fmla="*/ 1090613 h 2414237"/>
              <a:gd name="connsiteX100" fmla="*/ 231157 w 916957"/>
              <a:gd name="connsiteY100" fmla="*/ 1071563 h 2414237"/>
              <a:gd name="connsiteX101" fmla="*/ 226394 w 916957"/>
              <a:gd name="connsiteY101" fmla="*/ 1057275 h 2414237"/>
              <a:gd name="connsiteX102" fmla="*/ 216869 w 916957"/>
              <a:gd name="connsiteY102" fmla="*/ 1033463 h 2414237"/>
              <a:gd name="connsiteX103" fmla="*/ 207344 w 916957"/>
              <a:gd name="connsiteY103" fmla="*/ 985838 h 2414237"/>
              <a:gd name="connsiteX104" fmla="*/ 197819 w 916957"/>
              <a:gd name="connsiteY104" fmla="*/ 938213 h 2414237"/>
              <a:gd name="connsiteX105" fmla="*/ 188294 w 916957"/>
              <a:gd name="connsiteY105" fmla="*/ 923925 h 2414237"/>
              <a:gd name="connsiteX106" fmla="*/ 159719 w 916957"/>
              <a:gd name="connsiteY106" fmla="*/ 885825 h 2414237"/>
              <a:gd name="connsiteX107" fmla="*/ 140669 w 916957"/>
              <a:gd name="connsiteY107" fmla="*/ 881063 h 2414237"/>
              <a:gd name="connsiteX108" fmla="*/ 131144 w 916957"/>
              <a:gd name="connsiteY108" fmla="*/ 866775 h 2414237"/>
              <a:gd name="connsiteX109" fmla="*/ 126382 w 916957"/>
              <a:gd name="connsiteY109" fmla="*/ 852488 h 2414237"/>
              <a:gd name="connsiteX110" fmla="*/ 93044 w 916957"/>
              <a:gd name="connsiteY110" fmla="*/ 819150 h 2414237"/>
              <a:gd name="connsiteX111" fmla="*/ 69232 w 916957"/>
              <a:gd name="connsiteY111" fmla="*/ 785813 h 2414237"/>
              <a:gd name="connsiteX112" fmla="*/ 59707 w 916957"/>
              <a:gd name="connsiteY112" fmla="*/ 747713 h 2414237"/>
              <a:gd name="connsiteX113" fmla="*/ 54944 w 916957"/>
              <a:gd name="connsiteY113" fmla="*/ 733425 h 2414237"/>
              <a:gd name="connsiteX114" fmla="*/ 40657 w 916957"/>
              <a:gd name="connsiteY114" fmla="*/ 685800 h 2414237"/>
              <a:gd name="connsiteX115" fmla="*/ 31132 w 916957"/>
              <a:gd name="connsiteY115" fmla="*/ 666750 h 2414237"/>
              <a:gd name="connsiteX116" fmla="*/ 26369 w 916957"/>
              <a:gd name="connsiteY116" fmla="*/ 647700 h 2414237"/>
              <a:gd name="connsiteX117" fmla="*/ 21607 w 916957"/>
              <a:gd name="connsiteY117" fmla="*/ 633413 h 2414237"/>
              <a:gd name="connsiteX118" fmla="*/ 16844 w 916957"/>
              <a:gd name="connsiteY118" fmla="*/ 614363 h 2414237"/>
              <a:gd name="connsiteX119" fmla="*/ 7319 w 916957"/>
              <a:gd name="connsiteY119" fmla="*/ 585788 h 2414237"/>
              <a:gd name="connsiteX120" fmla="*/ 7319 w 916957"/>
              <a:gd name="connsiteY120" fmla="*/ 428625 h 2414237"/>
              <a:gd name="connsiteX121" fmla="*/ 16844 w 916957"/>
              <a:gd name="connsiteY121" fmla="*/ 414338 h 2414237"/>
              <a:gd name="connsiteX122" fmla="*/ 45419 w 916957"/>
              <a:gd name="connsiteY122" fmla="*/ 404813 h 2414237"/>
              <a:gd name="connsiteX123" fmla="*/ 73994 w 916957"/>
              <a:gd name="connsiteY123" fmla="*/ 419100 h 2414237"/>
              <a:gd name="connsiteX124" fmla="*/ 88282 w 916957"/>
              <a:gd name="connsiteY124" fmla="*/ 423863 h 2414237"/>
              <a:gd name="connsiteX125" fmla="*/ 116857 w 916957"/>
              <a:gd name="connsiteY125" fmla="*/ 438150 h 2414237"/>
              <a:gd name="connsiteX126" fmla="*/ 126382 w 916957"/>
              <a:gd name="connsiteY126" fmla="*/ 557213 h 2414237"/>
              <a:gd name="connsiteX0" fmla="*/ 164482 w 924295"/>
              <a:gd name="connsiteY0" fmla="*/ 623888 h 2414237"/>
              <a:gd name="connsiteX1" fmla="*/ 202582 w 924295"/>
              <a:gd name="connsiteY1" fmla="*/ 619125 h 2414237"/>
              <a:gd name="connsiteX2" fmla="*/ 231157 w 924295"/>
              <a:gd name="connsiteY2" fmla="*/ 600075 h 2414237"/>
              <a:gd name="connsiteX3" fmla="*/ 259732 w 924295"/>
              <a:gd name="connsiteY3" fmla="*/ 585788 h 2414237"/>
              <a:gd name="connsiteX4" fmla="*/ 274019 w 924295"/>
              <a:gd name="connsiteY4" fmla="*/ 557213 h 2414237"/>
              <a:gd name="connsiteX5" fmla="*/ 302594 w 924295"/>
              <a:gd name="connsiteY5" fmla="*/ 547688 h 2414237"/>
              <a:gd name="connsiteX6" fmla="*/ 307357 w 924295"/>
              <a:gd name="connsiteY6" fmla="*/ 347663 h 2414237"/>
              <a:gd name="connsiteX7" fmla="*/ 312119 w 924295"/>
              <a:gd name="connsiteY7" fmla="*/ 333375 h 2414237"/>
              <a:gd name="connsiteX8" fmla="*/ 321644 w 924295"/>
              <a:gd name="connsiteY8" fmla="*/ 319088 h 2414237"/>
              <a:gd name="connsiteX9" fmla="*/ 340694 w 924295"/>
              <a:gd name="connsiteY9" fmla="*/ 276225 h 2414237"/>
              <a:gd name="connsiteX10" fmla="*/ 354982 w 924295"/>
              <a:gd name="connsiteY10" fmla="*/ 266700 h 2414237"/>
              <a:gd name="connsiteX11" fmla="*/ 369269 w 924295"/>
              <a:gd name="connsiteY11" fmla="*/ 252413 h 2414237"/>
              <a:gd name="connsiteX12" fmla="*/ 397844 w 924295"/>
              <a:gd name="connsiteY12" fmla="*/ 233363 h 2414237"/>
              <a:gd name="connsiteX13" fmla="*/ 412132 w 924295"/>
              <a:gd name="connsiteY13" fmla="*/ 223838 h 2414237"/>
              <a:gd name="connsiteX14" fmla="*/ 443088 w 924295"/>
              <a:gd name="connsiteY14" fmla="*/ 173831 h 2414237"/>
              <a:gd name="connsiteX15" fmla="*/ 440707 w 924295"/>
              <a:gd name="connsiteY15" fmla="*/ 147638 h 2414237"/>
              <a:gd name="connsiteX16" fmla="*/ 426419 w 924295"/>
              <a:gd name="connsiteY16" fmla="*/ 9525 h 2414237"/>
              <a:gd name="connsiteX17" fmla="*/ 478807 w 924295"/>
              <a:gd name="connsiteY17" fmla="*/ 28575 h 2414237"/>
              <a:gd name="connsiteX18" fmla="*/ 493094 w 924295"/>
              <a:gd name="connsiteY18" fmla="*/ 33338 h 2414237"/>
              <a:gd name="connsiteX19" fmla="*/ 521669 w 924295"/>
              <a:gd name="connsiteY19" fmla="*/ 57150 h 2414237"/>
              <a:gd name="connsiteX20" fmla="*/ 535957 w 924295"/>
              <a:gd name="connsiteY20" fmla="*/ 47625 h 2414237"/>
              <a:gd name="connsiteX21" fmla="*/ 555007 w 924295"/>
              <a:gd name="connsiteY21" fmla="*/ 19050 h 2414237"/>
              <a:gd name="connsiteX22" fmla="*/ 583582 w 924295"/>
              <a:gd name="connsiteY22" fmla="*/ 0 h 2414237"/>
              <a:gd name="connsiteX23" fmla="*/ 621682 w 924295"/>
              <a:gd name="connsiteY23" fmla="*/ 33338 h 2414237"/>
              <a:gd name="connsiteX24" fmla="*/ 645494 w 924295"/>
              <a:gd name="connsiteY24" fmla="*/ 28575 h 2414237"/>
              <a:gd name="connsiteX25" fmla="*/ 659782 w 924295"/>
              <a:gd name="connsiteY25" fmla="*/ 23813 h 2414237"/>
              <a:gd name="connsiteX26" fmla="*/ 678832 w 924295"/>
              <a:gd name="connsiteY26" fmla="*/ 28575 h 2414237"/>
              <a:gd name="connsiteX27" fmla="*/ 683594 w 924295"/>
              <a:gd name="connsiteY27" fmla="*/ 42863 h 2414237"/>
              <a:gd name="connsiteX28" fmla="*/ 688357 w 924295"/>
              <a:gd name="connsiteY28" fmla="*/ 171450 h 2414237"/>
              <a:gd name="connsiteX29" fmla="*/ 697882 w 924295"/>
              <a:gd name="connsiteY29" fmla="*/ 200025 h 2414237"/>
              <a:gd name="connsiteX30" fmla="*/ 702644 w 924295"/>
              <a:gd name="connsiteY30" fmla="*/ 214313 h 2414237"/>
              <a:gd name="connsiteX31" fmla="*/ 707407 w 924295"/>
              <a:gd name="connsiteY31" fmla="*/ 228600 h 2414237"/>
              <a:gd name="connsiteX32" fmla="*/ 716932 w 924295"/>
              <a:gd name="connsiteY32" fmla="*/ 261938 h 2414237"/>
              <a:gd name="connsiteX33" fmla="*/ 731219 w 924295"/>
              <a:gd name="connsiteY33" fmla="*/ 276225 h 2414237"/>
              <a:gd name="connsiteX34" fmla="*/ 735982 w 924295"/>
              <a:gd name="connsiteY34" fmla="*/ 338138 h 2414237"/>
              <a:gd name="connsiteX35" fmla="*/ 750269 w 924295"/>
              <a:gd name="connsiteY35" fmla="*/ 504825 h 2414237"/>
              <a:gd name="connsiteX36" fmla="*/ 740744 w 924295"/>
              <a:gd name="connsiteY36" fmla="*/ 609600 h 2414237"/>
              <a:gd name="connsiteX37" fmla="*/ 755032 w 924295"/>
              <a:gd name="connsiteY37" fmla="*/ 704850 h 2414237"/>
              <a:gd name="connsiteX38" fmla="*/ 831232 w 924295"/>
              <a:gd name="connsiteY38" fmla="*/ 700088 h 2414237"/>
              <a:gd name="connsiteX39" fmla="*/ 850282 w 924295"/>
              <a:gd name="connsiteY39" fmla="*/ 695325 h 2414237"/>
              <a:gd name="connsiteX40" fmla="*/ 835994 w 924295"/>
              <a:gd name="connsiteY40" fmla="*/ 704850 h 2414237"/>
              <a:gd name="connsiteX41" fmla="*/ 802657 w 924295"/>
              <a:gd name="connsiteY41" fmla="*/ 719138 h 2414237"/>
              <a:gd name="connsiteX42" fmla="*/ 793132 w 924295"/>
              <a:gd name="connsiteY42" fmla="*/ 733425 h 2414237"/>
              <a:gd name="connsiteX43" fmla="*/ 797894 w 924295"/>
              <a:gd name="connsiteY43" fmla="*/ 747713 h 2414237"/>
              <a:gd name="connsiteX44" fmla="*/ 812182 w 924295"/>
              <a:gd name="connsiteY44" fmla="*/ 781050 h 2414237"/>
              <a:gd name="connsiteX45" fmla="*/ 821707 w 924295"/>
              <a:gd name="connsiteY45" fmla="*/ 809625 h 2414237"/>
              <a:gd name="connsiteX46" fmla="*/ 826469 w 924295"/>
              <a:gd name="connsiteY46" fmla="*/ 823913 h 2414237"/>
              <a:gd name="connsiteX47" fmla="*/ 831232 w 924295"/>
              <a:gd name="connsiteY47" fmla="*/ 895350 h 2414237"/>
              <a:gd name="connsiteX48" fmla="*/ 845519 w 924295"/>
              <a:gd name="connsiteY48" fmla="*/ 904875 h 2414237"/>
              <a:gd name="connsiteX49" fmla="*/ 859807 w 924295"/>
              <a:gd name="connsiteY49" fmla="*/ 919163 h 2414237"/>
              <a:gd name="connsiteX50" fmla="*/ 864569 w 924295"/>
              <a:gd name="connsiteY50" fmla="*/ 995363 h 2414237"/>
              <a:gd name="connsiteX51" fmla="*/ 869332 w 924295"/>
              <a:gd name="connsiteY51" fmla="*/ 1014413 h 2414237"/>
              <a:gd name="connsiteX52" fmla="*/ 874094 w 924295"/>
              <a:gd name="connsiteY52" fmla="*/ 1042988 h 2414237"/>
              <a:gd name="connsiteX53" fmla="*/ 878857 w 924295"/>
              <a:gd name="connsiteY53" fmla="*/ 1066800 h 2414237"/>
              <a:gd name="connsiteX54" fmla="*/ 888382 w 924295"/>
              <a:gd name="connsiteY54" fmla="*/ 1404938 h 2414237"/>
              <a:gd name="connsiteX55" fmla="*/ 893144 w 924295"/>
              <a:gd name="connsiteY55" fmla="*/ 1419225 h 2414237"/>
              <a:gd name="connsiteX56" fmla="*/ 897907 w 924295"/>
              <a:gd name="connsiteY56" fmla="*/ 1443038 h 2414237"/>
              <a:gd name="connsiteX57" fmla="*/ 897907 w 924295"/>
              <a:gd name="connsiteY57" fmla="*/ 1633538 h 2414237"/>
              <a:gd name="connsiteX58" fmla="*/ 902669 w 924295"/>
              <a:gd name="connsiteY58" fmla="*/ 1647825 h 2414237"/>
              <a:gd name="connsiteX59" fmla="*/ 924100 w 924295"/>
              <a:gd name="connsiteY59" fmla="*/ 1888331 h 2414237"/>
              <a:gd name="connsiteX60" fmla="*/ 916957 w 924295"/>
              <a:gd name="connsiteY60" fmla="*/ 1914525 h 2414237"/>
              <a:gd name="connsiteX61" fmla="*/ 826469 w 924295"/>
              <a:gd name="connsiteY61" fmla="*/ 1919288 h 2414237"/>
              <a:gd name="connsiteX62" fmla="*/ 812182 w 924295"/>
              <a:gd name="connsiteY62" fmla="*/ 1890713 h 2414237"/>
              <a:gd name="connsiteX63" fmla="*/ 783607 w 924295"/>
              <a:gd name="connsiteY63" fmla="*/ 1862138 h 2414237"/>
              <a:gd name="connsiteX64" fmla="*/ 721694 w 924295"/>
              <a:gd name="connsiteY64" fmla="*/ 1866900 h 2414237"/>
              <a:gd name="connsiteX65" fmla="*/ 707407 w 924295"/>
              <a:gd name="connsiteY65" fmla="*/ 1876425 h 2414237"/>
              <a:gd name="connsiteX66" fmla="*/ 674069 w 924295"/>
              <a:gd name="connsiteY66" fmla="*/ 1885950 h 2414237"/>
              <a:gd name="connsiteX67" fmla="*/ 623269 w 924295"/>
              <a:gd name="connsiteY67" fmla="*/ 2092325 h 2414237"/>
              <a:gd name="connsiteX68" fmla="*/ 655019 w 924295"/>
              <a:gd name="connsiteY68" fmla="*/ 2138363 h 2414237"/>
              <a:gd name="connsiteX69" fmla="*/ 683594 w 924295"/>
              <a:gd name="connsiteY69" fmla="*/ 2281238 h 2414237"/>
              <a:gd name="connsiteX70" fmla="*/ 718519 w 924295"/>
              <a:gd name="connsiteY70" fmla="*/ 2411413 h 2414237"/>
              <a:gd name="connsiteX71" fmla="*/ 614538 w 924295"/>
              <a:gd name="connsiteY71" fmla="*/ 2257425 h 2414237"/>
              <a:gd name="connsiteX72" fmla="*/ 564532 w 924295"/>
              <a:gd name="connsiteY72" fmla="*/ 2152650 h 2414237"/>
              <a:gd name="connsiteX73" fmla="*/ 421657 w 924295"/>
              <a:gd name="connsiteY73" fmla="*/ 1943100 h 2414237"/>
              <a:gd name="connsiteX74" fmla="*/ 431182 w 924295"/>
              <a:gd name="connsiteY74" fmla="*/ 1785938 h 2414237"/>
              <a:gd name="connsiteX75" fmla="*/ 435944 w 924295"/>
              <a:gd name="connsiteY75" fmla="*/ 1766888 h 2414237"/>
              <a:gd name="connsiteX76" fmla="*/ 450232 w 924295"/>
              <a:gd name="connsiteY76" fmla="*/ 1743075 h 2414237"/>
              <a:gd name="connsiteX77" fmla="*/ 459757 w 924295"/>
              <a:gd name="connsiteY77" fmla="*/ 1724025 h 2414237"/>
              <a:gd name="connsiteX78" fmla="*/ 464519 w 924295"/>
              <a:gd name="connsiteY78" fmla="*/ 1704975 h 2414237"/>
              <a:gd name="connsiteX79" fmla="*/ 474044 w 924295"/>
              <a:gd name="connsiteY79" fmla="*/ 1690688 h 2414237"/>
              <a:gd name="connsiteX80" fmla="*/ 478807 w 924295"/>
              <a:gd name="connsiteY80" fmla="*/ 1676400 h 2414237"/>
              <a:gd name="connsiteX81" fmla="*/ 428801 w 924295"/>
              <a:gd name="connsiteY81" fmla="*/ 1635919 h 2414237"/>
              <a:gd name="connsiteX82" fmla="*/ 464519 w 924295"/>
              <a:gd name="connsiteY82" fmla="*/ 1647825 h 2414237"/>
              <a:gd name="connsiteX83" fmla="*/ 488332 w 924295"/>
              <a:gd name="connsiteY83" fmla="*/ 1628775 h 2414237"/>
              <a:gd name="connsiteX84" fmla="*/ 445469 w 924295"/>
              <a:gd name="connsiteY84" fmla="*/ 1585913 h 2414237"/>
              <a:gd name="connsiteX85" fmla="*/ 426419 w 924295"/>
              <a:gd name="connsiteY85" fmla="*/ 1576388 h 2414237"/>
              <a:gd name="connsiteX86" fmla="*/ 393082 w 924295"/>
              <a:gd name="connsiteY86" fmla="*/ 1557338 h 2414237"/>
              <a:gd name="connsiteX87" fmla="*/ 364507 w 924295"/>
              <a:gd name="connsiteY87" fmla="*/ 1533525 h 2414237"/>
              <a:gd name="connsiteX88" fmla="*/ 378795 w 924295"/>
              <a:gd name="connsiteY88" fmla="*/ 1504950 h 2414237"/>
              <a:gd name="connsiteX89" fmla="*/ 388320 w 924295"/>
              <a:gd name="connsiteY89" fmla="*/ 1459706 h 2414237"/>
              <a:gd name="connsiteX90" fmla="*/ 376413 w 924295"/>
              <a:gd name="connsiteY90" fmla="*/ 1409700 h 2414237"/>
              <a:gd name="connsiteX91" fmla="*/ 331169 w 924295"/>
              <a:gd name="connsiteY91" fmla="*/ 1314450 h 2414237"/>
              <a:gd name="connsiteX92" fmla="*/ 316882 w 924295"/>
              <a:gd name="connsiteY92" fmla="*/ 1319213 h 2414237"/>
              <a:gd name="connsiteX93" fmla="*/ 312119 w 924295"/>
              <a:gd name="connsiteY93" fmla="*/ 1300163 h 2414237"/>
              <a:gd name="connsiteX94" fmla="*/ 307357 w 924295"/>
              <a:gd name="connsiteY94" fmla="*/ 1285875 h 2414237"/>
              <a:gd name="connsiteX95" fmla="*/ 293069 w 924295"/>
              <a:gd name="connsiteY95" fmla="*/ 1223963 h 2414237"/>
              <a:gd name="connsiteX96" fmla="*/ 283544 w 924295"/>
              <a:gd name="connsiteY96" fmla="*/ 1209675 h 2414237"/>
              <a:gd name="connsiteX97" fmla="*/ 274019 w 924295"/>
              <a:gd name="connsiteY97" fmla="*/ 1176338 h 2414237"/>
              <a:gd name="connsiteX98" fmla="*/ 264494 w 924295"/>
              <a:gd name="connsiteY98" fmla="*/ 1152525 h 2414237"/>
              <a:gd name="connsiteX99" fmla="*/ 240682 w 924295"/>
              <a:gd name="connsiteY99" fmla="*/ 1090613 h 2414237"/>
              <a:gd name="connsiteX100" fmla="*/ 231157 w 924295"/>
              <a:gd name="connsiteY100" fmla="*/ 1071563 h 2414237"/>
              <a:gd name="connsiteX101" fmla="*/ 226394 w 924295"/>
              <a:gd name="connsiteY101" fmla="*/ 1057275 h 2414237"/>
              <a:gd name="connsiteX102" fmla="*/ 216869 w 924295"/>
              <a:gd name="connsiteY102" fmla="*/ 1033463 h 2414237"/>
              <a:gd name="connsiteX103" fmla="*/ 207344 w 924295"/>
              <a:gd name="connsiteY103" fmla="*/ 985838 h 2414237"/>
              <a:gd name="connsiteX104" fmla="*/ 197819 w 924295"/>
              <a:gd name="connsiteY104" fmla="*/ 938213 h 2414237"/>
              <a:gd name="connsiteX105" fmla="*/ 188294 w 924295"/>
              <a:gd name="connsiteY105" fmla="*/ 923925 h 2414237"/>
              <a:gd name="connsiteX106" fmla="*/ 159719 w 924295"/>
              <a:gd name="connsiteY106" fmla="*/ 885825 h 2414237"/>
              <a:gd name="connsiteX107" fmla="*/ 140669 w 924295"/>
              <a:gd name="connsiteY107" fmla="*/ 881063 h 2414237"/>
              <a:gd name="connsiteX108" fmla="*/ 131144 w 924295"/>
              <a:gd name="connsiteY108" fmla="*/ 866775 h 2414237"/>
              <a:gd name="connsiteX109" fmla="*/ 126382 w 924295"/>
              <a:gd name="connsiteY109" fmla="*/ 852488 h 2414237"/>
              <a:gd name="connsiteX110" fmla="*/ 93044 w 924295"/>
              <a:gd name="connsiteY110" fmla="*/ 819150 h 2414237"/>
              <a:gd name="connsiteX111" fmla="*/ 69232 w 924295"/>
              <a:gd name="connsiteY111" fmla="*/ 785813 h 2414237"/>
              <a:gd name="connsiteX112" fmla="*/ 59707 w 924295"/>
              <a:gd name="connsiteY112" fmla="*/ 747713 h 2414237"/>
              <a:gd name="connsiteX113" fmla="*/ 54944 w 924295"/>
              <a:gd name="connsiteY113" fmla="*/ 733425 h 2414237"/>
              <a:gd name="connsiteX114" fmla="*/ 40657 w 924295"/>
              <a:gd name="connsiteY114" fmla="*/ 685800 h 2414237"/>
              <a:gd name="connsiteX115" fmla="*/ 31132 w 924295"/>
              <a:gd name="connsiteY115" fmla="*/ 666750 h 2414237"/>
              <a:gd name="connsiteX116" fmla="*/ 26369 w 924295"/>
              <a:gd name="connsiteY116" fmla="*/ 647700 h 2414237"/>
              <a:gd name="connsiteX117" fmla="*/ 21607 w 924295"/>
              <a:gd name="connsiteY117" fmla="*/ 633413 h 2414237"/>
              <a:gd name="connsiteX118" fmla="*/ 16844 w 924295"/>
              <a:gd name="connsiteY118" fmla="*/ 614363 h 2414237"/>
              <a:gd name="connsiteX119" fmla="*/ 7319 w 924295"/>
              <a:gd name="connsiteY119" fmla="*/ 585788 h 2414237"/>
              <a:gd name="connsiteX120" fmla="*/ 7319 w 924295"/>
              <a:gd name="connsiteY120" fmla="*/ 428625 h 2414237"/>
              <a:gd name="connsiteX121" fmla="*/ 16844 w 924295"/>
              <a:gd name="connsiteY121" fmla="*/ 414338 h 2414237"/>
              <a:gd name="connsiteX122" fmla="*/ 45419 w 924295"/>
              <a:gd name="connsiteY122" fmla="*/ 404813 h 2414237"/>
              <a:gd name="connsiteX123" fmla="*/ 73994 w 924295"/>
              <a:gd name="connsiteY123" fmla="*/ 419100 h 2414237"/>
              <a:gd name="connsiteX124" fmla="*/ 88282 w 924295"/>
              <a:gd name="connsiteY124" fmla="*/ 423863 h 2414237"/>
              <a:gd name="connsiteX125" fmla="*/ 116857 w 924295"/>
              <a:gd name="connsiteY125" fmla="*/ 438150 h 2414237"/>
              <a:gd name="connsiteX126" fmla="*/ 126382 w 924295"/>
              <a:gd name="connsiteY126" fmla="*/ 557213 h 2414237"/>
              <a:gd name="connsiteX0" fmla="*/ 164482 w 928863"/>
              <a:gd name="connsiteY0" fmla="*/ 623888 h 2414237"/>
              <a:gd name="connsiteX1" fmla="*/ 202582 w 928863"/>
              <a:gd name="connsiteY1" fmla="*/ 619125 h 2414237"/>
              <a:gd name="connsiteX2" fmla="*/ 231157 w 928863"/>
              <a:gd name="connsiteY2" fmla="*/ 600075 h 2414237"/>
              <a:gd name="connsiteX3" fmla="*/ 259732 w 928863"/>
              <a:gd name="connsiteY3" fmla="*/ 585788 h 2414237"/>
              <a:gd name="connsiteX4" fmla="*/ 274019 w 928863"/>
              <a:gd name="connsiteY4" fmla="*/ 557213 h 2414237"/>
              <a:gd name="connsiteX5" fmla="*/ 302594 w 928863"/>
              <a:gd name="connsiteY5" fmla="*/ 547688 h 2414237"/>
              <a:gd name="connsiteX6" fmla="*/ 307357 w 928863"/>
              <a:gd name="connsiteY6" fmla="*/ 347663 h 2414237"/>
              <a:gd name="connsiteX7" fmla="*/ 312119 w 928863"/>
              <a:gd name="connsiteY7" fmla="*/ 333375 h 2414237"/>
              <a:gd name="connsiteX8" fmla="*/ 321644 w 928863"/>
              <a:gd name="connsiteY8" fmla="*/ 319088 h 2414237"/>
              <a:gd name="connsiteX9" fmla="*/ 340694 w 928863"/>
              <a:gd name="connsiteY9" fmla="*/ 276225 h 2414237"/>
              <a:gd name="connsiteX10" fmla="*/ 354982 w 928863"/>
              <a:gd name="connsiteY10" fmla="*/ 266700 h 2414237"/>
              <a:gd name="connsiteX11" fmla="*/ 369269 w 928863"/>
              <a:gd name="connsiteY11" fmla="*/ 252413 h 2414237"/>
              <a:gd name="connsiteX12" fmla="*/ 397844 w 928863"/>
              <a:gd name="connsiteY12" fmla="*/ 233363 h 2414237"/>
              <a:gd name="connsiteX13" fmla="*/ 412132 w 928863"/>
              <a:gd name="connsiteY13" fmla="*/ 223838 h 2414237"/>
              <a:gd name="connsiteX14" fmla="*/ 443088 w 928863"/>
              <a:gd name="connsiteY14" fmla="*/ 173831 h 2414237"/>
              <a:gd name="connsiteX15" fmla="*/ 440707 w 928863"/>
              <a:gd name="connsiteY15" fmla="*/ 147638 h 2414237"/>
              <a:gd name="connsiteX16" fmla="*/ 426419 w 928863"/>
              <a:gd name="connsiteY16" fmla="*/ 9525 h 2414237"/>
              <a:gd name="connsiteX17" fmla="*/ 478807 w 928863"/>
              <a:gd name="connsiteY17" fmla="*/ 28575 h 2414237"/>
              <a:gd name="connsiteX18" fmla="*/ 493094 w 928863"/>
              <a:gd name="connsiteY18" fmla="*/ 33338 h 2414237"/>
              <a:gd name="connsiteX19" fmla="*/ 521669 w 928863"/>
              <a:gd name="connsiteY19" fmla="*/ 57150 h 2414237"/>
              <a:gd name="connsiteX20" fmla="*/ 535957 w 928863"/>
              <a:gd name="connsiteY20" fmla="*/ 47625 h 2414237"/>
              <a:gd name="connsiteX21" fmla="*/ 555007 w 928863"/>
              <a:gd name="connsiteY21" fmla="*/ 19050 h 2414237"/>
              <a:gd name="connsiteX22" fmla="*/ 583582 w 928863"/>
              <a:gd name="connsiteY22" fmla="*/ 0 h 2414237"/>
              <a:gd name="connsiteX23" fmla="*/ 621682 w 928863"/>
              <a:gd name="connsiteY23" fmla="*/ 33338 h 2414237"/>
              <a:gd name="connsiteX24" fmla="*/ 645494 w 928863"/>
              <a:gd name="connsiteY24" fmla="*/ 28575 h 2414237"/>
              <a:gd name="connsiteX25" fmla="*/ 659782 w 928863"/>
              <a:gd name="connsiteY25" fmla="*/ 23813 h 2414237"/>
              <a:gd name="connsiteX26" fmla="*/ 678832 w 928863"/>
              <a:gd name="connsiteY26" fmla="*/ 28575 h 2414237"/>
              <a:gd name="connsiteX27" fmla="*/ 683594 w 928863"/>
              <a:gd name="connsiteY27" fmla="*/ 42863 h 2414237"/>
              <a:gd name="connsiteX28" fmla="*/ 688357 w 928863"/>
              <a:gd name="connsiteY28" fmla="*/ 171450 h 2414237"/>
              <a:gd name="connsiteX29" fmla="*/ 697882 w 928863"/>
              <a:gd name="connsiteY29" fmla="*/ 200025 h 2414237"/>
              <a:gd name="connsiteX30" fmla="*/ 702644 w 928863"/>
              <a:gd name="connsiteY30" fmla="*/ 214313 h 2414237"/>
              <a:gd name="connsiteX31" fmla="*/ 707407 w 928863"/>
              <a:gd name="connsiteY31" fmla="*/ 228600 h 2414237"/>
              <a:gd name="connsiteX32" fmla="*/ 716932 w 928863"/>
              <a:gd name="connsiteY32" fmla="*/ 261938 h 2414237"/>
              <a:gd name="connsiteX33" fmla="*/ 731219 w 928863"/>
              <a:gd name="connsiteY33" fmla="*/ 276225 h 2414237"/>
              <a:gd name="connsiteX34" fmla="*/ 735982 w 928863"/>
              <a:gd name="connsiteY34" fmla="*/ 338138 h 2414237"/>
              <a:gd name="connsiteX35" fmla="*/ 750269 w 928863"/>
              <a:gd name="connsiteY35" fmla="*/ 504825 h 2414237"/>
              <a:gd name="connsiteX36" fmla="*/ 740744 w 928863"/>
              <a:gd name="connsiteY36" fmla="*/ 609600 h 2414237"/>
              <a:gd name="connsiteX37" fmla="*/ 755032 w 928863"/>
              <a:gd name="connsiteY37" fmla="*/ 704850 h 2414237"/>
              <a:gd name="connsiteX38" fmla="*/ 831232 w 928863"/>
              <a:gd name="connsiteY38" fmla="*/ 700088 h 2414237"/>
              <a:gd name="connsiteX39" fmla="*/ 850282 w 928863"/>
              <a:gd name="connsiteY39" fmla="*/ 695325 h 2414237"/>
              <a:gd name="connsiteX40" fmla="*/ 835994 w 928863"/>
              <a:gd name="connsiteY40" fmla="*/ 704850 h 2414237"/>
              <a:gd name="connsiteX41" fmla="*/ 802657 w 928863"/>
              <a:gd name="connsiteY41" fmla="*/ 719138 h 2414237"/>
              <a:gd name="connsiteX42" fmla="*/ 793132 w 928863"/>
              <a:gd name="connsiteY42" fmla="*/ 733425 h 2414237"/>
              <a:gd name="connsiteX43" fmla="*/ 797894 w 928863"/>
              <a:gd name="connsiteY43" fmla="*/ 747713 h 2414237"/>
              <a:gd name="connsiteX44" fmla="*/ 812182 w 928863"/>
              <a:gd name="connsiteY44" fmla="*/ 781050 h 2414237"/>
              <a:gd name="connsiteX45" fmla="*/ 821707 w 928863"/>
              <a:gd name="connsiteY45" fmla="*/ 809625 h 2414237"/>
              <a:gd name="connsiteX46" fmla="*/ 826469 w 928863"/>
              <a:gd name="connsiteY46" fmla="*/ 823913 h 2414237"/>
              <a:gd name="connsiteX47" fmla="*/ 831232 w 928863"/>
              <a:gd name="connsiteY47" fmla="*/ 895350 h 2414237"/>
              <a:gd name="connsiteX48" fmla="*/ 845519 w 928863"/>
              <a:gd name="connsiteY48" fmla="*/ 904875 h 2414237"/>
              <a:gd name="connsiteX49" fmla="*/ 859807 w 928863"/>
              <a:gd name="connsiteY49" fmla="*/ 919163 h 2414237"/>
              <a:gd name="connsiteX50" fmla="*/ 864569 w 928863"/>
              <a:gd name="connsiteY50" fmla="*/ 995363 h 2414237"/>
              <a:gd name="connsiteX51" fmla="*/ 869332 w 928863"/>
              <a:gd name="connsiteY51" fmla="*/ 1014413 h 2414237"/>
              <a:gd name="connsiteX52" fmla="*/ 874094 w 928863"/>
              <a:gd name="connsiteY52" fmla="*/ 1042988 h 2414237"/>
              <a:gd name="connsiteX53" fmla="*/ 878857 w 928863"/>
              <a:gd name="connsiteY53" fmla="*/ 1066800 h 2414237"/>
              <a:gd name="connsiteX54" fmla="*/ 888382 w 928863"/>
              <a:gd name="connsiteY54" fmla="*/ 1404938 h 2414237"/>
              <a:gd name="connsiteX55" fmla="*/ 893144 w 928863"/>
              <a:gd name="connsiteY55" fmla="*/ 1419225 h 2414237"/>
              <a:gd name="connsiteX56" fmla="*/ 897907 w 928863"/>
              <a:gd name="connsiteY56" fmla="*/ 1443038 h 2414237"/>
              <a:gd name="connsiteX57" fmla="*/ 897907 w 928863"/>
              <a:gd name="connsiteY57" fmla="*/ 1633538 h 2414237"/>
              <a:gd name="connsiteX58" fmla="*/ 902669 w 928863"/>
              <a:gd name="connsiteY58" fmla="*/ 1647825 h 2414237"/>
              <a:gd name="connsiteX59" fmla="*/ 924100 w 928863"/>
              <a:gd name="connsiteY59" fmla="*/ 1888331 h 2414237"/>
              <a:gd name="connsiteX60" fmla="*/ 928863 w 928863"/>
              <a:gd name="connsiteY60" fmla="*/ 1985962 h 2414237"/>
              <a:gd name="connsiteX61" fmla="*/ 826469 w 928863"/>
              <a:gd name="connsiteY61" fmla="*/ 1919288 h 2414237"/>
              <a:gd name="connsiteX62" fmla="*/ 812182 w 928863"/>
              <a:gd name="connsiteY62" fmla="*/ 1890713 h 2414237"/>
              <a:gd name="connsiteX63" fmla="*/ 783607 w 928863"/>
              <a:gd name="connsiteY63" fmla="*/ 1862138 h 2414237"/>
              <a:gd name="connsiteX64" fmla="*/ 721694 w 928863"/>
              <a:gd name="connsiteY64" fmla="*/ 1866900 h 2414237"/>
              <a:gd name="connsiteX65" fmla="*/ 707407 w 928863"/>
              <a:gd name="connsiteY65" fmla="*/ 1876425 h 2414237"/>
              <a:gd name="connsiteX66" fmla="*/ 674069 w 928863"/>
              <a:gd name="connsiteY66" fmla="*/ 1885950 h 2414237"/>
              <a:gd name="connsiteX67" fmla="*/ 623269 w 928863"/>
              <a:gd name="connsiteY67" fmla="*/ 2092325 h 2414237"/>
              <a:gd name="connsiteX68" fmla="*/ 655019 w 928863"/>
              <a:gd name="connsiteY68" fmla="*/ 2138363 h 2414237"/>
              <a:gd name="connsiteX69" fmla="*/ 683594 w 928863"/>
              <a:gd name="connsiteY69" fmla="*/ 2281238 h 2414237"/>
              <a:gd name="connsiteX70" fmla="*/ 718519 w 928863"/>
              <a:gd name="connsiteY70" fmla="*/ 2411413 h 2414237"/>
              <a:gd name="connsiteX71" fmla="*/ 614538 w 928863"/>
              <a:gd name="connsiteY71" fmla="*/ 2257425 h 2414237"/>
              <a:gd name="connsiteX72" fmla="*/ 564532 w 928863"/>
              <a:gd name="connsiteY72" fmla="*/ 2152650 h 2414237"/>
              <a:gd name="connsiteX73" fmla="*/ 421657 w 928863"/>
              <a:gd name="connsiteY73" fmla="*/ 1943100 h 2414237"/>
              <a:gd name="connsiteX74" fmla="*/ 431182 w 928863"/>
              <a:gd name="connsiteY74" fmla="*/ 1785938 h 2414237"/>
              <a:gd name="connsiteX75" fmla="*/ 435944 w 928863"/>
              <a:gd name="connsiteY75" fmla="*/ 1766888 h 2414237"/>
              <a:gd name="connsiteX76" fmla="*/ 450232 w 928863"/>
              <a:gd name="connsiteY76" fmla="*/ 1743075 h 2414237"/>
              <a:gd name="connsiteX77" fmla="*/ 459757 w 928863"/>
              <a:gd name="connsiteY77" fmla="*/ 1724025 h 2414237"/>
              <a:gd name="connsiteX78" fmla="*/ 464519 w 928863"/>
              <a:gd name="connsiteY78" fmla="*/ 1704975 h 2414237"/>
              <a:gd name="connsiteX79" fmla="*/ 474044 w 928863"/>
              <a:gd name="connsiteY79" fmla="*/ 1690688 h 2414237"/>
              <a:gd name="connsiteX80" fmla="*/ 478807 w 928863"/>
              <a:gd name="connsiteY80" fmla="*/ 1676400 h 2414237"/>
              <a:gd name="connsiteX81" fmla="*/ 428801 w 928863"/>
              <a:gd name="connsiteY81" fmla="*/ 1635919 h 2414237"/>
              <a:gd name="connsiteX82" fmla="*/ 464519 w 928863"/>
              <a:gd name="connsiteY82" fmla="*/ 1647825 h 2414237"/>
              <a:gd name="connsiteX83" fmla="*/ 488332 w 928863"/>
              <a:gd name="connsiteY83" fmla="*/ 1628775 h 2414237"/>
              <a:gd name="connsiteX84" fmla="*/ 445469 w 928863"/>
              <a:gd name="connsiteY84" fmla="*/ 1585913 h 2414237"/>
              <a:gd name="connsiteX85" fmla="*/ 426419 w 928863"/>
              <a:gd name="connsiteY85" fmla="*/ 1576388 h 2414237"/>
              <a:gd name="connsiteX86" fmla="*/ 393082 w 928863"/>
              <a:gd name="connsiteY86" fmla="*/ 1557338 h 2414237"/>
              <a:gd name="connsiteX87" fmla="*/ 364507 w 928863"/>
              <a:gd name="connsiteY87" fmla="*/ 1533525 h 2414237"/>
              <a:gd name="connsiteX88" fmla="*/ 378795 w 928863"/>
              <a:gd name="connsiteY88" fmla="*/ 1504950 h 2414237"/>
              <a:gd name="connsiteX89" fmla="*/ 388320 w 928863"/>
              <a:gd name="connsiteY89" fmla="*/ 1459706 h 2414237"/>
              <a:gd name="connsiteX90" fmla="*/ 376413 w 928863"/>
              <a:gd name="connsiteY90" fmla="*/ 1409700 h 2414237"/>
              <a:gd name="connsiteX91" fmla="*/ 331169 w 928863"/>
              <a:gd name="connsiteY91" fmla="*/ 1314450 h 2414237"/>
              <a:gd name="connsiteX92" fmla="*/ 316882 w 928863"/>
              <a:gd name="connsiteY92" fmla="*/ 1319213 h 2414237"/>
              <a:gd name="connsiteX93" fmla="*/ 312119 w 928863"/>
              <a:gd name="connsiteY93" fmla="*/ 1300163 h 2414237"/>
              <a:gd name="connsiteX94" fmla="*/ 307357 w 928863"/>
              <a:gd name="connsiteY94" fmla="*/ 1285875 h 2414237"/>
              <a:gd name="connsiteX95" fmla="*/ 293069 w 928863"/>
              <a:gd name="connsiteY95" fmla="*/ 1223963 h 2414237"/>
              <a:gd name="connsiteX96" fmla="*/ 283544 w 928863"/>
              <a:gd name="connsiteY96" fmla="*/ 1209675 h 2414237"/>
              <a:gd name="connsiteX97" fmla="*/ 274019 w 928863"/>
              <a:gd name="connsiteY97" fmla="*/ 1176338 h 2414237"/>
              <a:gd name="connsiteX98" fmla="*/ 264494 w 928863"/>
              <a:gd name="connsiteY98" fmla="*/ 1152525 h 2414237"/>
              <a:gd name="connsiteX99" fmla="*/ 240682 w 928863"/>
              <a:gd name="connsiteY99" fmla="*/ 1090613 h 2414237"/>
              <a:gd name="connsiteX100" fmla="*/ 231157 w 928863"/>
              <a:gd name="connsiteY100" fmla="*/ 1071563 h 2414237"/>
              <a:gd name="connsiteX101" fmla="*/ 226394 w 928863"/>
              <a:gd name="connsiteY101" fmla="*/ 1057275 h 2414237"/>
              <a:gd name="connsiteX102" fmla="*/ 216869 w 928863"/>
              <a:gd name="connsiteY102" fmla="*/ 1033463 h 2414237"/>
              <a:gd name="connsiteX103" fmla="*/ 207344 w 928863"/>
              <a:gd name="connsiteY103" fmla="*/ 985838 h 2414237"/>
              <a:gd name="connsiteX104" fmla="*/ 197819 w 928863"/>
              <a:gd name="connsiteY104" fmla="*/ 938213 h 2414237"/>
              <a:gd name="connsiteX105" fmla="*/ 188294 w 928863"/>
              <a:gd name="connsiteY105" fmla="*/ 923925 h 2414237"/>
              <a:gd name="connsiteX106" fmla="*/ 159719 w 928863"/>
              <a:gd name="connsiteY106" fmla="*/ 885825 h 2414237"/>
              <a:gd name="connsiteX107" fmla="*/ 140669 w 928863"/>
              <a:gd name="connsiteY107" fmla="*/ 881063 h 2414237"/>
              <a:gd name="connsiteX108" fmla="*/ 131144 w 928863"/>
              <a:gd name="connsiteY108" fmla="*/ 866775 h 2414237"/>
              <a:gd name="connsiteX109" fmla="*/ 126382 w 928863"/>
              <a:gd name="connsiteY109" fmla="*/ 852488 h 2414237"/>
              <a:gd name="connsiteX110" fmla="*/ 93044 w 928863"/>
              <a:gd name="connsiteY110" fmla="*/ 819150 h 2414237"/>
              <a:gd name="connsiteX111" fmla="*/ 69232 w 928863"/>
              <a:gd name="connsiteY111" fmla="*/ 785813 h 2414237"/>
              <a:gd name="connsiteX112" fmla="*/ 59707 w 928863"/>
              <a:gd name="connsiteY112" fmla="*/ 747713 h 2414237"/>
              <a:gd name="connsiteX113" fmla="*/ 54944 w 928863"/>
              <a:gd name="connsiteY113" fmla="*/ 733425 h 2414237"/>
              <a:gd name="connsiteX114" fmla="*/ 40657 w 928863"/>
              <a:gd name="connsiteY114" fmla="*/ 685800 h 2414237"/>
              <a:gd name="connsiteX115" fmla="*/ 31132 w 928863"/>
              <a:gd name="connsiteY115" fmla="*/ 666750 h 2414237"/>
              <a:gd name="connsiteX116" fmla="*/ 26369 w 928863"/>
              <a:gd name="connsiteY116" fmla="*/ 647700 h 2414237"/>
              <a:gd name="connsiteX117" fmla="*/ 21607 w 928863"/>
              <a:gd name="connsiteY117" fmla="*/ 633413 h 2414237"/>
              <a:gd name="connsiteX118" fmla="*/ 16844 w 928863"/>
              <a:gd name="connsiteY118" fmla="*/ 614363 h 2414237"/>
              <a:gd name="connsiteX119" fmla="*/ 7319 w 928863"/>
              <a:gd name="connsiteY119" fmla="*/ 585788 h 2414237"/>
              <a:gd name="connsiteX120" fmla="*/ 7319 w 928863"/>
              <a:gd name="connsiteY120" fmla="*/ 428625 h 2414237"/>
              <a:gd name="connsiteX121" fmla="*/ 16844 w 928863"/>
              <a:gd name="connsiteY121" fmla="*/ 414338 h 2414237"/>
              <a:gd name="connsiteX122" fmla="*/ 45419 w 928863"/>
              <a:gd name="connsiteY122" fmla="*/ 404813 h 2414237"/>
              <a:gd name="connsiteX123" fmla="*/ 73994 w 928863"/>
              <a:gd name="connsiteY123" fmla="*/ 419100 h 2414237"/>
              <a:gd name="connsiteX124" fmla="*/ 88282 w 928863"/>
              <a:gd name="connsiteY124" fmla="*/ 423863 h 2414237"/>
              <a:gd name="connsiteX125" fmla="*/ 116857 w 928863"/>
              <a:gd name="connsiteY125" fmla="*/ 438150 h 2414237"/>
              <a:gd name="connsiteX126" fmla="*/ 126382 w 928863"/>
              <a:gd name="connsiteY126" fmla="*/ 557213 h 2414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928863" h="2414237">
                <a:moveTo>
                  <a:pt x="164482" y="623888"/>
                </a:moveTo>
                <a:cubicBezTo>
                  <a:pt x="177182" y="622300"/>
                  <a:pt x="190529" y="623430"/>
                  <a:pt x="202582" y="619125"/>
                </a:cubicBezTo>
                <a:cubicBezTo>
                  <a:pt x="213363" y="615275"/>
                  <a:pt x="221632" y="606425"/>
                  <a:pt x="231157" y="600075"/>
                </a:cubicBezTo>
                <a:cubicBezTo>
                  <a:pt x="249622" y="587765"/>
                  <a:pt x="240013" y="592360"/>
                  <a:pt x="259732" y="585788"/>
                </a:cubicBezTo>
                <a:cubicBezTo>
                  <a:pt x="262327" y="578002"/>
                  <a:pt x="266243" y="562073"/>
                  <a:pt x="274019" y="557213"/>
                </a:cubicBezTo>
                <a:cubicBezTo>
                  <a:pt x="282533" y="551892"/>
                  <a:pt x="302594" y="547688"/>
                  <a:pt x="302594" y="547688"/>
                </a:cubicBezTo>
                <a:cubicBezTo>
                  <a:pt x="304182" y="481013"/>
                  <a:pt x="304396" y="414291"/>
                  <a:pt x="307357" y="347663"/>
                </a:cubicBezTo>
                <a:cubicBezTo>
                  <a:pt x="307580" y="342648"/>
                  <a:pt x="309874" y="337865"/>
                  <a:pt x="312119" y="333375"/>
                </a:cubicBezTo>
                <a:cubicBezTo>
                  <a:pt x="314679" y="328256"/>
                  <a:pt x="319319" y="324318"/>
                  <a:pt x="321644" y="319088"/>
                </a:cubicBezTo>
                <a:cubicBezTo>
                  <a:pt x="329189" y="302113"/>
                  <a:pt x="327761" y="289158"/>
                  <a:pt x="340694" y="276225"/>
                </a:cubicBezTo>
                <a:cubicBezTo>
                  <a:pt x="344741" y="272178"/>
                  <a:pt x="350585" y="270364"/>
                  <a:pt x="354982" y="266700"/>
                </a:cubicBezTo>
                <a:cubicBezTo>
                  <a:pt x="360156" y="262388"/>
                  <a:pt x="363953" y="256548"/>
                  <a:pt x="369269" y="252413"/>
                </a:cubicBezTo>
                <a:cubicBezTo>
                  <a:pt x="378305" y="245385"/>
                  <a:pt x="388319" y="239713"/>
                  <a:pt x="397844" y="233363"/>
                </a:cubicBezTo>
                <a:lnTo>
                  <a:pt x="412132" y="223838"/>
                </a:lnTo>
                <a:cubicBezTo>
                  <a:pt x="414426" y="203189"/>
                  <a:pt x="438325" y="186531"/>
                  <a:pt x="443088" y="173831"/>
                </a:cubicBezTo>
                <a:cubicBezTo>
                  <a:pt x="447851" y="161131"/>
                  <a:pt x="439120" y="152400"/>
                  <a:pt x="440707" y="147638"/>
                </a:cubicBezTo>
                <a:cubicBezTo>
                  <a:pt x="440091" y="138400"/>
                  <a:pt x="420069" y="29369"/>
                  <a:pt x="426419" y="9525"/>
                </a:cubicBezTo>
                <a:cubicBezTo>
                  <a:pt x="432769" y="-10319"/>
                  <a:pt x="475728" y="27420"/>
                  <a:pt x="478807" y="28575"/>
                </a:cubicBezTo>
                <a:cubicBezTo>
                  <a:pt x="483507" y="30338"/>
                  <a:pt x="488332" y="31750"/>
                  <a:pt x="493094" y="33338"/>
                </a:cubicBezTo>
                <a:cubicBezTo>
                  <a:pt x="495824" y="36067"/>
                  <a:pt x="515040" y="57150"/>
                  <a:pt x="521669" y="57150"/>
                </a:cubicBezTo>
                <a:cubicBezTo>
                  <a:pt x="527393" y="57150"/>
                  <a:pt x="531194" y="50800"/>
                  <a:pt x="535957" y="47625"/>
                </a:cubicBezTo>
                <a:cubicBezTo>
                  <a:pt x="542307" y="38100"/>
                  <a:pt x="545482" y="25400"/>
                  <a:pt x="555007" y="19050"/>
                </a:cubicBezTo>
                <a:lnTo>
                  <a:pt x="583582" y="0"/>
                </a:lnTo>
                <a:cubicBezTo>
                  <a:pt x="616920" y="22225"/>
                  <a:pt x="605807" y="9525"/>
                  <a:pt x="621682" y="33338"/>
                </a:cubicBezTo>
                <a:cubicBezTo>
                  <a:pt x="632330" y="86582"/>
                  <a:pt x="616805" y="38137"/>
                  <a:pt x="645494" y="28575"/>
                </a:cubicBezTo>
                <a:lnTo>
                  <a:pt x="659782" y="23813"/>
                </a:lnTo>
                <a:cubicBezTo>
                  <a:pt x="666132" y="25400"/>
                  <a:pt x="673721" y="24486"/>
                  <a:pt x="678832" y="28575"/>
                </a:cubicBezTo>
                <a:cubicBezTo>
                  <a:pt x="682752" y="31711"/>
                  <a:pt x="683260" y="37854"/>
                  <a:pt x="683594" y="42863"/>
                </a:cubicBezTo>
                <a:cubicBezTo>
                  <a:pt x="686447" y="85660"/>
                  <a:pt x="684474" y="128734"/>
                  <a:pt x="688357" y="171450"/>
                </a:cubicBezTo>
                <a:cubicBezTo>
                  <a:pt x="689266" y="181449"/>
                  <a:pt x="694707" y="190500"/>
                  <a:pt x="697882" y="200025"/>
                </a:cubicBezTo>
                <a:lnTo>
                  <a:pt x="702644" y="214313"/>
                </a:lnTo>
                <a:cubicBezTo>
                  <a:pt x="704231" y="219075"/>
                  <a:pt x="706190" y="223730"/>
                  <a:pt x="707407" y="228600"/>
                </a:cubicBezTo>
                <a:cubicBezTo>
                  <a:pt x="708043" y="231144"/>
                  <a:pt x="714198" y="257836"/>
                  <a:pt x="716932" y="261938"/>
                </a:cubicBezTo>
                <a:cubicBezTo>
                  <a:pt x="720668" y="267542"/>
                  <a:pt x="726457" y="271463"/>
                  <a:pt x="731219" y="276225"/>
                </a:cubicBezTo>
                <a:cubicBezTo>
                  <a:pt x="732807" y="296863"/>
                  <a:pt x="734997" y="317463"/>
                  <a:pt x="735982" y="338138"/>
                </a:cubicBezTo>
                <a:cubicBezTo>
                  <a:pt x="743361" y="493097"/>
                  <a:pt x="725682" y="431064"/>
                  <a:pt x="750269" y="504825"/>
                </a:cubicBezTo>
                <a:cubicBezTo>
                  <a:pt x="747295" y="531591"/>
                  <a:pt x="740744" y="586152"/>
                  <a:pt x="740744" y="609600"/>
                </a:cubicBezTo>
                <a:cubicBezTo>
                  <a:pt x="740744" y="688628"/>
                  <a:pt x="731590" y="669689"/>
                  <a:pt x="755032" y="704850"/>
                </a:cubicBezTo>
                <a:cubicBezTo>
                  <a:pt x="780432" y="703263"/>
                  <a:pt x="805909" y="702620"/>
                  <a:pt x="831232" y="700088"/>
                </a:cubicBezTo>
                <a:cubicBezTo>
                  <a:pt x="837745" y="699437"/>
                  <a:pt x="845654" y="690697"/>
                  <a:pt x="850282" y="695325"/>
                </a:cubicBezTo>
                <a:cubicBezTo>
                  <a:pt x="854329" y="699372"/>
                  <a:pt x="840964" y="702010"/>
                  <a:pt x="835994" y="704850"/>
                </a:cubicBezTo>
                <a:cubicBezTo>
                  <a:pt x="819517" y="714265"/>
                  <a:pt x="818685" y="713795"/>
                  <a:pt x="802657" y="719138"/>
                </a:cubicBezTo>
                <a:cubicBezTo>
                  <a:pt x="799482" y="723900"/>
                  <a:pt x="794073" y="727779"/>
                  <a:pt x="793132" y="733425"/>
                </a:cubicBezTo>
                <a:cubicBezTo>
                  <a:pt x="792307" y="738377"/>
                  <a:pt x="796515" y="742886"/>
                  <a:pt x="797894" y="747713"/>
                </a:cubicBezTo>
                <a:cubicBezTo>
                  <a:pt x="805582" y="774620"/>
                  <a:pt x="797683" y="759302"/>
                  <a:pt x="812182" y="781050"/>
                </a:cubicBezTo>
                <a:lnTo>
                  <a:pt x="821707" y="809625"/>
                </a:lnTo>
                <a:lnTo>
                  <a:pt x="826469" y="823913"/>
                </a:lnTo>
                <a:cubicBezTo>
                  <a:pt x="828057" y="847725"/>
                  <a:pt x="825766" y="872119"/>
                  <a:pt x="831232" y="895350"/>
                </a:cubicBezTo>
                <a:cubicBezTo>
                  <a:pt x="832543" y="900922"/>
                  <a:pt x="841122" y="901211"/>
                  <a:pt x="845519" y="904875"/>
                </a:cubicBezTo>
                <a:cubicBezTo>
                  <a:pt x="850693" y="909187"/>
                  <a:pt x="855044" y="914400"/>
                  <a:pt x="859807" y="919163"/>
                </a:cubicBezTo>
                <a:cubicBezTo>
                  <a:pt x="861394" y="944563"/>
                  <a:pt x="862037" y="970040"/>
                  <a:pt x="864569" y="995363"/>
                </a:cubicBezTo>
                <a:cubicBezTo>
                  <a:pt x="865220" y="1001876"/>
                  <a:pt x="868048" y="1007995"/>
                  <a:pt x="869332" y="1014413"/>
                </a:cubicBezTo>
                <a:cubicBezTo>
                  <a:pt x="871226" y="1023882"/>
                  <a:pt x="872367" y="1033487"/>
                  <a:pt x="874094" y="1042988"/>
                </a:cubicBezTo>
                <a:cubicBezTo>
                  <a:pt x="875542" y="1050952"/>
                  <a:pt x="877269" y="1058863"/>
                  <a:pt x="878857" y="1066800"/>
                </a:cubicBezTo>
                <a:cubicBezTo>
                  <a:pt x="882032" y="1179513"/>
                  <a:pt x="883815" y="1292273"/>
                  <a:pt x="888382" y="1404938"/>
                </a:cubicBezTo>
                <a:cubicBezTo>
                  <a:pt x="888585" y="1409954"/>
                  <a:pt x="891926" y="1414355"/>
                  <a:pt x="893144" y="1419225"/>
                </a:cubicBezTo>
                <a:cubicBezTo>
                  <a:pt x="895107" y="1427078"/>
                  <a:pt x="896319" y="1435100"/>
                  <a:pt x="897907" y="1443038"/>
                </a:cubicBezTo>
                <a:cubicBezTo>
                  <a:pt x="890997" y="1532854"/>
                  <a:pt x="890009" y="1515062"/>
                  <a:pt x="897907" y="1633538"/>
                </a:cubicBezTo>
                <a:cubicBezTo>
                  <a:pt x="898241" y="1638547"/>
                  <a:pt x="901082" y="1643063"/>
                  <a:pt x="902669" y="1647825"/>
                </a:cubicBezTo>
                <a:cubicBezTo>
                  <a:pt x="897625" y="1763840"/>
                  <a:pt x="919734" y="1831975"/>
                  <a:pt x="924100" y="1888331"/>
                </a:cubicBezTo>
                <a:cubicBezTo>
                  <a:pt x="928466" y="1944687"/>
                  <a:pt x="913508" y="1962930"/>
                  <a:pt x="928863" y="1985962"/>
                </a:cubicBezTo>
                <a:cubicBezTo>
                  <a:pt x="916163" y="1995487"/>
                  <a:pt x="843932" y="1923257"/>
                  <a:pt x="826469" y="1919288"/>
                </a:cubicBezTo>
                <a:cubicBezTo>
                  <a:pt x="822056" y="1906047"/>
                  <a:pt x="822031" y="1901793"/>
                  <a:pt x="812182" y="1890713"/>
                </a:cubicBezTo>
                <a:cubicBezTo>
                  <a:pt x="803233" y="1880645"/>
                  <a:pt x="783607" y="1862138"/>
                  <a:pt x="783607" y="1862138"/>
                </a:cubicBezTo>
                <a:cubicBezTo>
                  <a:pt x="762969" y="1863725"/>
                  <a:pt x="742038" y="1863086"/>
                  <a:pt x="721694" y="1866900"/>
                </a:cubicBezTo>
                <a:cubicBezTo>
                  <a:pt x="716068" y="1867955"/>
                  <a:pt x="712526" y="1873865"/>
                  <a:pt x="707407" y="1876425"/>
                </a:cubicBezTo>
                <a:cubicBezTo>
                  <a:pt x="700572" y="1879843"/>
                  <a:pt x="680177" y="1884423"/>
                  <a:pt x="674069" y="1885950"/>
                </a:cubicBezTo>
                <a:cubicBezTo>
                  <a:pt x="669571" y="1912408"/>
                  <a:pt x="615861" y="2004748"/>
                  <a:pt x="623269" y="2092325"/>
                </a:cubicBezTo>
                <a:cubicBezTo>
                  <a:pt x="617316" y="2135584"/>
                  <a:pt x="639144" y="2085182"/>
                  <a:pt x="655019" y="2138363"/>
                </a:cubicBezTo>
                <a:cubicBezTo>
                  <a:pt x="663882" y="2169848"/>
                  <a:pt x="658723" y="2238111"/>
                  <a:pt x="683594" y="2281238"/>
                </a:cubicBezTo>
                <a:cubicBezTo>
                  <a:pt x="694177" y="2326746"/>
                  <a:pt x="737172" y="2432844"/>
                  <a:pt x="718519" y="2411413"/>
                </a:cubicBezTo>
                <a:cubicBezTo>
                  <a:pt x="707407" y="2405857"/>
                  <a:pt x="640202" y="2300552"/>
                  <a:pt x="614538" y="2257425"/>
                </a:cubicBezTo>
                <a:cubicBezTo>
                  <a:pt x="588874" y="2214298"/>
                  <a:pt x="597076" y="2203450"/>
                  <a:pt x="564532" y="2152650"/>
                </a:cubicBezTo>
                <a:cubicBezTo>
                  <a:pt x="531988" y="2101850"/>
                  <a:pt x="443882" y="2004219"/>
                  <a:pt x="421657" y="1943100"/>
                </a:cubicBezTo>
                <a:cubicBezTo>
                  <a:pt x="399432" y="1881981"/>
                  <a:pt x="416558" y="1837121"/>
                  <a:pt x="431182" y="1785938"/>
                </a:cubicBezTo>
                <a:cubicBezTo>
                  <a:pt x="432980" y="1779644"/>
                  <a:pt x="433286" y="1772869"/>
                  <a:pt x="435944" y="1766888"/>
                </a:cubicBezTo>
                <a:cubicBezTo>
                  <a:pt x="439704" y="1758429"/>
                  <a:pt x="445736" y="1751167"/>
                  <a:pt x="450232" y="1743075"/>
                </a:cubicBezTo>
                <a:cubicBezTo>
                  <a:pt x="453680" y="1736869"/>
                  <a:pt x="456582" y="1730375"/>
                  <a:pt x="459757" y="1724025"/>
                </a:cubicBezTo>
                <a:cubicBezTo>
                  <a:pt x="461344" y="1717675"/>
                  <a:pt x="461941" y="1710991"/>
                  <a:pt x="464519" y="1704975"/>
                </a:cubicBezTo>
                <a:cubicBezTo>
                  <a:pt x="466774" y="1699714"/>
                  <a:pt x="471484" y="1695807"/>
                  <a:pt x="474044" y="1690688"/>
                </a:cubicBezTo>
                <a:cubicBezTo>
                  <a:pt x="476289" y="1686198"/>
                  <a:pt x="477219" y="1681163"/>
                  <a:pt x="478807" y="1676400"/>
                </a:cubicBezTo>
                <a:cubicBezTo>
                  <a:pt x="480394" y="1665288"/>
                  <a:pt x="431182" y="1640681"/>
                  <a:pt x="428801" y="1635919"/>
                </a:cubicBezTo>
                <a:cubicBezTo>
                  <a:pt x="426420" y="1631157"/>
                  <a:pt x="454597" y="1649016"/>
                  <a:pt x="464519" y="1647825"/>
                </a:cubicBezTo>
                <a:cubicBezTo>
                  <a:pt x="474441" y="1646634"/>
                  <a:pt x="491507" y="1639094"/>
                  <a:pt x="488332" y="1628775"/>
                </a:cubicBezTo>
                <a:cubicBezTo>
                  <a:pt x="485157" y="1618456"/>
                  <a:pt x="463909" y="1596977"/>
                  <a:pt x="445469" y="1585913"/>
                </a:cubicBezTo>
                <a:cubicBezTo>
                  <a:pt x="439381" y="1582260"/>
                  <a:pt x="432439" y="1580151"/>
                  <a:pt x="426419" y="1576388"/>
                </a:cubicBezTo>
                <a:cubicBezTo>
                  <a:pt x="393468" y="1555793"/>
                  <a:pt x="421151" y="1566694"/>
                  <a:pt x="393082" y="1557338"/>
                </a:cubicBezTo>
                <a:cubicBezTo>
                  <a:pt x="383205" y="1550754"/>
                  <a:pt x="366888" y="1542256"/>
                  <a:pt x="364507" y="1533525"/>
                </a:cubicBezTo>
                <a:cubicBezTo>
                  <a:pt x="362126" y="1524794"/>
                  <a:pt x="374826" y="1517253"/>
                  <a:pt x="378795" y="1504950"/>
                </a:cubicBezTo>
                <a:cubicBezTo>
                  <a:pt x="382764" y="1492647"/>
                  <a:pt x="388717" y="1475581"/>
                  <a:pt x="388320" y="1459706"/>
                </a:cubicBezTo>
                <a:cubicBezTo>
                  <a:pt x="387923" y="1443831"/>
                  <a:pt x="378831" y="1419375"/>
                  <a:pt x="376413" y="1409700"/>
                </a:cubicBezTo>
                <a:cubicBezTo>
                  <a:pt x="374825" y="1373187"/>
                  <a:pt x="341091" y="1329531"/>
                  <a:pt x="331169" y="1314450"/>
                </a:cubicBezTo>
                <a:cubicBezTo>
                  <a:pt x="321247" y="1299369"/>
                  <a:pt x="320057" y="1321594"/>
                  <a:pt x="316882" y="1319213"/>
                </a:cubicBezTo>
                <a:cubicBezTo>
                  <a:pt x="313707" y="1316832"/>
                  <a:pt x="313917" y="1306457"/>
                  <a:pt x="312119" y="1300163"/>
                </a:cubicBezTo>
                <a:cubicBezTo>
                  <a:pt x="310740" y="1295336"/>
                  <a:pt x="308575" y="1290745"/>
                  <a:pt x="307357" y="1285875"/>
                </a:cubicBezTo>
                <a:cubicBezTo>
                  <a:pt x="304199" y="1273245"/>
                  <a:pt x="297808" y="1231072"/>
                  <a:pt x="293069" y="1223963"/>
                </a:cubicBezTo>
                <a:lnTo>
                  <a:pt x="283544" y="1209675"/>
                </a:lnTo>
                <a:cubicBezTo>
                  <a:pt x="279789" y="1194653"/>
                  <a:pt x="279146" y="1190010"/>
                  <a:pt x="274019" y="1176338"/>
                </a:cubicBezTo>
                <a:cubicBezTo>
                  <a:pt x="271017" y="1168333"/>
                  <a:pt x="267496" y="1160530"/>
                  <a:pt x="264494" y="1152525"/>
                </a:cubicBezTo>
                <a:cubicBezTo>
                  <a:pt x="253845" y="1124126"/>
                  <a:pt x="263233" y="1135716"/>
                  <a:pt x="240682" y="1090613"/>
                </a:cubicBezTo>
                <a:cubicBezTo>
                  <a:pt x="237507" y="1084263"/>
                  <a:pt x="233954" y="1078088"/>
                  <a:pt x="231157" y="1071563"/>
                </a:cubicBezTo>
                <a:cubicBezTo>
                  <a:pt x="229179" y="1066949"/>
                  <a:pt x="228157" y="1061976"/>
                  <a:pt x="226394" y="1057275"/>
                </a:cubicBezTo>
                <a:cubicBezTo>
                  <a:pt x="223392" y="1049271"/>
                  <a:pt x="220044" y="1041400"/>
                  <a:pt x="216869" y="1033463"/>
                </a:cubicBezTo>
                <a:cubicBezTo>
                  <a:pt x="213694" y="1017588"/>
                  <a:pt x="210005" y="1001807"/>
                  <a:pt x="207344" y="985838"/>
                </a:cubicBezTo>
                <a:cubicBezTo>
                  <a:pt x="206269" y="979386"/>
                  <a:pt x="201696" y="947259"/>
                  <a:pt x="197819" y="938213"/>
                </a:cubicBezTo>
                <a:cubicBezTo>
                  <a:pt x="195564" y="932952"/>
                  <a:pt x="191134" y="928895"/>
                  <a:pt x="188294" y="923925"/>
                </a:cubicBezTo>
                <a:cubicBezTo>
                  <a:pt x="178087" y="906063"/>
                  <a:pt x="179571" y="898233"/>
                  <a:pt x="159719" y="885825"/>
                </a:cubicBezTo>
                <a:cubicBezTo>
                  <a:pt x="154168" y="882356"/>
                  <a:pt x="147019" y="882650"/>
                  <a:pt x="140669" y="881063"/>
                </a:cubicBezTo>
                <a:cubicBezTo>
                  <a:pt x="137494" y="876300"/>
                  <a:pt x="133704" y="871895"/>
                  <a:pt x="131144" y="866775"/>
                </a:cubicBezTo>
                <a:cubicBezTo>
                  <a:pt x="128899" y="862285"/>
                  <a:pt x="129518" y="856408"/>
                  <a:pt x="126382" y="852488"/>
                </a:cubicBezTo>
                <a:cubicBezTo>
                  <a:pt x="116564" y="840216"/>
                  <a:pt x="104157" y="830263"/>
                  <a:pt x="93044" y="819150"/>
                </a:cubicBezTo>
                <a:cubicBezTo>
                  <a:pt x="79683" y="805789"/>
                  <a:pt x="75500" y="804618"/>
                  <a:pt x="69232" y="785813"/>
                </a:cubicBezTo>
                <a:cubicBezTo>
                  <a:pt x="65092" y="773394"/>
                  <a:pt x="63847" y="760132"/>
                  <a:pt x="59707" y="747713"/>
                </a:cubicBezTo>
                <a:cubicBezTo>
                  <a:pt x="58119" y="742950"/>
                  <a:pt x="56323" y="738252"/>
                  <a:pt x="54944" y="733425"/>
                </a:cubicBezTo>
                <a:cubicBezTo>
                  <a:pt x="50386" y="717470"/>
                  <a:pt x="48205" y="700895"/>
                  <a:pt x="40657" y="685800"/>
                </a:cubicBezTo>
                <a:cubicBezTo>
                  <a:pt x="37482" y="679450"/>
                  <a:pt x="33625" y="673397"/>
                  <a:pt x="31132" y="666750"/>
                </a:cubicBezTo>
                <a:cubicBezTo>
                  <a:pt x="28834" y="660621"/>
                  <a:pt x="28167" y="653994"/>
                  <a:pt x="26369" y="647700"/>
                </a:cubicBezTo>
                <a:cubicBezTo>
                  <a:pt x="24990" y="642873"/>
                  <a:pt x="22986" y="638240"/>
                  <a:pt x="21607" y="633413"/>
                </a:cubicBezTo>
                <a:cubicBezTo>
                  <a:pt x="19809" y="627119"/>
                  <a:pt x="18725" y="620632"/>
                  <a:pt x="16844" y="614363"/>
                </a:cubicBezTo>
                <a:cubicBezTo>
                  <a:pt x="13959" y="604746"/>
                  <a:pt x="7319" y="585788"/>
                  <a:pt x="7319" y="585788"/>
                </a:cubicBezTo>
                <a:cubicBezTo>
                  <a:pt x="-1901" y="521244"/>
                  <a:pt x="-2964" y="528033"/>
                  <a:pt x="7319" y="428625"/>
                </a:cubicBezTo>
                <a:cubicBezTo>
                  <a:pt x="7908" y="422932"/>
                  <a:pt x="11990" y="417371"/>
                  <a:pt x="16844" y="414338"/>
                </a:cubicBezTo>
                <a:cubicBezTo>
                  <a:pt x="25358" y="409017"/>
                  <a:pt x="45419" y="404813"/>
                  <a:pt x="45419" y="404813"/>
                </a:cubicBezTo>
                <a:cubicBezTo>
                  <a:pt x="81326" y="416780"/>
                  <a:pt x="37072" y="400639"/>
                  <a:pt x="73994" y="419100"/>
                </a:cubicBezTo>
                <a:cubicBezTo>
                  <a:pt x="78484" y="421345"/>
                  <a:pt x="83792" y="421618"/>
                  <a:pt x="88282" y="423863"/>
                </a:cubicBezTo>
                <a:cubicBezTo>
                  <a:pt x="125204" y="442324"/>
                  <a:pt x="80950" y="426183"/>
                  <a:pt x="116857" y="438150"/>
                </a:cubicBezTo>
                <a:cubicBezTo>
                  <a:pt x="141291" y="487018"/>
                  <a:pt x="126382" y="450100"/>
                  <a:pt x="126382" y="557213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6" name="Freeform: Shape 95">
            <a:extLst>
              <a:ext uri="{FF2B5EF4-FFF2-40B4-BE49-F238E27FC236}">
                <a16:creationId xmlns:a16="http://schemas.microsoft.com/office/drawing/2014/main" id="{A0EF7A90-487D-4391-AB17-3AF1D117C7C3}"/>
              </a:ext>
            </a:extLst>
          </p:cNvPr>
          <p:cNvSpPr/>
          <p:nvPr/>
        </p:nvSpPr>
        <p:spPr>
          <a:xfrm>
            <a:off x="3058073" y="2217957"/>
            <a:ext cx="944967" cy="636869"/>
          </a:xfrm>
          <a:custGeom>
            <a:avLst/>
            <a:gdLst>
              <a:gd name="connsiteX0" fmla="*/ 971550 w 1011420"/>
              <a:gd name="connsiteY0" fmla="*/ 19653 h 619728"/>
              <a:gd name="connsiteX1" fmla="*/ 1009650 w 1011420"/>
              <a:gd name="connsiteY1" fmla="*/ 24416 h 619728"/>
              <a:gd name="connsiteX2" fmla="*/ 1004888 w 1011420"/>
              <a:gd name="connsiteY2" fmla="*/ 43466 h 619728"/>
              <a:gd name="connsiteX3" fmla="*/ 995363 w 1011420"/>
              <a:gd name="connsiteY3" fmla="*/ 72041 h 619728"/>
              <a:gd name="connsiteX4" fmla="*/ 981075 w 1011420"/>
              <a:gd name="connsiteY4" fmla="*/ 100616 h 619728"/>
              <a:gd name="connsiteX5" fmla="*/ 976313 w 1011420"/>
              <a:gd name="connsiteY5" fmla="*/ 157766 h 619728"/>
              <a:gd name="connsiteX6" fmla="*/ 957263 w 1011420"/>
              <a:gd name="connsiteY6" fmla="*/ 186341 h 619728"/>
              <a:gd name="connsiteX7" fmla="*/ 947738 w 1011420"/>
              <a:gd name="connsiteY7" fmla="*/ 200628 h 619728"/>
              <a:gd name="connsiteX8" fmla="*/ 938213 w 1011420"/>
              <a:gd name="connsiteY8" fmla="*/ 214916 h 619728"/>
              <a:gd name="connsiteX9" fmla="*/ 923925 w 1011420"/>
              <a:gd name="connsiteY9" fmla="*/ 224441 h 619728"/>
              <a:gd name="connsiteX10" fmla="*/ 904875 w 1011420"/>
              <a:gd name="connsiteY10" fmla="*/ 253016 h 619728"/>
              <a:gd name="connsiteX11" fmla="*/ 895350 w 1011420"/>
              <a:gd name="connsiteY11" fmla="*/ 291116 h 619728"/>
              <a:gd name="connsiteX12" fmla="*/ 885825 w 1011420"/>
              <a:gd name="connsiteY12" fmla="*/ 362553 h 619728"/>
              <a:gd name="connsiteX13" fmla="*/ 876300 w 1011420"/>
              <a:gd name="connsiteY13" fmla="*/ 391128 h 619728"/>
              <a:gd name="connsiteX14" fmla="*/ 862013 w 1011420"/>
              <a:gd name="connsiteY14" fmla="*/ 400653 h 619728"/>
              <a:gd name="connsiteX15" fmla="*/ 823913 w 1011420"/>
              <a:gd name="connsiteY15" fmla="*/ 410178 h 619728"/>
              <a:gd name="connsiteX16" fmla="*/ 800100 w 1011420"/>
              <a:gd name="connsiteY16" fmla="*/ 405416 h 619728"/>
              <a:gd name="connsiteX17" fmla="*/ 795338 w 1011420"/>
              <a:gd name="connsiteY17" fmla="*/ 391128 h 619728"/>
              <a:gd name="connsiteX18" fmla="*/ 790575 w 1011420"/>
              <a:gd name="connsiteY18" fmla="*/ 372078 h 619728"/>
              <a:gd name="connsiteX19" fmla="*/ 785813 w 1011420"/>
              <a:gd name="connsiteY19" fmla="*/ 386366 h 619728"/>
              <a:gd name="connsiteX20" fmla="*/ 747713 w 1011420"/>
              <a:gd name="connsiteY20" fmla="*/ 400653 h 619728"/>
              <a:gd name="connsiteX21" fmla="*/ 738188 w 1011420"/>
              <a:gd name="connsiteY21" fmla="*/ 472091 h 619728"/>
              <a:gd name="connsiteX22" fmla="*/ 733425 w 1011420"/>
              <a:gd name="connsiteY22" fmla="*/ 491141 h 619728"/>
              <a:gd name="connsiteX23" fmla="*/ 723900 w 1011420"/>
              <a:gd name="connsiteY23" fmla="*/ 505428 h 619728"/>
              <a:gd name="connsiteX24" fmla="*/ 719138 w 1011420"/>
              <a:gd name="connsiteY24" fmla="*/ 562578 h 619728"/>
              <a:gd name="connsiteX25" fmla="*/ 709613 w 1011420"/>
              <a:gd name="connsiteY25" fmla="*/ 576866 h 619728"/>
              <a:gd name="connsiteX26" fmla="*/ 695325 w 1011420"/>
              <a:gd name="connsiteY26" fmla="*/ 572103 h 619728"/>
              <a:gd name="connsiteX27" fmla="*/ 661988 w 1011420"/>
              <a:gd name="connsiteY27" fmla="*/ 534003 h 619728"/>
              <a:gd name="connsiteX28" fmla="*/ 657225 w 1011420"/>
              <a:gd name="connsiteY28" fmla="*/ 500666 h 619728"/>
              <a:gd name="connsiteX29" fmla="*/ 628650 w 1011420"/>
              <a:gd name="connsiteY29" fmla="*/ 486378 h 619728"/>
              <a:gd name="connsiteX30" fmla="*/ 614363 w 1011420"/>
              <a:gd name="connsiteY30" fmla="*/ 495903 h 619728"/>
              <a:gd name="connsiteX31" fmla="*/ 604838 w 1011420"/>
              <a:gd name="connsiteY31" fmla="*/ 524478 h 619728"/>
              <a:gd name="connsiteX32" fmla="*/ 552450 w 1011420"/>
              <a:gd name="connsiteY32" fmla="*/ 562578 h 619728"/>
              <a:gd name="connsiteX33" fmla="*/ 542925 w 1011420"/>
              <a:gd name="connsiteY33" fmla="*/ 534003 h 619728"/>
              <a:gd name="connsiteX34" fmla="*/ 538163 w 1011420"/>
              <a:gd name="connsiteY34" fmla="*/ 519716 h 619728"/>
              <a:gd name="connsiteX35" fmla="*/ 533400 w 1011420"/>
              <a:gd name="connsiteY35" fmla="*/ 534003 h 619728"/>
              <a:gd name="connsiteX36" fmla="*/ 514350 w 1011420"/>
              <a:gd name="connsiteY36" fmla="*/ 562578 h 619728"/>
              <a:gd name="connsiteX37" fmla="*/ 500063 w 1011420"/>
              <a:gd name="connsiteY37" fmla="*/ 610203 h 619728"/>
              <a:gd name="connsiteX38" fmla="*/ 485775 w 1011420"/>
              <a:gd name="connsiteY38" fmla="*/ 619728 h 619728"/>
              <a:gd name="connsiteX39" fmla="*/ 409575 w 1011420"/>
              <a:gd name="connsiteY39" fmla="*/ 614966 h 619728"/>
              <a:gd name="connsiteX40" fmla="*/ 381000 w 1011420"/>
              <a:gd name="connsiteY40" fmla="*/ 605441 h 619728"/>
              <a:gd name="connsiteX41" fmla="*/ 357188 w 1011420"/>
              <a:gd name="connsiteY41" fmla="*/ 576866 h 619728"/>
              <a:gd name="connsiteX42" fmla="*/ 338138 w 1011420"/>
              <a:gd name="connsiteY42" fmla="*/ 543528 h 619728"/>
              <a:gd name="connsiteX43" fmla="*/ 271463 w 1011420"/>
              <a:gd name="connsiteY43" fmla="*/ 495903 h 619728"/>
              <a:gd name="connsiteX44" fmla="*/ 257175 w 1011420"/>
              <a:gd name="connsiteY44" fmla="*/ 486378 h 619728"/>
              <a:gd name="connsiteX45" fmla="*/ 242888 w 1011420"/>
              <a:gd name="connsiteY45" fmla="*/ 476853 h 619728"/>
              <a:gd name="connsiteX46" fmla="*/ 228600 w 1011420"/>
              <a:gd name="connsiteY46" fmla="*/ 472091 h 619728"/>
              <a:gd name="connsiteX47" fmla="*/ 219075 w 1011420"/>
              <a:gd name="connsiteY47" fmla="*/ 457803 h 619728"/>
              <a:gd name="connsiteX48" fmla="*/ 204788 w 1011420"/>
              <a:gd name="connsiteY48" fmla="*/ 453041 h 619728"/>
              <a:gd name="connsiteX49" fmla="*/ 176213 w 1011420"/>
              <a:gd name="connsiteY49" fmla="*/ 433991 h 619728"/>
              <a:gd name="connsiteX50" fmla="*/ 147638 w 1011420"/>
              <a:gd name="connsiteY50" fmla="*/ 414941 h 619728"/>
              <a:gd name="connsiteX51" fmla="*/ 119063 w 1011420"/>
              <a:gd name="connsiteY51" fmla="*/ 391128 h 619728"/>
              <a:gd name="connsiteX52" fmla="*/ 104775 w 1011420"/>
              <a:gd name="connsiteY52" fmla="*/ 386366 h 619728"/>
              <a:gd name="connsiteX53" fmla="*/ 80963 w 1011420"/>
              <a:gd name="connsiteY53" fmla="*/ 362553 h 619728"/>
              <a:gd name="connsiteX54" fmla="*/ 66675 w 1011420"/>
              <a:gd name="connsiteY54" fmla="*/ 348266 h 619728"/>
              <a:gd name="connsiteX55" fmla="*/ 52388 w 1011420"/>
              <a:gd name="connsiteY55" fmla="*/ 338741 h 619728"/>
              <a:gd name="connsiteX56" fmla="*/ 28575 w 1011420"/>
              <a:gd name="connsiteY56" fmla="*/ 305403 h 619728"/>
              <a:gd name="connsiteX57" fmla="*/ 23813 w 1011420"/>
              <a:gd name="connsiteY57" fmla="*/ 291116 h 619728"/>
              <a:gd name="connsiteX58" fmla="*/ 9525 w 1011420"/>
              <a:gd name="connsiteY58" fmla="*/ 272066 h 619728"/>
              <a:gd name="connsiteX59" fmla="*/ 0 w 1011420"/>
              <a:gd name="connsiteY59" fmla="*/ 257778 h 619728"/>
              <a:gd name="connsiteX60" fmla="*/ 33338 w 1011420"/>
              <a:gd name="connsiteY60" fmla="*/ 229203 h 619728"/>
              <a:gd name="connsiteX61" fmla="*/ 80963 w 1011420"/>
              <a:gd name="connsiteY61" fmla="*/ 210153 h 619728"/>
              <a:gd name="connsiteX62" fmla="*/ 109538 w 1011420"/>
              <a:gd name="connsiteY62" fmla="*/ 191103 h 619728"/>
              <a:gd name="connsiteX63" fmla="*/ 123825 w 1011420"/>
              <a:gd name="connsiteY63" fmla="*/ 176816 h 619728"/>
              <a:gd name="connsiteX64" fmla="*/ 152400 w 1011420"/>
              <a:gd name="connsiteY64" fmla="*/ 157766 h 619728"/>
              <a:gd name="connsiteX65" fmla="*/ 180975 w 1011420"/>
              <a:gd name="connsiteY65" fmla="*/ 133953 h 619728"/>
              <a:gd name="connsiteX66" fmla="*/ 204788 w 1011420"/>
              <a:gd name="connsiteY66" fmla="*/ 105378 h 619728"/>
              <a:gd name="connsiteX67" fmla="*/ 233363 w 1011420"/>
              <a:gd name="connsiteY67" fmla="*/ 86328 h 619728"/>
              <a:gd name="connsiteX68" fmla="*/ 242888 w 1011420"/>
              <a:gd name="connsiteY68" fmla="*/ 72041 h 619728"/>
              <a:gd name="connsiteX69" fmla="*/ 271463 w 1011420"/>
              <a:gd name="connsiteY69" fmla="*/ 52991 h 619728"/>
              <a:gd name="connsiteX70" fmla="*/ 304800 w 1011420"/>
              <a:gd name="connsiteY70" fmla="*/ 14891 h 619728"/>
              <a:gd name="connsiteX71" fmla="*/ 309563 w 1011420"/>
              <a:gd name="connsiteY71" fmla="*/ 603 h 619728"/>
              <a:gd name="connsiteX72" fmla="*/ 290513 w 1011420"/>
              <a:gd name="connsiteY72" fmla="*/ 29178 h 619728"/>
              <a:gd name="connsiteX73" fmla="*/ 300038 w 1011420"/>
              <a:gd name="connsiteY73" fmla="*/ 48228 h 619728"/>
              <a:gd name="connsiteX74" fmla="*/ 361950 w 1011420"/>
              <a:gd name="connsiteY74" fmla="*/ 62516 h 619728"/>
              <a:gd name="connsiteX75" fmla="*/ 376238 w 1011420"/>
              <a:gd name="connsiteY75" fmla="*/ 67278 h 619728"/>
              <a:gd name="connsiteX76" fmla="*/ 395288 w 1011420"/>
              <a:gd name="connsiteY76" fmla="*/ 76803 h 619728"/>
              <a:gd name="connsiteX77" fmla="*/ 414338 w 1011420"/>
              <a:gd name="connsiteY77" fmla="*/ 81566 h 619728"/>
              <a:gd name="connsiteX78" fmla="*/ 447675 w 1011420"/>
              <a:gd name="connsiteY78" fmla="*/ 95853 h 619728"/>
              <a:gd name="connsiteX79" fmla="*/ 461963 w 1011420"/>
              <a:gd name="connsiteY79" fmla="*/ 105378 h 619728"/>
              <a:gd name="connsiteX80" fmla="*/ 490538 w 1011420"/>
              <a:gd name="connsiteY80" fmla="*/ 114903 h 619728"/>
              <a:gd name="connsiteX81" fmla="*/ 509588 w 1011420"/>
              <a:gd name="connsiteY81" fmla="*/ 138716 h 619728"/>
              <a:gd name="connsiteX82" fmla="*/ 542925 w 1011420"/>
              <a:gd name="connsiteY82" fmla="*/ 157766 h 619728"/>
              <a:gd name="connsiteX83" fmla="*/ 581025 w 1011420"/>
              <a:gd name="connsiteY83" fmla="*/ 172053 h 619728"/>
              <a:gd name="connsiteX84" fmla="*/ 633413 w 1011420"/>
              <a:gd name="connsiteY84" fmla="*/ 181578 h 619728"/>
              <a:gd name="connsiteX85" fmla="*/ 685800 w 1011420"/>
              <a:gd name="connsiteY85" fmla="*/ 176816 h 619728"/>
              <a:gd name="connsiteX86" fmla="*/ 700088 w 1011420"/>
              <a:gd name="connsiteY86" fmla="*/ 172053 h 619728"/>
              <a:gd name="connsiteX87" fmla="*/ 714375 w 1011420"/>
              <a:gd name="connsiteY87" fmla="*/ 157766 h 619728"/>
              <a:gd name="connsiteX88" fmla="*/ 742950 w 1011420"/>
              <a:gd name="connsiteY88" fmla="*/ 143478 h 619728"/>
              <a:gd name="connsiteX89" fmla="*/ 771525 w 1011420"/>
              <a:gd name="connsiteY89" fmla="*/ 124428 h 619728"/>
              <a:gd name="connsiteX90" fmla="*/ 785813 w 1011420"/>
              <a:gd name="connsiteY90" fmla="*/ 114903 h 619728"/>
              <a:gd name="connsiteX91" fmla="*/ 800100 w 1011420"/>
              <a:gd name="connsiteY91" fmla="*/ 105378 h 619728"/>
              <a:gd name="connsiteX92" fmla="*/ 814388 w 1011420"/>
              <a:gd name="connsiteY92" fmla="*/ 100616 h 619728"/>
              <a:gd name="connsiteX93" fmla="*/ 857250 w 1011420"/>
              <a:gd name="connsiteY93" fmla="*/ 76803 h 619728"/>
              <a:gd name="connsiteX94" fmla="*/ 909638 w 1011420"/>
              <a:gd name="connsiteY94" fmla="*/ 62516 h 619728"/>
              <a:gd name="connsiteX95" fmla="*/ 923925 w 1011420"/>
              <a:gd name="connsiteY95" fmla="*/ 57753 h 619728"/>
              <a:gd name="connsiteX96" fmla="*/ 957263 w 1011420"/>
              <a:gd name="connsiteY96" fmla="*/ 38703 h 619728"/>
              <a:gd name="connsiteX97" fmla="*/ 971550 w 1011420"/>
              <a:gd name="connsiteY97" fmla="*/ 19653 h 61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011420" h="619728">
                <a:moveTo>
                  <a:pt x="971550" y="19653"/>
                </a:moveTo>
                <a:cubicBezTo>
                  <a:pt x="980281" y="17272"/>
                  <a:pt x="999235" y="16977"/>
                  <a:pt x="1009650" y="24416"/>
                </a:cubicBezTo>
                <a:cubicBezTo>
                  <a:pt x="1014976" y="28220"/>
                  <a:pt x="1006769" y="37197"/>
                  <a:pt x="1004888" y="43466"/>
                </a:cubicBezTo>
                <a:cubicBezTo>
                  <a:pt x="1002003" y="53083"/>
                  <a:pt x="1000932" y="63687"/>
                  <a:pt x="995363" y="72041"/>
                </a:cubicBezTo>
                <a:cubicBezTo>
                  <a:pt x="983053" y="90505"/>
                  <a:pt x="987648" y="80898"/>
                  <a:pt x="981075" y="100616"/>
                </a:cubicBezTo>
                <a:cubicBezTo>
                  <a:pt x="979488" y="119666"/>
                  <a:pt x="981429" y="139347"/>
                  <a:pt x="976313" y="157766"/>
                </a:cubicBezTo>
                <a:cubicBezTo>
                  <a:pt x="973249" y="168796"/>
                  <a:pt x="963613" y="176816"/>
                  <a:pt x="957263" y="186341"/>
                </a:cubicBezTo>
                <a:lnTo>
                  <a:pt x="947738" y="200628"/>
                </a:lnTo>
                <a:cubicBezTo>
                  <a:pt x="944563" y="205391"/>
                  <a:pt x="942976" y="211741"/>
                  <a:pt x="938213" y="214916"/>
                </a:cubicBezTo>
                <a:lnTo>
                  <a:pt x="923925" y="224441"/>
                </a:lnTo>
                <a:cubicBezTo>
                  <a:pt x="917575" y="233966"/>
                  <a:pt x="907651" y="241910"/>
                  <a:pt x="904875" y="253016"/>
                </a:cubicBezTo>
                <a:lnTo>
                  <a:pt x="895350" y="291116"/>
                </a:lnTo>
                <a:cubicBezTo>
                  <a:pt x="893763" y="305396"/>
                  <a:pt x="890102" y="345445"/>
                  <a:pt x="885825" y="362553"/>
                </a:cubicBezTo>
                <a:cubicBezTo>
                  <a:pt x="883390" y="372293"/>
                  <a:pt x="884654" y="385559"/>
                  <a:pt x="876300" y="391128"/>
                </a:cubicBezTo>
                <a:cubicBezTo>
                  <a:pt x="871538" y="394303"/>
                  <a:pt x="867132" y="398093"/>
                  <a:pt x="862013" y="400653"/>
                </a:cubicBezTo>
                <a:cubicBezTo>
                  <a:pt x="852248" y="405536"/>
                  <a:pt x="832974" y="408366"/>
                  <a:pt x="823913" y="410178"/>
                </a:cubicBezTo>
                <a:cubicBezTo>
                  <a:pt x="815975" y="408591"/>
                  <a:pt x="806835" y="409906"/>
                  <a:pt x="800100" y="405416"/>
                </a:cubicBezTo>
                <a:cubicBezTo>
                  <a:pt x="795923" y="402631"/>
                  <a:pt x="796717" y="395955"/>
                  <a:pt x="795338" y="391128"/>
                </a:cubicBezTo>
                <a:cubicBezTo>
                  <a:pt x="793540" y="384834"/>
                  <a:pt x="792163" y="378428"/>
                  <a:pt x="790575" y="372078"/>
                </a:cubicBezTo>
                <a:cubicBezTo>
                  <a:pt x="788988" y="376841"/>
                  <a:pt x="788949" y="382446"/>
                  <a:pt x="785813" y="386366"/>
                </a:cubicBezTo>
                <a:cubicBezTo>
                  <a:pt x="776470" y="398045"/>
                  <a:pt x="760621" y="398072"/>
                  <a:pt x="747713" y="400653"/>
                </a:cubicBezTo>
                <a:cubicBezTo>
                  <a:pt x="740114" y="491832"/>
                  <a:pt x="749630" y="432045"/>
                  <a:pt x="738188" y="472091"/>
                </a:cubicBezTo>
                <a:cubicBezTo>
                  <a:pt x="736390" y="478385"/>
                  <a:pt x="736003" y="485125"/>
                  <a:pt x="733425" y="491141"/>
                </a:cubicBezTo>
                <a:cubicBezTo>
                  <a:pt x="731170" y="496402"/>
                  <a:pt x="727075" y="500666"/>
                  <a:pt x="723900" y="505428"/>
                </a:cubicBezTo>
                <a:cubicBezTo>
                  <a:pt x="722313" y="524478"/>
                  <a:pt x="722887" y="543833"/>
                  <a:pt x="719138" y="562578"/>
                </a:cubicBezTo>
                <a:cubicBezTo>
                  <a:pt x="718015" y="568191"/>
                  <a:pt x="714928" y="574740"/>
                  <a:pt x="709613" y="576866"/>
                </a:cubicBezTo>
                <a:cubicBezTo>
                  <a:pt x="704952" y="578730"/>
                  <a:pt x="700088" y="573691"/>
                  <a:pt x="695325" y="572103"/>
                </a:cubicBezTo>
                <a:cubicBezTo>
                  <a:pt x="673100" y="538766"/>
                  <a:pt x="685800" y="549878"/>
                  <a:pt x="661988" y="534003"/>
                </a:cubicBezTo>
                <a:cubicBezTo>
                  <a:pt x="660400" y="522891"/>
                  <a:pt x="661784" y="510924"/>
                  <a:pt x="657225" y="500666"/>
                </a:cubicBezTo>
                <a:cubicBezTo>
                  <a:pt x="654014" y="493441"/>
                  <a:pt x="634989" y="488491"/>
                  <a:pt x="628650" y="486378"/>
                </a:cubicBezTo>
                <a:cubicBezTo>
                  <a:pt x="623888" y="489553"/>
                  <a:pt x="617396" y="491049"/>
                  <a:pt x="614363" y="495903"/>
                </a:cubicBezTo>
                <a:cubicBezTo>
                  <a:pt x="609042" y="504417"/>
                  <a:pt x="604838" y="524478"/>
                  <a:pt x="604838" y="524478"/>
                </a:cubicBezTo>
                <a:cubicBezTo>
                  <a:pt x="601128" y="557869"/>
                  <a:pt x="611256" y="596882"/>
                  <a:pt x="552450" y="562578"/>
                </a:cubicBezTo>
                <a:cubicBezTo>
                  <a:pt x="543777" y="557519"/>
                  <a:pt x="546100" y="543528"/>
                  <a:pt x="542925" y="534003"/>
                </a:cubicBezTo>
                <a:lnTo>
                  <a:pt x="538163" y="519716"/>
                </a:lnTo>
                <a:cubicBezTo>
                  <a:pt x="536575" y="524478"/>
                  <a:pt x="535838" y="529615"/>
                  <a:pt x="533400" y="534003"/>
                </a:cubicBezTo>
                <a:cubicBezTo>
                  <a:pt x="527840" y="544010"/>
                  <a:pt x="514350" y="562578"/>
                  <a:pt x="514350" y="562578"/>
                </a:cubicBezTo>
                <a:cubicBezTo>
                  <a:pt x="512444" y="570204"/>
                  <a:pt x="503542" y="607883"/>
                  <a:pt x="500063" y="610203"/>
                </a:cubicBezTo>
                <a:lnTo>
                  <a:pt x="485775" y="619728"/>
                </a:lnTo>
                <a:cubicBezTo>
                  <a:pt x="460375" y="618141"/>
                  <a:pt x="434791" y="618404"/>
                  <a:pt x="409575" y="614966"/>
                </a:cubicBezTo>
                <a:cubicBezTo>
                  <a:pt x="399627" y="613609"/>
                  <a:pt x="381000" y="605441"/>
                  <a:pt x="381000" y="605441"/>
                </a:cubicBezTo>
                <a:cubicBezTo>
                  <a:pt x="367869" y="592309"/>
                  <a:pt x="366028" y="592335"/>
                  <a:pt x="357188" y="576866"/>
                </a:cubicBezTo>
                <a:cubicBezTo>
                  <a:pt x="353337" y="570126"/>
                  <a:pt x="344963" y="549670"/>
                  <a:pt x="338138" y="543528"/>
                </a:cubicBezTo>
                <a:cubicBezTo>
                  <a:pt x="321262" y="528339"/>
                  <a:pt x="291338" y="509153"/>
                  <a:pt x="271463" y="495903"/>
                </a:cubicBezTo>
                <a:lnTo>
                  <a:pt x="257175" y="486378"/>
                </a:lnTo>
                <a:cubicBezTo>
                  <a:pt x="252413" y="483203"/>
                  <a:pt x="248318" y="478663"/>
                  <a:pt x="242888" y="476853"/>
                </a:cubicBezTo>
                <a:lnTo>
                  <a:pt x="228600" y="472091"/>
                </a:lnTo>
                <a:cubicBezTo>
                  <a:pt x="225425" y="467328"/>
                  <a:pt x="223545" y="461379"/>
                  <a:pt x="219075" y="457803"/>
                </a:cubicBezTo>
                <a:cubicBezTo>
                  <a:pt x="215155" y="454667"/>
                  <a:pt x="209176" y="455479"/>
                  <a:pt x="204788" y="453041"/>
                </a:cubicBezTo>
                <a:cubicBezTo>
                  <a:pt x="194781" y="447482"/>
                  <a:pt x="185738" y="440341"/>
                  <a:pt x="176213" y="433991"/>
                </a:cubicBezTo>
                <a:lnTo>
                  <a:pt x="147638" y="414941"/>
                </a:lnTo>
                <a:cubicBezTo>
                  <a:pt x="137107" y="404410"/>
                  <a:pt x="132322" y="397757"/>
                  <a:pt x="119063" y="391128"/>
                </a:cubicBezTo>
                <a:cubicBezTo>
                  <a:pt x="114573" y="388883"/>
                  <a:pt x="109538" y="387953"/>
                  <a:pt x="104775" y="386366"/>
                </a:cubicBezTo>
                <a:cubicBezTo>
                  <a:pt x="87314" y="360174"/>
                  <a:pt x="104773" y="382394"/>
                  <a:pt x="80963" y="362553"/>
                </a:cubicBezTo>
                <a:cubicBezTo>
                  <a:pt x="75789" y="358241"/>
                  <a:pt x="71849" y="352578"/>
                  <a:pt x="66675" y="348266"/>
                </a:cubicBezTo>
                <a:cubicBezTo>
                  <a:pt x="62278" y="344602"/>
                  <a:pt x="56435" y="342788"/>
                  <a:pt x="52388" y="338741"/>
                </a:cubicBezTo>
                <a:cubicBezTo>
                  <a:pt x="46478" y="332831"/>
                  <a:pt x="33985" y="313518"/>
                  <a:pt x="28575" y="305403"/>
                </a:cubicBezTo>
                <a:cubicBezTo>
                  <a:pt x="26988" y="300641"/>
                  <a:pt x="26304" y="295474"/>
                  <a:pt x="23813" y="291116"/>
                </a:cubicBezTo>
                <a:cubicBezTo>
                  <a:pt x="19875" y="284224"/>
                  <a:pt x="14139" y="278525"/>
                  <a:pt x="9525" y="272066"/>
                </a:cubicBezTo>
                <a:cubicBezTo>
                  <a:pt x="6198" y="267408"/>
                  <a:pt x="3175" y="262541"/>
                  <a:pt x="0" y="257778"/>
                </a:cubicBezTo>
                <a:cubicBezTo>
                  <a:pt x="9531" y="248248"/>
                  <a:pt x="21122" y="235311"/>
                  <a:pt x="33338" y="229203"/>
                </a:cubicBezTo>
                <a:cubicBezTo>
                  <a:pt x="56473" y="217635"/>
                  <a:pt x="61542" y="224025"/>
                  <a:pt x="80963" y="210153"/>
                </a:cubicBezTo>
                <a:cubicBezTo>
                  <a:pt x="112179" y="187856"/>
                  <a:pt x="78888" y="201320"/>
                  <a:pt x="109538" y="191103"/>
                </a:cubicBezTo>
                <a:cubicBezTo>
                  <a:pt x="114300" y="186341"/>
                  <a:pt x="118509" y="180951"/>
                  <a:pt x="123825" y="176816"/>
                </a:cubicBezTo>
                <a:cubicBezTo>
                  <a:pt x="132861" y="169788"/>
                  <a:pt x="144305" y="165861"/>
                  <a:pt x="152400" y="157766"/>
                </a:cubicBezTo>
                <a:cubicBezTo>
                  <a:pt x="170735" y="139431"/>
                  <a:pt x="161084" y="147214"/>
                  <a:pt x="180975" y="133953"/>
                </a:cubicBezTo>
                <a:cubicBezTo>
                  <a:pt x="189442" y="121253"/>
                  <a:pt x="192095" y="115251"/>
                  <a:pt x="204788" y="105378"/>
                </a:cubicBezTo>
                <a:cubicBezTo>
                  <a:pt x="213824" y="98350"/>
                  <a:pt x="233363" y="86328"/>
                  <a:pt x="233363" y="86328"/>
                </a:cubicBezTo>
                <a:cubicBezTo>
                  <a:pt x="236538" y="81566"/>
                  <a:pt x="238580" y="75810"/>
                  <a:pt x="242888" y="72041"/>
                </a:cubicBezTo>
                <a:cubicBezTo>
                  <a:pt x="251503" y="64503"/>
                  <a:pt x="271463" y="52991"/>
                  <a:pt x="271463" y="52991"/>
                </a:cubicBezTo>
                <a:cubicBezTo>
                  <a:pt x="293688" y="19654"/>
                  <a:pt x="280988" y="30766"/>
                  <a:pt x="304800" y="14891"/>
                </a:cubicBezTo>
                <a:cubicBezTo>
                  <a:pt x="306388" y="10128"/>
                  <a:pt x="313113" y="-2947"/>
                  <a:pt x="309563" y="603"/>
                </a:cubicBezTo>
                <a:cubicBezTo>
                  <a:pt x="301468" y="8698"/>
                  <a:pt x="290513" y="29178"/>
                  <a:pt x="290513" y="29178"/>
                </a:cubicBezTo>
                <a:cubicBezTo>
                  <a:pt x="293688" y="35528"/>
                  <a:pt x="295018" y="43208"/>
                  <a:pt x="300038" y="48228"/>
                </a:cubicBezTo>
                <a:cubicBezTo>
                  <a:pt x="313997" y="62187"/>
                  <a:pt x="348374" y="61007"/>
                  <a:pt x="361950" y="62516"/>
                </a:cubicBezTo>
                <a:cubicBezTo>
                  <a:pt x="366713" y="64103"/>
                  <a:pt x="371624" y="65301"/>
                  <a:pt x="376238" y="67278"/>
                </a:cubicBezTo>
                <a:cubicBezTo>
                  <a:pt x="382764" y="70075"/>
                  <a:pt x="388641" y="74310"/>
                  <a:pt x="395288" y="76803"/>
                </a:cubicBezTo>
                <a:cubicBezTo>
                  <a:pt x="401417" y="79101"/>
                  <a:pt x="407988" y="79978"/>
                  <a:pt x="414338" y="81566"/>
                </a:cubicBezTo>
                <a:cubicBezTo>
                  <a:pt x="450204" y="105478"/>
                  <a:pt x="404623" y="77403"/>
                  <a:pt x="447675" y="95853"/>
                </a:cubicBezTo>
                <a:cubicBezTo>
                  <a:pt x="452936" y="98108"/>
                  <a:pt x="456732" y="103053"/>
                  <a:pt x="461963" y="105378"/>
                </a:cubicBezTo>
                <a:cubicBezTo>
                  <a:pt x="471138" y="109456"/>
                  <a:pt x="490538" y="114903"/>
                  <a:pt x="490538" y="114903"/>
                </a:cubicBezTo>
                <a:cubicBezTo>
                  <a:pt x="531481" y="142199"/>
                  <a:pt x="483298" y="105853"/>
                  <a:pt x="509588" y="138716"/>
                </a:cubicBezTo>
                <a:cubicBezTo>
                  <a:pt x="513815" y="144000"/>
                  <a:pt x="538560" y="155826"/>
                  <a:pt x="542925" y="157766"/>
                </a:cubicBezTo>
                <a:cubicBezTo>
                  <a:pt x="548547" y="160265"/>
                  <a:pt x="572046" y="169808"/>
                  <a:pt x="581025" y="172053"/>
                </a:cubicBezTo>
                <a:cubicBezTo>
                  <a:pt x="594349" y="175384"/>
                  <a:pt x="620661" y="179453"/>
                  <a:pt x="633413" y="181578"/>
                </a:cubicBezTo>
                <a:cubicBezTo>
                  <a:pt x="650875" y="179991"/>
                  <a:pt x="668442" y="179296"/>
                  <a:pt x="685800" y="176816"/>
                </a:cubicBezTo>
                <a:cubicBezTo>
                  <a:pt x="690770" y="176106"/>
                  <a:pt x="695911" y="174838"/>
                  <a:pt x="700088" y="172053"/>
                </a:cubicBezTo>
                <a:cubicBezTo>
                  <a:pt x="705692" y="168317"/>
                  <a:pt x="709201" y="162078"/>
                  <a:pt x="714375" y="157766"/>
                </a:cubicBezTo>
                <a:cubicBezTo>
                  <a:pt x="739745" y="136625"/>
                  <a:pt x="717177" y="157797"/>
                  <a:pt x="742950" y="143478"/>
                </a:cubicBezTo>
                <a:cubicBezTo>
                  <a:pt x="752957" y="137918"/>
                  <a:pt x="762000" y="130778"/>
                  <a:pt x="771525" y="124428"/>
                </a:cubicBezTo>
                <a:lnTo>
                  <a:pt x="785813" y="114903"/>
                </a:lnTo>
                <a:cubicBezTo>
                  <a:pt x="790575" y="111728"/>
                  <a:pt x="794670" y="107188"/>
                  <a:pt x="800100" y="105378"/>
                </a:cubicBezTo>
                <a:lnTo>
                  <a:pt x="814388" y="100616"/>
                </a:lnTo>
                <a:cubicBezTo>
                  <a:pt x="835664" y="86432"/>
                  <a:pt x="837135" y="81832"/>
                  <a:pt x="857250" y="76803"/>
                </a:cubicBezTo>
                <a:cubicBezTo>
                  <a:pt x="911104" y="63339"/>
                  <a:pt x="848334" y="82952"/>
                  <a:pt x="909638" y="62516"/>
                </a:cubicBezTo>
                <a:cubicBezTo>
                  <a:pt x="914400" y="60928"/>
                  <a:pt x="919748" y="60538"/>
                  <a:pt x="923925" y="57753"/>
                </a:cubicBezTo>
                <a:cubicBezTo>
                  <a:pt x="936812" y="49162"/>
                  <a:pt x="942158" y="44745"/>
                  <a:pt x="957263" y="38703"/>
                </a:cubicBezTo>
                <a:cubicBezTo>
                  <a:pt x="1010512" y="17404"/>
                  <a:pt x="962819" y="22034"/>
                  <a:pt x="971550" y="1965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753501A6-66F5-4B74-B720-F57342C467EA}"/>
              </a:ext>
            </a:extLst>
          </p:cNvPr>
          <p:cNvSpPr/>
          <p:nvPr/>
        </p:nvSpPr>
        <p:spPr>
          <a:xfrm>
            <a:off x="3252383" y="1948799"/>
            <a:ext cx="895350" cy="478706"/>
          </a:xfrm>
          <a:custGeom>
            <a:avLst/>
            <a:gdLst>
              <a:gd name="connsiteX0" fmla="*/ 257175 w 895350"/>
              <a:gd name="connsiteY0" fmla="*/ 78656 h 478706"/>
              <a:gd name="connsiteX1" fmla="*/ 285750 w 895350"/>
              <a:gd name="connsiteY1" fmla="*/ 73894 h 478706"/>
              <a:gd name="connsiteX2" fmla="*/ 314325 w 895350"/>
              <a:gd name="connsiteY2" fmla="*/ 64369 h 478706"/>
              <a:gd name="connsiteX3" fmla="*/ 319088 w 895350"/>
              <a:gd name="connsiteY3" fmla="*/ 50081 h 478706"/>
              <a:gd name="connsiteX4" fmla="*/ 333375 w 895350"/>
              <a:gd name="connsiteY4" fmla="*/ 45319 h 478706"/>
              <a:gd name="connsiteX5" fmla="*/ 376238 w 895350"/>
              <a:gd name="connsiteY5" fmla="*/ 50081 h 478706"/>
              <a:gd name="connsiteX6" fmla="*/ 395288 w 895350"/>
              <a:gd name="connsiteY6" fmla="*/ 54844 h 478706"/>
              <a:gd name="connsiteX7" fmla="*/ 409575 w 895350"/>
              <a:gd name="connsiteY7" fmla="*/ 64369 h 478706"/>
              <a:gd name="connsiteX8" fmla="*/ 466725 w 895350"/>
              <a:gd name="connsiteY8" fmla="*/ 59606 h 478706"/>
              <a:gd name="connsiteX9" fmla="*/ 481013 w 895350"/>
              <a:gd name="connsiteY9" fmla="*/ 54844 h 478706"/>
              <a:gd name="connsiteX10" fmla="*/ 500063 w 895350"/>
              <a:gd name="connsiteY10" fmla="*/ 59606 h 478706"/>
              <a:gd name="connsiteX11" fmla="*/ 471488 w 895350"/>
              <a:gd name="connsiteY11" fmla="*/ 31031 h 478706"/>
              <a:gd name="connsiteX12" fmla="*/ 476250 w 895350"/>
              <a:gd name="connsiteY12" fmla="*/ 2456 h 478706"/>
              <a:gd name="connsiteX13" fmla="*/ 509588 w 895350"/>
              <a:gd name="connsiteY13" fmla="*/ 7219 h 478706"/>
              <a:gd name="connsiteX14" fmla="*/ 519113 w 895350"/>
              <a:gd name="connsiteY14" fmla="*/ 21506 h 478706"/>
              <a:gd name="connsiteX15" fmla="*/ 533400 w 895350"/>
              <a:gd name="connsiteY15" fmla="*/ 35794 h 478706"/>
              <a:gd name="connsiteX16" fmla="*/ 542925 w 895350"/>
              <a:gd name="connsiteY16" fmla="*/ 50081 h 478706"/>
              <a:gd name="connsiteX17" fmla="*/ 557213 w 895350"/>
              <a:gd name="connsiteY17" fmla="*/ 54844 h 478706"/>
              <a:gd name="connsiteX18" fmla="*/ 571500 w 895350"/>
              <a:gd name="connsiteY18" fmla="*/ 45319 h 478706"/>
              <a:gd name="connsiteX19" fmla="*/ 604838 w 895350"/>
              <a:gd name="connsiteY19" fmla="*/ 35794 h 478706"/>
              <a:gd name="connsiteX20" fmla="*/ 619125 w 895350"/>
              <a:gd name="connsiteY20" fmla="*/ 45319 h 478706"/>
              <a:gd name="connsiteX21" fmla="*/ 623888 w 895350"/>
              <a:gd name="connsiteY21" fmla="*/ 59606 h 478706"/>
              <a:gd name="connsiteX22" fmla="*/ 638175 w 895350"/>
              <a:gd name="connsiteY22" fmla="*/ 64369 h 478706"/>
              <a:gd name="connsiteX23" fmla="*/ 695325 w 895350"/>
              <a:gd name="connsiteY23" fmla="*/ 78656 h 478706"/>
              <a:gd name="connsiteX24" fmla="*/ 752475 w 895350"/>
              <a:gd name="connsiteY24" fmla="*/ 111994 h 478706"/>
              <a:gd name="connsiteX25" fmla="*/ 766763 w 895350"/>
              <a:gd name="connsiteY25" fmla="*/ 121519 h 478706"/>
              <a:gd name="connsiteX26" fmla="*/ 790575 w 895350"/>
              <a:gd name="connsiteY26" fmla="*/ 150094 h 478706"/>
              <a:gd name="connsiteX27" fmla="*/ 795338 w 895350"/>
              <a:gd name="connsiteY27" fmla="*/ 169144 h 478706"/>
              <a:gd name="connsiteX28" fmla="*/ 809625 w 895350"/>
              <a:gd name="connsiteY28" fmla="*/ 178669 h 478706"/>
              <a:gd name="connsiteX29" fmla="*/ 819150 w 895350"/>
              <a:gd name="connsiteY29" fmla="*/ 192956 h 478706"/>
              <a:gd name="connsiteX30" fmla="*/ 823913 w 895350"/>
              <a:gd name="connsiteY30" fmla="*/ 207244 h 478706"/>
              <a:gd name="connsiteX31" fmla="*/ 842963 w 895350"/>
              <a:gd name="connsiteY31" fmla="*/ 240581 h 478706"/>
              <a:gd name="connsiteX32" fmla="*/ 857250 w 895350"/>
              <a:gd name="connsiteY32" fmla="*/ 250106 h 478706"/>
              <a:gd name="connsiteX33" fmla="*/ 866775 w 895350"/>
              <a:gd name="connsiteY33" fmla="*/ 264394 h 478706"/>
              <a:gd name="connsiteX34" fmla="*/ 895350 w 895350"/>
              <a:gd name="connsiteY34" fmla="*/ 288206 h 478706"/>
              <a:gd name="connsiteX35" fmla="*/ 795338 w 895350"/>
              <a:gd name="connsiteY35" fmla="*/ 302494 h 478706"/>
              <a:gd name="connsiteX36" fmla="*/ 762000 w 895350"/>
              <a:gd name="connsiteY36" fmla="*/ 264394 h 478706"/>
              <a:gd name="connsiteX37" fmla="*/ 733425 w 895350"/>
              <a:gd name="connsiteY37" fmla="*/ 254869 h 478706"/>
              <a:gd name="connsiteX38" fmla="*/ 690563 w 895350"/>
              <a:gd name="connsiteY38" fmla="*/ 316781 h 478706"/>
              <a:gd name="connsiteX39" fmla="*/ 661988 w 895350"/>
              <a:gd name="connsiteY39" fmla="*/ 321544 h 478706"/>
              <a:gd name="connsiteX40" fmla="*/ 609600 w 895350"/>
              <a:gd name="connsiteY40" fmla="*/ 335831 h 478706"/>
              <a:gd name="connsiteX41" fmla="*/ 581025 w 895350"/>
              <a:gd name="connsiteY41" fmla="*/ 354881 h 478706"/>
              <a:gd name="connsiteX42" fmla="*/ 566738 w 895350"/>
              <a:gd name="connsiteY42" fmla="*/ 359644 h 478706"/>
              <a:gd name="connsiteX43" fmla="*/ 538163 w 895350"/>
              <a:gd name="connsiteY43" fmla="*/ 378694 h 478706"/>
              <a:gd name="connsiteX44" fmla="*/ 504825 w 895350"/>
              <a:gd name="connsiteY44" fmla="*/ 392981 h 478706"/>
              <a:gd name="connsiteX45" fmla="*/ 490538 w 895350"/>
              <a:gd name="connsiteY45" fmla="*/ 402506 h 478706"/>
              <a:gd name="connsiteX46" fmla="*/ 476250 w 895350"/>
              <a:gd name="connsiteY46" fmla="*/ 407269 h 478706"/>
              <a:gd name="connsiteX47" fmla="*/ 438150 w 895350"/>
              <a:gd name="connsiteY47" fmla="*/ 421556 h 478706"/>
              <a:gd name="connsiteX48" fmla="*/ 404813 w 895350"/>
              <a:gd name="connsiteY48" fmla="*/ 450131 h 478706"/>
              <a:gd name="connsiteX49" fmla="*/ 390525 w 895350"/>
              <a:gd name="connsiteY49" fmla="*/ 459656 h 478706"/>
              <a:gd name="connsiteX50" fmla="*/ 376238 w 895350"/>
              <a:gd name="connsiteY50" fmla="*/ 464419 h 478706"/>
              <a:gd name="connsiteX51" fmla="*/ 347663 w 895350"/>
              <a:gd name="connsiteY51" fmla="*/ 478706 h 478706"/>
              <a:gd name="connsiteX52" fmla="*/ 304800 w 895350"/>
              <a:gd name="connsiteY52" fmla="*/ 473944 h 478706"/>
              <a:gd name="connsiteX53" fmla="*/ 290513 w 895350"/>
              <a:gd name="connsiteY53" fmla="*/ 464419 h 478706"/>
              <a:gd name="connsiteX54" fmla="*/ 271463 w 895350"/>
              <a:gd name="connsiteY54" fmla="*/ 454894 h 478706"/>
              <a:gd name="connsiteX55" fmla="*/ 242888 w 895350"/>
              <a:gd name="connsiteY55" fmla="*/ 435844 h 478706"/>
              <a:gd name="connsiteX56" fmla="*/ 228600 w 895350"/>
              <a:gd name="connsiteY56" fmla="*/ 431081 h 478706"/>
              <a:gd name="connsiteX57" fmla="*/ 214313 w 895350"/>
              <a:gd name="connsiteY57" fmla="*/ 421556 h 478706"/>
              <a:gd name="connsiteX58" fmla="*/ 185738 w 895350"/>
              <a:gd name="connsiteY58" fmla="*/ 412031 h 478706"/>
              <a:gd name="connsiteX59" fmla="*/ 152400 w 895350"/>
              <a:gd name="connsiteY59" fmla="*/ 402506 h 478706"/>
              <a:gd name="connsiteX60" fmla="*/ 138113 w 895350"/>
              <a:gd name="connsiteY60" fmla="*/ 397744 h 478706"/>
              <a:gd name="connsiteX61" fmla="*/ 104775 w 895350"/>
              <a:gd name="connsiteY61" fmla="*/ 373931 h 478706"/>
              <a:gd name="connsiteX62" fmla="*/ 90488 w 895350"/>
              <a:gd name="connsiteY62" fmla="*/ 369169 h 478706"/>
              <a:gd name="connsiteX63" fmla="*/ 52388 w 895350"/>
              <a:gd name="connsiteY63" fmla="*/ 354881 h 478706"/>
              <a:gd name="connsiteX64" fmla="*/ 28575 w 895350"/>
              <a:gd name="connsiteY64" fmla="*/ 345356 h 478706"/>
              <a:gd name="connsiteX65" fmla="*/ 0 w 895350"/>
              <a:gd name="connsiteY65" fmla="*/ 326306 h 478706"/>
              <a:gd name="connsiteX66" fmla="*/ 38100 w 895350"/>
              <a:gd name="connsiteY66" fmla="*/ 292969 h 478706"/>
              <a:gd name="connsiteX67" fmla="*/ 52388 w 895350"/>
              <a:gd name="connsiteY67" fmla="*/ 283444 h 478706"/>
              <a:gd name="connsiteX68" fmla="*/ 85725 w 895350"/>
              <a:gd name="connsiteY68" fmla="*/ 250106 h 478706"/>
              <a:gd name="connsiteX69" fmla="*/ 90488 w 895350"/>
              <a:gd name="connsiteY69" fmla="*/ 235819 h 478706"/>
              <a:gd name="connsiteX70" fmla="*/ 133350 w 895350"/>
              <a:gd name="connsiteY70" fmla="*/ 212006 h 478706"/>
              <a:gd name="connsiteX71" fmla="*/ 161925 w 895350"/>
              <a:gd name="connsiteY71" fmla="*/ 183431 h 478706"/>
              <a:gd name="connsiteX72" fmla="*/ 190500 w 895350"/>
              <a:gd name="connsiteY72" fmla="*/ 164381 h 478706"/>
              <a:gd name="connsiteX73" fmla="*/ 219075 w 895350"/>
              <a:gd name="connsiteY73" fmla="*/ 140569 h 478706"/>
              <a:gd name="connsiteX74" fmla="*/ 238125 w 895350"/>
              <a:gd name="connsiteY74" fmla="*/ 111994 h 478706"/>
              <a:gd name="connsiteX75" fmla="*/ 252413 w 895350"/>
              <a:gd name="connsiteY75" fmla="*/ 97706 h 478706"/>
              <a:gd name="connsiteX76" fmla="*/ 261938 w 895350"/>
              <a:gd name="connsiteY76" fmla="*/ 78656 h 478706"/>
              <a:gd name="connsiteX77" fmla="*/ 257175 w 895350"/>
              <a:gd name="connsiteY77" fmla="*/ 78656 h 478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</a:cxnLst>
            <a:rect l="l" t="t" r="r" b="b"/>
            <a:pathLst>
              <a:path w="895350" h="478706">
                <a:moveTo>
                  <a:pt x="257175" y="78656"/>
                </a:moveTo>
                <a:cubicBezTo>
                  <a:pt x="261144" y="77862"/>
                  <a:pt x="276382" y="76236"/>
                  <a:pt x="285750" y="73894"/>
                </a:cubicBezTo>
                <a:cubicBezTo>
                  <a:pt x="295490" y="71459"/>
                  <a:pt x="314325" y="64369"/>
                  <a:pt x="314325" y="64369"/>
                </a:cubicBezTo>
                <a:cubicBezTo>
                  <a:pt x="315913" y="59606"/>
                  <a:pt x="315538" y="53631"/>
                  <a:pt x="319088" y="50081"/>
                </a:cubicBezTo>
                <a:cubicBezTo>
                  <a:pt x="322638" y="46531"/>
                  <a:pt x="328355" y="45319"/>
                  <a:pt x="333375" y="45319"/>
                </a:cubicBezTo>
                <a:cubicBezTo>
                  <a:pt x="347751" y="45319"/>
                  <a:pt x="361950" y="48494"/>
                  <a:pt x="376238" y="50081"/>
                </a:cubicBezTo>
                <a:cubicBezTo>
                  <a:pt x="382588" y="51669"/>
                  <a:pt x="389272" y="52266"/>
                  <a:pt x="395288" y="54844"/>
                </a:cubicBezTo>
                <a:cubicBezTo>
                  <a:pt x="400549" y="57099"/>
                  <a:pt x="403864" y="63988"/>
                  <a:pt x="409575" y="64369"/>
                </a:cubicBezTo>
                <a:cubicBezTo>
                  <a:pt x="428649" y="65640"/>
                  <a:pt x="447675" y="61194"/>
                  <a:pt x="466725" y="59606"/>
                </a:cubicBezTo>
                <a:cubicBezTo>
                  <a:pt x="471488" y="58019"/>
                  <a:pt x="475993" y="54844"/>
                  <a:pt x="481013" y="54844"/>
                </a:cubicBezTo>
                <a:cubicBezTo>
                  <a:pt x="487558" y="54844"/>
                  <a:pt x="502494" y="65683"/>
                  <a:pt x="500063" y="59606"/>
                </a:cubicBezTo>
                <a:cubicBezTo>
                  <a:pt x="495060" y="47099"/>
                  <a:pt x="471488" y="31031"/>
                  <a:pt x="471488" y="31031"/>
                </a:cubicBezTo>
                <a:cubicBezTo>
                  <a:pt x="473075" y="21506"/>
                  <a:pt x="468061" y="7574"/>
                  <a:pt x="476250" y="2456"/>
                </a:cubicBezTo>
                <a:cubicBezTo>
                  <a:pt x="485769" y="-3493"/>
                  <a:pt x="499330" y="2660"/>
                  <a:pt x="509588" y="7219"/>
                </a:cubicBezTo>
                <a:cubicBezTo>
                  <a:pt x="514818" y="9544"/>
                  <a:pt x="515449" y="17109"/>
                  <a:pt x="519113" y="21506"/>
                </a:cubicBezTo>
                <a:cubicBezTo>
                  <a:pt x="523425" y="26680"/>
                  <a:pt x="529088" y="30620"/>
                  <a:pt x="533400" y="35794"/>
                </a:cubicBezTo>
                <a:cubicBezTo>
                  <a:pt x="537064" y="40191"/>
                  <a:pt x="538456" y="46505"/>
                  <a:pt x="542925" y="50081"/>
                </a:cubicBezTo>
                <a:cubicBezTo>
                  <a:pt x="546845" y="53217"/>
                  <a:pt x="552450" y="53256"/>
                  <a:pt x="557213" y="54844"/>
                </a:cubicBezTo>
                <a:cubicBezTo>
                  <a:pt x="561975" y="51669"/>
                  <a:pt x="566381" y="47879"/>
                  <a:pt x="571500" y="45319"/>
                </a:cubicBezTo>
                <a:cubicBezTo>
                  <a:pt x="578335" y="41901"/>
                  <a:pt x="598730" y="37321"/>
                  <a:pt x="604838" y="35794"/>
                </a:cubicBezTo>
                <a:cubicBezTo>
                  <a:pt x="609600" y="38969"/>
                  <a:pt x="615549" y="40850"/>
                  <a:pt x="619125" y="45319"/>
                </a:cubicBezTo>
                <a:cubicBezTo>
                  <a:pt x="622261" y="49239"/>
                  <a:pt x="620338" y="56056"/>
                  <a:pt x="623888" y="59606"/>
                </a:cubicBezTo>
                <a:cubicBezTo>
                  <a:pt x="627438" y="63156"/>
                  <a:pt x="633475" y="62606"/>
                  <a:pt x="638175" y="64369"/>
                </a:cubicBezTo>
                <a:cubicBezTo>
                  <a:pt x="676094" y="78589"/>
                  <a:pt x="648689" y="71994"/>
                  <a:pt x="695325" y="78656"/>
                </a:cubicBezTo>
                <a:cubicBezTo>
                  <a:pt x="721475" y="117880"/>
                  <a:pt x="703016" y="105811"/>
                  <a:pt x="752475" y="111994"/>
                </a:cubicBezTo>
                <a:cubicBezTo>
                  <a:pt x="757238" y="115169"/>
                  <a:pt x="762366" y="117855"/>
                  <a:pt x="766763" y="121519"/>
                </a:cubicBezTo>
                <a:cubicBezTo>
                  <a:pt x="780514" y="132978"/>
                  <a:pt x="781210" y="136046"/>
                  <a:pt x="790575" y="150094"/>
                </a:cubicBezTo>
                <a:cubicBezTo>
                  <a:pt x="792163" y="156444"/>
                  <a:pt x="791707" y="163698"/>
                  <a:pt x="795338" y="169144"/>
                </a:cubicBezTo>
                <a:cubicBezTo>
                  <a:pt x="798513" y="173906"/>
                  <a:pt x="805578" y="174622"/>
                  <a:pt x="809625" y="178669"/>
                </a:cubicBezTo>
                <a:cubicBezTo>
                  <a:pt x="813672" y="182716"/>
                  <a:pt x="816590" y="187837"/>
                  <a:pt x="819150" y="192956"/>
                </a:cubicBezTo>
                <a:cubicBezTo>
                  <a:pt x="821395" y="197446"/>
                  <a:pt x="821935" y="202630"/>
                  <a:pt x="823913" y="207244"/>
                </a:cubicBezTo>
                <a:cubicBezTo>
                  <a:pt x="826715" y="213782"/>
                  <a:pt x="836984" y="234602"/>
                  <a:pt x="842963" y="240581"/>
                </a:cubicBezTo>
                <a:cubicBezTo>
                  <a:pt x="847010" y="244628"/>
                  <a:pt x="852488" y="246931"/>
                  <a:pt x="857250" y="250106"/>
                </a:cubicBezTo>
                <a:cubicBezTo>
                  <a:pt x="860425" y="254869"/>
                  <a:pt x="863111" y="259997"/>
                  <a:pt x="866775" y="264394"/>
                </a:cubicBezTo>
                <a:cubicBezTo>
                  <a:pt x="878232" y="278143"/>
                  <a:pt x="881304" y="278842"/>
                  <a:pt x="895350" y="288206"/>
                </a:cubicBezTo>
                <a:cubicBezTo>
                  <a:pt x="846918" y="320494"/>
                  <a:pt x="878197" y="308017"/>
                  <a:pt x="795338" y="302494"/>
                </a:cubicBezTo>
                <a:cubicBezTo>
                  <a:pt x="783138" y="284195"/>
                  <a:pt x="780800" y="272750"/>
                  <a:pt x="762000" y="264394"/>
                </a:cubicBezTo>
                <a:cubicBezTo>
                  <a:pt x="752825" y="260316"/>
                  <a:pt x="733425" y="254869"/>
                  <a:pt x="733425" y="254869"/>
                </a:cubicBezTo>
                <a:cubicBezTo>
                  <a:pt x="653518" y="264856"/>
                  <a:pt x="730499" y="242613"/>
                  <a:pt x="690563" y="316781"/>
                </a:cubicBezTo>
                <a:cubicBezTo>
                  <a:pt x="685985" y="325283"/>
                  <a:pt x="671356" y="319202"/>
                  <a:pt x="661988" y="321544"/>
                </a:cubicBezTo>
                <a:cubicBezTo>
                  <a:pt x="565357" y="345703"/>
                  <a:pt x="691936" y="319366"/>
                  <a:pt x="609600" y="335831"/>
                </a:cubicBezTo>
                <a:cubicBezTo>
                  <a:pt x="600075" y="342181"/>
                  <a:pt x="591885" y="351260"/>
                  <a:pt x="581025" y="354881"/>
                </a:cubicBezTo>
                <a:cubicBezTo>
                  <a:pt x="576263" y="356469"/>
                  <a:pt x="571126" y="357206"/>
                  <a:pt x="566738" y="359644"/>
                </a:cubicBezTo>
                <a:cubicBezTo>
                  <a:pt x="556731" y="365204"/>
                  <a:pt x="549023" y="375074"/>
                  <a:pt x="538163" y="378694"/>
                </a:cubicBezTo>
                <a:cubicBezTo>
                  <a:pt x="522133" y="384037"/>
                  <a:pt x="521304" y="383564"/>
                  <a:pt x="504825" y="392981"/>
                </a:cubicBezTo>
                <a:cubicBezTo>
                  <a:pt x="499855" y="395821"/>
                  <a:pt x="495657" y="399946"/>
                  <a:pt x="490538" y="402506"/>
                </a:cubicBezTo>
                <a:cubicBezTo>
                  <a:pt x="486048" y="404751"/>
                  <a:pt x="480951" y="405506"/>
                  <a:pt x="476250" y="407269"/>
                </a:cubicBezTo>
                <a:cubicBezTo>
                  <a:pt x="430721" y="424343"/>
                  <a:pt x="470564" y="410753"/>
                  <a:pt x="438150" y="421556"/>
                </a:cubicBezTo>
                <a:cubicBezTo>
                  <a:pt x="420842" y="438865"/>
                  <a:pt x="426198" y="434857"/>
                  <a:pt x="404813" y="450131"/>
                </a:cubicBezTo>
                <a:cubicBezTo>
                  <a:pt x="400155" y="453458"/>
                  <a:pt x="395645" y="457096"/>
                  <a:pt x="390525" y="459656"/>
                </a:cubicBezTo>
                <a:cubicBezTo>
                  <a:pt x="386035" y="461901"/>
                  <a:pt x="380728" y="462174"/>
                  <a:pt x="376238" y="464419"/>
                </a:cubicBezTo>
                <a:cubicBezTo>
                  <a:pt x="339317" y="482880"/>
                  <a:pt x="383566" y="466739"/>
                  <a:pt x="347663" y="478706"/>
                </a:cubicBezTo>
                <a:cubicBezTo>
                  <a:pt x="333375" y="477119"/>
                  <a:pt x="318746" y="477430"/>
                  <a:pt x="304800" y="473944"/>
                </a:cubicBezTo>
                <a:cubicBezTo>
                  <a:pt x="299247" y="472556"/>
                  <a:pt x="295483" y="467259"/>
                  <a:pt x="290513" y="464419"/>
                </a:cubicBezTo>
                <a:cubicBezTo>
                  <a:pt x="284349" y="460897"/>
                  <a:pt x="277551" y="458547"/>
                  <a:pt x="271463" y="454894"/>
                </a:cubicBezTo>
                <a:cubicBezTo>
                  <a:pt x="261647" y="449004"/>
                  <a:pt x="253748" y="439464"/>
                  <a:pt x="242888" y="435844"/>
                </a:cubicBezTo>
                <a:cubicBezTo>
                  <a:pt x="238125" y="434256"/>
                  <a:pt x="233090" y="433326"/>
                  <a:pt x="228600" y="431081"/>
                </a:cubicBezTo>
                <a:cubicBezTo>
                  <a:pt x="223481" y="428521"/>
                  <a:pt x="219543" y="423881"/>
                  <a:pt x="214313" y="421556"/>
                </a:cubicBezTo>
                <a:cubicBezTo>
                  <a:pt x="205138" y="417478"/>
                  <a:pt x="195263" y="415206"/>
                  <a:pt x="185738" y="412031"/>
                </a:cubicBezTo>
                <a:cubicBezTo>
                  <a:pt x="151497" y="400618"/>
                  <a:pt x="194240" y="414460"/>
                  <a:pt x="152400" y="402506"/>
                </a:cubicBezTo>
                <a:cubicBezTo>
                  <a:pt x="147573" y="401127"/>
                  <a:pt x="142875" y="399331"/>
                  <a:pt x="138113" y="397744"/>
                </a:cubicBezTo>
                <a:cubicBezTo>
                  <a:pt x="133795" y="394505"/>
                  <a:pt x="111742" y="377414"/>
                  <a:pt x="104775" y="373931"/>
                </a:cubicBezTo>
                <a:cubicBezTo>
                  <a:pt x="100285" y="371686"/>
                  <a:pt x="95102" y="371146"/>
                  <a:pt x="90488" y="369169"/>
                </a:cubicBezTo>
                <a:cubicBezTo>
                  <a:pt x="22285" y="339940"/>
                  <a:pt x="118245" y="376834"/>
                  <a:pt x="52388" y="354881"/>
                </a:cubicBezTo>
                <a:cubicBezTo>
                  <a:pt x="44278" y="352177"/>
                  <a:pt x="36080" y="349450"/>
                  <a:pt x="28575" y="345356"/>
                </a:cubicBezTo>
                <a:cubicBezTo>
                  <a:pt x="18525" y="339874"/>
                  <a:pt x="0" y="326306"/>
                  <a:pt x="0" y="326306"/>
                </a:cubicBezTo>
                <a:cubicBezTo>
                  <a:pt x="15875" y="302494"/>
                  <a:pt x="4763" y="315193"/>
                  <a:pt x="38100" y="292969"/>
                </a:cubicBezTo>
                <a:lnTo>
                  <a:pt x="52388" y="283444"/>
                </a:lnTo>
                <a:cubicBezTo>
                  <a:pt x="74223" y="250692"/>
                  <a:pt x="60578" y="258490"/>
                  <a:pt x="85725" y="250106"/>
                </a:cubicBezTo>
                <a:cubicBezTo>
                  <a:pt x="87313" y="245344"/>
                  <a:pt x="86938" y="239369"/>
                  <a:pt x="90488" y="235819"/>
                </a:cubicBezTo>
                <a:cubicBezTo>
                  <a:pt x="106864" y="219444"/>
                  <a:pt x="115384" y="217995"/>
                  <a:pt x="133350" y="212006"/>
                </a:cubicBezTo>
                <a:cubicBezTo>
                  <a:pt x="142875" y="202481"/>
                  <a:pt x="150717" y="190903"/>
                  <a:pt x="161925" y="183431"/>
                </a:cubicBezTo>
                <a:cubicBezTo>
                  <a:pt x="171450" y="177081"/>
                  <a:pt x="182405" y="172475"/>
                  <a:pt x="190500" y="164381"/>
                </a:cubicBezTo>
                <a:cubicBezTo>
                  <a:pt x="208835" y="146047"/>
                  <a:pt x="199184" y="153830"/>
                  <a:pt x="219075" y="140569"/>
                </a:cubicBezTo>
                <a:cubicBezTo>
                  <a:pt x="225425" y="131044"/>
                  <a:pt x="230030" y="120089"/>
                  <a:pt x="238125" y="111994"/>
                </a:cubicBezTo>
                <a:cubicBezTo>
                  <a:pt x="242888" y="107231"/>
                  <a:pt x="248498" y="103187"/>
                  <a:pt x="252413" y="97706"/>
                </a:cubicBezTo>
                <a:cubicBezTo>
                  <a:pt x="256540" y="91929"/>
                  <a:pt x="259141" y="85182"/>
                  <a:pt x="261938" y="78656"/>
                </a:cubicBezTo>
                <a:cubicBezTo>
                  <a:pt x="263915" y="74042"/>
                  <a:pt x="253206" y="79450"/>
                  <a:pt x="257175" y="7865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5D36818F-4219-46AD-A6C5-4C0650F3ECDF}"/>
              </a:ext>
            </a:extLst>
          </p:cNvPr>
          <p:cNvSpPr/>
          <p:nvPr/>
        </p:nvSpPr>
        <p:spPr>
          <a:xfrm>
            <a:off x="940207" y="740017"/>
            <a:ext cx="1340304" cy="1600016"/>
          </a:xfrm>
          <a:custGeom>
            <a:avLst/>
            <a:gdLst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14517 w 1311442"/>
              <a:gd name="connsiteY219" fmla="*/ 908447 h 1537097"/>
              <a:gd name="connsiteX220" fmla="*/ 492292 w 1311442"/>
              <a:gd name="connsiteY220" fmla="*/ 911622 h 1537097"/>
              <a:gd name="connsiteX221" fmla="*/ 473242 w 1311442"/>
              <a:gd name="connsiteY221" fmla="*/ 917972 h 1537097"/>
              <a:gd name="connsiteX222" fmla="*/ 457367 w 1311442"/>
              <a:gd name="connsiteY222" fmla="*/ 930672 h 1537097"/>
              <a:gd name="connsiteX223" fmla="*/ 435142 w 1311442"/>
              <a:gd name="connsiteY223" fmla="*/ 949722 h 1537097"/>
              <a:gd name="connsiteX224" fmla="*/ 425617 w 1311442"/>
              <a:gd name="connsiteY224" fmla="*/ 952897 h 1537097"/>
              <a:gd name="connsiteX225" fmla="*/ 409742 w 1311442"/>
              <a:gd name="connsiteY225" fmla="*/ 943372 h 1537097"/>
              <a:gd name="connsiteX226" fmla="*/ 397042 w 1311442"/>
              <a:gd name="connsiteY226" fmla="*/ 937022 h 1537097"/>
              <a:gd name="connsiteX227" fmla="*/ 390692 w 1311442"/>
              <a:gd name="connsiteY227" fmla="*/ 927497 h 1537097"/>
              <a:gd name="connsiteX228" fmla="*/ 355767 w 1311442"/>
              <a:gd name="connsiteY228" fmla="*/ 917972 h 1537097"/>
              <a:gd name="connsiteX229" fmla="*/ 343067 w 1311442"/>
              <a:gd name="connsiteY229" fmla="*/ 911622 h 1537097"/>
              <a:gd name="connsiteX230" fmla="*/ 333542 w 1311442"/>
              <a:gd name="connsiteY230" fmla="*/ 905272 h 1537097"/>
              <a:gd name="connsiteX231" fmla="*/ 311317 w 1311442"/>
              <a:gd name="connsiteY231" fmla="*/ 898922 h 1537097"/>
              <a:gd name="connsiteX232" fmla="*/ 289092 w 1311442"/>
              <a:gd name="connsiteY232" fmla="*/ 889397 h 1537097"/>
              <a:gd name="connsiteX233" fmla="*/ 273217 w 1311442"/>
              <a:gd name="connsiteY233" fmla="*/ 870347 h 1537097"/>
              <a:gd name="connsiteX234" fmla="*/ 270042 w 1311442"/>
              <a:gd name="connsiteY234" fmla="*/ 860822 h 1537097"/>
              <a:gd name="connsiteX235" fmla="*/ 257342 w 1311442"/>
              <a:gd name="connsiteY235" fmla="*/ 832247 h 1537097"/>
              <a:gd name="connsiteX236" fmla="*/ 250992 w 1311442"/>
              <a:gd name="connsiteY236" fmla="*/ 800497 h 1537097"/>
              <a:gd name="connsiteX237" fmla="*/ 247817 w 1311442"/>
              <a:gd name="connsiteY237" fmla="*/ 790972 h 1537097"/>
              <a:gd name="connsiteX238" fmla="*/ 231942 w 1311442"/>
              <a:gd name="connsiteY238" fmla="*/ 756047 h 1537097"/>
              <a:gd name="connsiteX239" fmla="*/ 212892 w 1311442"/>
              <a:gd name="connsiteY239" fmla="*/ 740172 h 1537097"/>
              <a:gd name="connsiteX240" fmla="*/ 193842 w 1311442"/>
              <a:gd name="connsiteY240" fmla="*/ 727472 h 1537097"/>
              <a:gd name="connsiteX241" fmla="*/ 184317 w 1311442"/>
              <a:gd name="connsiteY241" fmla="*/ 721122 h 1537097"/>
              <a:gd name="connsiteX242" fmla="*/ 155742 w 1311442"/>
              <a:gd name="connsiteY242" fmla="*/ 705247 h 1537097"/>
              <a:gd name="connsiteX243" fmla="*/ 146217 w 1311442"/>
              <a:gd name="connsiteY243" fmla="*/ 698897 h 1537097"/>
              <a:gd name="connsiteX244" fmla="*/ 136692 w 1311442"/>
              <a:gd name="connsiteY244" fmla="*/ 686197 h 1537097"/>
              <a:gd name="connsiteX245" fmla="*/ 120817 w 1311442"/>
              <a:gd name="connsiteY245" fmla="*/ 657622 h 1537097"/>
              <a:gd name="connsiteX246" fmla="*/ 89067 w 1311442"/>
              <a:gd name="connsiteY246" fmla="*/ 663972 h 1537097"/>
              <a:gd name="connsiteX247" fmla="*/ 70017 w 1311442"/>
              <a:gd name="connsiteY247" fmla="*/ 676672 h 1537097"/>
              <a:gd name="connsiteX248" fmla="*/ 54142 w 1311442"/>
              <a:gd name="connsiteY248" fmla="*/ 692547 h 1537097"/>
              <a:gd name="connsiteX249" fmla="*/ 35092 w 1311442"/>
              <a:gd name="connsiteY249" fmla="*/ 698897 h 1537097"/>
              <a:gd name="connsiteX250" fmla="*/ 25567 w 1311442"/>
              <a:gd name="connsiteY250" fmla="*/ 695722 h 1537097"/>
              <a:gd name="connsiteX251" fmla="*/ 22392 w 1311442"/>
              <a:gd name="connsiteY251" fmla="*/ 683022 h 1537097"/>
              <a:gd name="connsiteX252" fmla="*/ 16042 w 1311442"/>
              <a:gd name="connsiteY252" fmla="*/ 663972 h 1537097"/>
              <a:gd name="connsiteX253" fmla="*/ 12867 w 1311442"/>
              <a:gd name="connsiteY253" fmla="*/ 648097 h 1537097"/>
              <a:gd name="connsiteX254" fmla="*/ 6517 w 1311442"/>
              <a:gd name="connsiteY254" fmla="*/ 629047 h 1537097"/>
              <a:gd name="connsiteX255" fmla="*/ 3342 w 1311442"/>
              <a:gd name="connsiteY255" fmla="*/ 619522 h 1537097"/>
              <a:gd name="connsiteX256" fmla="*/ 3342 w 1311442"/>
              <a:gd name="connsiteY256" fmla="*/ 565547 h 1537097"/>
              <a:gd name="connsiteX257" fmla="*/ 9692 w 1311442"/>
              <a:gd name="connsiteY257" fmla="*/ 556022 h 1537097"/>
              <a:gd name="connsiteX258" fmla="*/ 19217 w 1311442"/>
              <a:gd name="connsiteY258" fmla="*/ 543322 h 1537097"/>
              <a:gd name="connsiteX259" fmla="*/ 28742 w 1311442"/>
              <a:gd name="connsiteY259" fmla="*/ 533797 h 1537097"/>
              <a:gd name="connsiteX260" fmla="*/ 41442 w 1311442"/>
              <a:gd name="connsiteY260" fmla="*/ 530622 h 1537097"/>
              <a:gd name="connsiteX261" fmla="*/ 50967 w 1311442"/>
              <a:gd name="connsiteY261" fmla="*/ 527447 h 1537097"/>
              <a:gd name="connsiteX262" fmla="*/ 70017 w 1311442"/>
              <a:gd name="connsiteY262" fmla="*/ 508397 h 1537097"/>
              <a:gd name="connsiteX263" fmla="*/ 73192 w 1311442"/>
              <a:gd name="connsiteY263" fmla="*/ 498872 h 1537097"/>
              <a:gd name="connsiteX264" fmla="*/ 98592 w 1311442"/>
              <a:gd name="connsiteY264" fmla="*/ 489347 h 1537097"/>
              <a:gd name="connsiteX265" fmla="*/ 82717 w 1311442"/>
              <a:gd name="connsiteY265" fmla="*/ 473472 h 1537097"/>
              <a:gd name="connsiteX266" fmla="*/ 66842 w 1311442"/>
              <a:gd name="connsiteY266" fmla="*/ 454422 h 1537097"/>
              <a:gd name="connsiteX267" fmla="*/ 63667 w 1311442"/>
              <a:gd name="connsiteY267" fmla="*/ 441722 h 1537097"/>
              <a:gd name="connsiteX268" fmla="*/ 63667 w 1311442"/>
              <a:gd name="connsiteY268" fmla="*/ 416322 h 1537097"/>
              <a:gd name="connsiteX269" fmla="*/ 92242 w 1311442"/>
              <a:gd name="connsiteY269" fmla="*/ 403622 h 1537097"/>
              <a:gd name="connsiteX270" fmla="*/ 101767 w 1311442"/>
              <a:gd name="connsiteY270" fmla="*/ 400447 h 1537097"/>
              <a:gd name="connsiteX271" fmla="*/ 120817 w 1311442"/>
              <a:gd name="connsiteY271" fmla="*/ 384572 h 1537097"/>
              <a:gd name="connsiteX272" fmla="*/ 130342 w 1311442"/>
              <a:gd name="connsiteY272" fmla="*/ 381397 h 1537097"/>
              <a:gd name="connsiteX273" fmla="*/ 139867 w 1311442"/>
              <a:gd name="connsiteY273" fmla="*/ 375047 h 1537097"/>
              <a:gd name="connsiteX274" fmla="*/ 174792 w 1311442"/>
              <a:gd name="connsiteY274" fmla="*/ 368697 h 1537097"/>
              <a:gd name="connsiteX275" fmla="*/ 197017 w 1311442"/>
              <a:gd name="connsiteY275" fmla="*/ 346472 h 1537097"/>
              <a:gd name="connsiteX276" fmla="*/ 203367 w 1311442"/>
              <a:gd name="connsiteY276" fmla="*/ 327422 h 1537097"/>
              <a:gd name="connsiteX277" fmla="*/ 206542 w 1311442"/>
              <a:gd name="connsiteY277" fmla="*/ 302022 h 1537097"/>
              <a:gd name="connsiteX278" fmla="*/ 216067 w 1311442"/>
              <a:gd name="connsiteY278" fmla="*/ 292497 h 1537097"/>
              <a:gd name="connsiteX279" fmla="*/ 235117 w 1311442"/>
              <a:gd name="connsiteY279" fmla="*/ 279797 h 1537097"/>
              <a:gd name="connsiteX280" fmla="*/ 244642 w 1311442"/>
              <a:gd name="connsiteY280" fmla="*/ 273447 h 1537097"/>
              <a:gd name="connsiteX281" fmla="*/ 263692 w 1311442"/>
              <a:gd name="connsiteY281" fmla="*/ 263922 h 1537097"/>
              <a:gd name="connsiteX282" fmla="*/ 279567 w 1311442"/>
              <a:gd name="connsiteY282" fmla="*/ 244872 h 1537097"/>
              <a:gd name="connsiteX283" fmla="*/ 301792 w 1311442"/>
              <a:gd name="connsiteY283" fmla="*/ 216297 h 1537097"/>
              <a:gd name="connsiteX284" fmla="*/ 314492 w 1311442"/>
              <a:gd name="connsiteY284" fmla="*/ 219472 h 1537097"/>
              <a:gd name="connsiteX285" fmla="*/ 330367 w 1311442"/>
              <a:gd name="connsiteY285" fmla="*/ 232172 h 1537097"/>
              <a:gd name="connsiteX286" fmla="*/ 339892 w 1311442"/>
              <a:gd name="connsiteY286" fmla="*/ 225822 h 1537097"/>
              <a:gd name="connsiteX287" fmla="*/ 327192 w 1311442"/>
              <a:gd name="connsiteY287" fmla="*/ 197247 h 1537097"/>
              <a:gd name="connsiteX288" fmla="*/ 320842 w 1311442"/>
              <a:gd name="connsiteY288" fmla="*/ 168672 h 1537097"/>
              <a:gd name="connsiteX289" fmla="*/ 314492 w 1311442"/>
              <a:gd name="connsiteY289" fmla="*/ 159147 h 1537097"/>
              <a:gd name="connsiteX290" fmla="*/ 308142 w 1311442"/>
              <a:gd name="connsiteY290" fmla="*/ 146447 h 1537097"/>
              <a:gd name="connsiteX291" fmla="*/ 285917 w 1311442"/>
              <a:gd name="connsiteY291" fmla="*/ 136922 h 1537097"/>
              <a:gd name="connsiteX292" fmla="*/ 181142 w 1311442"/>
              <a:gd name="connsiteY292" fmla="*/ 130572 h 1537097"/>
              <a:gd name="connsiteX293" fmla="*/ 184317 w 1311442"/>
              <a:gd name="connsiteY293" fmla="*/ 79772 h 1537097"/>
              <a:gd name="connsiteX294" fmla="*/ 200192 w 1311442"/>
              <a:gd name="connsiteY294" fmla="*/ 51197 h 1537097"/>
              <a:gd name="connsiteX295" fmla="*/ 216067 w 1311442"/>
              <a:gd name="connsiteY295" fmla="*/ 32147 h 1537097"/>
              <a:gd name="connsiteX296" fmla="*/ 225592 w 1311442"/>
              <a:gd name="connsiteY296" fmla="*/ 13097 h 1537097"/>
              <a:gd name="connsiteX297" fmla="*/ 244642 w 1311442"/>
              <a:gd name="connsiteY297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492292 w 1311442"/>
              <a:gd name="connsiteY219" fmla="*/ 911622 h 1537097"/>
              <a:gd name="connsiteX220" fmla="*/ 473242 w 1311442"/>
              <a:gd name="connsiteY220" fmla="*/ 917972 h 1537097"/>
              <a:gd name="connsiteX221" fmla="*/ 457367 w 1311442"/>
              <a:gd name="connsiteY221" fmla="*/ 930672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492292 w 1311442"/>
              <a:gd name="connsiteY219" fmla="*/ 911622 h 1537097"/>
              <a:gd name="connsiteX220" fmla="*/ 473242 w 1311442"/>
              <a:gd name="connsiteY220" fmla="*/ 917972 h 1537097"/>
              <a:gd name="connsiteX221" fmla="*/ 457367 w 1311442"/>
              <a:gd name="connsiteY221" fmla="*/ 930672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492292 w 1311442"/>
              <a:gd name="connsiteY219" fmla="*/ 911622 h 1537097"/>
              <a:gd name="connsiteX220" fmla="*/ 473242 w 1311442"/>
              <a:gd name="connsiteY220" fmla="*/ 917972 h 1537097"/>
              <a:gd name="connsiteX221" fmla="*/ 457367 w 1311442"/>
              <a:gd name="connsiteY221" fmla="*/ 930672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492292 w 1311442"/>
              <a:gd name="connsiteY219" fmla="*/ 911622 h 1537097"/>
              <a:gd name="connsiteX220" fmla="*/ 473242 w 1311442"/>
              <a:gd name="connsiteY220" fmla="*/ 917972 h 1537097"/>
              <a:gd name="connsiteX221" fmla="*/ 478337 w 1311442"/>
              <a:gd name="connsiteY221" fmla="*/ 955698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73242 w 1311442"/>
              <a:gd name="connsiteY220" fmla="*/ 917972 h 1537097"/>
              <a:gd name="connsiteX221" fmla="*/ 478337 w 1311442"/>
              <a:gd name="connsiteY221" fmla="*/ 955698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8337 w 1311442"/>
              <a:gd name="connsiteY221" fmla="*/ 955698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89067 w 1311442"/>
              <a:gd name="connsiteY245" fmla="*/ 663972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85917 w 1311442"/>
              <a:gd name="connsiteY290" fmla="*/ 136922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74266 w 1311442"/>
              <a:gd name="connsiteY290" fmla="*/ 164223 h 1537097"/>
              <a:gd name="connsiteX291" fmla="*/ 181142 w 1311442"/>
              <a:gd name="connsiteY291" fmla="*/ 130572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308142 w 1311442"/>
              <a:gd name="connsiteY289" fmla="*/ 146447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14492 w 1311442"/>
              <a:gd name="connsiteY288" fmla="*/ 159147 h 1537097"/>
              <a:gd name="connsiteX289" fmla="*/ 298823 w 1311442"/>
              <a:gd name="connsiteY289" fmla="*/ 160098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3989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02841 w 1311442"/>
              <a:gd name="connsiteY288" fmla="*/ 163698 h 1537097"/>
              <a:gd name="connsiteX289" fmla="*/ 298823 w 1311442"/>
              <a:gd name="connsiteY289" fmla="*/ 160098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4921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02841 w 1311442"/>
              <a:gd name="connsiteY288" fmla="*/ 163698 h 1537097"/>
              <a:gd name="connsiteX289" fmla="*/ 298823 w 1311442"/>
              <a:gd name="connsiteY289" fmla="*/ 160098 h 1537097"/>
              <a:gd name="connsiteX290" fmla="*/ 274266 w 1311442"/>
              <a:gd name="connsiteY290" fmla="*/ 164223 h 1537097"/>
              <a:gd name="connsiteX291" fmla="*/ 202112 w 1311442"/>
              <a:gd name="connsiteY291" fmla="*/ 137397 h 1537097"/>
              <a:gd name="connsiteX292" fmla="*/ 184317 w 1311442"/>
              <a:gd name="connsiteY292" fmla="*/ 79772 h 1537097"/>
              <a:gd name="connsiteX293" fmla="*/ 200192 w 1311442"/>
              <a:gd name="connsiteY293" fmla="*/ 51197 h 1537097"/>
              <a:gd name="connsiteX294" fmla="*/ 216067 w 1311442"/>
              <a:gd name="connsiteY294" fmla="*/ 32147 h 1537097"/>
              <a:gd name="connsiteX295" fmla="*/ 225592 w 1311442"/>
              <a:gd name="connsiteY295" fmla="*/ 13097 h 1537097"/>
              <a:gd name="connsiteX296" fmla="*/ 244642 w 1311442"/>
              <a:gd name="connsiteY296" fmla="*/ 397 h 1537097"/>
              <a:gd name="connsiteX0" fmla="*/ 244642 w 1311442"/>
              <a:gd name="connsiteY0" fmla="*/ 397 h 1537097"/>
              <a:gd name="connsiteX1" fmla="*/ 250992 w 1311442"/>
              <a:gd name="connsiteY1" fmla="*/ 16272 h 1537097"/>
              <a:gd name="connsiteX2" fmla="*/ 254167 w 1311442"/>
              <a:gd name="connsiteY2" fmla="*/ 48022 h 1537097"/>
              <a:gd name="connsiteX3" fmla="*/ 257342 w 1311442"/>
              <a:gd name="connsiteY3" fmla="*/ 57547 h 1537097"/>
              <a:gd name="connsiteX4" fmla="*/ 266867 w 1311442"/>
              <a:gd name="connsiteY4" fmla="*/ 60722 h 1537097"/>
              <a:gd name="connsiteX5" fmla="*/ 276392 w 1311442"/>
              <a:gd name="connsiteY5" fmla="*/ 70247 h 1537097"/>
              <a:gd name="connsiteX6" fmla="*/ 295442 w 1311442"/>
              <a:gd name="connsiteY6" fmla="*/ 76597 h 1537097"/>
              <a:gd name="connsiteX7" fmla="*/ 304967 w 1311442"/>
              <a:gd name="connsiteY7" fmla="*/ 82947 h 1537097"/>
              <a:gd name="connsiteX8" fmla="*/ 311317 w 1311442"/>
              <a:gd name="connsiteY8" fmla="*/ 92472 h 1537097"/>
              <a:gd name="connsiteX9" fmla="*/ 320842 w 1311442"/>
              <a:gd name="connsiteY9" fmla="*/ 127397 h 1537097"/>
              <a:gd name="connsiteX10" fmla="*/ 349417 w 1311442"/>
              <a:gd name="connsiteY10" fmla="*/ 133747 h 1537097"/>
              <a:gd name="connsiteX11" fmla="*/ 371642 w 1311442"/>
              <a:gd name="connsiteY11" fmla="*/ 146447 h 1537097"/>
              <a:gd name="connsiteX12" fmla="*/ 381167 w 1311442"/>
              <a:gd name="connsiteY12" fmla="*/ 149622 h 1537097"/>
              <a:gd name="connsiteX13" fmla="*/ 393867 w 1311442"/>
              <a:gd name="connsiteY13" fmla="*/ 155972 h 1537097"/>
              <a:gd name="connsiteX14" fmla="*/ 403392 w 1311442"/>
              <a:gd name="connsiteY14" fmla="*/ 159147 h 1537097"/>
              <a:gd name="connsiteX15" fmla="*/ 419267 w 1311442"/>
              <a:gd name="connsiteY15" fmla="*/ 165497 h 1537097"/>
              <a:gd name="connsiteX16" fmla="*/ 441492 w 1311442"/>
              <a:gd name="connsiteY16" fmla="*/ 194072 h 1537097"/>
              <a:gd name="connsiteX17" fmla="*/ 451017 w 1311442"/>
              <a:gd name="connsiteY17" fmla="*/ 197247 h 1537097"/>
              <a:gd name="connsiteX18" fmla="*/ 454192 w 1311442"/>
              <a:gd name="connsiteY18" fmla="*/ 206772 h 1537097"/>
              <a:gd name="connsiteX19" fmla="*/ 460542 w 1311442"/>
              <a:gd name="connsiteY19" fmla="*/ 219472 h 1537097"/>
              <a:gd name="connsiteX20" fmla="*/ 466892 w 1311442"/>
              <a:gd name="connsiteY20" fmla="*/ 241697 h 1537097"/>
              <a:gd name="connsiteX21" fmla="*/ 476417 w 1311442"/>
              <a:gd name="connsiteY21" fmla="*/ 251222 h 1537097"/>
              <a:gd name="connsiteX22" fmla="*/ 489117 w 1311442"/>
              <a:gd name="connsiteY22" fmla="*/ 270272 h 1537097"/>
              <a:gd name="connsiteX23" fmla="*/ 470067 w 1311442"/>
              <a:gd name="connsiteY23" fmla="*/ 286147 h 1537097"/>
              <a:gd name="connsiteX24" fmla="*/ 460542 w 1311442"/>
              <a:gd name="connsiteY24" fmla="*/ 295672 h 1537097"/>
              <a:gd name="connsiteX25" fmla="*/ 438317 w 1311442"/>
              <a:gd name="connsiteY25" fmla="*/ 302022 h 1537097"/>
              <a:gd name="connsiteX26" fmla="*/ 447842 w 1311442"/>
              <a:gd name="connsiteY26" fmla="*/ 305197 h 1537097"/>
              <a:gd name="connsiteX27" fmla="*/ 460542 w 1311442"/>
              <a:gd name="connsiteY27" fmla="*/ 302022 h 1537097"/>
              <a:gd name="connsiteX28" fmla="*/ 485942 w 1311442"/>
              <a:gd name="connsiteY28" fmla="*/ 298847 h 1537097"/>
              <a:gd name="connsiteX29" fmla="*/ 514517 w 1311442"/>
              <a:gd name="connsiteY29" fmla="*/ 282972 h 1537097"/>
              <a:gd name="connsiteX30" fmla="*/ 530392 w 1311442"/>
              <a:gd name="connsiteY30" fmla="*/ 295672 h 1537097"/>
              <a:gd name="connsiteX31" fmla="*/ 543092 w 1311442"/>
              <a:gd name="connsiteY31" fmla="*/ 302022 h 1537097"/>
              <a:gd name="connsiteX32" fmla="*/ 552617 w 1311442"/>
              <a:gd name="connsiteY32" fmla="*/ 308372 h 1537097"/>
              <a:gd name="connsiteX33" fmla="*/ 558967 w 1311442"/>
              <a:gd name="connsiteY33" fmla="*/ 317897 h 1537097"/>
              <a:gd name="connsiteX34" fmla="*/ 571667 w 1311442"/>
              <a:gd name="connsiteY34" fmla="*/ 336947 h 1537097"/>
              <a:gd name="connsiteX35" fmla="*/ 581192 w 1311442"/>
              <a:gd name="connsiteY35" fmla="*/ 340122 h 1537097"/>
              <a:gd name="connsiteX36" fmla="*/ 587542 w 1311442"/>
              <a:gd name="connsiteY36" fmla="*/ 330597 h 1537097"/>
              <a:gd name="connsiteX37" fmla="*/ 590717 w 1311442"/>
              <a:gd name="connsiteY37" fmla="*/ 308372 h 1537097"/>
              <a:gd name="connsiteX38" fmla="*/ 600242 w 1311442"/>
              <a:gd name="connsiteY38" fmla="*/ 302022 h 1537097"/>
              <a:gd name="connsiteX39" fmla="*/ 619292 w 1311442"/>
              <a:gd name="connsiteY39" fmla="*/ 295672 h 1537097"/>
              <a:gd name="connsiteX40" fmla="*/ 638342 w 1311442"/>
              <a:gd name="connsiteY40" fmla="*/ 298847 h 1537097"/>
              <a:gd name="connsiteX41" fmla="*/ 641517 w 1311442"/>
              <a:gd name="connsiteY41" fmla="*/ 308372 h 1537097"/>
              <a:gd name="connsiteX42" fmla="*/ 647867 w 1311442"/>
              <a:gd name="connsiteY42" fmla="*/ 330597 h 1537097"/>
              <a:gd name="connsiteX43" fmla="*/ 654217 w 1311442"/>
              <a:gd name="connsiteY43" fmla="*/ 343297 h 1537097"/>
              <a:gd name="connsiteX44" fmla="*/ 682792 w 1311442"/>
              <a:gd name="connsiteY44" fmla="*/ 359172 h 1537097"/>
              <a:gd name="connsiteX45" fmla="*/ 698667 w 1311442"/>
              <a:gd name="connsiteY45" fmla="*/ 355997 h 1537097"/>
              <a:gd name="connsiteX46" fmla="*/ 714542 w 1311442"/>
              <a:gd name="connsiteY46" fmla="*/ 336947 h 1537097"/>
              <a:gd name="connsiteX47" fmla="*/ 711367 w 1311442"/>
              <a:gd name="connsiteY47" fmla="*/ 314722 h 1537097"/>
              <a:gd name="connsiteX48" fmla="*/ 705017 w 1311442"/>
              <a:gd name="connsiteY48" fmla="*/ 302022 h 1537097"/>
              <a:gd name="connsiteX49" fmla="*/ 682792 w 1311442"/>
              <a:gd name="connsiteY49" fmla="*/ 276622 h 1537097"/>
              <a:gd name="connsiteX50" fmla="*/ 670092 w 1311442"/>
              <a:gd name="connsiteY50" fmla="*/ 257572 h 1537097"/>
              <a:gd name="connsiteX51" fmla="*/ 651042 w 1311442"/>
              <a:gd name="connsiteY51" fmla="*/ 248047 h 1537097"/>
              <a:gd name="connsiteX52" fmla="*/ 628817 w 1311442"/>
              <a:gd name="connsiteY52" fmla="*/ 238522 h 1537097"/>
              <a:gd name="connsiteX53" fmla="*/ 609767 w 1311442"/>
              <a:gd name="connsiteY53" fmla="*/ 222647 h 1537097"/>
              <a:gd name="connsiteX54" fmla="*/ 606592 w 1311442"/>
              <a:gd name="connsiteY54" fmla="*/ 213122 h 1537097"/>
              <a:gd name="connsiteX55" fmla="*/ 600242 w 1311442"/>
              <a:gd name="connsiteY55" fmla="*/ 203597 h 1537097"/>
              <a:gd name="connsiteX56" fmla="*/ 603417 w 1311442"/>
              <a:gd name="connsiteY56" fmla="*/ 187722 h 1537097"/>
              <a:gd name="connsiteX57" fmla="*/ 631992 w 1311442"/>
              <a:gd name="connsiteY57" fmla="*/ 171847 h 1537097"/>
              <a:gd name="connsiteX58" fmla="*/ 644692 w 1311442"/>
              <a:gd name="connsiteY58" fmla="*/ 168672 h 1537097"/>
              <a:gd name="connsiteX59" fmla="*/ 676442 w 1311442"/>
              <a:gd name="connsiteY59" fmla="*/ 171847 h 1537097"/>
              <a:gd name="connsiteX60" fmla="*/ 695492 w 1311442"/>
              <a:gd name="connsiteY60" fmla="*/ 181372 h 1537097"/>
              <a:gd name="connsiteX61" fmla="*/ 705017 w 1311442"/>
              <a:gd name="connsiteY61" fmla="*/ 184547 h 1537097"/>
              <a:gd name="connsiteX62" fmla="*/ 717717 w 1311442"/>
              <a:gd name="connsiteY62" fmla="*/ 203597 h 1537097"/>
              <a:gd name="connsiteX63" fmla="*/ 724067 w 1311442"/>
              <a:gd name="connsiteY63" fmla="*/ 213122 h 1537097"/>
              <a:gd name="connsiteX64" fmla="*/ 727242 w 1311442"/>
              <a:gd name="connsiteY64" fmla="*/ 225822 h 1537097"/>
              <a:gd name="connsiteX65" fmla="*/ 746292 w 1311442"/>
              <a:gd name="connsiteY65" fmla="*/ 244872 h 1537097"/>
              <a:gd name="connsiteX66" fmla="*/ 752642 w 1311442"/>
              <a:gd name="connsiteY66" fmla="*/ 257572 h 1537097"/>
              <a:gd name="connsiteX67" fmla="*/ 755817 w 1311442"/>
              <a:gd name="connsiteY67" fmla="*/ 279797 h 1537097"/>
              <a:gd name="connsiteX68" fmla="*/ 758992 w 1311442"/>
              <a:gd name="connsiteY68" fmla="*/ 330597 h 1537097"/>
              <a:gd name="connsiteX69" fmla="*/ 768517 w 1311442"/>
              <a:gd name="connsiteY69" fmla="*/ 362347 h 1537097"/>
              <a:gd name="connsiteX70" fmla="*/ 771692 w 1311442"/>
              <a:gd name="connsiteY70" fmla="*/ 371872 h 1537097"/>
              <a:gd name="connsiteX71" fmla="*/ 774867 w 1311442"/>
              <a:gd name="connsiteY71" fmla="*/ 390922 h 1537097"/>
              <a:gd name="connsiteX72" fmla="*/ 790742 w 1311442"/>
              <a:gd name="connsiteY72" fmla="*/ 419497 h 1537097"/>
              <a:gd name="connsiteX73" fmla="*/ 809792 w 1311442"/>
              <a:gd name="connsiteY73" fmla="*/ 429022 h 1537097"/>
              <a:gd name="connsiteX74" fmla="*/ 828842 w 1311442"/>
              <a:gd name="connsiteY74" fmla="*/ 435372 h 1537097"/>
              <a:gd name="connsiteX75" fmla="*/ 857417 w 1311442"/>
              <a:gd name="connsiteY75" fmla="*/ 457597 h 1537097"/>
              <a:gd name="connsiteX76" fmla="*/ 863767 w 1311442"/>
              <a:gd name="connsiteY76" fmla="*/ 476647 h 1537097"/>
              <a:gd name="connsiteX77" fmla="*/ 882817 w 1311442"/>
              <a:gd name="connsiteY77" fmla="*/ 482997 h 1537097"/>
              <a:gd name="connsiteX78" fmla="*/ 892342 w 1311442"/>
              <a:gd name="connsiteY78" fmla="*/ 492522 h 1537097"/>
              <a:gd name="connsiteX79" fmla="*/ 895517 w 1311442"/>
              <a:gd name="connsiteY79" fmla="*/ 502047 h 1537097"/>
              <a:gd name="connsiteX80" fmla="*/ 908217 w 1311442"/>
              <a:gd name="connsiteY80" fmla="*/ 521097 h 1537097"/>
              <a:gd name="connsiteX81" fmla="*/ 908217 w 1311442"/>
              <a:gd name="connsiteY81" fmla="*/ 521097 h 1537097"/>
              <a:gd name="connsiteX82" fmla="*/ 927267 w 1311442"/>
              <a:gd name="connsiteY82" fmla="*/ 536972 h 1537097"/>
              <a:gd name="connsiteX83" fmla="*/ 959017 w 1311442"/>
              <a:gd name="connsiteY83" fmla="*/ 527447 h 1537097"/>
              <a:gd name="connsiteX84" fmla="*/ 968542 w 1311442"/>
              <a:gd name="connsiteY84" fmla="*/ 508397 h 1537097"/>
              <a:gd name="connsiteX85" fmla="*/ 981242 w 1311442"/>
              <a:gd name="connsiteY85" fmla="*/ 505222 h 1537097"/>
              <a:gd name="connsiteX86" fmla="*/ 1000292 w 1311442"/>
              <a:gd name="connsiteY86" fmla="*/ 511572 h 1537097"/>
              <a:gd name="connsiteX87" fmla="*/ 1009817 w 1311442"/>
              <a:gd name="connsiteY87" fmla="*/ 517922 h 1537097"/>
              <a:gd name="connsiteX88" fmla="*/ 1019342 w 1311442"/>
              <a:gd name="connsiteY88" fmla="*/ 521097 h 1537097"/>
              <a:gd name="connsiteX89" fmla="*/ 1028867 w 1311442"/>
              <a:gd name="connsiteY89" fmla="*/ 527447 h 1537097"/>
              <a:gd name="connsiteX90" fmla="*/ 1057442 w 1311442"/>
              <a:gd name="connsiteY90" fmla="*/ 536972 h 1537097"/>
              <a:gd name="connsiteX91" fmla="*/ 1066967 w 1311442"/>
              <a:gd name="connsiteY91" fmla="*/ 540147 h 1537097"/>
              <a:gd name="connsiteX92" fmla="*/ 1086017 w 1311442"/>
              <a:gd name="connsiteY92" fmla="*/ 556022 h 1537097"/>
              <a:gd name="connsiteX93" fmla="*/ 1089192 w 1311442"/>
              <a:gd name="connsiteY93" fmla="*/ 546497 h 1537097"/>
              <a:gd name="connsiteX94" fmla="*/ 1105067 w 1311442"/>
              <a:gd name="connsiteY94" fmla="*/ 517922 h 1537097"/>
              <a:gd name="connsiteX95" fmla="*/ 1108242 w 1311442"/>
              <a:gd name="connsiteY95" fmla="*/ 486172 h 1537097"/>
              <a:gd name="connsiteX96" fmla="*/ 1114592 w 1311442"/>
              <a:gd name="connsiteY96" fmla="*/ 467122 h 1537097"/>
              <a:gd name="connsiteX97" fmla="*/ 1124117 w 1311442"/>
              <a:gd name="connsiteY97" fmla="*/ 448072 h 1537097"/>
              <a:gd name="connsiteX98" fmla="*/ 1120942 w 1311442"/>
              <a:gd name="connsiteY98" fmla="*/ 419497 h 1537097"/>
              <a:gd name="connsiteX99" fmla="*/ 1117767 w 1311442"/>
              <a:gd name="connsiteY99" fmla="*/ 397272 h 1537097"/>
              <a:gd name="connsiteX100" fmla="*/ 1120942 w 1311442"/>
              <a:gd name="connsiteY100" fmla="*/ 375047 h 1537097"/>
              <a:gd name="connsiteX101" fmla="*/ 1133642 w 1311442"/>
              <a:gd name="connsiteY101" fmla="*/ 371872 h 1537097"/>
              <a:gd name="connsiteX102" fmla="*/ 1152692 w 1311442"/>
              <a:gd name="connsiteY102" fmla="*/ 352822 h 1537097"/>
              <a:gd name="connsiteX103" fmla="*/ 1162217 w 1311442"/>
              <a:gd name="connsiteY103" fmla="*/ 333772 h 1537097"/>
              <a:gd name="connsiteX104" fmla="*/ 1174917 w 1311442"/>
              <a:gd name="connsiteY104" fmla="*/ 362347 h 1537097"/>
              <a:gd name="connsiteX105" fmla="*/ 1181267 w 1311442"/>
              <a:gd name="connsiteY105" fmla="*/ 375047 h 1537097"/>
              <a:gd name="connsiteX106" fmla="*/ 1184442 w 1311442"/>
              <a:gd name="connsiteY106" fmla="*/ 384572 h 1537097"/>
              <a:gd name="connsiteX107" fmla="*/ 1190792 w 1311442"/>
              <a:gd name="connsiteY107" fmla="*/ 394097 h 1537097"/>
              <a:gd name="connsiteX108" fmla="*/ 1193967 w 1311442"/>
              <a:gd name="connsiteY108" fmla="*/ 403622 h 1537097"/>
              <a:gd name="connsiteX109" fmla="*/ 1203492 w 1311442"/>
              <a:gd name="connsiteY109" fmla="*/ 413147 h 1537097"/>
              <a:gd name="connsiteX110" fmla="*/ 1216192 w 1311442"/>
              <a:gd name="connsiteY110" fmla="*/ 429022 h 1537097"/>
              <a:gd name="connsiteX111" fmla="*/ 1228892 w 1311442"/>
              <a:gd name="connsiteY111" fmla="*/ 448072 h 1537097"/>
              <a:gd name="connsiteX112" fmla="*/ 1235242 w 1311442"/>
              <a:gd name="connsiteY112" fmla="*/ 457597 h 1537097"/>
              <a:gd name="connsiteX113" fmla="*/ 1241592 w 1311442"/>
              <a:gd name="connsiteY113" fmla="*/ 467122 h 1537097"/>
              <a:gd name="connsiteX114" fmla="*/ 1244767 w 1311442"/>
              <a:gd name="connsiteY114" fmla="*/ 479822 h 1537097"/>
              <a:gd name="connsiteX115" fmla="*/ 1254292 w 1311442"/>
              <a:gd name="connsiteY115" fmla="*/ 486172 h 1537097"/>
              <a:gd name="connsiteX116" fmla="*/ 1257467 w 1311442"/>
              <a:gd name="connsiteY116" fmla="*/ 511572 h 1537097"/>
              <a:gd name="connsiteX117" fmla="*/ 1260642 w 1311442"/>
              <a:gd name="connsiteY117" fmla="*/ 524272 h 1537097"/>
              <a:gd name="connsiteX118" fmla="*/ 1263817 w 1311442"/>
              <a:gd name="connsiteY118" fmla="*/ 533797 h 1537097"/>
              <a:gd name="connsiteX119" fmla="*/ 1273342 w 1311442"/>
              <a:gd name="connsiteY119" fmla="*/ 543322 h 1537097"/>
              <a:gd name="connsiteX120" fmla="*/ 1286042 w 1311442"/>
              <a:gd name="connsiteY120" fmla="*/ 562372 h 1537097"/>
              <a:gd name="connsiteX121" fmla="*/ 1305092 w 1311442"/>
              <a:gd name="connsiteY121" fmla="*/ 581422 h 1537097"/>
              <a:gd name="connsiteX122" fmla="*/ 1301917 w 1311442"/>
              <a:gd name="connsiteY122" fmla="*/ 619522 h 1537097"/>
              <a:gd name="connsiteX123" fmla="*/ 1295567 w 1311442"/>
              <a:gd name="connsiteY123" fmla="*/ 629047 h 1537097"/>
              <a:gd name="connsiteX124" fmla="*/ 1276517 w 1311442"/>
              <a:gd name="connsiteY124" fmla="*/ 644922 h 1537097"/>
              <a:gd name="connsiteX125" fmla="*/ 1266992 w 1311442"/>
              <a:gd name="connsiteY125" fmla="*/ 654447 h 1537097"/>
              <a:gd name="connsiteX126" fmla="*/ 1273342 w 1311442"/>
              <a:gd name="connsiteY126" fmla="*/ 683022 h 1537097"/>
              <a:gd name="connsiteX127" fmla="*/ 1282867 w 1311442"/>
              <a:gd name="connsiteY127" fmla="*/ 702072 h 1537097"/>
              <a:gd name="connsiteX128" fmla="*/ 1279692 w 1311442"/>
              <a:gd name="connsiteY128" fmla="*/ 727472 h 1537097"/>
              <a:gd name="connsiteX129" fmla="*/ 1273342 w 1311442"/>
              <a:gd name="connsiteY129" fmla="*/ 736997 h 1537097"/>
              <a:gd name="connsiteX130" fmla="*/ 1266992 w 1311442"/>
              <a:gd name="connsiteY130" fmla="*/ 749697 h 1537097"/>
              <a:gd name="connsiteX131" fmla="*/ 1282867 w 1311442"/>
              <a:gd name="connsiteY131" fmla="*/ 768747 h 1537097"/>
              <a:gd name="connsiteX132" fmla="*/ 1286042 w 1311442"/>
              <a:gd name="connsiteY132" fmla="*/ 778272 h 1537097"/>
              <a:gd name="connsiteX133" fmla="*/ 1292392 w 1311442"/>
              <a:gd name="connsiteY133" fmla="*/ 787797 h 1537097"/>
              <a:gd name="connsiteX134" fmla="*/ 1298742 w 1311442"/>
              <a:gd name="connsiteY134" fmla="*/ 806847 h 1537097"/>
              <a:gd name="connsiteX135" fmla="*/ 1311442 w 1311442"/>
              <a:gd name="connsiteY135" fmla="*/ 829072 h 1537097"/>
              <a:gd name="connsiteX136" fmla="*/ 1308267 w 1311442"/>
              <a:gd name="connsiteY136" fmla="*/ 854472 h 1537097"/>
              <a:gd name="connsiteX137" fmla="*/ 1305092 w 1311442"/>
              <a:gd name="connsiteY137" fmla="*/ 863997 h 1537097"/>
              <a:gd name="connsiteX138" fmla="*/ 1298742 w 1311442"/>
              <a:gd name="connsiteY138" fmla="*/ 889397 h 1537097"/>
              <a:gd name="connsiteX139" fmla="*/ 1292392 w 1311442"/>
              <a:gd name="connsiteY139" fmla="*/ 914797 h 1537097"/>
              <a:gd name="connsiteX140" fmla="*/ 1286042 w 1311442"/>
              <a:gd name="connsiteY140" fmla="*/ 937022 h 1537097"/>
              <a:gd name="connsiteX141" fmla="*/ 1279692 w 1311442"/>
              <a:gd name="connsiteY141" fmla="*/ 1003697 h 1537097"/>
              <a:gd name="connsiteX142" fmla="*/ 1270167 w 1311442"/>
              <a:gd name="connsiteY142" fmla="*/ 1032272 h 1537097"/>
              <a:gd name="connsiteX143" fmla="*/ 1266992 w 1311442"/>
              <a:gd name="connsiteY143" fmla="*/ 1041797 h 1537097"/>
              <a:gd name="connsiteX144" fmla="*/ 1270167 w 1311442"/>
              <a:gd name="connsiteY144" fmla="*/ 1076722 h 1537097"/>
              <a:gd name="connsiteX145" fmla="*/ 1276517 w 1311442"/>
              <a:gd name="connsiteY145" fmla="*/ 1102122 h 1537097"/>
              <a:gd name="connsiteX146" fmla="*/ 1279692 w 1311442"/>
              <a:gd name="connsiteY146" fmla="*/ 1114822 h 1537097"/>
              <a:gd name="connsiteX147" fmla="*/ 1276517 w 1311442"/>
              <a:gd name="connsiteY147" fmla="*/ 1133872 h 1537097"/>
              <a:gd name="connsiteX148" fmla="*/ 1266992 w 1311442"/>
              <a:gd name="connsiteY148" fmla="*/ 1162447 h 1537097"/>
              <a:gd name="connsiteX149" fmla="*/ 1257467 w 1311442"/>
              <a:gd name="connsiteY149" fmla="*/ 1206897 h 1537097"/>
              <a:gd name="connsiteX150" fmla="*/ 1254292 w 1311442"/>
              <a:gd name="connsiteY150" fmla="*/ 1219597 h 1537097"/>
              <a:gd name="connsiteX151" fmla="*/ 1247942 w 1311442"/>
              <a:gd name="connsiteY151" fmla="*/ 1229122 h 1537097"/>
              <a:gd name="connsiteX152" fmla="*/ 1244767 w 1311442"/>
              <a:gd name="connsiteY152" fmla="*/ 1238647 h 1537097"/>
              <a:gd name="connsiteX153" fmla="*/ 1228892 w 1311442"/>
              <a:gd name="connsiteY153" fmla="*/ 1257697 h 1537097"/>
              <a:gd name="connsiteX154" fmla="*/ 1213017 w 1311442"/>
              <a:gd name="connsiteY154" fmla="*/ 1276747 h 1537097"/>
              <a:gd name="connsiteX155" fmla="*/ 1206667 w 1311442"/>
              <a:gd name="connsiteY155" fmla="*/ 1289447 h 1537097"/>
              <a:gd name="connsiteX156" fmla="*/ 1200317 w 1311442"/>
              <a:gd name="connsiteY156" fmla="*/ 1298972 h 1537097"/>
              <a:gd name="connsiteX157" fmla="*/ 1193967 w 1311442"/>
              <a:gd name="connsiteY157" fmla="*/ 1318022 h 1537097"/>
              <a:gd name="connsiteX158" fmla="*/ 1190792 w 1311442"/>
              <a:gd name="connsiteY158" fmla="*/ 1327547 h 1537097"/>
              <a:gd name="connsiteX159" fmla="*/ 1187617 w 1311442"/>
              <a:gd name="connsiteY159" fmla="*/ 1337072 h 1537097"/>
              <a:gd name="connsiteX160" fmla="*/ 1184442 w 1311442"/>
              <a:gd name="connsiteY160" fmla="*/ 1349772 h 1537097"/>
              <a:gd name="connsiteX161" fmla="*/ 1178092 w 1311442"/>
              <a:gd name="connsiteY161" fmla="*/ 1359297 h 1537097"/>
              <a:gd name="connsiteX162" fmla="*/ 1174917 w 1311442"/>
              <a:gd name="connsiteY162" fmla="*/ 1371997 h 1537097"/>
              <a:gd name="connsiteX163" fmla="*/ 1171742 w 1311442"/>
              <a:gd name="connsiteY163" fmla="*/ 1387872 h 1537097"/>
              <a:gd name="connsiteX164" fmla="*/ 1159042 w 1311442"/>
              <a:gd name="connsiteY164" fmla="*/ 1413272 h 1537097"/>
              <a:gd name="connsiteX165" fmla="*/ 1149517 w 1311442"/>
              <a:gd name="connsiteY165" fmla="*/ 1445022 h 1537097"/>
              <a:gd name="connsiteX166" fmla="*/ 1146342 w 1311442"/>
              <a:gd name="connsiteY166" fmla="*/ 1454547 h 1537097"/>
              <a:gd name="connsiteX167" fmla="*/ 1143167 w 1311442"/>
              <a:gd name="connsiteY167" fmla="*/ 1464072 h 1537097"/>
              <a:gd name="connsiteX168" fmla="*/ 1133642 w 1311442"/>
              <a:gd name="connsiteY168" fmla="*/ 1483122 h 1537097"/>
              <a:gd name="connsiteX169" fmla="*/ 1127292 w 1311442"/>
              <a:gd name="connsiteY169" fmla="*/ 1511697 h 1537097"/>
              <a:gd name="connsiteX170" fmla="*/ 1117767 w 1311442"/>
              <a:gd name="connsiteY170" fmla="*/ 1530747 h 1537097"/>
              <a:gd name="connsiteX171" fmla="*/ 1108242 w 1311442"/>
              <a:gd name="connsiteY171" fmla="*/ 1537097 h 1537097"/>
              <a:gd name="connsiteX172" fmla="*/ 1086017 w 1311442"/>
              <a:gd name="connsiteY172" fmla="*/ 1530747 h 1537097"/>
              <a:gd name="connsiteX173" fmla="*/ 1066967 w 1311442"/>
              <a:gd name="connsiteY173" fmla="*/ 1518047 h 1537097"/>
              <a:gd name="connsiteX174" fmla="*/ 1060617 w 1311442"/>
              <a:gd name="connsiteY174" fmla="*/ 1508522 h 1537097"/>
              <a:gd name="connsiteX175" fmla="*/ 1057442 w 1311442"/>
              <a:gd name="connsiteY175" fmla="*/ 1492647 h 1537097"/>
              <a:gd name="connsiteX176" fmla="*/ 1054267 w 1311442"/>
              <a:gd name="connsiteY176" fmla="*/ 1479947 h 1537097"/>
              <a:gd name="connsiteX177" fmla="*/ 1047917 w 1311442"/>
              <a:gd name="connsiteY177" fmla="*/ 1460897 h 1537097"/>
              <a:gd name="connsiteX178" fmla="*/ 1022517 w 1311442"/>
              <a:gd name="connsiteY178" fmla="*/ 1448197 h 1537097"/>
              <a:gd name="connsiteX179" fmla="*/ 1012992 w 1311442"/>
              <a:gd name="connsiteY179" fmla="*/ 1438672 h 1537097"/>
              <a:gd name="connsiteX180" fmla="*/ 1003467 w 1311442"/>
              <a:gd name="connsiteY180" fmla="*/ 1435497 h 1537097"/>
              <a:gd name="connsiteX181" fmla="*/ 981242 w 1311442"/>
              <a:gd name="connsiteY181" fmla="*/ 1419622 h 1537097"/>
              <a:gd name="connsiteX182" fmla="*/ 971717 w 1311442"/>
              <a:gd name="connsiteY182" fmla="*/ 1406922 h 1537097"/>
              <a:gd name="connsiteX183" fmla="*/ 952667 w 1311442"/>
              <a:gd name="connsiteY183" fmla="*/ 1387872 h 1537097"/>
              <a:gd name="connsiteX184" fmla="*/ 936792 w 1311442"/>
              <a:gd name="connsiteY184" fmla="*/ 1368822 h 1537097"/>
              <a:gd name="connsiteX185" fmla="*/ 927267 w 1311442"/>
              <a:gd name="connsiteY185" fmla="*/ 1365647 h 1537097"/>
              <a:gd name="connsiteX186" fmla="*/ 908217 w 1311442"/>
              <a:gd name="connsiteY186" fmla="*/ 1352947 h 1537097"/>
              <a:gd name="connsiteX187" fmla="*/ 898692 w 1311442"/>
              <a:gd name="connsiteY187" fmla="*/ 1343422 h 1537097"/>
              <a:gd name="connsiteX188" fmla="*/ 889167 w 1311442"/>
              <a:gd name="connsiteY188" fmla="*/ 1337072 h 1537097"/>
              <a:gd name="connsiteX189" fmla="*/ 870117 w 1311442"/>
              <a:gd name="connsiteY189" fmla="*/ 1318022 h 1537097"/>
              <a:gd name="connsiteX190" fmla="*/ 860592 w 1311442"/>
              <a:gd name="connsiteY190" fmla="*/ 1308497 h 1537097"/>
              <a:gd name="connsiteX191" fmla="*/ 851067 w 1311442"/>
              <a:gd name="connsiteY191" fmla="*/ 1298972 h 1537097"/>
              <a:gd name="connsiteX192" fmla="*/ 844717 w 1311442"/>
              <a:gd name="connsiteY192" fmla="*/ 1286272 h 1537097"/>
              <a:gd name="connsiteX193" fmla="*/ 835192 w 1311442"/>
              <a:gd name="connsiteY193" fmla="*/ 1279922 h 1537097"/>
              <a:gd name="connsiteX194" fmla="*/ 825667 w 1311442"/>
              <a:gd name="connsiteY194" fmla="*/ 1270397 h 1537097"/>
              <a:gd name="connsiteX195" fmla="*/ 800267 w 1311442"/>
              <a:gd name="connsiteY195" fmla="*/ 1241822 h 1537097"/>
              <a:gd name="connsiteX196" fmla="*/ 768517 w 1311442"/>
              <a:gd name="connsiteY196" fmla="*/ 1219597 h 1537097"/>
              <a:gd name="connsiteX197" fmla="*/ 758992 w 1311442"/>
              <a:gd name="connsiteY197" fmla="*/ 1210072 h 1537097"/>
              <a:gd name="connsiteX198" fmla="*/ 739942 w 1311442"/>
              <a:gd name="connsiteY198" fmla="*/ 1197372 h 1537097"/>
              <a:gd name="connsiteX199" fmla="*/ 730417 w 1311442"/>
              <a:gd name="connsiteY199" fmla="*/ 1191022 h 1537097"/>
              <a:gd name="connsiteX200" fmla="*/ 701842 w 1311442"/>
              <a:gd name="connsiteY200" fmla="*/ 1168797 h 1537097"/>
              <a:gd name="connsiteX201" fmla="*/ 679617 w 1311442"/>
              <a:gd name="connsiteY201" fmla="*/ 1152922 h 1537097"/>
              <a:gd name="connsiteX202" fmla="*/ 676442 w 1311442"/>
              <a:gd name="connsiteY202" fmla="*/ 1143397 h 1537097"/>
              <a:gd name="connsiteX203" fmla="*/ 666917 w 1311442"/>
              <a:gd name="connsiteY203" fmla="*/ 1124347 h 1537097"/>
              <a:gd name="connsiteX204" fmla="*/ 673267 w 1311442"/>
              <a:gd name="connsiteY204" fmla="*/ 1114822 h 1537097"/>
              <a:gd name="connsiteX205" fmla="*/ 682792 w 1311442"/>
              <a:gd name="connsiteY205" fmla="*/ 1108472 h 1537097"/>
              <a:gd name="connsiteX206" fmla="*/ 685967 w 1311442"/>
              <a:gd name="connsiteY206" fmla="*/ 1098947 h 1537097"/>
              <a:gd name="connsiteX207" fmla="*/ 682792 w 1311442"/>
              <a:gd name="connsiteY207" fmla="*/ 1086247 h 1537097"/>
              <a:gd name="connsiteX208" fmla="*/ 663742 w 1311442"/>
              <a:gd name="connsiteY208" fmla="*/ 1076722 h 1537097"/>
              <a:gd name="connsiteX209" fmla="*/ 644692 w 1311442"/>
              <a:gd name="connsiteY209" fmla="*/ 1067197 h 1537097"/>
              <a:gd name="connsiteX210" fmla="*/ 619292 w 1311442"/>
              <a:gd name="connsiteY210" fmla="*/ 1064022 h 1537097"/>
              <a:gd name="connsiteX211" fmla="*/ 593892 w 1311442"/>
              <a:gd name="connsiteY211" fmla="*/ 1057672 h 1537097"/>
              <a:gd name="connsiteX212" fmla="*/ 571667 w 1311442"/>
              <a:gd name="connsiteY212" fmla="*/ 1035447 h 1537097"/>
              <a:gd name="connsiteX213" fmla="*/ 562142 w 1311442"/>
              <a:gd name="connsiteY213" fmla="*/ 1025922 h 1537097"/>
              <a:gd name="connsiteX214" fmla="*/ 555792 w 1311442"/>
              <a:gd name="connsiteY214" fmla="*/ 1016397 h 1537097"/>
              <a:gd name="connsiteX215" fmla="*/ 546267 w 1311442"/>
              <a:gd name="connsiteY215" fmla="*/ 978297 h 1537097"/>
              <a:gd name="connsiteX216" fmla="*/ 539917 w 1311442"/>
              <a:gd name="connsiteY216" fmla="*/ 956072 h 1537097"/>
              <a:gd name="connsiteX217" fmla="*/ 536742 w 1311442"/>
              <a:gd name="connsiteY217" fmla="*/ 943372 h 1537097"/>
              <a:gd name="connsiteX218" fmla="*/ 530392 w 1311442"/>
              <a:gd name="connsiteY218" fmla="*/ 933847 h 1537097"/>
              <a:gd name="connsiteX219" fmla="*/ 508602 w 1311442"/>
              <a:gd name="connsiteY219" fmla="*/ 929822 h 1537097"/>
              <a:gd name="connsiteX220" fmla="*/ 498872 w 1311442"/>
              <a:gd name="connsiteY220" fmla="*/ 933897 h 1537097"/>
              <a:gd name="connsiteX221" fmla="*/ 473676 w 1311442"/>
              <a:gd name="connsiteY221" fmla="*/ 969349 h 1537097"/>
              <a:gd name="connsiteX222" fmla="*/ 435142 w 1311442"/>
              <a:gd name="connsiteY222" fmla="*/ 949722 h 1537097"/>
              <a:gd name="connsiteX223" fmla="*/ 425617 w 1311442"/>
              <a:gd name="connsiteY223" fmla="*/ 952897 h 1537097"/>
              <a:gd name="connsiteX224" fmla="*/ 409742 w 1311442"/>
              <a:gd name="connsiteY224" fmla="*/ 943372 h 1537097"/>
              <a:gd name="connsiteX225" fmla="*/ 397042 w 1311442"/>
              <a:gd name="connsiteY225" fmla="*/ 937022 h 1537097"/>
              <a:gd name="connsiteX226" fmla="*/ 390692 w 1311442"/>
              <a:gd name="connsiteY226" fmla="*/ 927497 h 1537097"/>
              <a:gd name="connsiteX227" fmla="*/ 355767 w 1311442"/>
              <a:gd name="connsiteY227" fmla="*/ 917972 h 1537097"/>
              <a:gd name="connsiteX228" fmla="*/ 343067 w 1311442"/>
              <a:gd name="connsiteY228" fmla="*/ 911622 h 1537097"/>
              <a:gd name="connsiteX229" fmla="*/ 333542 w 1311442"/>
              <a:gd name="connsiteY229" fmla="*/ 905272 h 1537097"/>
              <a:gd name="connsiteX230" fmla="*/ 311317 w 1311442"/>
              <a:gd name="connsiteY230" fmla="*/ 898922 h 1537097"/>
              <a:gd name="connsiteX231" fmla="*/ 289092 w 1311442"/>
              <a:gd name="connsiteY231" fmla="*/ 889397 h 1537097"/>
              <a:gd name="connsiteX232" fmla="*/ 273217 w 1311442"/>
              <a:gd name="connsiteY232" fmla="*/ 870347 h 1537097"/>
              <a:gd name="connsiteX233" fmla="*/ 270042 w 1311442"/>
              <a:gd name="connsiteY233" fmla="*/ 860822 h 1537097"/>
              <a:gd name="connsiteX234" fmla="*/ 257342 w 1311442"/>
              <a:gd name="connsiteY234" fmla="*/ 832247 h 1537097"/>
              <a:gd name="connsiteX235" fmla="*/ 250992 w 1311442"/>
              <a:gd name="connsiteY235" fmla="*/ 800497 h 1537097"/>
              <a:gd name="connsiteX236" fmla="*/ 247817 w 1311442"/>
              <a:gd name="connsiteY236" fmla="*/ 790972 h 1537097"/>
              <a:gd name="connsiteX237" fmla="*/ 231942 w 1311442"/>
              <a:gd name="connsiteY237" fmla="*/ 756047 h 1537097"/>
              <a:gd name="connsiteX238" fmla="*/ 212892 w 1311442"/>
              <a:gd name="connsiteY238" fmla="*/ 740172 h 1537097"/>
              <a:gd name="connsiteX239" fmla="*/ 193842 w 1311442"/>
              <a:gd name="connsiteY239" fmla="*/ 727472 h 1537097"/>
              <a:gd name="connsiteX240" fmla="*/ 184317 w 1311442"/>
              <a:gd name="connsiteY240" fmla="*/ 721122 h 1537097"/>
              <a:gd name="connsiteX241" fmla="*/ 155742 w 1311442"/>
              <a:gd name="connsiteY241" fmla="*/ 705247 h 1537097"/>
              <a:gd name="connsiteX242" fmla="*/ 146217 w 1311442"/>
              <a:gd name="connsiteY242" fmla="*/ 698897 h 1537097"/>
              <a:gd name="connsiteX243" fmla="*/ 136692 w 1311442"/>
              <a:gd name="connsiteY243" fmla="*/ 686197 h 1537097"/>
              <a:gd name="connsiteX244" fmla="*/ 120817 w 1311442"/>
              <a:gd name="connsiteY244" fmla="*/ 657622 h 1537097"/>
              <a:gd name="connsiteX245" fmla="*/ 105377 w 1311442"/>
              <a:gd name="connsiteY245" fmla="*/ 691273 h 1537097"/>
              <a:gd name="connsiteX246" fmla="*/ 70017 w 1311442"/>
              <a:gd name="connsiteY246" fmla="*/ 676672 h 1537097"/>
              <a:gd name="connsiteX247" fmla="*/ 54142 w 1311442"/>
              <a:gd name="connsiteY247" fmla="*/ 692547 h 1537097"/>
              <a:gd name="connsiteX248" fmla="*/ 35092 w 1311442"/>
              <a:gd name="connsiteY248" fmla="*/ 698897 h 1537097"/>
              <a:gd name="connsiteX249" fmla="*/ 25567 w 1311442"/>
              <a:gd name="connsiteY249" fmla="*/ 695722 h 1537097"/>
              <a:gd name="connsiteX250" fmla="*/ 22392 w 1311442"/>
              <a:gd name="connsiteY250" fmla="*/ 683022 h 1537097"/>
              <a:gd name="connsiteX251" fmla="*/ 16042 w 1311442"/>
              <a:gd name="connsiteY251" fmla="*/ 663972 h 1537097"/>
              <a:gd name="connsiteX252" fmla="*/ 12867 w 1311442"/>
              <a:gd name="connsiteY252" fmla="*/ 648097 h 1537097"/>
              <a:gd name="connsiteX253" fmla="*/ 6517 w 1311442"/>
              <a:gd name="connsiteY253" fmla="*/ 629047 h 1537097"/>
              <a:gd name="connsiteX254" fmla="*/ 3342 w 1311442"/>
              <a:gd name="connsiteY254" fmla="*/ 619522 h 1537097"/>
              <a:gd name="connsiteX255" fmla="*/ 3342 w 1311442"/>
              <a:gd name="connsiteY255" fmla="*/ 565547 h 1537097"/>
              <a:gd name="connsiteX256" fmla="*/ 9692 w 1311442"/>
              <a:gd name="connsiteY256" fmla="*/ 556022 h 1537097"/>
              <a:gd name="connsiteX257" fmla="*/ 19217 w 1311442"/>
              <a:gd name="connsiteY257" fmla="*/ 543322 h 1537097"/>
              <a:gd name="connsiteX258" fmla="*/ 28742 w 1311442"/>
              <a:gd name="connsiteY258" fmla="*/ 533797 h 1537097"/>
              <a:gd name="connsiteX259" fmla="*/ 41442 w 1311442"/>
              <a:gd name="connsiteY259" fmla="*/ 530622 h 1537097"/>
              <a:gd name="connsiteX260" fmla="*/ 50967 w 1311442"/>
              <a:gd name="connsiteY260" fmla="*/ 527447 h 1537097"/>
              <a:gd name="connsiteX261" fmla="*/ 70017 w 1311442"/>
              <a:gd name="connsiteY261" fmla="*/ 508397 h 1537097"/>
              <a:gd name="connsiteX262" fmla="*/ 73192 w 1311442"/>
              <a:gd name="connsiteY262" fmla="*/ 498872 h 1537097"/>
              <a:gd name="connsiteX263" fmla="*/ 98592 w 1311442"/>
              <a:gd name="connsiteY263" fmla="*/ 489347 h 1537097"/>
              <a:gd name="connsiteX264" fmla="*/ 82717 w 1311442"/>
              <a:gd name="connsiteY264" fmla="*/ 473472 h 1537097"/>
              <a:gd name="connsiteX265" fmla="*/ 66842 w 1311442"/>
              <a:gd name="connsiteY265" fmla="*/ 454422 h 1537097"/>
              <a:gd name="connsiteX266" fmla="*/ 63667 w 1311442"/>
              <a:gd name="connsiteY266" fmla="*/ 441722 h 1537097"/>
              <a:gd name="connsiteX267" fmla="*/ 63667 w 1311442"/>
              <a:gd name="connsiteY267" fmla="*/ 416322 h 1537097"/>
              <a:gd name="connsiteX268" fmla="*/ 92242 w 1311442"/>
              <a:gd name="connsiteY268" fmla="*/ 403622 h 1537097"/>
              <a:gd name="connsiteX269" fmla="*/ 101767 w 1311442"/>
              <a:gd name="connsiteY269" fmla="*/ 400447 h 1537097"/>
              <a:gd name="connsiteX270" fmla="*/ 120817 w 1311442"/>
              <a:gd name="connsiteY270" fmla="*/ 384572 h 1537097"/>
              <a:gd name="connsiteX271" fmla="*/ 130342 w 1311442"/>
              <a:gd name="connsiteY271" fmla="*/ 381397 h 1537097"/>
              <a:gd name="connsiteX272" fmla="*/ 139867 w 1311442"/>
              <a:gd name="connsiteY272" fmla="*/ 375047 h 1537097"/>
              <a:gd name="connsiteX273" fmla="*/ 174792 w 1311442"/>
              <a:gd name="connsiteY273" fmla="*/ 368697 h 1537097"/>
              <a:gd name="connsiteX274" fmla="*/ 197017 w 1311442"/>
              <a:gd name="connsiteY274" fmla="*/ 346472 h 1537097"/>
              <a:gd name="connsiteX275" fmla="*/ 203367 w 1311442"/>
              <a:gd name="connsiteY275" fmla="*/ 327422 h 1537097"/>
              <a:gd name="connsiteX276" fmla="*/ 206542 w 1311442"/>
              <a:gd name="connsiteY276" fmla="*/ 302022 h 1537097"/>
              <a:gd name="connsiteX277" fmla="*/ 216067 w 1311442"/>
              <a:gd name="connsiteY277" fmla="*/ 292497 h 1537097"/>
              <a:gd name="connsiteX278" fmla="*/ 235117 w 1311442"/>
              <a:gd name="connsiteY278" fmla="*/ 279797 h 1537097"/>
              <a:gd name="connsiteX279" fmla="*/ 244642 w 1311442"/>
              <a:gd name="connsiteY279" fmla="*/ 273447 h 1537097"/>
              <a:gd name="connsiteX280" fmla="*/ 263692 w 1311442"/>
              <a:gd name="connsiteY280" fmla="*/ 263922 h 1537097"/>
              <a:gd name="connsiteX281" fmla="*/ 279567 w 1311442"/>
              <a:gd name="connsiteY281" fmla="*/ 244872 h 1537097"/>
              <a:gd name="connsiteX282" fmla="*/ 301792 w 1311442"/>
              <a:gd name="connsiteY282" fmla="*/ 216297 h 1537097"/>
              <a:gd name="connsiteX283" fmla="*/ 314492 w 1311442"/>
              <a:gd name="connsiteY283" fmla="*/ 219472 h 1537097"/>
              <a:gd name="connsiteX284" fmla="*/ 330367 w 1311442"/>
              <a:gd name="connsiteY284" fmla="*/ 232172 h 1537097"/>
              <a:gd name="connsiteX285" fmla="*/ 349212 w 1311442"/>
              <a:gd name="connsiteY285" fmla="*/ 225822 h 1537097"/>
              <a:gd name="connsiteX286" fmla="*/ 327192 w 1311442"/>
              <a:gd name="connsiteY286" fmla="*/ 197247 h 1537097"/>
              <a:gd name="connsiteX287" fmla="*/ 320842 w 1311442"/>
              <a:gd name="connsiteY287" fmla="*/ 168672 h 1537097"/>
              <a:gd name="connsiteX288" fmla="*/ 302841 w 1311442"/>
              <a:gd name="connsiteY288" fmla="*/ 163698 h 1537097"/>
              <a:gd name="connsiteX289" fmla="*/ 298823 w 1311442"/>
              <a:gd name="connsiteY289" fmla="*/ 160098 h 1537097"/>
              <a:gd name="connsiteX290" fmla="*/ 274266 w 1311442"/>
              <a:gd name="connsiteY290" fmla="*/ 164223 h 1537097"/>
              <a:gd name="connsiteX291" fmla="*/ 207816 w 1311442"/>
              <a:gd name="connsiteY291" fmla="*/ 175075 h 1537097"/>
              <a:gd name="connsiteX292" fmla="*/ 202112 w 1311442"/>
              <a:gd name="connsiteY292" fmla="*/ 137397 h 1537097"/>
              <a:gd name="connsiteX293" fmla="*/ 184317 w 1311442"/>
              <a:gd name="connsiteY293" fmla="*/ 79772 h 1537097"/>
              <a:gd name="connsiteX294" fmla="*/ 200192 w 1311442"/>
              <a:gd name="connsiteY294" fmla="*/ 51197 h 1537097"/>
              <a:gd name="connsiteX295" fmla="*/ 216067 w 1311442"/>
              <a:gd name="connsiteY295" fmla="*/ 32147 h 1537097"/>
              <a:gd name="connsiteX296" fmla="*/ 225592 w 1311442"/>
              <a:gd name="connsiteY296" fmla="*/ 13097 h 1537097"/>
              <a:gd name="connsiteX297" fmla="*/ 244642 w 1311442"/>
              <a:gd name="connsiteY297" fmla="*/ 397 h 153709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54167 w 1311442"/>
              <a:gd name="connsiteY2" fmla="*/ 39612 h 1528687"/>
              <a:gd name="connsiteX3" fmla="*/ 257342 w 1311442"/>
              <a:gd name="connsiteY3" fmla="*/ 49137 h 1528687"/>
              <a:gd name="connsiteX4" fmla="*/ 266867 w 1311442"/>
              <a:gd name="connsiteY4" fmla="*/ 52312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55817 w 1311442"/>
              <a:gd name="connsiteY67" fmla="*/ 27138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54167 w 1311442"/>
              <a:gd name="connsiteY2" fmla="*/ 39612 h 1528687"/>
              <a:gd name="connsiteX3" fmla="*/ 257342 w 1311442"/>
              <a:gd name="connsiteY3" fmla="*/ 49137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55817 w 1311442"/>
              <a:gd name="connsiteY67" fmla="*/ 27138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54167 w 1311442"/>
              <a:gd name="connsiteY2" fmla="*/ 3961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55817 w 1311442"/>
              <a:gd name="connsiteY67" fmla="*/ 27138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70477 w 1311442"/>
              <a:gd name="connsiteY2" fmla="*/ 3506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55817 w 1311442"/>
              <a:gd name="connsiteY67" fmla="*/ 27138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70477 w 1311442"/>
              <a:gd name="connsiteY2" fmla="*/ 3506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69797 w 1311442"/>
              <a:gd name="connsiteY67" fmla="*/ 26683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20942 w 1311442"/>
              <a:gd name="connsiteY98" fmla="*/ 41108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70477 w 1311442"/>
              <a:gd name="connsiteY2" fmla="*/ 3506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69797 w 1311442"/>
              <a:gd name="connsiteY67" fmla="*/ 26683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04632 w 1311442"/>
              <a:gd name="connsiteY98" fmla="*/ 40653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73342 w 1311442"/>
              <a:gd name="connsiteY119" fmla="*/ 534912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  <a:gd name="connsiteX0" fmla="*/ 249302 w 1311442"/>
              <a:gd name="connsiteY0" fmla="*/ 17013 h 1528687"/>
              <a:gd name="connsiteX1" fmla="*/ 250992 w 1311442"/>
              <a:gd name="connsiteY1" fmla="*/ 7862 h 1528687"/>
              <a:gd name="connsiteX2" fmla="*/ 270477 w 1311442"/>
              <a:gd name="connsiteY2" fmla="*/ 35062 h 1528687"/>
              <a:gd name="connsiteX3" fmla="*/ 273653 w 1311442"/>
              <a:gd name="connsiteY3" fmla="*/ 42312 h 1528687"/>
              <a:gd name="connsiteX4" fmla="*/ 278517 w 1311442"/>
              <a:gd name="connsiteY4" fmla="*/ 45487 h 1528687"/>
              <a:gd name="connsiteX5" fmla="*/ 276392 w 1311442"/>
              <a:gd name="connsiteY5" fmla="*/ 61837 h 1528687"/>
              <a:gd name="connsiteX6" fmla="*/ 295442 w 1311442"/>
              <a:gd name="connsiteY6" fmla="*/ 68187 h 1528687"/>
              <a:gd name="connsiteX7" fmla="*/ 304967 w 1311442"/>
              <a:gd name="connsiteY7" fmla="*/ 74537 h 1528687"/>
              <a:gd name="connsiteX8" fmla="*/ 311317 w 1311442"/>
              <a:gd name="connsiteY8" fmla="*/ 84062 h 1528687"/>
              <a:gd name="connsiteX9" fmla="*/ 320842 w 1311442"/>
              <a:gd name="connsiteY9" fmla="*/ 118987 h 1528687"/>
              <a:gd name="connsiteX10" fmla="*/ 349417 w 1311442"/>
              <a:gd name="connsiteY10" fmla="*/ 125337 h 1528687"/>
              <a:gd name="connsiteX11" fmla="*/ 371642 w 1311442"/>
              <a:gd name="connsiteY11" fmla="*/ 138037 h 1528687"/>
              <a:gd name="connsiteX12" fmla="*/ 381167 w 1311442"/>
              <a:gd name="connsiteY12" fmla="*/ 141212 h 1528687"/>
              <a:gd name="connsiteX13" fmla="*/ 393867 w 1311442"/>
              <a:gd name="connsiteY13" fmla="*/ 147562 h 1528687"/>
              <a:gd name="connsiteX14" fmla="*/ 403392 w 1311442"/>
              <a:gd name="connsiteY14" fmla="*/ 150737 h 1528687"/>
              <a:gd name="connsiteX15" fmla="*/ 419267 w 1311442"/>
              <a:gd name="connsiteY15" fmla="*/ 157087 h 1528687"/>
              <a:gd name="connsiteX16" fmla="*/ 441492 w 1311442"/>
              <a:gd name="connsiteY16" fmla="*/ 185662 h 1528687"/>
              <a:gd name="connsiteX17" fmla="*/ 451017 w 1311442"/>
              <a:gd name="connsiteY17" fmla="*/ 188837 h 1528687"/>
              <a:gd name="connsiteX18" fmla="*/ 454192 w 1311442"/>
              <a:gd name="connsiteY18" fmla="*/ 198362 h 1528687"/>
              <a:gd name="connsiteX19" fmla="*/ 460542 w 1311442"/>
              <a:gd name="connsiteY19" fmla="*/ 211062 h 1528687"/>
              <a:gd name="connsiteX20" fmla="*/ 466892 w 1311442"/>
              <a:gd name="connsiteY20" fmla="*/ 233287 h 1528687"/>
              <a:gd name="connsiteX21" fmla="*/ 476417 w 1311442"/>
              <a:gd name="connsiteY21" fmla="*/ 242812 h 1528687"/>
              <a:gd name="connsiteX22" fmla="*/ 489117 w 1311442"/>
              <a:gd name="connsiteY22" fmla="*/ 261862 h 1528687"/>
              <a:gd name="connsiteX23" fmla="*/ 470067 w 1311442"/>
              <a:gd name="connsiteY23" fmla="*/ 277737 h 1528687"/>
              <a:gd name="connsiteX24" fmla="*/ 460542 w 1311442"/>
              <a:gd name="connsiteY24" fmla="*/ 287262 h 1528687"/>
              <a:gd name="connsiteX25" fmla="*/ 438317 w 1311442"/>
              <a:gd name="connsiteY25" fmla="*/ 293612 h 1528687"/>
              <a:gd name="connsiteX26" fmla="*/ 447842 w 1311442"/>
              <a:gd name="connsiteY26" fmla="*/ 296787 h 1528687"/>
              <a:gd name="connsiteX27" fmla="*/ 460542 w 1311442"/>
              <a:gd name="connsiteY27" fmla="*/ 293612 h 1528687"/>
              <a:gd name="connsiteX28" fmla="*/ 485942 w 1311442"/>
              <a:gd name="connsiteY28" fmla="*/ 290437 h 1528687"/>
              <a:gd name="connsiteX29" fmla="*/ 514517 w 1311442"/>
              <a:gd name="connsiteY29" fmla="*/ 274562 h 1528687"/>
              <a:gd name="connsiteX30" fmla="*/ 530392 w 1311442"/>
              <a:gd name="connsiteY30" fmla="*/ 287262 h 1528687"/>
              <a:gd name="connsiteX31" fmla="*/ 543092 w 1311442"/>
              <a:gd name="connsiteY31" fmla="*/ 293612 h 1528687"/>
              <a:gd name="connsiteX32" fmla="*/ 552617 w 1311442"/>
              <a:gd name="connsiteY32" fmla="*/ 299962 h 1528687"/>
              <a:gd name="connsiteX33" fmla="*/ 558967 w 1311442"/>
              <a:gd name="connsiteY33" fmla="*/ 309487 h 1528687"/>
              <a:gd name="connsiteX34" fmla="*/ 571667 w 1311442"/>
              <a:gd name="connsiteY34" fmla="*/ 328537 h 1528687"/>
              <a:gd name="connsiteX35" fmla="*/ 581192 w 1311442"/>
              <a:gd name="connsiteY35" fmla="*/ 331712 h 1528687"/>
              <a:gd name="connsiteX36" fmla="*/ 587542 w 1311442"/>
              <a:gd name="connsiteY36" fmla="*/ 322187 h 1528687"/>
              <a:gd name="connsiteX37" fmla="*/ 590717 w 1311442"/>
              <a:gd name="connsiteY37" fmla="*/ 299962 h 1528687"/>
              <a:gd name="connsiteX38" fmla="*/ 600242 w 1311442"/>
              <a:gd name="connsiteY38" fmla="*/ 293612 h 1528687"/>
              <a:gd name="connsiteX39" fmla="*/ 619292 w 1311442"/>
              <a:gd name="connsiteY39" fmla="*/ 287262 h 1528687"/>
              <a:gd name="connsiteX40" fmla="*/ 638342 w 1311442"/>
              <a:gd name="connsiteY40" fmla="*/ 290437 h 1528687"/>
              <a:gd name="connsiteX41" fmla="*/ 641517 w 1311442"/>
              <a:gd name="connsiteY41" fmla="*/ 299962 h 1528687"/>
              <a:gd name="connsiteX42" fmla="*/ 647867 w 1311442"/>
              <a:gd name="connsiteY42" fmla="*/ 322187 h 1528687"/>
              <a:gd name="connsiteX43" fmla="*/ 654217 w 1311442"/>
              <a:gd name="connsiteY43" fmla="*/ 334887 h 1528687"/>
              <a:gd name="connsiteX44" fmla="*/ 682792 w 1311442"/>
              <a:gd name="connsiteY44" fmla="*/ 350762 h 1528687"/>
              <a:gd name="connsiteX45" fmla="*/ 698667 w 1311442"/>
              <a:gd name="connsiteY45" fmla="*/ 347587 h 1528687"/>
              <a:gd name="connsiteX46" fmla="*/ 714542 w 1311442"/>
              <a:gd name="connsiteY46" fmla="*/ 328537 h 1528687"/>
              <a:gd name="connsiteX47" fmla="*/ 711367 w 1311442"/>
              <a:gd name="connsiteY47" fmla="*/ 306312 h 1528687"/>
              <a:gd name="connsiteX48" fmla="*/ 705017 w 1311442"/>
              <a:gd name="connsiteY48" fmla="*/ 293612 h 1528687"/>
              <a:gd name="connsiteX49" fmla="*/ 682792 w 1311442"/>
              <a:gd name="connsiteY49" fmla="*/ 268212 h 1528687"/>
              <a:gd name="connsiteX50" fmla="*/ 670092 w 1311442"/>
              <a:gd name="connsiteY50" fmla="*/ 249162 h 1528687"/>
              <a:gd name="connsiteX51" fmla="*/ 651042 w 1311442"/>
              <a:gd name="connsiteY51" fmla="*/ 239637 h 1528687"/>
              <a:gd name="connsiteX52" fmla="*/ 628817 w 1311442"/>
              <a:gd name="connsiteY52" fmla="*/ 230112 h 1528687"/>
              <a:gd name="connsiteX53" fmla="*/ 609767 w 1311442"/>
              <a:gd name="connsiteY53" fmla="*/ 214237 h 1528687"/>
              <a:gd name="connsiteX54" fmla="*/ 606592 w 1311442"/>
              <a:gd name="connsiteY54" fmla="*/ 204712 h 1528687"/>
              <a:gd name="connsiteX55" fmla="*/ 600242 w 1311442"/>
              <a:gd name="connsiteY55" fmla="*/ 195187 h 1528687"/>
              <a:gd name="connsiteX56" fmla="*/ 603417 w 1311442"/>
              <a:gd name="connsiteY56" fmla="*/ 179312 h 1528687"/>
              <a:gd name="connsiteX57" fmla="*/ 631992 w 1311442"/>
              <a:gd name="connsiteY57" fmla="*/ 163437 h 1528687"/>
              <a:gd name="connsiteX58" fmla="*/ 644692 w 1311442"/>
              <a:gd name="connsiteY58" fmla="*/ 160262 h 1528687"/>
              <a:gd name="connsiteX59" fmla="*/ 676442 w 1311442"/>
              <a:gd name="connsiteY59" fmla="*/ 163437 h 1528687"/>
              <a:gd name="connsiteX60" fmla="*/ 695492 w 1311442"/>
              <a:gd name="connsiteY60" fmla="*/ 172962 h 1528687"/>
              <a:gd name="connsiteX61" fmla="*/ 705017 w 1311442"/>
              <a:gd name="connsiteY61" fmla="*/ 176137 h 1528687"/>
              <a:gd name="connsiteX62" fmla="*/ 717717 w 1311442"/>
              <a:gd name="connsiteY62" fmla="*/ 195187 h 1528687"/>
              <a:gd name="connsiteX63" fmla="*/ 724067 w 1311442"/>
              <a:gd name="connsiteY63" fmla="*/ 204712 h 1528687"/>
              <a:gd name="connsiteX64" fmla="*/ 727242 w 1311442"/>
              <a:gd name="connsiteY64" fmla="*/ 217412 h 1528687"/>
              <a:gd name="connsiteX65" fmla="*/ 746292 w 1311442"/>
              <a:gd name="connsiteY65" fmla="*/ 236462 h 1528687"/>
              <a:gd name="connsiteX66" fmla="*/ 752642 w 1311442"/>
              <a:gd name="connsiteY66" fmla="*/ 249162 h 1528687"/>
              <a:gd name="connsiteX67" fmla="*/ 769797 w 1311442"/>
              <a:gd name="connsiteY67" fmla="*/ 266837 h 1528687"/>
              <a:gd name="connsiteX68" fmla="*/ 758992 w 1311442"/>
              <a:gd name="connsiteY68" fmla="*/ 322187 h 1528687"/>
              <a:gd name="connsiteX69" fmla="*/ 768517 w 1311442"/>
              <a:gd name="connsiteY69" fmla="*/ 353937 h 1528687"/>
              <a:gd name="connsiteX70" fmla="*/ 771692 w 1311442"/>
              <a:gd name="connsiteY70" fmla="*/ 363462 h 1528687"/>
              <a:gd name="connsiteX71" fmla="*/ 774867 w 1311442"/>
              <a:gd name="connsiteY71" fmla="*/ 382512 h 1528687"/>
              <a:gd name="connsiteX72" fmla="*/ 790742 w 1311442"/>
              <a:gd name="connsiteY72" fmla="*/ 411087 h 1528687"/>
              <a:gd name="connsiteX73" fmla="*/ 809792 w 1311442"/>
              <a:gd name="connsiteY73" fmla="*/ 420612 h 1528687"/>
              <a:gd name="connsiteX74" fmla="*/ 828842 w 1311442"/>
              <a:gd name="connsiteY74" fmla="*/ 426962 h 1528687"/>
              <a:gd name="connsiteX75" fmla="*/ 857417 w 1311442"/>
              <a:gd name="connsiteY75" fmla="*/ 449187 h 1528687"/>
              <a:gd name="connsiteX76" fmla="*/ 863767 w 1311442"/>
              <a:gd name="connsiteY76" fmla="*/ 468237 h 1528687"/>
              <a:gd name="connsiteX77" fmla="*/ 882817 w 1311442"/>
              <a:gd name="connsiteY77" fmla="*/ 474587 h 1528687"/>
              <a:gd name="connsiteX78" fmla="*/ 892342 w 1311442"/>
              <a:gd name="connsiteY78" fmla="*/ 484112 h 1528687"/>
              <a:gd name="connsiteX79" fmla="*/ 895517 w 1311442"/>
              <a:gd name="connsiteY79" fmla="*/ 493637 h 1528687"/>
              <a:gd name="connsiteX80" fmla="*/ 908217 w 1311442"/>
              <a:gd name="connsiteY80" fmla="*/ 512687 h 1528687"/>
              <a:gd name="connsiteX81" fmla="*/ 908217 w 1311442"/>
              <a:gd name="connsiteY81" fmla="*/ 512687 h 1528687"/>
              <a:gd name="connsiteX82" fmla="*/ 927267 w 1311442"/>
              <a:gd name="connsiteY82" fmla="*/ 528562 h 1528687"/>
              <a:gd name="connsiteX83" fmla="*/ 959017 w 1311442"/>
              <a:gd name="connsiteY83" fmla="*/ 519037 h 1528687"/>
              <a:gd name="connsiteX84" fmla="*/ 968542 w 1311442"/>
              <a:gd name="connsiteY84" fmla="*/ 499987 h 1528687"/>
              <a:gd name="connsiteX85" fmla="*/ 981242 w 1311442"/>
              <a:gd name="connsiteY85" fmla="*/ 496812 h 1528687"/>
              <a:gd name="connsiteX86" fmla="*/ 1000292 w 1311442"/>
              <a:gd name="connsiteY86" fmla="*/ 503162 h 1528687"/>
              <a:gd name="connsiteX87" fmla="*/ 1009817 w 1311442"/>
              <a:gd name="connsiteY87" fmla="*/ 509512 h 1528687"/>
              <a:gd name="connsiteX88" fmla="*/ 1019342 w 1311442"/>
              <a:gd name="connsiteY88" fmla="*/ 512687 h 1528687"/>
              <a:gd name="connsiteX89" fmla="*/ 1028867 w 1311442"/>
              <a:gd name="connsiteY89" fmla="*/ 519037 h 1528687"/>
              <a:gd name="connsiteX90" fmla="*/ 1057442 w 1311442"/>
              <a:gd name="connsiteY90" fmla="*/ 528562 h 1528687"/>
              <a:gd name="connsiteX91" fmla="*/ 1066967 w 1311442"/>
              <a:gd name="connsiteY91" fmla="*/ 531737 h 1528687"/>
              <a:gd name="connsiteX92" fmla="*/ 1086017 w 1311442"/>
              <a:gd name="connsiteY92" fmla="*/ 547612 h 1528687"/>
              <a:gd name="connsiteX93" fmla="*/ 1089192 w 1311442"/>
              <a:gd name="connsiteY93" fmla="*/ 538087 h 1528687"/>
              <a:gd name="connsiteX94" fmla="*/ 1105067 w 1311442"/>
              <a:gd name="connsiteY94" fmla="*/ 509512 h 1528687"/>
              <a:gd name="connsiteX95" fmla="*/ 1108242 w 1311442"/>
              <a:gd name="connsiteY95" fmla="*/ 477762 h 1528687"/>
              <a:gd name="connsiteX96" fmla="*/ 1114592 w 1311442"/>
              <a:gd name="connsiteY96" fmla="*/ 458712 h 1528687"/>
              <a:gd name="connsiteX97" fmla="*/ 1124117 w 1311442"/>
              <a:gd name="connsiteY97" fmla="*/ 439662 h 1528687"/>
              <a:gd name="connsiteX98" fmla="*/ 1104632 w 1311442"/>
              <a:gd name="connsiteY98" fmla="*/ 406537 h 1528687"/>
              <a:gd name="connsiteX99" fmla="*/ 1117767 w 1311442"/>
              <a:gd name="connsiteY99" fmla="*/ 388862 h 1528687"/>
              <a:gd name="connsiteX100" fmla="*/ 1120942 w 1311442"/>
              <a:gd name="connsiteY100" fmla="*/ 366637 h 1528687"/>
              <a:gd name="connsiteX101" fmla="*/ 1133642 w 1311442"/>
              <a:gd name="connsiteY101" fmla="*/ 363462 h 1528687"/>
              <a:gd name="connsiteX102" fmla="*/ 1152692 w 1311442"/>
              <a:gd name="connsiteY102" fmla="*/ 344412 h 1528687"/>
              <a:gd name="connsiteX103" fmla="*/ 1162217 w 1311442"/>
              <a:gd name="connsiteY103" fmla="*/ 325362 h 1528687"/>
              <a:gd name="connsiteX104" fmla="*/ 1174917 w 1311442"/>
              <a:gd name="connsiteY104" fmla="*/ 353937 h 1528687"/>
              <a:gd name="connsiteX105" fmla="*/ 1181267 w 1311442"/>
              <a:gd name="connsiteY105" fmla="*/ 366637 h 1528687"/>
              <a:gd name="connsiteX106" fmla="*/ 1184442 w 1311442"/>
              <a:gd name="connsiteY106" fmla="*/ 376162 h 1528687"/>
              <a:gd name="connsiteX107" fmla="*/ 1190792 w 1311442"/>
              <a:gd name="connsiteY107" fmla="*/ 385687 h 1528687"/>
              <a:gd name="connsiteX108" fmla="*/ 1193967 w 1311442"/>
              <a:gd name="connsiteY108" fmla="*/ 395212 h 1528687"/>
              <a:gd name="connsiteX109" fmla="*/ 1203492 w 1311442"/>
              <a:gd name="connsiteY109" fmla="*/ 404737 h 1528687"/>
              <a:gd name="connsiteX110" fmla="*/ 1216192 w 1311442"/>
              <a:gd name="connsiteY110" fmla="*/ 420612 h 1528687"/>
              <a:gd name="connsiteX111" fmla="*/ 1228892 w 1311442"/>
              <a:gd name="connsiteY111" fmla="*/ 439662 h 1528687"/>
              <a:gd name="connsiteX112" fmla="*/ 1235242 w 1311442"/>
              <a:gd name="connsiteY112" fmla="*/ 449187 h 1528687"/>
              <a:gd name="connsiteX113" fmla="*/ 1241592 w 1311442"/>
              <a:gd name="connsiteY113" fmla="*/ 458712 h 1528687"/>
              <a:gd name="connsiteX114" fmla="*/ 1244767 w 1311442"/>
              <a:gd name="connsiteY114" fmla="*/ 471412 h 1528687"/>
              <a:gd name="connsiteX115" fmla="*/ 1254292 w 1311442"/>
              <a:gd name="connsiteY115" fmla="*/ 477762 h 1528687"/>
              <a:gd name="connsiteX116" fmla="*/ 1257467 w 1311442"/>
              <a:gd name="connsiteY116" fmla="*/ 503162 h 1528687"/>
              <a:gd name="connsiteX117" fmla="*/ 1260642 w 1311442"/>
              <a:gd name="connsiteY117" fmla="*/ 515862 h 1528687"/>
              <a:gd name="connsiteX118" fmla="*/ 1263817 w 1311442"/>
              <a:gd name="connsiteY118" fmla="*/ 525387 h 1528687"/>
              <a:gd name="connsiteX119" fmla="*/ 1284993 w 1311442"/>
              <a:gd name="connsiteY119" fmla="*/ 525811 h 1528687"/>
              <a:gd name="connsiteX120" fmla="*/ 1286042 w 1311442"/>
              <a:gd name="connsiteY120" fmla="*/ 553962 h 1528687"/>
              <a:gd name="connsiteX121" fmla="*/ 1305092 w 1311442"/>
              <a:gd name="connsiteY121" fmla="*/ 573012 h 1528687"/>
              <a:gd name="connsiteX122" fmla="*/ 1301917 w 1311442"/>
              <a:gd name="connsiteY122" fmla="*/ 611112 h 1528687"/>
              <a:gd name="connsiteX123" fmla="*/ 1295567 w 1311442"/>
              <a:gd name="connsiteY123" fmla="*/ 620637 h 1528687"/>
              <a:gd name="connsiteX124" fmla="*/ 1276517 w 1311442"/>
              <a:gd name="connsiteY124" fmla="*/ 636512 h 1528687"/>
              <a:gd name="connsiteX125" fmla="*/ 1266992 w 1311442"/>
              <a:gd name="connsiteY125" fmla="*/ 646037 h 1528687"/>
              <a:gd name="connsiteX126" fmla="*/ 1273342 w 1311442"/>
              <a:gd name="connsiteY126" fmla="*/ 674612 h 1528687"/>
              <a:gd name="connsiteX127" fmla="*/ 1282867 w 1311442"/>
              <a:gd name="connsiteY127" fmla="*/ 693662 h 1528687"/>
              <a:gd name="connsiteX128" fmla="*/ 1279692 w 1311442"/>
              <a:gd name="connsiteY128" fmla="*/ 719062 h 1528687"/>
              <a:gd name="connsiteX129" fmla="*/ 1273342 w 1311442"/>
              <a:gd name="connsiteY129" fmla="*/ 728587 h 1528687"/>
              <a:gd name="connsiteX130" fmla="*/ 1266992 w 1311442"/>
              <a:gd name="connsiteY130" fmla="*/ 741287 h 1528687"/>
              <a:gd name="connsiteX131" fmla="*/ 1282867 w 1311442"/>
              <a:gd name="connsiteY131" fmla="*/ 760337 h 1528687"/>
              <a:gd name="connsiteX132" fmla="*/ 1286042 w 1311442"/>
              <a:gd name="connsiteY132" fmla="*/ 769862 h 1528687"/>
              <a:gd name="connsiteX133" fmla="*/ 1292392 w 1311442"/>
              <a:gd name="connsiteY133" fmla="*/ 779387 h 1528687"/>
              <a:gd name="connsiteX134" fmla="*/ 1298742 w 1311442"/>
              <a:gd name="connsiteY134" fmla="*/ 798437 h 1528687"/>
              <a:gd name="connsiteX135" fmla="*/ 1311442 w 1311442"/>
              <a:gd name="connsiteY135" fmla="*/ 820662 h 1528687"/>
              <a:gd name="connsiteX136" fmla="*/ 1308267 w 1311442"/>
              <a:gd name="connsiteY136" fmla="*/ 846062 h 1528687"/>
              <a:gd name="connsiteX137" fmla="*/ 1305092 w 1311442"/>
              <a:gd name="connsiteY137" fmla="*/ 855587 h 1528687"/>
              <a:gd name="connsiteX138" fmla="*/ 1298742 w 1311442"/>
              <a:gd name="connsiteY138" fmla="*/ 880987 h 1528687"/>
              <a:gd name="connsiteX139" fmla="*/ 1292392 w 1311442"/>
              <a:gd name="connsiteY139" fmla="*/ 906387 h 1528687"/>
              <a:gd name="connsiteX140" fmla="*/ 1286042 w 1311442"/>
              <a:gd name="connsiteY140" fmla="*/ 928612 h 1528687"/>
              <a:gd name="connsiteX141" fmla="*/ 1279692 w 1311442"/>
              <a:gd name="connsiteY141" fmla="*/ 995287 h 1528687"/>
              <a:gd name="connsiteX142" fmla="*/ 1270167 w 1311442"/>
              <a:gd name="connsiteY142" fmla="*/ 1023862 h 1528687"/>
              <a:gd name="connsiteX143" fmla="*/ 1266992 w 1311442"/>
              <a:gd name="connsiteY143" fmla="*/ 1033387 h 1528687"/>
              <a:gd name="connsiteX144" fmla="*/ 1270167 w 1311442"/>
              <a:gd name="connsiteY144" fmla="*/ 1068312 h 1528687"/>
              <a:gd name="connsiteX145" fmla="*/ 1276517 w 1311442"/>
              <a:gd name="connsiteY145" fmla="*/ 1093712 h 1528687"/>
              <a:gd name="connsiteX146" fmla="*/ 1279692 w 1311442"/>
              <a:gd name="connsiteY146" fmla="*/ 1106412 h 1528687"/>
              <a:gd name="connsiteX147" fmla="*/ 1276517 w 1311442"/>
              <a:gd name="connsiteY147" fmla="*/ 1125462 h 1528687"/>
              <a:gd name="connsiteX148" fmla="*/ 1266992 w 1311442"/>
              <a:gd name="connsiteY148" fmla="*/ 1154037 h 1528687"/>
              <a:gd name="connsiteX149" fmla="*/ 1257467 w 1311442"/>
              <a:gd name="connsiteY149" fmla="*/ 1198487 h 1528687"/>
              <a:gd name="connsiteX150" fmla="*/ 1254292 w 1311442"/>
              <a:gd name="connsiteY150" fmla="*/ 1211187 h 1528687"/>
              <a:gd name="connsiteX151" fmla="*/ 1247942 w 1311442"/>
              <a:gd name="connsiteY151" fmla="*/ 1220712 h 1528687"/>
              <a:gd name="connsiteX152" fmla="*/ 1244767 w 1311442"/>
              <a:gd name="connsiteY152" fmla="*/ 1230237 h 1528687"/>
              <a:gd name="connsiteX153" fmla="*/ 1228892 w 1311442"/>
              <a:gd name="connsiteY153" fmla="*/ 1249287 h 1528687"/>
              <a:gd name="connsiteX154" fmla="*/ 1213017 w 1311442"/>
              <a:gd name="connsiteY154" fmla="*/ 1268337 h 1528687"/>
              <a:gd name="connsiteX155" fmla="*/ 1206667 w 1311442"/>
              <a:gd name="connsiteY155" fmla="*/ 1281037 h 1528687"/>
              <a:gd name="connsiteX156" fmla="*/ 1200317 w 1311442"/>
              <a:gd name="connsiteY156" fmla="*/ 1290562 h 1528687"/>
              <a:gd name="connsiteX157" fmla="*/ 1193967 w 1311442"/>
              <a:gd name="connsiteY157" fmla="*/ 1309612 h 1528687"/>
              <a:gd name="connsiteX158" fmla="*/ 1190792 w 1311442"/>
              <a:gd name="connsiteY158" fmla="*/ 1319137 h 1528687"/>
              <a:gd name="connsiteX159" fmla="*/ 1187617 w 1311442"/>
              <a:gd name="connsiteY159" fmla="*/ 1328662 h 1528687"/>
              <a:gd name="connsiteX160" fmla="*/ 1184442 w 1311442"/>
              <a:gd name="connsiteY160" fmla="*/ 1341362 h 1528687"/>
              <a:gd name="connsiteX161" fmla="*/ 1178092 w 1311442"/>
              <a:gd name="connsiteY161" fmla="*/ 1350887 h 1528687"/>
              <a:gd name="connsiteX162" fmla="*/ 1174917 w 1311442"/>
              <a:gd name="connsiteY162" fmla="*/ 1363587 h 1528687"/>
              <a:gd name="connsiteX163" fmla="*/ 1171742 w 1311442"/>
              <a:gd name="connsiteY163" fmla="*/ 1379462 h 1528687"/>
              <a:gd name="connsiteX164" fmla="*/ 1159042 w 1311442"/>
              <a:gd name="connsiteY164" fmla="*/ 1404862 h 1528687"/>
              <a:gd name="connsiteX165" fmla="*/ 1149517 w 1311442"/>
              <a:gd name="connsiteY165" fmla="*/ 1436612 h 1528687"/>
              <a:gd name="connsiteX166" fmla="*/ 1146342 w 1311442"/>
              <a:gd name="connsiteY166" fmla="*/ 1446137 h 1528687"/>
              <a:gd name="connsiteX167" fmla="*/ 1143167 w 1311442"/>
              <a:gd name="connsiteY167" fmla="*/ 1455662 h 1528687"/>
              <a:gd name="connsiteX168" fmla="*/ 1133642 w 1311442"/>
              <a:gd name="connsiteY168" fmla="*/ 1474712 h 1528687"/>
              <a:gd name="connsiteX169" fmla="*/ 1127292 w 1311442"/>
              <a:gd name="connsiteY169" fmla="*/ 1503287 h 1528687"/>
              <a:gd name="connsiteX170" fmla="*/ 1117767 w 1311442"/>
              <a:gd name="connsiteY170" fmla="*/ 1522337 h 1528687"/>
              <a:gd name="connsiteX171" fmla="*/ 1108242 w 1311442"/>
              <a:gd name="connsiteY171" fmla="*/ 1528687 h 1528687"/>
              <a:gd name="connsiteX172" fmla="*/ 1086017 w 1311442"/>
              <a:gd name="connsiteY172" fmla="*/ 1522337 h 1528687"/>
              <a:gd name="connsiteX173" fmla="*/ 1066967 w 1311442"/>
              <a:gd name="connsiteY173" fmla="*/ 1509637 h 1528687"/>
              <a:gd name="connsiteX174" fmla="*/ 1060617 w 1311442"/>
              <a:gd name="connsiteY174" fmla="*/ 1500112 h 1528687"/>
              <a:gd name="connsiteX175" fmla="*/ 1057442 w 1311442"/>
              <a:gd name="connsiteY175" fmla="*/ 1484237 h 1528687"/>
              <a:gd name="connsiteX176" fmla="*/ 1054267 w 1311442"/>
              <a:gd name="connsiteY176" fmla="*/ 1471537 h 1528687"/>
              <a:gd name="connsiteX177" fmla="*/ 1047917 w 1311442"/>
              <a:gd name="connsiteY177" fmla="*/ 1452487 h 1528687"/>
              <a:gd name="connsiteX178" fmla="*/ 1022517 w 1311442"/>
              <a:gd name="connsiteY178" fmla="*/ 1439787 h 1528687"/>
              <a:gd name="connsiteX179" fmla="*/ 1012992 w 1311442"/>
              <a:gd name="connsiteY179" fmla="*/ 1430262 h 1528687"/>
              <a:gd name="connsiteX180" fmla="*/ 1003467 w 1311442"/>
              <a:gd name="connsiteY180" fmla="*/ 1427087 h 1528687"/>
              <a:gd name="connsiteX181" fmla="*/ 981242 w 1311442"/>
              <a:gd name="connsiteY181" fmla="*/ 1411212 h 1528687"/>
              <a:gd name="connsiteX182" fmla="*/ 971717 w 1311442"/>
              <a:gd name="connsiteY182" fmla="*/ 1398512 h 1528687"/>
              <a:gd name="connsiteX183" fmla="*/ 952667 w 1311442"/>
              <a:gd name="connsiteY183" fmla="*/ 1379462 h 1528687"/>
              <a:gd name="connsiteX184" fmla="*/ 936792 w 1311442"/>
              <a:gd name="connsiteY184" fmla="*/ 1360412 h 1528687"/>
              <a:gd name="connsiteX185" fmla="*/ 927267 w 1311442"/>
              <a:gd name="connsiteY185" fmla="*/ 1357237 h 1528687"/>
              <a:gd name="connsiteX186" fmla="*/ 908217 w 1311442"/>
              <a:gd name="connsiteY186" fmla="*/ 1344537 h 1528687"/>
              <a:gd name="connsiteX187" fmla="*/ 898692 w 1311442"/>
              <a:gd name="connsiteY187" fmla="*/ 1335012 h 1528687"/>
              <a:gd name="connsiteX188" fmla="*/ 889167 w 1311442"/>
              <a:gd name="connsiteY188" fmla="*/ 1328662 h 1528687"/>
              <a:gd name="connsiteX189" fmla="*/ 870117 w 1311442"/>
              <a:gd name="connsiteY189" fmla="*/ 1309612 h 1528687"/>
              <a:gd name="connsiteX190" fmla="*/ 860592 w 1311442"/>
              <a:gd name="connsiteY190" fmla="*/ 1300087 h 1528687"/>
              <a:gd name="connsiteX191" fmla="*/ 851067 w 1311442"/>
              <a:gd name="connsiteY191" fmla="*/ 1290562 h 1528687"/>
              <a:gd name="connsiteX192" fmla="*/ 844717 w 1311442"/>
              <a:gd name="connsiteY192" fmla="*/ 1277862 h 1528687"/>
              <a:gd name="connsiteX193" fmla="*/ 835192 w 1311442"/>
              <a:gd name="connsiteY193" fmla="*/ 1271512 h 1528687"/>
              <a:gd name="connsiteX194" fmla="*/ 825667 w 1311442"/>
              <a:gd name="connsiteY194" fmla="*/ 1261987 h 1528687"/>
              <a:gd name="connsiteX195" fmla="*/ 800267 w 1311442"/>
              <a:gd name="connsiteY195" fmla="*/ 1233412 h 1528687"/>
              <a:gd name="connsiteX196" fmla="*/ 768517 w 1311442"/>
              <a:gd name="connsiteY196" fmla="*/ 1211187 h 1528687"/>
              <a:gd name="connsiteX197" fmla="*/ 758992 w 1311442"/>
              <a:gd name="connsiteY197" fmla="*/ 1201662 h 1528687"/>
              <a:gd name="connsiteX198" fmla="*/ 739942 w 1311442"/>
              <a:gd name="connsiteY198" fmla="*/ 1188962 h 1528687"/>
              <a:gd name="connsiteX199" fmla="*/ 730417 w 1311442"/>
              <a:gd name="connsiteY199" fmla="*/ 1182612 h 1528687"/>
              <a:gd name="connsiteX200" fmla="*/ 701842 w 1311442"/>
              <a:gd name="connsiteY200" fmla="*/ 1160387 h 1528687"/>
              <a:gd name="connsiteX201" fmla="*/ 679617 w 1311442"/>
              <a:gd name="connsiteY201" fmla="*/ 1144512 h 1528687"/>
              <a:gd name="connsiteX202" fmla="*/ 676442 w 1311442"/>
              <a:gd name="connsiteY202" fmla="*/ 1134987 h 1528687"/>
              <a:gd name="connsiteX203" fmla="*/ 666917 w 1311442"/>
              <a:gd name="connsiteY203" fmla="*/ 1115937 h 1528687"/>
              <a:gd name="connsiteX204" fmla="*/ 673267 w 1311442"/>
              <a:gd name="connsiteY204" fmla="*/ 1106412 h 1528687"/>
              <a:gd name="connsiteX205" fmla="*/ 682792 w 1311442"/>
              <a:gd name="connsiteY205" fmla="*/ 1100062 h 1528687"/>
              <a:gd name="connsiteX206" fmla="*/ 685967 w 1311442"/>
              <a:gd name="connsiteY206" fmla="*/ 1090537 h 1528687"/>
              <a:gd name="connsiteX207" fmla="*/ 682792 w 1311442"/>
              <a:gd name="connsiteY207" fmla="*/ 1077837 h 1528687"/>
              <a:gd name="connsiteX208" fmla="*/ 663742 w 1311442"/>
              <a:gd name="connsiteY208" fmla="*/ 1068312 h 1528687"/>
              <a:gd name="connsiteX209" fmla="*/ 644692 w 1311442"/>
              <a:gd name="connsiteY209" fmla="*/ 1058787 h 1528687"/>
              <a:gd name="connsiteX210" fmla="*/ 619292 w 1311442"/>
              <a:gd name="connsiteY210" fmla="*/ 1055612 h 1528687"/>
              <a:gd name="connsiteX211" fmla="*/ 593892 w 1311442"/>
              <a:gd name="connsiteY211" fmla="*/ 1049262 h 1528687"/>
              <a:gd name="connsiteX212" fmla="*/ 571667 w 1311442"/>
              <a:gd name="connsiteY212" fmla="*/ 1027037 h 1528687"/>
              <a:gd name="connsiteX213" fmla="*/ 562142 w 1311442"/>
              <a:gd name="connsiteY213" fmla="*/ 1017512 h 1528687"/>
              <a:gd name="connsiteX214" fmla="*/ 555792 w 1311442"/>
              <a:gd name="connsiteY214" fmla="*/ 1007987 h 1528687"/>
              <a:gd name="connsiteX215" fmla="*/ 546267 w 1311442"/>
              <a:gd name="connsiteY215" fmla="*/ 969887 h 1528687"/>
              <a:gd name="connsiteX216" fmla="*/ 539917 w 1311442"/>
              <a:gd name="connsiteY216" fmla="*/ 947662 h 1528687"/>
              <a:gd name="connsiteX217" fmla="*/ 536742 w 1311442"/>
              <a:gd name="connsiteY217" fmla="*/ 934962 h 1528687"/>
              <a:gd name="connsiteX218" fmla="*/ 530392 w 1311442"/>
              <a:gd name="connsiteY218" fmla="*/ 925437 h 1528687"/>
              <a:gd name="connsiteX219" fmla="*/ 508602 w 1311442"/>
              <a:gd name="connsiteY219" fmla="*/ 921412 h 1528687"/>
              <a:gd name="connsiteX220" fmla="*/ 498872 w 1311442"/>
              <a:gd name="connsiteY220" fmla="*/ 925487 h 1528687"/>
              <a:gd name="connsiteX221" fmla="*/ 473676 w 1311442"/>
              <a:gd name="connsiteY221" fmla="*/ 960939 h 1528687"/>
              <a:gd name="connsiteX222" fmla="*/ 435142 w 1311442"/>
              <a:gd name="connsiteY222" fmla="*/ 941312 h 1528687"/>
              <a:gd name="connsiteX223" fmla="*/ 425617 w 1311442"/>
              <a:gd name="connsiteY223" fmla="*/ 944487 h 1528687"/>
              <a:gd name="connsiteX224" fmla="*/ 409742 w 1311442"/>
              <a:gd name="connsiteY224" fmla="*/ 934962 h 1528687"/>
              <a:gd name="connsiteX225" fmla="*/ 397042 w 1311442"/>
              <a:gd name="connsiteY225" fmla="*/ 928612 h 1528687"/>
              <a:gd name="connsiteX226" fmla="*/ 390692 w 1311442"/>
              <a:gd name="connsiteY226" fmla="*/ 919087 h 1528687"/>
              <a:gd name="connsiteX227" fmla="*/ 355767 w 1311442"/>
              <a:gd name="connsiteY227" fmla="*/ 909562 h 1528687"/>
              <a:gd name="connsiteX228" fmla="*/ 343067 w 1311442"/>
              <a:gd name="connsiteY228" fmla="*/ 903212 h 1528687"/>
              <a:gd name="connsiteX229" fmla="*/ 333542 w 1311442"/>
              <a:gd name="connsiteY229" fmla="*/ 896862 h 1528687"/>
              <a:gd name="connsiteX230" fmla="*/ 311317 w 1311442"/>
              <a:gd name="connsiteY230" fmla="*/ 890512 h 1528687"/>
              <a:gd name="connsiteX231" fmla="*/ 289092 w 1311442"/>
              <a:gd name="connsiteY231" fmla="*/ 880987 h 1528687"/>
              <a:gd name="connsiteX232" fmla="*/ 273217 w 1311442"/>
              <a:gd name="connsiteY232" fmla="*/ 861937 h 1528687"/>
              <a:gd name="connsiteX233" fmla="*/ 270042 w 1311442"/>
              <a:gd name="connsiteY233" fmla="*/ 852412 h 1528687"/>
              <a:gd name="connsiteX234" fmla="*/ 257342 w 1311442"/>
              <a:gd name="connsiteY234" fmla="*/ 823837 h 1528687"/>
              <a:gd name="connsiteX235" fmla="*/ 250992 w 1311442"/>
              <a:gd name="connsiteY235" fmla="*/ 792087 h 1528687"/>
              <a:gd name="connsiteX236" fmla="*/ 247817 w 1311442"/>
              <a:gd name="connsiteY236" fmla="*/ 782562 h 1528687"/>
              <a:gd name="connsiteX237" fmla="*/ 231942 w 1311442"/>
              <a:gd name="connsiteY237" fmla="*/ 747637 h 1528687"/>
              <a:gd name="connsiteX238" fmla="*/ 212892 w 1311442"/>
              <a:gd name="connsiteY238" fmla="*/ 731762 h 1528687"/>
              <a:gd name="connsiteX239" fmla="*/ 193842 w 1311442"/>
              <a:gd name="connsiteY239" fmla="*/ 719062 h 1528687"/>
              <a:gd name="connsiteX240" fmla="*/ 184317 w 1311442"/>
              <a:gd name="connsiteY240" fmla="*/ 712712 h 1528687"/>
              <a:gd name="connsiteX241" fmla="*/ 155742 w 1311442"/>
              <a:gd name="connsiteY241" fmla="*/ 696837 h 1528687"/>
              <a:gd name="connsiteX242" fmla="*/ 146217 w 1311442"/>
              <a:gd name="connsiteY242" fmla="*/ 690487 h 1528687"/>
              <a:gd name="connsiteX243" fmla="*/ 136692 w 1311442"/>
              <a:gd name="connsiteY243" fmla="*/ 677787 h 1528687"/>
              <a:gd name="connsiteX244" fmla="*/ 120817 w 1311442"/>
              <a:gd name="connsiteY244" fmla="*/ 649212 h 1528687"/>
              <a:gd name="connsiteX245" fmla="*/ 105377 w 1311442"/>
              <a:gd name="connsiteY245" fmla="*/ 682863 h 1528687"/>
              <a:gd name="connsiteX246" fmla="*/ 70017 w 1311442"/>
              <a:gd name="connsiteY246" fmla="*/ 668262 h 1528687"/>
              <a:gd name="connsiteX247" fmla="*/ 54142 w 1311442"/>
              <a:gd name="connsiteY247" fmla="*/ 684137 h 1528687"/>
              <a:gd name="connsiteX248" fmla="*/ 35092 w 1311442"/>
              <a:gd name="connsiteY248" fmla="*/ 690487 h 1528687"/>
              <a:gd name="connsiteX249" fmla="*/ 25567 w 1311442"/>
              <a:gd name="connsiteY249" fmla="*/ 687312 h 1528687"/>
              <a:gd name="connsiteX250" fmla="*/ 22392 w 1311442"/>
              <a:gd name="connsiteY250" fmla="*/ 674612 h 1528687"/>
              <a:gd name="connsiteX251" fmla="*/ 16042 w 1311442"/>
              <a:gd name="connsiteY251" fmla="*/ 655562 h 1528687"/>
              <a:gd name="connsiteX252" fmla="*/ 12867 w 1311442"/>
              <a:gd name="connsiteY252" fmla="*/ 639687 h 1528687"/>
              <a:gd name="connsiteX253" fmla="*/ 6517 w 1311442"/>
              <a:gd name="connsiteY253" fmla="*/ 620637 h 1528687"/>
              <a:gd name="connsiteX254" fmla="*/ 3342 w 1311442"/>
              <a:gd name="connsiteY254" fmla="*/ 611112 h 1528687"/>
              <a:gd name="connsiteX255" fmla="*/ 3342 w 1311442"/>
              <a:gd name="connsiteY255" fmla="*/ 557137 h 1528687"/>
              <a:gd name="connsiteX256" fmla="*/ 9692 w 1311442"/>
              <a:gd name="connsiteY256" fmla="*/ 547612 h 1528687"/>
              <a:gd name="connsiteX257" fmla="*/ 19217 w 1311442"/>
              <a:gd name="connsiteY257" fmla="*/ 534912 h 1528687"/>
              <a:gd name="connsiteX258" fmla="*/ 28742 w 1311442"/>
              <a:gd name="connsiteY258" fmla="*/ 525387 h 1528687"/>
              <a:gd name="connsiteX259" fmla="*/ 41442 w 1311442"/>
              <a:gd name="connsiteY259" fmla="*/ 522212 h 1528687"/>
              <a:gd name="connsiteX260" fmla="*/ 50967 w 1311442"/>
              <a:gd name="connsiteY260" fmla="*/ 519037 h 1528687"/>
              <a:gd name="connsiteX261" fmla="*/ 70017 w 1311442"/>
              <a:gd name="connsiteY261" fmla="*/ 499987 h 1528687"/>
              <a:gd name="connsiteX262" fmla="*/ 73192 w 1311442"/>
              <a:gd name="connsiteY262" fmla="*/ 490462 h 1528687"/>
              <a:gd name="connsiteX263" fmla="*/ 98592 w 1311442"/>
              <a:gd name="connsiteY263" fmla="*/ 480937 h 1528687"/>
              <a:gd name="connsiteX264" fmla="*/ 82717 w 1311442"/>
              <a:gd name="connsiteY264" fmla="*/ 465062 h 1528687"/>
              <a:gd name="connsiteX265" fmla="*/ 66842 w 1311442"/>
              <a:gd name="connsiteY265" fmla="*/ 446012 h 1528687"/>
              <a:gd name="connsiteX266" fmla="*/ 63667 w 1311442"/>
              <a:gd name="connsiteY266" fmla="*/ 433312 h 1528687"/>
              <a:gd name="connsiteX267" fmla="*/ 63667 w 1311442"/>
              <a:gd name="connsiteY267" fmla="*/ 407912 h 1528687"/>
              <a:gd name="connsiteX268" fmla="*/ 92242 w 1311442"/>
              <a:gd name="connsiteY268" fmla="*/ 395212 h 1528687"/>
              <a:gd name="connsiteX269" fmla="*/ 101767 w 1311442"/>
              <a:gd name="connsiteY269" fmla="*/ 392037 h 1528687"/>
              <a:gd name="connsiteX270" fmla="*/ 120817 w 1311442"/>
              <a:gd name="connsiteY270" fmla="*/ 376162 h 1528687"/>
              <a:gd name="connsiteX271" fmla="*/ 130342 w 1311442"/>
              <a:gd name="connsiteY271" fmla="*/ 372987 h 1528687"/>
              <a:gd name="connsiteX272" fmla="*/ 139867 w 1311442"/>
              <a:gd name="connsiteY272" fmla="*/ 366637 h 1528687"/>
              <a:gd name="connsiteX273" fmla="*/ 174792 w 1311442"/>
              <a:gd name="connsiteY273" fmla="*/ 360287 h 1528687"/>
              <a:gd name="connsiteX274" fmla="*/ 197017 w 1311442"/>
              <a:gd name="connsiteY274" fmla="*/ 338062 h 1528687"/>
              <a:gd name="connsiteX275" fmla="*/ 203367 w 1311442"/>
              <a:gd name="connsiteY275" fmla="*/ 319012 h 1528687"/>
              <a:gd name="connsiteX276" fmla="*/ 206542 w 1311442"/>
              <a:gd name="connsiteY276" fmla="*/ 293612 h 1528687"/>
              <a:gd name="connsiteX277" fmla="*/ 216067 w 1311442"/>
              <a:gd name="connsiteY277" fmla="*/ 284087 h 1528687"/>
              <a:gd name="connsiteX278" fmla="*/ 235117 w 1311442"/>
              <a:gd name="connsiteY278" fmla="*/ 271387 h 1528687"/>
              <a:gd name="connsiteX279" fmla="*/ 244642 w 1311442"/>
              <a:gd name="connsiteY279" fmla="*/ 265037 h 1528687"/>
              <a:gd name="connsiteX280" fmla="*/ 263692 w 1311442"/>
              <a:gd name="connsiteY280" fmla="*/ 255512 h 1528687"/>
              <a:gd name="connsiteX281" fmla="*/ 279567 w 1311442"/>
              <a:gd name="connsiteY281" fmla="*/ 236462 h 1528687"/>
              <a:gd name="connsiteX282" fmla="*/ 301792 w 1311442"/>
              <a:gd name="connsiteY282" fmla="*/ 207887 h 1528687"/>
              <a:gd name="connsiteX283" fmla="*/ 314492 w 1311442"/>
              <a:gd name="connsiteY283" fmla="*/ 211062 h 1528687"/>
              <a:gd name="connsiteX284" fmla="*/ 330367 w 1311442"/>
              <a:gd name="connsiteY284" fmla="*/ 223762 h 1528687"/>
              <a:gd name="connsiteX285" fmla="*/ 349212 w 1311442"/>
              <a:gd name="connsiteY285" fmla="*/ 217412 h 1528687"/>
              <a:gd name="connsiteX286" fmla="*/ 327192 w 1311442"/>
              <a:gd name="connsiteY286" fmla="*/ 188837 h 1528687"/>
              <a:gd name="connsiteX287" fmla="*/ 320842 w 1311442"/>
              <a:gd name="connsiteY287" fmla="*/ 160262 h 1528687"/>
              <a:gd name="connsiteX288" fmla="*/ 302841 w 1311442"/>
              <a:gd name="connsiteY288" fmla="*/ 155288 h 1528687"/>
              <a:gd name="connsiteX289" fmla="*/ 298823 w 1311442"/>
              <a:gd name="connsiteY289" fmla="*/ 151688 h 1528687"/>
              <a:gd name="connsiteX290" fmla="*/ 274266 w 1311442"/>
              <a:gd name="connsiteY290" fmla="*/ 155813 h 1528687"/>
              <a:gd name="connsiteX291" fmla="*/ 207816 w 1311442"/>
              <a:gd name="connsiteY291" fmla="*/ 166665 h 1528687"/>
              <a:gd name="connsiteX292" fmla="*/ 202112 w 1311442"/>
              <a:gd name="connsiteY292" fmla="*/ 128987 h 1528687"/>
              <a:gd name="connsiteX293" fmla="*/ 184317 w 1311442"/>
              <a:gd name="connsiteY293" fmla="*/ 71362 h 1528687"/>
              <a:gd name="connsiteX294" fmla="*/ 200192 w 1311442"/>
              <a:gd name="connsiteY294" fmla="*/ 42787 h 1528687"/>
              <a:gd name="connsiteX295" fmla="*/ 216067 w 1311442"/>
              <a:gd name="connsiteY295" fmla="*/ 23737 h 1528687"/>
              <a:gd name="connsiteX296" fmla="*/ 225592 w 1311442"/>
              <a:gd name="connsiteY296" fmla="*/ 4687 h 1528687"/>
              <a:gd name="connsiteX297" fmla="*/ 249302 w 1311442"/>
              <a:gd name="connsiteY297" fmla="*/ 17013 h 1528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</a:cxnLst>
            <a:rect l="l" t="t" r="r" b="b"/>
            <a:pathLst>
              <a:path w="1311442" h="1528687">
                <a:moveTo>
                  <a:pt x="249302" y="17013"/>
                </a:moveTo>
                <a:cubicBezTo>
                  <a:pt x="253535" y="17542"/>
                  <a:pt x="247463" y="4854"/>
                  <a:pt x="250992" y="7862"/>
                </a:cubicBezTo>
                <a:cubicBezTo>
                  <a:pt x="254521" y="10870"/>
                  <a:pt x="266700" y="29320"/>
                  <a:pt x="270477" y="35062"/>
                </a:cubicBezTo>
                <a:cubicBezTo>
                  <a:pt x="274254" y="40804"/>
                  <a:pt x="272313" y="40574"/>
                  <a:pt x="273653" y="42312"/>
                </a:cubicBezTo>
                <a:cubicBezTo>
                  <a:pt x="274993" y="44050"/>
                  <a:pt x="275342" y="44429"/>
                  <a:pt x="278517" y="45487"/>
                </a:cubicBezTo>
                <a:cubicBezTo>
                  <a:pt x="281692" y="48662"/>
                  <a:pt x="273571" y="58054"/>
                  <a:pt x="276392" y="61837"/>
                </a:cubicBezTo>
                <a:cubicBezTo>
                  <a:pt x="279213" y="65620"/>
                  <a:pt x="289873" y="64474"/>
                  <a:pt x="295442" y="68187"/>
                </a:cubicBezTo>
                <a:lnTo>
                  <a:pt x="304967" y="74537"/>
                </a:lnTo>
                <a:cubicBezTo>
                  <a:pt x="307084" y="77712"/>
                  <a:pt x="310313" y="80381"/>
                  <a:pt x="311317" y="84062"/>
                </a:cubicBezTo>
                <a:cubicBezTo>
                  <a:pt x="314429" y="95471"/>
                  <a:pt x="309999" y="110313"/>
                  <a:pt x="320842" y="118987"/>
                </a:cubicBezTo>
                <a:cubicBezTo>
                  <a:pt x="324956" y="122278"/>
                  <a:pt x="349222" y="125305"/>
                  <a:pt x="349417" y="125337"/>
                </a:cubicBezTo>
                <a:cubicBezTo>
                  <a:pt x="358983" y="131714"/>
                  <a:pt x="360363" y="133203"/>
                  <a:pt x="371642" y="138037"/>
                </a:cubicBezTo>
                <a:cubicBezTo>
                  <a:pt x="374718" y="139355"/>
                  <a:pt x="378091" y="139894"/>
                  <a:pt x="381167" y="141212"/>
                </a:cubicBezTo>
                <a:cubicBezTo>
                  <a:pt x="385517" y="143076"/>
                  <a:pt x="389517" y="145698"/>
                  <a:pt x="393867" y="147562"/>
                </a:cubicBezTo>
                <a:cubicBezTo>
                  <a:pt x="396943" y="148880"/>
                  <a:pt x="400258" y="149562"/>
                  <a:pt x="403392" y="150737"/>
                </a:cubicBezTo>
                <a:cubicBezTo>
                  <a:pt x="408728" y="152738"/>
                  <a:pt x="413975" y="154970"/>
                  <a:pt x="419267" y="157087"/>
                </a:cubicBezTo>
                <a:cubicBezTo>
                  <a:pt x="424313" y="164656"/>
                  <a:pt x="432539" y="179693"/>
                  <a:pt x="441492" y="185662"/>
                </a:cubicBezTo>
                <a:cubicBezTo>
                  <a:pt x="444277" y="187518"/>
                  <a:pt x="447842" y="187779"/>
                  <a:pt x="451017" y="188837"/>
                </a:cubicBezTo>
                <a:cubicBezTo>
                  <a:pt x="452075" y="192012"/>
                  <a:pt x="452874" y="195286"/>
                  <a:pt x="454192" y="198362"/>
                </a:cubicBezTo>
                <a:cubicBezTo>
                  <a:pt x="456056" y="202712"/>
                  <a:pt x="458880" y="206630"/>
                  <a:pt x="460542" y="211062"/>
                </a:cubicBezTo>
                <a:cubicBezTo>
                  <a:pt x="461449" y="213481"/>
                  <a:pt x="464699" y="229997"/>
                  <a:pt x="466892" y="233287"/>
                </a:cubicBezTo>
                <a:cubicBezTo>
                  <a:pt x="469383" y="237023"/>
                  <a:pt x="473660" y="239268"/>
                  <a:pt x="476417" y="242812"/>
                </a:cubicBezTo>
                <a:cubicBezTo>
                  <a:pt x="481102" y="248836"/>
                  <a:pt x="489117" y="261862"/>
                  <a:pt x="489117" y="261862"/>
                </a:cubicBezTo>
                <a:cubicBezTo>
                  <a:pt x="461290" y="289689"/>
                  <a:pt x="496589" y="255635"/>
                  <a:pt x="470067" y="277737"/>
                </a:cubicBezTo>
                <a:cubicBezTo>
                  <a:pt x="466618" y="280612"/>
                  <a:pt x="464278" y="284771"/>
                  <a:pt x="460542" y="287262"/>
                </a:cubicBezTo>
                <a:cubicBezTo>
                  <a:pt x="457809" y="289084"/>
                  <a:pt x="440011" y="293189"/>
                  <a:pt x="438317" y="293612"/>
                </a:cubicBezTo>
                <a:cubicBezTo>
                  <a:pt x="441492" y="294670"/>
                  <a:pt x="444495" y="296787"/>
                  <a:pt x="447842" y="296787"/>
                </a:cubicBezTo>
                <a:cubicBezTo>
                  <a:pt x="452206" y="296787"/>
                  <a:pt x="456238" y="294329"/>
                  <a:pt x="460542" y="293612"/>
                </a:cubicBezTo>
                <a:cubicBezTo>
                  <a:pt x="468958" y="292209"/>
                  <a:pt x="477475" y="291495"/>
                  <a:pt x="485942" y="290437"/>
                </a:cubicBezTo>
                <a:cubicBezTo>
                  <a:pt x="507777" y="275881"/>
                  <a:pt x="497752" y="280150"/>
                  <a:pt x="514517" y="274562"/>
                </a:cubicBezTo>
                <a:cubicBezTo>
                  <a:pt x="537259" y="282143"/>
                  <a:pt x="511244" y="271305"/>
                  <a:pt x="530392" y="287262"/>
                </a:cubicBezTo>
                <a:cubicBezTo>
                  <a:pt x="534028" y="290292"/>
                  <a:pt x="538983" y="291264"/>
                  <a:pt x="543092" y="293612"/>
                </a:cubicBezTo>
                <a:cubicBezTo>
                  <a:pt x="546405" y="295505"/>
                  <a:pt x="549442" y="297845"/>
                  <a:pt x="552617" y="299962"/>
                </a:cubicBezTo>
                <a:cubicBezTo>
                  <a:pt x="554734" y="303137"/>
                  <a:pt x="557260" y="306074"/>
                  <a:pt x="558967" y="309487"/>
                </a:cubicBezTo>
                <a:cubicBezTo>
                  <a:pt x="564792" y="321137"/>
                  <a:pt x="558125" y="319509"/>
                  <a:pt x="571667" y="328537"/>
                </a:cubicBezTo>
                <a:cubicBezTo>
                  <a:pt x="574452" y="330393"/>
                  <a:pt x="578017" y="330654"/>
                  <a:pt x="581192" y="331712"/>
                </a:cubicBezTo>
                <a:cubicBezTo>
                  <a:pt x="583309" y="328537"/>
                  <a:pt x="586446" y="325842"/>
                  <a:pt x="587542" y="322187"/>
                </a:cubicBezTo>
                <a:cubicBezTo>
                  <a:pt x="589692" y="315019"/>
                  <a:pt x="587678" y="306801"/>
                  <a:pt x="590717" y="299962"/>
                </a:cubicBezTo>
                <a:cubicBezTo>
                  <a:pt x="592267" y="296475"/>
                  <a:pt x="596755" y="295162"/>
                  <a:pt x="600242" y="293612"/>
                </a:cubicBezTo>
                <a:cubicBezTo>
                  <a:pt x="606359" y="290894"/>
                  <a:pt x="619292" y="287262"/>
                  <a:pt x="619292" y="287262"/>
                </a:cubicBezTo>
                <a:cubicBezTo>
                  <a:pt x="625642" y="288320"/>
                  <a:pt x="632753" y="287243"/>
                  <a:pt x="638342" y="290437"/>
                </a:cubicBezTo>
                <a:cubicBezTo>
                  <a:pt x="641248" y="292097"/>
                  <a:pt x="640598" y="296744"/>
                  <a:pt x="641517" y="299962"/>
                </a:cubicBezTo>
                <a:cubicBezTo>
                  <a:pt x="643819" y="308018"/>
                  <a:pt x="644604" y="314574"/>
                  <a:pt x="647867" y="322187"/>
                </a:cubicBezTo>
                <a:cubicBezTo>
                  <a:pt x="649731" y="326537"/>
                  <a:pt x="650870" y="331540"/>
                  <a:pt x="654217" y="334887"/>
                </a:cubicBezTo>
                <a:cubicBezTo>
                  <a:pt x="665134" y="345804"/>
                  <a:pt x="670814" y="346769"/>
                  <a:pt x="682792" y="350762"/>
                </a:cubicBezTo>
                <a:cubicBezTo>
                  <a:pt x="688084" y="349704"/>
                  <a:pt x="693840" y="350000"/>
                  <a:pt x="698667" y="347587"/>
                </a:cubicBezTo>
                <a:cubicBezTo>
                  <a:pt x="704779" y="344531"/>
                  <a:pt x="710895" y="334007"/>
                  <a:pt x="714542" y="328537"/>
                </a:cubicBezTo>
                <a:cubicBezTo>
                  <a:pt x="713484" y="321129"/>
                  <a:pt x="713336" y="313532"/>
                  <a:pt x="711367" y="306312"/>
                </a:cubicBezTo>
                <a:cubicBezTo>
                  <a:pt x="710122" y="301746"/>
                  <a:pt x="707452" y="297671"/>
                  <a:pt x="705017" y="293612"/>
                </a:cubicBezTo>
                <a:cubicBezTo>
                  <a:pt x="692670" y="273033"/>
                  <a:pt x="697432" y="277972"/>
                  <a:pt x="682792" y="268212"/>
                </a:cubicBezTo>
                <a:cubicBezTo>
                  <a:pt x="678559" y="261862"/>
                  <a:pt x="676442" y="253395"/>
                  <a:pt x="670092" y="249162"/>
                </a:cubicBezTo>
                <a:cubicBezTo>
                  <a:pt x="642795" y="230964"/>
                  <a:pt x="677332" y="252782"/>
                  <a:pt x="651042" y="239637"/>
                </a:cubicBezTo>
                <a:cubicBezTo>
                  <a:pt x="629116" y="228674"/>
                  <a:pt x="655248" y="236720"/>
                  <a:pt x="628817" y="230112"/>
                </a:cubicBezTo>
                <a:cubicBezTo>
                  <a:pt x="621789" y="225426"/>
                  <a:pt x="614656" y="221571"/>
                  <a:pt x="609767" y="214237"/>
                </a:cubicBezTo>
                <a:cubicBezTo>
                  <a:pt x="607911" y="211452"/>
                  <a:pt x="608089" y="207705"/>
                  <a:pt x="606592" y="204712"/>
                </a:cubicBezTo>
                <a:cubicBezTo>
                  <a:pt x="604885" y="201299"/>
                  <a:pt x="602359" y="198362"/>
                  <a:pt x="600242" y="195187"/>
                </a:cubicBezTo>
                <a:cubicBezTo>
                  <a:pt x="601300" y="189895"/>
                  <a:pt x="600104" y="183572"/>
                  <a:pt x="603417" y="179312"/>
                </a:cubicBezTo>
                <a:cubicBezTo>
                  <a:pt x="609914" y="170958"/>
                  <a:pt x="621953" y="166305"/>
                  <a:pt x="631992" y="163437"/>
                </a:cubicBezTo>
                <a:cubicBezTo>
                  <a:pt x="636188" y="162238"/>
                  <a:pt x="640459" y="161320"/>
                  <a:pt x="644692" y="160262"/>
                </a:cubicBezTo>
                <a:cubicBezTo>
                  <a:pt x="655275" y="161320"/>
                  <a:pt x="665930" y="161820"/>
                  <a:pt x="676442" y="163437"/>
                </a:cubicBezTo>
                <a:cubicBezTo>
                  <a:pt x="687969" y="165210"/>
                  <a:pt x="685027" y="167729"/>
                  <a:pt x="695492" y="172962"/>
                </a:cubicBezTo>
                <a:cubicBezTo>
                  <a:pt x="698485" y="174459"/>
                  <a:pt x="701842" y="175079"/>
                  <a:pt x="705017" y="176137"/>
                </a:cubicBezTo>
                <a:lnTo>
                  <a:pt x="717717" y="195187"/>
                </a:lnTo>
                <a:lnTo>
                  <a:pt x="724067" y="204712"/>
                </a:lnTo>
                <a:cubicBezTo>
                  <a:pt x="725125" y="208945"/>
                  <a:pt x="724740" y="213837"/>
                  <a:pt x="727242" y="217412"/>
                </a:cubicBezTo>
                <a:cubicBezTo>
                  <a:pt x="732392" y="224769"/>
                  <a:pt x="742276" y="228430"/>
                  <a:pt x="746292" y="236462"/>
                </a:cubicBezTo>
                <a:lnTo>
                  <a:pt x="752642" y="249162"/>
                </a:lnTo>
                <a:cubicBezTo>
                  <a:pt x="753700" y="256570"/>
                  <a:pt x="769149" y="259382"/>
                  <a:pt x="769797" y="266837"/>
                </a:cubicBezTo>
                <a:cubicBezTo>
                  <a:pt x="771267" y="283740"/>
                  <a:pt x="759205" y="307670"/>
                  <a:pt x="758992" y="322187"/>
                </a:cubicBezTo>
                <a:cubicBezTo>
                  <a:pt x="758779" y="336704"/>
                  <a:pt x="767096" y="349674"/>
                  <a:pt x="768517" y="353937"/>
                </a:cubicBezTo>
                <a:cubicBezTo>
                  <a:pt x="769575" y="357112"/>
                  <a:pt x="771142" y="360161"/>
                  <a:pt x="771692" y="363462"/>
                </a:cubicBezTo>
                <a:cubicBezTo>
                  <a:pt x="772750" y="369812"/>
                  <a:pt x="773470" y="376228"/>
                  <a:pt x="774867" y="382512"/>
                </a:cubicBezTo>
                <a:cubicBezTo>
                  <a:pt x="776656" y="390563"/>
                  <a:pt x="784849" y="409123"/>
                  <a:pt x="790742" y="411087"/>
                </a:cubicBezTo>
                <a:cubicBezTo>
                  <a:pt x="825480" y="422666"/>
                  <a:pt x="772863" y="404199"/>
                  <a:pt x="809792" y="420612"/>
                </a:cubicBezTo>
                <a:cubicBezTo>
                  <a:pt x="815909" y="423330"/>
                  <a:pt x="823273" y="423249"/>
                  <a:pt x="828842" y="426962"/>
                </a:cubicBezTo>
                <a:cubicBezTo>
                  <a:pt x="851628" y="442153"/>
                  <a:pt x="842496" y="434266"/>
                  <a:pt x="857417" y="449187"/>
                </a:cubicBezTo>
                <a:cubicBezTo>
                  <a:pt x="859534" y="455537"/>
                  <a:pt x="857417" y="466120"/>
                  <a:pt x="863767" y="468237"/>
                </a:cubicBezTo>
                <a:lnTo>
                  <a:pt x="882817" y="474587"/>
                </a:lnTo>
                <a:cubicBezTo>
                  <a:pt x="885992" y="477762"/>
                  <a:pt x="889851" y="480376"/>
                  <a:pt x="892342" y="484112"/>
                </a:cubicBezTo>
                <a:cubicBezTo>
                  <a:pt x="894198" y="486897"/>
                  <a:pt x="893892" y="490711"/>
                  <a:pt x="895517" y="493637"/>
                </a:cubicBezTo>
                <a:cubicBezTo>
                  <a:pt x="899223" y="500308"/>
                  <a:pt x="903984" y="506337"/>
                  <a:pt x="908217" y="512687"/>
                </a:cubicBezTo>
                <a:lnTo>
                  <a:pt x="908217" y="512687"/>
                </a:lnTo>
                <a:cubicBezTo>
                  <a:pt x="920440" y="524910"/>
                  <a:pt x="914006" y="519721"/>
                  <a:pt x="927267" y="528562"/>
                </a:cubicBezTo>
                <a:cubicBezTo>
                  <a:pt x="936993" y="527173"/>
                  <a:pt x="951565" y="528353"/>
                  <a:pt x="959017" y="519037"/>
                </a:cubicBezTo>
                <a:cubicBezTo>
                  <a:pt x="966262" y="509981"/>
                  <a:pt x="957071" y="507634"/>
                  <a:pt x="968542" y="499987"/>
                </a:cubicBezTo>
                <a:cubicBezTo>
                  <a:pt x="972173" y="497566"/>
                  <a:pt x="977009" y="497870"/>
                  <a:pt x="981242" y="496812"/>
                </a:cubicBezTo>
                <a:cubicBezTo>
                  <a:pt x="987592" y="498929"/>
                  <a:pt x="994723" y="499449"/>
                  <a:pt x="1000292" y="503162"/>
                </a:cubicBezTo>
                <a:cubicBezTo>
                  <a:pt x="1003467" y="505279"/>
                  <a:pt x="1006404" y="507805"/>
                  <a:pt x="1009817" y="509512"/>
                </a:cubicBezTo>
                <a:cubicBezTo>
                  <a:pt x="1012810" y="511009"/>
                  <a:pt x="1016349" y="511190"/>
                  <a:pt x="1019342" y="512687"/>
                </a:cubicBezTo>
                <a:cubicBezTo>
                  <a:pt x="1022755" y="514394"/>
                  <a:pt x="1025380" y="517487"/>
                  <a:pt x="1028867" y="519037"/>
                </a:cubicBezTo>
                <a:lnTo>
                  <a:pt x="1057442" y="528562"/>
                </a:lnTo>
                <a:lnTo>
                  <a:pt x="1066967" y="531737"/>
                </a:lnTo>
                <a:cubicBezTo>
                  <a:pt x="1067747" y="532517"/>
                  <a:pt x="1082481" y="548496"/>
                  <a:pt x="1086017" y="547612"/>
                </a:cubicBezTo>
                <a:cubicBezTo>
                  <a:pt x="1089264" y="546800"/>
                  <a:pt x="1087567" y="541013"/>
                  <a:pt x="1089192" y="538087"/>
                </a:cubicBezTo>
                <a:cubicBezTo>
                  <a:pt x="1107388" y="505335"/>
                  <a:pt x="1097883" y="531065"/>
                  <a:pt x="1105067" y="509512"/>
                </a:cubicBezTo>
                <a:cubicBezTo>
                  <a:pt x="1106125" y="498929"/>
                  <a:pt x="1106282" y="488216"/>
                  <a:pt x="1108242" y="477762"/>
                </a:cubicBezTo>
                <a:cubicBezTo>
                  <a:pt x="1109476" y="471183"/>
                  <a:pt x="1112475" y="465062"/>
                  <a:pt x="1114592" y="458712"/>
                </a:cubicBezTo>
                <a:cubicBezTo>
                  <a:pt x="1118974" y="445567"/>
                  <a:pt x="1115911" y="451972"/>
                  <a:pt x="1124117" y="439662"/>
                </a:cubicBezTo>
                <a:cubicBezTo>
                  <a:pt x="1123059" y="430137"/>
                  <a:pt x="1105821" y="416047"/>
                  <a:pt x="1104632" y="406537"/>
                </a:cubicBezTo>
                <a:cubicBezTo>
                  <a:pt x="1103704" y="399111"/>
                  <a:pt x="1115049" y="395512"/>
                  <a:pt x="1117767" y="388862"/>
                </a:cubicBezTo>
                <a:cubicBezTo>
                  <a:pt x="1120485" y="382212"/>
                  <a:pt x="1116976" y="372983"/>
                  <a:pt x="1120942" y="366637"/>
                </a:cubicBezTo>
                <a:cubicBezTo>
                  <a:pt x="1123255" y="362937"/>
                  <a:pt x="1129409" y="364520"/>
                  <a:pt x="1133642" y="363462"/>
                </a:cubicBezTo>
                <a:cubicBezTo>
                  <a:pt x="1139992" y="357112"/>
                  <a:pt x="1149852" y="352931"/>
                  <a:pt x="1152692" y="344412"/>
                </a:cubicBezTo>
                <a:cubicBezTo>
                  <a:pt x="1157074" y="331267"/>
                  <a:pt x="1154011" y="337672"/>
                  <a:pt x="1162217" y="325362"/>
                </a:cubicBezTo>
                <a:cubicBezTo>
                  <a:pt x="1180896" y="353380"/>
                  <a:pt x="1152247" y="308597"/>
                  <a:pt x="1174917" y="353937"/>
                </a:cubicBezTo>
                <a:cubicBezTo>
                  <a:pt x="1177034" y="358170"/>
                  <a:pt x="1179403" y="362287"/>
                  <a:pt x="1181267" y="366637"/>
                </a:cubicBezTo>
                <a:cubicBezTo>
                  <a:pt x="1182585" y="369713"/>
                  <a:pt x="1182945" y="373169"/>
                  <a:pt x="1184442" y="376162"/>
                </a:cubicBezTo>
                <a:cubicBezTo>
                  <a:pt x="1186149" y="379575"/>
                  <a:pt x="1189085" y="382274"/>
                  <a:pt x="1190792" y="385687"/>
                </a:cubicBezTo>
                <a:cubicBezTo>
                  <a:pt x="1192289" y="388680"/>
                  <a:pt x="1192111" y="392427"/>
                  <a:pt x="1193967" y="395212"/>
                </a:cubicBezTo>
                <a:cubicBezTo>
                  <a:pt x="1196458" y="398948"/>
                  <a:pt x="1200317" y="401562"/>
                  <a:pt x="1203492" y="404737"/>
                </a:cubicBezTo>
                <a:cubicBezTo>
                  <a:pt x="1210642" y="426187"/>
                  <a:pt x="1200726" y="402937"/>
                  <a:pt x="1216192" y="420612"/>
                </a:cubicBezTo>
                <a:cubicBezTo>
                  <a:pt x="1221218" y="426355"/>
                  <a:pt x="1224659" y="433312"/>
                  <a:pt x="1228892" y="439662"/>
                </a:cubicBezTo>
                <a:lnTo>
                  <a:pt x="1235242" y="449187"/>
                </a:lnTo>
                <a:lnTo>
                  <a:pt x="1241592" y="458712"/>
                </a:lnTo>
                <a:cubicBezTo>
                  <a:pt x="1242650" y="462945"/>
                  <a:pt x="1242346" y="467781"/>
                  <a:pt x="1244767" y="471412"/>
                </a:cubicBezTo>
                <a:cubicBezTo>
                  <a:pt x="1246884" y="474587"/>
                  <a:pt x="1252875" y="474219"/>
                  <a:pt x="1254292" y="477762"/>
                </a:cubicBezTo>
                <a:cubicBezTo>
                  <a:pt x="1257461" y="485684"/>
                  <a:pt x="1256064" y="494746"/>
                  <a:pt x="1257467" y="503162"/>
                </a:cubicBezTo>
                <a:cubicBezTo>
                  <a:pt x="1258184" y="507466"/>
                  <a:pt x="1259443" y="511666"/>
                  <a:pt x="1260642" y="515862"/>
                </a:cubicBezTo>
                <a:cubicBezTo>
                  <a:pt x="1261561" y="519080"/>
                  <a:pt x="1259758" y="523729"/>
                  <a:pt x="1263817" y="525387"/>
                </a:cubicBezTo>
                <a:cubicBezTo>
                  <a:pt x="1267876" y="527045"/>
                  <a:pt x="1282236" y="522267"/>
                  <a:pt x="1284993" y="525811"/>
                </a:cubicBezTo>
                <a:cubicBezTo>
                  <a:pt x="1289678" y="531835"/>
                  <a:pt x="1280646" y="548566"/>
                  <a:pt x="1286042" y="553962"/>
                </a:cubicBezTo>
                <a:lnTo>
                  <a:pt x="1305092" y="573012"/>
                </a:lnTo>
                <a:cubicBezTo>
                  <a:pt x="1304034" y="585712"/>
                  <a:pt x="1304416" y="598615"/>
                  <a:pt x="1301917" y="611112"/>
                </a:cubicBezTo>
                <a:cubicBezTo>
                  <a:pt x="1301169" y="614854"/>
                  <a:pt x="1298010" y="617706"/>
                  <a:pt x="1295567" y="620637"/>
                </a:cubicBezTo>
                <a:cubicBezTo>
                  <a:pt x="1282918" y="635816"/>
                  <a:pt x="1290140" y="625160"/>
                  <a:pt x="1276517" y="636512"/>
                </a:cubicBezTo>
                <a:cubicBezTo>
                  <a:pt x="1273068" y="639387"/>
                  <a:pt x="1270167" y="642862"/>
                  <a:pt x="1266992" y="646037"/>
                </a:cubicBezTo>
                <a:cubicBezTo>
                  <a:pt x="1268211" y="653354"/>
                  <a:pt x="1269434" y="666796"/>
                  <a:pt x="1273342" y="674612"/>
                </a:cubicBezTo>
                <a:cubicBezTo>
                  <a:pt x="1285652" y="699231"/>
                  <a:pt x="1274887" y="669721"/>
                  <a:pt x="1282867" y="693662"/>
                </a:cubicBezTo>
                <a:cubicBezTo>
                  <a:pt x="1281809" y="702129"/>
                  <a:pt x="1281937" y="710830"/>
                  <a:pt x="1279692" y="719062"/>
                </a:cubicBezTo>
                <a:cubicBezTo>
                  <a:pt x="1278688" y="722743"/>
                  <a:pt x="1275235" y="725274"/>
                  <a:pt x="1273342" y="728587"/>
                </a:cubicBezTo>
                <a:cubicBezTo>
                  <a:pt x="1270994" y="732696"/>
                  <a:pt x="1269109" y="737054"/>
                  <a:pt x="1266992" y="741287"/>
                </a:cubicBezTo>
                <a:cubicBezTo>
                  <a:pt x="1274014" y="748309"/>
                  <a:pt x="1278447" y="751496"/>
                  <a:pt x="1282867" y="760337"/>
                </a:cubicBezTo>
                <a:cubicBezTo>
                  <a:pt x="1284364" y="763330"/>
                  <a:pt x="1284545" y="766869"/>
                  <a:pt x="1286042" y="769862"/>
                </a:cubicBezTo>
                <a:cubicBezTo>
                  <a:pt x="1287749" y="773275"/>
                  <a:pt x="1290842" y="775900"/>
                  <a:pt x="1292392" y="779387"/>
                </a:cubicBezTo>
                <a:cubicBezTo>
                  <a:pt x="1295110" y="785504"/>
                  <a:pt x="1295749" y="792450"/>
                  <a:pt x="1298742" y="798437"/>
                </a:cubicBezTo>
                <a:cubicBezTo>
                  <a:pt x="1306799" y="814550"/>
                  <a:pt x="1302467" y="807199"/>
                  <a:pt x="1311442" y="820662"/>
                </a:cubicBezTo>
                <a:cubicBezTo>
                  <a:pt x="1310384" y="829129"/>
                  <a:pt x="1309793" y="837667"/>
                  <a:pt x="1308267" y="846062"/>
                </a:cubicBezTo>
                <a:cubicBezTo>
                  <a:pt x="1307668" y="849355"/>
                  <a:pt x="1305973" y="852358"/>
                  <a:pt x="1305092" y="855587"/>
                </a:cubicBezTo>
                <a:cubicBezTo>
                  <a:pt x="1302796" y="864007"/>
                  <a:pt x="1300454" y="872429"/>
                  <a:pt x="1298742" y="880987"/>
                </a:cubicBezTo>
                <a:cubicBezTo>
                  <a:pt x="1292287" y="913262"/>
                  <a:pt x="1298901" y="883607"/>
                  <a:pt x="1292392" y="906387"/>
                </a:cubicBezTo>
                <a:cubicBezTo>
                  <a:pt x="1284419" y="934294"/>
                  <a:pt x="1293655" y="905774"/>
                  <a:pt x="1286042" y="928612"/>
                </a:cubicBezTo>
                <a:cubicBezTo>
                  <a:pt x="1284131" y="961097"/>
                  <a:pt x="1286870" y="971360"/>
                  <a:pt x="1279692" y="995287"/>
                </a:cubicBezTo>
                <a:cubicBezTo>
                  <a:pt x="1276807" y="1004904"/>
                  <a:pt x="1273342" y="1014337"/>
                  <a:pt x="1270167" y="1023862"/>
                </a:cubicBezTo>
                <a:lnTo>
                  <a:pt x="1266992" y="1033387"/>
                </a:lnTo>
                <a:cubicBezTo>
                  <a:pt x="1268050" y="1045029"/>
                  <a:pt x="1268717" y="1056713"/>
                  <a:pt x="1270167" y="1068312"/>
                </a:cubicBezTo>
                <a:cubicBezTo>
                  <a:pt x="1272319" y="1085526"/>
                  <a:pt x="1272677" y="1080273"/>
                  <a:pt x="1276517" y="1093712"/>
                </a:cubicBezTo>
                <a:cubicBezTo>
                  <a:pt x="1277716" y="1097908"/>
                  <a:pt x="1278634" y="1102179"/>
                  <a:pt x="1279692" y="1106412"/>
                </a:cubicBezTo>
                <a:cubicBezTo>
                  <a:pt x="1278634" y="1112762"/>
                  <a:pt x="1278176" y="1119242"/>
                  <a:pt x="1276517" y="1125462"/>
                </a:cubicBezTo>
                <a:cubicBezTo>
                  <a:pt x="1273930" y="1135163"/>
                  <a:pt x="1266992" y="1154037"/>
                  <a:pt x="1266992" y="1154037"/>
                </a:cubicBezTo>
                <a:cubicBezTo>
                  <a:pt x="1260103" y="1209147"/>
                  <a:pt x="1268777" y="1153246"/>
                  <a:pt x="1257467" y="1198487"/>
                </a:cubicBezTo>
                <a:cubicBezTo>
                  <a:pt x="1256409" y="1202720"/>
                  <a:pt x="1256011" y="1207176"/>
                  <a:pt x="1254292" y="1211187"/>
                </a:cubicBezTo>
                <a:cubicBezTo>
                  <a:pt x="1252789" y="1214694"/>
                  <a:pt x="1249649" y="1217299"/>
                  <a:pt x="1247942" y="1220712"/>
                </a:cubicBezTo>
                <a:cubicBezTo>
                  <a:pt x="1246445" y="1223705"/>
                  <a:pt x="1246264" y="1227244"/>
                  <a:pt x="1244767" y="1230237"/>
                </a:cubicBezTo>
                <a:cubicBezTo>
                  <a:pt x="1236368" y="1247034"/>
                  <a:pt x="1240595" y="1232903"/>
                  <a:pt x="1228892" y="1249287"/>
                </a:cubicBezTo>
                <a:cubicBezTo>
                  <a:pt x="1214244" y="1269794"/>
                  <a:pt x="1231794" y="1255819"/>
                  <a:pt x="1213017" y="1268337"/>
                </a:cubicBezTo>
                <a:cubicBezTo>
                  <a:pt x="1210900" y="1272570"/>
                  <a:pt x="1209015" y="1276928"/>
                  <a:pt x="1206667" y="1281037"/>
                </a:cubicBezTo>
                <a:cubicBezTo>
                  <a:pt x="1204774" y="1284350"/>
                  <a:pt x="1201867" y="1287075"/>
                  <a:pt x="1200317" y="1290562"/>
                </a:cubicBezTo>
                <a:cubicBezTo>
                  <a:pt x="1197599" y="1296679"/>
                  <a:pt x="1196084" y="1303262"/>
                  <a:pt x="1193967" y="1309612"/>
                </a:cubicBezTo>
                <a:lnTo>
                  <a:pt x="1190792" y="1319137"/>
                </a:lnTo>
                <a:cubicBezTo>
                  <a:pt x="1189734" y="1322312"/>
                  <a:pt x="1188429" y="1325415"/>
                  <a:pt x="1187617" y="1328662"/>
                </a:cubicBezTo>
                <a:cubicBezTo>
                  <a:pt x="1186559" y="1332895"/>
                  <a:pt x="1186161" y="1337351"/>
                  <a:pt x="1184442" y="1341362"/>
                </a:cubicBezTo>
                <a:cubicBezTo>
                  <a:pt x="1182939" y="1344869"/>
                  <a:pt x="1180209" y="1347712"/>
                  <a:pt x="1178092" y="1350887"/>
                </a:cubicBezTo>
                <a:cubicBezTo>
                  <a:pt x="1177034" y="1355120"/>
                  <a:pt x="1175864" y="1359327"/>
                  <a:pt x="1174917" y="1363587"/>
                </a:cubicBezTo>
                <a:cubicBezTo>
                  <a:pt x="1173746" y="1368855"/>
                  <a:pt x="1173679" y="1374425"/>
                  <a:pt x="1171742" y="1379462"/>
                </a:cubicBezTo>
                <a:cubicBezTo>
                  <a:pt x="1168344" y="1388297"/>
                  <a:pt x="1161338" y="1395679"/>
                  <a:pt x="1159042" y="1404862"/>
                </a:cubicBezTo>
                <a:cubicBezTo>
                  <a:pt x="1154244" y="1424056"/>
                  <a:pt x="1157247" y="1413422"/>
                  <a:pt x="1149517" y="1436612"/>
                </a:cubicBezTo>
                <a:lnTo>
                  <a:pt x="1146342" y="1446137"/>
                </a:lnTo>
                <a:cubicBezTo>
                  <a:pt x="1145284" y="1449312"/>
                  <a:pt x="1145023" y="1452877"/>
                  <a:pt x="1143167" y="1455662"/>
                </a:cubicBezTo>
                <a:cubicBezTo>
                  <a:pt x="1136959" y="1464974"/>
                  <a:pt x="1136271" y="1464196"/>
                  <a:pt x="1133642" y="1474712"/>
                </a:cubicBezTo>
                <a:cubicBezTo>
                  <a:pt x="1127095" y="1500901"/>
                  <a:pt x="1133811" y="1480472"/>
                  <a:pt x="1127292" y="1503287"/>
                </a:cubicBezTo>
                <a:cubicBezTo>
                  <a:pt x="1125226" y="1510517"/>
                  <a:pt x="1123333" y="1516771"/>
                  <a:pt x="1117767" y="1522337"/>
                </a:cubicBezTo>
                <a:cubicBezTo>
                  <a:pt x="1115069" y="1525035"/>
                  <a:pt x="1111417" y="1526570"/>
                  <a:pt x="1108242" y="1528687"/>
                </a:cubicBezTo>
                <a:cubicBezTo>
                  <a:pt x="1105253" y="1527940"/>
                  <a:pt x="1089744" y="1524407"/>
                  <a:pt x="1086017" y="1522337"/>
                </a:cubicBezTo>
                <a:cubicBezTo>
                  <a:pt x="1079346" y="1518631"/>
                  <a:pt x="1066967" y="1509637"/>
                  <a:pt x="1066967" y="1509637"/>
                </a:cubicBezTo>
                <a:cubicBezTo>
                  <a:pt x="1064850" y="1506462"/>
                  <a:pt x="1061957" y="1503685"/>
                  <a:pt x="1060617" y="1500112"/>
                </a:cubicBezTo>
                <a:cubicBezTo>
                  <a:pt x="1058722" y="1495059"/>
                  <a:pt x="1058613" y="1489505"/>
                  <a:pt x="1057442" y="1484237"/>
                </a:cubicBezTo>
                <a:cubicBezTo>
                  <a:pt x="1056495" y="1479977"/>
                  <a:pt x="1055521" y="1475717"/>
                  <a:pt x="1054267" y="1471537"/>
                </a:cubicBezTo>
                <a:cubicBezTo>
                  <a:pt x="1052344" y="1465126"/>
                  <a:pt x="1053486" y="1456200"/>
                  <a:pt x="1047917" y="1452487"/>
                </a:cubicBezTo>
                <a:cubicBezTo>
                  <a:pt x="1033650" y="1442976"/>
                  <a:pt x="1041935" y="1447554"/>
                  <a:pt x="1022517" y="1439787"/>
                </a:cubicBezTo>
                <a:cubicBezTo>
                  <a:pt x="1019342" y="1436612"/>
                  <a:pt x="1016728" y="1432753"/>
                  <a:pt x="1012992" y="1430262"/>
                </a:cubicBezTo>
                <a:cubicBezTo>
                  <a:pt x="1010207" y="1428406"/>
                  <a:pt x="1006460" y="1428584"/>
                  <a:pt x="1003467" y="1427087"/>
                </a:cubicBezTo>
                <a:cubicBezTo>
                  <a:pt x="999861" y="1425284"/>
                  <a:pt x="982680" y="1412650"/>
                  <a:pt x="981242" y="1411212"/>
                </a:cubicBezTo>
                <a:cubicBezTo>
                  <a:pt x="977500" y="1407470"/>
                  <a:pt x="975257" y="1402445"/>
                  <a:pt x="971717" y="1398512"/>
                </a:cubicBezTo>
                <a:cubicBezTo>
                  <a:pt x="965710" y="1391837"/>
                  <a:pt x="957648" y="1386934"/>
                  <a:pt x="952667" y="1379462"/>
                </a:cubicBezTo>
                <a:cubicBezTo>
                  <a:pt x="947981" y="1372434"/>
                  <a:pt x="944126" y="1365301"/>
                  <a:pt x="936792" y="1360412"/>
                </a:cubicBezTo>
                <a:cubicBezTo>
                  <a:pt x="934007" y="1358556"/>
                  <a:pt x="930442" y="1358295"/>
                  <a:pt x="927267" y="1357237"/>
                </a:cubicBezTo>
                <a:cubicBezTo>
                  <a:pt x="896881" y="1326851"/>
                  <a:pt x="935786" y="1362917"/>
                  <a:pt x="908217" y="1344537"/>
                </a:cubicBezTo>
                <a:cubicBezTo>
                  <a:pt x="904481" y="1342046"/>
                  <a:pt x="902141" y="1337887"/>
                  <a:pt x="898692" y="1335012"/>
                </a:cubicBezTo>
                <a:cubicBezTo>
                  <a:pt x="895761" y="1332569"/>
                  <a:pt x="892019" y="1331197"/>
                  <a:pt x="889167" y="1328662"/>
                </a:cubicBezTo>
                <a:cubicBezTo>
                  <a:pt x="882455" y="1322696"/>
                  <a:pt x="876467" y="1315962"/>
                  <a:pt x="870117" y="1309612"/>
                </a:cubicBezTo>
                <a:lnTo>
                  <a:pt x="860592" y="1300087"/>
                </a:lnTo>
                <a:cubicBezTo>
                  <a:pt x="857417" y="1296912"/>
                  <a:pt x="853075" y="1294578"/>
                  <a:pt x="851067" y="1290562"/>
                </a:cubicBezTo>
                <a:cubicBezTo>
                  <a:pt x="848950" y="1286329"/>
                  <a:pt x="847747" y="1281498"/>
                  <a:pt x="844717" y="1277862"/>
                </a:cubicBezTo>
                <a:cubicBezTo>
                  <a:pt x="842274" y="1274931"/>
                  <a:pt x="838123" y="1273955"/>
                  <a:pt x="835192" y="1271512"/>
                </a:cubicBezTo>
                <a:cubicBezTo>
                  <a:pt x="831743" y="1268637"/>
                  <a:pt x="828542" y="1265436"/>
                  <a:pt x="825667" y="1261987"/>
                </a:cubicBezTo>
                <a:cubicBezTo>
                  <a:pt x="813738" y="1247672"/>
                  <a:pt x="823423" y="1248849"/>
                  <a:pt x="800267" y="1233412"/>
                </a:cubicBezTo>
                <a:cubicBezTo>
                  <a:pt x="792070" y="1227947"/>
                  <a:pt x="776744" y="1218239"/>
                  <a:pt x="768517" y="1211187"/>
                </a:cubicBezTo>
                <a:cubicBezTo>
                  <a:pt x="765108" y="1208265"/>
                  <a:pt x="762536" y="1204419"/>
                  <a:pt x="758992" y="1201662"/>
                </a:cubicBezTo>
                <a:cubicBezTo>
                  <a:pt x="752968" y="1196977"/>
                  <a:pt x="746292" y="1193195"/>
                  <a:pt x="739942" y="1188962"/>
                </a:cubicBezTo>
                <a:cubicBezTo>
                  <a:pt x="736767" y="1186845"/>
                  <a:pt x="733115" y="1185310"/>
                  <a:pt x="730417" y="1182612"/>
                </a:cubicBezTo>
                <a:cubicBezTo>
                  <a:pt x="711027" y="1163222"/>
                  <a:pt x="732223" y="1183173"/>
                  <a:pt x="701842" y="1160387"/>
                </a:cubicBezTo>
                <a:cubicBezTo>
                  <a:pt x="686089" y="1148572"/>
                  <a:pt x="693545" y="1153797"/>
                  <a:pt x="679617" y="1144512"/>
                </a:cubicBezTo>
                <a:cubicBezTo>
                  <a:pt x="678559" y="1141337"/>
                  <a:pt x="677939" y="1137980"/>
                  <a:pt x="676442" y="1134987"/>
                </a:cubicBezTo>
                <a:cubicBezTo>
                  <a:pt x="664132" y="1110368"/>
                  <a:pt x="674897" y="1139878"/>
                  <a:pt x="666917" y="1115937"/>
                </a:cubicBezTo>
                <a:cubicBezTo>
                  <a:pt x="669034" y="1112762"/>
                  <a:pt x="670569" y="1109110"/>
                  <a:pt x="673267" y="1106412"/>
                </a:cubicBezTo>
                <a:cubicBezTo>
                  <a:pt x="675965" y="1103714"/>
                  <a:pt x="680408" y="1103042"/>
                  <a:pt x="682792" y="1100062"/>
                </a:cubicBezTo>
                <a:cubicBezTo>
                  <a:pt x="684883" y="1097449"/>
                  <a:pt x="684909" y="1093712"/>
                  <a:pt x="685967" y="1090537"/>
                </a:cubicBezTo>
                <a:cubicBezTo>
                  <a:pt x="684909" y="1086304"/>
                  <a:pt x="685213" y="1081468"/>
                  <a:pt x="682792" y="1077837"/>
                </a:cubicBezTo>
                <a:cubicBezTo>
                  <a:pt x="678242" y="1071013"/>
                  <a:pt x="670081" y="1071481"/>
                  <a:pt x="663742" y="1068312"/>
                </a:cubicBezTo>
                <a:cubicBezTo>
                  <a:pt x="652121" y="1062502"/>
                  <a:pt x="657233" y="1061067"/>
                  <a:pt x="644692" y="1058787"/>
                </a:cubicBezTo>
                <a:cubicBezTo>
                  <a:pt x="636297" y="1057261"/>
                  <a:pt x="627725" y="1056909"/>
                  <a:pt x="619292" y="1055612"/>
                </a:cubicBezTo>
                <a:cubicBezTo>
                  <a:pt x="605061" y="1053423"/>
                  <a:pt x="605482" y="1053125"/>
                  <a:pt x="593892" y="1049262"/>
                </a:cubicBezTo>
                <a:lnTo>
                  <a:pt x="571667" y="1027037"/>
                </a:lnTo>
                <a:cubicBezTo>
                  <a:pt x="568492" y="1023862"/>
                  <a:pt x="564633" y="1021248"/>
                  <a:pt x="562142" y="1017512"/>
                </a:cubicBezTo>
                <a:lnTo>
                  <a:pt x="555792" y="1007987"/>
                </a:lnTo>
                <a:cubicBezTo>
                  <a:pt x="547484" y="958139"/>
                  <a:pt x="558846" y="1020201"/>
                  <a:pt x="546267" y="969887"/>
                </a:cubicBezTo>
                <a:cubicBezTo>
                  <a:pt x="536341" y="930185"/>
                  <a:pt x="549027" y="979546"/>
                  <a:pt x="539917" y="947662"/>
                </a:cubicBezTo>
                <a:cubicBezTo>
                  <a:pt x="538718" y="943466"/>
                  <a:pt x="538461" y="938973"/>
                  <a:pt x="536742" y="934962"/>
                </a:cubicBezTo>
                <a:cubicBezTo>
                  <a:pt x="535239" y="931455"/>
                  <a:pt x="535082" y="927695"/>
                  <a:pt x="530392" y="925437"/>
                </a:cubicBezTo>
                <a:cubicBezTo>
                  <a:pt x="525702" y="923179"/>
                  <a:pt x="513855" y="921404"/>
                  <a:pt x="508602" y="921412"/>
                </a:cubicBezTo>
                <a:cubicBezTo>
                  <a:pt x="503349" y="921420"/>
                  <a:pt x="504693" y="918899"/>
                  <a:pt x="498872" y="925487"/>
                </a:cubicBezTo>
                <a:cubicBezTo>
                  <a:pt x="493051" y="932075"/>
                  <a:pt x="484298" y="958302"/>
                  <a:pt x="473676" y="960939"/>
                </a:cubicBezTo>
                <a:cubicBezTo>
                  <a:pt x="463054" y="963577"/>
                  <a:pt x="443152" y="944054"/>
                  <a:pt x="435142" y="941312"/>
                </a:cubicBezTo>
                <a:lnTo>
                  <a:pt x="425617" y="944487"/>
                </a:lnTo>
                <a:cubicBezTo>
                  <a:pt x="420325" y="941312"/>
                  <a:pt x="415137" y="937959"/>
                  <a:pt x="409742" y="934962"/>
                </a:cubicBezTo>
                <a:cubicBezTo>
                  <a:pt x="405605" y="932663"/>
                  <a:pt x="400678" y="931642"/>
                  <a:pt x="397042" y="928612"/>
                </a:cubicBezTo>
                <a:cubicBezTo>
                  <a:pt x="394111" y="926169"/>
                  <a:pt x="393928" y="921109"/>
                  <a:pt x="390692" y="919087"/>
                </a:cubicBezTo>
                <a:cubicBezTo>
                  <a:pt x="383109" y="914348"/>
                  <a:pt x="364833" y="911375"/>
                  <a:pt x="355767" y="909562"/>
                </a:cubicBezTo>
                <a:cubicBezTo>
                  <a:pt x="351534" y="907445"/>
                  <a:pt x="347176" y="905560"/>
                  <a:pt x="343067" y="903212"/>
                </a:cubicBezTo>
                <a:cubicBezTo>
                  <a:pt x="339754" y="901319"/>
                  <a:pt x="337049" y="898365"/>
                  <a:pt x="333542" y="896862"/>
                </a:cubicBezTo>
                <a:cubicBezTo>
                  <a:pt x="319300" y="890758"/>
                  <a:pt x="323674" y="896691"/>
                  <a:pt x="311317" y="890512"/>
                </a:cubicBezTo>
                <a:cubicBezTo>
                  <a:pt x="289391" y="879549"/>
                  <a:pt x="315523" y="887595"/>
                  <a:pt x="289092" y="880987"/>
                </a:cubicBezTo>
                <a:cubicBezTo>
                  <a:pt x="282070" y="873965"/>
                  <a:pt x="277637" y="870778"/>
                  <a:pt x="273217" y="861937"/>
                </a:cubicBezTo>
                <a:cubicBezTo>
                  <a:pt x="271720" y="858944"/>
                  <a:pt x="271539" y="855405"/>
                  <a:pt x="270042" y="852412"/>
                </a:cubicBezTo>
                <a:cubicBezTo>
                  <a:pt x="261952" y="836232"/>
                  <a:pt x="261438" y="848411"/>
                  <a:pt x="257342" y="823837"/>
                </a:cubicBezTo>
                <a:cubicBezTo>
                  <a:pt x="254847" y="808868"/>
                  <a:pt x="254781" y="805349"/>
                  <a:pt x="250992" y="792087"/>
                </a:cubicBezTo>
                <a:cubicBezTo>
                  <a:pt x="250073" y="788869"/>
                  <a:pt x="248629" y="785809"/>
                  <a:pt x="247817" y="782562"/>
                </a:cubicBezTo>
                <a:cubicBezTo>
                  <a:pt x="244518" y="769366"/>
                  <a:pt x="245694" y="756805"/>
                  <a:pt x="231942" y="747637"/>
                </a:cubicBezTo>
                <a:cubicBezTo>
                  <a:pt x="197905" y="724946"/>
                  <a:pt x="249562" y="760283"/>
                  <a:pt x="212892" y="731762"/>
                </a:cubicBezTo>
                <a:cubicBezTo>
                  <a:pt x="206868" y="727077"/>
                  <a:pt x="200192" y="723295"/>
                  <a:pt x="193842" y="719062"/>
                </a:cubicBezTo>
                <a:cubicBezTo>
                  <a:pt x="190667" y="716945"/>
                  <a:pt x="187937" y="713919"/>
                  <a:pt x="184317" y="712712"/>
                </a:cubicBezTo>
                <a:cubicBezTo>
                  <a:pt x="167552" y="707124"/>
                  <a:pt x="177577" y="711393"/>
                  <a:pt x="155742" y="696837"/>
                </a:cubicBezTo>
                <a:cubicBezTo>
                  <a:pt x="152567" y="694720"/>
                  <a:pt x="148507" y="693540"/>
                  <a:pt x="146217" y="690487"/>
                </a:cubicBezTo>
                <a:cubicBezTo>
                  <a:pt x="143042" y="686254"/>
                  <a:pt x="150587" y="697637"/>
                  <a:pt x="136692" y="677787"/>
                </a:cubicBezTo>
                <a:cubicBezTo>
                  <a:pt x="122797" y="657937"/>
                  <a:pt x="126115" y="665107"/>
                  <a:pt x="120817" y="649212"/>
                </a:cubicBezTo>
                <a:cubicBezTo>
                  <a:pt x="115295" y="650001"/>
                  <a:pt x="113050" y="678600"/>
                  <a:pt x="105377" y="682863"/>
                </a:cubicBezTo>
                <a:cubicBezTo>
                  <a:pt x="98706" y="686569"/>
                  <a:pt x="78556" y="668050"/>
                  <a:pt x="70017" y="668262"/>
                </a:cubicBezTo>
                <a:cubicBezTo>
                  <a:pt x="61478" y="668474"/>
                  <a:pt x="69232" y="678101"/>
                  <a:pt x="54142" y="684137"/>
                </a:cubicBezTo>
                <a:cubicBezTo>
                  <a:pt x="47927" y="686623"/>
                  <a:pt x="35092" y="690487"/>
                  <a:pt x="35092" y="690487"/>
                </a:cubicBezTo>
                <a:cubicBezTo>
                  <a:pt x="31917" y="689429"/>
                  <a:pt x="27658" y="689925"/>
                  <a:pt x="25567" y="687312"/>
                </a:cubicBezTo>
                <a:cubicBezTo>
                  <a:pt x="22841" y="683905"/>
                  <a:pt x="23646" y="678792"/>
                  <a:pt x="22392" y="674612"/>
                </a:cubicBezTo>
                <a:cubicBezTo>
                  <a:pt x="20469" y="668201"/>
                  <a:pt x="17355" y="662126"/>
                  <a:pt x="16042" y="655562"/>
                </a:cubicBezTo>
                <a:cubicBezTo>
                  <a:pt x="14984" y="650270"/>
                  <a:pt x="14287" y="644893"/>
                  <a:pt x="12867" y="639687"/>
                </a:cubicBezTo>
                <a:cubicBezTo>
                  <a:pt x="11106" y="633229"/>
                  <a:pt x="8634" y="626987"/>
                  <a:pt x="6517" y="620637"/>
                </a:cubicBezTo>
                <a:lnTo>
                  <a:pt x="3342" y="611112"/>
                </a:lnTo>
                <a:cubicBezTo>
                  <a:pt x="506" y="588421"/>
                  <a:pt x="-2491" y="580468"/>
                  <a:pt x="3342" y="557137"/>
                </a:cubicBezTo>
                <a:cubicBezTo>
                  <a:pt x="4267" y="553435"/>
                  <a:pt x="7474" y="550717"/>
                  <a:pt x="9692" y="547612"/>
                </a:cubicBezTo>
                <a:cubicBezTo>
                  <a:pt x="12768" y="543306"/>
                  <a:pt x="15773" y="538930"/>
                  <a:pt x="19217" y="534912"/>
                </a:cubicBezTo>
                <a:cubicBezTo>
                  <a:pt x="22139" y="531503"/>
                  <a:pt x="24843" y="527615"/>
                  <a:pt x="28742" y="525387"/>
                </a:cubicBezTo>
                <a:cubicBezTo>
                  <a:pt x="32531" y="523222"/>
                  <a:pt x="37246" y="523411"/>
                  <a:pt x="41442" y="522212"/>
                </a:cubicBezTo>
                <a:cubicBezTo>
                  <a:pt x="44660" y="521293"/>
                  <a:pt x="47792" y="520095"/>
                  <a:pt x="50967" y="519037"/>
                </a:cubicBezTo>
                <a:cubicBezTo>
                  <a:pt x="57317" y="512687"/>
                  <a:pt x="67177" y="508506"/>
                  <a:pt x="70017" y="499987"/>
                </a:cubicBezTo>
                <a:cubicBezTo>
                  <a:pt x="71075" y="496812"/>
                  <a:pt x="70825" y="492829"/>
                  <a:pt x="73192" y="490462"/>
                </a:cubicBezTo>
                <a:cubicBezTo>
                  <a:pt x="78726" y="484928"/>
                  <a:pt x="91505" y="482709"/>
                  <a:pt x="98592" y="480937"/>
                </a:cubicBezTo>
                <a:cubicBezTo>
                  <a:pt x="86950" y="463475"/>
                  <a:pt x="98592" y="478291"/>
                  <a:pt x="82717" y="465062"/>
                </a:cubicBezTo>
                <a:cubicBezTo>
                  <a:pt x="73550" y="457422"/>
                  <a:pt x="73086" y="455378"/>
                  <a:pt x="66842" y="446012"/>
                </a:cubicBezTo>
                <a:cubicBezTo>
                  <a:pt x="65784" y="441779"/>
                  <a:pt x="64866" y="437508"/>
                  <a:pt x="63667" y="433312"/>
                </a:cubicBezTo>
                <a:cubicBezTo>
                  <a:pt x="60721" y="423002"/>
                  <a:pt x="56714" y="420079"/>
                  <a:pt x="63667" y="407912"/>
                </a:cubicBezTo>
                <a:cubicBezTo>
                  <a:pt x="67219" y="401697"/>
                  <a:pt x="89819" y="396020"/>
                  <a:pt x="92242" y="395212"/>
                </a:cubicBezTo>
                <a:lnTo>
                  <a:pt x="101767" y="392037"/>
                </a:lnTo>
                <a:cubicBezTo>
                  <a:pt x="108789" y="385015"/>
                  <a:pt x="111976" y="380582"/>
                  <a:pt x="120817" y="376162"/>
                </a:cubicBezTo>
                <a:cubicBezTo>
                  <a:pt x="123810" y="374665"/>
                  <a:pt x="127349" y="374484"/>
                  <a:pt x="130342" y="372987"/>
                </a:cubicBezTo>
                <a:cubicBezTo>
                  <a:pt x="133755" y="371280"/>
                  <a:pt x="136360" y="368140"/>
                  <a:pt x="139867" y="366637"/>
                </a:cubicBezTo>
                <a:cubicBezTo>
                  <a:pt x="147352" y="363429"/>
                  <a:pt x="169642" y="361023"/>
                  <a:pt x="174792" y="360287"/>
                </a:cubicBezTo>
                <a:cubicBezTo>
                  <a:pt x="187966" y="355896"/>
                  <a:pt x="190649" y="357167"/>
                  <a:pt x="197017" y="338062"/>
                </a:cubicBezTo>
                <a:lnTo>
                  <a:pt x="203367" y="319012"/>
                </a:lnTo>
                <a:cubicBezTo>
                  <a:pt x="204425" y="310545"/>
                  <a:pt x="203626" y="301631"/>
                  <a:pt x="206542" y="293612"/>
                </a:cubicBezTo>
                <a:cubicBezTo>
                  <a:pt x="208076" y="289392"/>
                  <a:pt x="212523" y="286844"/>
                  <a:pt x="216067" y="284087"/>
                </a:cubicBezTo>
                <a:cubicBezTo>
                  <a:pt x="222091" y="279402"/>
                  <a:pt x="228767" y="275620"/>
                  <a:pt x="235117" y="271387"/>
                </a:cubicBezTo>
                <a:cubicBezTo>
                  <a:pt x="238292" y="269270"/>
                  <a:pt x="241022" y="266244"/>
                  <a:pt x="244642" y="265037"/>
                </a:cubicBezTo>
                <a:cubicBezTo>
                  <a:pt x="257787" y="260655"/>
                  <a:pt x="251382" y="263718"/>
                  <a:pt x="263692" y="255512"/>
                </a:cubicBezTo>
                <a:cubicBezTo>
                  <a:pt x="286383" y="221475"/>
                  <a:pt x="251046" y="273132"/>
                  <a:pt x="279567" y="236462"/>
                </a:cubicBezTo>
                <a:cubicBezTo>
                  <a:pt x="306151" y="202283"/>
                  <a:pt x="280167" y="229512"/>
                  <a:pt x="301792" y="207887"/>
                </a:cubicBezTo>
                <a:cubicBezTo>
                  <a:pt x="306025" y="208945"/>
                  <a:pt x="310861" y="208641"/>
                  <a:pt x="314492" y="211062"/>
                </a:cubicBezTo>
                <a:cubicBezTo>
                  <a:pt x="343215" y="230210"/>
                  <a:pt x="299228" y="213382"/>
                  <a:pt x="330367" y="223762"/>
                </a:cubicBezTo>
                <a:cubicBezTo>
                  <a:pt x="333542" y="221645"/>
                  <a:pt x="348739" y="221198"/>
                  <a:pt x="349212" y="217412"/>
                </a:cubicBezTo>
                <a:cubicBezTo>
                  <a:pt x="350405" y="207867"/>
                  <a:pt x="332267" y="196449"/>
                  <a:pt x="327192" y="188837"/>
                </a:cubicBezTo>
                <a:cubicBezTo>
                  <a:pt x="325973" y="181520"/>
                  <a:pt x="324900" y="165853"/>
                  <a:pt x="320842" y="160262"/>
                </a:cubicBezTo>
                <a:cubicBezTo>
                  <a:pt x="316784" y="154671"/>
                  <a:pt x="306511" y="156717"/>
                  <a:pt x="302841" y="155288"/>
                </a:cubicBezTo>
                <a:cubicBezTo>
                  <a:pt x="299171" y="153859"/>
                  <a:pt x="303586" y="151601"/>
                  <a:pt x="298823" y="151688"/>
                </a:cubicBezTo>
                <a:cubicBezTo>
                  <a:pt x="294061" y="151776"/>
                  <a:pt x="289434" y="153317"/>
                  <a:pt x="274266" y="155813"/>
                </a:cubicBezTo>
                <a:cubicBezTo>
                  <a:pt x="259098" y="158309"/>
                  <a:pt x="219841" y="171136"/>
                  <a:pt x="207816" y="166665"/>
                </a:cubicBezTo>
                <a:cubicBezTo>
                  <a:pt x="195791" y="162194"/>
                  <a:pt x="209524" y="141837"/>
                  <a:pt x="202112" y="128987"/>
                </a:cubicBezTo>
                <a:cubicBezTo>
                  <a:pt x="203170" y="112054"/>
                  <a:pt x="184637" y="85729"/>
                  <a:pt x="184317" y="71362"/>
                </a:cubicBezTo>
                <a:cubicBezTo>
                  <a:pt x="183997" y="56995"/>
                  <a:pt x="195990" y="49091"/>
                  <a:pt x="200192" y="42787"/>
                </a:cubicBezTo>
                <a:cubicBezTo>
                  <a:pt x="209033" y="29526"/>
                  <a:pt x="203844" y="35960"/>
                  <a:pt x="216067" y="23737"/>
                </a:cubicBezTo>
                <a:cubicBezTo>
                  <a:pt x="218649" y="15990"/>
                  <a:pt x="219437" y="10842"/>
                  <a:pt x="225592" y="4687"/>
                </a:cubicBezTo>
                <a:cubicBezTo>
                  <a:pt x="240917" y="-10638"/>
                  <a:pt x="245069" y="16484"/>
                  <a:pt x="249302" y="1701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43160ADF-8E6E-45C1-876B-3C333563FD6F}"/>
              </a:ext>
            </a:extLst>
          </p:cNvPr>
          <p:cNvSpPr/>
          <p:nvPr/>
        </p:nvSpPr>
        <p:spPr>
          <a:xfrm>
            <a:off x="2562765" y="2513924"/>
            <a:ext cx="811906" cy="582836"/>
          </a:xfrm>
          <a:custGeom>
            <a:avLst/>
            <a:gdLst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21457 w 867204"/>
              <a:gd name="connsiteY130" fmla="*/ 357188 h 611981"/>
              <a:gd name="connsiteX131" fmla="*/ 209550 w 867204"/>
              <a:gd name="connsiteY131" fmla="*/ 361950 h 611981"/>
              <a:gd name="connsiteX132" fmla="*/ 197644 w 867204"/>
              <a:gd name="connsiteY132" fmla="*/ 364331 h 611981"/>
              <a:gd name="connsiteX133" fmla="*/ 176213 w 867204"/>
              <a:gd name="connsiteY133" fmla="*/ 371475 h 611981"/>
              <a:gd name="connsiteX134" fmla="*/ 159544 w 867204"/>
              <a:gd name="connsiteY134" fmla="*/ 376238 h 611981"/>
              <a:gd name="connsiteX135" fmla="*/ 152400 w 867204"/>
              <a:gd name="connsiteY135" fmla="*/ 378619 h 611981"/>
              <a:gd name="connsiteX136" fmla="*/ 142875 w 867204"/>
              <a:gd name="connsiteY136" fmla="*/ 381000 h 611981"/>
              <a:gd name="connsiteX137" fmla="*/ 128588 w 867204"/>
              <a:gd name="connsiteY137" fmla="*/ 385763 h 611981"/>
              <a:gd name="connsiteX138" fmla="*/ 121444 w 867204"/>
              <a:gd name="connsiteY138" fmla="*/ 388144 h 611981"/>
              <a:gd name="connsiteX139" fmla="*/ 104775 w 867204"/>
              <a:gd name="connsiteY139" fmla="*/ 397669 h 611981"/>
              <a:gd name="connsiteX140" fmla="*/ 66675 w 867204"/>
              <a:gd name="connsiteY140" fmla="*/ 402431 h 611981"/>
              <a:gd name="connsiteX141" fmla="*/ 52388 w 867204"/>
              <a:gd name="connsiteY141" fmla="*/ 407194 h 611981"/>
              <a:gd name="connsiteX142" fmla="*/ 45244 w 867204"/>
              <a:gd name="connsiteY142" fmla="*/ 411956 h 611981"/>
              <a:gd name="connsiteX143" fmla="*/ 35719 w 867204"/>
              <a:gd name="connsiteY143" fmla="*/ 414338 h 611981"/>
              <a:gd name="connsiteX144" fmla="*/ 21432 w 867204"/>
              <a:gd name="connsiteY144" fmla="*/ 419100 h 611981"/>
              <a:gd name="connsiteX145" fmla="*/ 7144 w 867204"/>
              <a:gd name="connsiteY145" fmla="*/ 423863 h 611981"/>
              <a:gd name="connsiteX146" fmla="*/ 0 w 867204"/>
              <a:gd name="connsiteY146" fmla="*/ 426244 h 611981"/>
              <a:gd name="connsiteX147" fmla="*/ 7144 w 867204"/>
              <a:gd name="connsiteY147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21457 w 867204"/>
              <a:gd name="connsiteY130" fmla="*/ 357188 h 611981"/>
              <a:gd name="connsiteX131" fmla="*/ 209550 w 867204"/>
              <a:gd name="connsiteY131" fmla="*/ 361950 h 611981"/>
              <a:gd name="connsiteX132" fmla="*/ 176213 w 867204"/>
              <a:gd name="connsiteY132" fmla="*/ 371475 h 611981"/>
              <a:gd name="connsiteX133" fmla="*/ 159544 w 867204"/>
              <a:gd name="connsiteY133" fmla="*/ 376238 h 611981"/>
              <a:gd name="connsiteX134" fmla="*/ 152400 w 867204"/>
              <a:gd name="connsiteY134" fmla="*/ 378619 h 611981"/>
              <a:gd name="connsiteX135" fmla="*/ 142875 w 867204"/>
              <a:gd name="connsiteY135" fmla="*/ 381000 h 611981"/>
              <a:gd name="connsiteX136" fmla="*/ 128588 w 867204"/>
              <a:gd name="connsiteY136" fmla="*/ 385763 h 611981"/>
              <a:gd name="connsiteX137" fmla="*/ 121444 w 867204"/>
              <a:gd name="connsiteY137" fmla="*/ 388144 h 611981"/>
              <a:gd name="connsiteX138" fmla="*/ 104775 w 867204"/>
              <a:gd name="connsiteY138" fmla="*/ 397669 h 611981"/>
              <a:gd name="connsiteX139" fmla="*/ 66675 w 867204"/>
              <a:gd name="connsiteY139" fmla="*/ 402431 h 611981"/>
              <a:gd name="connsiteX140" fmla="*/ 52388 w 867204"/>
              <a:gd name="connsiteY140" fmla="*/ 407194 h 611981"/>
              <a:gd name="connsiteX141" fmla="*/ 45244 w 867204"/>
              <a:gd name="connsiteY141" fmla="*/ 411956 h 611981"/>
              <a:gd name="connsiteX142" fmla="*/ 35719 w 867204"/>
              <a:gd name="connsiteY142" fmla="*/ 414338 h 611981"/>
              <a:gd name="connsiteX143" fmla="*/ 21432 w 867204"/>
              <a:gd name="connsiteY143" fmla="*/ 419100 h 611981"/>
              <a:gd name="connsiteX144" fmla="*/ 7144 w 867204"/>
              <a:gd name="connsiteY144" fmla="*/ 423863 h 611981"/>
              <a:gd name="connsiteX145" fmla="*/ 0 w 867204"/>
              <a:gd name="connsiteY145" fmla="*/ 426244 h 611981"/>
              <a:gd name="connsiteX146" fmla="*/ 7144 w 867204"/>
              <a:gd name="connsiteY146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76213 w 867204"/>
              <a:gd name="connsiteY131" fmla="*/ 371475 h 611981"/>
              <a:gd name="connsiteX132" fmla="*/ 159544 w 867204"/>
              <a:gd name="connsiteY132" fmla="*/ 376238 h 611981"/>
              <a:gd name="connsiteX133" fmla="*/ 152400 w 867204"/>
              <a:gd name="connsiteY133" fmla="*/ 378619 h 611981"/>
              <a:gd name="connsiteX134" fmla="*/ 142875 w 867204"/>
              <a:gd name="connsiteY134" fmla="*/ 381000 h 611981"/>
              <a:gd name="connsiteX135" fmla="*/ 128588 w 867204"/>
              <a:gd name="connsiteY135" fmla="*/ 385763 h 611981"/>
              <a:gd name="connsiteX136" fmla="*/ 121444 w 867204"/>
              <a:gd name="connsiteY136" fmla="*/ 388144 h 611981"/>
              <a:gd name="connsiteX137" fmla="*/ 104775 w 867204"/>
              <a:gd name="connsiteY137" fmla="*/ 397669 h 611981"/>
              <a:gd name="connsiteX138" fmla="*/ 66675 w 867204"/>
              <a:gd name="connsiteY138" fmla="*/ 402431 h 611981"/>
              <a:gd name="connsiteX139" fmla="*/ 52388 w 867204"/>
              <a:gd name="connsiteY139" fmla="*/ 407194 h 611981"/>
              <a:gd name="connsiteX140" fmla="*/ 45244 w 867204"/>
              <a:gd name="connsiteY140" fmla="*/ 411956 h 611981"/>
              <a:gd name="connsiteX141" fmla="*/ 35719 w 867204"/>
              <a:gd name="connsiteY141" fmla="*/ 414338 h 611981"/>
              <a:gd name="connsiteX142" fmla="*/ 21432 w 867204"/>
              <a:gd name="connsiteY142" fmla="*/ 419100 h 611981"/>
              <a:gd name="connsiteX143" fmla="*/ 7144 w 867204"/>
              <a:gd name="connsiteY143" fmla="*/ 423863 h 611981"/>
              <a:gd name="connsiteX144" fmla="*/ 0 w 867204"/>
              <a:gd name="connsiteY144" fmla="*/ 426244 h 611981"/>
              <a:gd name="connsiteX145" fmla="*/ 7144 w 867204"/>
              <a:gd name="connsiteY145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76213 w 867204"/>
              <a:gd name="connsiteY131" fmla="*/ 371475 h 611981"/>
              <a:gd name="connsiteX132" fmla="*/ 159544 w 867204"/>
              <a:gd name="connsiteY132" fmla="*/ 376238 h 611981"/>
              <a:gd name="connsiteX133" fmla="*/ 152400 w 867204"/>
              <a:gd name="connsiteY133" fmla="*/ 378619 h 611981"/>
              <a:gd name="connsiteX134" fmla="*/ 142875 w 867204"/>
              <a:gd name="connsiteY134" fmla="*/ 381000 h 611981"/>
              <a:gd name="connsiteX135" fmla="*/ 128588 w 867204"/>
              <a:gd name="connsiteY135" fmla="*/ 385763 h 611981"/>
              <a:gd name="connsiteX136" fmla="*/ 104775 w 867204"/>
              <a:gd name="connsiteY136" fmla="*/ 397669 h 611981"/>
              <a:gd name="connsiteX137" fmla="*/ 66675 w 867204"/>
              <a:gd name="connsiteY137" fmla="*/ 402431 h 611981"/>
              <a:gd name="connsiteX138" fmla="*/ 52388 w 867204"/>
              <a:gd name="connsiteY138" fmla="*/ 407194 h 611981"/>
              <a:gd name="connsiteX139" fmla="*/ 45244 w 867204"/>
              <a:gd name="connsiteY139" fmla="*/ 411956 h 611981"/>
              <a:gd name="connsiteX140" fmla="*/ 35719 w 867204"/>
              <a:gd name="connsiteY140" fmla="*/ 414338 h 611981"/>
              <a:gd name="connsiteX141" fmla="*/ 21432 w 867204"/>
              <a:gd name="connsiteY141" fmla="*/ 419100 h 611981"/>
              <a:gd name="connsiteX142" fmla="*/ 7144 w 867204"/>
              <a:gd name="connsiteY142" fmla="*/ 423863 h 611981"/>
              <a:gd name="connsiteX143" fmla="*/ 0 w 867204"/>
              <a:gd name="connsiteY143" fmla="*/ 426244 h 611981"/>
              <a:gd name="connsiteX144" fmla="*/ 7144 w 867204"/>
              <a:gd name="connsiteY144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76213 w 867204"/>
              <a:gd name="connsiteY131" fmla="*/ 371475 h 611981"/>
              <a:gd name="connsiteX132" fmla="*/ 159544 w 867204"/>
              <a:gd name="connsiteY132" fmla="*/ 376238 h 611981"/>
              <a:gd name="connsiteX133" fmla="*/ 152400 w 867204"/>
              <a:gd name="connsiteY133" fmla="*/ 378619 h 611981"/>
              <a:gd name="connsiteX134" fmla="*/ 142875 w 867204"/>
              <a:gd name="connsiteY134" fmla="*/ 381000 h 611981"/>
              <a:gd name="connsiteX135" fmla="*/ 104775 w 867204"/>
              <a:gd name="connsiteY135" fmla="*/ 397669 h 611981"/>
              <a:gd name="connsiteX136" fmla="*/ 66675 w 867204"/>
              <a:gd name="connsiteY136" fmla="*/ 402431 h 611981"/>
              <a:gd name="connsiteX137" fmla="*/ 52388 w 867204"/>
              <a:gd name="connsiteY137" fmla="*/ 407194 h 611981"/>
              <a:gd name="connsiteX138" fmla="*/ 45244 w 867204"/>
              <a:gd name="connsiteY138" fmla="*/ 411956 h 611981"/>
              <a:gd name="connsiteX139" fmla="*/ 35719 w 867204"/>
              <a:gd name="connsiteY139" fmla="*/ 414338 h 611981"/>
              <a:gd name="connsiteX140" fmla="*/ 21432 w 867204"/>
              <a:gd name="connsiteY140" fmla="*/ 419100 h 611981"/>
              <a:gd name="connsiteX141" fmla="*/ 7144 w 867204"/>
              <a:gd name="connsiteY141" fmla="*/ 423863 h 611981"/>
              <a:gd name="connsiteX142" fmla="*/ 0 w 867204"/>
              <a:gd name="connsiteY142" fmla="*/ 426244 h 611981"/>
              <a:gd name="connsiteX143" fmla="*/ 7144 w 867204"/>
              <a:gd name="connsiteY143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59544 w 867204"/>
              <a:gd name="connsiteY131" fmla="*/ 376238 h 611981"/>
              <a:gd name="connsiteX132" fmla="*/ 152400 w 867204"/>
              <a:gd name="connsiteY132" fmla="*/ 378619 h 611981"/>
              <a:gd name="connsiteX133" fmla="*/ 142875 w 867204"/>
              <a:gd name="connsiteY133" fmla="*/ 381000 h 611981"/>
              <a:gd name="connsiteX134" fmla="*/ 104775 w 867204"/>
              <a:gd name="connsiteY134" fmla="*/ 397669 h 611981"/>
              <a:gd name="connsiteX135" fmla="*/ 66675 w 867204"/>
              <a:gd name="connsiteY135" fmla="*/ 402431 h 611981"/>
              <a:gd name="connsiteX136" fmla="*/ 52388 w 867204"/>
              <a:gd name="connsiteY136" fmla="*/ 407194 h 611981"/>
              <a:gd name="connsiteX137" fmla="*/ 45244 w 867204"/>
              <a:gd name="connsiteY137" fmla="*/ 411956 h 611981"/>
              <a:gd name="connsiteX138" fmla="*/ 35719 w 867204"/>
              <a:gd name="connsiteY138" fmla="*/ 414338 h 611981"/>
              <a:gd name="connsiteX139" fmla="*/ 21432 w 867204"/>
              <a:gd name="connsiteY139" fmla="*/ 419100 h 611981"/>
              <a:gd name="connsiteX140" fmla="*/ 7144 w 867204"/>
              <a:gd name="connsiteY140" fmla="*/ 423863 h 611981"/>
              <a:gd name="connsiteX141" fmla="*/ 0 w 867204"/>
              <a:gd name="connsiteY141" fmla="*/ 426244 h 611981"/>
              <a:gd name="connsiteX142" fmla="*/ 7144 w 867204"/>
              <a:gd name="connsiteY142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59544 w 867204"/>
              <a:gd name="connsiteY131" fmla="*/ 376238 h 611981"/>
              <a:gd name="connsiteX132" fmla="*/ 152400 w 867204"/>
              <a:gd name="connsiteY132" fmla="*/ 378619 h 611981"/>
              <a:gd name="connsiteX133" fmla="*/ 142875 w 867204"/>
              <a:gd name="connsiteY133" fmla="*/ 381000 h 611981"/>
              <a:gd name="connsiteX134" fmla="*/ 104775 w 867204"/>
              <a:gd name="connsiteY134" fmla="*/ 397669 h 611981"/>
              <a:gd name="connsiteX135" fmla="*/ 66675 w 867204"/>
              <a:gd name="connsiteY135" fmla="*/ 402431 h 611981"/>
              <a:gd name="connsiteX136" fmla="*/ 52388 w 867204"/>
              <a:gd name="connsiteY136" fmla="*/ 407194 h 611981"/>
              <a:gd name="connsiteX137" fmla="*/ 45244 w 867204"/>
              <a:gd name="connsiteY137" fmla="*/ 411956 h 611981"/>
              <a:gd name="connsiteX138" fmla="*/ 35719 w 867204"/>
              <a:gd name="connsiteY138" fmla="*/ 414338 h 611981"/>
              <a:gd name="connsiteX139" fmla="*/ 21432 w 867204"/>
              <a:gd name="connsiteY139" fmla="*/ 419100 h 611981"/>
              <a:gd name="connsiteX140" fmla="*/ 7144 w 867204"/>
              <a:gd name="connsiteY140" fmla="*/ 423863 h 611981"/>
              <a:gd name="connsiteX141" fmla="*/ 0 w 867204"/>
              <a:gd name="connsiteY141" fmla="*/ 426244 h 611981"/>
              <a:gd name="connsiteX142" fmla="*/ 7144 w 867204"/>
              <a:gd name="connsiteY142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59544 w 867204"/>
              <a:gd name="connsiteY131" fmla="*/ 376238 h 611981"/>
              <a:gd name="connsiteX132" fmla="*/ 152400 w 867204"/>
              <a:gd name="connsiteY132" fmla="*/ 378619 h 611981"/>
              <a:gd name="connsiteX133" fmla="*/ 142875 w 867204"/>
              <a:gd name="connsiteY133" fmla="*/ 381000 h 611981"/>
              <a:gd name="connsiteX134" fmla="*/ 104775 w 867204"/>
              <a:gd name="connsiteY134" fmla="*/ 397669 h 611981"/>
              <a:gd name="connsiteX135" fmla="*/ 66675 w 867204"/>
              <a:gd name="connsiteY135" fmla="*/ 402431 h 611981"/>
              <a:gd name="connsiteX136" fmla="*/ 52388 w 867204"/>
              <a:gd name="connsiteY136" fmla="*/ 407194 h 611981"/>
              <a:gd name="connsiteX137" fmla="*/ 45244 w 867204"/>
              <a:gd name="connsiteY137" fmla="*/ 411956 h 611981"/>
              <a:gd name="connsiteX138" fmla="*/ 35719 w 867204"/>
              <a:gd name="connsiteY138" fmla="*/ 414338 h 611981"/>
              <a:gd name="connsiteX139" fmla="*/ 21432 w 867204"/>
              <a:gd name="connsiteY139" fmla="*/ 419100 h 611981"/>
              <a:gd name="connsiteX140" fmla="*/ 7144 w 867204"/>
              <a:gd name="connsiteY140" fmla="*/ 423863 h 611981"/>
              <a:gd name="connsiteX141" fmla="*/ 0 w 867204"/>
              <a:gd name="connsiteY141" fmla="*/ 426244 h 611981"/>
              <a:gd name="connsiteX142" fmla="*/ 7144 w 867204"/>
              <a:gd name="connsiteY142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69119 w 867204"/>
              <a:gd name="connsiteY42" fmla="*/ 69056 h 611981"/>
              <a:gd name="connsiteX43" fmla="*/ 576263 w 867204"/>
              <a:gd name="connsiteY43" fmla="*/ 73819 h 611981"/>
              <a:gd name="connsiteX44" fmla="*/ 583407 w 867204"/>
              <a:gd name="connsiteY44" fmla="*/ 76200 h 611981"/>
              <a:gd name="connsiteX45" fmla="*/ 590550 w 867204"/>
              <a:gd name="connsiteY45" fmla="*/ 83344 h 611981"/>
              <a:gd name="connsiteX46" fmla="*/ 600075 w 867204"/>
              <a:gd name="connsiteY46" fmla="*/ 88106 h 611981"/>
              <a:gd name="connsiteX47" fmla="*/ 619125 w 867204"/>
              <a:gd name="connsiteY47" fmla="*/ 100013 h 611981"/>
              <a:gd name="connsiteX48" fmla="*/ 626269 w 867204"/>
              <a:gd name="connsiteY48" fmla="*/ 104775 h 611981"/>
              <a:gd name="connsiteX49" fmla="*/ 645319 w 867204"/>
              <a:gd name="connsiteY49" fmla="*/ 116681 h 611981"/>
              <a:gd name="connsiteX50" fmla="*/ 654844 w 867204"/>
              <a:gd name="connsiteY50" fmla="*/ 130969 h 611981"/>
              <a:gd name="connsiteX51" fmla="*/ 661988 w 867204"/>
              <a:gd name="connsiteY51" fmla="*/ 140494 h 611981"/>
              <a:gd name="connsiteX52" fmla="*/ 666750 w 867204"/>
              <a:gd name="connsiteY52" fmla="*/ 147638 h 611981"/>
              <a:gd name="connsiteX53" fmla="*/ 681038 w 867204"/>
              <a:gd name="connsiteY53" fmla="*/ 157163 h 611981"/>
              <a:gd name="connsiteX54" fmla="*/ 695325 w 867204"/>
              <a:gd name="connsiteY54" fmla="*/ 166688 h 611981"/>
              <a:gd name="connsiteX55" fmla="*/ 702469 w 867204"/>
              <a:gd name="connsiteY55" fmla="*/ 173831 h 611981"/>
              <a:gd name="connsiteX56" fmla="*/ 716757 w 867204"/>
              <a:gd name="connsiteY56" fmla="*/ 180975 h 611981"/>
              <a:gd name="connsiteX57" fmla="*/ 731044 w 867204"/>
              <a:gd name="connsiteY57" fmla="*/ 190500 h 611981"/>
              <a:gd name="connsiteX58" fmla="*/ 738188 w 867204"/>
              <a:gd name="connsiteY58" fmla="*/ 195263 h 611981"/>
              <a:gd name="connsiteX59" fmla="*/ 752475 w 867204"/>
              <a:gd name="connsiteY59" fmla="*/ 207169 h 611981"/>
              <a:gd name="connsiteX60" fmla="*/ 766763 w 867204"/>
              <a:gd name="connsiteY60" fmla="*/ 219075 h 611981"/>
              <a:gd name="connsiteX61" fmla="*/ 773907 w 867204"/>
              <a:gd name="connsiteY61" fmla="*/ 221456 h 611981"/>
              <a:gd name="connsiteX62" fmla="*/ 785813 w 867204"/>
              <a:gd name="connsiteY62" fmla="*/ 228600 h 611981"/>
              <a:gd name="connsiteX63" fmla="*/ 792957 w 867204"/>
              <a:gd name="connsiteY63" fmla="*/ 230981 h 611981"/>
              <a:gd name="connsiteX64" fmla="*/ 804863 w 867204"/>
              <a:gd name="connsiteY64" fmla="*/ 238125 h 611981"/>
              <a:gd name="connsiteX65" fmla="*/ 821532 w 867204"/>
              <a:gd name="connsiteY65" fmla="*/ 245269 h 611981"/>
              <a:gd name="connsiteX66" fmla="*/ 833438 w 867204"/>
              <a:gd name="connsiteY66" fmla="*/ 257175 h 611981"/>
              <a:gd name="connsiteX67" fmla="*/ 845344 w 867204"/>
              <a:gd name="connsiteY67" fmla="*/ 271463 h 611981"/>
              <a:gd name="connsiteX68" fmla="*/ 847725 w 867204"/>
              <a:gd name="connsiteY68" fmla="*/ 278606 h 611981"/>
              <a:gd name="connsiteX69" fmla="*/ 854869 w 867204"/>
              <a:gd name="connsiteY69" fmla="*/ 288131 h 611981"/>
              <a:gd name="connsiteX70" fmla="*/ 859632 w 867204"/>
              <a:gd name="connsiteY70" fmla="*/ 295275 h 611981"/>
              <a:gd name="connsiteX71" fmla="*/ 862013 w 867204"/>
              <a:gd name="connsiteY71" fmla="*/ 304800 h 611981"/>
              <a:gd name="connsiteX72" fmla="*/ 852488 w 867204"/>
              <a:gd name="connsiteY72" fmla="*/ 309563 h 611981"/>
              <a:gd name="connsiteX73" fmla="*/ 845344 w 867204"/>
              <a:gd name="connsiteY73" fmla="*/ 307181 h 611981"/>
              <a:gd name="connsiteX74" fmla="*/ 802482 w 867204"/>
              <a:gd name="connsiteY74" fmla="*/ 311944 h 611981"/>
              <a:gd name="connsiteX75" fmla="*/ 807244 w 867204"/>
              <a:gd name="connsiteY75" fmla="*/ 328613 h 611981"/>
              <a:gd name="connsiteX76" fmla="*/ 814388 w 867204"/>
              <a:gd name="connsiteY76" fmla="*/ 333375 h 611981"/>
              <a:gd name="connsiteX77" fmla="*/ 826294 w 867204"/>
              <a:gd name="connsiteY77" fmla="*/ 347663 h 611981"/>
              <a:gd name="connsiteX78" fmla="*/ 833438 w 867204"/>
              <a:gd name="connsiteY78" fmla="*/ 354806 h 611981"/>
              <a:gd name="connsiteX79" fmla="*/ 835819 w 867204"/>
              <a:gd name="connsiteY79" fmla="*/ 383381 h 611981"/>
              <a:gd name="connsiteX80" fmla="*/ 831057 w 867204"/>
              <a:gd name="connsiteY80" fmla="*/ 390525 h 611981"/>
              <a:gd name="connsiteX81" fmla="*/ 807244 w 867204"/>
              <a:gd name="connsiteY81" fmla="*/ 404813 h 611981"/>
              <a:gd name="connsiteX82" fmla="*/ 790575 w 867204"/>
              <a:gd name="connsiteY82" fmla="*/ 416719 h 611981"/>
              <a:gd name="connsiteX83" fmla="*/ 781050 w 867204"/>
              <a:gd name="connsiteY83" fmla="*/ 400050 h 611981"/>
              <a:gd name="connsiteX84" fmla="*/ 773907 w 867204"/>
              <a:gd name="connsiteY84" fmla="*/ 385763 h 611981"/>
              <a:gd name="connsiteX85" fmla="*/ 766763 w 867204"/>
              <a:gd name="connsiteY85" fmla="*/ 388144 h 611981"/>
              <a:gd name="connsiteX86" fmla="*/ 754857 w 867204"/>
              <a:gd name="connsiteY86" fmla="*/ 402431 h 611981"/>
              <a:gd name="connsiteX87" fmla="*/ 747713 w 867204"/>
              <a:gd name="connsiteY87" fmla="*/ 407194 h 611981"/>
              <a:gd name="connsiteX88" fmla="*/ 742950 w 867204"/>
              <a:gd name="connsiteY88" fmla="*/ 414338 h 611981"/>
              <a:gd name="connsiteX89" fmla="*/ 733425 w 867204"/>
              <a:gd name="connsiteY89" fmla="*/ 431006 h 611981"/>
              <a:gd name="connsiteX90" fmla="*/ 726282 w 867204"/>
              <a:gd name="connsiteY90" fmla="*/ 438150 h 611981"/>
              <a:gd name="connsiteX91" fmla="*/ 716757 w 867204"/>
              <a:gd name="connsiteY91" fmla="*/ 452438 h 611981"/>
              <a:gd name="connsiteX92" fmla="*/ 723900 w 867204"/>
              <a:gd name="connsiteY92" fmla="*/ 490538 h 611981"/>
              <a:gd name="connsiteX93" fmla="*/ 728663 w 867204"/>
              <a:gd name="connsiteY93" fmla="*/ 504825 h 611981"/>
              <a:gd name="connsiteX94" fmla="*/ 721519 w 867204"/>
              <a:gd name="connsiteY94" fmla="*/ 538163 h 611981"/>
              <a:gd name="connsiteX95" fmla="*/ 719138 w 867204"/>
              <a:gd name="connsiteY95" fmla="*/ 545306 h 611981"/>
              <a:gd name="connsiteX96" fmla="*/ 711994 w 867204"/>
              <a:gd name="connsiteY96" fmla="*/ 552450 h 611981"/>
              <a:gd name="connsiteX97" fmla="*/ 704850 w 867204"/>
              <a:gd name="connsiteY97" fmla="*/ 576263 h 611981"/>
              <a:gd name="connsiteX98" fmla="*/ 702469 w 867204"/>
              <a:gd name="connsiteY98" fmla="*/ 592931 h 611981"/>
              <a:gd name="connsiteX99" fmla="*/ 695325 w 867204"/>
              <a:gd name="connsiteY99" fmla="*/ 597694 h 611981"/>
              <a:gd name="connsiteX100" fmla="*/ 683419 w 867204"/>
              <a:gd name="connsiteY100" fmla="*/ 611981 h 611981"/>
              <a:gd name="connsiteX101" fmla="*/ 676275 w 867204"/>
              <a:gd name="connsiteY101" fmla="*/ 597694 h 611981"/>
              <a:gd name="connsiteX102" fmla="*/ 671513 w 867204"/>
              <a:gd name="connsiteY102" fmla="*/ 583406 h 611981"/>
              <a:gd name="connsiteX103" fmla="*/ 666750 w 867204"/>
              <a:gd name="connsiteY103" fmla="*/ 569119 h 611981"/>
              <a:gd name="connsiteX104" fmla="*/ 664369 w 867204"/>
              <a:gd name="connsiteY104" fmla="*/ 561975 h 611981"/>
              <a:gd name="connsiteX105" fmla="*/ 650082 w 867204"/>
              <a:gd name="connsiteY105" fmla="*/ 550069 h 611981"/>
              <a:gd name="connsiteX106" fmla="*/ 642938 w 867204"/>
              <a:gd name="connsiteY106" fmla="*/ 542925 h 611981"/>
              <a:gd name="connsiteX107" fmla="*/ 628650 w 867204"/>
              <a:gd name="connsiteY107" fmla="*/ 535781 h 611981"/>
              <a:gd name="connsiteX108" fmla="*/ 614363 w 867204"/>
              <a:gd name="connsiteY108" fmla="*/ 526256 h 611981"/>
              <a:gd name="connsiteX109" fmla="*/ 604838 w 867204"/>
              <a:gd name="connsiteY109" fmla="*/ 519113 h 611981"/>
              <a:gd name="connsiteX110" fmla="*/ 590550 w 867204"/>
              <a:gd name="connsiteY110" fmla="*/ 514350 h 611981"/>
              <a:gd name="connsiteX111" fmla="*/ 583407 w 867204"/>
              <a:gd name="connsiteY111" fmla="*/ 511969 h 611981"/>
              <a:gd name="connsiteX112" fmla="*/ 566738 w 867204"/>
              <a:gd name="connsiteY112" fmla="*/ 504825 h 611981"/>
              <a:gd name="connsiteX113" fmla="*/ 557213 w 867204"/>
              <a:gd name="connsiteY113" fmla="*/ 497681 h 611981"/>
              <a:gd name="connsiteX114" fmla="*/ 542925 w 867204"/>
              <a:gd name="connsiteY114" fmla="*/ 488156 h 611981"/>
              <a:gd name="connsiteX115" fmla="*/ 535782 w 867204"/>
              <a:gd name="connsiteY115" fmla="*/ 483394 h 611981"/>
              <a:gd name="connsiteX116" fmla="*/ 531019 w 867204"/>
              <a:gd name="connsiteY116" fmla="*/ 476250 h 611981"/>
              <a:gd name="connsiteX117" fmla="*/ 516732 w 867204"/>
              <a:gd name="connsiteY117" fmla="*/ 466725 h 611981"/>
              <a:gd name="connsiteX118" fmla="*/ 502444 w 867204"/>
              <a:gd name="connsiteY118" fmla="*/ 457200 h 611981"/>
              <a:gd name="connsiteX119" fmla="*/ 492919 w 867204"/>
              <a:gd name="connsiteY119" fmla="*/ 450056 h 611981"/>
              <a:gd name="connsiteX120" fmla="*/ 478632 w 867204"/>
              <a:gd name="connsiteY120" fmla="*/ 435769 h 611981"/>
              <a:gd name="connsiteX121" fmla="*/ 461963 w 867204"/>
              <a:gd name="connsiteY121" fmla="*/ 423863 h 611981"/>
              <a:gd name="connsiteX122" fmla="*/ 457200 w 867204"/>
              <a:gd name="connsiteY122" fmla="*/ 416719 h 611981"/>
              <a:gd name="connsiteX123" fmla="*/ 442913 w 867204"/>
              <a:gd name="connsiteY123" fmla="*/ 407194 h 611981"/>
              <a:gd name="connsiteX124" fmla="*/ 438150 w 867204"/>
              <a:gd name="connsiteY124" fmla="*/ 400050 h 611981"/>
              <a:gd name="connsiteX125" fmla="*/ 428625 w 867204"/>
              <a:gd name="connsiteY125" fmla="*/ 392906 h 611981"/>
              <a:gd name="connsiteX126" fmla="*/ 407194 w 867204"/>
              <a:gd name="connsiteY126" fmla="*/ 376238 h 611981"/>
              <a:gd name="connsiteX127" fmla="*/ 392907 w 867204"/>
              <a:gd name="connsiteY127" fmla="*/ 369094 h 611981"/>
              <a:gd name="connsiteX128" fmla="*/ 378619 w 867204"/>
              <a:gd name="connsiteY128" fmla="*/ 364331 h 611981"/>
              <a:gd name="connsiteX129" fmla="*/ 359569 w 867204"/>
              <a:gd name="connsiteY129" fmla="*/ 354806 h 611981"/>
              <a:gd name="connsiteX130" fmla="*/ 209550 w 867204"/>
              <a:gd name="connsiteY130" fmla="*/ 361950 h 611981"/>
              <a:gd name="connsiteX131" fmla="*/ 159544 w 867204"/>
              <a:gd name="connsiteY131" fmla="*/ 387917 h 611981"/>
              <a:gd name="connsiteX132" fmla="*/ 152400 w 867204"/>
              <a:gd name="connsiteY132" fmla="*/ 378619 h 611981"/>
              <a:gd name="connsiteX133" fmla="*/ 142875 w 867204"/>
              <a:gd name="connsiteY133" fmla="*/ 381000 h 611981"/>
              <a:gd name="connsiteX134" fmla="*/ 104775 w 867204"/>
              <a:gd name="connsiteY134" fmla="*/ 397669 h 611981"/>
              <a:gd name="connsiteX135" fmla="*/ 66675 w 867204"/>
              <a:gd name="connsiteY135" fmla="*/ 402431 h 611981"/>
              <a:gd name="connsiteX136" fmla="*/ 52388 w 867204"/>
              <a:gd name="connsiteY136" fmla="*/ 407194 h 611981"/>
              <a:gd name="connsiteX137" fmla="*/ 45244 w 867204"/>
              <a:gd name="connsiteY137" fmla="*/ 411956 h 611981"/>
              <a:gd name="connsiteX138" fmla="*/ 35719 w 867204"/>
              <a:gd name="connsiteY138" fmla="*/ 414338 h 611981"/>
              <a:gd name="connsiteX139" fmla="*/ 21432 w 867204"/>
              <a:gd name="connsiteY139" fmla="*/ 419100 h 611981"/>
              <a:gd name="connsiteX140" fmla="*/ 7144 w 867204"/>
              <a:gd name="connsiteY140" fmla="*/ 423863 h 611981"/>
              <a:gd name="connsiteX141" fmla="*/ 0 w 867204"/>
              <a:gd name="connsiteY141" fmla="*/ 426244 h 611981"/>
              <a:gd name="connsiteX142" fmla="*/ 7144 w 867204"/>
              <a:gd name="connsiteY142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695325 w 867204"/>
              <a:gd name="connsiteY53" fmla="*/ 166688 h 611981"/>
              <a:gd name="connsiteX54" fmla="*/ 702469 w 867204"/>
              <a:gd name="connsiteY54" fmla="*/ 173831 h 611981"/>
              <a:gd name="connsiteX55" fmla="*/ 716757 w 867204"/>
              <a:gd name="connsiteY55" fmla="*/ 180975 h 611981"/>
              <a:gd name="connsiteX56" fmla="*/ 731044 w 867204"/>
              <a:gd name="connsiteY56" fmla="*/ 190500 h 611981"/>
              <a:gd name="connsiteX57" fmla="*/ 738188 w 867204"/>
              <a:gd name="connsiteY57" fmla="*/ 195263 h 611981"/>
              <a:gd name="connsiteX58" fmla="*/ 752475 w 867204"/>
              <a:gd name="connsiteY58" fmla="*/ 207169 h 611981"/>
              <a:gd name="connsiteX59" fmla="*/ 766763 w 867204"/>
              <a:gd name="connsiteY59" fmla="*/ 219075 h 611981"/>
              <a:gd name="connsiteX60" fmla="*/ 773907 w 867204"/>
              <a:gd name="connsiteY60" fmla="*/ 221456 h 611981"/>
              <a:gd name="connsiteX61" fmla="*/ 785813 w 867204"/>
              <a:gd name="connsiteY61" fmla="*/ 228600 h 611981"/>
              <a:gd name="connsiteX62" fmla="*/ 792957 w 867204"/>
              <a:gd name="connsiteY62" fmla="*/ 230981 h 611981"/>
              <a:gd name="connsiteX63" fmla="*/ 804863 w 867204"/>
              <a:gd name="connsiteY63" fmla="*/ 238125 h 611981"/>
              <a:gd name="connsiteX64" fmla="*/ 821532 w 867204"/>
              <a:gd name="connsiteY64" fmla="*/ 245269 h 611981"/>
              <a:gd name="connsiteX65" fmla="*/ 833438 w 867204"/>
              <a:gd name="connsiteY65" fmla="*/ 257175 h 611981"/>
              <a:gd name="connsiteX66" fmla="*/ 845344 w 867204"/>
              <a:gd name="connsiteY66" fmla="*/ 271463 h 611981"/>
              <a:gd name="connsiteX67" fmla="*/ 847725 w 867204"/>
              <a:gd name="connsiteY67" fmla="*/ 278606 h 611981"/>
              <a:gd name="connsiteX68" fmla="*/ 854869 w 867204"/>
              <a:gd name="connsiteY68" fmla="*/ 288131 h 611981"/>
              <a:gd name="connsiteX69" fmla="*/ 859632 w 867204"/>
              <a:gd name="connsiteY69" fmla="*/ 295275 h 611981"/>
              <a:gd name="connsiteX70" fmla="*/ 862013 w 867204"/>
              <a:gd name="connsiteY70" fmla="*/ 304800 h 611981"/>
              <a:gd name="connsiteX71" fmla="*/ 852488 w 867204"/>
              <a:gd name="connsiteY71" fmla="*/ 309563 h 611981"/>
              <a:gd name="connsiteX72" fmla="*/ 845344 w 867204"/>
              <a:gd name="connsiteY72" fmla="*/ 307181 h 611981"/>
              <a:gd name="connsiteX73" fmla="*/ 802482 w 867204"/>
              <a:gd name="connsiteY73" fmla="*/ 311944 h 611981"/>
              <a:gd name="connsiteX74" fmla="*/ 807244 w 867204"/>
              <a:gd name="connsiteY74" fmla="*/ 328613 h 611981"/>
              <a:gd name="connsiteX75" fmla="*/ 814388 w 867204"/>
              <a:gd name="connsiteY75" fmla="*/ 333375 h 611981"/>
              <a:gd name="connsiteX76" fmla="*/ 826294 w 867204"/>
              <a:gd name="connsiteY76" fmla="*/ 347663 h 611981"/>
              <a:gd name="connsiteX77" fmla="*/ 833438 w 867204"/>
              <a:gd name="connsiteY77" fmla="*/ 354806 h 611981"/>
              <a:gd name="connsiteX78" fmla="*/ 835819 w 867204"/>
              <a:gd name="connsiteY78" fmla="*/ 383381 h 611981"/>
              <a:gd name="connsiteX79" fmla="*/ 831057 w 867204"/>
              <a:gd name="connsiteY79" fmla="*/ 390525 h 611981"/>
              <a:gd name="connsiteX80" fmla="*/ 807244 w 867204"/>
              <a:gd name="connsiteY80" fmla="*/ 404813 h 611981"/>
              <a:gd name="connsiteX81" fmla="*/ 790575 w 867204"/>
              <a:gd name="connsiteY81" fmla="*/ 416719 h 611981"/>
              <a:gd name="connsiteX82" fmla="*/ 781050 w 867204"/>
              <a:gd name="connsiteY82" fmla="*/ 400050 h 611981"/>
              <a:gd name="connsiteX83" fmla="*/ 773907 w 867204"/>
              <a:gd name="connsiteY83" fmla="*/ 385763 h 611981"/>
              <a:gd name="connsiteX84" fmla="*/ 766763 w 867204"/>
              <a:gd name="connsiteY84" fmla="*/ 388144 h 611981"/>
              <a:gd name="connsiteX85" fmla="*/ 754857 w 867204"/>
              <a:gd name="connsiteY85" fmla="*/ 402431 h 611981"/>
              <a:gd name="connsiteX86" fmla="*/ 747713 w 867204"/>
              <a:gd name="connsiteY86" fmla="*/ 407194 h 611981"/>
              <a:gd name="connsiteX87" fmla="*/ 742950 w 867204"/>
              <a:gd name="connsiteY87" fmla="*/ 414338 h 611981"/>
              <a:gd name="connsiteX88" fmla="*/ 733425 w 867204"/>
              <a:gd name="connsiteY88" fmla="*/ 431006 h 611981"/>
              <a:gd name="connsiteX89" fmla="*/ 726282 w 867204"/>
              <a:gd name="connsiteY89" fmla="*/ 438150 h 611981"/>
              <a:gd name="connsiteX90" fmla="*/ 716757 w 867204"/>
              <a:gd name="connsiteY90" fmla="*/ 452438 h 611981"/>
              <a:gd name="connsiteX91" fmla="*/ 723900 w 867204"/>
              <a:gd name="connsiteY91" fmla="*/ 490538 h 611981"/>
              <a:gd name="connsiteX92" fmla="*/ 728663 w 867204"/>
              <a:gd name="connsiteY92" fmla="*/ 504825 h 611981"/>
              <a:gd name="connsiteX93" fmla="*/ 721519 w 867204"/>
              <a:gd name="connsiteY93" fmla="*/ 538163 h 611981"/>
              <a:gd name="connsiteX94" fmla="*/ 719138 w 867204"/>
              <a:gd name="connsiteY94" fmla="*/ 545306 h 611981"/>
              <a:gd name="connsiteX95" fmla="*/ 711994 w 867204"/>
              <a:gd name="connsiteY95" fmla="*/ 552450 h 611981"/>
              <a:gd name="connsiteX96" fmla="*/ 704850 w 867204"/>
              <a:gd name="connsiteY96" fmla="*/ 576263 h 611981"/>
              <a:gd name="connsiteX97" fmla="*/ 702469 w 867204"/>
              <a:gd name="connsiteY97" fmla="*/ 592931 h 611981"/>
              <a:gd name="connsiteX98" fmla="*/ 695325 w 867204"/>
              <a:gd name="connsiteY98" fmla="*/ 597694 h 611981"/>
              <a:gd name="connsiteX99" fmla="*/ 683419 w 867204"/>
              <a:gd name="connsiteY99" fmla="*/ 611981 h 611981"/>
              <a:gd name="connsiteX100" fmla="*/ 676275 w 867204"/>
              <a:gd name="connsiteY100" fmla="*/ 597694 h 611981"/>
              <a:gd name="connsiteX101" fmla="*/ 671513 w 867204"/>
              <a:gd name="connsiteY101" fmla="*/ 583406 h 611981"/>
              <a:gd name="connsiteX102" fmla="*/ 666750 w 867204"/>
              <a:gd name="connsiteY102" fmla="*/ 569119 h 611981"/>
              <a:gd name="connsiteX103" fmla="*/ 664369 w 867204"/>
              <a:gd name="connsiteY103" fmla="*/ 561975 h 611981"/>
              <a:gd name="connsiteX104" fmla="*/ 650082 w 867204"/>
              <a:gd name="connsiteY104" fmla="*/ 550069 h 611981"/>
              <a:gd name="connsiteX105" fmla="*/ 642938 w 867204"/>
              <a:gd name="connsiteY105" fmla="*/ 542925 h 611981"/>
              <a:gd name="connsiteX106" fmla="*/ 628650 w 867204"/>
              <a:gd name="connsiteY106" fmla="*/ 535781 h 611981"/>
              <a:gd name="connsiteX107" fmla="*/ 614363 w 867204"/>
              <a:gd name="connsiteY107" fmla="*/ 526256 h 611981"/>
              <a:gd name="connsiteX108" fmla="*/ 604838 w 867204"/>
              <a:gd name="connsiteY108" fmla="*/ 519113 h 611981"/>
              <a:gd name="connsiteX109" fmla="*/ 590550 w 867204"/>
              <a:gd name="connsiteY109" fmla="*/ 514350 h 611981"/>
              <a:gd name="connsiteX110" fmla="*/ 583407 w 867204"/>
              <a:gd name="connsiteY110" fmla="*/ 511969 h 611981"/>
              <a:gd name="connsiteX111" fmla="*/ 566738 w 867204"/>
              <a:gd name="connsiteY111" fmla="*/ 504825 h 611981"/>
              <a:gd name="connsiteX112" fmla="*/ 557213 w 867204"/>
              <a:gd name="connsiteY112" fmla="*/ 497681 h 611981"/>
              <a:gd name="connsiteX113" fmla="*/ 542925 w 867204"/>
              <a:gd name="connsiteY113" fmla="*/ 488156 h 611981"/>
              <a:gd name="connsiteX114" fmla="*/ 535782 w 867204"/>
              <a:gd name="connsiteY114" fmla="*/ 483394 h 611981"/>
              <a:gd name="connsiteX115" fmla="*/ 531019 w 867204"/>
              <a:gd name="connsiteY115" fmla="*/ 476250 h 611981"/>
              <a:gd name="connsiteX116" fmla="*/ 516732 w 867204"/>
              <a:gd name="connsiteY116" fmla="*/ 466725 h 611981"/>
              <a:gd name="connsiteX117" fmla="*/ 502444 w 867204"/>
              <a:gd name="connsiteY117" fmla="*/ 457200 h 611981"/>
              <a:gd name="connsiteX118" fmla="*/ 492919 w 867204"/>
              <a:gd name="connsiteY118" fmla="*/ 450056 h 611981"/>
              <a:gd name="connsiteX119" fmla="*/ 478632 w 867204"/>
              <a:gd name="connsiteY119" fmla="*/ 435769 h 611981"/>
              <a:gd name="connsiteX120" fmla="*/ 461963 w 867204"/>
              <a:gd name="connsiteY120" fmla="*/ 423863 h 611981"/>
              <a:gd name="connsiteX121" fmla="*/ 457200 w 867204"/>
              <a:gd name="connsiteY121" fmla="*/ 416719 h 611981"/>
              <a:gd name="connsiteX122" fmla="*/ 442913 w 867204"/>
              <a:gd name="connsiteY122" fmla="*/ 407194 h 611981"/>
              <a:gd name="connsiteX123" fmla="*/ 438150 w 867204"/>
              <a:gd name="connsiteY123" fmla="*/ 400050 h 611981"/>
              <a:gd name="connsiteX124" fmla="*/ 428625 w 867204"/>
              <a:gd name="connsiteY124" fmla="*/ 392906 h 611981"/>
              <a:gd name="connsiteX125" fmla="*/ 407194 w 867204"/>
              <a:gd name="connsiteY125" fmla="*/ 376238 h 611981"/>
              <a:gd name="connsiteX126" fmla="*/ 392907 w 867204"/>
              <a:gd name="connsiteY126" fmla="*/ 369094 h 611981"/>
              <a:gd name="connsiteX127" fmla="*/ 378619 w 867204"/>
              <a:gd name="connsiteY127" fmla="*/ 364331 h 611981"/>
              <a:gd name="connsiteX128" fmla="*/ 359569 w 867204"/>
              <a:gd name="connsiteY128" fmla="*/ 354806 h 611981"/>
              <a:gd name="connsiteX129" fmla="*/ 209550 w 867204"/>
              <a:gd name="connsiteY129" fmla="*/ 361950 h 611981"/>
              <a:gd name="connsiteX130" fmla="*/ 159544 w 867204"/>
              <a:gd name="connsiteY130" fmla="*/ 387917 h 611981"/>
              <a:gd name="connsiteX131" fmla="*/ 152400 w 867204"/>
              <a:gd name="connsiteY131" fmla="*/ 378619 h 611981"/>
              <a:gd name="connsiteX132" fmla="*/ 142875 w 867204"/>
              <a:gd name="connsiteY132" fmla="*/ 381000 h 611981"/>
              <a:gd name="connsiteX133" fmla="*/ 104775 w 867204"/>
              <a:gd name="connsiteY133" fmla="*/ 397669 h 611981"/>
              <a:gd name="connsiteX134" fmla="*/ 66675 w 867204"/>
              <a:gd name="connsiteY134" fmla="*/ 402431 h 611981"/>
              <a:gd name="connsiteX135" fmla="*/ 52388 w 867204"/>
              <a:gd name="connsiteY135" fmla="*/ 407194 h 611981"/>
              <a:gd name="connsiteX136" fmla="*/ 45244 w 867204"/>
              <a:gd name="connsiteY136" fmla="*/ 411956 h 611981"/>
              <a:gd name="connsiteX137" fmla="*/ 35719 w 867204"/>
              <a:gd name="connsiteY137" fmla="*/ 414338 h 611981"/>
              <a:gd name="connsiteX138" fmla="*/ 21432 w 867204"/>
              <a:gd name="connsiteY138" fmla="*/ 419100 h 611981"/>
              <a:gd name="connsiteX139" fmla="*/ 7144 w 867204"/>
              <a:gd name="connsiteY139" fmla="*/ 423863 h 611981"/>
              <a:gd name="connsiteX140" fmla="*/ 0 w 867204"/>
              <a:gd name="connsiteY140" fmla="*/ 426244 h 611981"/>
              <a:gd name="connsiteX141" fmla="*/ 7144 w 867204"/>
              <a:gd name="connsiteY141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02469 w 867204"/>
              <a:gd name="connsiteY53" fmla="*/ 173831 h 611981"/>
              <a:gd name="connsiteX54" fmla="*/ 716757 w 867204"/>
              <a:gd name="connsiteY54" fmla="*/ 180975 h 611981"/>
              <a:gd name="connsiteX55" fmla="*/ 731044 w 867204"/>
              <a:gd name="connsiteY55" fmla="*/ 190500 h 611981"/>
              <a:gd name="connsiteX56" fmla="*/ 738188 w 867204"/>
              <a:gd name="connsiteY56" fmla="*/ 195263 h 611981"/>
              <a:gd name="connsiteX57" fmla="*/ 752475 w 867204"/>
              <a:gd name="connsiteY57" fmla="*/ 207169 h 611981"/>
              <a:gd name="connsiteX58" fmla="*/ 766763 w 867204"/>
              <a:gd name="connsiteY58" fmla="*/ 219075 h 611981"/>
              <a:gd name="connsiteX59" fmla="*/ 773907 w 867204"/>
              <a:gd name="connsiteY59" fmla="*/ 221456 h 611981"/>
              <a:gd name="connsiteX60" fmla="*/ 785813 w 867204"/>
              <a:gd name="connsiteY60" fmla="*/ 228600 h 611981"/>
              <a:gd name="connsiteX61" fmla="*/ 792957 w 867204"/>
              <a:gd name="connsiteY61" fmla="*/ 230981 h 611981"/>
              <a:gd name="connsiteX62" fmla="*/ 804863 w 867204"/>
              <a:gd name="connsiteY62" fmla="*/ 238125 h 611981"/>
              <a:gd name="connsiteX63" fmla="*/ 821532 w 867204"/>
              <a:gd name="connsiteY63" fmla="*/ 245269 h 611981"/>
              <a:gd name="connsiteX64" fmla="*/ 833438 w 867204"/>
              <a:gd name="connsiteY64" fmla="*/ 257175 h 611981"/>
              <a:gd name="connsiteX65" fmla="*/ 845344 w 867204"/>
              <a:gd name="connsiteY65" fmla="*/ 271463 h 611981"/>
              <a:gd name="connsiteX66" fmla="*/ 847725 w 867204"/>
              <a:gd name="connsiteY66" fmla="*/ 278606 h 611981"/>
              <a:gd name="connsiteX67" fmla="*/ 854869 w 867204"/>
              <a:gd name="connsiteY67" fmla="*/ 288131 h 611981"/>
              <a:gd name="connsiteX68" fmla="*/ 859632 w 867204"/>
              <a:gd name="connsiteY68" fmla="*/ 295275 h 611981"/>
              <a:gd name="connsiteX69" fmla="*/ 862013 w 867204"/>
              <a:gd name="connsiteY69" fmla="*/ 304800 h 611981"/>
              <a:gd name="connsiteX70" fmla="*/ 852488 w 867204"/>
              <a:gd name="connsiteY70" fmla="*/ 309563 h 611981"/>
              <a:gd name="connsiteX71" fmla="*/ 845344 w 867204"/>
              <a:gd name="connsiteY71" fmla="*/ 307181 h 611981"/>
              <a:gd name="connsiteX72" fmla="*/ 802482 w 867204"/>
              <a:gd name="connsiteY72" fmla="*/ 311944 h 611981"/>
              <a:gd name="connsiteX73" fmla="*/ 807244 w 867204"/>
              <a:gd name="connsiteY73" fmla="*/ 328613 h 611981"/>
              <a:gd name="connsiteX74" fmla="*/ 814388 w 867204"/>
              <a:gd name="connsiteY74" fmla="*/ 333375 h 611981"/>
              <a:gd name="connsiteX75" fmla="*/ 826294 w 867204"/>
              <a:gd name="connsiteY75" fmla="*/ 347663 h 611981"/>
              <a:gd name="connsiteX76" fmla="*/ 833438 w 867204"/>
              <a:gd name="connsiteY76" fmla="*/ 354806 h 611981"/>
              <a:gd name="connsiteX77" fmla="*/ 835819 w 867204"/>
              <a:gd name="connsiteY77" fmla="*/ 383381 h 611981"/>
              <a:gd name="connsiteX78" fmla="*/ 831057 w 867204"/>
              <a:gd name="connsiteY78" fmla="*/ 390525 h 611981"/>
              <a:gd name="connsiteX79" fmla="*/ 807244 w 867204"/>
              <a:gd name="connsiteY79" fmla="*/ 404813 h 611981"/>
              <a:gd name="connsiteX80" fmla="*/ 790575 w 867204"/>
              <a:gd name="connsiteY80" fmla="*/ 416719 h 611981"/>
              <a:gd name="connsiteX81" fmla="*/ 781050 w 867204"/>
              <a:gd name="connsiteY81" fmla="*/ 400050 h 611981"/>
              <a:gd name="connsiteX82" fmla="*/ 773907 w 867204"/>
              <a:gd name="connsiteY82" fmla="*/ 385763 h 611981"/>
              <a:gd name="connsiteX83" fmla="*/ 766763 w 867204"/>
              <a:gd name="connsiteY83" fmla="*/ 388144 h 611981"/>
              <a:gd name="connsiteX84" fmla="*/ 754857 w 867204"/>
              <a:gd name="connsiteY84" fmla="*/ 402431 h 611981"/>
              <a:gd name="connsiteX85" fmla="*/ 747713 w 867204"/>
              <a:gd name="connsiteY85" fmla="*/ 407194 h 611981"/>
              <a:gd name="connsiteX86" fmla="*/ 742950 w 867204"/>
              <a:gd name="connsiteY86" fmla="*/ 414338 h 611981"/>
              <a:gd name="connsiteX87" fmla="*/ 733425 w 867204"/>
              <a:gd name="connsiteY87" fmla="*/ 431006 h 611981"/>
              <a:gd name="connsiteX88" fmla="*/ 726282 w 867204"/>
              <a:gd name="connsiteY88" fmla="*/ 438150 h 611981"/>
              <a:gd name="connsiteX89" fmla="*/ 716757 w 867204"/>
              <a:gd name="connsiteY89" fmla="*/ 452438 h 611981"/>
              <a:gd name="connsiteX90" fmla="*/ 723900 w 867204"/>
              <a:gd name="connsiteY90" fmla="*/ 490538 h 611981"/>
              <a:gd name="connsiteX91" fmla="*/ 728663 w 867204"/>
              <a:gd name="connsiteY91" fmla="*/ 504825 h 611981"/>
              <a:gd name="connsiteX92" fmla="*/ 721519 w 867204"/>
              <a:gd name="connsiteY92" fmla="*/ 538163 h 611981"/>
              <a:gd name="connsiteX93" fmla="*/ 719138 w 867204"/>
              <a:gd name="connsiteY93" fmla="*/ 545306 h 611981"/>
              <a:gd name="connsiteX94" fmla="*/ 711994 w 867204"/>
              <a:gd name="connsiteY94" fmla="*/ 552450 h 611981"/>
              <a:gd name="connsiteX95" fmla="*/ 704850 w 867204"/>
              <a:gd name="connsiteY95" fmla="*/ 576263 h 611981"/>
              <a:gd name="connsiteX96" fmla="*/ 702469 w 867204"/>
              <a:gd name="connsiteY96" fmla="*/ 592931 h 611981"/>
              <a:gd name="connsiteX97" fmla="*/ 695325 w 867204"/>
              <a:gd name="connsiteY97" fmla="*/ 597694 h 611981"/>
              <a:gd name="connsiteX98" fmla="*/ 683419 w 867204"/>
              <a:gd name="connsiteY98" fmla="*/ 611981 h 611981"/>
              <a:gd name="connsiteX99" fmla="*/ 676275 w 867204"/>
              <a:gd name="connsiteY99" fmla="*/ 597694 h 611981"/>
              <a:gd name="connsiteX100" fmla="*/ 671513 w 867204"/>
              <a:gd name="connsiteY100" fmla="*/ 583406 h 611981"/>
              <a:gd name="connsiteX101" fmla="*/ 666750 w 867204"/>
              <a:gd name="connsiteY101" fmla="*/ 569119 h 611981"/>
              <a:gd name="connsiteX102" fmla="*/ 664369 w 867204"/>
              <a:gd name="connsiteY102" fmla="*/ 561975 h 611981"/>
              <a:gd name="connsiteX103" fmla="*/ 650082 w 867204"/>
              <a:gd name="connsiteY103" fmla="*/ 550069 h 611981"/>
              <a:gd name="connsiteX104" fmla="*/ 642938 w 867204"/>
              <a:gd name="connsiteY104" fmla="*/ 542925 h 611981"/>
              <a:gd name="connsiteX105" fmla="*/ 628650 w 867204"/>
              <a:gd name="connsiteY105" fmla="*/ 535781 h 611981"/>
              <a:gd name="connsiteX106" fmla="*/ 614363 w 867204"/>
              <a:gd name="connsiteY106" fmla="*/ 526256 h 611981"/>
              <a:gd name="connsiteX107" fmla="*/ 604838 w 867204"/>
              <a:gd name="connsiteY107" fmla="*/ 519113 h 611981"/>
              <a:gd name="connsiteX108" fmla="*/ 590550 w 867204"/>
              <a:gd name="connsiteY108" fmla="*/ 514350 h 611981"/>
              <a:gd name="connsiteX109" fmla="*/ 583407 w 867204"/>
              <a:gd name="connsiteY109" fmla="*/ 511969 h 611981"/>
              <a:gd name="connsiteX110" fmla="*/ 566738 w 867204"/>
              <a:gd name="connsiteY110" fmla="*/ 504825 h 611981"/>
              <a:gd name="connsiteX111" fmla="*/ 557213 w 867204"/>
              <a:gd name="connsiteY111" fmla="*/ 497681 h 611981"/>
              <a:gd name="connsiteX112" fmla="*/ 542925 w 867204"/>
              <a:gd name="connsiteY112" fmla="*/ 488156 h 611981"/>
              <a:gd name="connsiteX113" fmla="*/ 535782 w 867204"/>
              <a:gd name="connsiteY113" fmla="*/ 483394 h 611981"/>
              <a:gd name="connsiteX114" fmla="*/ 531019 w 867204"/>
              <a:gd name="connsiteY114" fmla="*/ 476250 h 611981"/>
              <a:gd name="connsiteX115" fmla="*/ 516732 w 867204"/>
              <a:gd name="connsiteY115" fmla="*/ 466725 h 611981"/>
              <a:gd name="connsiteX116" fmla="*/ 502444 w 867204"/>
              <a:gd name="connsiteY116" fmla="*/ 457200 h 611981"/>
              <a:gd name="connsiteX117" fmla="*/ 492919 w 867204"/>
              <a:gd name="connsiteY117" fmla="*/ 450056 h 611981"/>
              <a:gd name="connsiteX118" fmla="*/ 478632 w 867204"/>
              <a:gd name="connsiteY118" fmla="*/ 435769 h 611981"/>
              <a:gd name="connsiteX119" fmla="*/ 461963 w 867204"/>
              <a:gd name="connsiteY119" fmla="*/ 423863 h 611981"/>
              <a:gd name="connsiteX120" fmla="*/ 457200 w 867204"/>
              <a:gd name="connsiteY120" fmla="*/ 416719 h 611981"/>
              <a:gd name="connsiteX121" fmla="*/ 442913 w 867204"/>
              <a:gd name="connsiteY121" fmla="*/ 407194 h 611981"/>
              <a:gd name="connsiteX122" fmla="*/ 438150 w 867204"/>
              <a:gd name="connsiteY122" fmla="*/ 400050 h 611981"/>
              <a:gd name="connsiteX123" fmla="*/ 428625 w 867204"/>
              <a:gd name="connsiteY123" fmla="*/ 392906 h 611981"/>
              <a:gd name="connsiteX124" fmla="*/ 407194 w 867204"/>
              <a:gd name="connsiteY124" fmla="*/ 376238 h 611981"/>
              <a:gd name="connsiteX125" fmla="*/ 392907 w 867204"/>
              <a:gd name="connsiteY125" fmla="*/ 369094 h 611981"/>
              <a:gd name="connsiteX126" fmla="*/ 378619 w 867204"/>
              <a:gd name="connsiteY126" fmla="*/ 364331 h 611981"/>
              <a:gd name="connsiteX127" fmla="*/ 359569 w 867204"/>
              <a:gd name="connsiteY127" fmla="*/ 354806 h 611981"/>
              <a:gd name="connsiteX128" fmla="*/ 209550 w 867204"/>
              <a:gd name="connsiteY128" fmla="*/ 361950 h 611981"/>
              <a:gd name="connsiteX129" fmla="*/ 159544 w 867204"/>
              <a:gd name="connsiteY129" fmla="*/ 387917 h 611981"/>
              <a:gd name="connsiteX130" fmla="*/ 152400 w 867204"/>
              <a:gd name="connsiteY130" fmla="*/ 378619 h 611981"/>
              <a:gd name="connsiteX131" fmla="*/ 142875 w 867204"/>
              <a:gd name="connsiteY131" fmla="*/ 381000 h 611981"/>
              <a:gd name="connsiteX132" fmla="*/ 104775 w 867204"/>
              <a:gd name="connsiteY132" fmla="*/ 397669 h 611981"/>
              <a:gd name="connsiteX133" fmla="*/ 66675 w 867204"/>
              <a:gd name="connsiteY133" fmla="*/ 402431 h 611981"/>
              <a:gd name="connsiteX134" fmla="*/ 52388 w 867204"/>
              <a:gd name="connsiteY134" fmla="*/ 407194 h 611981"/>
              <a:gd name="connsiteX135" fmla="*/ 45244 w 867204"/>
              <a:gd name="connsiteY135" fmla="*/ 411956 h 611981"/>
              <a:gd name="connsiteX136" fmla="*/ 35719 w 867204"/>
              <a:gd name="connsiteY136" fmla="*/ 414338 h 611981"/>
              <a:gd name="connsiteX137" fmla="*/ 21432 w 867204"/>
              <a:gd name="connsiteY137" fmla="*/ 419100 h 611981"/>
              <a:gd name="connsiteX138" fmla="*/ 7144 w 867204"/>
              <a:gd name="connsiteY138" fmla="*/ 423863 h 611981"/>
              <a:gd name="connsiteX139" fmla="*/ 0 w 867204"/>
              <a:gd name="connsiteY139" fmla="*/ 426244 h 611981"/>
              <a:gd name="connsiteX140" fmla="*/ 7144 w 867204"/>
              <a:gd name="connsiteY140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52475 w 867204"/>
              <a:gd name="connsiteY56" fmla="*/ 207169 h 611981"/>
              <a:gd name="connsiteX57" fmla="*/ 766763 w 867204"/>
              <a:gd name="connsiteY57" fmla="*/ 219075 h 611981"/>
              <a:gd name="connsiteX58" fmla="*/ 773907 w 867204"/>
              <a:gd name="connsiteY58" fmla="*/ 221456 h 611981"/>
              <a:gd name="connsiteX59" fmla="*/ 785813 w 867204"/>
              <a:gd name="connsiteY59" fmla="*/ 228600 h 611981"/>
              <a:gd name="connsiteX60" fmla="*/ 792957 w 867204"/>
              <a:gd name="connsiteY60" fmla="*/ 230981 h 611981"/>
              <a:gd name="connsiteX61" fmla="*/ 804863 w 867204"/>
              <a:gd name="connsiteY61" fmla="*/ 238125 h 611981"/>
              <a:gd name="connsiteX62" fmla="*/ 821532 w 867204"/>
              <a:gd name="connsiteY62" fmla="*/ 245269 h 611981"/>
              <a:gd name="connsiteX63" fmla="*/ 833438 w 867204"/>
              <a:gd name="connsiteY63" fmla="*/ 257175 h 611981"/>
              <a:gd name="connsiteX64" fmla="*/ 845344 w 867204"/>
              <a:gd name="connsiteY64" fmla="*/ 271463 h 611981"/>
              <a:gd name="connsiteX65" fmla="*/ 847725 w 867204"/>
              <a:gd name="connsiteY65" fmla="*/ 278606 h 611981"/>
              <a:gd name="connsiteX66" fmla="*/ 854869 w 867204"/>
              <a:gd name="connsiteY66" fmla="*/ 288131 h 611981"/>
              <a:gd name="connsiteX67" fmla="*/ 859632 w 867204"/>
              <a:gd name="connsiteY67" fmla="*/ 295275 h 611981"/>
              <a:gd name="connsiteX68" fmla="*/ 862013 w 867204"/>
              <a:gd name="connsiteY68" fmla="*/ 304800 h 611981"/>
              <a:gd name="connsiteX69" fmla="*/ 852488 w 867204"/>
              <a:gd name="connsiteY69" fmla="*/ 309563 h 611981"/>
              <a:gd name="connsiteX70" fmla="*/ 845344 w 867204"/>
              <a:gd name="connsiteY70" fmla="*/ 307181 h 611981"/>
              <a:gd name="connsiteX71" fmla="*/ 802482 w 867204"/>
              <a:gd name="connsiteY71" fmla="*/ 311944 h 611981"/>
              <a:gd name="connsiteX72" fmla="*/ 807244 w 867204"/>
              <a:gd name="connsiteY72" fmla="*/ 328613 h 611981"/>
              <a:gd name="connsiteX73" fmla="*/ 814388 w 867204"/>
              <a:gd name="connsiteY73" fmla="*/ 333375 h 611981"/>
              <a:gd name="connsiteX74" fmla="*/ 826294 w 867204"/>
              <a:gd name="connsiteY74" fmla="*/ 347663 h 611981"/>
              <a:gd name="connsiteX75" fmla="*/ 833438 w 867204"/>
              <a:gd name="connsiteY75" fmla="*/ 354806 h 611981"/>
              <a:gd name="connsiteX76" fmla="*/ 835819 w 867204"/>
              <a:gd name="connsiteY76" fmla="*/ 383381 h 611981"/>
              <a:gd name="connsiteX77" fmla="*/ 831057 w 867204"/>
              <a:gd name="connsiteY77" fmla="*/ 390525 h 611981"/>
              <a:gd name="connsiteX78" fmla="*/ 807244 w 867204"/>
              <a:gd name="connsiteY78" fmla="*/ 404813 h 611981"/>
              <a:gd name="connsiteX79" fmla="*/ 790575 w 867204"/>
              <a:gd name="connsiteY79" fmla="*/ 416719 h 611981"/>
              <a:gd name="connsiteX80" fmla="*/ 781050 w 867204"/>
              <a:gd name="connsiteY80" fmla="*/ 400050 h 611981"/>
              <a:gd name="connsiteX81" fmla="*/ 773907 w 867204"/>
              <a:gd name="connsiteY81" fmla="*/ 385763 h 611981"/>
              <a:gd name="connsiteX82" fmla="*/ 766763 w 867204"/>
              <a:gd name="connsiteY82" fmla="*/ 388144 h 611981"/>
              <a:gd name="connsiteX83" fmla="*/ 754857 w 867204"/>
              <a:gd name="connsiteY83" fmla="*/ 402431 h 611981"/>
              <a:gd name="connsiteX84" fmla="*/ 747713 w 867204"/>
              <a:gd name="connsiteY84" fmla="*/ 407194 h 611981"/>
              <a:gd name="connsiteX85" fmla="*/ 742950 w 867204"/>
              <a:gd name="connsiteY85" fmla="*/ 414338 h 611981"/>
              <a:gd name="connsiteX86" fmla="*/ 733425 w 867204"/>
              <a:gd name="connsiteY86" fmla="*/ 431006 h 611981"/>
              <a:gd name="connsiteX87" fmla="*/ 726282 w 867204"/>
              <a:gd name="connsiteY87" fmla="*/ 438150 h 611981"/>
              <a:gd name="connsiteX88" fmla="*/ 716757 w 867204"/>
              <a:gd name="connsiteY88" fmla="*/ 452438 h 611981"/>
              <a:gd name="connsiteX89" fmla="*/ 723900 w 867204"/>
              <a:gd name="connsiteY89" fmla="*/ 490538 h 611981"/>
              <a:gd name="connsiteX90" fmla="*/ 728663 w 867204"/>
              <a:gd name="connsiteY90" fmla="*/ 504825 h 611981"/>
              <a:gd name="connsiteX91" fmla="*/ 721519 w 867204"/>
              <a:gd name="connsiteY91" fmla="*/ 538163 h 611981"/>
              <a:gd name="connsiteX92" fmla="*/ 719138 w 867204"/>
              <a:gd name="connsiteY92" fmla="*/ 545306 h 611981"/>
              <a:gd name="connsiteX93" fmla="*/ 711994 w 867204"/>
              <a:gd name="connsiteY93" fmla="*/ 552450 h 611981"/>
              <a:gd name="connsiteX94" fmla="*/ 704850 w 867204"/>
              <a:gd name="connsiteY94" fmla="*/ 576263 h 611981"/>
              <a:gd name="connsiteX95" fmla="*/ 702469 w 867204"/>
              <a:gd name="connsiteY95" fmla="*/ 592931 h 611981"/>
              <a:gd name="connsiteX96" fmla="*/ 695325 w 867204"/>
              <a:gd name="connsiteY96" fmla="*/ 597694 h 611981"/>
              <a:gd name="connsiteX97" fmla="*/ 683419 w 867204"/>
              <a:gd name="connsiteY97" fmla="*/ 611981 h 611981"/>
              <a:gd name="connsiteX98" fmla="*/ 676275 w 867204"/>
              <a:gd name="connsiteY98" fmla="*/ 597694 h 611981"/>
              <a:gd name="connsiteX99" fmla="*/ 671513 w 867204"/>
              <a:gd name="connsiteY99" fmla="*/ 583406 h 611981"/>
              <a:gd name="connsiteX100" fmla="*/ 666750 w 867204"/>
              <a:gd name="connsiteY100" fmla="*/ 569119 h 611981"/>
              <a:gd name="connsiteX101" fmla="*/ 664369 w 867204"/>
              <a:gd name="connsiteY101" fmla="*/ 561975 h 611981"/>
              <a:gd name="connsiteX102" fmla="*/ 650082 w 867204"/>
              <a:gd name="connsiteY102" fmla="*/ 550069 h 611981"/>
              <a:gd name="connsiteX103" fmla="*/ 642938 w 867204"/>
              <a:gd name="connsiteY103" fmla="*/ 542925 h 611981"/>
              <a:gd name="connsiteX104" fmla="*/ 628650 w 867204"/>
              <a:gd name="connsiteY104" fmla="*/ 535781 h 611981"/>
              <a:gd name="connsiteX105" fmla="*/ 614363 w 867204"/>
              <a:gd name="connsiteY105" fmla="*/ 526256 h 611981"/>
              <a:gd name="connsiteX106" fmla="*/ 604838 w 867204"/>
              <a:gd name="connsiteY106" fmla="*/ 519113 h 611981"/>
              <a:gd name="connsiteX107" fmla="*/ 590550 w 867204"/>
              <a:gd name="connsiteY107" fmla="*/ 514350 h 611981"/>
              <a:gd name="connsiteX108" fmla="*/ 583407 w 867204"/>
              <a:gd name="connsiteY108" fmla="*/ 511969 h 611981"/>
              <a:gd name="connsiteX109" fmla="*/ 566738 w 867204"/>
              <a:gd name="connsiteY109" fmla="*/ 504825 h 611981"/>
              <a:gd name="connsiteX110" fmla="*/ 557213 w 867204"/>
              <a:gd name="connsiteY110" fmla="*/ 497681 h 611981"/>
              <a:gd name="connsiteX111" fmla="*/ 542925 w 867204"/>
              <a:gd name="connsiteY111" fmla="*/ 488156 h 611981"/>
              <a:gd name="connsiteX112" fmla="*/ 535782 w 867204"/>
              <a:gd name="connsiteY112" fmla="*/ 483394 h 611981"/>
              <a:gd name="connsiteX113" fmla="*/ 531019 w 867204"/>
              <a:gd name="connsiteY113" fmla="*/ 476250 h 611981"/>
              <a:gd name="connsiteX114" fmla="*/ 516732 w 867204"/>
              <a:gd name="connsiteY114" fmla="*/ 466725 h 611981"/>
              <a:gd name="connsiteX115" fmla="*/ 502444 w 867204"/>
              <a:gd name="connsiteY115" fmla="*/ 457200 h 611981"/>
              <a:gd name="connsiteX116" fmla="*/ 492919 w 867204"/>
              <a:gd name="connsiteY116" fmla="*/ 450056 h 611981"/>
              <a:gd name="connsiteX117" fmla="*/ 478632 w 867204"/>
              <a:gd name="connsiteY117" fmla="*/ 435769 h 611981"/>
              <a:gd name="connsiteX118" fmla="*/ 461963 w 867204"/>
              <a:gd name="connsiteY118" fmla="*/ 423863 h 611981"/>
              <a:gd name="connsiteX119" fmla="*/ 457200 w 867204"/>
              <a:gd name="connsiteY119" fmla="*/ 416719 h 611981"/>
              <a:gd name="connsiteX120" fmla="*/ 442913 w 867204"/>
              <a:gd name="connsiteY120" fmla="*/ 407194 h 611981"/>
              <a:gd name="connsiteX121" fmla="*/ 438150 w 867204"/>
              <a:gd name="connsiteY121" fmla="*/ 400050 h 611981"/>
              <a:gd name="connsiteX122" fmla="*/ 428625 w 867204"/>
              <a:gd name="connsiteY122" fmla="*/ 392906 h 611981"/>
              <a:gd name="connsiteX123" fmla="*/ 407194 w 867204"/>
              <a:gd name="connsiteY123" fmla="*/ 376238 h 611981"/>
              <a:gd name="connsiteX124" fmla="*/ 392907 w 867204"/>
              <a:gd name="connsiteY124" fmla="*/ 369094 h 611981"/>
              <a:gd name="connsiteX125" fmla="*/ 378619 w 867204"/>
              <a:gd name="connsiteY125" fmla="*/ 364331 h 611981"/>
              <a:gd name="connsiteX126" fmla="*/ 359569 w 867204"/>
              <a:gd name="connsiteY126" fmla="*/ 354806 h 611981"/>
              <a:gd name="connsiteX127" fmla="*/ 209550 w 867204"/>
              <a:gd name="connsiteY127" fmla="*/ 361950 h 611981"/>
              <a:gd name="connsiteX128" fmla="*/ 159544 w 867204"/>
              <a:gd name="connsiteY128" fmla="*/ 387917 h 611981"/>
              <a:gd name="connsiteX129" fmla="*/ 152400 w 867204"/>
              <a:gd name="connsiteY129" fmla="*/ 378619 h 611981"/>
              <a:gd name="connsiteX130" fmla="*/ 142875 w 867204"/>
              <a:gd name="connsiteY130" fmla="*/ 381000 h 611981"/>
              <a:gd name="connsiteX131" fmla="*/ 104775 w 867204"/>
              <a:gd name="connsiteY131" fmla="*/ 397669 h 611981"/>
              <a:gd name="connsiteX132" fmla="*/ 66675 w 867204"/>
              <a:gd name="connsiteY132" fmla="*/ 402431 h 611981"/>
              <a:gd name="connsiteX133" fmla="*/ 52388 w 867204"/>
              <a:gd name="connsiteY133" fmla="*/ 407194 h 611981"/>
              <a:gd name="connsiteX134" fmla="*/ 45244 w 867204"/>
              <a:gd name="connsiteY134" fmla="*/ 411956 h 611981"/>
              <a:gd name="connsiteX135" fmla="*/ 35719 w 867204"/>
              <a:gd name="connsiteY135" fmla="*/ 414338 h 611981"/>
              <a:gd name="connsiteX136" fmla="*/ 21432 w 867204"/>
              <a:gd name="connsiteY136" fmla="*/ 419100 h 611981"/>
              <a:gd name="connsiteX137" fmla="*/ 7144 w 867204"/>
              <a:gd name="connsiteY137" fmla="*/ 423863 h 611981"/>
              <a:gd name="connsiteX138" fmla="*/ 0 w 867204"/>
              <a:gd name="connsiteY138" fmla="*/ 426244 h 611981"/>
              <a:gd name="connsiteX139" fmla="*/ 7144 w 867204"/>
              <a:gd name="connsiteY139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66763 w 867204"/>
              <a:gd name="connsiteY56" fmla="*/ 219075 h 611981"/>
              <a:gd name="connsiteX57" fmla="*/ 773907 w 867204"/>
              <a:gd name="connsiteY57" fmla="*/ 221456 h 611981"/>
              <a:gd name="connsiteX58" fmla="*/ 785813 w 867204"/>
              <a:gd name="connsiteY58" fmla="*/ 228600 h 611981"/>
              <a:gd name="connsiteX59" fmla="*/ 792957 w 867204"/>
              <a:gd name="connsiteY59" fmla="*/ 230981 h 611981"/>
              <a:gd name="connsiteX60" fmla="*/ 804863 w 867204"/>
              <a:gd name="connsiteY60" fmla="*/ 238125 h 611981"/>
              <a:gd name="connsiteX61" fmla="*/ 821532 w 867204"/>
              <a:gd name="connsiteY61" fmla="*/ 245269 h 611981"/>
              <a:gd name="connsiteX62" fmla="*/ 833438 w 867204"/>
              <a:gd name="connsiteY62" fmla="*/ 257175 h 611981"/>
              <a:gd name="connsiteX63" fmla="*/ 845344 w 867204"/>
              <a:gd name="connsiteY63" fmla="*/ 271463 h 611981"/>
              <a:gd name="connsiteX64" fmla="*/ 847725 w 867204"/>
              <a:gd name="connsiteY64" fmla="*/ 278606 h 611981"/>
              <a:gd name="connsiteX65" fmla="*/ 854869 w 867204"/>
              <a:gd name="connsiteY65" fmla="*/ 288131 h 611981"/>
              <a:gd name="connsiteX66" fmla="*/ 859632 w 867204"/>
              <a:gd name="connsiteY66" fmla="*/ 295275 h 611981"/>
              <a:gd name="connsiteX67" fmla="*/ 862013 w 867204"/>
              <a:gd name="connsiteY67" fmla="*/ 304800 h 611981"/>
              <a:gd name="connsiteX68" fmla="*/ 852488 w 867204"/>
              <a:gd name="connsiteY68" fmla="*/ 309563 h 611981"/>
              <a:gd name="connsiteX69" fmla="*/ 845344 w 867204"/>
              <a:gd name="connsiteY69" fmla="*/ 307181 h 611981"/>
              <a:gd name="connsiteX70" fmla="*/ 802482 w 867204"/>
              <a:gd name="connsiteY70" fmla="*/ 311944 h 611981"/>
              <a:gd name="connsiteX71" fmla="*/ 807244 w 867204"/>
              <a:gd name="connsiteY71" fmla="*/ 328613 h 611981"/>
              <a:gd name="connsiteX72" fmla="*/ 814388 w 867204"/>
              <a:gd name="connsiteY72" fmla="*/ 333375 h 611981"/>
              <a:gd name="connsiteX73" fmla="*/ 826294 w 867204"/>
              <a:gd name="connsiteY73" fmla="*/ 347663 h 611981"/>
              <a:gd name="connsiteX74" fmla="*/ 833438 w 867204"/>
              <a:gd name="connsiteY74" fmla="*/ 354806 h 611981"/>
              <a:gd name="connsiteX75" fmla="*/ 835819 w 867204"/>
              <a:gd name="connsiteY75" fmla="*/ 383381 h 611981"/>
              <a:gd name="connsiteX76" fmla="*/ 831057 w 867204"/>
              <a:gd name="connsiteY76" fmla="*/ 390525 h 611981"/>
              <a:gd name="connsiteX77" fmla="*/ 807244 w 867204"/>
              <a:gd name="connsiteY77" fmla="*/ 404813 h 611981"/>
              <a:gd name="connsiteX78" fmla="*/ 790575 w 867204"/>
              <a:gd name="connsiteY78" fmla="*/ 416719 h 611981"/>
              <a:gd name="connsiteX79" fmla="*/ 781050 w 867204"/>
              <a:gd name="connsiteY79" fmla="*/ 400050 h 611981"/>
              <a:gd name="connsiteX80" fmla="*/ 773907 w 867204"/>
              <a:gd name="connsiteY80" fmla="*/ 385763 h 611981"/>
              <a:gd name="connsiteX81" fmla="*/ 766763 w 867204"/>
              <a:gd name="connsiteY81" fmla="*/ 388144 h 611981"/>
              <a:gd name="connsiteX82" fmla="*/ 754857 w 867204"/>
              <a:gd name="connsiteY82" fmla="*/ 402431 h 611981"/>
              <a:gd name="connsiteX83" fmla="*/ 747713 w 867204"/>
              <a:gd name="connsiteY83" fmla="*/ 407194 h 611981"/>
              <a:gd name="connsiteX84" fmla="*/ 742950 w 867204"/>
              <a:gd name="connsiteY84" fmla="*/ 414338 h 611981"/>
              <a:gd name="connsiteX85" fmla="*/ 733425 w 867204"/>
              <a:gd name="connsiteY85" fmla="*/ 431006 h 611981"/>
              <a:gd name="connsiteX86" fmla="*/ 726282 w 867204"/>
              <a:gd name="connsiteY86" fmla="*/ 438150 h 611981"/>
              <a:gd name="connsiteX87" fmla="*/ 716757 w 867204"/>
              <a:gd name="connsiteY87" fmla="*/ 452438 h 611981"/>
              <a:gd name="connsiteX88" fmla="*/ 723900 w 867204"/>
              <a:gd name="connsiteY88" fmla="*/ 490538 h 611981"/>
              <a:gd name="connsiteX89" fmla="*/ 728663 w 867204"/>
              <a:gd name="connsiteY89" fmla="*/ 504825 h 611981"/>
              <a:gd name="connsiteX90" fmla="*/ 721519 w 867204"/>
              <a:gd name="connsiteY90" fmla="*/ 538163 h 611981"/>
              <a:gd name="connsiteX91" fmla="*/ 719138 w 867204"/>
              <a:gd name="connsiteY91" fmla="*/ 545306 h 611981"/>
              <a:gd name="connsiteX92" fmla="*/ 711994 w 867204"/>
              <a:gd name="connsiteY92" fmla="*/ 552450 h 611981"/>
              <a:gd name="connsiteX93" fmla="*/ 704850 w 867204"/>
              <a:gd name="connsiteY93" fmla="*/ 576263 h 611981"/>
              <a:gd name="connsiteX94" fmla="*/ 702469 w 867204"/>
              <a:gd name="connsiteY94" fmla="*/ 592931 h 611981"/>
              <a:gd name="connsiteX95" fmla="*/ 695325 w 867204"/>
              <a:gd name="connsiteY95" fmla="*/ 597694 h 611981"/>
              <a:gd name="connsiteX96" fmla="*/ 683419 w 867204"/>
              <a:gd name="connsiteY96" fmla="*/ 611981 h 611981"/>
              <a:gd name="connsiteX97" fmla="*/ 676275 w 867204"/>
              <a:gd name="connsiteY97" fmla="*/ 597694 h 611981"/>
              <a:gd name="connsiteX98" fmla="*/ 671513 w 867204"/>
              <a:gd name="connsiteY98" fmla="*/ 583406 h 611981"/>
              <a:gd name="connsiteX99" fmla="*/ 666750 w 867204"/>
              <a:gd name="connsiteY99" fmla="*/ 569119 h 611981"/>
              <a:gd name="connsiteX100" fmla="*/ 664369 w 867204"/>
              <a:gd name="connsiteY100" fmla="*/ 561975 h 611981"/>
              <a:gd name="connsiteX101" fmla="*/ 650082 w 867204"/>
              <a:gd name="connsiteY101" fmla="*/ 550069 h 611981"/>
              <a:gd name="connsiteX102" fmla="*/ 642938 w 867204"/>
              <a:gd name="connsiteY102" fmla="*/ 542925 h 611981"/>
              <a:gd name="connsiteX103" fmla="*/ 628650 w 867204"/>
              <a:gd name="connsiteY103" fmla="*/ 535781 h 611981"/>
              <a:gd name="connsiteX104" fmla="*/ 614363 w 867204"/>
              <a:gd name="connsiteY104" fmla="*/ 526256 h 611981"/>
              <a:gd name="connsiteX105" fmla="*/ 604838 w 867204"/>
              <a:gd name="connsiteY105" fmla="*/ 519113 h 611981"/>
              <a:gd name="connsiteX106" fmla="*/ 590550 w 867204"/>
              <a:gd name="connsiteY106" fmla="*/ 514350 h 611981"/>
              <a:gd name="connsiteX107" fmla="*/ 583407 w 867204"/>
              <a:gd name="connsiteY107" fmla="*/ 511969 h 611981"/>
              <a:gd name="connsiteX108" fmla="*/ 566738 w 867204"/>
              <a:gd name="connsiteY108" fmla="*/ 504825 h 611981"/>
              <a:gd name="connsiteX109" fmla="*/ 557213 w 867204"/>
              <a:gd name="connsiteY109" fmla="*/ 497681 h 611981"/>
              <a:gd name="connsiteX110" fmla="*/ 542925 w 867204"/>
              <a:gd name="connsiteY110" fmla="*/ 488156 h 611981"/>
              <a:gd name="connsiteX111" fmla="*/ 535782 w 867204"/>
              <a:gd name="connsiteY111" fmla="*/ 483394 h 611981"/>
              <a:gd name="connsiteX112" fmla="*/ 531019 w 867204"/>
              <a:gd name="connsiteY112" fmla="*/ 476250 h 611981"/>
              <a:gd name="connsiteX113" fmla="*/ 516732 w 867204"/>
              <a:gd name="connsiteY113" fmla="*/ 466725 h 611981"/>
              <a:gd name="connsiteX114" fmla="*/ 502444 w 867204"/>
              <a:gd name="connsiteY114" fmla="*/ 457200 h 611981"/>
              <a:gd name="connsiteX115" fmla="*/ 492919 w 867204"/>
              <a:gd name="connsiteY115" fmla="*/ 450056 h 611981"/>
              <a:gd name="connsiteX116" fmla="*/ 478632 w 867204"/>
              <a:gd name="connsiteY116" fmla="*/ 435769 h 611981"/>
              <a:gd name="connsiteX117" fmla="*/ 461963 w 867204"/>
              <a:gd name="connsiteY117" fmla="*/ 423863 h 611981"/>
              <a:gd name="connsiteX118" fmla="*/ 457200 w 867204"/>
              <a:gd name="connsiteY118" fmla="*/ 416719 h 611981"/>
              <a:gd name="connsiteX119" fmla="*/ 442913 w 867204"/>
              <a:gd name="connsiteY119" fmla="*/ 407194 h 611981"/>
              <a:gd name="connsiteX120" fmla="*/ 438150 w 867204"/>
              <a:gd name="connsiteY120" fmla="*/ 400050 h 611981"/>
              <a:gd name="connsiteX121" fmla="*/ 428625 w 867204"/>
              <a:gd name="connsiteY121" fmla="*/ 392906 h 611981"/>
              <a:gd name="connsiteX122" fmla="*/ 407194 w 867204"/>
              <a:gd name="connsiteY122" fmla="*/ 376238 h 611981"/>
              <a:gd name="connsiteX123" fmla="*/ 392907 w 867204"/>
              <a:gd name="connsiteY123" fmla="*/ 369094 h 611981"/>
              <a:gd name="connsiteX124" fmla="*/ 378619 w 867204"/>
              <a:gd name="connsiteY124" fmla="*/ 364331 h 611981"/>
              <a:gd name="connsiteX125" fmla="*/ 359569 w 867204"/>
              <a:gd name="connsiteY125" fmla="*/ 354806 h 611981"/>
              <a:gd name="connsiteX126" fmla="*/ 209550 w 867204"/>
              <a:gd name="connsiteY126" fmla="*/ 361950 h 611981"/>
              <a:gd name="connsiteX127" fmla="*/ 159544 w 867204"/>
              <a:gd name="connsiteY127" fmla="*/ 387917 h 611981"/>
              <a:gd name="connsiteX128" fmla="*/ 152400 w 867204"/>
              <a:gd name="connsiteY128" fmla="*/ 378619 h 611981"/>
              <a:gd name="connsiteX129" fmla="*/ 142875 w 867204"/>
              <a:gd name="connsiteY129" fmla="*/ 381000 h 611981"/>
              <a:gd name="connsiteX130" fmla="*/ 104775 w 867204"/>
              <a:gd name="connsiteY130" fmla="*/ 397669 h 611981"/>
              <a:gd name="connsiteX131" fmla="*/ 66675 w 867204"/>
              <a:gd name="connsiteY131" fmla="*/ 402431 h 611981"/>
              <a:gd name="connsiteX132" fmla="*/ 52388 w 867204"/>
              <a:gd name="connsiteY132" fmla="*/ 407194 h 611981"/>
              <a:gd name="connsiteX133" fmla="*/ 45244 w 867204"/>
              <a:gd name="connsiteY133" fmla="*/ 411956 h 611981"/>
              <a:gd name="connsiteX134" fmla="*/ 35719 w 867204"/>
              <a:gd name="connsiteY134" fmla="*/ 414338 h 611981"/>
              <a:gd name="connsiteX135" fmla="*/ 21432 w 867204"/>
              <a:gd name="connsiteY135" fmla="*/ 419100 h 611981"/>
              <a:gd name="connsiteX136" fmla="*/ 7144 w 867204"/>
              <a:gd name="connsiteY136" fmla="*/ 423863 h 611981"/>
              <a:gd name="connsiteX137" fmla="*/ 0 w 867204"/>
              <a:gd name="connsiteY137" fmla="*/ 426244 h 611981"/>
              <a:gd name="connsiteX138" fmla="*/ 7144 w 867204"/>
              <a:gd name="connsiteY138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66763 w 867204"/>
              <a:gd name="connsiteY56" fmla="*/ 219075 h 611981"/>
              <a:gd name="connsiteX57" fmla="*/ 773907 w 867204"/>
              <a:gd name="connsiteY57" fmla="*/ 221456 h 611981"/>
              <a:gd name="connsiteX58" fmla="*/ 785813 w 867204"/>
              <a:gd name="connsiteY58" fmla="*/ 228600 h 611981"/>
              <a:gd name="connsiteX59" fmla="*/ 792957 w 867204"/>
              <a:gd name="connsiteY59" fmla="*/ 230981 h 611981"/>
              <a:gd name="connsiteX60" fmla="*/ 804863 w 867204"/>
              <a:gd name="connsiteY60" fmla="*/ 238125 h 611981"/>
              <a:gd name="connsiteX61" fmla="*/ 833438 w 867204"/>
              <a:gd name="connsiteY61" fmla="*/ 257175 h 611981"/>
              <a:gd name="connsiteX62" fmla="*/ 845344 w 867204"/>
              <a:gd name="connsiteY62" fmla="*/ 271463 h 611981"/>
              <a:gd name="connsiteX63" fmla="*/ 847725 w 867204"/>
              <a:gd name="connsiteY63" fmla="*/ 278606 h 611981"/>
              <a:gd name="connsiteX64" fmla="*/ 854869 w 867204"/>
              <a:gd name="connsiteY64" fmla="*/ 288131 h 611981"/>
              <a:gd name="connsiteX65" fmla="*/ 859632 w 867204"/>
              <a:gd name="connsiteY65" fmla="*/ 295275 h 611981"/>
              <a:gd name="connsiteX66" fmla="*/ 862013 w 867204"/>
              <a:gd name="connsiteY66" fmla="*/ 304800 h 611981"/>
              <a:gd name="connsiteX67" fmla="*/ 852488 w 867204"/>
              <a:gd name="connsiteY67" fmla="*/ 309563 h 611981"/>
              <a:gd name="connsiteX68" fmla="*/ 845344 w 867204"/>
              <a:gd name="connsiteY68" fmla="*/ 307181 h 611981"/>
              <a:gd name="connsiteX69" fmla="*/ 802482 w 867204"/>
              <a:gd name="connsiteY69" fmla="*/ 311944 h 611981"/>
              <a:gd name="connsiteX70" fmla="*/ 807244 w 867204"/>
              <a:gd name="connsiteY70" fmla="*/ 328613 h 611981"/>
              <a:gd name="connsiteX71" fmla="*/ 814388 w 867204"/>
              <a:gd name="connsiteY71" fmla="*/ 333375 h 611981"/>
              <a:gd name="connsiteX72" fmla="*/ 826294 w 867204"/>
              <a:gd name="connsiteY72" fmla="*/ 347663 h 611981"/>
              <a:gd name="connsiteX73" fmla="*/ 833438 w 867204"/>
              <a:gd name="connsiteY73" fmla="*/ 354806 h 611981"/>
              <a:gd name="connsiteX74" fmla="*/ 835819 w 867204"/>
              <a:gd name="connsiteY74" fmla="*/ 383381 h 611981"/>
              <a:gd name="connsiteX75" fmla="*/ 831057 w 867204"/>
              <a:gd name="connsiteY75" fmla="*/ 390525 h 611981"/>
              <a:gd name="connsiteX76" fmla="*/ 807244 w 867204"/>
              <a:gd name="connsiteY76" fmla="*/ 404813 h 611981"/>
              <a:gd name="connsiteX77" fmla="*/ 790575 w 867204"/>
              <a:gd name="connsiteY77" fmla="*/ 416719 h 611981"/>
              <a:gd name="connsiteX78" fmla="*/ 781050 w 867204"/>
              <a:gd name="connsiteY78" fmla="*/ 400050 h 611981"/>
              <a:gd name="connsiteX79" fmla="*/ 773907 w 867204"/>
              <a:gd name="connsiteY79" fmla="*/ 385763 h 611981"/>
              <a:gd name="connsiteX80" fmla="*/ 766763 w 867204"/>
              <a:gd name="connsiteY80" fmla="*/ 388144 h 611981"/>
              <a:gd name="connsiteX81" fmla="*/ 754857 w 867204"/>
              <a:gd name="connsiteY81" fmla="*/ 402431 h 611981"/>
              <a:gd name="connsiteX82" fmla="*/ 747713 w 867204"/>
              <a:gd name="connsiteY82" fmla="*/ 407194 h 611981"/>
              <a:gd name="connsiteX83" fmla="*/ 742950 w 867204"/>
              <a:gd name="connsiteY83" fmla="*/ 414338 h 611981"/>
              <a:gd name="connsiteX84" fmla="*/ 733425 w 867204"/>
              <a:gd name="connsiteY84" fmla="*/ 431006 h 611981"/>
              <a:gd name="connsiteX85" fmla="*/ 726282 w 867204"/>
              <a:gd name="connsiteY85" fmla="*/ 438150 h 611981"/>
              <a:gd name="connsiteX86" fmla="*/ 716757 w 867204"/>
              <a:gd name="connsiteY86" fmla="*/ 452438 h 611981"/>
              <a:gd name="connsiteX87" fmla="*/ 723900 w 867204"/>
              <a:gd name="connsiteY87" fmla="*/ 490538 h 611981"/>
              <a:gd name="connsiteX88" fmla="*/ 728663 w 867204"/>
              <a:gd name="connsiteY88" fmla="*/ 504825 h 611981"/>
              <a:gd name="connsiteX89" fmla="*/ 721519 w 867204"/>
              <a:gd name="connsiteY89" fmla="*/ 538163 h 611981"/>
              <a:gd name="connsiteX90" fmla="*/ 719138 w 867204"/>
              <a:gd name="connsiteY90" fmla="*/ 545306 h 611981"/>
              <a:gd name="connsiteX91" fmla="*/ 711994 w 867204"/>
              <a:gd name="connsiteY91" fmla="*/ 552450 h 611981"/>
              <a:gd name="connsiteX92" fmla="*/ 704850 w 867204"/>
              <a:gd name="connsiteY92" fmla="*/ 576263 h 611981"/>
              <a:gd name="connsiteX93" fmla="*/ 702469 w 867204"/>
              <a:gd name="connsiteY93" fmla="*/ 592931 h 611981"/>
              <a:gd name="connsiteX94" fmla="*/ 695325 w 867204"/>
              <a:gd name="connsiteY94" fmla="*/ 597694 h 611981"/>
              <a:gd name="connsiteX95" fmla="*/ 683419 w 867204"/>
              <a:gd name="connsiteY95" fmla="*/ 611981 h 611981"/>
              <a:gd name="connsiteX96" fmla="*/ 676275 w 867204"/>
              <a:gd name="connsiteY96" fmla="*/ 597694 h 611981"/>
              <a:gd name="connsiteX97" fmla="*/ 671513 w 867204"/>
              <a:gd name="connsiteY97" fmla="*/ 583406 h 611981"/>
              <a:gd name="connsiteX98" fmla="*/ 666750 w 867204"/>
              <a:gd name="connsiteY98" fmla="*/ 569119 h 611981"/>
              <a:gd name="connsiteX99" fmla="*/ 664369 w 867204"/>
              <a:gd name="connsiteY99" fmla="*/ 561975 h 611981"/>
              <a:gd name="connsiteX100" fmla="*/ 650082 w 867204"/>
              <a:gd name="connsiteY100" fmla="*/ 550069 h 611981"/>
              <a:gd name="connsiteX101" fmla="*/ 642938 w 867204"/>
              <a:gd name="connsiteY101" fmla="*/ 542925 h 611981"/>
              <a:gd name="connsiteX102" fmla="*/ 628650 w 867204"/>
              <a:gd name="connsiteY102" fmla="*/ 535781 h 611981"/>
              <a:gd name="connsiteX103" fmla="*/ 614363 w 867204"/>
              <a:gd name="connsiteY103" fmla="*/ 526256 h 611981"/>
              <a:gd name="connsiteX104" fmla="*/ 604838 w 867204"/>
              <a:gd name="connsiteY104" fmla="*/ 519113 h 611981"/>
              <a:gd name="connsiteX105" fmla="*/ 590550 w 867204"/>
              <a:gd name="connsiteY105" fmla="*/ 514350 h 611981"/>
              <a:gd name="connsiteX106" fmla="*/ 583407 w 867204"/>
              <a:gd name="connsiteY106" fmla="*/ 511969 h 611981"/>
              <a:gd name="connsiteX107" fmla="*/ 566738 w 867204"/>
              <a:gd name="connsiteY107" fmla="*/ 504825 h 611981"/>
              <a:gd name="connsiteX108" fmla="*/ 557213 w 867204"/>
              <a:gd name="connsiteY108" fmla="*/ 497681 h 611981"/>
              <a:gd name="connsiteX109" fmla="*/ 542925 w 867204"/>
              <a:gd name="connsiteY109" fmla="*/ 488156 h 611981"/>
              <a:gd name="connsiteX110" fmla="*/ 535782 w 867204"/>
              <a:gd name="connsiteY110" fmla="*/ 483394 h 611981"/>
              <a:gd name="connsiteX111" fmla="*/ 531019 w 867204"/>
              <a:gd name="connsiteY111" fmla="*/ 476250 h 611981"/>
              <a:gd name="connsiteX112" fmla="*/ 516732 w 867204"/>
              <a:gd name="connsiteY112" fmla="*/ 466725 h 611981"/>
              <a:gd name="connsiteX113" fmla="*/ 502444 w 867204"/>
              <a:gd name="connsiteY113" fmla="*/ 457200 h 611981"/>
              <a:gd name="connsiteX114" fmla="*/ 492919 w 867204"/>
              <a:gd name="connsiteY114" fmla="*/ 450056 h 611981"/>
              <a:gd name="connsiteX115" fmla="*/ 478632 w 867204"/>
              <a:gd name="connsiteY115" fmla="*/ 435769 h 611981"/>
              <a:gd name="connsiteX116" fmla="*/ 461963 w 867204"/>
              <a:gd name="connsiteY116" fmla="*/ 423863 h 611981"/>
              <a:gd name="connsiteX117" fmla="*/ 457200 w 867204"/>
              <a:gd name="connsiteY117" fmla="*/ 416719 h 611981"/>
              <a:gd name="connsiteX118" fmla="*/ 442913 w 867204"/>
              <a:gd name="connsiteY118" fmla="*/ 407194 h 611981"/>
              <a:gd name="connsiteX119" fmla="*/ 438150 w 867204"/>
              <a:gd name="connsiteY119" fmla="*/ 400050 h 611981"/>
              <a:gd name="connsiteX120" fmla="*/ 428625 w 867204"/>
              <a:gd name="connsiteY120" fmla="*/ 392906 h 611981"/>
              <a:gd name="connsiteX121" fmla="*/ 407194 w 867204"/>
              <a:gd name="connsiteY121" fmla="*/ 376238 h 611981"/>
              <a:gd name="connsiteX122" fmla="*/ 392907 w 867204"/>
              <a:gd name="connsiteY122" fmla="*/ 369094 h 611981"/>
              <a:gd name="connsiteX123" fmla="*/ 378619 w 867204"/>
              <a:gd name="connsiteY123" fmla="*/ 364331 h 611981"/>
              <a:gd name="connsiteX124" fmla="*/ 359569 w 867204"/>
              <a:gd name="connsiteY124" fmla="*/ 354806 h 611981"/>
              <a:gd name="connsiteX125" fmla="*/ 209550 w 867204"/>
              <a:gd name="connsiteY125" fmla="*/ 361950 h 611981"/>
              <a:gd name="connsiteX126" fmla="*/ 159544 w 867204"/>
              <a:gd name="connsiteY126" fmla="*/ 387917 h 611981"/>
              <a:gd name="connsiteX127" fmla="*/ 152400 w 867204"/>
              <a:gd name="connsiteY127" fmla="*/ 378619 h 611981"/>
              <a:gd name="connsiteX128" fmla="*/ 142875 w 867204"/>
              <a:gd name="connsiteY128" fmla="*/ 381000 h 611981"/>
              <a:gd name="connsiteX129" fmla="*/ 104775 w 867204"/>
              <a:gd name="connsiteY129" fmla="*/ 397669 h 611981"/>
              <a:gd name="connsiteX130" fmla="*/ 66675 w 867204"/>
              <a:gd name="connsiteY130" fmla="*/ 402431 h 611981"/>
              <a:gd name="connsiteX131" fmla="*/ 52388 w 867204"/>
              <a:gd name="connsiteY131" fmla="*/ 407194 h 611981"/>
              <a:gd name="connsiteX132" fmla="*/ 45244 w 867204"/>
              <a:gd name="connsiteY132" fmla="*/ 411956 h 611981"/>
              <a:gd name="connsiteX133" fmla="*/ 35719 w 867204"/>
              <a:gd name="connsiteY133" fmla="*/ 414338 h 611981"/>
              <a:gd name="connsiteX134" fmla="*/ 21432 w 867204"/>
              <a:gd name="connsiteY134" fmla="*/ 419100 h 611981"/>
              <a:gd name="connsiteX135" fmla="*/ 7144 w 867204"/>
              <a:gd name="connsiteY135" fmla="*/ 423863 h 611981"/>
              <a:gd name="connsiteX136" fmla="*/ 0 w 867204"/>
              <a:gd name="connsiteY136" fmla="*/ 426244 h 611981"/>
              <a:gd name="connsiteX137" fmla="*/ 7144 w 867204"/>
              <a:gd name="connsiteY137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66763 w 867204"/>
              <a:gd name="connsiteY56" fmla="*/ 219075 h 611981"/>
              <a:gd name="connsiteX57" fmla="*/ 773907 w 867204"/>
              <a:gd name="connsiteY57" fmla="*/ 221456 h 611981"/>
              <a:gd name="connsiteX58" fmla="*/ 785813 w 867204"/>
              <a:gd name="connsiteY58" fmla="*/ 228600 h 611981"/>
              <a:gd name="connsiteX59" fmla="*/ 792957 w 867204"/>
              <a:gd name="connsiteY59" fmla="*/ 230981 h 611981"/>
              <a:gd name="connsiteX60" fmla="*/ 804863 w 867204"/>
              <a:gd name="connsiteY60" fmla="*/ 238125 h 611981"/>
              <a:gd name="connsiteX61" fmla="*/ 845344 w 867204"/>
              <a:gd name="connsiteY61" fmla="*/ 271463 h 611981"/>
              <a:gd name="connsiteX62" fmla="*/ 847725 w 867204"/>
              <a:gd name="connsiteY62" fmla="*/ 278606 h 611981"/>
              <a:gd name="connsiteX63" fmla="*/ 854869 w 867204"/>
              <a:gd name="connsiteY63" fmla="*/ 288131 h 611981"/>
              <a:gd name="connsiteX64" fmla="*/ 859632 w 867204"/>
              <a:gd name="connsiteY64" fmla="*/ 295275 h 611981"/>
              <a:gd name="connsiteX65" fmla="*/ 862013 w 867204"/>
              <a:gd name="connsiteY65" fmla="*/ 304800 h 611981"/>
              <a:gd name="connsiteX66" fmla="*/ 852488 w 867204"/>
              <a:gd name="connsiteY66" fmla="*/ 309563 h 611981"/>
              <a:gd name="connsiteX67" fmla="*/ 845344 w 867204"/>
              <a:gd name="connsiteY67" fmla="*/ 307181 h 611981"/>
              <a:gd name="connsiteX68" fmla="*/ 802482 w 867204"/>
              <a:gd name="connsiteY68" fmla="*/ 311944 h 611981"/>
              <a:gd name="connsiteX69" fmla="*/ 807244 w 867204"/>
              <a:gd name="connsiteY69" fmla="*/ 328613 h 611981"/>
              <a:gd name="connsiteX70" fmla="*/ 814388 w 867204"/>
              <a:gd name="connsiteY70" fmla="*/ 333375 h 611981"/>
              <a:gd name="connsiteX71" fmla="*/ 826294 w 867204"/>
              <a:gd name="connsiteY71" fmla="*/ 347663 h 611981"/>
              <a:gd name="connsiteX72" fmla="*/ 833438 w 867204"/>
              <a:gd name="connsiteY72" fmla="*/ 354806 h 611981"/>
              <a:gd name="connsiteX73" fmla="*/ 835819 w 867204"/>
              <a:gd name="connsiteY73" fmla="*/ 383381 h 611981"/>
              <a:gd name="connsiteX74" fmla="*/ 831057 w 867204"/>
              <a:gd name="connsiteY74" fmla="*/ 390525 h 611981"/>
              <a:gd name="connsiteX75" fmla="*/ 807244 w 867204"/>
              <a:gd name="connsiteY75" fmla="*/ 404813 h 611981"/>
              <a:gd name="connsiteX76" fmla="*/ 790575 w 867204"/>
              <a:gd name="connsiteY76" fmla="*/ 416719 h 611981"/>
              <a:gd name="connsiteX77" fmla="*/ 781050 w 867204"/>
              <a:gd name="connsiteY77" fmla="*/ 400050 h 611981"/>
              <a:gd name="connsiteX78" fmla="*/ 773907 w 867204"/>
              <a:gd name="connsiteY78" fmla="*/ 385763 h 611981"/>
              <a:gd name="connsiteX79" fmla="*/ 766763 w 867204"/>
              <a:gd name="connsiteY79" fmla="*/ 388144 h 611981"/>
              <a:gd name="connsiteX80" fmla="*/ 754857 w 867204"/>
              <a:gd name="connsiteY80" fmla="*/ 402431 h 611981"/>
              <a:gd name="connsiteX81" fmla="*/ 747713 w 867204"/>
              <a:gd name="connsiteY81" fmla="*/ 407194 h 611981"/>
              <a:gd name="connsiteX82" fmla="*/ 742950 w 867204"/>
              <a:gd name="connsiteY82" fmla="*/ 414338 h 611981"/>
              <a:gd name="connsiteX83" fmla="*/ 733425 w 867204"/>
              <a:gd name="connsiteY83" fmla="*/ 431006 h 611981"/>
              <a:gd name="connsiteX84" fmla="*/ 726282 w 867204"/>
              <a:gd name="connsiteY84" fmla="*/ 438150 h 611981"/>
              <a:gd name="connsiteX85" fmla="*/ 716757 w 867204"/>
              <a:gd name="connsiteY85" fmla="*/ 452438 h 611981"/>
              <a:gd name="connsiteX86" fmla="*/ 723900 w 867204"/>
              <a:gd name="connsiteY86" fmla="*/ 490538 h 611981"/>
              <a:gd name="connsiteX87" fmla="*/ 728663 w 867204"/>
              <a:gd name="connsiteY87" fmla="*/ 504825 h 611981"/>
              <a:gd name="connsiteX88" fmla="*/ 721519 w 867204"/>
              <a:gd name="connsiteY88" fmla="*/ 538163 h 611981"/>
              <a:gd name="connsiteX89" fmla="*/ 719138 w 867204"/>
              <a:gd name="connsiteY89" fmla="*/ 545306 h 611981"/>
              <a:gd name="connsiteX90" fmla="*/ 711994 w 867204"/>
              <a:gd name="connsiteY90" fmla="*/ 552450 h 611981"/>
              <a:gd name="connsiteX91" fmla="*/ 704850 w 867204"/>
              <a:gd name="connsiteY91" fmla="*/ 576263 h 611981"/>
              <a:gd name="connsiteX92" fmla="*/ 702469 w 867204"/>
              <a:gd name="connsiteY92" fmla="*/ 592931 h 611981"/>
              <a:gd name="connsiteX93" fmla="*/ 695325 w 867204"/>
              <a:gd name="connsiteY93" fmla="*/ 597694 h 611981"/>
              <a:gd name="connsiteX94" fmla="*/ 683419 w 867204"/>
              <a:gd name="connsiteY94" fmla="*/ 611981 h 611981"/>
              <a:gd name="connsiteX95" fmla="*/ 676275 w 867204"/>
              <a:gd name="connsiteY95" fmla="*/ 597694 h 611981"/>
              <a:gd name="connsiteX96" fmla="*/ 671513 w 867204"/>
              <a:gd name="connsiteY96" fmla="*/ 583406 h 611981"/>
              <a:gd name="connsiteX97" fmla="*/ 666750 w 867204"/>
              <a:gd name="connsiteY97" fmla="*/ 569119 h 611981"/>
              <a:gd name="connsiteX98" fmla="*/ 664369 w 867204"/>
              <a:gd name="connsiteY98" fmla="*/ 561975 h 611981"/>
              <a:gd name="connsiteX99" fmla="*/ 650082 w 867204"/>
              <a:gd name="connsiteY99" fmla="*/ 550069 h 611981"/>
              <a:gd name="connsiteX100" fmla="*/ 642938 w 867204"/>
              <a:gd name="connsiteY100" fmla="*/ 542925 h 611981"/>
              <a:gd name="connsiteX101" fmla="*/ 628650 w 867204"/>
              <a:gd name="connsiteY101" fmla="*/ 535781 h 611981"/>
              <a:gd name="connsiteX102" fmla="*/ 614363 w 867204"/>
              <a:gd name="connsiteY102" fmla="*/ 526256 h 611981"/>
              <a:gd name="connsiteX103" fmla="*/ 604838 w 867204"/>
              <a:gd name="connsiteY103" fmla="*/ 519113 h 611981"/>
              <a:gd name="connsiteX104" fmla="*/ 590550 w 867204"/>
              <a:gd name="connsiteY104" fmla="*/ 514350 h 611981"/>
              <a:gd name="connsiteX105" fmla="*/ 583407 w 867204"/>
              <a:gd name="connsiteY105" fmla="*/ 511969 h 611981"/>
              <a:gd name="connsiteX106" fmla="*/ 566738 w 867204"/>
              <a:gd name="connsiteY106" fmla="*/ 504825 h 611981"/>
              <a:gd name="connsiteX107" fmla="*/ 557213 w 867204"/>
              <a:gd name="connsiteY107" fmla="*/ 497681 h 611981"/>
              <a:gd name="connsiteX108" fmla="*/ 542925 w 867204"/>
              <a:gd name="connsiteY108" fmla="*/ 488156 h 611981"/>
              <a:gd name="connsiteX109" fmla="*/ 535782 w 867204"/>
              <a:gd name="connsiteY109" fmla="*/ 483394 h 611981"/>
              <a:gd name="connsiteX110" fmla="*/ 531019 w 867204"/>
              <a:gd name="connsiteY110" fmla="*/ 476250 h 611981"/>
              <a:gd name="connsiteX111" fmla="*/ 516732 w 867204"/>
              <a:gd name="connsiteY111" fmla="*/ 466725 h 611981"/>
              <a:gd name="connsiteX112" fmla="*/ 502444 w 867204"/>
              <a:gd name="connsiteY112" fmla="*/ 457200 h 611981"/>
              <a:gd name="connsiteX113" fmla="*/ 492919 w 867204"/>
              <a:gd name="connsiteY113" fmla="*/ 450056 h 611981"/>
              <a:gd name="connsiteX114" fmla="*/ 478632 w 867204"/>
              <a:gd name="connsiteY114" fmla="*/ 435769 h 611981"/>
              <a:gd name="connsiteX115" fmla="*/ 461963 w 867204"/>
              <a:gd name="connsiteY115" fmla="*/ 423863 h 611981"/>
              <a:gd name="connsiteX116" fmla="*/ 457200 w 867204"/>
              <a:gd name="connsiteY116" fmla="*/ 416719 h 611981"/>
              <a:gd name="connsiteX117" fmla="*/ 442913 w 867204"/>
              <a:gd name="connsiteY117" fmla="*/ 407194 h 611981"/>
              <a:gd name="connsiteX118" fmla="*/ 438150 w 867204"/>
              <a:gd name="connsiteY118" fmla="*/ 400050 h 611981"/>
              <a:gd name="connsiteX119" fmla="*/ 428625 w 867204"/>
              <a:gd name="connsiteY119" fmla="*/ 392906 h 611981"/>
              <a:gd name="connsiteX120" fmla="*/ 407194 w 867204"/>
              <a:gd name="connsiteY120" fmla="*/ 376238 h 611981"/>
              <a:gd name="connsiteX121" fmla="*/ 392907 w 867204"/>
              <a:gd name="connsiteY121" fmla="*/ 369094 h 611981"/>
              <a:gd name="connsiteX122" fmla="*/ 378619 w 867204"/>
              <a:gd name="connsiteY122" fmla="*/ 364331 h 611981"/>
              <a:gd name="connsiteX123" fmla="*/ 359569 w 867204"/>
              <a:gd name="connsiteY123" fmla="*/ 354806 h 611981"/>
              <a:gd name="connsiteX124" fmla="*/ 209550 w 867204"/>
              <a:gd name="connsiteY124" fmla="*/ 361950 h 611981"/>
              <a:gd name="connsiteX125" fmla="*/ 159544 w 867204"/>
              <a:gd name="connsiteY125" fmla="*/ 387917 h 611981"/>
              <a:gd name="connsiteX126" fmla="*/ 152400 w 867204"/>
              <a:gd name="connsiteY126" fmla="*/ 378619 h 611981"/>
              <a:gd name="connsiteX127" fmla="*/ 142875 w 867204"/>
              <a:gd name="connsiteY127" fmla="*/ 381000 h 611981"/>
              <a:gd name="connsiteX128" fmla="*/ 104775 w 867204"/>
              <a:gd name="connsiteY128" fmla="*/ 397669 h 611981"/>
              <a:gd name="connsiteX129" fmla="*/ 66675 w 867204"/>
              <a:gd name="connsiteY129" fmla="*/ 402431 h 611981"/>
              <a:gd name="connsiteX130" fmla="*/ 52388 w 867204"/>
              <a:gd name="connsiteY130" fmla="*/ 407194 h 611981"/>
              <a:gd name="connsiteX131" fmla="*/ 45244 w 867204"/>
              <a:gd name="connsiteY131" fmla="*/ 411956 h 611981"/>
              <a:gd name="connsiteX132" fmla="*/ 35719 w 867204"/>
              <a:gd name="connsiteY132" fmla="*/ 414338 h 611981"/>
              <a:gd name="connsiteX133" fmla="*/ 21432 w 867204"/>
              <a:gd name="connsiteY133" fmla="*/ 419100 h 611981"/>
              <a:gd name="connsiteX134" fmla="*/ 7144 w 867204"/>
              <a:gd name="connsiteY134" fmla="*/ 423863 h 611981"/>
              <a:gd name="connsiteX135" fmla="*/ 0 w 867204"/>
              <a:gd name="connsiteY135" fmla="*/ 426244 h 611981"/>
              <a:gd name="connsiteX136" fmla="*/ 7144 w 867204"/>
              <a:gd name="connsiteY136" fmla="*/ 440531 h 611981"/>
              <a:gd name="connsiteX0" fmla="*/ 7144 w 867204"/>
              <a:gd name="connsiteY0" fmla="*/ 440531 h 611981"/>
              <a:gd name="connsiteX1" fmla="*/ 9525 w 867204"/>
              <a:gd name="connsiteY1" fmla="*/ 416719 h 611981"/>
              <a:gd name="connsiteX2" fmla="*/ 11907 w 867204"/>
              <a:gd name="connsiteY2" fmla="*/ 407194 h 611981"/>
              <a:gd name="connsiteX3" fmla="*/ 19050 w 867204"/>
              <a:gd name="connsiteY3" fmla="*/ 233363 h 611981"/>
              <a:gd name="connsiteX4" fmla="*/ 21432 w 867204"/>
              <a:gd name="connsiteY4" fmla="*/ 130969 h 611981"/>
              <a:gd name="connsiteX5" fmla="*/ 38100 w 867204"/>
              <a:gd name="connsiteY5" fmla="*/ 128588 h 611981"/>
              <a:gd name="connsiteX6" fmla="*/ 66675 w 867204"/>
              <a:gd name="connsiteY6" fmla="*/ 123825 h 611981"/>
              <a:gd name="connsiteX7" fmla="*/ 88107 w 867204"/>
              <a:gd name="connsiteY7" fmla="*/ 116681 h 611981"/>
              <a:gd name="connsiteX8" fmla="*/ 95250 w 867204"/>
              <a:gd name="connsiteY8" fmla="*/ 114300 h 611981"/>
              <a:gd name="connsiteX9" fmla="*/ 102394 w 867204"/>
              <a:gd name="connsiteY9" fmla="*/ 109538 h 611981"/>
              <a:gd name="connsiteX10" fmla="*/ 116682 w 867204"/>
              <a:gd name="connsiteY10" fmla="*/ 104775 h 611981"/>
              <a:gd name="connsiteX11" fmla="*/ 147638 w 867204"/>
              <a:gd name="connsiteY11" fmla="*/ 95250 h 611981"/>
              <a:gd name="connsiteX12" fmla="*/ 159544 w 867204"/>
              <a:gd name="connsiteY12" fmla="*/ 92869 h 611981"/>
              <a:gd name="connsiteX13" fmla="*/ 173832 w 867204"/>
              <a:gd name="connsiteY13" fmla="*/ 88106 h 611981"/>
              <a:gd name="connsiteX14" fmla="*/ 180975 w 867204"/>
              <a:gd name="connsiteY14" fmla="*/ 85725 h 611981"/>
              <a:gd name="connsiteX15" fmla="*/ 190500 w 867204"/>
              <a:gd name="connsiteY15" fmla="*/ 80963 h 611981"/>
              <a:gd name="connsiteX16" fmla="*/ 240507 w 867204"/>
              <a:gd name="connsiteY16" fmla="*/ 76200 h 611981"/>
              <a:gd name="connsiteX17" fmla="*/ 269082 w 867204"/>
              <a:gd name="connsiteY17" fmla="*/ 69056 h 611981"/>
              <a:gd name="connsiteX18" fmla="*/ 292894 w 867204"/>
              <a:gd name="connsiteY18" fmla="*/ 59531 h 611981"/>
              <a:gd name="connsiteX19" fmla="*/ 302419 w 867204"/>
              <a:gd name="connsiteY19" fmla="*/ 57150 h 611981"/>
              <a:gd name="connsiteX20" fmla="*/ 316707 w 867204"/>
              <a:gd name="connsiteY20" fmla="*/ 52388 h 611981"/>
              <a:gd name="connsiteX21" fmla="*/ 328613 w 867204"/>
              <a:gd name="connsiteY21" fmla="*/ 50006 h 611981"/>
              <a:gd name="connsiteX22" fmla="*/ 335757 w 867204"/>
              <a:gd name="connsiteY22" fmla="*/ 47625 h 611981"/>
              <a:gd name="connsiteX23" fmla="*/ 345282 w 867204"/>
              <a:gd name="connsiteY23" fmla="*/ 45244 h 611981"/>
              <a:gd name="connsiteX24" fmla="*/ 357188 w 867204"/>
              <a:gd name="connsiteY24" fmla="*/ 42863 h 611981"/>
              <a:gd name="connsiteX25" fmla="*/ 371475 w 867204"/>
              <a:gd name="connsiteY25" fmla="*/ 38100 h 611981"/>
              <a:gd name="connsiteX26" fmla="*/ 381000 w 867204"/>
              <a:gd name="connsiteY26" fmla="*/ 35719 h 611981"/>
              <a:gd name="connsiteX27" fmla="*/ 388144 w 867204"/>
              <a:gd name="connsiteY27" fmla="*/ 33338 h 611981"/>
              <a:gd name="connsiteX28" fmla="*/ 404813 w 867204"/>
              <a:gd name="connsiteY28" fmla="*/ 30956 h 611981"/>
              <a:gd name="connsiteX29" fmla="*/ 428625 w 867204"/>
              <a:gd name="connsiteY29" fmla="*/ 23813 h 611981"/>
              <a:gd name="connsiteX30" fmla="*/ 435769 w 867204"/>
              <a:gd name="connsiteY30" fmla="*/ 21431 h 611981"/>
              <a:gd name="connsiteX31" fmla="*/ 445294 w 867204"/>
              <a:gd name="connsiteY31" fmla="*/ 19050 h 611981"/>
              <a:gd name="connsiteX32" fmla="*/ 454819 w 867204"/>
              <a:gd name="connsiteY32" fmla="*/ 14288 h 611981"/>
              <a:gd name="connsiteX33" fmla="*/ 466725 w 867204"/>
              <a:gd name="connsiteY33" fmla="*/ 11906 h 611981"/>
              <a:gd name="connsiteX34" fmla="*/ 483394 w 867204"/>
              <a:gd name="connsiteY34" fmla="*/ 7144 h 611981"/>
              <a:gd name="connsiteX35" fmla="*/ 490538 w 867204"/>
              <a:gd name="connsiteY35" fmla="*/ 0 h 611981"/>
              <a:gd name="connsiteX36" fmla="*/ 500063 w 867204"/>
              <a:gd name="connsiteY36" fmla="*/ 14288 h 611981"/>
              <a:gd name="connsiteX37" fmla="*/ 511969 w 867204"/>
              <a:gd name="connsiteY37" fmla="*/ 28575 h 611981"/>
              <a:gd name="connsiteX38" fmla="*/ 519113 w 867204"/>
              <a:gd name="connsiteY38" fmla="*/ 38100 h 611981"/>
              <a:gd name="connsiteX39" fmla="*/ 535782 w 867204"/>
              <a:gd name="connsiteY39" fmla="*/ 47625 h 611981"/>
              <a:gd name="connsiteX40" fmla="*/ 540544 w 867204"/>
              <a:gd name="connsiteY40" fmla="*/ 54769 h 611981"/>
              <a:gd name="connsiteX41" fmla="*/ 554832 w 867204"/>
              <a:gd name="connsiteY41" fmla="*/ 59531 h 611981"/>
              <a:gd name="connsiteX42" fmla="*/ 576263 w 867204"/>
              <a:gd name="connsiteY42" fmla="*/ 73819 h 611981"/>
              <a:gd name="connsiteX43" fmla="*/ 583407 w 867204"/>
              <a:gd name="connsiteY43" fmla="*/ 76200 h 611981"/>
              <a:gd name="connsiteX44" fmla="*/ 590550 w 867204"/>
              <a:gd name="connsiteY44" fmla="*/ 83344 h 611981"/>
              <a:gd name="connsiteX45" fmla="*/ 600075 w 867204"/>
              <a:gd name="connsiteY45" fmla="*/ 88106 h 611981"/>
              <a:gd name="connsiteX46" fmla="*/ 619125 w 867204"/>
              <a:gd name="connsiteY46" fmla="*/ 100013 h 611981"/>
              <a:gd name="connsiteX47" fmla="*/ 626269 w 867204"/>
              <a:gd name="connsiteY47" fmla="*/ 104775 h 611981"/>
              <a:gd name="connsiteX48" fmla="*/ 645319 w 867204"/>
              <a:gd name="connsiteY48" fmla="*/ 116681 h 611981"/>
              <a:gd name="connsiteX49" fmla="*/ 654844 w 867204"/>
              <a:gd name="connsiteY49" fmla="*/ 130969 h 611981"/>
              <a:gd name="connsiteX50" fmla="*/ 661988 w 867204"/>
              <a:gd name="connsiteY50" fmla="*/ 140494 h 611981"/>
              <a:gd name="connsiteX51" fmla="*/ 666750 w 867204"/>
              <a:gd name="connsiteY51" fmla="*/ 147638 h 611981"/>
              <a:gd name="connsiteX52" fmla="*/ 681038 w 867204"/>
              <a:gd name="connsiteY52" fmla="*/ 157163 h 611981"/>
              <a:gd name="connsiteX53" fmla="*/ 716757 w 867204"/>
              <a:gd name="connsiteY53" fmla="*/ 180975 h 611981"/>
              <a:gd name="connsiteX54" fmla="*/ 731044 w 867204"/>
              <a:gd name="connsiteY54" fmla="*/ 190500 h 611981"/>
              <a:gd name="connsiteX55" fmla="*/ 738188 w 867204"/>
              <a:gd name="connsiteY55" fmla="*/ 195263 h 611981"/>
              <a:gd name="connsiteX56" fmla="*/ 766763 w 867204"/>
              <a:gd name="connsiteY56" fmla="*/ 219075 h 611981"/>
              <a:gd name="connsiteX57" fmla="*/ 773907 w 867204"/>
              <a:gd name="connsiteY57" fmla="*/ 221456 h 611981"/>
              <a:gd name="connsiteX58" fmla="*/ 785813 w 867204"/>
              <a:gd name="connsiteY58" fmla="*/ 228600 h 611981"/>
              <a:gd name="connsiteX59" fmla="*/ 792957 w 867204"/>
              <a:gd name="connsiteY59" fmla="*/ 230981 h 611981"/>
              <a:gd name="connsiteX60" fmla="*/ 804863 w 867204"/>
              <a:gd name="connsiteY60" fmla="*/ 238125 h 611981"/>
              <a:gd name="connsiteX61" fmla="*/ 845344 w 867204"/>
              <a:gd name="connsiteY61" fmla="*/ 271463 h 611981"/>
              <a:gd name="connsiteX62" fmla="*/ 847725 w 867204"/>
              <a:gd name="connsiteY62" fmla="*/ 278606 h 611981"/>
              <a:gd name="connsiteX63" fmla="*/ 854869 w 867204"/>
              <a:gd name="connsiteY63" fmla="*/ 288131 h 611981"/>
              <a:gd name="connsiteX64" fmla="*/ 859632 w 867204"/>
              <a:gd name="connsiteY64" fmla="*/ 295275 h 611981"/>
              <a:gd name="connsiteX65" fmla="*/ 862013 w 867204"/>
              <a:gd name="connsiteY65" fmla="*/ 304800 h 611981"/>
              <a:gd name="connsiteX66" fmla="*/ 852488 w 867204"/>
              <a:gd name="connsiteY66" fmla="*/ 309563 h 611981"/>
              <a:gd name="connsiteX67" fmla="*/ 802482 w 867204"/>
              <a:gd name="connsiteY67" fmla="*/ 311944 h 611981"/>
              <a:gd name="connsiteX68" fmla="*/ 807244 w 867204"/>
              <a:gd name="connsiteY68" fmla="*/ 328613 h 611981"/>
              <a:gd name="connsiteX69" fmla="*/ 814388 w 867204"/>
              <a:gd name="connsiteY69" fmla="*/ 333375 h 611981"/>
              <a:gd name="connsiteX70" fmla="*/ 826294 w 867204"/>
              <a:gd name="connsiteY70" fmla="*/ 347663 h 611981"/>
              <a:gd name="connsiteX71" fmla="*/ 833438 w 867204"/>
              <a:gd name="connsiteY71" fmla="*/ 354806 h 611981"/>
              <a:gd name="connsiteX72" fmla="*/ 835819 w 867204"/>
              <a:gd name="connsiteY72" fmla="*/ 383381 h 611981"/>
              <a:gd name="connsiteX73" fmla="*/ 831057 w 867204"/>
              <a:gd name="connsiteY73" fmla="*/ 390525 h 611981"/>
              <a:gd name="connsiteX74" fmla="*/ 807244 w 867204"/>
              <a:gd name="connsiteY74" fmla="*/ 404813 h 611981"/>
              <a:gd name="connsiteX75" fmla="*/ 790575 w 867204"/>
              <a:gd name="connsiteY75" fmla="*/ 416719 h 611981"/>
              <a:gd name="connsiteX76" fmla="*/ 781050 w 867204"/>
              <a:gd name="connsiteY76" fmla="*/ 400050 h 611981"/>
              <a:gd name="connsiteX77" fmla="*/ 773907 w 867204"/>
              <a:gd name="connsiteY77" fmla="*/ 385763 h 611981"/>
              <a:gd name="connsiteX78" fmla="*/ 766763 w 867204"/>
              <a:gd name="connsiteY78" fmla="*/ 388144 h 611981"/>
              <a:gd name="connsiteX79" fmla="*/ 754857 w 867204"/>
              <a:gd name="connsiteY79" fmla="*/ 402431 h 611981"/>
              <a:gd name="connsiteX80" fmla="*/ 747713 w 867204"/>
              <a:gd name="connsiteY80" fmla="*/ 407194 h 611981"/>
              <a:gd name="connsiteX81" fmla="*/ 742950 w 867204"/>
              <a:gd name="connsiteY81" fmla="*/ 414338 h 611981"/>
              <a:gd name="connsiteX82" fmla="*/ 733425 w 867204"/>
              <a:gd name="connsiteY82" fmla="*/ 431006 h 611981"/>
              <a:gd name="connsiteX83" fmla="*/ 726282 w 867204"/>
              <a:gd name="connsiteY83" fmla="*/ 438150 h 611981"/>
              <a:gd name="connsiteX84" fmla="*/ 716757 w 867204"/>
              <a:gd name="connsiteY84" fmla="*/ 452438 h 611981"/>
              <a:gd name="connsiteX85" fmla="*/ 723900 w 867204"/>
              <a:gd name="connsiteY85" fmla="*/ 490538 h 611981"/>
              <a:gd name="connsiteX86" fmla="*/ 728663 w 867204"/>
              <a:gd name="connsiteY86" fmla="*/ 504825 h 611981"/>
              <a:gd name="connsiteX87" fmla="*/ 721519 w 867204"/>
              <a:gd name="connsiteY87" fmla="*/ 538163 h 611981"/>
              <a:gd name="connsiteX88" fmla="*/ 719138 w 867204"/>
              <a:gd name="connsiteY88" fmla="*/ 545306 h 611981"/>
              <a:gd name="connsiteX89" fmla="*/ 711994 w 867204"/>
              <a:gd name="connsiteY89" fmla="*/ 552450 h 611981"/>
              <a:gd name="connsiteX90" fmla="*/ 704850 w 867204"/>
              <a:gd name="connsiteY90" fmla="*/ 576263 h 611981"/>
              <a:gd name="connsiteX91" fmla="*/ 702469 w 867204"/>
              <a:gd name="connsiteY91" fmla="*/ 592931 h 611981"/>
              <a:gd name="connsiteX92" fmla="*/ 695325 w 867204"/>
              <a:gd name="connsiteY92" fmla="*/ 597694 h 611981"/>
              <a:gd name="connsiteX93" fmla="*/ 683419 w 867204"/>
              <a:gd name="connsiteY93" fmla="*/ 611981 h 611981"/>
              <a:gd name="connsiteX94" fmla="*/ 676275 w 867204"/>
              <a:gd name="connsiteY94" fmla="*/ 597694 h 611981"/>
              <a:gd name="connsiteX95" fmla="*/ 671513 w 867204"/>
              <a:gd name="connsiteY95" fmla="*/ 583406 h 611981"/>
              <a:gd name="connsiteX96" fmla="*/ 666750 w 867204"/>
              <a:gd name="connsiteY96" fmla="*/ 569119 h 611981"/>
              <a:gd name="connsiteX97" fmla="*/ 664369 w 867204"/>
              <a:gd name="connsiteY97" fmla="*/ 561975 h 611981"/>
              <a:gd name="connsiteX98" fmla="*/ 650082 w 867204"/>
              <a:gd name="connsiteY98" fmla="*/ 550069 h 611981"/>
              <a:gd name="connsiteX99" fmla="*/ 642938 w 867204"/>
              <a:gd name="connsiteY99" fmla="*/ 542925 h 611981"/>
              <a:gd name="connsiteX100" fmla="*/ 628650 w 867204"/>
              <a:gd name="connsiteY100" fmla="*/ 535781 h 611981"/>
              <a:gd name="connsiteX101" fmla="*/ 614363 w 867204"/>
              <a:gd name="connsiteY101" fmla="*/ 526256 h 611981"/>
              <a:gd name="connsiteX102" fmla="*/ 604838 w 867204"/>
              <a:gd name="connsiteY102" fmla="*/ 519113 h 611981"/>
              <a:gd name="connsiteX103" fmla="*/ 590550 w 867204"/>
              <a:gd name="connsiteY103" fmla="*/ 514350 h 611981"/>
              <a:gd name="connsiteX104" fmla="*/ 583407 w 867204"/>
              <a:gd name="connsiteY104" fmla="*/ 511969 h 611981"/>
              <a:gd name="connsiteX105" fmla="*/ 566738 w 867204"/>
              <a:gd name="connsiteY105" fmla="*/ 504825 h 611981"/>
              <a:gd name="connsiteX106" fmla="*/ 557213 w 867204"/>
              <a:gd name="connsiteY106" fmla="*/ 497681 h 611981"/>
              <a:gd name="connsiteX107" fmla="*/ 542925 w 867204"/>
              <a:gd name="connsiteY107" fmla="*/ 488156 h 611981"/>
              <a:gd name="connsiteX108" fmla="*/ 535782 w 867204"/>
              <a:gd name="connsiteY108" fmla="*/ 483394 h 611981"/>
              <a:gd name="connsiteX109" fmla="*/ 531019 w 867204"/>
              <a:gd name="connsiteY109" fmla="*/ 476250 h 611981"/>
              <a:gd name="connsiteX110" fmla="*/ 516732 w 867204"/>
              <a:gd name="connsiteY110" fmla="*/ 466725 h 611981"/>
              <a:gd name="connsiteX111" fmla="*/ 502444 w 867204"/>
              <a:gd name="connsiteY111" fmla="*/ 457200 h 611981"/>
              <a:gd name="connsiteX112" fmla="*/ 492919 w 867204"/>
              <a:gd name="connsiteY112" fmla="*/ 450056 h 611981"/>
              <a:gd name="connsiteX113" fmla="*/ 478632 w 867204"/>
              <a:gd name="connsiteY113" fmla="*/ 435769 h 611981"/>
              <a:gd name="connsiteX114" fmla="*/ 461963 w 867204"/>
              <a:gd name="connsiteY114" fmla="*/ 423863 h 611981"/>
              <a:gd name="connsiteX115" fmla="*/ 457200 w 867204"/>
              <a:gd name="connsiteY115" fmla="*/ 416719 h 611981"/>
              <a:gd name="connsiteX116" fmla="*/ 442913 w 867204"/>
              <a:gd name="connsiteY116" fmla="*/ 407194 h 611981"/>
              <a:gd name="connsiteX117" fmla="*/ 438150 w 867204"/>
              <a:gd name="connsiteY117" fmla="*/ 400050 h 611981"/>
              <a:gd name="connsiteX118" fmla="*/ 428625 w 867204"/>
              <a:gd name="connsiteY118" fmla="*/ 392906 h 611981"/>
              <a:gd name="connsiteX119" fmla="*/ 407194 w 867204"/>
              <a:gd name="connsiteY119" fmla="*/ 376238 h 611981"/>
              <a:gd name="connsiteX120" fmla="*/ 392907 w 867204"/>
              <a:gd name="connsiteY120" fmla="*/ 369094 h 611981"/>
              <a:gd name="connsiteX121" fmla="*/ 378619 w 867204"/>
              <a:gd name="connsiteY121" fmla="*/ 364331 h 611981"/>
              <a:gd name="connsiteX122" fmla="*/ 359569 w 867204"/>
              <a:gd name="connsiteY122" fmla="*/ 354806 h 611981"/>
              <a:gd name="connsiteX123" fmla="*/ 209550 w 867204"/>
              <a:gd name="connsiteY123" fmla="*/ 361950 h 611981"/>
              <a:gd name="connsiteX124" fmla="*/ 159544 w 867204"/>
              <a:gd name="connsiteY124" fmla="*/ 387917 h 611981"/>
              <a:gd name="connsiteX125" fmla="*/ 152400 w 867204"/>
              <a:gd name="connsiteY125" fmla="*/ 378619 h 611981"/>
              <a:gd name="connsiteX126" fmla="*/ 142875 w 867204"/>
              <a:gd name="connsiteY126" fmla="*/ 381000 h 611981"/>
              <a:gd name="connsiteX127" fmla="*/ 104775 w 867204"/>
              <a:gd name="connsiteY127" fmla="*/ 397669 h 611981"/>
              <a:gd name="connsiteX128" fmla="*/ 66675 w 867204"/>
              <a:gd name="connsiteY128" fmla="*/ 402431 h 611981"/>
              <a:gd name="connsiteX129" fmla="*/ 52388 w 867204"/>
              <a:gd name="connsiteY129" fmla="*/ 407194 h 611981"/>
              <a:gd name="connsiteX130" fmla="*/ 45244 w 867204"/>
              <a:gd name="connsiteY130" fmla="*/ 411956 h 611981"/>
              <a:gd name="connsiteX131" fmla="*/ 35719 w 867204"/>
              <a:gd name="connsiteY131" fmla="*/ 414338 h 611981"/>
              <a:gd name="connsiteX132" fmla="*/ 21432 w 867204"/>
              <a:gd name="connsiteY132" fmla="*/ 419100 h 611981"/>
              <a:gd name="connsiteX133" fmla="*/ 7144 w 867204"/>
              <a:gd name="connsiteY133" fmla="*/ 423863 h 611981"/>
              <a:gd name="connsiteX134" fmla="*/ 0 w 867204"/>
              <a:gd name="connsiteY134" fmla="*/ 426244 h 611981"/>
              <a:gd name="connsiteX135" fmla="*/ 7144 w 867204"/>
              <a:gd name="connsiteY135" fmla="*/ 440531 h 611981"/>
              <a:gd name="connsiteX0" fmla="*/ 7144 w 865849"/>
              <a:gd name="connsiteY0" fmla="*/ 440531 h 611981"/>
              <a:gd name="connsiteX1" fmla="*/ 9525 w 865849"/>
              <a:gd name="connsiteY1" fmla="*/ 416719 h 611981"/>
              <a:gd name="connsiteX2" fmla="*/ 11907 w 865849"/>
              <a:gd name="connsiteY2" fmla="*/ 407194 h 611981"/>
              <a:gd name="connsiteX3" fmla="*/ 19050 w 865849"/>
              <a:gd name="connsiteY3" fmla="*/ 233363 h 611981"/>
              <a:gd name="connsiteX4" fmla="*/ 21432 w 865849"/>
              <a:gd name="connsiteY4" fmla="*/ 130969 h 611981"/>
              <a:gd name="connsiteX5" fmla="*/ 38100 w 865849"/>
              <a:gd name="connsiteY5" fmla="*/ 128588 h 611981"/>
              <a:gd name="connsiteX6" fmla="*/ 66675 w 865849"/>
              <a:gd name="connsiteY6" fmla="*/ 123825 h 611981"/>
              <a:gd name="connsiteX7" fmla="*/ 88107 w 865849"/>
              <a:gd name="connsiteY7" fmla="*/ 116681 h 611981"/>
              <a:gd name="connsiteX8" fmla="*/ 95250 w 865849"/>
              <a:gd name="connsiteY8" fmla="*/ 114300 h 611981"/>
              <a:gd name="connsiteX9" fmla="*/ 102394 w 865849"/>
              <a:gd name="connsiteY9" fmla="*/ 109538 h 611981"/>
              <a:gd name="connsiteX10" fmla="*/ 116682 w 865849"/>
              <a:gd name="connsiteY10" fmla="*/ 104775 h 611981"/>
              <a:gd name="connsiteX11" fmla="*/ 147638 w 865849"/>
              <a:gd name="connsiteY11" fmla="*/ 95250 h 611981"/>
              <a:gd name="connsiteX12" fmla="*/ 159544 w 865849"/>
              <a:gd name="connsiteY12" fmla="*/ 92869 h 611981"/>
              <a:gd name="connsiteX13" fmla="*/ 173832 w 865849"/>
              <a:gd name="connsiteY13" fmla="*/ 88106 h 611981"/>
              <a:gd name="connsiteX14" fmla="*/ 180975 w 865849"/>
              <a:gd name="connsiteY14" fmla="*/ 85725 h 611981"/>
              <a:gd name="connsiteX15" fmla="*/ 190500 w 865849"/>
              <a:gd name="connsiteY15" fmla="*/ 80963 h 611981"/>
              <a:gd name="connsiteX16" fmla="*/ 240507 w 865849"/>
              <a:gd name="connsiteY16" fmla="*/ 76200 h 611981"/>
              <a:gd name="connsiteX17" fmla="*/ 269082 w 865849"/>
              <a:gd name="connsiteY17" fmla="*/ 69056 h 611981"/>
              <a:gd name="connsiteX18" fmla="*/ 292894 w 865849"/>
              <a:gd name="connsiteY18" fmla="*/ 59531 h 611981"/>
              <a:gd name="connsiteX19" fmla="*/ 302419 w 865849"/>
              <a:gd name="connsiteY19" fmla="*/ 57150 h 611981"/>
              <a:gd name="connsiteX20" fmla="*/ 316707 w 865849"/>
              <a:gd name="connsiteY20" fmla="*/ 52388 h 611981"/>
              <a:gd name="connsiteX21" fmla="*/ 328613 w 865849"/>
              <a:gd name="connsiteY21" fmla="*/ 50006 h 611981"/>
              <a:gd name="connsiteX22" fmla="*/ 335757 w 865849"/>
              <a:gd name="connsiteY22" fmla="*/ 47625 h 611981"/>
              <a:gd name="connsiteX23" fmla="*/ 345282 w 865849"/>
              <a:gd name="connsiteY23" fmla="*/ 45244 h 611981"/>
              <a:gd name="connsiteX24" fmla="*/ 357188 w 865849"/>
              <a:gd name="connsiteY24" fmla="*/ 42863 h 611981"/>
              <a:gd name="connsiteX25" fmla="*/ 371475 w 865849"/>
              <a:gd name="connsiteY25" fmla="*/ 38100 h 611981"/>
              <a:gd name="connsiteX26" fmla="*/ 381000 w 865849"/>
              <a:gd name="connsiteY26" fmla="*/ 35719 h 611981"/>
              <a:gd name="connsiteX27" fmla="*/ 388144 w 865849"/>
              <a:gd name="connsiteY27" fmla="*/ 33338 h 611981"/>
              <a:gd name="connsiteX28" fmla="*/ 404813 w 865849"/>
              <a:gd name="connsiteY28" fmla="*/ 30956 h 611981"/>
              <a:gd name="connsiteX29" fmla="*/ 428625 w 865849"/>
              <a:gd name="connsiteY29" fmla="*/ 23813 h 611981"/>
              <a:gd name="connsiteX30" fmla="*/ 435769 w 865849"/>
              <a:gd name="connsiteY30" fmla="*/ 21431 h 611981"/>
              <a:gd name="connsiteX31" fmla="*/ 445294 w 865849"/>
              <a:gd name="connsiteY31" fmla="*/ 19050 h 611981"/>
              <a:gd name="connsiteX32" fmla="*/ 454819 w 865849"/>
              <a:gd name="connsiteY32" fmla="*/ 14288 h 611981"/>
              <a:gd name="connsiteX33" fmla="*/ 466725 w 865849"/>
              <a:gd name="connsiteY33" fmla="*/ 11906 h 611981"/>
              <a:gd name="connsiteX34" fmla="*/ 483394 w 865849"/>
              <a:gd name="connsiteY34" fmla="*/ 7144 h 611981"/>
              <a:gd name="connsiteX35" fmla="*/ 490538 w 865849"/>
              <a:gd name="connsiteY35" fmla="*/ 0 h 611981"/>
              <a:gd name="connsiteX36" fmla="*/ 500063 w 865849"/>
              <a:gd name="connsiteY36" fmla="*/ 14288 h 611981"/>
              <a:gd name="connsiteX37" fmla="*/ 511969 w 865849"/>
              <a:gd name="connsiteY37" fmla="*/ 28575 h 611981"/>
              <a:gd name="connsiteX38" fmla="*/ 519113 w 865849"/>
              <a:gd name="connsiteY38" fmla="*/ 38100 h 611981"/>
              <a:gd name="connsiteX39" fmla="*/ 535782 w 865849"/>
              <a:gd name="connsiteY39" fmla="*/ 47625 h 611981"/>
              <a:gd name="connsiteX40" fmla="*/ 540544 w 865849"/>
              <a:gd name="connsiteY40" fmla="*/ 54769 h 611981"/>
              <a:gd name="connsiteX41" fmla="*/ 554832 w 865849"/>
              <a:gd name="connsiteY41" fmla="*/ 59531 h 611981"/>
              <a:gd name="connsiteX42" fmla="*/ 576263 w 865849"/>
              <a:gd name="connsiteY42" fmla="*/ 73819 h 611981"/>
              <a:gd name="connsiteX43" fmla="*/ 583407 w 865849"/>
              <a:gd name="connsiteY43" fmla="*/ 76200 h 611981"/>
              <a:gd name="connsiteX44" fmla="*/ 590550 w 865849"/>
              <a:gd name="connsiteY44" fmla="*/ 83344 h 611981"/>
              <a:gd name="connsiteX45" fmla="*/ 600075 w 865849"/>
              <a:gd name="connsiteY45" fmla="*/ 88106 h 611981"/>
              <a:gd name="connsiteX46" fmla="*/ 619125 w 865849"/>
              <a:gd name="connsiteY46" fmla="*/ 100013 h 611981"/>
              <a:gd name="connsiteX47" fmla="*/ 626269 w 865849"/>
              <a:gd name="connsiteY47" fmla="*/ 104775 h 611981"/>
              <a:gd name="connsiteX48" fmla="*/ 645319 w 865849"/>
              <a:gd name="connsiteY48" fmla="*/ 116681 h 611981"/>
              <a:gd name="connsiteX49" fmla="*/ 654844 w 865849"/>
              <a:gd name="connsiteY49" fmla="*/ 130969 h 611981"/>
              <a:gd name="connsiteX50" fmla="*/ 661988 w 865849"/>
              <a:gd name="connsiteY50" fmla="*/ 140494 h 611981"/>
              <a:gd name="connsiteX51" fmla="*/ 666750 w 865849"/>
              <a:gd name="connsiteY51" fmla="*/ 147638 h 611981"/>
              <a:gd name="connsiteX52" fmla="*/ 681038 w 865849"/>
              <a:gd name="connsiteY52" fmla="*/ 157163 h 611981"/>
              <a:gd name="connsiteX53" fmla="*/ 716757 w 865849"/>
              <a:gd name="connsiteY53" fmla="*/ 180975 h 611981"/>
              <a:gd name="connsiteX54" fmla="*/ 731044 w 865849"/>
              <a:gd name="connsiteY54" fmla="*/ 190500 h 611981"/>
              <a:gd name="connsiteX55" fmla="*/ 738188 w 865849"/>
              <a:gd name="connsiteY55" fmla="*/ 195263 h 611981"/>
              <a:gd name="connsiteX56" fmla="*/ 766763 w 865849"/>
              <a:gd name="connsiteY56" fmla="*/ 219075 h 611981"/>
              <a:gd name="connsiteX57" fmla="*/ 773907 w 865849"/>
              <a:gd name="connsiteY57" fmla="*/ 221456 h 611981"/>
              <a:gd name="connsiteX58" fmla="*/ 785813 w 865849"/>
              <a:gd name="connsiteY58" fmla="*/ 228600 h 611981"/>
              <a:gd name="connsiteX59" fmla="*/ 792957 w 865849"/>
              <a:gd name="connsiteY59" fmla="*/ 230981 h 611981"/>
              <a:gd name="connsiteX60" fmla="*/ 804863 w 865849"/>
              <a:gd name="connsiteY60" fmla="*/ 238125 h 611981"/>
              <a:gd name="connsiteX61" fmla="*/ 845344 w 865849"/>
              <a:gd name="connsiteY61" fmla="*/ 271463 h 611981"/>
              <a:gd name="connsiteX62" fmla="*/ 847725 w 865849"/>
              <a:gd name="connsiteY62" fmla="*/ 278606 h 611981"/>
              <a:gd name="connsiteX63" fmla="*/ 854869 w 865849"/>
              <a:gd name="connsiteY63" fmla="*/ 288131 h 611981"/>
              <a:gd name="connsiteX64" fmla="*/ 859632 w 865849"/>
              <a:gd name="connsiteY64" fmla="*/ 295275 h 611981"/>
              <a:gd name="connsiteX65" fmla="*/ 862013 w 865849"/>
              <a:gd name="connsiteY65" fmla="*/ 304800 h 611981"/>
              <a:gd name="connsiteX66" fmla="*/ 802482 w 865849"/>
              <a:gd name="connsiteY66" fmla="*/ 311944 h 611981"/>
              <a:gd name="connsiteX67" fmla="*/ 807244 w 865849"/>
              <a:gd name="connsiteY67" fmla="*/ 328613 h 611981"/>
              <a:gd name="connsiteX68" fmla="*/ 814388 w 865849"/>
              <a:gd name="connsiteY68" fmla="*/ 333375 h 611981"/>
              <a:gd name="connsiteX69" fmla="*/ 826294 w 865849"/>
              <a:gd name="connsiteY69" fmla="*/ 347663 h 611981"/>
              <a:gd name="connsiteX70" fmla="*/ 833438 w 865849"/>
              <a:gd name="connsiteY70" fmla="*/ 354806 h 611981"/>
              <a:gd name="connsiteX71" fmla="*/ 835819 w 865849"/>
              <a:gd name="connsiteY71" fmla="*/ 383381 h 611981"/>
              <a:gd name="connsiteX72" fmla="*/ 831057 w 865849"/>
              <a:gd name="connsiteY72" fmla="*/ 390525 h 611981"/>
              <a:gd name="connsiteX73" fmla="*/ 807244 w 865849"/>
              <a:gd name="connsiteY73" fmla="*/ 404813 h 611981"/>
              <a:gd name="connsiteX74" fmla="*/ 790575 w 865849"/>
              <a:gd name="connsiteY74" fmla="*/ 416719 h 611981"/>
              <a:gd name="connsiteX75" fmla="*/ 781050 w 865849"/>
              <a:gd name="connsiteY75" fmla="*/ 400050 h 611981"/>
              <a:gd name="connsiteX76" fmla="*/ 773907 w 865849"/>
              <a:gd name="connsiteY76" fmla="*/ 385763 h 611981"/>
              <a:gd name="connsiteX77" fmla="*/ 766763 w 865849"/>
              <a:gd name="connsiteY77" fmla="*/ 388144 h 611981"/>
              <a:gd name="connsiteX78" fmla="*/ 754857 w 865849"/>
              <a:gd name="connsiteY78" fmla="*/ 402431 h 611981"/>
              <a:gd name="connsiteX79" fmla="*/ 747713 w 865849"/>
              <a:gd name="connsiteY79" fmla="*/ 407194 h 611981"/>
              <a:gd name="connsiteX80" fmla="*/ 742950 w 865849"/>
              <a:gd name="connsiteY80" fmla="*/ 414338 h 611981"/>
              <a:gd name="connsiteX81" fmla="*/ 733425 w 865849"/>
              <a:gd name="connsiteY81" fmla="*/ 431006 h 611981"/>
              <a:gd name="connsiteX82" fmla="*/ 726282 w 865849"/>
              <a:gd name="connsiteY82" fmla="*/ 438150 h 611981"/>
              <a:gd name="connsiteX83" fmla="*/ 716757 w 865849"/>
              <a:gd name="connsiteY83" fmla="*/ 452438 h 611981"/>
              <a:gd name="connsiteX84" fmla="*/ 723900 w 865849"/>
              <a:gd name="connsiteY84" fmla="*/ 490538 h 611981"/>
              <a:gd name="connsiteX85" fmla="*/ 728663 w 865849"/>
              <a:gd name="connsiteY85" fmla="*/ 504825 h 611981"/>
              <a:gd name="connsiteX86" fmla="*/ 721519 w 865849"/>
              <a:gd name="connsiteY86" fmla="*/ 538163 h 611981"/>
              <a:gd name="connsiteX87" fmla="*/ 719138 w 865849"/>
              <a:gd name="connsiteY87" fmla="*/ 545306 h 611981"/>
              <a:gd name="connsiteX88" fmla="*/ 711994 w 865849"/>
              <a:gd name="connsiteY88" fmla="*/ 552450 h 611981"/>
              <a:gd name="connsiteX89" fmla="*/ 704850 w 865849"/>
              <a:gd name="connsiteY89" fmla="*/ 576263 h 611981"/>
              <a:gd name="connsiteX90" fmla="*/ 702469 w 865849"/>
              <a:gd name="connsiteY90" fmla="*/ 592931 h 611981"/>
              <a:gd name="connsiteX91" fmla="*/ 695325 w 865849"/>
              <a:gd name="connsiteY91" fmla="*/ 597694 h 611981"/>
              <a:gd name="connsiteX92" fmla="*/ 683419 w 865849"/>
              <a:gd name="connsiteY92" fmla="*/ 611981 h 611981"/>
              <a:gd name="connsiteX93" fmla="*/ 676275 w 865849"/>
              <a:gd name="connsiteY93" fmla="*/ 597694 h 611981"/>
              <a:gd name="connsiteX94" fmla="*/ 671513 w 865849"/>
              <a:gd name="connsiteY94" fmla="*/ 583406 h 611981"/>
              <a:gd name="connsiteX95" fmla="*/ 666750 w 865849"/>
              <a:gd name="connsiteY95" fmla="*/ 569119 h 611981"/>
              <a:gd name="connsiteX96" fmla="*/ 664369 w 865849"/>
              <a:gd name="connsiteY96" fmla="*/ 561975 h 611981"/>
              <a:gd name="connsiteX97" fmla="*/ 650082 w 865849"/>
              <a:gd name="connsiteY97" fmla="*/ 550069 h 611981"/>
              <a:gd name="connsiteX98" fmla="*/ 642938 w 865849"/>
              <a:gd name="connsiteY98" fmla="*/ 542925 h 611981"/>
              <a:gd name="connsiteX99" fmla="*/ 628650 w 865849"/>
              <a:gd name="connsiteY99" fmla="*/ 535781 h 611981"/>
              <a:gd name="connsiteX100" fmla="*/ 614363 w 865849"/>
              <a:gd name="connsiteY100" fmla="*/ 526256 h 611981"/>
              <a:gd name="connsiteX101" fmla="*/ 604838 w 865849"/>
              <a:gd name="connsiteY101" fmla="*/ 519113 h 611981"/>
              <a:gd name="connsiteX102" fmla="*/ 590550 w 865849"/>
              <a:gd name="connsiteY102" fmla="*/ 514350 h 611981"/>
              <a:gd name="connsiteX103" fmla="*/ 583407 w 865849"/>
              <a:gd name="connsiteY103" fmla="*/ 511969 h 611981"/>
              <a:gd name="connsiteX104" fmla="*/ 566738 w 865849"/>
              <a:gd name="connsiteY104" fmla="*/ 504825 h 611981"/>
              <a:gd name="connsiteX105" fmla="*/ 557213 w 865849"/>
              <a:gd name="connsiteY105" fmla="*/ 497681 h 611981"/>
              <a:gd name="connsiteX106" fmla="*/ 542925 w 865849"/>
              <a:gd name="connsiteY106" fmla="*/ 488156 h 611981"/>
              <a:gd name="connsiteX107" fmla="*/ 535782 w 865849"/>
              <a:gd name="connsiteY107" fmla="*/ 483394 h 611981"/>
              <a:gd name="connsiteX108" fmla="*/ 531019 w 865849"/>
              <a:gd name="connsiteY108" fmla="*/ 476250 h 611981"/>
              <a:gd name="connsiteX109" fmla="*/ 516732 w 865849"/>
              <a:gd name="connsiteY109" fmla="*/ 466725 h 611981"/>
              <a:gd name="connsiteX110" fmla="*/ 502444 w 865849"/>
              <a:gd name="connsiteY110" fmla="*/ 457200 h 611981"/>
              <a:gd name="connsiteX111" fmla="*/ 492919 w 865849"/>
              <a:gd name="connsiteY111" fmla="*/ 450056 h 611981"/>
              <a:gd name="connsiteX112" fmla="*/ 478632 w 865849"/>
              <a:gd name="connsiteY112" fmla="*/ 435769 h 611981"/>
              <a:gd name="connsiteX113" fmla="*/ 461963 w 865849"/>
              <a:gd name="connsiteY113" fmla="*/ 423863 h 611981"/>
              <a:gd name="connsiteX114" fmla="*/ 457200 w 865849"/>
              <a:gd name="connsiteY114" fmla="*/ 416719 h 611981"/>
              <a:gd name="connsiteX115" fmla="*/ 442913 w 865849"/>
              <a:gd name="connsiteY115" fmla="*/ 407194 h 611981"/>
              <a:gd name="connsiteX116" fmla="*/ 438150 w 865849"/>
              <a:gd name="connsiteY116" fmla="*/ 400050 h 611981"/>
              <a:gd name="connsiteX117" fmla="*/ 428625 w 865849"/>
              <a:gd name="connsiteY117" fmla="*/ 392906 h 611981"/>
              <a:gd name="connsiteX118" fmla="*/ 407194 w 865849"/>
              <a:gd name="connsiteY118" fmla="*/ 376238 h 611981"/>
              <a:gd name="connsiteX119" fmla="*/ 392907 w 865849"/>
              <a:gd name="connsiteY119" fmla="*/ 369094 h 611981"/>
              <a:gd name="connsiteX120" fmla="*/ 378619 w 865849"/>
              <a:gd name="connsiteY120" fmla="*/ 364331 h 611981"/>
              <a:gd name="connsiteX121" fmla="*/ 359569 w 865849"/>
              <a:gd name="connsiteY121" fmla="*/ 354806 h 611981"/>
              <a:gd name="connsiteX122" fmla="*/ 209550 w 865849"/>
              <a:gd name="connsiteY122" fmla="*/ 361950 h 611981"/>
              <a:gd name="connsiteX123" fmla="*/ 159544 w 865849"/>
              <a:gd name="connsiteY123" fmla="*/ 387917 h 611981"/>
              <a:gd name="connsiteX124" fmla="*/ 152400 w 865849"/>
              <a:gd name="connsiteY124" fmla="*/ 378619 h 611981"/>
              <a:gd name="connsiteX125" fmla="*/ 142875 w 865849"/>
              <a:gd name="connsiteY125" fmla="*/ 381000 h 611981"/>
              <a:gd name="connsiteX126" fmla="*/ 104775 w 865849"/>
              <a:gd name="connsiteY126" fmla="*/ 397669 h 611981"/>
              <a:gd name="connsiteX127" fmla="*/ 66675 w 865849"/>
              <a:gd name="connsiteY127" fmla="*/ 402431 h 611981"/>
              <a:gd name="connsiteX128" fmla="*/ 52388 w 865849"/>
              <a:gd name="connsiteY128" fmla="*/ 407194 h 611981"/>
              <a:gd name="connsiteX129" fmla="*/ 45244 w 865849"/>
              <a:gd name="connsiteY129" fmla="*/ 411956 h 611981"/>
              <a:gd name="connsiteX130" fmla="*/ 35719 w 865849"/>
              <a:gd name="connsiteY130" fmla="*/ 414338 h 611981"/>
              <a:gd name="connsiteX131" fmla="*/ 21432 w 865849"/>
              <a:gd name="connsiteY131" fmla="*/ 419100 h 611981"/>
              <a:gd name="connsiteX132" fmla="*/ 7144 w 865849"/>
              <a:gd name="connsiteY132" fmla="*/ 423863 h 611981"/>
              <a:gd name="connsiteX133" fmla="*/ 0 w 865849"/>
              <a:gd name="connsiteY133" fmla="*/ 426244 h 611981"/>
              <a:gd name="connsiteX134" fmla="*/ 7144 w 865849"/>
              <a:gd name="connsiteY134" fmla="*/ 440531 h 611981"/>
              <a:gd name="connsiteX0" fmla="*/ 7144 w 859632"/>
              <a:gd name="connsiteY0" fmla="*/ 440531 h 611981"/>
              <a:gd name="connsiteX1" fmla="*/ 9525 w 859632"/>
              <a:gd name="connsiteY1" fmla="*/ 416719 h 611981"/>
              <a:gd name="connsiteX2" fmla="*/ 11907 w 859632"/>
              <a:gd name="connsiteY2" fmla="*/ 407194 h 611981"/>
              <a:gd name="connsiteX3" fmla="*/ 19050 w 859632"/>
              <a:gd name="connsiteY3" fmla="*/ 233363 h 611981"/>
              <a:gd name="connsiteX4" fmla="*/ 21432 w 859632"/>
              <a:gd name="connsiteY4" fmla="*/ 130969 h 611981"/>
              <a:gd name="connsiteX5" fmla="*/ 38100 w 859632"/>
              <a:gd name="connsiteY5" fmla="*/ 128588 h 611981"/>
              <a:gd name="connsiteX6" fmla="*/ 66675 w 859632"/>
              <a:gd name="connsiteY6" fmla="*/ 123825 h 611981"/>
              <a:gd name="connsiteX7" fmla="*/ 88107 w 859632"/>
              <a:gd name="connsiteY7" fmla="*/ 116681 h 611981"/>
              <a:gd name="connsiteX8" fmla="*/ 95250 w 859632"/>
              <a:gd name="connsiteY8" fmla="*/ 114300 h 611981"/>
              <a:gd name="connsiteX9" fmla="*/ 102394 w 859632"/>
              <a:gd name="connsiteY9" fmla="*/ 109538 h 611981"/>
              <a:gd name="connsiteX10" fmla="*/ 116682 w 859632"/>
              <a:gd name="connsiteY10" fmla="*/ 104775 h 611981"/>
              <a:gd name="connsiteX11" fmla="*/ 147638 w 859632"/>
              <a:gd name="connsiteY11" fmla="*/ 95250 h 611981"/>
              <a:gd name="connsiteX12" fmla="*/ 159544 w 859632"/>
              <a:gd name="connsiteY12" fmla="*/ 92869 h 611981"/>
              <a:gd name="connsiteX13" fmla="*/ 173832 w 859632"/>
              <a:gd name="connsiteY13" fmla="*/ 88106 h 611981"/>
              <a:gd name="connsiteX14" fmla="*/ 180975 w 859632"/>
              <a:gd name="connsiteY14" fmla="*/ 85725 h 611981"/>
              <a:gd name="connsiteX15" fmla="*/ 190500 w 859632"/>
              <a:gd name="connsiteY15" fmla="*/ 80963 h 611981"/>
              <a:gd name="connsiteX16" fmla="*/ 240507 w 859632"/>
              <a:gd name="connsiteY16" fmla="*/ 76200 h 611981"/>
              <a:gd name="connsiteX17" fmla="*/ 269082 w 859632"/>
              <a:gd name="connsiteY17" fmla="*/ 69056 h 611981"/>
              <a:gd name="connsiteX18" fmla="*/ 292894 w 859632"/>
              <a:gd name="connsiteY18" fmla="*/ 59531 h 611981"/>
              <a:gd name="connsiteX19" fmla="*/ 302419 w 859632"/>
              <a:gd name="connsiteY19" fmla="*/ 57150 h 611981"/>
              <a:gd name="connsiteX20" fmla="*/ 316707 w 859632"/>
              <a:gd name="connsiteY20" fmla="*/ 52388 h 611981"/>
              <a:gd name="connsiteX21" fmla="*/ 328613 w 859632"/>
              <a:gd name="connsiteY21" fmla="*/ 50006 h 611981"/>
              <a:gd name="connsiteX22" fmla="*/ 335757 w 859632"/>
              <a:gd name="connsiteY22" fmla="*/ 47625 h 611981"/>
              <a:gd name="connsiteX23" fmla="*/ 345282 w 859632"/>
              <a:gd name="connsiteY23" fmla="*/ 45244 h 611981"/>
              <a:gd name="connsiteX24" fmla="*/ 357188 w 859632"/>
              <a:gd name="connsiteY24" fmla="*/ 42863 h 611981"/>
              <a:gd name="connsiteX25" fmla="*/ 371475 w 859632"/>
              <a:gd name="connsiteY25" fmla="*/ 38100 h 611981"/>
              <a:gd name="connsiteX26" fmla="*/ 381000 w 859632"/>
              <a:gd name="connsiteY26" fmla="*/ 35719 h 611981"/>
              <a:gd name="connsiteX27" fmla="*/ 388144 w 859632"/>
              <a:gd name="connsiteY27" fmla="*/ 33338 h 611981"/>
              <a:gd name="connsiteX28" fmla="*/ 404813 w 859632"/>
              <a:gd name="connsiteY28" fmla="*/ 30956 h 611981"/>
              <a:gd name="connsiteX29" fmla="*/ 428625 w 859632"/>
              <a:gd name="connsiteY29" fmla="*/ 23813 h 611981"/>
              <a:gd name="connsiteX30" fmla="*/ 435769 w 859632"/>
              <a:gd name="connsiteY30" fmla="*/ 21431 h 611981"/>
              <a:gd name="connsiteX31" fmla="*/ 445294 w 859632"/>
              <a:gd name="connsiteY31" fmla="*/ 19050 h 611981"/>
              <a:gd name="connsiteX32" fmla="*/ 454819 w 859632"/>
              <a:gd name="connsiteY32" fmla="*/ 14288 h 611981"/>
              <a:gd name="connsiteX33" fmla="*/ 466725 w 859632"/>
              <a:gd name="connsiteY33" fmla="*/ 11906 h 611981"/>
              <a:gd name="connsiteX34" fmla="*/ 483394 w 859632"/>
              <a:gd name="connsiteY34" fmla="*/ 7144 h 611981"/>
              <a:gd name="connsiteX35" fmla="*/ 490538 w 859632"/>
              <a:gd name="connsiteY35" fmla="*/ 0 h 611981"/>
              <a:gd name="connsiteX36" fmla="*/ 500063 w 859632"/>
              <a:gd name="connsiteY36" fmla="*/ 14288 h 611981"/>
              <a:gd name="connsiteX37" fmla="*/ 511969 w 859632"/>
              <a:gd name="connsiteY37" fmla="*/ 28575 h 611981"/>
              <a:gd name="connsiteX38" fmla="*/ 519113 w 859632"/>
              <a:gd name="connsiteY38" fmla="*/ 38100 h 611981"/>
              <a:gd name="connsiteX39" fmla="*/ 535782 w 859632"/>
              <a:gd name="connsiteY39" fmla="*/ 47625 h 611981"/>
              <a:gd name="connsiteX40" fmla="*/ 540544 w 859632"/>
              <a:gd name="connsiteY40" fmla="*/ 54769 h 611981"/>
              <a:gd name="connsiteX41" fmla="*/ 554832 w 859632"/>
              <a:gd name="connsiteY41" fmla="*/ 59531 h 611981"/>
              <a:gd name="connsiteX42" fmla="*/ 576263 w 859632"/>
              <a:gd name="connsiteY42" fmla="*/ 73819 h 611981"/>
              <a:gd name="connsiteX43" fmla="*/ 583407 w 859632"/>
              <a:gd name="connsiteY43" fmla="*/ 76200 h 611981"/>
              <a:gd name="connsiteX44" fmla="*/ 590550 w 859632"/>
              <a:gd name="connsiteY44" fmla="*/ 83344 h 611981"/>
              <a:gd name="connsiteX45" fmla="*/ 600075 w 859632"/>
              <a:gd name="connsiteY45" fmla="*/ 88106 h 611981"/>
              <a:gd name="connsiteX46" fmla="*/ 619125 w 859632"/>
              <a:gd name="connsiteY46" fmla="*/ 100013 h 611981"/>
              <a:gd name="connsiteX47" fmla="*/ 626269 w 859632"/>
              <a:gd name="connsiteY47" fmla="*/ 104775 h 611981"/>
              <a:gd name="connsiteX48" fmla="*/ 645319 w 859632"/>
              <a:gd name="connsiteY48" fmla="*/ 116681 h 611981"/>
              <a:gd name="connsiteX49" fmla="*/ 654844 w 859632"/>
              <a:gd name="connsiteY49" fmla="*/ 130969 h 611981"/>
              <a:gd name="connsiteX50" fmla="*/ 661988 w 859632"/>
              <a:gd name="connsiteY50" fmla="*/ 140494 h 611981"/>
              <a:gd name="connsiteX51" fmla="*/ 666750 w 859632"/>
              <a:gd name="connsiteY51" fmla="*/ 147638 h 611981"/>
              <a:gd name="connsiteX52" fmla="*/ 681038 w 859632"/>
              <a:gd name="connsiteY52" fmla="*/ 157163 h 611981"/>
              <a:gd name="connsiteX53" fmla="*/ 716757 w 859632"/>
              <a:gd name="connsiteY53" fmla="*/ 180975 h 611981"/>
              <a:gd name="connsiteX54" fmla="*/ 731044 w 859632"/>
              <a:gd name="connsiteY54" fmla="*/ 190500 h 611981"/>
              <a:gd name="connsiteX55" fmla="*/ 738188 w 859632"/>
              <a:gd name="connsiteY55" fmla="*/ 195263 h 611981"/>
              <a:gd name="connsiteX56" fmla="*/ 766763 w 859632"/>
              <a:gd name="connsiteY56" fmla="*/ 219075 h 611981"/>
              <a:gd name="connsiteX57" fmla="*/ 773907 w 859632"/>
              <a:gd name="connsiteY57" fmla="*/ 221456 h 611981"/>
              <a:gd name="connsiteX58" fmla="*/ 785813 w 859632"/>
              <a:gd name="connsiteY58" fmla="*/ 228600 h 611981"/>
              <a:gd name="connsiteX59" fmla="*/ 792957 w 859632"/>
              <a:gd name="connsiteY59" fmla="*/ 230981 h 611981"/>
              <a:gd name="connsiteX60" fmla="*/ 804863 w 859632"/>
              <a:gd name="connsiteY60" fmla="*/ 238125 h 611981"/>
              <a:gd name="connsiteX61" fmla="*/ 845344 w 859632"/>
              <a:gd name="connsiteY61" fmla="*/ 271463 h 611981"/>
              <a:gd name="connsiteX62" fmla="*/ 847725 w 859632"/>
              <a:gd name="connsiteY62" fmla="*/ 278606 h 611981"/>
              <a:gd name="connsiteX63" fmla="*/ 854869 w 859632"/>
              <a:gd name="connsiteY63" fmla="*/ 288131 h 611981"/>
              <a:gd name="connsiteX64" fmla="*/ 859632 w 859632"/>
              <a:gd name="connsiteY64" fmla="*/ 295275 h 611981"/>
              <a:gd name="connsiteX65" fmla="*/ 802482 w 859632"/>
              <a:gd name="connsiteY65" fmla="*/ 311944 h 611981"/>
              <a:gd name="connsiteX66" fmla="*/ 807244 w 859632"/>
              <a:gd name="connsiteY66" fmla="*/ 328613 h 611981"/>
              <a:gd name="connsiteX67" fmla="*/ 814388 w 859632"/>
              <a:gd name="connsiteY67" fmla="*/ 333375 h 611981"/>
              <a:gd name="connsiteX68" fmla="*/ 826294 w 859632"/>
              <a:gd name="connsiteY68" fmla="*/ 347663 h 611981"/>
              <a:gd name="connsiteX69" fmla="*/ 833438 w 859632"/>
              <a:gd name="connsiteY69" fmla="*/ 354806 h 611981"/>
              <a:gd name="connsiteX70" fmla="*/ 835819 w 859632"/>
              <a:gd name="connsiteY70" fmla="*/ 383381 h 611981"/>
              <a:gd name="connsiteX71" fmla="*/ 831057 w 859632"/>
              <a:gd name="connsiteY71" fmla="*/ 390525 h 611981"/>
              <a:gd name="connsiteX72" fmla="*/ 807244 w 859632"/>
              <a:gd name="connsiteY72" fmla="*/ 404813 h 611981"/>
              <a:gd name="connsiteX73" fmla="*/ 790575 w 859632"/>
              <a:gd name="connsiteY73" fmla="*/ 416719 h 611981"/>
              <a:gd name="connsiteX74" fmla="*/ 781050 w 859632"/>
              <a:gd name="connsiteY74" fmla="*/ 400050 h 611981"/>
              <a:gd name="connsiteX75" fmla="*/ 773907 w 859632"/>
              <a:gd name="connsiteY75" fmla="*/ 385763 h 611981"/>
              <a:gd name="connsiteX76" fmla="*/ 766763 w 859632"/>
              <a:gd name="connsiteY76" fmla="*/ 388144 h 611981"/>
              <a:gd name="connsiteX77" fmla="*/ 754857 w 859632"/>
              <a:gd name="connsiteY77" fmla="*/ 402431 h 611981"/>
              <a:gd name="connsiteX78" fmla="*/ 747713 w 859632"/>
              <a:gd name="connsiteY78" fmla="*/ 407194 h 611981"/>
              <a:gd name="connsiteX79" fmla="*/ 742950 w 859632"/>
              <a:gd name="connsiteY79" fmla="*/ 414338 h 611981"/>
              <a:gd name="connsiteX80" fmla="*/ 733425 w 859632"/>
              <a:gd name="connsiteY80" fmla="*/ 431006 h 611981"/>
              <a:gd name="connsiteX81" fmla="*/ 726282 w 859632"/>
              <a:gd name="connsiteY81" fmla="*/ 438150 h 611981"/>
              <a:gd name="connsiteX82" fmla="*/ 716757 w 859632"/>
              <a:gd name="connsiteY82" fmla="*/ 452438 h 611981"/>
              <a:gd name="connsiteX83" fmla="*/ 723900 w 859632"/>
              <a:gd name="connsiteY83" fmla="*/ 490538 h 611981"/>
              <a:gd name="connsiteX84" fmla="*/ 728663 w 859632"/>
              <a:gd name="connsiteY84" fmla="*/ 504825 h 611981"/>
              <a:gd name="connsiteX85" fmla="*/ 721519 w 859632"/>
              <a:gd name="connsiteY85" fmla="*/ 538163 h 611981"/>
              <a:gd name="connsiteX86" fmla="*/ 719138 w 859632"/>
              <a:gd name="connsiteY86" fmla="*/ 545306 h 611981"/>
              <a:gd name="connsiteX87" fmla="*/ 711994 w 859632"/>
              <a:gd name="connsiteY87" fmla="*/ 552450 h 611981"/>
              <a:gd name="connsiteX88" fmla="*/ 704850 w 859632"/>
              <a:gd name="connsiteY88" fmla="*/ 576263 h 611981"/>
              <a:gd name="connsiteX89" fmla="*/ 702469 w 859632"/>
              <a:gd name="connsiteY89" fmla="*/ 592931 h 611981"/>
              <a:gd name="connsiteX90" fmla="*/ 695325 w 859632"/>
              <a:gd name="connsiteY90" fmla="*/ 597694 h 611981"/>
              <a:gd name="connsiteX91" fmla="*/ 683419 w 859632"/>
              <a:gd name="connsiteY91" fmla="*/ 611981 h 611981"/>
              <a:gd name="connsiteX92" fmla="*/ 676275 w 859632"/>
              <a:gd name="connsiteY92" fmla="*/ 597694 h 611981"/>
              <a:gd name="connsiteX93" fmla="*/ 671513 w 859632"/>
              <a:gd name="connsiteY93" fmla="*/ 583406 h 611981"/>
              <a:gd name="connsiteX94" fmla="*/ 666750 w 859632"/>
              <a:gd name="connsiteY94" fmla="*/ 569119 h 611981"/>
              <a:gd name="connsiteX95" fmla="*/ 664369 w 859632"/>
              <a:gd name="connsiteY95" fmla="*/ 561975 h 611981"/>
              <a:gd name="connsiteX96" fmla="*/ 650082 w 859632"/>
              <a:gd name="connsiteY96" fmla="*/ 550069 h 611981"/>
              <a:gd name="connsiteX97" fmla="*/ 642938 w 859632"/>
              <a:gd name="connsiteY97" fmla="*/ 542925 h 611981"/>
              <a:gd name="connsiteX98" fmla="*/ 628650 w 859632"/>
              <a:gd name="connsiteY98" fmla="*/ 535781 h 611981"/>
              <a:gd name="connsiteX99" fmla="*/ 614363 w 859632"/>
              <a:gd name="connsiteY99" fmla="*/ 526256 h 611981"/>
              <a:gd name="connsiteX100" fmla="*/ 604838 w 859632"/>
              <a:gd name="connsiteY100" fmla="*/ 519113 h 611981"/>
              <a:gd name="connsiteX101" fmla="*/ 590550 w 859632"/>
              <a:gd name="connsiteY101" fmla="*/ 514350 h 611981"/>
              <a:gd name="connsiteX102" fmla="*/ 583407 w 859632"/>
              <a:gd name="connsiteY102" fmla="*/ 511969 h 611981"/>
              <a:gd name="connsiteX103" fmla="*/ 566738 w 859632"/>
              <a:gd name="connsiteY103" fmla="*/ 504825 h 611981"/>
              <a:gd name="connsiteX104" fmla="*/ 557213 w 859632"/>
              <a:gd name="connsiteY104" fmla="*/ 497681 h 611981"/>
              <a:gd name="connsiteX105" fmla="*/ 542925 w 859632"/>
              <a:gd name="connsiteY105" fmla="*/ 488156 h 611981"/>
              <a:gd name="connsiteX106" fmla="*/ 535782 w 859632"/>
              <a:gd name="connsiteY106" fmla="*/ 483394 h 611981"/>
              <a:gd name="connsiteX107" fmla="*/ 531019 w 859632"/>
              <a:gd name="connsiteY107" fmla="*/ 476250 h 611981"/>
              <a:gd name="connsiteX108" fmla="*/ 516732 w 859632"/>
              <a:gd name="connsiteY108" fmla="*/ 466725 h 611981"/>
              <a:gd name="connsiteX109" fmla="*/ 502444 w 859632"/>
              <a:gd name="connsiteY109" fmla="*/ 457200 h 611981"/>
              <a:gd name="connsiteX110" fmla="*/ 492919 w 859632"/>
              <a:gd name="connsiteY110" fmla="*/ 450056 h 611981"/>
              <a:gd name="connsiteX111" fmla="*/ 478632 w 859632"/>
              <a:gd name="connsiteY111" fmla="*/ 435769 h 611981"/>
              <a:gd name="connsiteX112" fmla="*/ 461963 w 859632"/>
              <a:gd name="connsiteY112" fmla="*/ 423863 h 611981"/>
              <a:gd name="connsiteX113" fmla="*/ 457200 w 859632"/>
              <a:gd name="connsiteY113" fmla="*/ 416719 h 611981"/>
              <a:gd name="connsiteX114" fmla="*/ 442913 w 859632"/>
              <a:gd name="connsiteY114" fmla="*/ 407194 h 611981"/>
              <a:gd name="connsiteX115" fmla="*/ 438150 w 859632"/>
              <a:gd name="connsiteY115" fmla="*/ 400050 h 611981"/>
              <a:gd name="connsiteX116" fmla="*/ 428625 w 859632"/>
              <a:gd name="connsiteY116" fmla="*/ 392906 h 611981"/>
              <a:gd name="connsiteX117" fmla="*/ 407194 w 859632"/>
              <a:gd name="connsiteY117" fmla="*/ 376238 h 611981"/>
              <a:gd name="connsiteX118" fmla="*/ 392907 w 859632"/>
              <a:gd name="connsiteY118" fmla="*/ 369094 h 611981"/>
              <a:gd name="connsiteX119" fmla="*/ 378619 w 859632"/>
              <a:gd name="connsiteY119" fmla="*/ 364331 h 611981"/>
              <a:gd name="connsiteX120" fmla="*/ 359569 w 859632"/>
              <a:gd name="connsiteY120" fmla="*/ 354806 h 611981"/>
              <a:gd name="connsiteX121" fmla="*/ 209550 w 859632"/>
              <a:gd name="connsiteY121" fmla="*/ 361950 h 611981"/>
              <a:gd name="connsiteX122" fmla="*/ 159544 w 859632"/>
              <a:gd name="connsiteY122" fmla="*/ 387917 h 611981"/>
              <a:gd name="connsiteX123" fmla="*/ 152400 w 859632"/>
              <a:gd name="connsiteY123" fmla="*/ 378619 h 611981"/>
              <a:gd name="connsiteX124" fmla="*/ 142875 w 859632"/>
              <a:gd name="connsiteY124" fmla="*/ 381000 h 611981"/>
              <a:gd name="connsiteX125" fmla="*/ 104775 w 859632"/>
              <a:gd name="connsiteY125" fmla="*/ 397669 h 611981"/>
              <a:gd name="connsiteX126" fmla="*/ 66675 w 859632"/>
              <a:gd name="connsiteY126" fmla="*/ 402431 h 611981"/>
              <a:gd name="connsiteX127" fmla="*/ 52388 w 859632"/>
              <a:gd name="connsiteY127" fmla="*/ 407194 h 611981"/>
              <a:gd name="connsiteX128" fmla="*/ 45244 w 859632"/>
              <a:gd name="connsiteY128" fmla="*/ 411956 h 611981"/>
              <a:gd name="connsiteX129" fmla="*/ 35719 w 859632"/>
              <a:gd name="connsiteY129" fmla="*/ 414338 h 611981"/>
              <a:gd name="connsiteX130" fmla="*/ 21432 w 859632"/>
              <a:gd name="connsiteY130" fmla="*/ 419100 h 611981"/>
              <a:gd name="connsiteX131" fmla="*/ 7144 w 859632"/>
              <a:gd name="connsiteY131" fmla="*/ 423863 h 611981"/>
              <a:gd name="connsiteX132" fmla="*/ 0 w 859632"/>
              <a:gd name="connsiteY132" fmla="*/ 426244 h 611981"/>
              <a:gd name="connsiteX133" fmla="*/ 7144 w 859632"/>
              <a:gd name="connsiteY133" fmla="*/ 440531 h 611981"/>
              <a:gd name="connsiteX0" fmla="*/ 7144 w 857235"/>
              <a:gd name="connsiteY0" fmla="*/ 440531 h 611981"/>
              <a:gd name="connsiteX1" fmla="*/ 9525 w 857235"/>
              <a:gd name="connsiteY1" fmla="*/ 416719 h 611981"/>
              <a:gd name="connsiteX2" fmla="*/ 11907 w 857235"/>
              <a:gd name="connsiteY2" fmla="*/ 407194 h 611981"/>
              <a:gd name="connsiteX3" fmla="*/ 19050 w 857235"/>
              <a:gd name="connsiteY3" fmla="*/ 233363 h 611981"/>
              <a:gd name="connsiteX4" fmla="*/ 21432 w 857235"/>
              <a:gd name="connsiteY4" fmla="*/ 130969 h 611981"/>
              <a:gd name="connsiteX5" fmla="*/ 38100 w 857235"/>
              <a:gd name="connsiteY5" fmla="*/ 128588 h 611981"/>
              <a:gd name="connsiteX6" fmla="*/ 66675 w 857235"/>
              <a:gd name="connsiteY6" fmla="*/ 123825 h 611981"/>
              <a:gd name="connsiteX7" fmla="*/ 88107 w 857235"/>
              <a:gd name="connsiteY7" fmla="*/ 116681 h 611981"/>
              <a:gd name="connsiteX8" fmla="*/ 95250 w 857235"/>
              <a:gd name="connsiteY8" fmla="*/ 114300 h 611981"/>
              <a:gd name="connsiteX9" fmla="*/ 102394 w 857235"/>
              <a:gd name="connsiteY9" fmla="*/ 109538 h 611981"/>
              <a:gd name="connsiteX10" fmla="*/ 116682 w 857235"/>
              <a:gd name="connsiteY10" fmla="*/ 104775 h 611981"/>
              <a:gd name="connsiteX11" fmla="*/ 147638 w 857235"/>
              <a:gd name="connsiteY11" fmla="*/ 95250 h 611981"/>
              <a:gd name="connsiteX12" fmla="*/ 159544 w 857235"/>
              <a:gd name="connsiteY12" fmla="*/ 92869 h 611981"/>
              <a:gd name="connsiteX13" fmla="*/ 173832 w 857235"/>
              <a:gd name="connsiteY13" fmla="*/ 88106 h 611981"/>
              <a:gd name="connsiteX14" fmla="*/ 180975 w 857235"/>
              <a:gd name="connsiteY14" fmla="*/ 85725 h 611981"/>
              <a:gd name="connsiteX15" fmla="*/ 190500 w 857235"/>
              <a:gd name="connsiteY15" fmla="*/ 80963 h 611981"/>
              <a:gd name="connsiteX16" fmla="*/ 240507 w 857235"/>
              <a:gd name="connsiteY16" fmla="*/ 76200 h 611981"/>
              <a:gd name="connsiteX17" fmla="*/ 269082 w 857235"/>
              <a:gd name="connsiteY17" fmla="*/ 69056 h 611981"/>
              <a:gd name="connsiteX18" fmla="*/ 292894 w 857235"/>
              <a:gd name="connsiteY18" fmla="*/ 59531 h 611981"/>
              <a:gd name="connsiteX19" fmla="*/ 302419 w 857235"/>
              <a:gd name="connsiteY19" fmla="*/ 57150 h 611981"/>
              <a:gd name="connsiteX20" fmla="*/ 316707 w 857235"/>
              <a:gd name="connsiteY20" fmla="*/ 52388 h 611981"/>
              <a:gd name="connsiteX21" fmla="*/ 328613 w 857235"/>
              <a:gd name="connsiteY21" fmla="*/ 50006 h 611981"/>
              <a:gd name="connsiteX22" fmla="*/ 335757 w 857235"/>
              <a:gd name="connsiteY22" fmla="*/ 47625 h 611981"/>
              <a:gd name="connsiteX23" fmla="*/ 345282 w 857235"/>
              <a:gd name="connsiteY23" fmla="*/ 45244 h 611981"/>
              <a:gd name="connsiteX24" fmla="*/ 357188 w 857235"/>
              <a:gd name="connsiteY24" fmla="*/ 42863 h 611981"/>
              <a:gd name="connsiteX25" fmla="*/ 371475 w 857235"/>
              <a:gd name="connsiteY25" fmla="*/ 38100 h 611981"/>
              <a:gd name="connsiteX26" fmla="*/ 381000 w 857235"/>
              <a:gd name="connsiteY26" fmla="*/ 35719 h 611981"/>
              <a:gd name="connsiteX27" fmla="*/ 388144 w 857235"/>
              <a:gd name="connsiteY27" fmla="*/ 33338 h 611981"/>
              <a:gd name="connsiteX28" fmla="*/ 404813 w 857235"/>
              <a:gd name="connsiteY28" fmla="*/ 30956 h 611981"/>
              <a:gd name="connsiteX29" fmla="*/ 428625 w 857235"/>
              <a:gd name="connsiteY29" fmla="*/ 23813 h 611981"/>
              <a:gd name="connsiteX30" fmla="*/ 435769 w 857235"/>
              <a:gd name="connsiteY30" fmla="*/ 21431 h 611981"/>
              <a:gd name="connsiteX31" fmla="*/ 445294 w 857235"/>
              <a:gd name="connsiteY31" fmla="*/ 19050 h 611981"/>
              <a:gd name="connsiteX32" fmla="*/ 454819 w 857235"/>
              <a:gd name="connsiteY32" fmla="*/ 14288 h 611981"/>
              <a:gd name="connsiteX33" fmla="*/ 466725 w 857235"/>
              <a:gd name="connsiteY33" fmla="*/ 11906 h 611981"/>
              <a:gd name="connsiteX34" fmla="*/ 483394 w 857235"/>
              <a:gd name="connsiteY34" fmla="*/ 7144 h 611981"/>
              <a:gd name="connsiteX35" fmla="*/ 490538 w 857235"/>
              <a:gd name="connsiteY35" fmla="*/ 0 h 611981"/>
              <a:gd name="connsiteX36" fmla="*/ 500063 w 857235"/>
              <a:gd name="connsiteY36" fmla="*/ 14288 h 611981"/>
              <a:gd name="connsiteX37" fmla="*/ 511969 w 857235"/>
              <a:gd name="connsiteY37" fmla="*/ 28575 h 611981"/>
              <a:gd name="connsiteX38" fmla="*/ 519113 w 857235"/>
              <a:gd name="connsiteY38" fmla="*/ 38100 h 611981"/>
              <a:gd name="connsiteX39" fmla="*/ 535782 w 857235"/>
              <a:gd name="connsiteY39" fmla="*/ 47625 h 611981"/>
              <a:gd name="connsiteX40" fmla="*/ 540544 w 857235"/>
              <a:gd name="connsiteY40" fmla="*/ 54769 h 611981"/>
              <a:gd name="connsiteX41" fmla="*/ 554832 w 857235"/>
              <a:gd name="connsiteY41" fmla="*/ 59531 h 611981"/>
              <a:gd name="connsiteX42" fmla="*/ 576263 w 857235"/>
              <a:gd name="connsiteY42" fmla="*/ 73819 h 611981"/>
              <a:gd name="connsiteX43" fmla="*/ 583407 w 857235"/>
              <a:gd name="connsiteY43" fmla="*/ 76200 h 611981"/>
              <a:gd name="connsiteX44" fmla="*/ 590550 w 857235"/>
              <a:gd name="connsiteY44" fmla="*/ 83344 h 611981"/>
              <a:gd name="connsiteX45" fmla="*/ 600075 w 857235"/>
              <a:gd name="connsiteY45" fmla="*/ 88106 h 611981"/>
              <a:gd name="connsiteX46" fmla="*/ 619125 w 857235"/>
              <a:gd name="connsiteY46" fmla="*/ 100013 h 611981"/>
              <a:gd name="connsiteX47" fmla="*/ 626269 w 857235"/>
              <a:gd name="connsiteY47" fmla="*/ 104775 h 611981"/>
              <a:gd name="connsiteX48" fmla="*/ 645319 w 857235"/>
              <a:gd name="connsiteY48" fmla="*/ 116681 h 611981"/>
              <a:gd name="connsiteX49" fmla="*/ 654844 w 857235"/>
              <a:gd name="connsiteY49" fmla="*/ 130969 h 611981"/>
              <a:gd name="connsiteX50" fmla="*/ 661988 w 857235"/>
              <a:gd name="connsiteY50" fmla="*/ 140494 h 611981"/>
              <a:gd name="connsiteX51" fmla="*/ 666750 w 857235"/>
              <a:gd name="connsiteY51" fmla="*/ 147638 h 611981"/>
              <a:gd name="connsiteX52" fmla="*/ 681038 w 857235"/>
              <a:gd name="connsiteY52" fmla="*/ 157163 h 611981"/>
              <a:gd name="connsiteX53" fmla="*/ 716757 w 857235"/>
              <a:gd name="connsiteY53" fmla="*/ 180975 h 611981"/>
              <a:gd name="connsiteX54" fmla="*/ 731044 w 857235"/>
              <a:gd name="connsiteY54" fmla="*/ 190500 h 611981"/>
              <a:gd name="connsiteX55" fmla="*/ 738188 w 857235"/>
              <a:gd name="connsiteY55" fmla="*/ 195263 h 611981"/>
              <a:gd name="connsiteX56" fmla="*/ 766763 w 857235"/>
              <a:gd name="connsiteY56" fmla="*/ 219075 h 611981"/>
              <a:gd name="connsiteX57" fmla="*/ 773907 w 857235"/>
              <a:gd name="connsiteY57" fmla="*/ 221456 h 611981"/>
              <a:gd name="connsiteX58" fmla="*/ 785813 w 857235"/>
              <a:gd name="connsiteY58" fmla="*/ 228600 h 611981"/>
              <a:gd name="connsiteX59" fmla="*/ 792957 w 857235"/>
              <a:gd name="connsiteY59" fmla="*/ 230981 h 611981"/>
              <a:gd name="connsiteX60" fmla="*/ 804863 w 857235"/>
              <a:gd name="connsiteY60" fmla="*/ 238125 h 611981"/>
              <a:gd name="connsiteX61" fmla="*/ 845344 w 857235"/>
              <a:gd name="connsiteY61" fmla="*/ 271463 h 611981"/>
              <a:gd name="connsiteX62" fmla="*/ 847725 w 857235"/>
              <a:gd name="connsiteY62" fmla="*/ 278606 h 611981"/>
              <a:gd name="connsiteX63" fmla="*/ 854869 w 857235"/>
              <a:gd name="connsiteY63" fmla="*/ 288131 h 611981"/>
              <a:gd name="connsiteX64" fmla="*/ 802482 w 857235"/>
              <a:gd name="connsiteY64" fmla="*/ 311944 h 611981"/>
              <a:gd name="connsiteX65" fmla="*/ 807244 w 857235"/>
              <a:gd name="connsiteY65" fmla="*/ 328613 h 611981"/>
              <a:gd name="connsiteX66" fmla="*/ 814388 w 857235"/>
              <a:gd name="connsiteY66" fmla="*/ 333375 h 611981"/>
              <a:gd name="connsiteX67" fmla="*/ 826294 w 857235"/>
              <a:gd name="connsiteY67" fmla="*/ 347663 h 611981"/>
              <a:gd name="connsiteX68" fmla="*/ 833438 w 857235"/>
              <a:gd name="connsiteY68" fmla="*/ 354806 h 611981"/>
              <a:gd name="connsiteX69" fmla="*/ 835819 w 857235"/>
              <a:gd name="connsiteY69" fmla="*/ 383381 h 611981"/>
              <a:gd name="connsiteX70" fmla="*/ 831057 w 857235"/>
              <a:gd name="connsiteY70" fmla="*/ 390525 h 611981"/>
              <a:gd name="connsiteX71" fmla="*/ 807244 w 857235"/>
              <a:gd name="connsiteY71" fmla="*/ 404813 h 611981"/>
              <a:gd name="connsiteX72" fmla="*/ 790575 w 857235"/>
              <a:gd name="connsiteY72" fmla="*/ 416719 h 611981"/>
              <a:gd name="connsiteX73" fmla="*/ 781050 w 857235"/>
              <a:gd name="connsiteY73" fmla="*/ 400050 h 611981"/>
              <a:gd name="connsiteX74" fmla="*/ 773907 w 857235"/>
              <a:gd name="connsiteY74" fmla="*/ 385763 h 611981"/>
              <a:gd name="connsiteX75" fmla="*/ 766763 w 857235"/>
              <a:gd name="connsiteY75" fmla="*/ 388144 h 611981"/>
              <a:gd name="connsiteX76" fmla="*/ 754857 w 857235"/>
              <a:gd name="connsiteY76" fmla="*/ 402431 h 611981"/>
              <a:gd name="connsiteX77" fmla="*/ 747713 w 857235"/>
              <a:gd name="connsiteY77" fmla="*/ 407194 h 611981"/>
              <a:gd name="connsiteX78" fmla="*/ 742950 w 857235"/>
              <a:gd name="connsiteY78" fmla="*/ 414338 h 611981"/>
              <a:gd name="connsiteX79" fmla="*/ 733425 w 857235"/>
              <a:gd name="connsiteY79" fmla="*/ 431006 h 611981"/>
              <a:gd name="connsiteX80" fmla="*/ 726282 w 857235"/>
              <a:gd name="connsiteY80" fmla="*/ 438150 h 611981"/>
              <a:gd name="connsiteX81" fmla="*/ 716757 w 857235"/>
              <a:gd name="connsiteY81" fmla="*/ 452438 h 611981"/>
              <a:gd name="connsiteX82" fmla="*/ 723900 w 857235"/>
              <a:gd name="connsiteY82" fmla="*/ 490538 h 611981"/>
              <a:gd name="connsiteX83" fmla="*/ 728663 w 857235"/>
              <a:gd name="connsiteY83" fmla="*/ 504825 h 611981"/>
              <a:gd name="connsiteX84" fmla="*/ 721519 w 857235"/>
              <a:gd name="connsiteY84" fmla="*/ 538163 h 611981"/>
              <a:gd name="connsiteX85" fmla="*/ 719138 w 857235"/>
              <a:gd name="connsiteY85" fmla="*/ 545306 h 611981"/>
              <a:gd name="connsiteX86" fmla="*/ 711994 w 857235"/>
              <a:gd name="connsiteY86" fmla="*/ 552450 h 611981"/>
              <a:gd name="connsiteX87" fmla="*/ 704850 w 857235"/>
              <a:gd name="connsiteY87" fmla="*/ 576263 h 611981"/>
              <a:gd name="connsiteX88" fmla="*/ 702469 w 857235"/>
              <a:gd name="connsiteY88" fmla="*/ 592931 h 611981"/>
              <a:gd name="connsiteX89" fmla="*/ 695325 w 857235"/>
              <a:gd name="connsiteY89" fmla="*/ 597694 h 611981"/>
              <a:gd name="connsiteX90" fmla="*/ 683419 w 857235"/>
              <a:gd name="connsiteY90" fmla="*/ 611981 h 611981"/>
              <a:gd name="connsiteX91" fmla="*/ 676275 w 857235"/>
              <a:gd name="connsiteY91" fmla="*/ 597694 h 611981"/>
              <a:gd name="connsiteX92" fmla="*/ 671513 w 857235"/>
              <a:gd name="connsiteY92" fmla="*/ 583406 h 611981"/>
              <a:gd name="connsiteX93" fmla="*/ 666750 w 857235"/>
              <a:gd name="connsiteY93" fmla="*/ 569119 h 611981"/>
              <a:gd name="connsiteX94" fmla="*/ 664369 w 857235"/>
              <a:gd name="connsiteY94" fmla="*/ 561975 h 611981"/>
              <a:gd name="connsiteX95" fmla="*/ 650082 w 857235"/>
              <a:gd name="connsiteY95" fmla="*/ 550069 h 611981"/>
              <a:gd name="connsiteX96" fmla="*/ 642938 w 857235"/>
              <a:gd name="connsiteY96" fmla="*/ 542925 h 611981"/>
              <a:gd name="connsiteX97" fmla="*/ 628650 w 857235"/>
              <a:gd name="connsiteY97" fmla="*/ 535781 h 611981"/>
              <a:gd name="connsiteX98" fmla="*/ 614363 w 857235"/>
              <a:gd name="connsiteY98" fmla="*/ 526256 h 611981"/>
              <a:gd name="connsiteX99" fmla="*/ 604838 w 857235"/>
              <a:gd name="connsiteY99" fmla="*/ 519113 h 611981"/>
              <a:gd name="connsiteX100" fmla="*/ 590550 w 857235"/>
              <a:gd name="connsiteY100" fmla="*/ 514350 h 611981"/>
              <a:gd name="connsiteX101" fmla="*/ 583407 w 857235"/>
              <a:gd name="connsiteY101" fmla="*/ 511969 h 611981"/>
              <a:gd name="connsiteX102" fmla="*/ 566738 w 857235"/>
              <a:gd name="connsiteY102" fmla="*/ 504825 h 611981"/>
              <a:gd name="connsiteX103" fmla="*/ 557213 w 857235"/>
              <a:gd name="connsiteY103" fmla="*/ 497681 h 611981"/>
              <a:gd name="connsiteX104" fmla="*/ 542925 w 857235"/>
              <a:gd name="connsiteY104" fmla="*/ 488156 h 611981"/>
              <a:gd name="connsiteX105" fmla="*/ 535782 w 857235"/>
              <a:gd name="connsiteY105" fmla="*/ 483394 h 611981"/>
              <a:gd name="connsiteX106" fmla="*/ 531019 w 857235"/>
              <a:gd name="connsiteY106" fmla="*/ 476250 h 611981"/>
              <a:gd name="connsiteX107" fmla="*/ 516732 w 857235"/>
              <a:gd name="connsiteY107" fmla="*/ 466725 h 611981"/>
              <a:gd name="connsiteX108" fmla="*/ 502444 w 857235"/>
              <a:gd name="connsiteY108" fmla="*/ 457200 h 611981"/>
              <a:gd name="connsiteX109" fmla="*/ 492919 w 857235"/>
              <a:gd name="connsiteY109" fmla="*/ 450056 h 611981"/>
              <a:gd name="connsiteX110" fmla="*/ 478632 w 857235"/>
              <a:gd name="connsiteY110" fmla="*/ 435769 h 611981"/>
              <a:gd name="connsiteX111" fmla="*/ 461963 w 857235"/>
              <a:gd name="connsiteY111" fmla="*/ 423863 h 611981"/>
              <a:gd name="connsiteX112" fmla="*/ 457200 w 857235"/>
              <a:gd name="connsiteY112" fmla="*/ 416719 h 611981"/>
              <a:gd name="connsiteX113" fmla="*/ 442913 w 857235"/>
              <a:gd name="connsiteY113" fmla="*/ 407194 h 611981"/>
              <a:gd name="connsiteX114" fmla="*/ 438150 w 857235"/>
              <a:gd name="connsiteY114" fmla="*/ 400050 h 611981"/>
              <a:gd name="connsiteX115" fmla="*/ 428625 w 857235"/>
              <a:gd name="connsiteY115" fmla="*/ 392906 h 611981"/>
              <a:gd name="connsiteX116" fmla="*/ 407194 w 857235"/>
              <a:gd name="connsiteY116" fmla="*/ 376238 h 611981"/>
              <a:gd name="connsiteX117" fmla="*/ 392907 w 857235"/>
              <a:gd name="connsiteY117" fmla="*/ 369094 h 611981"/>
              <a:gd name="connsiteX118" fmla="*/ 378619 w 857235"/>
              <a:gd name="connsiteY118" fmla="*/ 364331 h 611981"/>
              <a:gd name="connsiteX119" fmla="*/ 359569 w 857235"/>
              <a:gd name="connsiteY119" fmla="*/ 354806 h 611981"/>
              <a:gd name="connsiteX120" fmla="*/ 209550 w 857235"/>
              <a:gd name="connsiteY120" fmla="*/ 361950 h 611981"/>
              <a:gd name="connsiteX121" fmla="*/ 159544 w 857235"/>
              <a:gd name="connsiteY121" fmla="*/ 387917 h 611981"/>
              <a:gd name="connsiteX122" fmla="*/ 152400 w 857235"/>
              <a:gd name="connsiteY122" fmla="*/ 378619 h 611981"/>
              <a:gd name="connsiteX123" fmla="*/ 142875 w 857235"/>
              <a:gd name="connsiteY123" fmla="*/ 381000 h 611981"/>
              <a:gd name="connsiteX124" fmla="*/ 104775 w 857235"/>
              <a:gd name="connsiteY124" fmla="*/ 397669 h 611981"/>
              <a:gd name="connsiteX125" fmla="*/ 66675 w 857235"/>
              <a:gd name="connsiteY125" fmla="*/ 402431 h 611981"/>
              <a:gd name="connsiteX126" fmla="*/ 52388 w 857235"/>
              <a:gd name="connsiteY126" fmla="*/ 407194 h 611981"/>
              <a:gd name="connsiteX127" fmla="*/ 45244 w 857235"/>
              <a:gd name="connsiteY127" fmla="*/ 411956 h 611981"/>
              <a:gd name="connsiteX128" fmla="*/ 35719 w 857235"/>
              <a:gd name="connsiteY128" fmla="*/ 414338 h 611981"/>
              <a:gd name="connsiteX129" fmla="*/ 21432 w 857235"/>
              <a:gd name="connsiteY129" fmla="*/ 419100 h 611981"/>
              <a:gd name="connsiteX130" fmla="*/ 7144 w 857235"/>
              <a:gd name="connsiteY130" fmla="*/ 423863 h 611981"/>
              <a:gd name="connsiteX131" fmla="*/ 0 w 857235"/>
              <a:gd name="connsiteY131" fmla="*/ 426244 h 611981"/>
              <a:gd name="connsiteX132" fmla="*/ 7144 w 857235"/>
              <a:gd name="connsiteY132" fmla="*/ 440531 h 611981"/>
              <a:gd name="connsiteX0" fmla="*/ 7144 w 852038"/>
              <a:gd name="connsiteY0" fmla="*/ 440531 h 611981"/>
              <a:gd name="connsiteX1" fmla="*/ 9525 w 852038"/>
              <a:gd name="connsiteY1" fmla="*/ 416719 h 611981"/>
              <a:gd name="connsiteX2" fmla="*/ 11907 w 852038"/>
              <a:gd name="connsiteY2" fmla="*/ 407194 h 611981"/>
              <a:gd name="connsiteX3" fmla="*/ 19050 w 852038"/>
              <a:gd name="connsiteY3" fmla="*/ 233363 h 611981"/>
              <a:gd name="connsiteX4" fmla="*/ 21432 w 852038"/>
              <a:gd name="connsiteY4" fmla="*/ 130969 h 611981"/>
              <a:gd name="connsiteX5" fmla="*/ 38100 w 852038"/>
              <a:gd name="connsiteY5" fmla="*/ 128588 h 611981"/>
              <a:gd name="connsiteX6" fmla="*/ 66675 w 852038"/>
              <a:gd name="connsiteY6" fmla="*/ 123825 h 611981"/>
              <a:gd name="connsiteX7" fmla="*/ 88107 w 852038"/>
              <a:gd name="connsiteY7" fmla="*/ 116681 h 611981"/>
              <a:gd name="connsiteX8" fmla="*/ 95250 w 852038"/>
              <a:gd name="connsiteY8" fmla="*/ 114300 h 611981"/>
              <a:gd name="connsiteX9" fmla="*/ 102394 w 852038"/>
              <a:gd name="connsiteY9" fmla="*/ 109538 h 611981"/>
              <a:gd name="connsiteX10" fmla="*/ 116682 w 852038"/>
              <a:gd name="connsiteY10" fmla="*/ 104775 h 611981"/>
              <a:gd name="connsiteX11" fmla="*/ 147638 w 852038"/>
              <a:gd name="connsiteY11" fmla="*/ 95250 h 611981"/>
              <a:gd name="connsiteX12" fmla="*/ 159544 w 852038"/>
              <a:gd name="connsiteY12" fmla="*/ 92869 h 611981"/>
              <a:gd name="connsiteX13" fmla="*/ 173832 w 852038"/>
              <a:gd name="connsiteY13" fmla="*/ 88106 h 611981"/>
              <a:gd name="connsiteX14" fmla="*/ 180975 w 852038"/>
              <a:gd name="connsiteY14" fmla="*/ 85725 h 611981"/>
              <a:gd name="connsiteX15" fmla="*/ 190500 w 852038"/>
              <a:gd name="connsiteY15" fmla="*/ 80963 h 611981"/>
              <a:gd name="connsiteX16" fmla="*/ 240507 w 852038"/>
              <a:gd name="connsiteY16" fmla="*/ 76200 h 611981"/>
              <a:gd name="connsiteX17" fmla="*/ 269082 w 852038"/>
              <a:gd name="connsiteY17" fmla="*/ 69056 h 611981"/>
              <a:gd name="connsiteX18" fmla="*/ 292894 w 852038"/>
              <a:gd name="connsiteY18" fmla="*/ 59531 h 611981"/>
              <a:gd name="connsiteX19" fmla="*/ 302419 w 852038"/>
              <a:gd name="connsiteY19" fmla="*/ 57150 h 611981"/>
              <a:gd name="connsiteX20" fmla="*/ 316707 w 852038"/>
              <a:gd name="connsiteY20" fmla="*/ 52388 h 611981"/>
              <a:gd name="connsiteX21" fmla="*/ 328613 w 852038"/>
              <a:gd name="connsiteY21" fmla="*/ 50006 h 611981"/>
              <a:gd name="connsiteX22" fmla="*/ 335757 w 852038"/>
              <a:gd name="connsiteY22" fmla="*/ 47625 h 611981"/>
              <a:gd name="connsiteX23" fmla="*/ 345282 w 852038"/>
              <a:gd name="connsiteY23" fmla="*/ 45244 h 611981"/>
              <a:gd name="connsiteX24" fmla="*/ 357188 w 852038"/>
              <a:gd name="connsiteY24" fmla="*/ 42863 h 611981"/>
              <a:gd name="connsiteX25" fmla="*/ 371475 w 852038"/>
              <a:gd name="connsiteY25" fmla="*/ 38100 h 611981"/>
              <a:gd name="connsiteX26" fmla="*/ 381000 w 852038"/>
              <a:gd name="connsiteY26" fmla="*/ 35719 h 611981"/>
              <a:gd name="connsiteX27" fmla="*/ 388144 w 852038"/>
              <a:gd name="connsiteY27" fmla="*/ 33338 h 611981"/>
              <a:gd name="connsiteX28" fmla="*/ 404813 w 852038"/>
              <a:gd name="connsiteY28" fmla="*/ 30956 h 611981"/>
              <a:gd name="connsiteX29" fmla="*/ 428625 w 852038"/>
              <a:gd name="connsiteY29" fmla="*/ 23813 h 611981"/>
              <a:gd name="connsiteX30" fmla="*/ 435769 w 852038"/>
              <a:gd name="connsiteY30" fmla="*/ 21431 h 611981"/>
              <a:gd name="connsiteX31" fmla="*/ 445294 w 852038"/>
              <a:gd name="connsiteY31" fmla="*/ 19050 h 611981"/>
              <a:gd name="connsiteX32" fmla="*/ 454819 w 852038"/>
              <a:gd name="connsiteY32" fmla="*/ 14288 h 611981"/>
              <a:gd name="connsiteX33" fmla="*/ 466725 w 852038"/>
              <a:gd name="connsiteY33" fmla="*/ 11906 h 611981"/>
              <a:gd name="connsiteX34" fmla="*/ 483394 w 852038"/>
              <a:gd name="connsiteY34" fmla="*/ 7144 h 611981"/>
              <a:gd name="connsiteX35" fmla="*/ 490538 w 852038"/>
              <a:gd name="connsiteY35" fmla="*/ 0 h 611981"/>
              <a:gd name="connsiteX36" fmla="*/ 500063 w 852038"/>
              <a:gd name="connsiteY36" fmla="*/ 14288 h 611981"/>
              <a:gd name="connsiteX37" fmla="*/ 511969 w 852038"/>
              <a:gd name="connsiteY37" fmla="*/ 28575 h 611981"/>
              <a:gd name="connsiteX38" fmla="*/ 519113 w 852038"/>
              <a:gd name="connsiteY38" fmla="*/ 38100 h 611981"/>
              <a:gd name="connsiteX39" fmla="*/ 535782 w 852038"/>
              <a:gd name="connsiteY39" fmla="*/ 47625 h 611981"/>
              <a:gd name="connsiteX40" fmla="*/ 540544 w 852038"/>
              <a:gd name="connsiteY40" fmla="*/ 54769 h 611981"/>
              <a:gd name="connsiteX41" fmla="*/ 554832 w 852038"/>
              <a:gd name="connsiteY41" fmla="*/ 59531 h 611981"/>
              <a:gd name="connsiteX42" fmla="*/ 576263 w 852038"/>
              <a:gd name="connsiteY42" fmla="*/ 73819 h 611981"/>
              <a:gd name="connsiteX43" fmla="*/ 583407 w 852038"/>
              <a:gd name="connsiteY43" fmla="*/ 76200 h 611981"/>
              <a:gd name="connsiteX44" fmla="*/ 590550 w 852038"/>
              <a:gd name="connsiteY44" fmla="*/ 83344 h 611981"/>
              <a:gd name="connsiteX45" fmla="*/ 600075 w 852038"/>
              <a:gd name="connsiteY45" fmla="*/ 88106 h 611981"/>
              <a:gd name="connsiteX46" fmla="*/ 619125 w 852038"/>
              <a:gd name="connsiteY46" fmla="*/ 100013 h 611981"/>
              <a:gd name="connsiteX47" fmla="*/ 626269 w 852038"/>
              <a:gd name="connsiteY47" fmla="*/ 104775 h 611981"/>
              <a:gd name="connsiteX48" fmla="*/ 645319 w 852038"/>
              <a:gd name="connsiteY48" fmla="*/ 116681 h 611981"/>
              <a:gd name="connsiteX49" fmla="*/ 654844 w 852038"/>
              <a:gd name="connsiteY49" fmla="*/ 130969 h 611981"/>
              <a:gd name="connsiteX50" fmla="*/ 661988 w 852038"/>
              <a:gd name="connsiteY50" fmla="*/ 140494 h 611981"/>
              <a:gd name="connsiteX51" fmla="*/ 666750 w 852038"/>
              <a:gd name="connsiteY51" fmla="*/ 147638 h 611981"/>
              <a:gd name="connsiteX52" fmla="*/ 681038 w 852038"/>
              <a:gd name="connsiteY52" fmla="*/ 157163 h 611981"/>
              <a:gd name="connsiteX53" fmla="*/ 716757 w 852038"/>
              <a:gd name="connsiteY53" fmla="*/ 180975 h 611981"/>
              <a:gd name="connsiteX54" fmla="*/ 731044 w 852038"/>
              <a:gd name="connsiteY54" fmla="*/ 190500 h 611981"/>
              <a:gd name="connsiteX55" fmla="*/ 738188 w 852038"/>
              <a:gd name="connsiteY55" fmla="*/ 195263 h 611981"/>
              <a:gd name="connsiteX56" fmla="*/ 766763 w 852038"/>
              <a:gd name="connsiteY56" fmla="*/ 219075 h 611981"/>
              <a:gd name="connsiteX57" fmla="*/ 773907 w 852038"/>
              <a:gd name="connsiteY57" fmla="*/ 221456 h 611981"/>
              <a:gd name="connsiteX58" fmla="*/ 785813 w 852038"/>
              <a:gd name="connsiteY58" fmla="*/ 228600 h 611981"/>
              <a:gd name="connsiteX59" fmla="*/ 792957 w 852038"/>
              <a:gd name="connsiteY59" fmla="*/ 230981 h 611981"/>
              <a:gd name="connsiteX60" fmla="*/ 804863 w 852038"/>
              <a:gd name="connsiteY60" fmla="*/ 238125 h 611981"/>
              <a:gd name="connsiteX61" fmla="*/ 845344 w 852038"/>
              <a:gd name="connsiteY61" fmla="*/ 271463 h 611981"/>
              <a:gd name="connsiteX62" fmla="*/ 847725 w 852038"/>
              <a:gd name="connsiteY62" fmla="*/ 278606 h 611981"/>
              <a:gd name="connsiteX63" fmla="*/ 802482 w 852038"/>
              <a:gd name="connsiteY63" fmla="*/ 311944 h 611981"/>
              <a:gd name="connsiteX64" fmla="*/ 807244 w 852038"/>
              <a:gd name="connsiteY64" fmla="*/ 328613 h 611981"/>
              <a:gd name="connsiteX65" fmla="*/ 814388 w 852038"/>
              <a:gd name="connsiteY65" fmla="*/ 333375 h 611981"/>
              <a:gd name="connsiteX66" fmla="*/ 826294 w 852038"/>
              <a:gd name="connsiteY66" fmla="*/ 347663 h 611981"/>
              <a:gd name="connsiteX67" fmla="*/ 833438 w 852038"/>
              <a:gd name="connsiteY67" fmla="*/ 354806 h 611981"/>
              <a:gd name="connsiteX68" fmla="*/ 835819 w 852038"/>
              <a:gd name="connsiteY68" fmla="*/ 383381 h 611981"/>
              <a:gd name="connsiteX69" fmla="*/ 831057 w 852038"/>
              <a:gd name="connsiteY69" fmla="*/ 390525 h 611981"/>
              <a:gd name="connsiteX70" fmla="*/ 807244 w 852038"/>
              <a:gd name="connsiteY70" fmla="*/ 404813 h 611981"/>
              <a:gd name="connsiteX71" fmla="*/ 790575 w 852038"/>
              <a:gd name="connsiteY71" fmla="*/ 416719 h 611981"/>
              <a:gd name="connsiteX72" fmla="*/ 781050 w 852038"/>
              <a:gd name="connsiteY72" fmla="*/ 400050 h 611981"/>
              <a:gd name="connsiteX73" fmla="*/ 773907 w 852038"/>
              <a:gd name="connsiteY73" fmla="*/ 385763 h 611981"/>
              <a:gd name="connsiteX74" fmla="*/ 766763 w 852038"/>
              <a:gd name="connsiteY74" fmla="*/ 388144 h 611981"/>
              <a:gd name="connsiteX75" fmla="*/ 754857 w 852038"/>
              <a:gd name="connsiteY75" fmla="*/ 402431 h 611981"/>
              <a:gd name="connsiteX76" fmla="*/ 747713 w 852038"/>
              <a:gd name="connsiteY76" fmla="*/ 407194 h 611981"/>
              <a:gd name="connsiteX77" fmla="*/ 742950 w 852038"/>
              <a:gd name="connsiteY77" fmla="*/ 414338 h 611981"/>
              <a:gd name="connsiteX78" fmla="*/ 733425 w 852038"/>
              <a:gd name="connsiteY78" fmla="*/ 431006 h 611981"/>
              <a:gd name="connsiteX79" fmla="*/ 726282 w 852038"/>
              <a:gd name="connsiteY79" fmla="*/ 438150 h 611981"/>
              <a:gd name="connsiteX80" fmla="*/ 716757 w 852038"/>
              <a:gd name="connsiteY80" fmla="*/ 452438 h 611981"/>
              <a:gd name="connsiteX81" fmla="*/ 723900 w 852038"/>
              <a:gd name="connsiteY81" fmla="*/ 490538 h 611981"/>
              <a:gd name="connsiteX82" fmla="*/ 728663 w 852038"/>
              <a:gd name="connsiteY82" fmla="*/ 504825 h 611981"/>
              <a:gd name="connsiteX83" fmla="*/ 721519 w 852038"/>
              <a:gd name="connsiteY83" fmla="*/ 538163 h 611981"/>
              <a:gd name="connsiteX84" fmla="*/ 719138 w 852038"/>
              <a:gd name="connsiteY84" fmla="*/ 545306 h 611981"/>
              <a:gd name="connsiteX85" fmla="*/ 711994 w 852038"/>
              <a:gd name="connsiteY85" fmla="*/ 552450 h 611981"/>
              <a:gd name="connsiteX86" fmla="*/ 704850 w 852038"/>
              <a:gd name="connsiteY86" fmla="*/ 576263 h 611981"/>
              <a:gd name="connsiteX87" fmla="*/ 702469 w 852038"/>
              <a:gd name="connsiteY87" fmla="*/ 592931 h 611981"/>
              <a:gd name="connsiteX88" fmla="*/ 695325 w 852038"/>
              <a:gd name="connsiteY88" fmla="*/ 597694 h 611981"/>
              <a:gd name="connsiteX89" fmla="*/ 683419 w 852038"/>
              <a:gd name="connsiteY89" fmla="*/ 611981 h 611981"/>
              <a:gd name="connsiteX90" fmla="*/ 676275 w 852038"/>
              <a:gd name="connsiteY90" fmla="*/ 597694 h 611981"/>
              <a:gd name="connsiteX91" fmla="*/ 671513 w 852038"/>
              <a:gd name="connsiteY91" fmla="*/ 583406 h 611981"/>
              <a:gd name="connsiteX92" fmla="*/ 666750 w 852038"/>
              <a:gd name="connsiteY92" fmla="*/ 569119 h 611981"/>
              <a:gd name="connsiteX93" fmla="*/ 664369 w 852038"/>
              <a:gd name="connsiteY93" fmla="*/ 561975 h 611981"/>
              <a:gd name="connsiteX94" fmla="*/ 650082 w 852038"/>
              <a:gd name="connsiteY94" fmla="*/ 550069 h 611981"/>
              <a:gd name="connsiteX95" fmla="*/ 642938 w 852038"/>
              <a:gd name="connsiteY95" fmla="*/ 542925 h 611981"/>
              <a:gd name="connsiteX96" fmla="*/ 628650 w 852038"/>
              <a:gd name="connsiteY96" fmla="*/ 535781 h 611981"/>
              <a:gd name="connsiteX97" fmla="*/ 614363 w 852038"/>
              <a:gd name="connsiteY97" fmla="*/ 526256 h 611981"/>
              <a:gd name="connsiteX98" fmla="*/ 604838 w 852038"/>
              <a:gd name="connsiteY98" fmla="*/ 519113 h 611981"/>
              <a:gd name="connsiteX99" fmla="*/ 590550 w 852038"/>
              <a:gd name="connsiteY99" fmla="*/ 514350 h 611981"/>
              <a:gd name="connsiteX100" fmla="*/ 583407 w 852038"/>
              <a:gd name="connsiteY100" fmla="*/ 511969 h 611981"/>
              <a:gd name="connsiteX101" fmla="*/ 566738 w 852038"/>
              <a:gd name="connsiteY101" fmla="*/ 504825 h 611981"/>
              <a:gd name="connsiteX102" fmla="*/ 557213 w 852038"/>
              <a:gd name="connsiteY102" fmla="*/ 497681 h 611981"/>
              <a:gd name="connsiteX103" fmla="*/ 542925 w 852038"/>
              <a:gd name="connsiteY103" fmla="*/ 488156 h 611981"/>
              <a:gd name="connsiteX104" fmla="*/ 535782 w 852038"/>
              <a:gd name="connsiteY104" fmla="*/ 483394 h 611981"/>
              <a:gd name="connsiteX105" fmla="*/ 531019 w 852038"/>
              <a:gd name="connsiteY105" fmla="*/ 476250 h 611981"/>
              <a:gd name="connsiteX106" fmla="*/ 516732 w 852038"/>
              <a:gd name="connsiteY106" fmla="*/ 466725 h 611981"/>
              <a:gd name="connsiteX107" fmla="*/ 502444 w 852038"/>
              <a:gd name="connsiteY107" fmla="*/ 457200 h 611981"/>
              <a:gd name="connsiteX108" fmla="*/ 492919 w 852038"/>
              <a:gd name="connsiteY108" fmla="*/ 450056 h 611981"/>
              <a:gd name="connsiteX109" fmla="*/ 478632 w 852038"/>
              <a:gd name="connsiteY109" fmla="*/ 435769 h 611981"/>
              <a:gd name="connsiteX110" fmla="*/ 461963 w 852038"/>
              <a:gd name="connsiteY110" fmla="*/ 423863 h 611981"/>
              <a:gd name="connsiteX111" fmla="*/ 457200 w 852038"/>
              <a:gd name="connsiteY111" fmla="*/ 416719 h 611981"/>
              <a:gd name="connsiteX112" fmla="*/ 442913 w 852038"/>
              <a:gd name="connsiteY112" fmla="*/ 407194 h 611981"/>
              <a:gd name="connsiteX113" fmla="*/ 438150 w 852038"/>
              <a:gd name="connsiteY113" fmla="*/ 400050 h 611981"/>
              <a:gd name="connsiteX114" fmla="*/ 428625 w 852038"/>
              <a:gd name="connsiteY114" fmla="*/ 392906 h 611981"/>
              <a:gd name="connsiteX115" fmla="*/ 407194 w 852038"/>
              <a:gd name="connsiteY115" fmla="*/ 376238 h 611981"/>
              <a:gd name="connsiteX116" fmla="*/ 392907 w 852038"/>
              <a:gd name="connsiteY116" fmla="*/ 369094 h 611981"/>
              <a:gd name="connsiteX117" fmla="*/ 378619 w 852038"/>
              <a:gd name="connsiteY117" fmla="*/ 364331 h 611981"/>
              <a:gd name="connsiteX118" fmla="*/ 359569 w 852038"/>
              <a:gd name="connsiteY118" fmla="*/ 354806 h 611981"/>
              <a:gd name="connsiteX119" fmla="*/ 209550 w 852038"/>
              <a:gd name="connsiteY119" fmla="*/ 361950 h 611981"/>
              <a:gd name="connsiteX120" fmla="*/ 159544 w 852038"/>
              <a:gd name="connsiteY120" fmla="*/ 387917 h 611981"/>
              <a:gd name="connsiteX121" fmla="*/ 152400 w 852038"/>
              <a:gd name="connsiteY121" fmla="*/ 378619 h 611981"/>
              <a:gd name="connsiteX122" fmla="*/ 142875 w 852038"/>
              <a:gd name="connsiteY122" fmla="*/ 381000 h 611981"/>
              <a:gd name="connsiteX123" fmla="*/ 104775 w 852038"/>
              <a:gd name="connsiteY123" fmla="*/ 397669 h 611981"/>
              <a:gd name="connsiteX124" fmla="*/ 66675 w 852038"/>
              <a:gd name="connsiteY124" fmla="*/ 402431 h 611981"/>
              <a:gd name="connsiteX125" fmla="*/ 52388 w 852038"/>
              <a:gd name="connsiteY125" fmla="*/ 407194 h 611981"/>
              <a:gd name="connsiteX126" fmla="*/ 45244 w 852038"/>
              <a:gd name="connsiteY126" fmla="*/ 411956 h 611981"/>
              <a:gd name="connsiteX127" fmla="*/ 35719 w 852038"/>
              <a:gd name="connsiteY127" fmla="*/ 414338 h 611981"/>
              <a:gd name="connsiteX128" fmla="*/ 21432 w 852038"/>
              <a:gd name="connsiteY128" fmla="*/ 419100 h 611981"/>
              <a:gd name="connsiteX129" fmla="*/ 7144 w 852038"/>
              <a:gd name="connsiteY129" fmla="*/ 423863 h 611981"/>
              <a:gd name="connsiteX130" fmla="*/ 0 w 852038"/>
              <a:gd name="connsiteY130" fmla="*/ 426244 h 611981"/>
              <a:gd name="connsiteX131" fmla="*/ 7144 w 852038"/>
              <a:gd name="connsiteY131" fmla="*/ 440531 h 611981"/>
              <a:gd name="connsiteX0" fmla="*/ 7144 w 852038"/>
              <a:gd name="connsiteY0" fmla="*/ 440531 h 611981"/>
              <a:gd name="connsiteX1" fmla="*/ 9525 w 852038"/>
              <a:gd name="connsiteY1" fmla="*/ 416719 h 611981"/>
              <a:gd name="connsiteX2" fmla="*/ 11907 w 852038"/>
              <a:gd name="connsiteY2" fmla="*/ 407194 h 611981"/>
              <a:gd name="connsiteX3" fmla="*/ 19050 w 852038"/>
              <a:gd name="connsiteY3" fmla="*/ 233363 h 611981"/>
              <a:gd name="connsiteX4" fmla="*/ 21432 w 852038"/>
              <a:gd name="connsiteY4" fmla="*/ 130969 h 611981"/>
              <a:gd name="connsiteX5" fmla="*/ 38100 w 852038"/>
              <a:gd name="connsiteY5" fmla="*/ 128588 h 611981"/>
              <a:gd name="connsiteX6" fmla="*/ 66675 w 852038"/>
              <a:gd name="connsiteY6" fmla="*/ 123825 h 611981"/>
              <a:gd name="connsiteX7" fmla="*/ 88107 w 852038"/>
              <a:gd name="connsiteY7" fmla="*/ 116681 h 611981"/>
              <a:gd name="connsiteX8" fmla="*/ 95250 w 852038"/>
              <a:gd name="connsiteY8" fmla="*/ 114300 h 611981"/>
              <a:gd name="connsiteX9" fmla="*/ 102394 w 852038"/>
              <a:gd name="connsiteY9" fmla="*/ 109538 h 611981"/>
              <a:gd name="connsiteX10" fmla="*/ 116682 w 852038"/>
              <a:gd name="connsiteY10" fmla="*/ 104775 h 611981"/>
              <a:gd name="connsiteX11" fmla="*/ 147638 w 852038"/>
              <a:gd name="connsiteY11" fmla="*/ 95250 h 611981"/>
              <a:gd name="connsiteX12" fmla="*/ 159544 w 852038"/>
              <a:gd name="connsiteY12" fmla="*/ 92869 h 611981"/>
              <a:gd name="connsiteX13" fmla="*/ 173832 w 852038"/>
              <a:gd name="connsiteY13" fmla="*/ 88106 h 611981"/>
              <a:gd name="connsiteX14" fmla="*/ 180975 w 852038"/>
              <a:gd name="connsiteY14" fmla="*/ 85725 h 611981"/>
              <a:gd name="connsiteX15" fmla="*/ 190500 w 852038"/>
              <a:gd name="connsiteY15" fmla="*/ 80963 h 611981"/>
              <a:gd name="connsiteX16" fmla="*/ 240507 w 852038"/>
              <a:gd name="connsiteY16" fmla="*/ 76200 h 611981"/>
              <a:gd name="connsiteX17" fmla="*/ 269082 w 852038"/>
              <a:gd name="connsiteY17" fmla="*/ 69056 h 611981"/>
              <a:gd name="connsiteX18" fmla="*/ 292894 w 852038"/>
              <a:gd name="connsiteY18" fmla="*/ 59531 h 611981"/>
              <a:gd name="connsiteX19" fmla="*/ 302419 w 852038"/>
              <a:gd name="connsiteY19" fmla="*/ 57150 h 611981"/>
              <a:gd name="connsiteX20" fmla="*/ 316707 w 852038"/>
              <a:gd name="connsiteY20" fmla="*/ 52388 h 611981"/>
              <a:gd name="connsiteX21" fmla="*/ 328613 w 852038"/>
              <a:gd name="connsiteY21" fmla="*/ 50006 h 611981"/>
              <a:gd name="connsiteX22" fmla="*/ 335757 w 852038"/>
              <a:gd name="connsiteY22" fmla="*/ 47625 h 611981"/>
              <a:gd name="connsiteX23" fmla="*/ 345282 w 852038"/>
              <a:gd name="connsiteY23" fmla="*/ 45244 h 611981"/>
              <a:gd name="connsiteX24" fmla="*/ 357188 w 852038"/>
              <a:gd name="connsiteY24" fmla="*/ 42863 h 611981"/>
              <a:gd name="connsiteX25" fmla="*/ 371475 w 852038"/>
              <a:gd name="connsiteY25" fmla="*/ 38100 h 611981"/>
              <a:gd name="connsiteX26" fmla="*/ 381000 w 852038"/>
              <a:gd name="connsiteY26" fmla="*/ 35719 h 611981"/>
              <a:gd name="connsiteX27" fmla="*/ 388144 w 852038"/>
              <a:gd name="connsiteY27" fmla="*/ 33338 h 611981"/>
              <a:gd name="connsiteX28" fmla="*/ 404813 w 852038"/>
              <a:gd name="connsiteY28" fmla="*/ 30956 h 611981"/>
              <a:gd name="connsiteX29" fmla="*/ 428625 w 852038"/>
              <a:gd name="connsiteY29" fmla="*/ 23813 h 611981"/>
              <a:gd name="connsiteX30" fmla="*/ 435769 w 852038"/>
              <a:gd name="connsiteY30" fmla="*/ 21431 h 611981"/>
              <a:gd name="connsiteX31" fmla="*/ 445294 w 852038"/>
              <a:gd name="connsiteY31" fmla="*/ 19050 h 611981"/>
              <a:gd name="connsiteX32" fmla="*/ 454819 w 852038"/>
              <a:gd name="connsiteY32" fmla="*/ 14288 h 611981"/>
              <a:gd name="connsiteX33" fmla="*/ 466725 w 852038"/>
              <a:gd name="connsiteY33" fmla="*/ 11906 h 611981"/>
              <a:gd name="connsiteX34" fmla="*/ 483394 w 852038"/>
              <a:gd name="connsiteY34" fmla="*/ 7144 h 611981"/>
              <a:gd name="connsiteX35" fmla="*/ 490538 w 852038"/>
              <a:gd name="connsiteY35" fmla="*/ 0 h 611981"/>
              <a:gd name="connsiteX36" fmla="*/ 500063 w 852038"/>
              <a:gd name="connsiteY36" fmla="*/ 14288 h 611981"/>
              <a:gd name="connsiteX37" fmla="*/ 511969 w 852038"/>
              <a:gd name="connsiteY37" fmla="*/ 28575 h 611981"/>
              <a:gd name="connsiteX38" fmla="*/ 519113 w 852038"/>
              <a:gd name="connsiteY38" fmla="*/ 38100 h 611981"/>
              <a:gd name="connsiteX39" fmla="*/ 535782 w 852038"/>
              <a:gd name="connsiteY39" fmla="*/ 47625 h 611981"/>
              <a:gd name="connsiteX40" fmla="*/ 540544 w 852038"/>
              <a:gd name="connsiteY40" fmla="*/ 54769 h 611981"/>
              <a:gd name="connsiteX41" fmla="*/ 554832 w 852038"/>
              <a:gd name="connsiteY41" fmla="*/ 59531 h 611981"/>
              <a:gd name="connsiteX42" fmla="*/ 576263 w 852038"/>
              <a:gd name="connsiteY42" fmla="*/ 73819 h 611981"/>
              <a:gd name="connsiteX43" fmla="*/ 583407 w 852038"/>
              <a:gd name="connsiteY43" fmla="*/ 76200 h 611981"/>
              <a:gd name="connsiteX44" fmla="*/ 590550 w 852038"/>
              <a:gd name="connsiteY44" fmla="*/ 83344 h 611981"/>
              <a:gd name="connsiteX45" fmla="*/ 600075 w 852038"/>
              <a:gd name="connsiteY45" fmla="*/ 88106 h 611981"/>
              <a:gd name="connsiteX46" fmla="*/ 619125 w 852038"/>
              <a:gd name="connsiteY46" fmla="*/ 100013 h 611981"/>
              <a:gd name="connsiteX47" fmla="*/ 626269 w 852038"/>
              <a:gd name="connsiteY47" fmla="*/ 104775 h 611981"/>
              <a:gd name="connsiteX48" fmla="*/ 645319 w 852038"/>
              <a:gd name="connsiteY48" fmla="*/ 116681 h 611981"/>
              <a:gd name="connsiteX49" fmla="*/ 654844 w 852038"/>
              <a:gd name="connsiteY49" fmla="*/ 130969 h 611981"/>
              <a:gd name="connsiteX50" fmla="*/ 661988 w 852038"/>
              <a:gd name="connsiteY50" fmla="*/ 140494 h 611981"/>
              <a:gd name="connsiteX51" fmla="*/ 666750 w 852038"/>
              <a:gd name="connsiteY51" fmla="*/ 147638 h 611981"/>
              <a:gd name="connsiteX52" fmla="*/ 681038 w 852038"/>
              <a:gd name="connsiteY52" fmla="*/ 157163 h 611981"/>
              <a:gd name="connsiteX53" fmla="*/ 716757 w 852038"/>
              <a:gd name="connsiteY53" fmla="*/ 180975 h 611981"/>
              <a:gd name="connsiteX54" fmla="*/ 731044 w 852038"/>
              <a:gd name="connsiteY54" fmla="*/ 190500 h 611981"/>
              <a:gd name="connsiteX55" fmla="*/ 738188 w 852038"/>
              <a:gd name="connsiteY55" fmla="*/ 195263 h 611981"/>
              <a:gd name="connsiteX56" fmla="*/ 766763 w 852038"/>
              <a:gd name="connsiteY56" fmla="*/ 219075 h 611981"/>
              <a:gd name="connsiteX57" fmla="*/ 773907 w 852038"/>
              <a:gd name="connsiteY57" fmla="*/ 221456 h 611981"/>
              <a:gd name="connsiteX58" fmla="*/ 785813 w 852038"/>
              <a:gd name="connsiteY58" fmla="*/ 228600 h 611981"/>
              <a:gd name="connsiteX59" fmla="*/ 792957 w 852038"/>
              <a:gd name="connsiteY59" fmla="*/ 230981 h 611981"/>
              <a:gd name="connsiteX60" fmla="*/ 804863 w 852038"/>
              <a:gd name="connsiteY60" fmla="*/ 238125 h 611981"/>
              <a:gd name="connsiteX61" fmla="*/ 845344 w 852038"/>
              <a:gd name="connsiteY61" fmla="*/ 271463 h 611981"/>
              <a:gd name="connsiteX62" fmla="*/ 847725 w 852038"/>
              <a:gd name="connsiteY62" fmla="*/ 278606 h 611981"/>
              <a:gd name="connsiteX63" fmla="*/ 802482 w 852038"/>
              <a:gd name="connsiteY63" fmla="*/ 311944 h 611981"/>
              <a:gd name="connsiteX64" fmla="*/ 807244 w 852038"/>
              <a:gd name="connsiteY64" fmla="*/ 328613 h 611981"/>
              <a:gd name="connsiteX65" fmla="*/ 814388 w 852038"/>
              <a:gd name="connsiteY65" fmla="*/ 333375 h 611981"/>
              <a:gd name="connsiteX66" fmla="*/ 826294 w 852038"/>
              <a:gd name="connsiteY66" fmla="*/ 347663 h 611981"/>
              <a:gd name="connsiteX67" fmla="*/ 833438 w 852038"/>
              <a:gd name="connsiteY67" fmla="*/ 354806 h 611981"/>
              <a:gd name="connsiteX68" fmla="*/ 835819 w 852038"/>
              <a:gd name="connsiteY68" fmla="*/ 383381 h 611981"/>
              <a:gd name="connsiteX69" fmla="*/ 831057 w 852038"/>
              <a:gd name="connsiteY69" fmla="*/ 390525 h 611981"/>
              <a:gd name="connsiteX70" fmla="*/ 807244 w 852038"/>
              <a:gd name="connsiteY70" fmla="*/ 404813 h 611981"/>
              <a:gd name="connsiteX71" fmla="*/ 790575 w 852038"/>
              <a:gd name="connsiteY71" fmla="*/ 416719 h 611981"/>
              <a:gd name="connsiteX72" fmla="*/ 781050 w 852038"/>
              <a:gd name="connsiteY72" fmla="*/ 400050 h 611981"/>
              <a:gd name="connsiteX73" fmla="*/ 773907 w 852038"/>
              <a:gd name="connsiteY73" fmla="*/ 385763 h 611981"/>
              <a:gd name="connsiteX74" fmla="*/ 766763 w 852038"/>
              <a:gd name="connsiteY74" fmla="*/ 388144 h 611981"/>
              <a:gd name="connsiteX75" fmla="*/ 754857 w 852038"/>
              <a:gd name="connsiteY75" fmla="*/ 402431 h 611981"/>
              <a:gd name="connsiteX76" fmla="*/ 747713 w 852038"/>
              <a:gd name="connsiteY76" fmla="*/ 407194 h 611981"/>
              <a:gd name="connsiteX77" fmla="*/ 742950 w 852038"/>
              <a:gd name="connsiteY77" fmla="*/ 414338 h 611981"/>
              <a:gd name="connsiteX78" fmla="*/ 733425 w 852038"/>
              <a:gd name="connsiteY78" fmla="*/ 431006 h 611981"/>
              <a:gd name="connsiteX79" fmla="*/ 726282 w 852038"/>
              <a:gd name="connsiteY79" fmla="*/ 438150 h 611981"/>
              <a:gd name="connsiteX80" fmla="*/ 716757 w 852038"/>
              <a:gd name="connsiteY80" fmla="*/ 452438 h 611981"/>
              <a:gd name="connsiteX81" fmla="*/ 723900 w 852038"/>
              <a:gd name="connsiteY81" fmla="*/ 490538 h 611981"/>
              <a:gd name="connsiteX82" fmla="*/ 728663 w 852038"/>
              <a:gd name="connsiteY82" fmla="*/ 504825 h 611981"/>
              <a:gd name="connsiteX83" fmla="*/ 721519 w 852038"/>
              <a:gd name="connsiteY83" fmla="*/ 538163 h 611981"/>
              <a:gd name="connsiteX84" fmla="*/ 719138 w 852038"/>
              <a:gd name="connsiteY84" fmla="*/ 545306 h 611981"/>
              <a:gd name="connsiteX85" fmla="*/ 711994 w 852038"/>
              <a:gd name="connsiteY85" fmla="*/ 552450 h 611981"/>
              <a:gd name="connsiteX86" fmla="*/ 704850 w 852038"/>
              <a:gd name="connsiteY86" fmla="*/ 576263 h 611981"/>
              <a:gd name="connsiteX87" fmla="*/ 702469 w 852038"/>
              <a:gd name="connsiteY87" fmla="*/ 592931 h 611981"/>
              <a:gd name="connsiteX88" fmla="*/ 695325 w 852038"/>
              <a:gd name="connsiteY88" fmla="*/ 597694 h 611981"/>
              <a:gd name="connsiteX89" fmla="*/ 683419 w 852038"/>
              <a:gd name="connsiteY89" fmla="*/ 611981 h 611981"/>
              <a:gd name="connsiteX90" fmla="*/ 676275 w 852038"/>
              <a:gd name="connsiteY90" fmla="*/ 597694 h 611981"/>
              <a:gd name="connsiteX91" fmla="*/ 671513 w 852038"/>
              <a:gd name="connsiteY91" fmla="*/ 583406 h 611981"/>
              <a:gd name="connsiteX92" fmla="*/ 666750 w 852038"/>
              <a:gd name="connsiteY92" fmla="*/ 569119 h 611981"/>
              <a:gd name="connsiteX93" fmla="*/ 664369 w 852038"/>
              <a:gd name="connsiteY93" fmla="*/ 561975 h 611981"/>
              <a:gd name="connsiteX94" fmla="*/ 650082 w 852038"/>
              <a:gd name="connsiteY94" fmla="*/ 550069 h 611981"/>
              <a:gd name="connsiteX95" fmla="*/ 642938 w 852038"/>
              <a:gd name="connsiteY95" fmla="*/ 542925 h 611981"/>
              <a:gd name="connsiteX96" fmla="*/ 628650 w 852038"/>
              <a:gd name="connsiteY96" fmla="*/ 535781 h 611981"/>
              <a:gd name="connsiteX97" fmla="*/ 614363 w 852038"/>
              <a:gd name="connsiteY97" fmla="*/ 526256 h 611981"/>
              <a:gd name="connsiteX98" fmla="*/ 604838 w 852038"/>
              <a:gd name="connsiteY98" fmla="*/ 519113 h 611981"/>
              <a:gd name="connsiteX99" fmla="*/ 590550 w 852038"/>
              <a:gd name="connsiteY99" fmla="*/ 514350 h 611981"/>
              <a:gd name="connsiteX100" fmla="*/ 583407 w 852038"/>
              <a:gd name="connsiteY100" fmla="*/ 511969 h 611981"/>
              <a:gd name="connsiteX101" fmla="*/ 566738 w 852038"/>
              <a:gd name="connsiteY101" fmla="*/ 504825 h 611981"/>
              <a:gd name="connsiteX102" fmla="*/ 557213 w 852038"/>
              <a:gd name="connsiteY102" fmla="*/ 497681 h 611981"/>
              <a:gd name="connsiteX103" fmla="*/ 542925 w 852038"/>
              <a:gd name="connsiteY103" fmla="*/ 488156 h 611981"/>
              <a:gd name="connsiteX104" fmla="*/ 535782 w 852038"/>
              <a:gd name="connsiteY104" fmla="*/ 483394 h 611981"/>
              <a:gd name="connsiteX105" fmla="*/ 531019 w 852038"/>
              <a:gd name="connsiteY105" fmla="*/ 476250 h 611981"/>
              <a:gd name="connsiteX106" fmla="*/ 516732 w 852038"/>
              <a:gd name="connsiteY106" fmla="*/ 466725 h 611981"/>
              <a:gd name="connsiteX107" fmla="*/ 502444 w 852038"/>
              <a:gd name="connsiteY107" fmla="*/ 457200 h 611981"/>
              <a:gd name="connsiteX108" fmla="*/ 492919 w 852038"/>
              <a:gd name="connsiteY108" fmla="*/ 450056 h 611981"/>
              <a:gd name="connsiteX109" fmla="*/ 478632 w 852038"/>
              <a:gd name="connsiteY109" fmla="*/ 435769 h 611981"/>
              <a:gd name="connsiteX110" fmla="*/ 461963 w 852038"/>
              <a:gd name="connsiteY110" fmla="*/ 423863 h 611981"/>
              <a:gd name="connsiteX111" fmla="*/ 457200 w 852038"/>
              <a:gd name="connsiteY111" fmla="*/ 416719 h 611981"/>
              <a:gd name="connsiteX112" fmla="*/ 442913 w 852038"/>
              <a:gd name="connsiteY112" fmla="*/ 407194 h 611981"/>
              <a:gd name="connsiteX113" fmla="*/ 438150 w 852038"/>
              <a:gd name="connsiteY113" fmla="*/ 400050 h 611981"/>
              <a:gd name="connsiteX114" fmla="*/ 428625 w 852038"/>
              <a:gd name="connsiteY114" fmla="*/ 392906 h 611981"/>
              <a:gd name="connsiteX115" fmla="*/ 407194 w 852038"/>
              <a:gd name="connsiteY115" fmla="*/ 376238 h 611981"/>
              <a:gd name="connsiteX116" fmla="*/ 392907 w 852038"/>
              <a:gd name="connsiteY116" fmla="*/ 369094 h 611981"/>
              <a:gd name="connsiteX117" fmla="*/ 378619 w 852038"/>
              <a:gd name="connsiteY117" fmla="*/ 364331 h 611981"/>
              <a:gd name="connsiteX118" fmla="*/ 359569 w 852038"/>
              <a:gd name="connsiteY118" fmla="*/ 354806 h 611981"/>
              <a:gd name="connsiteX119" fmla="*/ 209550 w 852038"/>
              <a:gd name="connsiteY119" fmla="*/ 361950 h 611981"/>
              <a:gd name="connsiteX120" fmla="*/ 159544 w 852038"/>
              <a:gd name="connsiteY120" fmla="*/ 387917 h 611981"/>
              <a:gd name="connsiteX121" fmla="*/ 152400 w 852038"/>
              <a:gd name="connsiteY121" fmla="*/ 378619 h 611981"/>
              <a:gd name="connsiteX122" fmla="*/ 142875 w 852038"/>
              <a:gd name="connsiteY122" fmla="*/ 381000 h 611981"/>
              <a:gd name="connsiteX123" fmla="*/ 104775 w 852038"/>
              <a:gd name="connsiteY123" fmla="*/ 397669 h 611981"/>
              <a:gd name="connsiteX124" fmla="*/ 66675 w 852038"/>
              <a:gd name="connsiteY124" fmla="*/ 402431 h 611981"/>
              <a:gd name="connsiteX125" fmla="*/ 52388 w 852038"/>
              <a:gd name="connsiteY125" fmla="*/ 407194 h 611981"/>
              <a:gd name="connsiteX126" fmla="*/ 45244 w 852038"/>
              <a:gd name="connsiteY126" fmla="*/ 411956 h 611981"/>
              <a:gd name="connsiteX127" fmla="*/ 35719 w 852038"/>
              <a:gd name="connsiteY127" fmla="*/ 414338 h 611981"/>
              <a:gd name="connsiteX128" fmla="*/ 21432 w 852038"/>
              <a:gd name="connsiteY128" fmla="*/ 419100 h 611981"/>
              <a:gd name="connsiteX129" fmla="*/ 7144 w 852038"/>
              <a:gd name="connsiteY129" fmla="*/ 423863 h 611981"/>
              <a:gd name="connsiteX130" fmla="*/ 0 w 852038"/>
              <a:gd name="connsiteY130" fmla="*/ 426244 h 611981"/>
              <a:gd name="connsiteX131" fmla="*/ 7144 w 852038"/>
              <a:gd name="connsiteY131" fmla="*/ 440531 h 611981"/>
              <a:gd name="connsiteX0" fmla="*/ 7144 w 852038"/>
              <a:gd name="connsiteY0" fmla="*/ 440531 h 611981"/>
              <a:gd name="connsiteX1" fmla="*/ 9525 w 852038"/>
              <a:gd name="connsiteY1" fmla="*/ 416719 h 611981"/>
              <a:gd name="connsiteX2" fmla="*/ 11907 w 852038"/>
              <a:gd name="connsiteY2" fmla="*/ 407194 h 611981"/>
              <a:gd name="connsiteX3" fmla="*/ 19050 w 852038"/>
              <a:gd name="connsiteY3" fmla="*/ 233363 h 611981"/>
              <a:gd name="connsiteX4" fmla="*/ 21432 w 852038"/>
              <a:gd name="connsiteY4" fmla="*/ 130969 h 611981"/>
              <a:gd name="connsiteX5" fmla="*/ 38100 w 852038"/>
              <a:gd name="connsiteY5" fmla="*/ 128588 h 611981"/>
              <a:gd name="connsiteX6" fmla="*/ 66675 w 852038"/>
              <a:gd name="connsiteY6" fmla="*/ 123825 h 611981"/>
              <a:gd name="connsiteX7" fmla="*/ 88107 w 852038"/>
              <a:gd name="connsiteY7" fmla="*/ 116681 h 611981"/>
              <a:gd name="connsiteX8" fmla="*/ 95250 w 852038"/>
              <a:gd name="connsiteY8" fmla="*/ 114300 h 611981"/>
              <a:gd name="connsiteX9" fmla="*/ 102394 w 852038"/>
              <a:gd name="connsiteY9" fmla="*/ 109538 h 611981"/>
              <a:gd name="connsiteX10" fmla="*/ 116682 w 852038"/>
              <a:gd name="connsiteY10" fmla="*/ 104775 h 611981"/>
              <a:gd name="connsiteX11" fmla="*/ 147638 w 852038"/>
              <a:gd name="connsiteY11" fmla="*/ 95250 h 611981"/>
              <a:gd name="connsiteX12" fmla="*/ 159544 w 852038"/>
              <a:gd name="connsiteY12" fmla="*/ 92869 h 611981"/>
              <a:gd name="connsiteX13" fmla="*/ 173832 w 852038"/>
              <a:gd name="connsiteY13" fmla="*/ 88106 h 611981"/>
              <a:gd name="connsiteX14" fmla="*/ 180975 w 852038"/>
              <a:gd name="connsiteY14" fmla="*/ 85725 h 611981"/>
              <a:gd name="connsiteX15" fmla="*/ 190500 w 852038"/>
              <a:gd name="connsiteY15" fmla="*/ 80963 h 611981"/>
              <a:gd name="connsiteX16" fmla="*/ 240507 w 852038"/>
              <a:gd name="connsiteY16" fmla="*/ 76200 h 611981"/>
              <a:gd name="connsiteX17" fmla="*/ 269082 w 852038"/>
              <a:gd name="connsiteY17" fmla="*/ 69056 h 611981"/>
              <a:gd name="connsiteX18" fmla="*/ 292894 w 852038"/>
              <a:gd name="connsiteY18" fmla="*/ 59531 h 611981"/>
              <a:gd name="connsiteX19" fmla="*/ 302419 w 852038"/>
              <a:gd name="connsiteY19" fmla="*/ 57150 h 611981"/>
              <a:gd name="connsiteX20" fmla="*/ 316707 w 852038"/>
              <a:gd name="connsiteY20" fmla="*/ 52388 h 611981"/>
              <a:gd name="connsiteX21" fmla="*/ 328613 w 852038"/>
              <a:gd name="connsiteY21" fmla="*/ 50006 h 611981"/>
              <a:gd name="connsiteX22" fmla="*/ 335757 w 852038"/>
              <a:gd name="connsiteY22" fmla="*/ 47625 h 611981"/>
              <a:gd name="connsiteX23" fmla="*/ 345282 w 852038"/>
              <a:gd name="connsiteY23" fmla="*/ 45244 h 611981"/>
              <a:gd name="connsiteX24" fmla="*/ 357188 w 852038"/>
              <a:gd name="connsiteY24" fmla="*/ 42863 h 611981"/>
              <a:gd name="connsiteX25" fmla="*/ 371475 w 852038"/>
              <a:gd name="connsiteY25" fmla="*/ 38100 h 611981"/>
              <a:gd name="connsiteX26" fmla="*/ 381000 w 852038"/>
              <a:gd name="connsiteY26" fmla="*/ 35719 h 611981"/>
              <a:gd name="connsiteX27" fmla="*/ 388144 w 852038"/>
              <a:gd name="connsiteY27" fmla="*/ 33338 h 611981"/>
              <a:gd name="connsiteX28" fmla="*/ 404813 w 852038"/>
              <a:gd name="connsiteY28" fmla="*/ 30956 h 611981"/>
              <a:gd name="connsiteX29" fmla="*/ 428625 w 852038"/>
              <a:gd name="connsiteY29" fmla="*/ 23813 h 611981"/>
              <a:gd name="connsiteX30" fmla="*/ 435769 w 852038"/>
              <a:gd name="connsiteY30" fmla="*/ 21431 h 611981"/>
              <a:gd name="connsiteX31" fmla="*/ 445294 w 852038"/>
              <a:gd name="connsiteY31" fmla="*/ 19050 h 611981"/>
              <a:gd name="connsiteX32" fmla="*/ 454819 w 852038"/>
              <a:gd name="connsiteY32" fmla="*/ 14288 h 611981"/>
              <a:gd name="connsiteX33" fmla="*/ 466725 w 852038"/>
              <a:gd name="connsiteY33" fmla="*/ 11906 h 611981"/>
              <a:gd name="connsiteX34" fmla="*/ 483394 w 852038"/>
              <a:gd name="connsiteY34" fmla="*/ 7144 h 611981"/>
              <a:gd name="connsiteX35" fmla="*/ 490538 w 852038"/>
              <a:gd name="connsiteY35" fmla="*/ 0 h 611981"/>
              <a:gd name="connsiteX36" fmla="*/ 500063 w 852038"/>
              <a:gd name="connsiteY36" fmla="*/ 14288 h 611981"/>
              <a:gd name="connsiteX37" fmla="*/ 511969 w 852038"/>
              <a:gd name="connsiteY37" fmla="*/ 28575 h 611981"/>
              <a:gd name="connsiteX38" fmla="*/ 519113 w 852038"/>
              <a:gd name="connsiteY38" fmla="*/ 38100 h 611981"/>
              <a:gd name="connsiteX39" fmla="*/ 535782 w 852038"/>
              <a:gd name="connsiteY39" fmla="*/ 47625 h 611981"/>
              <a:gd name="connsiteX40" fmla="*/ 540544 w 852038"/>
              <a:gd name="connsiteY40" fmla="*/ 54769 h 611981"/>
              <a:gd name="connsiteX41" fmla="*/ 554832 w 852038"/>
              <a:gd name="connsiteY41" fmla="*/ 59531 h 611981"/>
              <a:gd name="connsiteX42" fmla="*/ 576263 w 852038"/>
              <a:gd name="connsiteY42" fmla="*/ 73819 h 611981"/>
              <a:gd name="connsiteX43" fmla="*/ 583407 w 852038"/>
              <a:gd name="connsiteY43" fmla="*/ 76200 h 611981"/>
              <a:gd name="connsiteX44" fmla="*/ 590550 w 852038"/>
              <a:gd name="connsiteY44" fmla="*/ 83344 h 611981"/>
              <a:gd name="connsiteX45" fmla="*/ 600075 w 852038"/>
              <a:gd name="connsiteY45" fmla="*/ 88106 h 611981"/>
              <a:gd name="connsiteX46" fmla="*/ 619125 w 852038"/>
              <a:gd name="connsiteY46" fmla="*/ 100013 h 611981"/>
              <a:gd name="connsiteX47" fmla="*/ 626269 w 852038"/>
              <a:gd name="connsiteY47" fmla="*/ 104775 h 611981"/>
              <a:gd name="connsiteX48" fmla="*/ 645319 w 852038"/>
              <a:gd name="connsiteY48" fmla="*/ 116681 h 611981"/>
              <a:gd name="connsiteX49" fmla="*/ 654844 w 852038"/>
              <a:gd name="connsiteY49" fmla="*/ 130969 h 611981"/>
              <a:gd name="connsiteX50" fmla="*/ 661988 w 852038"/>
              <a:gd name="connsiteY50" fmla="*/ 140494 h 611981"/>
              <a:gd name="connsiteX51" fmla="*/ 666750 w 852038"/>
              <a:gd name="connsiteY51" fmla="*/ 147638 h 611981"/>
              <a:gd name="connsiteX52" fmla="*/ 681038 w 852038"/>
              <a:gd name="connsiteY52" fmla="*/ 157163 h 611981"/>
              <a:gd name="connsiteX53" fmla="*/ 716757 w 852038"/>
              <a:gd name="connsiteY53" fmla="*/ 180975 h 611981"/>
              <a:gd name="connsiteX54" fmla="*/ 731044 w 852038"/>
              <a:gd name="connsiteY54" fmla="*/ 190500 h 611981"/>
              <a:gd name="connsiteX55" fmla="*/ 738188 w 852038"/>
              <a:gd name="connsiteY55" fmla="*/ 195263 h 611981"/>
              <a:gd name="connsiteX56" fmla="*/ 766763 w 852038"/>
              <a:gd name="connsiteY56" fmla="*/ 219075 h 611981"/>
              <a:gd name="connsiteX57" fmla="*/ 773907 w 852038"/>
              <a:gd name="connsiteY57" fmla="*/ 221456 h 611981"/>
              <a:gd name="connsiteX58" fmla="*/ 785813 w 852038"/>
              <a:gd name="connsiteY58" fmla="*/ 228600 h 611981"/>
              <a:gd name="connsiteX59" fmla="*/ 792957 w 852038"/>
              <a:gd name="connsiteY59" fmla="*/ 230981 h 611981"/>
              <a:gd name="connsiteX60" fmla="*/ 804863 w 852038"/>
              <a:gd name="connsiteY60" fmla="*/ 238125 h 611981"/>
              <a:gd name="connsiteX61" fmla="*/ 845344 w 852038"/>
              <a:gd name="connsiteY61" fmla="*/ 271463 h 611981"/>
              <a:gd name="connsiteX62" fmla="*/ 847725 w 852038"/>
              <a:gd name="connsiteY62" fmla="*/ 278606 h 611981"/>
              <a:gd name="connsiteX63" fmla="*/ 802482 w 852038"/>
              <a:gd name="connsiteY63" fmla="*/ 311944 h 611981"/>
              <a:gd name="connsiteX64" fmla="*/ 819150 w 852038"/>
              <a:gd name="connsiteY64" fmla="*/ 323941 h 611981"/>
              <a:gd name="connsiteX65" fmla="*/ 814388 w 852038"/>
              <a:gd name="connsiteY65" fmla="*/ 333375 h 611981"/>
              <a:gd name="connsiteX66" fmla="*/ 826294 w 852038"/>
              <a:gd name="connsiteY66" fmla="*/ 347663 h 611981"/>
              <a:gd name="connsiteX67" fmla="*/ 833438 w 852038"/>
              <a:gd name="connsiteY67" fmla="*/ 354806 h 611981"/>
              <a:gd name="connsiteX68" fmla="*/ 835819 w 852038"/>
              <a:gd name="connsiteY68" fmla="*/ 383381 h 611981"/>
              <a:gd name="connsiteX69" fmla="*/ 831057 w 852038"/>
              <a:gd name="connsiteY69" fmla="*/ 390525 h 611981"/>
              <a:gd name="connsiteX70" fmla="*/ 807244 w 852038"/>
              <a:gd name="connsiteY70" fmla="*/ 404813 h 611981"/>
              <a:gd name="connsiteX71" fmla="*/ 790575 w 852038"/>
              <a:gd name="connsiteY71" fmla="*/ 416719 h 611981"/>
              <a:gd name="connsiteX72" fmla="*/ 781050 w 852038"/>
              <a:gd name="connsiteY72" fmla="*/ 400050 h 611981"/>
              <a:gd name="connsiteX73" fmla="*/ 773907 w 852038"/>
              <a:gd name="connsiteY73" fmla="*/ 385763 h 611981"/>
              <a:gd name="connsiteX74" fmla="*/ 766763 w 852038"/>
              <a:gd name="connsiteY74" fmla="*/ 388144 h 611981"/>
              <a:gd name="connsiteX75" fmla="*/ 754857 w 852038"/>
              <a:gd name="connsiteY75" fmla="*/ 402431 h 611981"/>
              <a:gd name="connsiteX76" fmla="*/ 747713 w 852038"/>
              <a:gd name="connsiteY76" fmla="*/ 407194 h 611981"/>
              <a:gd name="connsiteX77" fmla="*/ 742950 w 852038"/>
              <a:gd name="connsiteY77" fmla="*/ 414338 h 611981"/>
              <a:gd name="connsiteX78" fmla="*/ 733425 w 852038"/>
              <a:gd name="connsiteY78" fmla="*/ 431006 h 611981"/>
              <a:gd name="connsiteX79" fmla="*/ 726282 w 852038"/>
              <a:gd name="connsiteY79" fmla="*/ 438150 h 611981"/>
              <a:gd name="connsiteX80" fmla="*/ 716757 w 852038"/>
              <a:gd name="connsiteY80" fmla="*/ 452438 h 611981"/>
              <a:gd name="connsiteX81" fmla="*/ 723900 w 852038"/>
              <a:gd name="connsiteY81" fmla="*/ 490538 h 611981"/>
              <a:gd name="connsiteX82" fmla="*/ 728663 w 852038"/>
              <a:gd name="connsiteY82" fmla="*/ 504825 h 611981"/>
              <a:gd name="connsiteX83" fmla="*/ 721519 w 852038"/>
              <a:gd name="connsiteY83" fmla="*/ 538163 h 611981"/>
              <a:gd name="connsiteX84" fmla="*/ 719138 w 852038"/>
              <a:gd name="connsiteY84" fmla="*/ 545306 h 611981"/>
              <a:gd name="connsiteX85" fmla="*/ 711994 w 852038"/>
              <a:gd name="connsiteY85" fmla="*/ 552450 h 611981"/>
              <a:gd name="connsiteX86" fmla="*/ 704850 w 852038"/>
              <a:gd name="connsiteY86" fmla="*/ 576263 h 611981"/>
              <a:gd name="connsiteX87" fmla="*/ 702469 w 852038"/>
              <a:gd name="connsiteY87" fmla="*/ 592931 h 611981"/>
              <a:gd name="connsiteX88" fmla="*/ 695325 w 852038"/>
              <a:gd name="connsiteY88" fmla="*/ 597694 h 611981"/>
              <a:gd name="connsiteX89" fmla="*/ 683419 w 852038"/>
              <a:gd name="connsiteY89" fmla="*/ 611981 h 611981"/>
              <a:gd name="connsiteX90" fmla="*/ 676275 w 852038"/>
              <a:gd name="connsiteY90" fmla="*/ 597694 h 611981"/>
              <a:gd name="connsiteX91" fmla="*/ 671513 w 852038"/>
              <a:gd name="connsiteY91" fmla="*/ 583406 h 611981"/>
              <a:gd name="connsiteX92" fmla="*/ 666750 w 852038"/>
              <a:gd name="connsiteY92" fmla="*/ 569119 h 611981"/>
              <a:gd name="connsiteX93" fmla="*/ 664369 w 852038"/>
              <a:gd name="connsiteY93" fmla="*/ 561975 h 611981"/>
              <a:gd name="connsiteX94" fmla="*/ 650082 w 852038"/>
              <a:gd name="connsiteY94" fmla="*/ 550069 h 611981"/>
              <a:gd name="connsiteX95" fmla="*/ 642938 w 852038"/>
              <a:gd name="connsiteY95" fmla="*/ 542925 h 611981"/>
              <a:gd name="connsiteX96" fmla="*/ 628650 w 852038"/>
              <a:gd name="connsiteY96" fmla="*/ 535781 h 611981"/>
              <a:gd name="connsiteX97" fmla="*/ 614363 w 852038"/>
              <a:gd name="connsiteY97" fmla="*/ 526256 h 611981"/>
              <a:gd name="connsiteX98" fmla="*/ 604838 w 852038"/>
              <a:gd name="connsiteY98" fmla="*/ 519113 h 611981"/>
              <a:gd name="connsiteX99" fmla="*/ 590550 w 852038"/>
              <a:gd name="connsiteY99" fmla="*/ 514350 h 611981"/>
              <a:gd name="connsiteX100" fmla="*/ 583407 w 852038"/>
              <a:gd name="connsiteY100" fmla="*/ 511969 h 611981"/>
              <a:gd name="connsiteX101" fmla="*/ 566738 w 852038"/>
              <a:gd name="connsiteY101" fmla="*/ 504825 h 611981"/>
              <a:gd name="connsiteX102" fmla="*/ 557213 w 852038"/>
              <a:gd name="connsiteY102" fmla="*/ 497681 h 611981"/>
              <a:gd name="connsiteX103" fmla="*/ 542925 w 852038"/>
              <a:gd name="connsiteY103" fmla="*/ 488156 h 611981"/>
              <a:gd name="connsiteX104" fmla="*/ 535782 w 852038"/>
              <a:gd name="connsiteY104" fmla="*/ 483394 h 611981"/>
              <a:gd name="connsiteX105" fmla="*/ 531019 w 852038"/>
              <a:gd name="connsiteY105" fmla="*/ 476250 h 611981"/>
              <a:gd name="connsiteX106" fmla="*/ 516732 w 852038"/>
              <a:gd name="connsiteY106" fmla="*/ 466725 h 611981"/>
              <a:gd name="connsiteX107" fmla="*/ 502444 w 852038"/>
              <a:gd name="connsiteY107" fmla="*/ 457200 h 611981"/>
              <a:gd name="connsiteX108" fmla="*/ 492919 w 852038"/>
              <a:gd name="connsiteY108" fmla="*/ 450056 h 611981"/>
              <a:gd name="connsiteX109" fmla="*/ 478632 w 852038"/>
              <a:gd name="connsiteY109" fmla="*/ 435769 h 611981"/>
              <a:gd name="connsiteX110" fmla="*/ 461963 w 852038"/>
              <a:gd name="connsiteY110" fmla="*/ 423863 h 611981"/>
              <a:gd name="connsiteX111" fmla="*/ 457200 w 852038"/>
              <a:gd name="connsiteY111" fmla="*/ 416719 h 611981"/>
              <a:gd name="connsiteX112" fmla="*/ 442913 w 852038"/>
              <a:gd name="connsiteY112" fmla="*/ 407194 h 611981"/>
              <a:gd name="connsiteX113" fmla="*/ 438150 w 852038"/>
              <a:gd name="connsiteY113" fmla="*/ 400050 h 611981"/>
              <a:gd name="connsiteX114" fmla="*/ 428625 w 852038"/>
              <a:gd name="connsiteY114" fmla="*/ 392906 h 611981"/>
              <a:gd name="connsiteX115" fmla="*/ 407194 w 852038"/>
              <a:gd name="connsiteY115" fmla="*/ 376238 h 611981"/>
              <a:gd name="connsiteX116" fmla="*/ 392907 w 852038"/>
              <a:gd name="connsiteY116" fmla="*/ 369094 h 611981"/>
              <a:gd name="connsiteX117" fmla="*/ 378619 w 852038"/>
              <a:gd name="connsiteY117" fmla="*/ 364331 h 611981"/>
              <a:gd name="connsiteX118" fmla="*/ 359569 w 852038"/>
              <a:gd name="connsiteY118" fmla="*/ 354806 h 611981"/>
              <a:gd name="connsiteX119" fmla="*/ 209550 w 852038"/>
              <a:gd name="connsiteY119" fmla="*/ 361950 h 611981"/>
              <a:gd name="connsiteX120" fmla="*/ 159544 w 852038"/>
              <a:gd name="connsiteY120" fmla="*/ 387917 h 611981"/>
              <a:gd name="connsiteX121" fmla="*/ 152400 w 852038"/>
              <a:gd name="connsiteY121" fmla="*/ 378619 h 611981"/>
              <a:gd name="connsiteX122" fmla="*/ 142875 w 852038"/>
              <a:gd name="connsiteY122" fmla="*/ 381000 h 611981"/>
              <a:gd name="connsiteX123" fmla="*/ 104775 w 852038"/>
              <a:gd name="connsiteY123" fmla="*/ 397669 h 611981"/>
              <a:gd name="connsiteX124" fmla="*/ 66675 w 852038"/>
              <a:gd name="connsiteY124" fmla="*/ 402431 h 611981"/>
              <a:gd name="connsiteX125" fmla="*/ 52388 w 852038"/>
              <a:gd name="connsiteY125" fmla="*/ 407194 h 611981"/>
              <a:gd name="connsiteX126" fmla="*/ 45244 w 852038"/>
              <a:gd name="connsiteY126" fmla="*/ 411956 h 611981"/>
              <a:gd name="connsiteX127" fmla="*/ 35719 w 852038"/>
              <a:gd name="connsiteY127" fmla="*/ 414338 h 611981"/>
              <a:gd name="connsiteX128" fmla="*/ 21432 w 852038"/>
              <a:gd name="connsiteY128" fmla="*/ 419100 h 611981"/>
              <a:gd name="connsiteX129" fmla="*/ 7144 w 852038"/>
              <a:gd name="connsiteY129" fmla="*/ 423863 h 611981"/>
              <a:gd name="connsiteX130" fmla="*/ 0 w 852038"/>
              <a:gd name="connsiteY130" fmla="*/ 426244 h 611981"/>
              <a:gd name="connsiteX131" fmla="*/ 7144 w 852038"/>
              <a:gd name="connsiteY131" fmla="*/ 440531 h 611981"/>
              <a:gd name="connsiteX0" fmla="*/ 7144 w 849539"/>
              <a:gd name="connsiteY0" fmla="*/ 440531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1994 w 849539"/>
              <a:gd name="connsiteY85" fmla="*/ 552450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59569 w 849539"/>
              <a:gd name="connsiteY118" fmla="*/ 354806 h 611981"/>
              <a:gd name="connsiteX119" fmla="*/ 209550 w 849539"/>
              <a:gd name="connsiteY119" fmla="*/ 361950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7144 w 849539"/>
              <a:gd name="connsiteY131" fmla="*/ 440531 h 611981"/>
              <a:gd name="connsiteX0" fmla="*/ 7144 w 849539"/>
              <a:gd name="connsiteY0" fmla="*/ 440531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1994 w 849539"/>
              <a:gd name="connsiteY85" fmla="*/ 552450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59569 w 849539"/>
              <a:gd name="connsiteY118" fmla="*/ 354806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7144 w 849539"/>
              <a:gd name="connsiteY131" fmla="*/ 440531 h 611981"/>
              <a:gd name="connsiteX0" fmla="*/ 7144 w 849539"/>
              <a:gd name="connsiteY0" fmla="*/ 440531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1994 w 849539"/>
              <a:gd name="connsiteY85" fmla="*/ 552450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7144 w 849539"/>
              <a:gd name="connsiteY131" fmla="*/ 440531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1994 w 849539"/>
              <a:gd name="connsiteY85" fmla="*/ 552450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28663 w 849539"/>
              <a:gd name="connsiteY82" fmla="*/ 504825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38188 w 849539"/>
              <a:gd name="connsiteY82" fmla="*/ 511833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11969 w 849539"/>
              <a:gd name="connsiteY37" fmla="*/ 28575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38188 w 849539"/>
              <a:gd name="connsiteY82" fmla="*/ 511833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24739 w 849539"/>
              <a:gd name="connsiteY37" fmla="*/ 11018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38188 w 849539"/>
              <a:gd name="connsiteY82" fmla="*/ 511833 h 611981"/>
              <a:gd name="connsiteX83" fmla="*/ 721519 w 849539"/>
              <a:gd name="connsiteY83" fmla="*/ 538163 h 611981"/>
              <a:gd name="connsiteX84" fmla="*/ 719138 w 849539"/>
              <a:gd name="connsiteY84" fmla="*/ 545306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24739 w 849539"/>
              <a:gd name="connsiteY37" fmla="*/ 11018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38188 w 849539"/>
              <a:gd name="connsiteY82" fmla="*/ 511833 h 611981"/>
              <a:gd name="connsiteX83" fmla="*/ 721519 w 849539"/>
              <a:gd name="connsiteY83" fmla="*/ 538163 h 611981"/>
              <a:gd name="connsiteX84" fmla="*/ 749786 w 849539"/>
              <a:gd name="connsiteY84" fmla="*/ 562862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24739 w 849539"/>
              <a:gd name="connsiteY37" fmla="*/ 11018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23900 w 849539"/>
              <a:gd name="connsiteY81" fmla="*/ 490538 h 611981"/>
              <a:gd name="connsiteX82" fmla="*/ 748404 w 849539"/>
              <a:gd name="connsiteY82" fmla="*/ 519358 h 611981"/>
              <a:gd name="connsiteX83" fmla="*/ 721519 w 849539"/>
              <a:gd name="connsiteY83" fmla="*/ 538163 h 611981"/>
              <a:gd name="connsiteX84" fmla="*/ 749786 w 849539"/>
              <a:gd name="connsiteY84" fmla="*/ 562862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49539"/>
              <a:gd name="connsiteY0" fmla="*/ 428852 h 611981"/>
              <a:gd name="connsiteX1" fmla="*/ 9525 w 849539"/>
              <a:gd name="connsiteY1" fmla="*/ 416719 h 611981"/>
              <a:gd name="connsiteX2" fmla="*/ 11907 w 849539"/>
              <a:gd name="connsiteY2" fmla="*/ 407194 h 611981"/>
              <a:gd name="connsiteX3" fmla="*/ 19050 w 849539"/>
              <a:gd name="connsiteY3" fmla="*/ 233363 h 611981"/>
              <a:gd name="connsiteX4" fmla="*/ 21432 w 849539"/>
              <a:gd name="connsiteY4" fmla="*/ 130969 h 611981"/>
              <a:gd name="connsiteX5" fmla="*/ 38100 w 849539"/>
              <a:gd name="connsiteY5" fmla="*/ 128588 h 611981"/>
              <a:gd name="connsiteX6" fmla="*/ 66675 w 849539"/>
              <a:gd name="connsiteY6" fmla="*/ 123825 h 611981"/>
              <a:gd name="connsiteX7" fmla="*/ 88107 w 849539"/>
              <a:gd name="connsiteY7" fmla="*/ 116681 h 611981"/>
              <a:gd name="connsiteX8" fmla="*/ 95250 w 849539"/>
              <a:gd name="connsiteY8" fmla="*/ 114300 h 611981"/>
              <a:gd name="connsiteX9" fmla="*/ 102394 w 849539"/>
              <a:gd name="connsiteY9" fmla="*/ 109538 h 611981"/>
              <a:gd name="connsiteX10" fmla="*/ 116682 w 849539"/>
              <a:gd name="connsiteY10" fmla="*/ 104775 h 611981"/>
              <a:gd name="connsiteX11" fmla="*/ 147638 w 849539"/>
              <a:gd name="connsiteY11" fmla="*/ 95250 h 611981"/>
              <a:gd name="connsiteX12" fmla="*/ 159544 w 849539"/>
              <a:gd name="connsiteY12" fmla="*/ 92869 h 611981"/>
              <a:gd name="connsiteX13" fmla="*/ 173832 w 849539"/>
              <a:gd name="connsiteY13" fmla="*/ 88106 h 611981"/>
              <a:gd name="connsiteX14" fmla="*/ 180975 w 849539"/>
              <a:gd name="connsiteY14" fmla="*/ 85725 h 611981"/>
              <a:gd name="connsiteX15" fmla="*/ 190500 w 849539"/>
              <a:gd name="connsiteY15" fmla="*/ 80963 h 611981"/>
              <a:gd name="connsiteX16" fmla="*/ 240507 w 849539"/>
              <a:gd name="connsiteY16" fmla="*/ 76200 h 611981"/>
              <a:gd name="connsiteX17" fmla="*/ 269082 w 849539"/>
              <a:gd name="connsiteY17" fmla="*/ 69056 h 611981"/>
              <a:gd name="connsiteX18" fmla="*/ 292894 w 849539"/>
              <a:gd name="connsiteY18" fmla="*/ 59531 h 611981"/>
              <a:gd name="connsiteX19" fmla="*/ 302419 w 849539"/>
              <a:gd name="connsiteY19" fmla="*/ 57150 h 611981"/>
              <a:gd name="connsiteX20" fmla="*/ 316707 w 849539"/>
              <a:gd name="connsiteY20" fmla="*/ 52388 h 611981"/>
              <a:gd name="connsiteX21" fmla="*/ 328613 w 849539"/>
              <a:gd name="connsiteY21" fmla="*/ 50006 h 611981"/>
              <a:gd name="connsiteX22" fmla="*/ 335757 w 849539"/>
              <a:gd name="connsiteY22" fmla="*/ 47625 h 611981"/>
              <a:gd name="connsiteX23" fmla="*/ 345282 w 849539"/>
              <a:gd name="connsiteY23" fmla="*/ 45244 h 611981"/>
              <a:gd name="connsiteX24" fmla="*/ 357188 w 849539"/>
              <a:gd name="connsiteY24" fmla="*/ 42863 h 611981"/>
              <a:gd name="connsiteX25" fmla="*/ 371475 w 849539"/>
              <a:gd name="connsiteY25" fmla="*/ 38100 h 611981"/>
              <a:gd name="connsiteX26" fmla="*/ 381000 w 849539"/>
              <a:gd name="connsiteY26" fmla="*/ 35719 h 611981"/>
              <a:gd name="connsiteX27" fmla="*/ 388144 w 849539"/>
              <a:gd name="connsiteY27" fmla="*/ 33338 h 611981"/>
              <a:gd name="connsiteX28" fmla="*/ 404813 w 849539"/>
              <a:gd name="connsiteY28" fmla="*/ 30956 h 611981"/>
              <a:gd name="connsiteX29" fmla="*/ 428625 w 849539"/>
              <a:gd name="connsiteY29" fmla="*/ 23813 h 611981"/>
              <a:gd name="connsiteX30" fmla="*/ 435769 w 849539"/>
              <a:gd name="connsiteY30" fmla="*/ 21431 h 611981"/>
              <a:gd name="connsiteX31" fmla="*/ 445294 w 849539"/>
              <a:gd name="connsiteY31" fmla="*/ 19050 h 611981"/>
              <a:gd name="connsiteX32" fmla="*/ 454819 w 849539"/>
              <a:gd name="connsiteY32" fmla="*/ 14288 h 611981"/>
              <a:gd name="connsiteX33" fmla="*/ 466725 w 849539"/>
              <a:gd name="connsiteY33" fmla="*/ 11906 h 611981"/>
              <a:gd name="connsiteX34" fmla="*/ 483394 w 849539"/>
              <a:gd name="connsiteY34" fmla="*/ 7144 h 611981"/>
              <a:gd name="connsiteX35" fmla="*/ 490538 w 849539"/>
              <a:gd name="connsiteY35" fmla="*/ 0 h 611981"/>
              <a:gd name="connsiteX36" fmla="*/ 500063 w 849539"/>
              <a:gd name="connsiteY36" fmla="*/ 14288 h 611981"/>
              <a:gd name="connsiteX37" fmla="*/ 524739 w 849539"/>
              <a:gd name="connsiteY37" fmla="*/ 11018 h 611981"/>
              <a:gd name="connsiteX38" fmla="*/ 519113 w 849539"/>
              <a:gd name="connsiteY38" fmla="*/ 38100 h 611981"/>
              <a:gd name="connsiteX39" fmla="*/ 535782 w 849539"/>
              <a:gd name="connsiteY39" fmla="*/ 47625 h 611981"/>
              <a:gd name="connsiteX40" fmla="*/ 540544 w 849539"/>
              <a:gd name="connsiteY40" fmla="*/ 54769 h 611981"/>
              <a:gd name="connsiteX41" fmla="*/ 554832 w 849539"/>
              <a:gd name="connsiteY41" fmla="*/ 59531 h 611981"/>
              <a:gd name="connsiteX42" fmla="*/ 576263 w 849539"/>
              <a:gd name="connsiteY42" fmla="*/ 73819 h 611981"/>
              <a:gd name="connsiteX43" fmla="*/ 583407 w 849539"/>
              <a:gd name="connsiteY43" fmla="*/ 76200 h 611981"/>
              <a:gd name="connsiteX44" fmla="*/ 590550 w 849539"/>
              <a:gd name="connsiteY44" fmla="*/ 83344 h 611981"/>
              <a:gd name="connsiteX45" fmla="*/ 600075 w 849539"/>
              <a:gd name="connsiteY45" fmla="*/ 88106 h 611981"/>
              <a:gd name="connsiteX46" fmla="*/ 619125 w 849539"/>
              <a:gd name="connsiteY46" fmla="*/ 100013 h 611981"/>
              <a:gd name="connsiteX47" fmla="*/ 626269 w 849539"/>
              <a:gd name="connsiteY47" fmla="*/ 104775 h 611981"/>
              <a:gd name="connsiteX48" fmla="*/ 645319 w 849539"/>
              <a:gd name="connsiteY48" fmla="*/ 116681 h 611981"/>
              <a:gd name="connsiteX49" fmla="*/ 654844 w 849539"/>
              <a:gd name="connsiteY49" fmla="*/ 130969 h 611981"/>
              <a:gd name="connsiteX50" fmla="*/ 661988 w 849539"/>
              <a:gd name="connsiteY50" fmla="*/ 140494 h 611981"/>
              <a:gd name="connsiteX51" fmla="*/ 666750 w 849539"/>
              <a:gd name="connsiteY51" fmla="*/ 147638 h 611981"/>
              <a:gd name="connsiteX52" fmla="*/ 681038 w 849539"/>
              <a:gd name="connsiteY52" fmla="*/ 157163 h 611981"/>
              <a:gd name="connsiteX53" fmla="*/ 716757 w 849539"/>
              <a:gd name="connsiteY53" fmla="*/ 180975 h 611981"/>
              <a:gd name="connsiteX54" fmla="*/ 731044 w 849539"/>
              <a:gd name="connsiteY54" fmla="*/ 190500 h 611981"/>
              <a:gd name="connsiteX55" fmla="*/ 738188 w 849539"/>
              <a:gd name="connsiteY55" fmla="*/ 195263 h 611981"/>
              <a:gd name="connsiteX56" fmla="*/ 766763 w 849539"/>
              <a:gd name="connsiteY56" fmla="*/ 219075 h 611981"/>
              <a:gd name="connsiteX57" fmla="*/ 773907 w 849539"/>
              <a:gd name="connsiteY57" fmla="*/ 221456 h 611981"/>
              <a:gd name="connsiteX58" fmla="*/ 785813 w 849539"/>
              <a:gd name="connsiteY58" fmla="*/ 228600 h 611981"/>
              <a:gd name="connsiteX59" fmla="*/ 792957 w 849539"/>
              <a:gd name="connsiteY59" fmla="*/ 230981 h 611981"/>
              <a:gd name="connsiteX60" fmla="*/ 804863 w 849539"/>
              <a:gd name="connsiteY60" fmla="*/ 238125 h 611981"/>
              <a:gd name="connsiteX61" fmla="*/ 845344 w 849539"/>
              <a:gd name="connsiteY61" fmla="*/ 271463 h 611981"/>
              <a:gd name="connsiteX62" fmla="*/ 847725 w 849539"/>
              <a:gd name="connsiteY62" fmla="*/ 278606 h 611981"/>
              <a:gd name="connsiteX63" fmla="*/ 840582 w 849539"/>
              <a:gd name="connsiteY63" fmla="*/ 307273 h 611981"/>
              <a:gd name="connsiteX64" fmla="*/ 819150 w 849539"/>
              <a:gd name="connsiteY64" fmla="*/ 323941 h 611981"/>
              <a:gd name="connsiteX65" fmla="*/ 814388 w 849539"/>
              <a:gd name="connsiteY65" fmla="*/ 333375 h 611981"/>
              <a:gd name="connsiteX66" fmla="*/ 826294 w 849539"/>
              <a:gd name="connsiteY66" fmla="*/ 347663 h 611981"/>
              <a:gd name="connsiteX67" fmla="*/ 833438 w 849539"/>
              <a:gd name="connsiteY67" fmla="*/ 354806 h 611981"/>
              <a:gd name="connsiteX68" fmla="*/ 835819 w 849539"/>
              <a:gd name="connsiteY68" fmla="*/ 383381 h 611981"/>
              <a:gd name="connsiteX69" fmla="*/ 831057 w 849539"/>
              <a:gd name="connsiteY69" fmla="*/ 390525 h 611981"/>
              <a:gd name="connsiteX70" fmla="*/ 807244 w 849539"/>
              <a:gd name="connsiteY70" fmla="*/ 404813 h 611981"/>
              <a:gd name="connsiteX71" fmla="*/ 790575 w 849539"/>
              <a:gd name="connsiteY71" fmla="*/ 416719 h 611981"/>
              <a:gd name="connsiteX72" fmla="*/ 781050 w 849539"/>
              <a:gd name="connsiteY72" fmla="*/ 400050 h 611981"/>
              <a:gd name="connsiteX73" fmla="*/ 773907 w 849539"/>
              <a:gd name="connsiteY73" fmla="*/ 385763 h 611981"/>
              <a:gd name="connsiteX74" fmla="*/ 766763 w 849539"/>
              <a:gd name="connsiteY74" fmla="*/ 388144 h 611981"/>
              <a:gd name="connsiteX75" fmla="*/ 754857 w 849539"/>
              <a:gd name="connsiteY75" fmla="*/ 402431 h 611981"/>
              <a:gd name="connsiteX76" fmla="*/ 747713 w 849539"/>
              <a:gd name="connsiteY76" fmla="*/ 407194 h 611981"/>
              <a:gd name="connsiteX77" fmla="*/ 742950 w 849539"/>
              <a:gd name="connsiteY77" fmla="*/ 414338 h 611981"/>
              <a:gd name="connsiteX78" fmla="*/ 733425 w 849539"/>
              <a:gd name="connsiteY78" fmla="*/ 431006 h 611981"/>
              <a:gd name="connsiteX79" fmla="*/ 726282 w 849539"/>
              <a:gd name="connsiteY79" fmla="*/ 438150 h 611981"/>
              <a:gd name="connsiteX80" fmla="*/ 716757 w 849539"/>
              <a:gd name="connsiteY80" fmla="*/ 452438 h 611981"/>
              <a:gd name="connsiteX81" fmla="*/ 739223 w 849539"/>
              <a:gd name="connsiteY81" fmla="*/ 480506 h 611981"/>
              <a:gd name="connsiteX82" fmla="*/ 748404 w 849539"/>
              <a:gd name="connsiteY82" fmla="*/ 519358 h 611981"/>
              <a:gd name="connsiteX83" fmla="*/ 721519 w 849539"/>
              <a:gd name="connsiteY83" fmla="*/ 538163 h 611981"/>
              <a:gd name="connsiteX84" fmla="*/ 749786 w 849539"/>
              <a:gd name="connsiteY84" fmla="*/ 562862 h 611981"/>
              <a:gd name="connsiteX85" fmla="*/ 716756 w 849539"/>
              <a:gd name="connsiteY85" fmla="*/ 568801 h 611981"/>
              <a:gd name="connsiteX86" fmla="*/ 704850 w 849539"/>
              <a:gd name="connsiteY86" fmla="*/ 576263 h 611981"/>
              <a:gd name="connsiteX87" fmla="*/ 702469 w 849539"/>
              <a:gd name="connsiteY87" fmla="*/ 592931 h 611981"/>
              <a:gd name="connsiteX88" fmla="*/ 695325 w 849539"/>
              <a:gd name="connsiteY88" fmla="*/ 597694 h 611981"/>
              <a:gd name="connsiteX89" fmla="*/ 683419 w 849539"/>
              <a:gd name="connsiteY89" fmla="*/ 611981 h 611981"/>
              <a:gd name="connsiteX90" fmla="*/ 676275 w 849539"/>
              <a:gd name="connsiteY90" fmla="*/ 597694 h 611981"/>
              <a:gd name="connsiteX91" fmla="*/ 671513 w 849539"/>
              <a:gd name="connsiteY91" fmla="*/ 583406 h 611981"/>
              <a:gd name="connsiteX92" fmla="*/ 666750 w 849539"/>
              <a:gd name="connsiteY92" fmla="*/ 569119 h 611981"/>
              <a:gd name="connsiteX93" fmla="*/ 664369 w 849539"/>
              <a:gd name="connsiteY93" fmla="*/ 561975 h 611981"/>
              <a:gd name="connsiteX94" fmla="*/ 650082 w 849539"/>
              <a:gd name="connsiteY94" fmla="*/ 550069 h 611981"/>
              <a:gd name="connsiteX95" fmla="*/ 642938 w 849539"/>
              <a:gd name="connsiteY95" fmla="*/ 542925 h 611981"/>
              <a:gd name="connsiteX96" fmla="*/ 628650 w 849539"/>
              <a:gd name="connsiteY96" fmla="*/ 535781 h 611981"/>
              <a:gd name="connsiteX97" fmla="*/ 614363 w 849539"/>
              <a:gd name="connsiteY97" fmla="*/ 526256 h 611981"/>
              <a:gd name="connsiteX98" fmla="*/ 604838 w 849539"/>
              <a:gd name="connsiteY98" fmla="*/ 519113 h 611981"/>
              <a:gd name="connsiteX99" fmla="*/ 590550 w 849539"/>
              <a:gd name="connsiteY99" fmla="*/ 514350 h 611981"/>
              <a:gd name="connsiteX100" fmla="*/ 583407 w 849539"/>
              <a:gd name="connsiteY100" fmla="*/ 511969 h 611981"/>
              <a:gd name="connsiteX101" fmla="*/ 566738 w 849539"/>
              <a:gd name="connsiteY101" fmla="*/ 504825 h 611981"/>
              <a:gd name="connsiteX102" fmla="*/ 557213 w 849539"/>
              <a:gd name="connsiteY102" fmla="*/ 497681 h 611981"/>
              <a:gd name="connsiteX103" fmla="*/ 542925 w 849539"/>
              <a:gd name="connsiteY103" fmla="*/ 488156 h 611981"/>
              <a:gd name="connsiteX104" fmla="*/ 535782 w 849539"/>
              <a:gd name="connsiteY104" fmla="*/ 483394 h 611981"/>
              <a:gd name="connsiteX105" fmla="*/ 531019 w 849539"/>
              <a:gd name="connsiteY105" fmla="*/ 476250 h 611981"/>
              <a:gd name="connsiteX106" fmla="*/ 516732 w 849539"/>
              <a:gd name="connsiteY106" fmla="*/ 466725 h 611981"/>
              <a:gd name="connsiteX107" fmla="*/ 502444 w 849539"/>
              <a:gd name="connsiteY107" fmla="*/ 457200 h 611981"/>
              <a:gd name="connsiteX108" fmla="*/ 492919 w 849539"/>
              <a:gd name="connsiteY108" fmla="*/ 450056 h 611981"/>
              <a:gd name="connsiteX109" fmla="*/ 478632 w 849539"/>
              <a:gd name="connsiteY109" fmla="*/ 435769 h 611981"/>
              <a:gd name="connsiteX110" fmla="*/ 461963 w 849539"/>
              <a:gd name="connsiteY110" fmla="*/ 423863 h 611981"/>
              <a:gd name="connsiteX111" fmla="*/ 457200 w 849539"/>
              <a:gd name="connsiteY111" fmla="*/ 416719 h 611981"/>
              <a:gd name="connsiteX112" fmla="*/ 442913 w 849539"/>
              <a:gd name="connsiteY112" fmla="*/ 407194 h 611981"/>
              <a:gd name="connsiteX113" fmla="*/ 438150 w 849539"/>
              <a:gd name="connsiteY113" fmla="*/ 400050 h 611981"/>
              <a:gd name="connsiteX114" fmla="*/ 428625 w 849539"/>
              <a:gd name="connsiteY114" fmla="*/ 392906 h 611981"/>
              <a:gd name="connsiteX115" fmla="*/ 407194 w 849539"/>
              <a:gd name="connsiteY115" fmla="*/ 376238 h 611981"/>
              <a:gd name="connsiteX116" fmla="*/ 392907 w 849539"/>
              <a:gd name="connsiteY116" fmla="*/ 369094 h 611981"/>
              <a:gd name="connsiteX117" fmla="*/ 378619 w 849539"/>
              <a:gd name="connsiteY117" fmla="*/ 364331 h 611981"/>
              <a:gd name="connsiteX118" fmla="*/ 342901 w 849539"/>
              <a:gd name="connsiteY118" fmla="*/ 361813 h 611981"/>
              <a:gd name="connsiteX119" fmla="*/ 219075 w 849539"/>
              <a:gd name="connsiteY119" fmla="*/ 371293 h 611981"/>
              <a:gd name="connsiteX120" fmla="*/ 159544 w 849539"/>
              <a:gd name="connsiteY120" fmla="*/ 387917 h 611981"/>
              <a:gd name="connsiteX121" fmla="*/ 152400 w 849539"/>
              <a:gd name="connsiteY121" fmla="*/ 378619 h 611981"/>
              <a:gd name="connsiteX122" fmla="*/ 142875 w 849539"/>
              <a:gd name="connsiteY122" fmla="*/ 381000 h 611981"/>
              <a:gd name="connsiteX123" fmla="*/ 104775 w 849539"/>
              <a:gd name="connsiteY123" fmla="*/ 397669 h 611981"/>
              <a:gd name="connsiteX124" fmla="*/ 66675 w 849539"/>
              <a:gd name="connsiteY124" fmla="*/ 402431 h 611981"/>
              <a:gd name="connsiteX125" fmla="*/ 52388 w 849539"/>
              <a:gd name="connsiteY125" fmla="*/ 407194 h 611981"/>
              <a:gd name="connsiteX126" fmla="*/ 45244 w 849539"/>
              <a:gd name="connsiteY126" fmla="*/ 411956 h 611981"/>
              <a:gd name="connsiteX127" fmla="*/ 35719 w 849539"/>
              <a:gd name="connsiteY127" fmla="*/ 414338 h 611981"/>
              <a:gd name="connsiteX128" fmla="*/ 21432 w 849539"/>
              <a:gd name="connsiteY128" fmla="*/ 419100 h 611981"/>
              <a:gd name="connsiteX129" fmla="*/ 7144 w 849539"/>
              <a:gd name="connsiteY129" fmla="*/ 423863 h 611981"/>
              <a:gd name="connsiteX130" fmla="*/ 0 w 849539"/>
              <a:gd name="connsiteY130" fmla="*/ 426244 h 611981"/>
              <a:gd name="connsiteX131" fmla="*/ 4763 w 849539"/>
              <a:gd name="connsiteY131" fmla="*/ 428852 h 611981"/>
              <a:gd name="connsiteX0" fmla="*/ 4763 w 859310"/>
              <a:gd name="connsiteY0" fmla="*/ 428852 h 611981"/>
              <a:gd name="connsiteX1" fmla="*/ 9525 w 859310"/>
              <a:gd name="connsiteY1" fmla="*/ 416719 h 611981"/>
              <a:gd name="connsiteX2" fmla="*/ 11907 w 859310"/>
              <a:gd name="connsiteY2" fmla="*/ 407194 h 611981"/>
              <a:gd name="connsiteX3" fmla="*/ 19050 w 859310"/>
              <a:gd name="connsiteY3" fmla="*/ 233363 h 611981"/>
              <a:gd name="connsiteX4" fmla="*/ 21432 w 859310"/>
              <a:gd name="connsiteY4" fmla="*/ 130969 h 611981"/>
              <a:gd name="connsiteX5" fmla="*/ 38100 w 859310"/>
              <a:gd name="connsiteY5" fmla="*/ 128588 h 611981"/>
              <a:gd name="connsiteX6" fmla="*/ 66675 w 859310"/>
              <a:gd name="connsiteY6" fmla="*/ 123825 h 611981"/>
              <a:gd name="connsiteX7" fmla="*/ 88107 w 859310"/>
              <a:gd name="connsiteY7" fmla="*/ 116681 h 611981"/>
              <a:gd name="connsiteX8" fmla="*/ 95250 w 859310"/>
              <a:gd name="connsiteY8" fmla="*/ 114300 h 611981"/>
              <a:gd name="connsiteX9" fmla="*/ 102394 w 859310"/>
              <a:gd name="connsiteY9" fmla="*/ 109538 h 611981"/>
              <a:gd name="connsiteX10" fmla="*/ 116682 w 859310"/>
              <a:gd name="connsiteY10" fmla="*/ 104775 h 611981"/>
              <a:gd name="connsiteX11" fmla="*/ 147638 w 859310"/>
              <a:gd name="connsiteY11" fmla="*/ 95250 h 611981"/>
              <a:gd name="connsiteX12" fmla="*/ 159544 w 859310"/>
              <a:gd name="connsiteY12" fmla="*/ 92869 h 611981"/>
              <a:gd name="connsiteX13" fmla="*/ 173832 w 859310"/>
              <a:gd name="connsiteY13" fmla="*/ 88106 h 611981"/>
              <a:gd name="connsiteX14" fmla="*/ 180975 w 859310"/>
              <a:gd name="connsiteY14" fmla="*/ 85725 h 611981"/>
              <a:gd name="connsiteX15" fmla="*/ 190500 w 859310"/>
              <a:gd name="connsiteY15" fmla="*/ 80963 h 611981"/>
              <a:gd name="connsiteX16" fmla="*/ 240507 w 859310"/>
              <a:gd name="connsiteY16" fmla="*/ 76200 h 611981"/>
              <a:gd name="connsiteX17" fmla="*/ 269082 w 859310"/>
              <a:gd name="connsiteY17" fmla="*/ 69056 h 611981"/>
              <a:gd name="connsiteX18" fmla="*/ 292894 w 859310"/>
              <a:gd name="connsiteY18" fmla="*/ 59531 h 611981"/>
              <a:gd name="connsiteX19" fmla="*/ 302419 w 859310"/>
              <a:gd name="connsiteY19" fmla="*/ 57150 h 611981"/>
              <a:gd name="connsiteX20" fmla="*/ 316707 w 859310"/>
              <a:gd name="connsiteY20" fmla="*/ 52388 h 611981"/>
              <a:gd name="connsiteX21" fmla="*/ 328613 w 859310"/>
              <a:gd name="connsiteY21" fmla="*/ 50006 h 611981"/>
              <a:gd name="connsiteX22" fmla="*/ 335757 w 859310"/>
              <a:gd name="connsiteY22" fmla="*/ 47625 h 611981"/>
              <a:gd name="connsiteX23" fmla="*/ 345282 w 859310"/>
              <a:gd name="connsiteY23" fmla="*/ 45244 h 611981"/>
              <a:gd name="connsiteX24" fmla="*/ 357188 w 859310"/>
              <a:gd name="connsiteY24" fmla="*/ 42863 h 611981"/>
              <a:gd name="connsiteX25" fmla="*/ 371475 w 859310"/>
              <a:gd name="connsiteY25" fmla="*/ 38100 h 611981"/>
              <a:gd name="connsiteX26" fmla="*/ 381000 w 859310"/>
              <a:gd name="connsiteY26" fmla="*/ 35719 h 611981"/>
              <a:gd name="connsiteX27" fmla="*/ 388144 w 859310"/>
              <a:gd name="connsiteY27" fmla="*/ 33338 h 611981"/>
              <a:gd name="connsiteX28" fmla="*/ 404813 w 859310"/>
              <a:gd name="connsiteY28" fmla="*/ 30956 h 611981"/>
              <a:gd name="connsiteX29" fmla="*/ 428625 w 859310"/>
              <a:gd name="connsiteY29" fmla="*/ 23813 h 611981"/>
              <a:gd name="connsiteX30" fmla="*/ 435769 w 859310"/>
              <a:gd name="connsiteY30" fmla="*/ 21431 h 611981"/>
              <a:gd name="connsiteX31" fmla="*/ 445294 w 859310"/>
              <a:gd name="connsiteY31" fmla="*/ 19050 h 611981"/>
              <a:gd name="connsiteX32" fmla="*/ 454819 w 859310"/>
              <a:gd name="connsiteY32" fmla="*/ 14288 h 611981"/>
              <a:gd name="connsiteX33" fmla="*/ 466725 w 859310"/>
              <a:gd name="connsiteY33" fmla="*/ 11906 h 611981"/>
              <a:gd name="connsiteX34" fmla="*/ 483394 w 859310"/>
              <a:gd name="connsiteY34" fmla="*/ 7144 h 611981"/>
              <a:gd name="connsiteX35" fmla="*/ 490538 w 859310"/>
              <a:gd name="connsiteY35" fmla="*/ 0 h 611981"/>
              <a:gd name="connsiteX36" fmla="*/ 500063 w 859310"/>
              <a:gd name="connsiteY36" fmla="*/ 14288 h 611981"/>
              <a:gd name="connsiteX37" fmla="*/ 524739 w 859310"/>
              <a:gd name="connsiteY37" fmla="*/ 11018 h 611981"/>
              <a:gd name="connsiteX38" fmla="*/ 519113 w 859310"/>
              <a:gd name="connsiteY38" fmla="*/ 38100 h 611981"/>
              <a:gd name="connsiteX39" fmla="*/ 535782 w 859310"/>
              <a:gd name="connsiteY39" fmla="*/ 47625 h 611981"/>
              <a:gd name="connsiteX40" fmla="*/ 540544 w 859310"/>
              <a:gd name="connsiteY40" fmla="*/ 54769 h 611981"/>
              <a:gd name="connsiteX41" fmla="*/ 554832 w 859310"/>
              <a:gd name="connsiteY41" fmla="*/ 59531 h 611981"/>
              <a:gd name="connsiteX42" fmla="*/ 576263 w 859310"/>
              <a:gd name="connsiteY42" fmla="*/ 73819 h 611981"/>
              <a:gd name="connsiteX43" fmla="*/ 583407 w 859310"/>
              <a:gd name="connsiteY43" fmla="*/ 76200 h 611981"/>
              <a:gd name="connsiteX44" fmla="*/ 590550 w 859310"/>
              <a:gd name="connsiteY44" fmla="*/ 83344 h 611981"/>
              <a:gd name="connsiteX45" fmla="*/ 600075 w 859310"/>
              <a:gd name="connsiteY45" fmla="*/ 88106 h 611981"/>
              <a:gd name="connsiteX46" fmla="*/ 619125 w 859310"/>
              <a:gd name="connsiteY46" fmla="*/ 100013 h 611981"/>
              <a:gd name="connsiteX47" fmla="*/ 626269 w 859310"/>
              <a:gd name="connsiteY47" fmla="*/ 104775 h 611981"/>
              <a:gd name="connsiteX48" fmla="*/ 645319 w 859310"/>
              <a:gd name="connsiteY48" fmla="*/ 116681 h 611981"/>
              <a:gd name="connsiteX49" fmla="*/ 654844 w 859310"/>
              <a:gd name="connsiteY49" fmla="*/ 130969 h 611981"/>
              <a:gd name="connsiteX50" fmla="*/ 661988 w 859310"/>
              <a:gd name="connsiteY50" fmla="*/ 140494 h 611981"/>
              <a:gd name="connsiteX51" fmla="*/ 666750 w 859310"/>
              <a:gd name="connsiteY51" fmla="*/ 147638 h 611981"/>
              <a:gd name="connsiteX52" fmla="*/ 681038 w 859310"/>
              <a:gd name="connsiteY52" fmla="*/ 157163 h 611981"/>
              <a:gd name="connsiteX53" fmla="*/ 716757 w 859310"/>
              <a:gd name="connsiteY53" fmla="*/ 180975 h 611981"/>
              <a:gd name="connsiteX54" fmla="*/ 731044 w 859310"/>
              <a:gd name="connsiteY54" fmla="*/ 190500 h 611981"/>
              <a:gd name="connsiteX55" fmla="*/ 738188 w 859310"/>
              <a:gd name="connsiteY55" fmla="*/ 195263 h 611981"/>
              <a:gd name="connsiteX56" fmla="*/ 766763 w 859310"/>
              <a:gd name="connsiteY56" fmla="*/ 219075 h 611981"/>
              <a:gd name="connsiteX57" fmla="*/ 773907 w 859310"/>
              <a:gd name="connsiteY57" fmla="*/ 221456 h 611981"/>
              <a:gd name="connsiteX58" fmla="*/ 785813 w 859310"/>
              <a:gd name="connsiteY58" fmla="*/ 228600 h 611981"/>
              <a:gd name="connsiteX59" fmla="*/ 792957 w 859310"/>
              <a:gd name="connsiteY59" fmla="*/ 230981 h 611981"/>
              <a:gd name="connsiteX60" fmla="*/ 804863 w 859310"/>
              <a:gd name="connsiteY60" fmla="*/ 238125 h 611981"/>
              <a:gd name="connsiteX61" fmla="*/ 845344 w 859310"/>
              <a:gd name="connsiteY61" fmla="*/ 271463 h 611981"/>
              <a:gd name="connsiteX62" fmla="*/ 847725 w 859310"/>
              <a:gd name="connsiteY62" fmla="*/ 278606 h 611981"/>
              <a:gd name="connsiteX63" fmla="*/ 840582 w 859310"/>
              <a:gd name="connsiteY63" fmla="*/ 307273 h 611981"/>
              <a:gd name="connsiteX64" fmla="*/ 819150 w 859310"/>
              <a:gd name="connsiteY64" fmla="*/ 323941 h 611981"/>
              <a:gd name="connsiteX65" fmla="*/ 814388 w 859310"/>
              <a:gd name="connsiteY65" fmla="*/ 333375 h 611981"/>
              <a:gd name="connsiteX66" fmla="*/ 826294 w 859310"/>
              <a:gd name="connsiteY66" fmla="*/ 347663 h 611981"/>
              <a:gd name="connsiteX67" fmla="*/ 833438 w 859310"/>
              <a:gd name="connsiteY67" fmla="*/ 354806 h 611981"/>
              <a:gd name="connsiteX68" fmla="*/ 835819 w 859310"/>
              <a:gd name="connsiteY68" fmla="*/ 383381 h 611981"/>
              <a:gd name="connsiteX69" fmla="*/ 859151 w 859310"/>
              <a:gd name="connsiteY69" fmla="*/ 377984 h 611981"/>
              <a:gd name="connsiteX70" fmla="*/ 807244 w 859310"/>
              <a:gd name="connsiteY70" fmla="*/ 404813 h 611981"/>
              <a:gd name="connsiteX71" fmla="*/ 790575 w 859310"/>
              <a:gd name="connsiteY71" fmla="*/ 416719 h 611981"/>
              <a:gd name="connsiteX72" fmla="*/ 781050 w 859310"/>
              <a:gd name="connsiteY72" fmla="*/ 400050 h 611981"/>
              <a:gd name="connsiteX73" fmla="*/ 773907 w 859310"/>
              <a:gd name="connsiteY73" fmla="*/ 385763 h 611981"/>
              <a:gd name="connsiteX74" fmla="*/ 766763 w 859310"/>
              <a:gd name="connsiteY74" fmla="*/ 388144 h 611981"/>
              <a:gd name="connsiteX75" fmla="*/ 754857 w 859310"/>
              <a:gd name="connsiteY75" fmla="*/ 402431 h 611981"/>
              <a:gd name="connsiteX76" fmla="*/ 747713 w 859310"/>
              <a:gd name="connsiteY76" fmla="*/ 407194 h 611981"/>
              <a:gd name="connsiteX77" fmla="*/ 742950 w 859310"/>
              <a:gd name="connsiteY77" fmla="*/ 414338 h 611981"/>
              <a:gd name="connsiteX78" fmla="*/ 733425 w 859310"/>
              <a:gd name="connsiteY78" fmla="*/ 431006 h 611981"/>
              <a:gd name="connsiteX79" fmla="*/ 726282 w 859310"/>
              <a:gd name="connsiteY79" fmla="*/ 438150 h 611981"/>
              <a:gd name="connsiteX80" fmla="*/ 716757 w 859310"/>
              <a:gd name="connsiteY80" fmla="*/ 452438 h 611981"/>
              <a:gd name="connsiteX81" fmla="*/ 739223 w 859310"/>
              <a:gd name="connsiteY81" fmla="*/ 480506 h 611981"/>
              <a:gd name="connsiteX82" fmla="*/ 748404 w 859310"/>
              <a:gd name="connsiteY82" fmla="*/ 519358 h 611981"/>
              <a:gd name="connsiteX83" fmla="*/ 721519 w 859310"/>
              <a:gd name="connsiteY83" fmla="*/ 538163 h 611981"/>
              <a:gd name="connsiteX84" fmla="*/ 749786 w 859310"/>
              <a:gd name="connsiteY84" fmla="*/ 562862 h 611981"/>
              <a:gd name="connsiteX85" fmla="*/ 716756 w 859310"/>
              <a:gd name="connsiteY85" fmla="*/ 568801 h 611981"/>
              <a:gd name="connsiteX86" fmla="*/ 704850 w 859310"/>
              <a:gd name="connsiteY86" fmla="*/ 576263 h 611981"/>
              <a:gd name="connsiteX87" fmla="*/ 702469 w 859310"/>
              <a:gd name="connsiteY87" fmla="*/ 592931 h 611981"/>
              <a:gd name="connsiteX88" fmla="*/ 695325 w 859310"/>
              <a:gd name="connsiteY88" fmla="*/ 597694 h 611981"/>
              <a:gd name="connsiteX89" fmla="*/ 683419 w 859310"/>
              <a:gd name="connsiteY89" fmla="*/ 611981 h 611981"/>
              <a:gd name="connsiteX90" fmla="*/ 676275 w 859310"/>
              <a:gd name="connsiteY90" fmla="*/ 597694 h 611981"/>
              <a:gd name="connsiteX91" fmla="*/ 671513 w 859310"/>
              <a:gd name="connsiteY91" fmla="*/ 583406 h 611981"/>
              <a:gd name="connsiteX92" fmla="*/ 666750 w 859310"/>
              <a:gd name="connsiteY92" fmla="*/ 569119 h 611981"/>
              <a:gd name="connsiteX93" fmla="*/ 664369 w 859310"/>
              <a:gd name="connsiteY93" fmla="*/ 561975 h 611981"/>
              <a:gd name="connsiteX94" fmla="*/ 650082 w 859310"/>
              <a:gd name="connsiteY94" fmla="*/ 550069 h 611981"/>
              <a:gd name="connsiteX95" fmla="*/ 642938 w 859310"/>
              <a:gd name="connsiteY95" fmla="*/ 542925 h 611981"/>
              <a:gd name="connsiteX96" fmla="*/ 628650 w 859310"/>
              <a:gd name="connsiteY96" fmla="*/ 535781 h 611981"/>
              <a:gd name="connsiteX97" fmla="*/ 614363 w 859310"/>
              <a:gd name="connsiteY97" fmla="*/ 526256 h 611981"/>
              <a:gd name="connsiteX98" fmla="*/ 604838 w 859310"/>
              <a:gd name="connsiteY98" fmla="*/ 519113 h 611981"/>
              <a:gd name="connsiteX99" fmla="*/ 590550 w 859310"/>
              <a:gd name="connsiteY99" fmla="*/ 514350 h 611981"/>
              <a:gd name="connsiteX100" fmla="*/ 583407 w 859310"/>
              <a:gd name="connsiteY100" fmla="*/ 511969 h 611981"/>
              <a:gd name="connsiteX101" fmla="*/ 566738 w 859310"/>
              <a:gd name="connsiteY101" fmla="*/ 504825 h 611981"/>
              <a:gd name="connsiteX102" fmla="*/ 557213 w 859310"/>
              <a:gd name="connsiteY102" fmla="*/ 497681 h 611981"/>
              <a:gd name="connsiteX103" fmla="*/ 542925 w 859310"/>
              <a:gd name="connsiteY103" fmla="*/ 488156 h 611981"/>
              <a:gd name="connsiteX104" fmla="*/ 535782 w 859310"/>
              <a:gd name="connsiteY104" fmla="*/ 483394 h 611981"/>
              <a:gd name="connsiteX105" fmla="*/ 531019 w 859310"/>
              <a:gd name="connsiteY105" fmla="*/ 476250 h 611981"/>
              <a:gd name="connsiteX106" fmla="*/ 516732 w 859310"/>
              <a:gd name="connsiteY106" fmla="*/ 466725 h 611981"/>
              <a:gd name="connsiteX107" fmla="*/ 502444 w 859310"/>
              <a:gd name="connsiteY107" fmla="*/ 457200 h 611981"/>
              <a:gd name="connsiteX108" fmla="*/ 492919 w 859310"/>
              <a:gd name="connsiteY108" fmla="*/ 450056 h 611981"/>
              <a:gd name="connsiteX109" fmla="*/ 478632 w 859310"/>
              <a:gd name="connsiteY109" fmla="*/ 435769 h 611981"/>
              <a:gd name="connsiteX110" fmla="*/ 461963 w 859310"/>
              <a:gd name="connsiteY110" fmla="*/ 423863 h 611981"/>
              <a:gd name="connsiteX111" fmla="*/ 457200 w 859310"/>
              <a:gd name="connsiteY111" fmla="*/ 416719 h 611981"/>
              <a:gd name="connsiteX112" fmla="*/ 442913 w 859310"/>
              <a:gd name="connsiteY112" fmla="*/ 407194 h 611981"/>
              <a:gd name="connsiteX113" fmla="*/ 438150 w 859310"/>
              <a:gd name="connsiteY113" fmla="*/ 400050 h 611981"/>
              <a:gd name="connsiteX114" fmla="*/ 428625 w 859310"/>
              <a:gd name="connsiteY114" fmla="*/ 392906 h 611981"/>
              <a:gd name="connsiteX115" fmla="*/ 407194 w 859310"/>
              <a:gd name="connsiteY115" fmla="*/ 376238 h 611981"/>
              <a:gd name="connsiteX116" fmla="*/ 392907 w 859310"/>
              <a:gd name="connsiteY116" fmla="*/ 369094 h 611981"/>
              <a:gd name="connsiteX117" fmla="*/ 378619 w 859310"/>
              <a:gd name="connsiteY117" fmla="*/ 364331 h 611981"/>
              <a:gd name="connsiteX118" fmla="*/ 342901 w 859310"/>
              <a:gd name="connsiteY118" fmla="*/ 361813 h 611981"/>
              <a:gd name="connsiteX119" fmla="*/ 219075 w 859310"/>
              <a:gd name="connsiteY119" fmla="*/ 371293 h 611981"/>
              <a:gd name="connsiteX120" fmla="*/ 159544 w 859310"/>
              <a:gd name="connsiteY120" fmla="*/ 387917 h 611981"/>
              <a:gd name="connsiteX121" fmla="*/ 152400 w 859310"/>
              <a:gd name="connsiteY121" fmla="*/ 378619 h 611981"/>
              <a:gd name="connsiteX122" fmla="*/ 142875 w 859310"/>
              <a:gd name="connsiteY122" fmla="*/ 381000 h 611981"/>
              <a:gd name="connsiteX123" fmla="*/ 104775 w 859310"/>
              <a:gd name="connsiteY123" fmla="*/ 397669 h 611981"/>
              <a:gd name="connsiteX124" fmla="*/ 66675 w 859310"/>
              <a:gd name="connsiteY124" fmla="*/ 402431 h 611981"/>
              <a:gd name="connsiteX125" fmla="*/ 52388 w 859310"/>
              <a:gd name="connsiteY125" fmla="*/ 407194 h 611981"/>
              <a:gd name="connsiteX126" fmla="*/ 45244 w 859310"/>
              <a:gd name="connsiteY126" fmla="*/ 411956 h 611981"/>
              <a:gd name="connsiteX127" fmla="*/ 35719 w 859310"/>
              <a:gd name="connsiteY127" fmla="*/ 414338 h 611981"/>
              <a:gd name="connsiteX128" fmla="*/ 21432 w 859310"/>
              <a:gd name="connsiteY128" fmla="*/ 419100 h 611981"/>
              <a:gd name="connsiteX129" fmla="*/ 7144 w 859310"/>
              <a:gd name="connsiteY129" fmla="*/ 423863 h 611981"/>
              <a:gd name="connsiteX130" fmla="*/ 0 w 859310"/>
              <a:gd name="connsiteY130" fmla="*/ 426244 h 611981"/>
              <a:gd name="connsiteX131" fmla="*/ 4763 w 859310"/>
              <a:gd name="connsiteY131" fmla="*/ 428852 h 611981"/>
              <a:gd name="connsiteX0" fmla="*/ 4763 w 864541"/>
              <a:gd name="connsiteY0" fmla="*/ 428852 h 611981"/>
              <a:gd name="connsiteX1" fmla="*/ 9525 w 864541"/>
              <a:gd name="connsiteY1" fmla="*/ 416719 h 611981"/>
              <a:gd name="connsiteX2" fmla="*/ 11907 w 864541"/>
              <a:gd name="connsiteY2" fmla="*/ 407194 h 611981"/>
              <a:gd name="connsiteX3" fmla="*/ 19050 w 864541"/>
              <a:gd name="connsiteY3" fmla="*/ 233363 h 611981"/>
              <a:gd name="connsiteX4" fmla="*/ 21432 w 864541"/>
              <a:gd name="connsiteY4" fmla="*/ 130969 h 611981"/>
              <a:gd name="connsiteX5" fmla="*/ 38100 w 864541"/>
              <a:gd name="connsiteY5" fmla="*/ 128588 h 611981"/>
              <a:gd name="connsiteX6" fmla="*/ 66675 w 864541"/>
              <a:gd name="connsiteY6" fmla="*/ 123825 h 611981"/>
              <a:gd name="connsiteX7" fmla="*/ 88107 w 864541"/>
              <a:gd name="connsiteY7" fmla="*/ 116681 h 611981"/>
              <a:gd name="connsiteX8" fmla="*/ 95250 w 864541"/>
              <a:gd name="connsiteY8" fmla="*/ 114300 h 611981"/>
              <a:gd name="connsiteX9" fmla="*/ 102394 w 864541"/>
              <a:gd name="connsiteY9" fmla="*/ 109538 h 611981"/>
              <a:gd name="connsiteX10" fmla="*/ 116682 w 864541"/>
              <a:gd name="connsiteY10" fmla="*/ 104775 h 611981"/>
              <a:gd name="connsiteX11" fmla="*/ 147638 w 864541"/>
              <a:gd name="connsiteY11" fmla="*/ 95250 h 611981"/>
              <a:gd name="connsiteX12" fmla="*/ 159544 w 864541"/>
              <a:gd name="connsiteY12" fmla="*/ 92869 h 611981"/>
              <a:gd name="connsiteX13" fmla="*/ 173832 w 864541"/>
              <a:gd name="connsiteY13" fmla="*/ 88106 h 611981"/>
              <a:gd name="connsiteX14" fmla="*/ 180975 w 864541"/>
              <a:gd name="connsiteY14" fmla="*/ 85725 h 611981"/>
              <a:gd name="connsiteX15" fmla="*/ 190500 w 864541"/>
              <a:gd name="connsiteY15" fmla="*/ 80963 h 611981"/>
              <a:gd name="connsiteX16" fmla="*/ 240507 w 864541"/>
              <a:gd name="connsiteY16" fmla="*/ 76200 h 611981"/>
              <a:gd name="connsiteX17" fmla="*/ 269082 w 864541"/>
              <a:gd name="connsiteY17" fmla="*/ 69056 h 611981"/>
              <a:gd name="connsiteX18" fmla="*/ 292894 w 864541"/>
              <a:gd name="connsiteY18" fmla="*/ 59531 h 611981"/>
              <a:gd name="connsiteX19" fmla="*/ 302419 w 864541"/>
              <a:gd name="connsiteY19" fmla="*/ 57150 h 611981"/>
              <a:gd name="connsiteX20" fmla="*/ 316707 w 864541"/>
              <a:gd name="connsiteY20" fmla="*/ 52388 h 611981"/>
              <a:gd name="connsiteX21" fmla="*/ 328613 w 864541"/>
              <a:gd name="connsiteY21" fmla="*/ 50006 h 611981"/>
              <a:gd name="connsiteX22" fmla="*/ 335757 w 864541"/>
              <a:gd name="connsiteY22" fmla="*/ 47625 h 611981"/>
              <a:gd name="connsiteX23" fmla="*/ 345282 w 864541"/>
              <a:gd name="connsiteY23" fmla="*/ 45244 h 611981"/>
              <a:gd name="connsiteX24" fmla="*/ 357188 w 864541"/>
              <a:gd name="connsiteY24" fmla="*/ 42863 h 611981"/>
              <a:gd name="connsiteX25" fmla="*/ 371475 w 864541"/>
              <a:gd name="connsiteY25" fmla="*/ 38100 h 611981"/>
              <a:gd name="connsiteX26" fmla="*/ 381000 w 864541"/>
              <a:gd name="connsiteY26" fmla="*/ 35719 h 611981"/>
              <a:gd name="connsiteX27" fmla="*/ 388144 w 864541"/>
              <a:gd name="connsiteY27" fmla="*/ 33338 h 611981"/>
              <a:gd name="connsiteX28" fmla="*/ 404813 w 864541"/>
              <a:gd name="connsiteY28" fmla="*/ 30956 h 611981"/>
              <a:gd name="connsiteX29" fmla="*/ 428625 w 864541"/>
              <a:gd name="connsiteY29" fmla="*/ 23813 h 611981"/>
              <a:gd name="connsiteX30" fmla="*/ 435769 w 864541"/>
              <a:gd name="connsiteY30" fmla="*/ 21431 h 611981"/>
              <a:gd name="connsiteX31" fmla="*/ 445294 w 864541"/>
              <a:gd name="connsiteY31" fmla="*/ 19050 h 611981"/>
              <a:gd name="connsiteX32" fmla="*/ 454819 w 864541"/>
              <a:gd name="connsiteY32" fmla="*/ 14288 h 611981"/>
              <a:gd name="connsiteX33" fmla="*/ 466725 w 864541"/>
              <a:gd name="connsiteY33" fmla="*/ 11906 h 611981"/>
              <a:gd name="connsiteX34" fmla="*/ 483394 w 864541"/>
              <a:gd name="connsiteY34" fmla="*/ 7144 h 611981"/>
              <a:gd name="connsiteX35" fmla="*/ 490538 w 864541"/>
              <a:gd name="connsiteY35" fmla="*/ 0 h 611981"/>
              <a:gd name="connsiteX36" fmla="*/ 500063 w 864541"/>
              <a:gd name="connsiteY36" fmla="*/ 14288 h 611981"/>
              <a:gd name="connsiteX37" fmla="*/ 524739 w 864541"/>
              <a:gd name="connsiteY37" fmla="*/ 11018 h 611981"/>
              <a:gd name="connsiteX38" fmla="*/ 519113 w 864541"/>
              <a:gd name="connsiteY38" fmla="*/ 38100 h 611981"/>
              <a:gd name="connsiteX39" fmla="*/ 535782 w 864541"/>
              <a:gd name="connsiteY39" fmla="*/ 47625 h 611981"/>
              <a:gd name="connsiteX40" fmla="*/ 540544 w 864541"/>
              <a:gd name="connsiteY40" fmla="*/ 54769 h 611981"/>
              <a:gd name="connsiteX41" fmla="*/ 554832 w 864541"/>
              <a:gd name="connsiteY41" fmla="*/ 59531 h 611981"/>
              <a:gd name="connsiteX42" fmla="*/ 576263 w 864541"/>
              <a:gd name="connsiteY42" fmla="*/ 73819 h 611981"/>
              <a:gd name="connsiteX43" fmla="*/ 583407 w 864541"/>
              <a:gd name="connsiteY43" fmla="*/ 76200 h 611981"/>
              <a:gd name="connsiteX44" fmla="*/ 590550 w 864541"/>
              <a:gd name="connsiteY44" fmla="*/ 83344 h 611981"/>
              <a:gd name="connsiteX45" fmla="*/ 600075 w 864541"/>
              <a:gd name="connsiteY45" fmla="*/ 88106 h 611981"/>
              <a:gd name="connsiteX46" fmla="*/ 619125 w 864541"/>
              <a:gd name="connsiteY46" fmla="*/ 100013 h 611981"/>
              <a:gd name="connsiteX47" fmla="*/ 626269 w 864541"/>
              <a:gd name="connsiteY47" fmla="*/ 104775 h 611981"/>
              <a:gd name="connsiteX48" fmla="*/ 645319 w 864541"/>
              <a:gd name="connsiteY48" fmla="*/ 116681 h 611981"/>
              <a:gd name="connsiteX49" fmla="*/ 654844 w 864541"/>
              <a:gd name="connsiteY49" fmla="*/ 130969 h 611981"/>
              <a:gd name="connsiteX50" fmla="*/ 661988 w 864541"/>
              <a:gd name="connsiteY50" fmla="*/ 140494 h 611981"/>
              <a:gd name="connsiteX51" fmla="*/ 666750 w 864541"/>
              <a:gd name="connsiteY51" fmla="*/ 147638 h 611981"/>
              <a:gd name="connsiteX52" fmla="*/ 681038 w 864541"/>
              <a:gd name="connsiteY52" fmla="*/ 157163 h 611981"/>
              <a:gd name="connsiteX53" fmla="*/ 716757 w 864541"/>
              <a:gd name="connsiteY53" fmla="*/ 180975 h 611981"/>
              <a:gd name="connsiteX54" fmla="*/ 731044 w 864541"/>
              <a:gd name="connsiteY54" fmla="*/ 190500 h 611981"/>
              <a:gd name="connsiteX55" fmla="*/ 738188 w 864541"/>
              <a:gd name="connsiteY55" fmla="*/ 195263 h 611981"/>
              <a:gd name="connsiteX56" fmla="*/ 766763 w 864541"/>
              <a:gd name="connsiteY56" fmla="*/ 219075 h 611981"/>
              <a:gd name="connsiteX57" fmla="*/ 773907 w 864541"/>
              <a:gd name="connsiteY57" fmla="*/ 221456 h 611981"/>
              <a:gd name="connsiteX58" fmla="*/ 785813 w 864541"/>
              <a:gd name="connsiteY58" fmla="*/ 228600 h 611981"/>
              <a:gd name="connsiteX59" fmla="*/ 792957 w 864541"/>
              <a:gd name="connsiteY59" fmla="*/ 230981 h 611981"/>
              <a:gd name="connsiteX60" fmla="*/ 804863 w 864541"/>
              <a:gd name="connsiteY60" fmla="*/ 238125 h 611981"/>
              <a:gd name="connsiteX61" fmla="*/ 845344 w 864541"/>
              <a:gd name="connsiteY61" fmla="*/ 271463 h 611981"/>
              <a:gd name="connsiteX62" fmla="*/ 847725 w 864541"/>
              <a:gd name="connsiteY62" fmla="*/ 278606 h 611981"/>
              <a:gd name="connsiteX63" fmla="*/ 840582 w 864541"/>
              <a:gd name="connsiteY63" fmla="*/ 307273 h 611981"/>
              <a:gd name="connsiteX64" fmla="*/ 819150 w 864541"/>
              <a:gd name="connsiteY64" fmla="*/ 323941 h 611981"/>
              <a:gd name="connsiteX65" fmla="*/ 814388 w 864541"/>
              <a:gd name="connsiteY65" fmla="*/ 333375 h 611981"/>
              <a:gd name="connsiteX66" fmla="*/ 826294 w 864541"/>
              <a:gd name="connsiteY66" fmla="*/ 347663 h 611981"/>
              <a:gd name="connsiteX67" fmla="*/ 864086 w 864541"/>
              <a:gd name="connsiteY67" fmla="*/ 354806 h 611981"/>
              <a:gd name="connsiteX68" fmla="*/ 835819 w 864541"/>
              <a:gd name="connsiteY68" fmla="*/ 383381 h 611981"/>
              <a:gd name="connsiteX69" fmla="*/ 859151 w 864541"/>
              <a:gd name="connsiteY69" fmla="*/ 377984 h 611981"/>
              <a:gd name="connsiteX70" fmla="*/ 807244 w 864541"/>
              <a:gd name="connsiteY70" fmla="*/ 404813 h 611981"/>
              <a:gd name="connsiteX71" fmla="*/ 790575 w 864541"/>
              <a:gd name="connsiteY71" fmla="*/ 416719 h 611981"/>
              <a:gd name="connsiteX72" fmla="*/ 781050 w 864541"/>
              <a:gd name="connsiteY72" fmla="*/ 400050 h 611981"/>
              <a:gd name="connsiteX73" fmla="*/ 773907 w 864541"/>
              <a:gd name="connsiteY73" fmla="*/ 385763 h 611981"/>
              <a:gd name="connsiteX74" fmla="*/ 766763 w 864541"/>
              <a:gd name="connsiteY74" fmla="*/ 388144 h 611981"/>
              <a:gd name="connsiteX75" fmla="*/ 754857 w 864541"/>
              <a:gd name="connsiteY75" fmla="*/ 402431 h 611981"/>
              <a:gd name="connsiteX76" fmla="*/ 747713 w 864541"/>
              <a:gd name="connsiteY76" fmla="*/ 407194 h 611981"/>
              <a:gd name="connsiteX77" fmla="*/ 742950 w 864541"/>
              <a:gd name="connsiteY77" fmla="*/ 414338 h 611981"/>
              <a:gd name="connsiteX78" fmla="*/ 733425 w 864541"/>
              <a:gd name="connsiteY78" fmla="*/ 431006 h 611981"/>
              <a:gd name="connsiteX79" fmla="*/ 726282 w 864541"/>
              <a:gd name="connsiteY79" fmla="*/ 438150 h 611981"/>
              <a:gd name="connsiteX80" fmla="*/ 716757 w 864541"/>
              <a:gd name="connsiteY80" fmla="*/ 452438 h 611981"/>
              <a:gd name="connsiteX81" fmla="*/ 739223 w 864541"/>
              <a:gd name="connsiteY81" fmla="*/ 480506 h 611981"/>
              <a:gd name="connsiteX82" fmla="*/ 748404 w 864541"/>
              <a:gd name="connsiteY82" fmla="*/ 519358 h 611981"/>
              <a:gd name="connsiteX83" fmla="*/ 721519 w 864541"/>
              <a:gd name="connsiteY83" fmla="*/ 538163 h 611981"/>
              <a:gd name="connsiteX84" fmla="*/ 749786 w 864541"/>
              <a:gd name="connsiteY84" fmla="*/ 562862 h 611981"/>
              <a:gd name="connsiteX85" fmla="*/ 716756 w 864541"/>
              <a:gd name="connsiteY85" fmla="*/ 568801 h 611981"/>
              <a:gd name="connsiteX86" fmla="*/ 704850 w 864541"/>
              <a:gd name="connsiteY86" fmla="*/ 576263 h 611981"/>
              <a:gd name="connsiteX87" fmla="*/ 702469 w 864541"/>
              <a:gd name="connsiteY87" fmla="*/ 592931 h 611981"/>
              <a:gd name="connsiteX88" fmla="*/ 695325 w 864541"/>
              <a:gd name="connsiteY88" fmla="*/ 597694 h 611981"/>
              <a:gd name="connsiteX89" fmla="*/ 683419 w 864541"/>
              <a:gd name="connsiteY89" fmla="*/ 611981 h 611981"/>
              <a:gd name="connsiteX90" fmla="*/ 676275 w 864541"/>
              <a:gd name="connsiteY90" fmla="*/ 597694 h 611981"/>
              <a:gd name="connsiteX91" fmla="*/ 671513 w 864541"/>
              <a:gd name="connsiteY91" fmla="*/ 583406 h 611981"/>
              <a:gd name="connsiteX92" fmla="*/ 666750 w 864541"/>
              <a:gd name="connsiteY92" fmla="*/ 569119 h 611981"/>
              <a:gd name="connsiteX93" fmla="*/ 664369 w 864541"/>
              <a:gd name="connsiteY93" fmla="*/ 561975 h 611981"/>
              <a:gd name="connsiteX94" fmla="*/ 650082 w 864541"/>
              <a:gd name="connsiteY94" fmla="*/ 550069 h 611981"/>
              <a:gd name="connsiteX95" fmla="*/ 642938 w 864541"/>
              <a:gd name="connsiteY95" fmla="*/ 542925 h 611981"/>
              <a:gd name="connsiteX96" fmla="*/ 628650 w 864541"/>
              <a:gd name="connsiteY96" fmla="*/ 535781 h 611981"/>
              <a:gd name="connsiteX97" fmla="*/ 614363 w 864541"/>
              <a:gd name="connsiteY97" fmla="*/ 526256 h 611981"/>
              <a:gd name="connsiteX98" fmla="*/ 604838 w 864541"/>
              <a:gd name="connsiteY98" fmla="*/ 519113 h 611981"/>
              <a:gd name="connsiteX99" fmla="*/ 590550 w 864541"/>
              <a:gd name="connsiteY99" fmla="*/ 514350 h 611981"/>
              <a:gd name="connsiteX100" fmla="*/ 583407 w 864541"/>
              <a:gd name="connsiteY100" fmla="*/ 511969 h 611981"/>
              <a:gd name="connsiteX101" fmla="*/ 566738 w 864541"/>
              <a:gd name="connsiteY101" fmla="*/ 504825 h 611981"/>
              <a:gd name="connsiteX102" fmla="*/ 557213 w 864541"/>
              <a:gd name="connsiteY102" fmla="*/ 497681 h 611981"/>
              <a:gd name="connsiteX103" fmla="*/ 542925 w 864541"/>
              <a:gd name="connsiteY103" fmla="*/ 488156 h 611981"/>
              <a:gd name="connsiteX104" fmla="*/ 535782 w 864541"/>
              <a:gd name="connsiteY104" fmla="*/ 483394 h 611981"/>
              <a:gd name="connsiteX105" fmla="*/ 531019 w 864541"/>
              <a:gd name="connsiteY105" fmla="*/ 476250 h 611981"/>
              <a:gd name="connsiteX106" fmla="*/ 516732 w 864541"/>
              <a:gd name="connsiteY106" fmla="*/ 466725 h 611981"/>
              <a:gd name="connsiteX107" fmla="*/ 502444 w 864541"/>
              <a:gd name="connsiteY107" fmla="*/ 457200 h 611981"/>
              <a:gd name="connsiteX108" fmla="*/ 492919 w 864541"/>
              <a:gd name="connsiteY108" fmla="*/ 450056 h 611981"/>
              <a:gd name="connsiteX109" fmla="*/ 478632 w 864541"/>
              <a:gd name="connsiteY109" fmla="*/ 435769 h 611981"/>
              <a:gd name="connsiteX110" fmla="*/ 461963 w 864541"/>
              <a:gd name="connsiteY110" fmla="*/ 423863 h 611981"/>
              <a:gd name="connsiteX111" fmla="*/ 457200 w 864541"/>
              <a:gd name="connsiteY111" fmla="*/ 416719 h 611981"/>
              <a:gd name="connsiteX112" fmla="*/ 442913 w 864541"/>
              <a:gd name="connsiteY112" fmla="*/ 407194 h 611981"/>
              <a:gd name="connsiteX113" fmla="*/ 438150 w 864541"/>
              <a:gd name="connsiteY113" fmla="*/ 400050 h 611981"/>
              <a:gd name="connsiteX114" fmla="*/ 428625 w 864541"/>
              <a:gd name="connsiteY114" fmla="*/ 392906 h 611981"/>
              <a:gd name="connsiteX115" fmla="*/ 407194 w 864541"/>
              <a:gd name="connsiteY115" fmla="*/ 376238 h 611981"/>
              <a:gd name="connsiteX116" fmla="*/ 392907 w 864541"/>
              <a:gd name="connsiteY116" fmla="*/ 369094 h 611981"/>
              <a:gd name="connsiteX117" fmla="*/ 378619 w 864541"/>
              <a:gd name="connsiteY117" fmla="*/ 364331 h 611981"/>
              <a:gd name="connsiteX118" fmla="*/ 342901 w 864541"/>
              <a:gd name="connsiteY118" fmla="*/ 361813 h 611981"/>
              <a:gd name="connsiteX119" fmla="*/ 219075 w 864541"/>
              <a:gd name="connsiteY119" fmla="*/ 371293 h 611981"/>
              <a:gd name="connsiteX120" fmla="*/ 159544 w 864541"/>
              <a:gd name="connsiteY120" fmla="*/ 387917 h 611981"/>
              <a:gd name="connsiteX121" fmla="*/ 152400 w 864541"/>
              <a:gd name="connsiteY121" fmla="*/ 378619 h 611981"/>
              <a:gd name="connsiteX122" fmla="*/ 142875 w 864541"/>
              <a:gd name="connsiteY122" fmla="*/ 381000 h 611981"/>
              <a:gd name="connsiteX123" fmla="*/ 104775 w 864541"/>
              <a:gd name="connsiteY123" fmla="*/ 397669 h 611981"/>
              <a:gd name="connsiteX124" fmla="*/ 66675 w 864541"/>
              <a:gd name="connsiteY124" fmla="*/ 402431 h 611981"/>
              <a:gd name="connsiteX125" fmla="*/ 52388 w 864541"/>
              <a:gd name="connsiteY125" fmla="*/ 407194 h 611981"/>
              <a:gd name="connsiteX126" fmla="*/ 45244 w 864541"/>
              <a:gd name="connsiteY126" fmla="*/ 411956 h 611981"/>
              <a:gd name="connsiteX127" fmla="*/ 35719 w 864541"/>
              <a:gd name="connsiteY127" fmla="*/ 414338 h 611981"/>
              <a:gd name="connsiteX128" fmla="*/ 21432 w 864541"/>
              <a:gd name="connsiteY128" fmla="*/ 419100 h 611981"/>
              <a:gd name="connsiteX129" fmla="*/ 7144 w 864541"/>
              <a:gd name="connsiteY129" fmla="*/ 423863 h 611981"/>
              <a:gd name="connsiteX130" fmla="*/ 0 w 864541"/>
              <a:gd name="connsiteY130" fmla="*/ 426244 h 611981"/>
              <a:gd name="connsiteX131" fmla="*/ 4763 w 864541"/>
              <a:gd name="connsiteY131" fmla="*/ 428852 h 611981"/>
              <a:gd name="connsiteX0" fmla="*/ 4763 w 864541"/>
              <a:gd name="connsiteY0" fmla="*/ 428852 h 611981"/>
              <a:gd name="connsiteX1" fmla="*/ 9525 w 864541"/>
              <a:gd name="connsiteY1" fmla="*/ 416719 h 611981"/>
              <a:gd name="connsiteX2" fmla="*/ 11907 w 864541"/>
              <a:gd name="connsiteY2" fmla="*/ 407194 h 611981"/>
              <a:gd name="connsiteX3" fmla="*/ 19050 w 864541"/>
              <a:gd name="connsiteY3" fmla="*/ 233363 h 611981"/>
              <a:gd name="connsiteX4" fmla="*/ 21432 w 864541"/>
              <a:gd name="connsiteY4" fmla="*/ 130969 h 611981"/>
              <a:gd name="connsiteX5" fmla="*/ 38100 w 864541"/>
              <a:gd name="connsiteY5" fmla="*/ 128588 h 611981"/>
              <a:gd name="connsiteX6" fmla="*/ 66675 w 864541"/>
              <a:gd name="connsiteY6" fmla="*/ 123825 h 611981"/>
              <a:gd name="connsiteX7" fmla="*/ 88107 w 864541"/>
              <a:gd name="connsiteY7" fmla="*/ 116681 h 611981"/>
              <a:gd name="connsiteX8" fmla="*/ 95250 w 864541"/>
              <a:gd name="connsiteY8" fmla="*/ 114300 h 611981"/>
              <a:gd name="connsiteX9" fmla="*/ 102394 w 864541"/>
              <a:gd name="connsiteY9" fmla="*/ 109538 h 611981"/>
              <a:gd name="connsiteX10" fmla="*/ 116682 w 864541"/>
              <a:gd name="connsiteY10" fmla="*/ 104775 h 611981"/>
              <a:gd name="connsiteX11" fmla="*/ 147638 w 864541"/>
              <a:gd name="connsiteY11" fmla="*/ 95250 h 611981"/>
              <a:gd name="connsiteX12" fmla="*/ 159544 w 864541"/>
              <a:gd name="connsiteY12" fmla="*/ 92869 h 611981"/>
              <a:gd name="connsiteX13" fmla="*/ 173832 w 864541"/>
              <a:gd name="connsiteY13" fmla="*/ 88106 h 611981"/>
              <a:gd name="connsiteX14" fmla="*/ 180975 w 864541"/>
              <a:gd name="connsiteY14" fmla="*/ 85725 h 611981"/>
              <a:gd name="connsiteX15" fmla="*/ 190500 w 864541"/>
              <a:gd name="connsiteY15" fmla="*/ 80963 h 611981"/>
              <a:gd name="connsiteX16" fmla="*/ 240507 w 864541"/>
              <a:gd name="connsiteY16" fmla="*/ 76200 h 611981"/>
              <a:gd name="connsiteX17" fmla="*/ 269082 w 864541"/>
              <a:gd name="connsiteY17" fmla="*/ 69056 h 611981"/>
              <a:gd name="connsiteX18" fmla="*/ 292894 w 864541"/>
              <a:gd name="connsiteY18" fmla="*/ 59531 h 611981"/>
              <a:gd name="connsiteX19" fmla="*/ 302419 w 864541"/>
              <a:gd name="connsiteY19" fmla="*/ 57150 h 611981"/>
              <a:gd name="connsiteX20" fmla="*/ 316707 w 864541"/>
              <a:gd name="connsiteY20" fmla="*/ 52388 h 611981"/>
              <a:gd name="connsiteX21" fmla="*/ 328613 w 864541"/>
              <a:gd name="connsiteY21" fmla="*/ 50006 h 611981"/>
              <a:gd name="connsiteX22" fmla="*/ 335757 w 864541"/>
              <a:gd name="connsiteY22" fmla="*/ 47625 h 611981"/>
              <a:gd name="connsiteX23" fmla="*/ 345282 w 864541"/>
              <a:gd name="connsiteY23" fmla="*/ 45244 h 611981"/>
              <a:gd name="connsiteX24" fmla="*/ 357188 w 864541"/>
              <a:gd name="connsiteY24" fmla="*/ 42863 h 611981"/>
              <a:gd name="connsiteX25" fmla="*/ 371475 w 864541"/>
              <a:gd name="connsiteY25" fmla="*/ 38100 h 611981"/>
              <a:gd name="connsiteX26" fmla="*/ 381000 w 864541"/>
              <a:gd name="connsiteY26" fmla="*/ 35719 h 611981"/>
              <a:gd name="connsiteX27" fmla="*/ 388144 w 864541"/>
              <a:gd name="connsiteY27" fmla="*/ 33338 h 611981"/>
              <a:gd name="connsiteX28" fmla="*/ 404813 w 864541"/>
              <a:gd name="connsiteY28" fmla="*/ 30956 h 611981"/>
              <a:gd name="connsiteX29" fmla="*/ 428625 w 864541"/>
              <a:gd name="connsiteY29" fmla="*/ 23813 h 611981"/>
              <a:gd name="connsiteX30" fmla="*/ 435769 w 864541"/>
              <a:gd name="connsiteY30" fmla="*/ 21431 h 611981"/>
              <a:gd name="connsiteX31" fmla="*/ 445294 w 864541"/>
              <a:gd name="connsiteY31" fmla="*/ 19050 h 611981"/>
              <a:gd name="connsiteX32" fmla="*/ 454819 w 864541"/>
              <a:gd name="connsiteY32" fmla="*/ 14288 h 611981"/>
              <a:gd name="connsiteX33" fmla="*/ 466725 w 864541"/>
              <a:gd name="connsiteY33" fmla="*/ 11906 h 611981"/>
              <a:gd name="connsiteX34" fmla="*/ 483394 w 864541"/>
              <a:gd name="connsiteY34" fmla="*/ 7144 h 611981"/>
              <a:gd name="connsiteX35" fmla="*/ 490538 w 864541"/>
              <a:gd name="connsiteY35" fmla="*/ 0 h 611981"/>
              <a:gd name="connsiteX36" fmla="*/ 500063 w 864541"/>
              <a:gd name="connsiteY36" fmla="*/ 14288 h 611981"/>
              <a:gd name="connsiteX37" fmla="*/ 524739 w 864541"/>
              <a:gd name="connsiteY37" fmla="*/ 11018 h 611981"/>
              <a:gd name="connsiteX38" fmla="*/ 519113 w 864541"/>
              <a:gd name="connsiteY38" fmla="*/ 38100 h 611981"/>
              <a:gd name="connsiteX39" fmla="*/ 535782 w 864541"/>
              <a:gd name="connsiteY39" fmla="*/ 47625 h 611981"/>
              <a:gd name="connsiteX40" fmla="*/ 540544 w 864541"/>
              <a:gd name="connsiteY40" fmla="*/ 54769 h 611981"/>
              <a:gd name="connsiteX41" fmla="*/ 554832 w 864541"/>
              <a:gd name="connsiteY41" fmla="*/ 59531 h 611981"/>
              <a:gd name="connsiteX42" fmla="*/ 576263 w 864541"/>
              <a:gd name="connsiteY42" fmla="*/ 73819 h 611981"/>
              <a:gd name="connsiteX43" fmla="*/ 583407 w 864541"/>
              <a:gd name="connsiteY43" fmla="*/ 76200 h 611981"/>
              <a:gd name="connsiteX44" fmla="*/ 590550 w 864541"/>
              <a:gd name="connsiteY44" fmla="*/ 83344 h 611981"/>
              <a:gd name="connsiteX45" fmla="*/ 600075 w 864541"/>
              <a:gd name="connsiteY45" fmla="*/ 88106 h 611981"/>
              <a:gd name="connsiteX46" fmla="*/ 619125 w 864541"/>
              <a:gd name="connsiteY46" fmla="*/ 100013 h 611981"/>
              <a:gd name="connsiteX47" fmla="*/ 626269 w 864541"/>
              <a:gd name="connsiteY47" fmla="*/ 104775 h 611981"/>
              <a:gd name="connsiteX48" fmla="*/ 645319 w 864541"/>
              <a:gd name="connsiteY48" fmla="*/ 116681 h 611981"/>
              <a:gd name="connsiteX49" fmla="*/ 654844 w 864541"/>
              <a:gd name="connsiteY49" fmla="*/ 130969 h 611981"/>
              <a:gd name="connsiteX50" fmla="*/ 661988 w 864541"/>
              <a:gd name="connsiteY50" fmla="*/ 140494 h 611981"/>
              <a:gd name="connsiteX51" fmla="*/ 666750 w 864541"/>
              <a:gd name="connsiteY51" fmla="*/ 147638 h 611981"/>
              <a:gd name="connsiteX52" fmla="*/ 681038 w 864541"/>
              <a:gd name="connsiteY52" fmla="*/ 157163 h 611981"/>
              <a:gd name="connsiteX53" fmla="*/ 716757 w 864541"/>
              <a:gd name="connsiteY53" fmla="*/ 180975 h 611981"/>
              <a:gd name="connsiteX54" fmla="*/ 731044 w 864541"/>
              <a:gd name="connsiteY54" fmla="*/ 190500 h 611981"/>
              <a:gd name="connsiteX55" fmla="*/ 738188 w 864541"/>
              <a:gd name="connsiteY55" fmla="*/ 195263 h 611981"/>
              <a:gd name="connsiteX56" fmla="*/ 766763 w 864541"/>
              <a:gd name="connsiteY56" fmla="*/ 219075 h 611981"/>
              <a:gd name="connsiteX57" fmla="*/ 773907 w 864541"/>
              <a:gd name="connsiteY57" fmla="*/ 221456 h 611981"/>
              <a:gd name="connsiteX58" fmla="*/ 785813 w 864541"/>
              <a:gd name="connsiteY58" fmla="*/ 228600 h 611981"/>
              <a:gd name="connsiteX59" fmla="*/ 792957 w 864541"/>
              <a:gd name="connsiteY59" fmla="*/ 230981 h 611981"/>
              <a:gd name="connsiteX60" fmla="*/ 804863 w 864541"/>
              <a:gd name="connsiteY60" fmla="*/ 238125 h 611981"/>
              <a:gd name="connsiteX61" fmla="*/ 845344 w 864541"/>
              <a:gd name="connsiteY61" fmla="*/ 271463 h 611981"/>
              <a:gd name="connsiteX62" fmla="*/ 847725 w 864541"/>
              <a:gd name="connsiteY62" fmla="*/ 278606 h 611981"/>
              <a:gd name="connsiteX63" fmla="*/ 840582 w 864541"/>
              <a:gd name="connsiteY63" fmla="*/ 307273 h 611981"/>
              <a:gd name="connsiteX64" fmla="*/ 819150 w 864541"/>
              <a:gd name="connsiteY64" fmla="*/ 323941 h 611981"/>
              <a:gd name="connsiteX65" fmla="*/ 814388 w 864541"/>
              <a:gd name="connsiteY65" fmla="*/ 333375 h 611981"/>
              <a:gd name="connsiteX66" fmla="*/ 844172 w 864541"/>
              <a:gd name="connsiteY66" fmla="*/ 347663 h 611981"/>
              <a:gd name="connsiteX67" fmla="*/ 864086 w 864541"/>
              <a:gd name="connsiteY67" fmla="*/ 354806 h 611981"/>
              <a:gd name="connsiteX68" fmla="*/ 835819 w 864541"/>
              <a:gd name="connsiteY68" fmla="*/ 383381 h 611981"/>
              <a:gd name="connsiteX69" fmla="*/ 859151 w 864541"/>
              <a:gd name="connsiteY69" fmla="*/ 377984 h 611981"/>
              <a:gd name="connsiteX70" fmla="*/ 807244 w 864541"/>
              <a:gd name="connsiteY70" fmla="*/ 404813 h 611981"/>
              <a:gd name="connsiteX71" fmla="*/ 790575 w 864541"/>
              <a:gd name="connsiteY71" fmla="*/ 416719 h 611981"/>
              <a:gd name="connsiteX72" fmla="*/ 781050 w 864541"/>
              <a:gd name="connsiteY72" fmla="*/ 400050 h 611981"/>
              <a:gd name="connsiteX73" fmla="*/ 773907 w 864541"/>
              <a:gd name="connsiteY73" fmla="*/ 385763 h 611981"/>
              <a:gd name="connsiteX74" fmla="*/ 766763 w 864541"/>
              <a:gd name="connsiteY74" fmla="*/ 388144 h 611981"/>
              <a:gd name="connsiteX75" fmla="*/ 754857 w 864541"/>
              <a:gd name="connsiteY75" fmla="*/ 402431 h 611981"/>
              <a:gd name="connsiteX76" fmla="*/ 747713 w 864541"/>
              <a:gd name="connsiteY76" fmla="*/ 407194 h 611981"/>
              <a:gd name="connsiteX77" fmla="*/ 742950 w 864541"/>
              <a:gd name="connsiteY77" fmla="*/ 414338 h 611981"/>
              <a:gd name="connsiteX78" fmla="*/ 733425 w 864541"/>
              <a:gd name="connsiteY78" fmla="*/ 431006 h 611981"/>
              <a:gd name="connsiteX79" fmla="*/ 726282 w 864541"/>
              <a:gd name="connsiteY79" fmla="*/ 438150 h 611981"/>
              <a:gd name="connsiteX80" fmla="*/ 716757 w 864541"/>
              <a:gd name="connsiteY80" fmla="*/ 452438 h 611981"/>
              <a:gd name="connsiteX81" fmla="*/ 739223 w 864541"/>
              <a:gd name="connsiteY81" fmla="*/ 480506 h 611981"/>
              <a:gd name="connsiteX82" fmla="*/ 748404 w 864541"/>
              <a:gd name="connsiteY82" fmla="*/ 519358 h 611981"/>
              <a:gd name="connsiteX83" fmla="*/ 721519 w 864541"/>
              <a:gd name="connsiteY83" fmla="*/ 538163 h 611981"/>
              <a:gd name="connsiteX84" fmla="*/ 749786 w 864541"/>
              <a:gd name="connsiteY84" fmla="*/ 562862 h 611981"/>
              <a:gd name="connsiteX85" fmla="*/ 716756 w 864541"/>
              <a:gd name="connsiteY85" fmla="*/ 568801 h 611981"/>
              <a:gd name="connsiteX86" fmla="*/ 704850 w 864541"/>
              <a:gd name="connsiteY86" fmla="*/ 576263 h 611981"/>
              <a:gd name="connsiteX87" fmla="*/ 702469 w 864541"/>
              <a:gd name="connsiteY87" fmla="*/ 592931 h 611981"/>
              <a:gd name="connsiteX88" fmla="*/ 695325 w 864541"/>
              <a:gd name="connsiteY88" fmla="*/ 597694 h 611981"/>
              <a:gd name="connsiteX89" fmla="*/ 683419 w 864541"/>
              <a:gd name="connsiteY89" fmla="*/ 611981 h 611981"/>
              <a:gd name="connsiteX90" fmla="*/ 676275 w 864541"/>
              <a:gd name="connsiteY90" fmla="*/ 597694 h 611981"/>
              <a:gd name="connsiteX91" fmla="*/ 671513 w 864541"/>
              <a:gd name="connsiteY91" fmla="*/ 583406 h 611981"/>
              <a:gd name="connsiteX92" fmla="*/ 666750 w 864541"/>
              <a:gd name="connsiteY92" fmla="*/ 569119 h 611981"/>
              <a:gd name="connsiteX93" fmla="*/ 664369 w 864541"/>
              <a:gd name="connsiteY93" fmla="*/ 561975 h 611981"/>
              <a:gd name="connsiteX94" fmla="*/ 650082 w 864541"/>
              <a:gd name="connsiteY94" fmla="*/ 550069 h 611981"/>
              <a:gd name="connsiteX95" fmla="*/ 642938 w 864541"/>
              <a:gd name="connsiteY95" fmla="*/ 542925 h 611981"/>
              <a:gd name="connsiteX96" fmla="*/ 628650 w 864541"/>
              <a:gd name="connsiteY96" fmla="*/ 535781 h 611981"/>
              <a:gd name="connsiteX97" fmla="*/ 614363 w 864541"/>
              <a:gd name="connsiteY97" fmla="*/ 526256 h 611981"/>
              <a:gd name="connsiteX98" fmla="*/ 604838 w 864541"/>
              <a:gd name="connsiteY98" fmla="*/ 519113 h 611981"/>
              <a:gd name="connsiteX99" fmla="*/ 590550 w 864541"/>
              <a:gd name="connsiteY99" fmla="*/ 514350 h 611981"/>
              <a:gd name="connsiteX100" fmla="*/ 583407 w 864541"/>
              <a:gd name="connsiteY100" fmla="*/ 511969 h 611981"/>
              <a:gd name="connsiteX101" fmla="*/ 566738 w 864541"/>
              <a:gd name="connsiteY101" fmla="*/ 504825 h 611981"/>
              <a:gd name="connsiteX102" fmla="*/ 557213 w 864541"/>
              <a:gd name="connsiteY102" fmla="*/ 497681 h 611981"/>
              <a:gd name="connsiteX103" fmla="*/ 542925 w 864541"/>
              <a:gd name="connsiteY103" fmla="*/ 488156 h 611981"/>
              <a:gd name="connsiteX104" fmla="*/ 535782 w 864541"/>
              <a:gd name="connsiteY104" fmla="*/ 483394 h 611981"/>
              <a:gd name="connsiteX105" fmla="*/ 531019 w 864541"/>
              <a:gd name="connsiteY105" fmla="*/ 476250 h 611981"/>
              <a:gd name="connsiteX106" fmla="*/ 516732 w 864541"/>
              <a:gd name="connsiteY106" fmla="*/ 466725 h 611981"/>
              <a:gd name="connsiteX107" fmla="*/ 502444 w 864541"/>
              <a:gd name="connsiteY107" fmla="*/ 457200 h 611981"/>
              <a:gd name="connsiteX108" fmla="*/ 492919 w 864541"/>
              <a:gd name="connsiteY108" fmla="*/ 450056 h 611981"/>
              <a:gd name="connsiteX109" fmla="*/ 478632 w 864541"/>
              <a:gd name="connsiteY109" fmla="*/ 435769 h 611981"/>
              <a:gd name="connsiteX110" fmla="*/ 461963 w 864541"/>
              <a:gd name="connsiteY110" fmla="*/ 423863 h 611981"/>
              <a:gd name="connsiteX111" fmla="*/ 457200 w 864541"/>
              <a:gd name="connsiteY111" fmla="*/ 416719 h 611981"/>
              <a:gd name="connsiteX112" fmla="*/ 442913 w 864541"/>
              <a:gd name="connsiteY112" fmla="*/ 407194 h 611981"/>
              <a:gd name="connsiteX113" fmla="*/ 438150 w 864541"/>
              <a:gd name="connsiteY113" fmla="*/ 400050 h 611981"/>
              <a:gd name="connsiteX114" fmla="*/ 428625 w 864541"/>
              <a:gd name="connsiteY114" fmla="*/ 392906 h 611981"/>
              <a:gd name="connsiteX115" fmla="*/ 407194 w 864541"/>
              <a:gd name="connsiteY115" fmla="*/ 376238 h 611981"/>
              <a:gd name="connsiteX116" fmla="*/ 392907 w 864541"/>
              <a:gd name="connsiteY116" fmla="*/ 369094 h 611981"/>
              <a:gd name="connsiteX117" fmla="*/ 378619 w 864541"/>
              <a:gd name="connsiteY117" fmla="*/ 364331 h 611981"/>
              <a:gd name="connsiteX118" fmla="*/ 342901 w 864541"/>
              <a:gd name="connsiteY118" fmla="*/ 361813 h 611981"/>
              <a:gd name="connsiteX119" fmla="*/ 219075 w 864541"/>
              <a:gd name="connsiteY119" fmla="*/ 371293 h 611981"/>
              <a:gd name="connsiteX120" fmla="*/ 159544 w 864541"/>
              <a:gd name="connsiteY120" fmla="*/ 387917 h 611981"/>
              <a:gd name="connsiteX121" fmla="*/ 152400 w 864541"/>
              <a:gd name="connsiteY121" fmla="*/ 378619 h 611981"/>
              <a:gd name="connsiteX122" fmla="*/ 142875 w 864541"/>
              <a:gd name="connsiteY122" fmla="*/ 381000 h 611981"/>
              <a:gd name="connsiteX123" fmla="*/ 104775 w 864541"/>
              <a:gd name="connsiteY123" fmla="*/ 397669 h 611981"/>
              <a:gd name="connsiteX124" fmla="*/ 66675 w 864541"/>
              <a:gd name="connsiteY124" fmla="*/ 402431 h 611981"/>
              <a:gd name="connsiteX125" fmla="*/ 52388 w 864541"/>
              <a:gd name="connsiteY125" fmla="*/ 407194 h 611981"/>
              <a:gd name="connsiteX126" fmla="*/ 45244 w 864541"/>
              <a:gd name="connsiteY126" fmla="*/ 411956 h 611981"/>
              <a:gd name="connsiteX127" fmla="*/ 35719 w 864541"/>
              <a:gd name="connsiteY127" fmla="*/ 414338 h 611981"/>
              <a:gd name="connsiteX128" fmla="*/ 21432 w 864541"/>
              <a:gd name="connsiteY128" fmla="*/ 419100 h 611981"/>
              <a:gd name="connsiteX129" fmla="*/ 7144 w 864541"/>
              <a:gd name="connsiteY129" fmla="*/ 423863 h 611981"/>
              <a:gd name="connsiteX130" fmla="*/ 0 w 864541"/>
              <a:gd name="connsiteY130" fmla="*/ 426244 h 611981"/>
              <a:gd name="connsiteX131" fmla="*/ 4763 w 864541"/>
              <a:gd name="connsiteY131" fmla="*/ 428852 h 611981"/>
              <a:gd name="connsiteX0" fmla="*/ 4763 w 864541"/>
              <a:gd name="connsiteY0" fmla="*/ 428852 h 611981"/>
              <a:gd name="connsiteX1" fmla="*/ 9525 w 864541"/>
              <a:gd name="connsiteY1" fmla="*/ 416719 h 611981"/>
              <a:gd name="connsiteX2" fmla="*/ 11907 w 864541"/>
              <a:gd name="connsiteY2" fmla="*/ 407194 h 611981"/>
              <a:gd name="connsiteX3" fmla="*/ 19050 w 864541"/>
              <a:gd name="connsiteY3" fmla="*/ 233363 h 611981"/>
              <a:gd name="connsiteX4" fmla="*/ 21432 w 864541"/>
              <a:gd name="connsiteY4" fmla="*/ 130969 h 611981"/>
              <a:gd name="connsiteX5" fmla="*/ 38100 w 864541"/>
              <a:gd name="connsiteY5" fmla="*/ 128588 h 611981"/>
              <a:gd name="connsiteX6" fmla="*/ 66675 w 864541"/>
              <a:gd name="connsiteY6" fmla="*/ 123825 h 611981"/>
              <a:gd name="connsiteX7" fmla="*/ 88107 w 864541"/>
              <a:gd name="connsiteY7" fmla="*/ 116681 h 611981"/>
              <a:gd name="connsiteX8" fmla="*/ 95250 w 864541"/>
              <a:gd name="connsiteY8" fmla="*/ 114300 h 611981"/>
              <a:gd name="connsiteX9" fmla="*/ 102394 w 864541"/>
              <a:gd name="connsiteY9" fmla="*/ 109538 h 611981"/>
              <a:gd name="connsiteX10" fmla="*/ 116682 w 864541"/>
              <a:gd name="connsiteY10" fmla="*/ 104775 h 611981"/>
              <a:gd name="connsiteX11" fmla="*/ 147638 w 864541"/>
              <a:gd name="connsiteY11" fmla="*/ 95250 h 611981"/>
              <a:gd name="connsiteX12" fmla="*/ 159544 w 864541"/>
              <a:gd name="connsiteY12" fmla="*/ 92869 h 611981"/>
              <a:gd name="connsiteX13" fmla="*/ 173832 w 864541"/>
              <a:gd name="connsiteY13" fmla="*/ 88106 h 611981"/>
              <a:gd name="connsiteX14" fmla="*/ 180975 w 864541"/>
              <a:gd name="connsiteY14" fmla="*/ 85725 h 611981"/>
              <a:gd name="connsiteX15" fmla="*/ 190500 w 864541"/>
              <a:gd name="connsiteY15" fmla="*/ 80963 h 611981"/>
              <a:gd name="connsiteX16" fmla="*/ 240507 w 864541"/>
              <a:gd name="connsiteY16" fmla="*/ 76200 h 611981"/>
              <a:gd name="connsiteX17" fmla="*/ 269082 w 864541"/>
              <a:gd name="connsiteY17" fmla="*/ 69056 h 611981"/>
              <a:gd name="connsiteX18" fmla="*/ 292894 w 864541"/>
              <a:gd name="connsiteY18" fmla="*/ 59531 h 611981"/>
              <a:gd name="connsiteX19" fmla="*/ 302419 w 864541"/>
              <a:gd name="connsiteY19" fmla="*/ 57150 h 611981"/>
              <a:gd name="connsiteX20" fmla="*/ 316707 w 864541"/>
              <a:gd name="connsiteY20" fmla="*/ 52388 h 611981"/>
              <a:gd name="connsiteX21" fmla="*/ 328613 w 864541"/>
              <a:gd name="connsiteY21" fmla="*/ 50006 h 611981"/>
              <a:gd name="connsiteX22" fmla="*/ 335757 w 864541"/>
              <a:gd name="connsiteY22" fmla="*/ 47625 h 611981"/>
              <a:gd name="connsiteX23" fmla="*/ 345282 w 864541"/>
              <a:gd name="connsiteY23" fmla="*/ 45244 h 611981"/>
              <a:gd name="connsiteX24" fmla="*/ 357188 w 864541"/>
              <a:gd name="connsiteY24" fmla="*/ 42863 h 611981"/>
              <a:gd name="connsiteX25" fmla="*/ 371475 w 864541"/>
              <a:gd name="connsiteY25" fmla="*/ 38100 h 611981"/>
              <a:gd name="connsiteX26" fmla="*/ 381000 w 864541"/>
              <a:gd name="connsiteY26" fmla="*/ 35719 h 611981"/>
              <a:gd name="connsiteX27" fmla="*/ 388144 w 864541"/>
              <a:gd name="connsiteY27" fmla="*/ 33338 h 611981"/>
              <a:gd name="connsiteX28" fmla="*/ 404813 w 864541"/>
              <a:gd name="connsiteY28" fmla="*/ 30956 h 611981"/>
              <a:gd name="connsiteX29" fmla="*/ 428625 w 864541"/>
              <a:gd name="connsiteY29" fmla="*/ 23813 h 611981"/>
              <a:gd name="connsiteX30" fmla="*/ 435769 w 864541"/>
              <a:gd name="connsiteY30" fmla="*/ 21431 h 611981"/>
              <a:gd name="connsiteX31" fmla="*/ 445294 w 864541"/>
              <a:gd name="connsiteY31" fmla="*/ 19050 h 611981"/>
              <a:gd name="connsiteX32" fmla="*/ 454819 w 864541"/>
              <a:gd name="connsiteY32" fmla="*/ 14288 h 611981"/>
              <a:gd name="connsiteX33" fmla="*/ 466725 w 864541"/>
              <a:gd name="connsiteY33" fmla="*/ 11906 h 611981"/>
              <a:gd name="connsiteX34" fmla="*/ 483394 w 864541"/>
              <a:gd name="connsiteY34" fmla="*/ 7144 h 611981"/>
              <a:gd name="connsiteX35" fmla="*/ 490538 w 864541"/>
              <a:gd name="connsiteY35" fmla="*/ 0 h 611981"/>
              <a:gd name="connsiteX36" fmla="*/ 500063 w 864541"/>
              <a:gd name="connsiteY36" fmla="*/ 14288 h 611981"/>
              <a:gd name="connsiteX37" fmla="*/ 524739 w 864541"/>
              <a:gd name="connsiteY37" fmla="*/ 11018 h 611981"/>
              <a:gd name="connsiteX38" fmla="*/ 519113 w 864541"/>
              <a:gd name="connsiteY38" fmla="*/ 38100 h 611981"/>
              <a:gd name="connsiteX39" fmla="*/ 535782 w 864541"/>
              <a:gd name="connsiteY39" fmla="*/ 47625 h 611981"/>
              <a:gd name="connsiteX40" fmla="*/ 540544 w 864541"/>
              <a:gd name="connsiteY40" fmla="*/ 54769 h 611981"/>
              <a:gd name="connsiteX41" fmla="*/ 554832 w 864541"/>
              <a:gd name="connsiteY41" fmla="*/ 59531 h 611981"/>
              <a:gd name="connsiteX42" fmla="*/ 576263 w 864541"/>
              <a:gd name="connsiteY42" fmla="*/ 73819 h 611981"/>
              <a:gd name="connsiteX43" fmla="*/ 583407 w 864541"/>
              <a:gd name="connsiteY43" fmla="*/ 76200 h 611981"/>
              <a:gd name="connsiteX44" fmla="*/ 590550 w 864541"/>
              <a:gd name="connsiteY44" fmla="*/ 83344 h 611981"/>
              <a:gd name="connsiteX45" fmla="*/ 600075 w 864541"/>
              <a:gd name="connsiteY45" fmla="*/ 88106 h 611981"/>
              <a:gd name="connsiteX46" fmla="*/ 619125 w 864541"/>
              <a:gd name="connsiteY46" fmla="*/ 100013 h 611981"/>
              <a:gd name="connsiteX47" fmla="*/ 626269 w 864541"/>
              <a:gd name="connsiteY47" fmla="*/ 104775 h 611981"/>
              <a:gd name="connsiteX48" fmla="*/ 645319 w 864541"/>
              <a:gd name="connsiteY48" fmla="*/ 116681 h 611981"/>
              <a:gd name="connsiteX49" fmla="*/ 654844 w 864541"/>
              <a:gd name="connsiteY49" fmla="*/ 130969 h 611981"/>
              <a:gd name="connsiteX50" fmla="*/ 661988 w 864541"/>
              <a:gd name="connsiteY50" fmla="*/ 140494 h 611981"/>
              <a:gd name="connsiteX51" fmla="*/ 666750 w 864541"/>
              <a:gd name="connsiteY51" fmla="*/ 147638 h 611981"/>
              <a:gd name="connsiteX52" fmla="*/ 681038 w 864541"/>
              <a:gd name="connsiteY52" fmla="*/ 157163 h 611981"/>
              <a:gd name="connsiteX53" fmla="*/ 716757 w 864541"/>
              <a:gd name="connsiteY53" fmla="*/ 180975 h 611981"/>
              <a:gd name="connsiteX54" fmla="*/ 731044 w 864541"/>
              <a:gd name="connsiteY54" fmla="*/ 190500 h 611981"/>
              <a:gd name="connsiteX55" fmla="*/ 738188 w 864541"/>
              <a:gd name="connsiteY55" fmla="*/ 195263 h 611981"/>
              <a:gd name="connsiteX56" fmla="*/ 766763 w 864541"/>
              <a:gd name="connsiteY56" fmla="*/ 219075 h 611981"/>
              <a:gd name="connsiteX57" fmla="*/ 773907 w 864541"/>
              <a:gd name="connsiteY57" fmla="*/ 221456 h 611981"/>
              <a:gd name="connsiteX58" fmla="*/ 785813 w 864541"/>
              <a:gd name="connsiteY58" fmla="*/ 228600 h 611981"/>
              <a:gd name="connsiteX59" fmla="*/ 792957 w 864541"/>
              <a:gd name="connsiteY59" fmla="*/ 230981 h 611981"/>
              <a:gd name="connsiteX60" fmla="*/ 804863 w 864541"/>
              <a:gd name="connsiteY60" fmla="*/ 238125 h 611981"/>
              <a:gd name="connsiteX61" fmla="*/ 845344 w 864541"/>
              <a:gd name="connsiteY61" fmla="*/ 271463 h 611981"/>
              <a:gd name="connsiteX62" fmla="*/ 847725 w 864541"/>
              <a:gd name="connsiteY62" fmla="*/ 278606 h 611981"/>
              <a:gd name="connsiteX63" fmla="*/ 840582 w 864541"/>
              <a:gd name="connsiteY63" fmla="*/ 307273 h 611981"/>
              <a:gd name="connsiteX64" fmla="*/ 819150 w 864541"/>
              <a:gd name="connsiteY64" fmla="*/ 323941 h 611981"/>
              <a:gd name="connsiteX65" fmla="*/ 842481 w 864541"/>
              <a:gd name="connsiteY65" fmla="*/ 330867 h 611981"/>
              <a:gd name="connsiteX66" fmla="*/ 844172 w 864541"/>
              <a:gd name="connsiteY66" fmla="*/ 347663 h 611981"/>
              <a:gd name="connsiteX67" fmla="*/ 864086 w 864541"/>
              <a:gd name="connsiteY67" fmla="*/ 354806 h 611981"/>
              <a:gd name="connsiteX68" fmla="*/ 835819 w 864541"/>
              <a:gd name="connsiteY68" fmla="*/ 383381 h 611981"/>
              <a:gd name="connsiteX69" fmla="*/ 859151 w 864541"/>
              <a:gd name="connsiteY69" fmla="*/ 377984 h 611981"/>
              <a:gd name="connsiteX70" fmla="*/ 807244 w 864541"/>
              <a:gd name="connsiteY70" fmla="*/ 404813 h 611981"/>
              <a:gd name="connsiteX71" fmla="*/ 790575 w 864541"/>
              <a:gd name="connsiteY71" fmla="*/ 416719 h 611981"/>
              <a:gd name="connsiteX72" fmla="*/ 781050 w 864541"/>
              <a:gd name="connsiteY72" fmla="*/ 400050 h 611981"/>
              <a:gd name="connsiteX73" fmla="*/ 773907 w 864541"/>
              <a:gd name="connsiteY73" fmla="*/ 385763 h 611981"/>
              <a:gd name="connsiteX74" fmla="*/ 766763 w 864541"/>
              <a:gd name="connsiteY74" fmla="*/ 388144 h 611981"/>
              <a:gd name="connsiteX75" fmla="*/ 754857 w 864541"/>
              <a:gd name="connsiteY75" fmla="*/ 402431 h 611981"/>
              <a:gd name="connsiteX76" fmla="*/ 747713 w 864541"/>
              <a:gd name="connsiteY76" fmla="*/ 407194 h 611981"/>
              <a:gd name="connsiteX77" fmla="*/ 742950 w 864541"/>
              <a:gd name="connsiteY77" fmla="*/ 414338 h 611981"/>
              <a:gd name="connsiteX78" fmla="*/ 733425 w 864541"/>
              <a:gd name="connsiteY78" fmla="*/ 431006 h 611981"/>
              <a:gd name="connsiteX79" fmla="*/ 726282 w 864541"/>
              <a:gd name="connsiteY79" fmla="*/ 438150 h 611981"/>
              <a:gd name="connsiteX80" fmla="*/ 716757 w 864541"/>
              <a:gd name="connsiteY80" fmla="*/ 452438 h 611981"/>
              <a:gd name="connsiteX81" fmla="*/ 739223 w 864541"/>
              <a:gd name="connsiteY81" fmla="*/ 480506 h 611981"/>
              <a:gd name="connsiteX82" fmla="*/ 748404 w 864541"/>
              <a:gd name="connsiteY82" fmla="*/ 519358 h 611981"/>
              <a:gd name="connsiteX83" fmla="*/ 721519 w 864541"/>
              <a:gd name="connsiteY83" fmla="*/ 538163 h 611981"/>
              <a:gd name="connsiteX84" fmla="*/ 749786 w 864541"/>
              <a:gd name="connsiteY84" fmla="*/ 562862 h 611981"/>
              <a:gd name="connsiteX85" fmla="*/ 716756 w 864541"/>
              <a:gd name="connsiteY85" fmla="*/ 568801 h 611981"/>
              <a:gd name="connsiteX86" fmla="*/ 704850 w 864541"/>
              <a:gd name="connsiteY86" fmla="*/ 576263 h 611981"/>
              <a:gd name="connsiteX87" fmla="*/ 702469 w 864541"/>
              <a:gd name="connsiteY87" fmla="*/ 592931 h 611981"/>
              <a:gd name="connsiteX88" fmla="*/ 695325 w 864541"/>
              <a:gd name="connsiteY88" fmla="*/ 597694 h 611981"/>
              <a:gd name="connsiteX89" fmla="*/ 683419 w 864541"/>
              <a:gd name="connsiteY89" fmla="*/ 611981 h 611981"/>
              <a:gd name="connsiteX90" fmla="*/ 676275 w 864541"/>
              <a:gd name="connsiteY90" fmla="*/ 597694 h 611981"/>
              <a:gd name="connsiteX91" fmla="*/ 671513 w 864541"/>
              <a:gd name="connsiteY91" fmla="*/ 583406 h 611981"/>
              <a:gd name="connsiteX92" fmla="*/ 666750 w 864541"/>
              <a:gd name="connsiteY92" fmla="*/ 569119 h 611981"/>
              <a:gd name="connsiteX93" fmla="*/ 664369 w 864541"/>
              <a:gd name="connsiteY93" fmla="*/ 561975 h 611981"/>
              <a:gd name="connsiteX94" fmla="*/ 650082 w 864541"/>
              <a:gd name="connsiteY94" fmla="*/ 550069 h 611981"/>
              <a:gd name="connsiteX95" fmla="*/ 642938 w 864541"/>
              <a:gd name="connsiteY95" fmla="*/ 542925 h 611981"/>
              <a:gd name="connsiteX96" fmla="*/ 628650 w 864541"/>
              <a:gd name="connsiteY96" fmla="*/ 535781 h 611981"/>
              <a:gd name="connsiteX97" fmla="*/ 614363 w 864541"/>
              <a:gd name="connsiteY97" fmla="*/ 526256 h 611981"/>
              <a:gd name="connsiteX98" fmla="*/ 604838 w 864541"/>
              <a:gd name="connsiteY98" fmla="*/ 519113 h 611981"/>
              <a:gd name="connsiteX99" fmla="*/ 590550 w 864541"/>
              <a:gd name="connsiteY99" fmla="*/ 514350 h 611981"/>
              <a:gd name="connsiteX100" fmla="*/ 583407 w 864541"/>
              <a:gd name="connsiteY100" fmla="*/ 511969 h 611981"/>
              <a:gd name="connsiteX101" fmla="*/ 566738 w 864541"/>
              <a:gd name="connsiteY101" fmla="*/ 504825 h 611981"/>
              <a:gd name="connsiteX102" fmla="*/ 557213 w 864541"/>
              <a:gd name="connsiteY102" fmla="*/ 497681 h 611981"/>
              <a:gd name="connsiteX103" fmla="*/ 542925 w 864541"/>
              <a:gd name="connsiteY103" fmla="*/ 488156 h 611981"/>
              <a:gd name="connsiteX104" fmla="*/ 535782 w 864541"/>
              <a:gd name="connsiteY104" fmla="*/ 483394 h 611981"/>
              <a:gd name="connsiteX105" fmla="*/ 531019 w 864541"/>
              <a:gd name="connsiteY105" fmla="*/ 476250 h 611981"/>
              <a:gd name="connsiteX106" fmla="*/ 516732 w 864541"/>
              <a:gd name="connsiteY106" fmla="*/ 466725 h 611981"/>
              <a:gd name="connsiteX107" fmla="*/ 502444 w 864541"/>
              <a:gd name="connsiteY107" fmla="*/ 457200 h 611981"/>
              <a:gd name="connsiteX108" fmla="*/ 492919 w 864541"/>
              <a:gd name="connsiteY108" fmla="*/ 450056 h 611981"/>
              <a:gd name="connsiteX109" fmla="*/ 478632 w 864541"/>
              <a:gd name="connsiteY109" fmla="*/ 435769 h 611981"/>
              <a:gd name="connsiteX110" fmla="*/ 461963 w 864541"/>
              <a:gd name="connsiteY110" fmla="*/ 423863 h 611981"/>
              <a:gd name="connsiteX111" fmla="*/ 457200 w 864541"/>
              <a:gd name="connsiteY111" fmla="*/ 416719 h 611981"/>
              <a:gd name="connsiteX112" fmla="*/ 442913 w 864541"/>
              <a:gd name="connsiteY112" fmla="*/ 407194 h 611981"/>
              <a:gd name="connsiteX113" fmla="*/ 438150 w 864541"/>
              <a:gd name="connsiteY113" fmla="*/ 400050 h 611981"/>
              <a:gd name="connsiteX114" fmla="*/ 428625 w 864541"/>
              <a:gd name="connsiteY114" fmla="*/ 392906 h 611981"/>
              <a:gd name="connsiteX115" fmla="*/ 407194 w 864541"/>
              <a:gd name="connsiteY115" fmla="*/ 376238 h 611981"/>
              <a:gd name="connsiteX116" fmla="*/ 392907 w 864541"/>
              <a:gd name="connsiteY116" fmla="*/ 369094 h 611981"/>
              <a:gd name="connsiteX117" fmla="*/ 378619 w 864541"/>
              <a:gd name="connsiteY117" fmla="*/ 364331 h 611981"/>
              <a:gd name="connsiteX118" fmla="*/ 342901 w 864541"/>
              <a:gd name="connsiteY118" fmla="*/ 361813 h 611981"/>
              <a:gd name="connsiteX119" fmla="*/ 219075 w 864541"/>
              <a:gd name="connsiteY119" fmla="*/ 371293 h 611981"/>
              <a:gd name="connsiteX120" fmla="*/ 159544 w 864541"/>
              <a:gd name="connsiteY120" fmla="*/ 387917 h 611981"/>
              <a:gd name="connsiteX121" fmla="*/ 152400 w 864541"/>
              <a:gd name="connsiteY121" fmla="*/ 378619 h 611981"/>
              <a:gd name="connsiteX122" fmla="*/ 142875 w 864541"/>
              <a:gd name="connsiteY122" fmla="*/ 381000 h 611981"/>
              <a:gd name="connsiteX123" fmla="*/ 104775 w 864541"/>
              <a:gd name="connsiteY123" fmla="*/ 397669 h 611981"/>
              <a:gd name="connsiteX124" fmla="*/ 66675 w 864541"/>
              <a:gd name="connsiteY124" fmla="*/ 402431 h 611981"/>
              <a:gd name="connsiteX125" fmla="*/ 52388 w 864541"/>
              <a:gd name="connsiteY125" fmla="*/ 407194 h 611981"/>
              <a:gd name="connsiteX126" fmla="*/ 45244 w 864541"/>
              <a:gd name="connsiteY126" fmla="*/ 411956 h 611981"/>
              <a:gd name="connsiteX127" fmla="*/ 35719 w 864541"/>
              <a:gd name="connsiteY127" fmla="*/ 414338 h 611981"/>
              <a:gd name="connsiteX128" fmla="*/ 21432 w 864541"/>
              <a:gd name="connsiteY128" fmla="*/ 419100 h 611981"/>
              <a:gd name="connsiteX129" fmla="*/ 7144 w 864541"/>
              <a:gd name="connsiteY129" fmla="*/ 423863 h 611981"/>
              <a:gd name="connsiteX130" fmla="*/ 0 w 864541"/>
              <a:gd name="connsiteY130" fmla="*/ 426244 h 611981"/>
              <a:gd name="connsiteX131" fmla="*/ 4763 w 864541"/>
              <a:gd name="connsiteY131" fmla="*/ 428852 h 611981"/>
              <a:gd name="connsiteX0" fmla="*/ 4763 w 864143"/>
              <a:gd name="connsiteY0" fmla="*/ 428852 h 611981"/>
              <a:gd name="connsiteX1" fmla="*/ 9525 w 864143"/>
              <a:gd name="connsiteY1" fmla="*/ 416719 h 611981"/>
              <a:gd name="connsiteX2" fmla="*/ 11907 w 864143"/>
              <a:gd name="connsiteY2" fmla="*/ 407194 h 611981"/>
              <a:gd name="connsiteX3" fmla="*/ 19050 w 864143"/>
              <a:gd name="connsiteY3" fmla="*/ 233363 h 611981"/>
              <a:gd name="connsiteX4" fmla="*/ 21432 w 864143"/>
              <a:gd name="connsiteY4" fmla="*/ 130969 h 611981"/>
              <a:gd name="connsiteX5" fmla="*/ 38100 w 864143"/>
              <a:gd name="connsiteY5" fmla="*/ 128588 h 611981"/>
              <a:gd name="connsiteX6" fmla="*/ 66675 w 864143"/>
              <a:gd name="connsiteY6" fmla="*/ 123825 h 611981"/>
              <a:gd name="connsiteX7" fmla="*/ 88107 w 864143"/>
              <a:gd name="connsiteY7" fmla="*/ 116681 h 611981"/>
              <a:gd name="connsiteX8" fmla="*/ 95250 w 864143"/>
              <a:gd name="connsiteY8" fmla="*/ 114300 h 611981"/>
              <a:gd name="connsiteX9" fmla="*/ 102394 w 864143"/>
              <a:gd name="connsiteY9" fmla="*/ 109538 h 611981"/>
              <a:gd name="connsiteX10" fmla="*/ 116682 w 864143"/>
              <a:gd name="connsiteY10" fmla="*/ 104775 h 611981"/>
              <a:gd name="connsiteX11" fmla="*/ 147638 w 864143"/>
              <a:gd name="connsiteY11" fmla="*/ 95250 h 611981"/>
              <a:gd name="connsiteX12" fmla="*/ 159544 w 864143"/>
              <a:gd name="connsiteY12" fmla="*/ 92869 h 611981"/>
              <a:gd name="connsiteX13" fmla="*/ 173832 w 864143"/>
              <a:gd name="connsiteY13" fmla="*/ 88106 h 611981"/>
              <a:gd name="connsiteX14" fmla="*/ 180975 w 864143"/>
              <a:gd name="connsiteY14" fmla="*/ 85725 h 611981"/>
              <a:gd name="connsiteX15" fmla="*/ 190500 w 864143"/>
              <a:gd name="connsiteY15" fmla="*/ 80963 h 611981"/>
              <a:gd name="connsiteX16" fmla="*/ 240507 w 864143"/>
              <a:gd name="connsiteY16" fmla="*/ 76200 h 611981"/>
              <a:gd name="connsiteX17" fmla="*/ 269082 w 864143"/>
              <a:gd name="connsiteY17" fmla="*/ 69056 h 611981"/>
              <a:gd name="connsiteX18" fmla="*/ 292894 w 864143"/>
              <a:gd name="connsiteY18" fmla="*/ 59531 h 611981"/>
              <a:gd name="connsiteX19" fmla="*/ 302419 w 864143"/>
              <a:gd name="connsiteY19" fmla="*/ 57150 h 611981"/>
              <a:gd name="connsiteX20" fmla="*/ 316707 w 864143"/>
              <a:gd name="connsiteY20" fmla="*/ 52388 h 611981"/>
              <a:gd name="connsiteX21" fmla="*/ 328613 w 864143"/>
              <a:gd name="connsiteY21" fmla="*/ 50006 h 611981"/>
              <a:gd name="connsiteX22" fmla="*/ 335757 w 864143"/>
              <a:gd name="connsiteY22" fmla="*/ 47625 h 611981"/>
              <a:gd name="connsiteX23" fmla="*/ 345282 w 864143"/>
              <a:gd name="connsiteY23" fmla="*/ 45244 h 611981"/>
              <a:gd name="connsiteX24" fmla="*/ 357188 w 864143"/>
              <a:gd name="connsiteY24" fmla="*/ 42863 h 611981"/>
              <a:gd name="connsiteX25" fmla="*/ 371475 w 864143"/>
              <a:gd name="connsiteY25" fmla="*/ 38100 h 611981"/>
              <a:gd name="connsiteX26" fmla="*/ 381000 w 864143"/>
              <a:gd name="connsiteY26" fmla="*/ 35719 h 611981"/>
              <a:gd name="connsiteX27" fmla="*/ 388144 w 864143"/>
              <a:gd name="connsiteY27" fmla="*/ 33338 h 611981"/>
              <a:gd name="connsiteX28" fmla="*/ 404813 w 864143"/>
              <a:gd name="connsiteY28" fmla="*/ 30956 h 611981"/>
              <a:gd name="connsiteX29" fmla="*/ 428625 w 864143"/>
              <a:gd name="connsiteY29" fmla="*/ 23813 h 611981"/>
              <a:gd name="connsiteX30" fmla="*/ 435769 w 864143"/>
              <a:gd name="connsiteY30" fmla="*/ 21431 h 611981"/>
              <a:gd name="connsiteX31" fmla="*/ 445294 w 864143"/>
              <a:gd name="connsiteY31" fmla="*/ 19050 h 611981"/>
              <a:gd name="connsiteX32" fmla="*/ 454819 w 864143"/>
              <a:gd name="connsiteY32" fmla="*/ 14288 h 611981"/>
              <a:gd name="connsiteX33" fmla="*/ 466725 w 864143"/>
              <a:gd name="connsiteY33" fmla="*/ 11906 h 611981"/>
              <a:gd name="connsiteX34" fmla="*/ 483394 w 864143"/>
              <a:gd name="connsiteY34" fmla="*/ 7144 h 611981"/>
              <a:gd name="connsiteX35" fmla="*/ 490538 w 864143"/>
              <a:gd name="connsiteY35" fmla="*/ 0 h 611981"/>
              <a:gd name="connsiteX36" fmla="*/ 500063 w 864143"/>
              <a:gd name="connsiteY36" fmla="*/ 14288 h 611981"/>
              <a:gd name="connsiteX37" fmla="*/ 524739 w 864143"/>
              <a:gd name="connsiteY37" fmla="*/ 11018 h 611981"/>
              <a:gd name="connsiteX38" fmla="*/ 519113 w 864143"/>
              <a:gd name="connsiteY38" fmla="*/ 38100 h 611981"/>
              <a:gd name="connsiteX39" fmla="*/ 535782 w 864143"/>
              <a:gd name="connsiteY39" fmla="*/ 47625 h 611981"/>
              <a:gd name="connsiteX40" fmla="*/ 540544 w 864143"/>
              <a:gd name="connsiteY40" fmla="*/ 54769 h 611981"/>
              <a:gd name="connsiteX41" fmla="*/ 554832 w 864143"/>
              <a:gd name="connsiteY41" fmla="*/ 59531 h 611981"/>
              <a:gd name="connsiteX42" fmla="*/ 576263 w 864143"/>
              <a:gd name="connsiteY42" fmla="*/ 73819 h 611981"/>
              <a:gd name="connsiteX43" fmla="*/ 583407 w 864143"/>
              <a:gd name="connsiteY43" fmla="*/ 76200 h 611981"/>
              <a:gd name="connsiteX44" fmla="*/ 590550 w 864143"/>
              <a:gd name="connsiteY44" fmla="*/ 83344 h 611981"/>
              <a:gd name="connsiteX45" fmla="*/ 600075 w 864143"/>
              <a:gd name="connsiteY45" fmla="*/ 88106 h 611981"/>
              <a:gd name="connsiteX46" fmla="*/ 619125 w 864143"/>
              <a:gd name="connsiteY46" fmla="*/ 100013 h 611981"/>
              <a:gd name="connsiteX47" fmla="*/ 626269 w 864143"/>
              <a:gd name="connsiteY47" fmla="*/ 104775 h 611981"/>
              <a:gd name="connsiteX48" fmla="*/ 645319 w 864143"/>
              <a:gd name="connsiteY48" fmla="*/ 116681 h 611981"/>
              <a:gd name="connsiteX49" fmla="*/ 654844 w 864143"/>
              <a:gd name="connsiteY49" fmla="*/ 130969 h 611981"/>
              <a:gd name="connsiteX50" fmla="*/ 661988 w 864143"/>
              <a:gd name="connsiteY50" fmla="*/ 140494 h 611981"/>
              <a:gd name="connsiteX51" fmla="*/ 666750 w 864143"/>
              <a:gd name="connsiteY51" fmla="*/ 147638 h 611981"/>
              <a:gd name="connsiteX52" fmla="*/ 681038 w 864143"/>
              <a:gd name="connsiteY52" fmla="*/ 157163 h 611981"/>
              <a:gd name="connsiteX53" fmla="*/ 716757 w 864143"/>
              <a:gd name="connsiteY53" fmla="*/ 180975 h 611981"/>
              <a:gd name="connsiteX54" fmla="*/ 731044 w 864143"/>
              <a:gd name="connsiteY54" fmla="*/ 190500 h 611981"/>
              <a:gd name="connsiteX55" fmla="*/ 738188 w 864143"/>
              <a:gd name="connsiteY55" fmla="*/ 195263 h 611981"/>
              <a:gd name="connsiteX56" fmla="*/ 766763 w 864143"/>
              <a:gd name="connsiteY56" fmla="*/ 219075 h 611981"/>
              <a:gd name="connsiteX57" fmla="*/ 773907 w 864143"/>
              <a:gd name="connsiteY57" fmla="*/ 221456 h 611981"/>
              <a:gd name="connsiteX58" fmla="*/ 785813 w 864143"/>
              <a:gd name="connsiteY58" fmla="*/ 228600 h 611981"/>
              <a:gd name="connsiteX59" fmla="*/ 792957 w 864143"/>
              <a:gd name="connsiteY59" fmla="*/ 230981 h 611981"/>
              <a:gd name="connsiteX60" fmla="*/ 804863 w 864143"/>
              <a:gd name="connsiteY60" fmla="*/ 238125 h 611981"/>
              <a:gd name="connsiteX61" fmla="*/ 845344 w 864143"/>
              <a:gd name="connsiteY61" fmla="*/ 271463 h 611981"/>
              <a:gd name="connsiteX62" fmla="*/ 847725 w 864143"/>
              <a:gd name="connsiteY62" fmla="*/ 278606 h 611981"/>
              <a:gd name="connsiteX63" fmla="*/ 840582 w 864143"/>
              <a:gd name="connsiteY63" fmla="*/ 307273 h 611981"/>
              <a:gd name="connsiteX64" fmla="*/ 819150 w 864143"/>
              <a:gd name="connsiteY64" fmla="*/ 323941 h 611981"/>
              <a:gd name="connsiteX65" fmla="*/ 842481 w 864143"/>
              <a:gd name="connsiteY65" fmla="*/ 330867 h 611981"/>
              <a:gd name="connsiteX66" fmla="*/ 864086 w 864143"/>
              <a:gd name="connsiteY66" fmla="*/ 354806 h 611981"/>
              <a:gd name="connsiteX67" fmla="*/ 835819 w 864143"/>
              <a:gd name="connsiteY67" fmla="*/ 383381 h 611981"/>
              <a:gd name="connsiteX68" fmla="*/ 859151 w 864143"/>
              <a:gd name="connsiteY68" fmla="*/ 377984 h 611981"/>
              <a:gd name="connsiteX69" fmla="*/ 807244 w 864143"/>
              <a:gd name="connsiteY69" fmla="*/ 404813 h 611981"/>
              <a:gd name="connsiteX70" fmla="*/ 790575 w 864143"/>
              <a:gd name="connsiteY70" fmla="*/ 416719 h 611981"/>
              <a:gd name="connsiteX71" fmla="*/ 781050 w 864143"/>
              <a:gd name="connsiteY71" fmla="*/ 400050 h 611981"/>
              <a:gd name="connsiteX72" fmla="*/ 773907 w 864143"/>
              <a:gd name="connsiteY72" fmla="*/ 385763 h 611981"/>
              <a:gd name="connsiteX73" fmla="*/ 766763 w 864143"/>
              <a:gd name="connsiteY73" fmla="*/ 388144 h 611981"/>
              <a:gd name="connsiteX74" fmla="*/ 754857 w 864143"/>
              <a:gd name="connsiteY74" fmla="*/ 402431 h 611981"/>
              <a:gd name="connsiteX75" fmla="*/ 747713 w 864143"/>
              <a:gd name="connsiteY75" fmla="*/ 407194 h 611981"/>
              <a:gd name="connsiteX76" fmla="*/ 742950 w 864143"/>
              <a:gd name="connsiteY76" fmla="*/ 414338 h 611981"/>
              <a:gd name="connsiteX77" fmla="*/ 733425 w 864143"/>
              <a:gd name="connsiteY77" fmla="*/ 431006 h 611981"/>
              <a:gd name="connsiteX78" fmla="*/ 726282 w 864143"/>
              <a:gd name="connsiteY78" fmla="*/ 438150 h 611981"/>
              <a:gd name="connsiteX79" fmla="*/ 716757 w 864143"/>
              <a:gd name="connsiteY79" fmla="*/ 452438 h 611981"/>
              <a:gd name="connsiteX80" fmla="*/ 739223 w 864143"/>
              <a:gd name="connsiteY80" fmla="*/ 480506 h 611981"/>
              <a:gd name="connsiteX81" fmla="*/ 748404 w 864143"/>
              <a:gd name="connsiteY81" fmla="*/ 519358 h 611981"/>
              <a:gd name="connsiteX82" fmla="*/ 721519 w 864143"/>
              <a:gd name="connsiteY82" fmla="*/ 538163 h 611981"/>
              <a:gd name="connsiteX83" fmla="*/ 749786 w 864143"/>
              <a:gd name="connsiteY83" fmla="*/ 562862 h 611981"/>
              <a:gd name="connsiteX84" fmla="*/ 716756 w 864143"/>
              <a:gd name="connsiteY84" fmla="*/ 568801 h 611981"/>
              <a:gd name="connsiteX85" fmla="*/ 704850 w 864143"/>
              <a:gd name="connsiteY85" fmla="*/ 576263 h 611981"/>
              <a:gd name="connsiteX86" fmla="*/ 702469 w 864143"/>
              <a:gd name="connsiteY86" fmla="*/ 592931 h 611981"/>
              <a:gd name="connsiteX87" fmla="*/ 695325 w 864143"/>
              <a:gd name="connsiteY87" fmla="*/ 597694 h 611981"/>
              <a:gd name="connsiteX88" fmla="*/ 683419 w 864143"/>
              <a:gd name="connsiteY88" fmla="*/ 611981 h 611981"/>
              <a:gd name="connsiteX89" fmla="*/ 676275 w 864143"/>
              <a:gd name="connsiteY89" fmla="*/ 597694 h 611981"/>
              <a:gd name="connsiteX90" fmla="*/ 671513 w 864143"/>
              <a:gd name="connsiteY90" fmla="*/ 583406 h 611981"/>
              <a:gd name="connsiteX91" fmla="*/ 666750 w 864143"/>
              <a:gd name="connsiteY91" fmla="*/ 569119 h 611981"/>
              <a:gd name="connsiteX92" fmla="*/ 664369 w 864143"/>
              <a:gd name="connsiteY92" fmla="*/ 561975 h 611981"/>
              <a:gd name="connsiteX93" fmla="*/ 650082 w 864143"/>
              <a:gd name="connsiteY93" fmla="*/ 550069 h 611981"/>
              <a:gd name="connsiteX94" fmla="*/ 642938 w 864143"/>
              <a:gd name="connsiteY94" fmla="*/ 542925 h 611981"/>
              <a:gd name="connsiteX95" fmla="*/ 628650 w 864143"/>
              <a:gd name="connsiteY95" fmla="*/ 535781 h 611981"/>
              <a:gd name="connsiteX96" fmla="*/ 614363 w 864143"/>
              <a:gd name="connsiteY96" fmla="*/ 526256 h 611981"/>
              <a:gd name="connsiteX97" fmla="*/ 604838 w 864143"/>
              <a:gd name="connsiteY97" fmla="*/ 519113 h 611981"/>
              <a:gd name="connsiteX98" fmla="*/ 590550 w 864143"/>
              <a:gd name="connsiteY98" fmla="*/ 514350 h 611981"/>
              <a:gd name="connsiteX99" fmla="*/ 583407 w 864143"/>
              <a:gd name="connsiteY99" fmla="*/ 511969 h 611981"/>
              <a:gd name="connsiteX100" fmla="*/ 566738 w 864143"/>
              <a:gd name="connsiteY100" fmla="*/ 504825 h 611981"/>
              <a:gd name="connsiteX101" fmla="*/ 557213 w 864143"/>
              <a:gd name="connsiteY101" fmla="*/ 497681 h 611981"/>
              <a:gd name="connsiteX102" fmla="*/ 542925 w 864143"/>
              <a:gd name="connsiteY102" fmla="*/ 488156 h 611981"/>
              <a:gd name="connsiteX103" fmla="*/ 535782 w 864143"/>
              <a:gd name="connsiteY103" fmla="*/ 483394 h 611981"/>
              <a:gd name="connsiteX104" fmla="*/ 531019 w 864143"/>
              <a:gd name="connsiteY104" fmla="*/ 476250 h 611981"/>
              <a:gd name="connsiteX105" fmla="*/ 516732 w 864143"/>
              <a:gd name="connsiteY105" fmla="*/ 466725 h 611981"/>
              <a:gd name="connsiteX106" fmla="*/ 502444 w 864143"/>
              <a:gd name="connsiteY106" fmla="*/ 457200 h 611981"/>
              <a:gd name="connsiteX107" fmla="*/ 492919 w 864143"/>
              <a:gd name="connsiteY107" fmla="*/ 450056 h 611981"/>
              <a:gd name="connsiteX108" fmla="*/ 478632 w 864143"/>
              <a:gd name="connsiteY108" fmla="*/ 435769 h 611981"/>
              <a:gd name="connsiteX109" fmla="*/ 461963 w 864143"/>
              <a:gd name="connsiteY109" fmla="*/ 423863 h 611981"/>
              <a:gd name="connsiteX110" fmla="*/ 457200 w 864143"/>
              <a:gd name="connsiteY110" fmla="*/ 416719 h 611981"/>
              <a:gd name="connsiteX111" fmla="*/ 442913 w 864143"/>
              <a:gd name="connsiteY111" fmla="*/ 407194 h 611981"/>
              <a:gd name="connsiteX112" fmla="*/ 438150 w 864143"/>
              <a:gd name="connsiteY112" fmla="*/ 400050 h 611981"/>
              <a:gd name="connsiteX113" fmla="*/ 428625 w 864143"/>
              <a:gd name="connsiteY113" fmla="*/ 392906 h 611981"/>
              <a:gd name="connsiteX114" fmla="*/ 407194 w 864143"/>
              <a:gd name="connsiteY114" fmla="*/ 376238 h 611981"/>
              <a:gd name="connsiteX115" fmla="*/ 392907 w 864143"/>
              <a:gd name="connsiteY115" fmla="*/ 369094 h 611981"/>
              <a:gd name="connsiteX116" fmla="*/ 378619 w 864143"/>
              <a:gd name="connsiteY116" fmla="*/ 364331 h 611981"/>
              <a:gd name="connsiteX117" fmla="*/ 342901 w 864143"/>
              <a:gd name="connsiteY117" fmla="*/ 361813 h 611981"/>
              <a:gd name="connsiteX118" fmla="*/ 219075 w 864143"/>
              <a:gd name="connsiteY118" fmla="*/ 371293 h 611981"/>
              <a:gd name="connsiteX119" fmla="*/ 159544 w 864143"/>
              <a:gd name="connsiteY119" fmla="*/ 387917 h 611981"/>
              <a:gd name="connsiteX120" fmla="*/ 152400 w 864143"/>
              <a:gd name="connsiteY120" fmla="*/ 378619 h 611981"/>
              <a:gd name="connsiteX121" fmla="*/ 142875 w 864143"/>
              <a:gd name="connsiteY121" fmla="*/ 381000 h 611981"/>
              <a:gd name="connsiteX122" fmla="*/ 104775 w 864143"/>
              <a:gd name="connsiteY122" fmla="*/ 397669 h 611981"/>
              <a:gd name="connsiteX123" fmla="*/ 66675 w 864143"/>
              <a:gd name="connsiteY123" fmla="*/ 402431 h 611981"/>
              <a:gd name="connsiteX124" fmla="*/ 52388 w 864143"/>
              <a:gd name="connsiteY124" fmla="*/ 407194 h 611981"/>
              <a:gd name="connsiteX125" fmla="*/ 45244 w 864143"/>
              <a:gd name="connsiteY125" fmla="*/ 411956 h 611981"/>
              <a:gd name="connsiteX126" fmla="*/ 35719 w 864143"/>
              <a:gd name="connsiteY126" fmla="*/ 414338 h 611981"/>
              <a:gd name="connsiteX127" fmla="*/ 21432 w 864143"/>
              <a:gd name="connsiteY127" fmla="*/ 419100 h 611981"/>
              <a:gd name="connsiteX128" fmla="*/ 7144 w 864143"/>
              <a:gd name="connsiteY128" fmla="*/ 423863 h 611981"/>
              <a:gd name="connsiteX129" fmla="*/ 0 w 864143"/>
              <a:gd name="connsiteY129" fmla="*/ 426244 h 611981"/>
              <a:gd name="connsiteX130" fmla="*/ 4763 w 864143"/>
              <a:gd name="connsiteY130" fmla="*/ 428852 h 611981"/>
              <a:gd name="connsiteX0" fmla="*/ 4763 w 864143"/>
              <a:gd name="connsiteY0" fmla="*/ 428852 h 601949"/>
              <a:gd name="connsiteX1" fmla="*/ 9525 w 864143"/>
              <a:gd name="connsiteY1" fmla="*/ 416719 h 601949"/>
              <a:gd name="connsiteX2" fmla="*/ 11907 w 864143"/>
              <a:gd name="connsiteY2" fmla="*/ 407194 h 601949"/>
              <a:gd name="connsiteX3" fmla="*/ 19050 w 864143"/>
              <a:gd name="connsiteY3" fmla="*/ 233363 h 601949"/>
              <a:gd name="connsiteX4" fmla="*/ 21432 w 864143"/>
              <a:gd name="connsiteY4" fmla="*/ 130969 h 601949"/>
              <a:gd name="connsiteX5" fmla="*/ 38100 w 864143"/>
              <a:gd name="connsiteY5" fmla="*/ 128588 h 601949"/>
              <a:gd name="connsiteX6" fmla="*/ 66675 w 864143"/>
              <a:gd name="connsiteY6" fmla="*/ 123825 h 601949"/>
              <a:gd name="connsiteX7" fmla="*/ 88107 w 864143"/>
              <a:gd name="connsiteY7" fmla="*/ 116681 h 601949"/>
              <a:gd name="connsiteX8" fmla="*/ 95250 w 864143"/>
              <a:gd name="connsiteY8" fmla="*/ 114300 h 601949"/>
              <a:gd name="connsiteX9" fmla="*/ 102394 w 864143"/>
              <a:gd name="connsiteY9" fmla="*/ 109538 h 601949"/>
              <a:gd name="connsiteX10" fmla="*/ 116682 w 864143"/>
              <a:gd name="connsiteY10" fmla="*/ 104775 h 601949"/>
              <a:gd name="connsiteX11" fmla="*/ 147638 w 864143"/>
              <a:gd name="connsiteY11" fmla="*/ 95250 h 601949"/>
              <a:gd name="connsiteX12" fmla="*/ 159544 w 864143"/>
              <a:gd name="connsiteY12" fmla="*/ 92869 h 601949"/>
              <a:gd name="connsiteX13" fmla="*/ 173832 w 864143"/>
              <a:gd name="connsiteY13" fmla="*/ 88106 h 601949"/>
              <a:gd name="connsiteX14" fmla="*/ 180975 w 864143"/>
              <a:gd name="connsiteY14" fmla="*/ 85725 h 601949"/>
              <a:gd name="connsiteX15" fmla="*/ 190500 w 864143"/>
              <a:gd name="connsiteY15" fmla="*/ 80963 h 601949"/>
              <a:gd name="connsiteX16" fmla="*/ 240507 w 864143"/>
              <a:gd name="connsiteY16" fmla="*/ 76200 h 601949"/>
              <a:gd name="connsiteX17" fmla="*/ 269082 w 864143"/>
              <a:gd name="connsiteY17" fmla="*/ 69056 h 601949"/>
              <a:gd name="connsiteX18" fmla="*/ 292894 w 864143"/>
              <a:gd name="connsiteY18" fmla="*/ 59531 h 601949"/>
              <a:gd name="connsiteX19" fmla="*/ 302419 w 864143"/>
              <a:gd name="connsiteY19" fmla="*/ 57150 h 601949"/>
              <a:gd name="connsiteX20" fmla="*/ 316707 w 864143"/>
              <a:gd name="connsiteY20" fmla="*/ 52388 h 601949"/>
              <a:gd name="connsiteX21" fmla="*/ 328613 w 864143"/>
              <a:gd name="connsiteY21" fmla="*/ 50006 h 601949"/>
              <a:gd name="connsiteX22" fmla="*/ 335757 w 864143"/>
              <a:gd name="connsiteY22" fmla="*/ 47625 h 601949"/>
              <a:gd name="connsiteX23" fmla="*/ 345282 w 864143"/>
              <a:gd name="connsiteY23" fmla="*/ 45244 h 601949"/>
              <a:gd name="connsiteX24" fmla="*/ 357188 w 864143"/>
              <a:gd name="connsiteY24" fmla="*/ 42863 h 601949"/>
              <a:gd name="connsiteX25" fmla="*/ 371475 w 864143"/>
              <a:gd name="connsiteY25" fmla="*/ 38100 h 601949"/>
              <a:gd name="connsiteX26" fmla="*/ 381000 w 864143"/>
              <a:gd name="connsiteY26" fmla="*/ 35719 h 601949"/>
              <a:gd name="connsiteX27" fmla="*/ 388144 w 864143"/>
              <a:gd name="connsiteY27" fmla="*/ 33338 h 601949"/>
              <a:gd name="connsiteX28" fmla="*/ 404813 w 864143"/>
              <a:gd name="connsiteY28" fmla="*/ 30956 h 601949"/>
              <a:gd name="connsiteX29" fmla="*/ 428625 w 864143"/>
              <a:gd name="connsiteY29" fmla="*/ 23813 h 601949"/>
              <a:gd name="connsiteX30" fmla="*/ 435769 w 864143"/>
              <a:gd name="connsiteY30" fmla="*/ 21431 h 601949"/>
              <a:gd name="connsiteX31" fmla="*/ 445294 w 864143"/>
              <a:gd name="connsiteY31" fmla="*/ 19050 h 601949"/>
              <a:gd name="connsiteX32" fmla="*/ 454819 w 864143"/>
              <a:gd name="connsiteY32" fmla="*/ 14288 h 601949"/>
              <a:gd name="connsiteX33" fmla="*/ 466725 w 864143"/>
              <a:gd name="connsiteY33" fmla="*/ 11906 h 601949"/>
              <a:gd name="connsiteX34" fmla="*/ 483394 w 864143"/>
              <a:gd name="connsiteY34" fmla="*/ 7144 h 601949"/>
              <a:gd name="connsiteX35" fmla="*/ 490538 w 864143"/>
              <a:gd name="connsiteY35" fmla="*/ 0 h 601949"/>
              <a:gd name="connsiteX36" fmla="*/ 500063 w 864143"/>
              <a:gd name="connsiteY36" fmla="*/ 14288 h 601949"/>
              <a:gd name="connsiteX37" fmla="*/ 524739 w 864143"/>
              <a:gd name="connsiteY37" fmla="*/ 11018 h 601949"/>
              <a:gd name="connsiteX38" fmla="*/ 519113 w 864143"/>
              <a:gd name="connsiteY38" fmla="*/ 38100 h 601949"/>
              <a:gd name="connsiteX39" fmla="*/ 535782 w 864143"/>
              <a:gd name="connsiteY39" fmla="*/ 47625 h 601949"/>
              <a:gd name="connsiteX40" fmla="*/ 540544 w 864143"/>
              <a:gd name="connsiteY40" fmla="*/ 54769 h 601949"/>
              <a:gd name="connsiteX41" fmla="*/ 554832 w 864143"/>
              <a:gd name="connsiteY41" fmla="*/ 59531 h 601949"/>
              <a:gd name="connsiteX42" fmla="*/ 576263 w 864143"/>
              <a:gd name="connsiteY42" fmla="*/ 73819 h 601949"/>
              <a:gd name="connsiteX43" fmla="*/ 583407 w 864143"/>
              <a:gd name="connsiteY43" fmla="*/ 76200 h 601949"/>
              <a:gd name="connsiteX44" fmla="*/ 590550 w 864143"/>
              <a:gd name="connsiteY44" fmla="*/ 83344 h 601949"/>
              <a:gd name="connsiteX45" fmla="*/ 600075 w 864143"/>
              <a:gd name="connsiteY45" fmla="*/ 88106 h 601949"/>
              <a:gd name="connsiteX46" fmla="*/ 619125 w 864143"/>
              <a:gd name="connsiteY46" fmla="*/ 100013 h 601949"/>
              <a:gd name="connsiteX47" fmla="*/ 626269 w 864143"/>
              <a:gd name="connsiteY47" fmla="*/ 104775 h 601949"/>
              <a:gd name="connsiteX48" fmla="*/ 645319 w 864143"/>
              <a:gd name="connsiteY48" fmla="*/ 116681 h 601949"/>
              <a:gd name="connsiteX49" fmla="*/ 654844 w 864143"/>
              <a:gd name="connsiteY49" fmla="*/ 130969 h 601949"/>
              <a:gd name="connsiteX50" fmla="*/ 661988 w 864143"/>
              <a:gd name="connsiteY50" fmla="*/ 140494 h 601949"/>
              <a:gd name="connsiteX51" fmla="*/ 666750 w 864143"/>
              <a:gd name="connsiteY51" fmla="*/ 147638 h 601949"/>
              <a:gd name="connsiteX52" fmla="*/ 681038 w 864143"/>
              <a:gd name="connsiteY52" fmla="*/ 157163 h 601949"/>
              <a:gd name="connsiteX53" fmla="*/ 716757 w 864143"/>
              <a:gd name="connsiteY53" fmla="*/ 180975 h 601949"/>
              <a:gd name="connsiteX54" fmla="*/ 731044 w 864143"/>
              <a:gd name="connsiteY54" fmla="*/ 190500 h 601949"/>
              <a:gd name="connsiteX55" fmla="*/ 738188 w 864143"/>
              <a:gd name="connsiteY55" fmla="*/ 195263 h 601949"/>
              <a:gd name="connsiteX56" fmla="*/ 766763 w 864143"/>
              <a:gd name="connsiteY56" fmla="*/ 219075 h 601949"/>
              <a:gd name="connsiteX57" fmla="*/ 773907 w 864143"/>
              <a:gd name="connsiteY57" fmla="*/ 221456 h 601949"/>
              <a:gd name="connsiteX58" fmla="*/ 785813 w 864143"/>
              <a:gd name="connsiteY58" fmla="*/ 228600 h 601949"/>
              <a:gd name="connsiteX59" fmla="*/ 792957 w 864143"/>
              <a:gd name="connsiteY59" fmla="*/ 230981 h 601949"/>
              <a:gd name="connsiteX60" fmla="*/ 804863 w 864143"/>
              <a:gd name="connsiteY60" fmla="*/ 238125 h 601949"/>
              <a:gd name="connsiteX61" fmla="*/ 845344 w 864143"/>
              <a:gd name="connsiteY61" fmla="*/ 271463 h 601949"/>
              <a:gd name="connsiteX62" fmla="*/ 847725 w 864143"/>
              <a:gd name="connsiteY62" fmla="*/ 278606 h 601949"/>
              <a:gd name="connsiteX63" fmla="*/ 840582 w 864143"/>
              <a:gd name="connsiteY63" fmla="*/ 307273 h 601949"/>
              <a:gd name="connsiteX64" fmla="*/ 819150 w 864143"/>
              <a:gd name="connsiteY64" fmla="*/ 323941 h 601949"/>
              <a:gd name="connsiteX65" fmla="*/ 842481 w 864143"/>
              <a:gd name="connsiteY65" fmla="*/ 330867 h 601949"/>
              <a:gd name="connsiteX66" fmla="*/ 864086 w 864143"/>
              <a:gd name="connsiteY66" fmla="*/ 354806 h 601949"/>
              <a:gd name="connsiteX67" fmla="*/ 835819 w 864143"/>
              <a:gd name="connsiteY67" fmla="*/ 383381 h 601949"/>
              <a:gd name="connsiteX68" fmla="*/ 859151 w 864143"/>
              <a:gd name="connsiteY68" fmla="*/ 377984 h 601949"/>
              <a:gd name="connsiteX69" fmla="*/ 807244 w 864143"/>
              <a:gd name="connsiteY69" fmla="*/ 404813 h 601949"/>
              <a:gd name="connsiteX70" fmla="*/ 790575 w 864143"/>
              <a:gd name="connsiteY70" fmla="*/ 416719 h 601949"/>
              <a:gd name="connsiteX71" fmla="*/ 781050 w 864143"/>
              <a:gd name="connsiteY71" fmla="*/ 400050 h 601949"/>
              <a:gd name="connsiteX72" fmla="*/ 773907 w 864143"/>
              <a:gd name="connsiteY72" fmla="*/ 385763 h 601949"/>
              <a:gd name="connsiteX73" fmla="*/ 766763 w 864143"/>
              <a:gd name="connsiteY73" fmla="*/ 388144 h 601949"/>
              <a:gd name="connsiteX74" fmla="*/ 754857 w 864143"/>
              <a:gd name="connsiteY74" fmla="*/ 402431 h 601949"/>
              <a:gd name="connsiteX75" fmla="*/ 747713 w 864143"/>
              <a:gd name="connsiteY75" fmla="*/ 407194 h 601949"/>
              <a:gd name="connsiteX76" fmla="*/ 742950 w 864143"/>
              <a:gd name="connsiteY76" fmla="*/ 414338 h 601949"/>
              <a:gd name="connsiteX77" fmla="*/ 733425 w 864143"/>
              <a:gd name="connsiteY77" fmla="*/ 431006 h 601949"/>
              <a:gd name="connsiteX78" fmla="*/ 726282 w 864143"/>
              <a:gd name="connsiteY78" fmla="*/ 438150 h 601949"/>
              <a:gd name="connsiteX79" fmla="*/ 716757 w 864143"/>
              <a:gd name="connsiteY79" fmla="*/ 452438 h 601949"/>
              <a:gd name="connsiteX80" fmla="*/ 739223 w 864143"/>
              <a:gd name="connsiteY80" fmla="*/ 480506 h 601949"/>
              <a:gd name="connsiteX81" fmla="*/ 748404 w 864143"/>
              <a:gd name="connsiteY81" fmla="*/ 519358 h 601949"/>
              <a:gd name="connsiteX82" fmla="*/ 721519 w 864143"/>
              <a:gd name="connsiteY82" fmla="*/ 538163 h 601949"/>
              <a:gd name="connsiteX83" fmla="*/ 749786 w 864143"/>
              <a:gd name="connsiteY83" fmla="*/ 562862 h 601949"/>
              <a:gd name="connsiteX84" fmla="*/ 716756 w 864143"/>
              <a:gd name="connsiteY84" fmla="*/ 568801 h 601949"/>
              <a:gd name="connsiteX85" fmla="*/ 704850 w 864143"/>
              <a:gd name="connsiteY85" fmla="*/ 576263 h 601949"/>
              <a:gd name="connsiteX86" fmla="*/ 702469 w 864143"/>
              <a:gd name="connsiteY86" fmla="*/ 592931 h 601949"/>
              <a:gd name="connsiteX87" fmla="*/ 695325 w 864143"/>
              <a:gd name="connsiteY87" fmla="*/ 597694 h 601949"/>
              <a:gd name="connsiteX88" fmla="*/ 716620 w 864143"/>
              <a:gd name="connsiteY88" fmla="*/ 601949 h 601949"/>
              <a:gd name="connsiteX89" fmla="*/ 676275 w 864143"/>
              <a:gd name="connsiteY89" fmla="*/ 597694 h 601949"/>
              <a:gd name="connsiteX90" fmla="*/ 671513 w 864143"/>
              <a:gd name="connsiteY90" fmla="*/ 583406 h 601949"/>
              <a:gd name="connsiteX91" fmla="*/ 666750 w 864143"/>
              <a:gd name="connsiteY91" fmla="*/ 569119 h 601949"/>
              <a:gd name="connsiteX92" fmla="*/ 664369 w 864143"/>
              <a:gd name="connsiteY92" fmla="*/ 561975 h 601949"/>
              <a:gd name="connsiteX93" fmla="*/ 650082 w 864143"/>
              <a:gd name="connsiteY93" fmla="*/ 550069 h 601949"/>
              <a:gd name="connsiteX94" fmla="*/ 642938 w 864143"/>
              <a:gd name="connsiteY94" fmla="*/ 542925 h 601949"/>
              <a:gd name="connsiteX95" fmla="*/ 628650 w 864143"/>
              <a:gd name="connsiteY95" fmla="*/ 535781 h 601949"/>
              <a:gd name="connsiteX96" fmla="*/ 614363 w 864143"/>
              <a:gd name="connsiteY96" fmla="*/ 526256 h 601949"/>
              <a:gd name="connsiteX97" fmla="*/ 604838 w 864143"/>
              <a:gd name="connsiteY97" fmla="*/ 519113 h 601949"/>
              <a:gd name="connsiteX98" fmla="*/ 590550 w 864143"/>
              <a:gd name="connsiteY98" fmla="*/ 514350 h 601949"/>
              <a:gd name="connsiteX99" fmla="*/ 583407 w 864143"/>
              <a:gd name="connsiteY99" fmla="*/ 511969 h 601949"/>
              <a:gd name="connsiteX100" fmla="*/ 566738 w 864143"/>
              <a:gd name="connsiteY100" fmla="*/ 504825 h 601949"/>
              <a:gd name="connsiteX101" fmla="*/ 557213 w 864143"/>
              <a:gd name="connsiteY101" fmla="*/ 497681 h 601949"/>
              <a:gd name="connsiteX102" fmla="*/ 542925 w 864143"/>
              <a:gd name="connsiteY102" fmla="*/ 488156 h 601949"/>
              <a:gd name="connsiteX103" fmla="*/ 535782 w 864143"/>
              <a:gd name="connsiteY103" fmla="*/ 483394 h 601949"/>
              <a:gd name="connsiteX104" fmla="*/ 531019 w 864143"/>
              <a:gd name="connsiteY104" fmla="*/ 476250 h 601949"/>
              <a:gd name="connsiteX105" fmla="*/ 516732 w 864143"/>
              <a:gd name="connsiteY105" fmla="*/ 466725 h 601949"/>
              <a:gd name="connsiteX106" fmla="*/ 502444 w 864143"/>
              <a:gd name="connsiteY106" fmla="*/ 457200 h 601949"/>
              <a:gd name="connsiteX107" fmla="*/ 492919 w 864143"/>
              <a:gd name="connsiteY107" fmla="*/ 450056 h 601949"/>
              <a:gd name="connsiteX108" fmla="*/ 478632 w 864143"/>
              <a:gd name="connsiteY108" fmla="*/ 435769 h 601949"/>
              <a:gd name="connsiteX109" fmla="*/ 461963 w 864143"/>
              <a:gd name="connsiteY109" fmla="*/ 423863 h 601949"/>
              <a:gd name="connsiteX110" fmla="*/ 457200 w 864143"/>
              <a:gd name="connsiteY110" fmla="*/ 416719 h 601949"/>
              <a:gd name="connsiteX111" fmla="*/ 442913 w 864143"/>
              <a:gd name="connsiteY111" fmla="*/ 407194 h 601949"/>
              <a:gd name="connsiteX112" fmla="*/ 438150 w 864143"/>
              <a:gd name="connsiteY112" fmla="*/ 400050 h 601949"/>
              <a:gd name="connsiteX113" fmla="*/ 428625 w 864143"/>
              <a:gd name="connsiteY113" fmla="*/ 392906 h 601949"/>
              <a:gd name="connsiteX114" fmla="*/ 407194 w 864143"/>
              <a:gd name="connsiteY114" fmla="*/ 376238 h 601949"/>
              <a:gd name="connsiteX115" fmla="*/ 392907 w 864143"/>
              <a:gd name="connsiteY115" fmla="*/ 369094 h 601949"/>
              <a:gd name="connsiteX116" fmla="*/ 378619 w 864143"/>
              <a:gd name="connsiteY116" fmla="*/ 364331 h 601949"/>
              <a:gd name="connsiteX117" fmla="*/ 342901 w 864143"/>
              <a:gd name="connsiteY117" fmla="*/ 361813 h 601949"/>
              <a:gd name="connsiteX118" fmla="*/ 219075 w 864143"/>
              <a:gd name="connsiteY118" fmla="*/ 371293 h 601949"/>
              <a:gd name="connsiteX119" fmla="*/ 159544 w 864143"/>
              <a:gd name="connsiteY119" fmla="*/ 387917 h 601949"/>
              <a:gd name="connsiteX120" fmla="*/ 152400 w 864143"/>
              <a:gd name="connsiteY120" fmla="*/ 378619 h 601949"/>
              <a:gd name="connsiteX121" fmla="*/ 142875 w 864143"/>
              <a:gd name="connsiteY121" fmla="*/ 381000 h 601949"/>
              <a:gd name="connsiteX122" fmla="*/ 104775 w 864143"/>
              <a:gd name="connsiteY122" fmla="*/ 397669 h 601949"/>
              <a:gd name="connsiteX123" fmla="*/ 66675 w 864143"/>
              <a:gd name="connsiteY123" fmla="*/ 402431 h 601949"/>
              <a:gd name="connsiteX124" fmla="*/ 52388 w 864143"/>
              <a:gd name="connsiteY124" fmla="*/ 407194 h 601949"/>
              <a:gd name="connsiteX125" fmla="*/ 45244 w 864143"/>
              <a:gd name="connsiteY125" fmla="*/ 411956 h 601949"/>
              <a:gd name="connsiteX126" fmla="*/ 35719 w 864143"/>
              <a:gd name="connsiteY126" fmla="*/ 414338 h 601949"/>
              <a:gd name="connsiteX127" fmla="*/ 21432 w 864143"/>
              <a:gd name="connsiteY127" fmla="*/ 419100 h 601949"/>
              <a:gd name="connsiteX128" fmla="*/ 7144 w 864143"/>
              <a:gd name="connsiteY128" fmla="*/ 423863 h 601949"/>
              <a:gd name="connsiteX129" fmla="*/ 0 w 864143"/>
              <a:gd name="connsiteY129" fmla="*/ 426244 h 601949"/>
              <a:gd name="connsiteX130" fmla="*/ 4763 w 864143"/>
              <a:gd name="connsiteY130" fmla="*/ 428852 h 601949"/>
              <a:gd name="connsiteX0" fmla="*/ 4763 w 864143"/>
              <a:gd name="connsiteY0" fmla="*/ 428852 h 601949"/>
              <a:gd name="connsiteX1" fmla="*/ 9525 w 864143"/>
              <a:gd name="connsiteY1" fmla="*/ 416719 h 601949"/>
              <a:gd name="connsiteX2" fmla="*/ 11907 w 864143"/>
              <a:gd name="connsiteY2" fmla="*/ 407194 h 601949"/>
              <a:gd name="connsiteX3" fmla="*/ 19050 w 864143"/>
              <a:gd name="connsiteY3" fmla="*/ 233363 h 601949"/>
              <a:gd name="connsiteX4" fmla="*/ 21432 w 864143"/>
              <a:gd name="connsiteY4" fmla="*/ 130969 h 601949"/>
              <a:gd name="connsiteX5" fmla="*/ 38100 w 864143"/>
              <a:gd name="connsiteY5" fmla="*/ 128588 h 601949"/>
              <a:gd name="connsiteX6" fmla="*/ 66675 w 864143"/>
              <a:gd name="connsiteY6" fmla="*/ 123825 h 601949"/>
              <a:gd name="connsiteX7" fmla="*/ 88107 w 864143"/>
              <a:gd name="connsiteY7" fmla="*/ 116681 h 601949"/>
              <a:gd name="connsiteX8" fmla="*/ 95250 w 864143"/>
              <a:gd name="connsiteY8" fmla="*/ 114300 h 601949"/>
              <a:gd name="connsiteX9" fmla="*/ 102394 w 864143"/>
              <a:gd name="connsiteY9" fmla="*/ 109538 h 601949"/>
              <a:gd name="connsiteX10" fmla="*/ 116682 w 864143"/>
              <a:gd name="connsiteY10" fmla="*/ 104775 h 601949"/>
              <a:gd name="connsiteX11" fmla="*/ 147638 w 864143"/>
              <a:gd name="connsiteY11" fmla="*/ 95250 h 601949"/>
              <a:gd name="connsiteX12" fmla="*/ 159544 w 864143"/>
              <a:gd name="connsiteY12" fmla="*/ 92869 h 601949"/>
              <a:gd name="connsiteX13" fmla="*/ 173832 w 864143"/>
              <a:gd name="connsiteY13" fmla="*/ 88106 h 601949"/>
              <a:gd name="connsiteX14" fmla="*/ 180975 w 864143"/>
              <a:gd name="connsiteY14" fmla="*/ 85725 h 601949"/>
              <a:gd name="connsiteX15" fmla="*/ 190500 w 864143"/>
              <a:gd name="connsiteY15" fmla="*/ 80963 h 601949"/>
              <a:gd name="connsiteX16" fmla="*/ 240507 w 864143"/>
              <a:gd name="connsiteY16" fmla="*/ 76200 h 601949"/>
              <a:gd name="connsiteX17" fmla="*/ 269082 w 864143"/>
              <a:gd name="connsiteY17" fmla="*/ 69056 h 601949"/>
              <a:gd name="connsiteX18" fmla="*/ 292894 w 864143"/>
              <a:gd name="connsiteY18" fmla="*/ 59531 h 601949"/>
              <a:gd name="connsiteX19" fmla="*/ 302419 w 864143"/>
              <a:gd name="connsiteY19" fmla="*/ 57150 h 601949"/>
              <a:gd name="connsiteX20" fmla="*/ 316707 w 864143"/>
              <a:gd name="connsiteY20" fmla="*/ 52388 h 601949"/>
              <a:gd name="connsiteX21" fmla="*/ 328613 w 864143"/>
              <a:gd name="connsiteY21" fmla="*/ 50006 h 601949"/>
              <a:gd name="connsiteX22" fmla="*/ 335757 w 864143"/>
              <a:gd name="connsiteY22" fmla="*/ 47625 h 601949"/>
              <a:gd name="connsiteX23" fmla="*/ 345282 w 864143"/>
              <a:gd name="connsiteY23" fmla="*/ 45244 h 601949"/>
              <a:gd name="connsiteX24" fmla="*/ 357188 w 864143"/>
              <a:gd name="connsiteY24" fmla="*/ 42863 h 601949"/>
              <a:gd name="connsiteX25" fmla="*/ 371475 w 864143"/>
              <a:gd name="connsiteY25" fmla="*/ 38100 h 601949"/>
              <a:gd name="connsiteX26" fmla="*/ 381000 w 864143"/>
              <a:gd name="connsiteY26" fmla="*/ 35719 h 601949"/>
              <a:gd name="connsiteX27" fmla="*/ 388144 w 864143"/>
              <a:gd name="connsiteY27" fmla="*/ 33338 h 601949"/>
              <a:gd name="connsiteX28" fmla="*/ 404813 w 864143"/>
              <a:gd name="connsiteY28" fmla="*/ 30956 h 601949"/>
              <a:gd name="connsiteX29" fmla="*/ 428625 w 864143"/>
              <a:gd name="connsiteY29" fmla="*/ 23813 h 601949"/>
              <a:gd name="connsiteX30" fmla="*/ 435769 w 864143"/>
              <a:gd name="connsiteY30" fmla="*/ 21431 h 601949"/>
              <a:gd name="connsiteX31" fmla="*/ 445294 w 864143"/>
              <a:gd name="connsiteY31" fmla="*/ 19050 h 601949"/>
              <a:gd name="connsiteX32" fmla="*/ 454819 w 864143"/>
              <a:gd name="connsiteY32" fmla="*/ 14288 h 601949"/>
              <a:gd name="connsiteX33" fmla="*/ 466725 w 864143"/>
              <a:gd name="connsiteY33" fmla="*/ 11906 h 601949"/>
              <a:gd name="connsiteX34" fmla="*/ 483394 w 864143"/>
              <a:gd name="connsiteY34" fmla="*/ 7144 h 601949"/>
              <a:gd name="connsiteX35" fmla="*/ 490538 w 864143"/>
              <a:gd name="connsiteY35" fmla="*/ 0 h 601949"/>
              <a:gd name="connsiteX36" fmla="*/ 500063 w 864143"/>
              <a:gd name="connsiteY36" fmla="*/ 14288 h 601949"/>
              <a:gd name="connsiteX37" fmla="*/ 524739 w 864143"/>
              <a:gd name="connsiteY37" fmla="*/ 11018 h 601949"/>
              <a:gd name="connsiteX38" fmla="*/ 519113 w 864143"/>
              <a:gd name="connsiteY38" fmla="*/ 38100 h 601949"/>
              <a:gd name="connsiteX39" fmla="*/ 535782 w 864143"/>
              <a:gd name="connsiteY39" fmla="*/ 47625 h 601949"/>
              <a:gd name="connsiteX40" fmla="*/ 540544 w 864143"/>
              <a:gd name="connsiteY40" fmla="*/ 54769 h 601949"/>
              <a:gd name="connsiteX41" fmla="*/ 554832 w 864143"/>
              <a:gd name="connsiteY41" fmla="*/ 59531 h 601949"/>
              <a:gd name="connsiteX42" fmla="*/ 576263 w 864143"/>
              <a:gd name="connsiteY42" fmla="*/ 73819 h 601949"/>
              <a:gd name="connsiteX43" fmla="*/ 583407 w 864143"/>
              <a:gd name="connsiteY43" fmla="*/ 76200 h 601949"/>
              <a:gd name="connsiteX44" fmla="*/ 590550 w 864143"/>
              <a:gd name="connsiteY44" fmla="*/ 83344 h 601949"/>
              <a:gd name="connsiteX45" fmla="*/ 600075 w 864143"/>
              <a:gd name="connsiteY45" fmla="*/ 88106 h 601949"/>
              <a:gd name="connsiteX46" fmla="*/ 619125 w 864143"/>
              <a:gd name="connsiteY46" fmla="*/ 100013 h 601949"/>
              <a:gd name="connsiteX47" fmla="*/ 626269 w 864143"/>
              <a:gd name="connsiteY47" fmla="*/ 104775 h 601949"/>
              <a:gd name="connsiteX48" fmla="*/ 645319 w 864143"/>
              <a:gd name="connsiteY48" fmla="*/ 116681 h 601949"/>
              <a:gd name="connsiteX49" fmla="*/ 654844 w 864143"/>
              <a:gd name="connsiteY49" fmla="*/ 130969 h 601949"/>
              <a:gd name="connsiteX50" fmla="*/ 661988 w 864143"/>
              <a:gd name="connsiteY50" fmla="*/ 140494 h 601949"/>
              <a:gd name="connsiteX51" fmla="*/ 666750 w 864143"/>
              <a:gd name="connsiteY51" fmla="*/ 147638 h 601949"/>
              <a:gd name="connsiteX52" fmla="*/ 681038 w 864143"/>
              <a:gd name="connsiteY52" fmla="*/ 157163 h 601949"/>
              <a:gd name="connsiteX53" fmla="*/ 716757 w 864143"/>
              <a:gd name="connsiteY53" fmla="*/ 180975 h 601949"/>
              <a:gd name="connsiteX54" fmla="*/ 731044 w 864143"/>
              <a:gd name="connsiteY54" fmla="*/ 190500 h 601949"/>
              <a:gd name="connsiteX55" fmla="*/ 738188 w 864143"/>
              <a:gd name="connsiteY55" fmla="*/ 195263 h 601949"/>
              <a:gd name="connsiteX56" fmla="*/ 766763 w 864143"/>
              <a:gd name="connsiteY56" fmla="*/ 219075 h 601949"/>
              <a:gd name="connsiteX57" fmla="*/ 773907 w 864143"/>
              <a:gd name="connsiteY57" fmla="*/ 221456 h 601949"/>
              <a:gd name="connsiteX58" fmla="*/ 785813 w 864143"/>
              <a:gd name="connsiteY58" fmla="*/ 228600 h 601949"/>
              <a:gd name="connsiteX59" fmla="*/ 792957 w 864143"/>
              <a:gd name="connsiteY59" fmla="*/ 230981 h 601949"/>
              <a:gd name="connsiteX60" fmla="*/ 804863 w 864143"/>
              <a:gd name="connsiteY60" fmla="*/ 238125 h 601949"/>
              <a:gd name="connsiteX61" fmla="*/ 845344 w 864143"/>
              <a:gd name="connsiteY61" fmla="*/ 271463 h 601949"/>
              <a:gd name="connsiteX62" fmla="*/ 847725 w 864143"/>
              <a:gd name="connsiteY62" fmla="*/ 278606 h 601949"/>
              <a:gd name="connsiteX63" fmla="*/ 840582 w 864143"/>
              <a:gd name="connsiteY63" fmla="*/ 307273 h 601949"/>
              <a:gd name="connsiteX64" fmla="*/ 819150 w 864143"/>
              <a:gd name="connsiteY64" fmla="*/ 323941 h 601949"/>
              <a:gd name="connsiteX65" fmla="*/ 842481 w 864143"/>
              <a:gd name="connsiteY65" fmla="*/ 330867 h 601949"/>
              <a:gd name="connsiteX66" fmla="*/ 864086 w 864143"/>
              <a:gd name="connsiteY66" fmla="*/ 354806 h 601949"/>
              <a:gd name="connsiteX67" fmla="*/ 835819 w 864143"/>
              <a:gd name="connsiteY67" fmla="*/ 383381 h 601949"/>
              <a:gd name="connsiteX68" fmla="*/ 859151 w 864143"/>
              <a:gd name="connsiteY68" fmla="*/ 377984 h 601949"/>
              <a:gd name="connsiteX69" fmla="*/ 807244 w 864143"/>
              <a:gd name="connsiteY69" fmla="*/ 404813 h 601949"/>
              <a:gd name="connsiteX70" fmla="*/ 790575 w 864143"/>
              <a:gd name="connsiteY70" fmla="*/ 416719 h 601949"/>
              <a:gd name="connsiteX71" fmla="*/ 781050 w 864143"/>
              <a:gd name="connsiteY71" fmla="*/ 400050 h 601949"/>
              <a:gd name="connsiteX72" fmla="*/ 773907 w 864143"/>
              <a:gd name="connsiteY72" fmla="*/ 385763 h 601949"/>
              <a:gd name="connsiteX73" fmla="*/ 766763 w 864143"/>
              <a:gd name="connsiteY73" fmla="*/ 388144 h 601949"/>
              <a:gd name="connsiteX74" fmla="*/ 754857 w 864143"/>
              <a:gd name="connsiteY74" fmla="*/ 402431 h 601949"/>
              <a:gd name="connsiteX75" fmla="*/ 747713 w 864143"/>
              <a:gd name="connsiteY75" fmla="*/ 407194 h 601949"/>
              <a:gd name="connsiteX76" fmla="*/ 742950 w 864143"/>
              <a:gd name="connsiteY76" fmla="*/ 414338 h 601949"/>
              <a:gd name="connsiteX77" fmla="*/ 733425 w 864143"/>
              <a:gd name="connsiteY77" fmla="*/ 431006 h 601949"/>
              <a:gd name="connsiteX78" fmla="*/ 726282 w 864143"/>
              <a:gd name="connsiteY78" fmla="*/ 438150 h 601949"/>
              <a:gd name="connsiteX79" fmla="*/ 716757 w 864143"/>
              <a:gd name="connsiteY79" fmla="*/ 452438 h 601949"/>
              <a:gd name="connsiteX80" fmla="*/ 739223 w 864143"/>
              <a:gd name="connsiteY80" fmla="*/ 480506 h 601949"/>
              <a:gd name="connsiteX81" fmla="*/ 758619 w 864143"/>
              <a:gd name="connsiteY81" fmla="*/ 519358 h 601949"/>
              <a:gd name="connsiteX82" fmla="*/ 721519 w 864143"/>
              <a:gd name="connsiteY82" fmla="*/ 538163 h 601949"/>
              <a:gd name="connsiteX83" fmla="*/ 749786 w 864143"/>
              <a:gd name="connsiteY83" fmla="*/ 562862 h 601949"/>
              <a:gd name="connsiteX84" fmla="*/ 716756 w 864143"/>
              <a:gd name="connsiteY84" fmla="*/ 568801 h 601949"/>
              <a:gd name="connsiteX85" fmla="*/ 704850 w 864143"/>
              <a:gd name="connsiteY85" fmla="*/ 576263 h 601949"/>
              <a:gd name="connsiteX86" fmla="*/ 702469 w 864143"/>
              <a:gd name="connsiteY86" fmla="*/ 592931 h 601949"/>
              <a:gd name="connsiteX87" fmla="*/ 695325 w 864143"/>
              <a:gd name="connsiteY87" fmla="*/ 597694 h 601949"/>
              <a:gd name="connsiteX88" fmla="*/ 716620 w 864143"/>
              <a:gd name="connsiteY88" fmla="*/ 601949 h 601949"/>
              <a:gd name="connsiteX89" fmla="*/ 676275 w 864143"/>
              <a:gd name="connsiteY89" fmla="*/ 597694 h 601949"/>
              <a:gd name="connsiteX90" fmla="*/ 671513 w 864143"/>
              <a:gd name="connsiteY90" fmla="*/ 583406 h 601949"/>
              <a:gd name="connsiteX91" fmla="*/ 666750 w 864143"/>
              <a:gd name="connsiteY91" fmla="*/ 569119 h 601949"/>
              <a:gd name="connsiteX92" fmla="*/ 664369 w 864143"/>
              <a:gd name="connsiteY92" fmla="*/ 561975 h 601949"/>
              <a:gd name="connsiteX93" fmla="*/ 650082 w 864143"/>
              <a:gd name="connsiteY93" fmla="*/ 550069 h 601949"/>
              <a:gd name="connsiteX94" fmla="*/ 642938 w 864143"/>
              <a:gd name="connsiteY94" fmla="*/ 542925 h 601949"/>
              <a:gd name="connsiteX95" fmla="*/ 628650 w 864143"/>
              <a:gd name="connsiteY95" fmla="*/ 535781 h 601949"/>
              <a:gd name="connsiteX96" fmla="*/ 614363 w 864143"/>
              <a:gd name="connsiteY96" fmla="*/ 526256 h 601949"/>
              <a:gd name="connsiteX97" fmla="*/ 604838 w 864143"/>
              <a:gd name="connsiteY97" fmla="*/ 519113 h 601949"/>
              <a:gd name="connsiteX98" fmla="*/ 590550 w 864143"/>
              <a:gd name="connsiteY98" fmla="*/ 514350 h 601949"/>
              <a:gd name="connsiteX99" fmla="*/ 583407 w 864143"/>
              <a:gd name="connsiteY99" fmla="*/ 511969 h 601949"/>
              <a:gd name="connsiteX100" fmla="*/ 566738 w 864143"/>
              <a:gd name="connsiteY100" fmla="*/ 504825 h 601949"/>
              <a:gd name="connsiteX101" fmla="*/ 557213 w 864143"/>
              <a:gd name="connsiteY101" fmla="*/ 497681 h 601949"/>
              <a:gd name="connsiteX102" fmla="*/ 542925 w 864143"/>
              <a:gd name="connsiteY102" fmla="*/ 488156 h 601949"/>
              <a:gd name="connsiteX103" fmla="*/ 535782 w 864143"/>
              <a:gd name="connsiteY103" fmla="*/ 483394 h 601949"/>
              <a:gd name="connsiteX104" fmla="*/ 531019 w 864143"/>
              <a:gd name="connsiteY104" fmla="*/ 476250 h 601949"/>
              <a:gd name="connsiteX105" fmla="*/ 516732 w 864143"/>
              <a:gd name="connsiteY105" fmla="*/ 466725 h 601949"/>
              <a:gd name="connsiteX106" fmla="*/ 502444 w 864143"/>
              <a:gd name="connsiteY106" fmla="*/ 457200 h 601949"/>
              <a:gd name="connsiteX107" fmla="*/ 492919 w 864143"/>
              <a:gd name="connsiteY107" fmla="*/ 450056 h 601949"/>
              <a:gd name="connsiteX108" fmla="*/ 478632 w 864143"/>
              <a:gd name="connsiteY108" fmla="*/ 435769 h 601949"/>
              <a:gd name="connsiteX109" fmla="*/ 461963 w 864143"/>
              <a:gd name="connsiteY109" fmla="*/ 423863 h 601949"/>
              <a:gd name="connsiteX110" fmla="*/ 457200 w 864143"/>
              <a:gd name="connsiteY110" fmla="*/ 416719 h 601949"/>
              <a:gd name="connsiteX111" fmla="*/ 442913 w 864143"/>
              <a:gd name="connsiteY111" fmla="*/ 407194 h 601949"/>
              <a:gd name="connsiteX112" fmla="*/ 438150 w 864143"/>
              <a:gd name="connsiteY112" fmla="*/ 400050 h 601949"/>
              <a:gd name="connsiteX113" fmla="*/ 428625 w 864143"/>
              <a:gd name="connsiteY113" fmla="*/ 392906 h 601949"/>
              <a:gd name="connsiteX114" fmla="*/ 407194 w 864143"/>
              <a:gd name="connsiteY114" fmla="*/ 376238 h 601949"/>
              <a:gd name="connsiteX115" fmla="*/ 392907 w 864143"/>
              <a:gd name="connsiteY115" fmla="*/ 369094 h 601949"/>
              <a:gd name="connsiteX116" fmla="*/ 378619 w 864143"/>
              <a:gd name="connsiteY116" fmla="*/ 364331 h 601949"/>
              <a:gd name="connsiteX117" fmla="*/ 342901 w 864143"/>
              <a:gd name="connsiteY117" fmla="*/ 361813 h 601949"/>
              <a:gd name="connsiteX118" fmla="*/ 219075 w 864143"/>
              <a:gd name="connsiteY118" fmla="*/ 371293 h 601949"/>
              <a:gd name="connsiteX119" fmla="*/ 159544 w 864143"/>
              <a:gd name="connsiteY119" fmla="*/ 387917 h 601949"/>
              <a:gd name="connsiteX120" fmla="*/ 152400 w 864143"/>
              <a:gd name="connsiteY120" fmla="*/ 378619 h 601949"/>
              <a:gd name="connsiteX121" fmla="*/ 142875 w 864143"/>
              <a:gd name="connsiteY121" fmla="*/ 381000 h 601949"/>
              <a:gd name="connsiteX122" fmla="*/ 104775 w 864143"/>
              <a:gd name="connsiteY122" fmla="*/ 397669 h 601949"/>
              <a:gd name="connsiteX123" fmla="*/ 66675 w 864143"/>
              <a:gd name="connsiteY123" fmla="*/ 402431 h 601949"/>
              <a:gd name="connsiteX124" fmla="*/ 52388 w 864143"/>
              <a:gd name="connsiteY124" fmla="*/ 407194 h 601949"/>
              <a:gd name="connsiteX125" fmla="*/ 45244 w 864143"/>
              <a:gd name="connsiteY125" fmla="*/ 411956 h 601949"/>
              <a:gd name="connsiteX126" fmla="*/ 35719 w 864143"/>
              <a:gd name="connsiteY126" fmla="*/ 414338 h 601949"/>
              <a:gd name="connsiteX127" fmla="*/ 21432 w 864143"/>
              <a:gd name="connsiteY127" fmla="*/ 419100 h 601949"/>
              <a:gd name="connsiteX128" fmla="*/ 7144 w 864143"/>
              <a:gd name="connsiteY128" fmla="*/ 423863 h 601949"/>
              <a:gd name="connsiteX129" fmla="*/ 0 w 864143"/>
              <a:gd name="connsiteY129" fmla="*/ 426244 h 601949"/>
              <a:gd name="connsiteX130" fmla="*/ 4763 w 864143"/>
              <a:gd name="connsiteY130" fmla="*/ 428852 h 601949"/>
              <a:gd name="connsiteX0" fmla="*/ 4763 w 864143"/>
              <a:gd name="connsiteY0" fmla="*/ 428852 h 601949"/>
              <a:gd name="connsiteX1" fmla="*/ 9525 w 864143"/>
              <a:gd name="connsiteY1" fmla="*/ 416719 h 601949"/>
              <a:gd name="connsiteX2" fmla="*/ 11907 w 864143"/>
              <a:gd name="connsiteY2" fmla="*/ 407194 h 601949"/>
              <a:gd name="connsiteX3" fmla="*/ 19050 w 864143"/>
              <a:gd name="connsiteY3" fmla="*/ 233363 h 601949"/>
              <a:gd name="connsiteX4" fmla="*/ 21432 w 864143"/>
              <a:gd name="connsiteY4" fmla="*/ 130969 h 601949"/>
              <a:gd name="connsiteX5" fmla="*/ 38100 w 864143"/>
              <a:gd name="connsiteY5" fmla="*/ 128588 h 601949"/>
              <a:gd name="connsiteX6" fmla="*/ 66675 w 864143"/>
              <a:gd name="connsiteY6" fmla="*/ 123825 h 601949"/>
              <a:gd name="connsiteX7" fmla="*/ 88107 w 864143"/>
              <a:gd name="connsiteY7" fmla="*/ 116681 h 601949"/>
              <a:gd name="connsiteX8" fmla="*/ 95250 w 864143"/>
              <a:gd name="connsiteY8" fmla="*/ 114300 h 601949"/>
              <a:gd name="connsiteX9" fmla="*/ 102394 w 864143"/>
              <a:gd name="connsiteY9" fmla="*/ 109538 h 601949"/>
              <a:gd name="connsiteX10" fmla="*/ 116682 w 864143"/>
              <a:gd name="connsiteY10" fmla="*/ 104775 h 601949"/>
              <a:gd name="connsiteX11" fmla="*/ 147638 w 864143"/>
              <a:gd name="connsiteY11" fmla="*/ 95250 h 601949"/>
              <a:gd name="connsiteX12" fmla="*/ 159544 w 864143"/>
              <a:gd name="connsiteY12" fmla="*/ 92869 h 601949"/>
              <a:gd name="connsiteX13" fmla="*/ 173832 w 864143"/>
              <a:gd name="connsiteY13" fmla="*/ 88106 h 601949"/>
              <a:gd name="connsiteX14" fmla="*/ 180975 w 864143"/>
              <a:gd name="connsiteY14" fmla="*/ 85725 h 601949"/>
              <a:gd name="connsiteX15" fmla="*/ 190500 w 864143"/>
              <a:gd name="connsiteY15" fmla="*/ 80963 h 601949"/>
              <a:gd name="connsiteX16" fmla="*/ 240507 w 864143"/>
              <a:gd name="connsiteY16" fmla="*/ 76200 h 601949"/>
              <a:gd name="connsiteX17" fmla="*/ 269082 w 864143"/>
              <a:gd name="connsiteY17" fmla="*/ 69056 h 601949"/>
              <a:gd name="connsiteX18" fmla="*/ 292894 w 864143"/>
              <a:gd name="connsiteY18" fmla="*/ 59531 h 601949"/>
              <a:gd name="connsiteX19" fmla="*/ 302419 w 864143"/>
              <a:gd name="connsiteY19" fmla="*/ 57150 h 601949"/>
              <a:gd name="connsiteX20" fmla="*/ 316707 w 864143"/>
              <a:gd name="connsiteY20" fmla="*/ 52388 h 601949"/>
              <a:gd name="connsiteX21" fmla="*/ 328613 w 864143"/>
              <a:gd name="connsiteY21" fmla="*/ 50006 h 601949"/>
              <a:gd name="connsiteX22" fmla="*/ 335757 w 864143"/>
              <a:gd name="connsiteY22" fmla="*/ 47625 h 601949"/>
              <a:gd name="connsiteX23" fmla="*/ 345282 w 864143"/>
              <a:gd name="connsiteY23" fmla="*/ 45244 h 601949"/>
              <a:gd name="connsiteX24" fmla="*/ 357188 w 864143"/>
              <a:gd name="connsiteY24" fmla="*/ 42863 h 601949"/>
              <a:gd name="connsiteX25" fmla="*/ 371475 w 864143"/>
              <a:gd name="connsiteY25" fmla="*/ 38100 h 601949"/>
              <a:gd name="connsiteX26" fmla="*/ 381000 w 864143"/>
              <a:gd name="connsiteY26" fmla="*/ 35719 h 601949"/>
              <a:gd name="connsiteX27" fmla="*/ 388144 w 864143"/>
              <a:gd name="connsiteY27" fmla="*/ 33338 h 601949"/>
              <a:gd name="connsiteX28" fmla="*/ 404813 w 864143"/>
              <a:gd name="connsiteY28" fmla="*/ 30956 h 601949"/>
              <a:gd name="connsiteX29" fmla="*/ 428625 w 864143"/>
              <a:gd name="connsiteY29" fmla="*/ 23813 h 601949"/>
              <a:gd name="connsiteX30" fmla="*/ 435769 w 864143"/>
              <a:gd name="connsiteY30" fmla="*/ 21431 h 601949"/>
              <a:gd name="connsiteX31" fmla="*/ 445294 w 864143"/>
              <a:gd name="connsiteY31" fmla="*/ 19050 h 601949"/>
              <a:gd name="connsiteX32" fmla="*/ 454819 w 864143"/>
              <a:gd name="connsiteY32" fmla="*/ 14288 h 601949"/>
              <a:gd name="connsiteX33" fmla="*/ 466725 w 864143"/>
              <a:gd name="connsiteY33" fmla="*/ 11906 h 601949"/>
              <a:gd name="connsiteX34" fmla="*/ 483394 w 864143"/>
              <a:gd name="connsiteY34" fmla="*/ 7144 h 601949"/>
              <a:gd name="connsiteX35" fmla="*/ 490538 w 864143"/>
              <a:gd name="connsiteY35" fmla="*/ 0 h 601949"/>
              <a:gd name="connsiteX36" fmla="*/ 500063 w 864143"/>
              <a:gd name="connsiteY36" fmla="*/ 14288 h 601949"/>
              <a:gd name="connsiteX37" fmla="*/ 524739 w 864143"/>
              <a:gd name="connsiteY37" fmla="*/ 11018 h 601949"/>
              <a:gd name="connsiteX38" fmla="*/ 519113 w 864143"/>
              <a:gd name="connsiteY38" fmla="*/ 38100 h 601949"/>
              <a:gd name="connsiteX39" fmla="*/ 535782 w 864143"/>
              <a:gd name="connsiteY39" fmla="*/ 47625 h 601949"/>
              <a:gd name="connsiteX40" fmla="*/ 540544 w 864143"/>
              <a:gd name="connsiteY40" fmla="*/ 54769 h 601949"/>
              <a:gd name="connsiteX41" fmla="*/ 554832 w 864143"/>
              <a:gd name="connsiteY41" fmla="*/ 59531 h 601949"/>
              <a:gd name="connsiteX42" fmla="*/ 576263 w 864143"/>
              <a:gd name="connsiteY42" fmla="*/ 73819 h 601949"/>
              <a:gd name="connsiteX43" fmla="*/ 583407 w 864143"/>
              <a:gd name="connsiteY43" fmla="*/ 76200 h 601949"/>
              <a:gd name="connsiteX44" fmla="*/ 590550 w 864143"/>
              <a:gd name="connsiteY44" fmla="*/ 83344 h 601949"/>
              <a:gd name="connsiteX45" fmla="*/ 600075 w 864143"/>
              <a:gd name="connsiteY45" fmla="*/ 88106 h 601949"/>
              <a:gd name="connsiteX46" fmla="*/ 619125 w 864143"/>
              <a:gd name="connsiteY46" fmla="*/ 100013 h 601949"/>
              <a:gd name="connsiteX47" fmla="*/ 626269 w 864143"/>
              <a:gd name="connsiteY47" fmla="*/ 104775 h 601949"/>
              <a:gd name="connsiteX48" fmla="*/ 645319 w 864143"/>
              <a:gd name="connsiteY48" fmla="*/ 116681 h 601949"/>
              <a:gd name="connsiteX49" fmla="*/ 654844 w 864143"/>
              <a:gd name="connsiteY49" fmla="*/ 130969 h 601949"/>
              <a:gd name="connsiteX50" fmla="*/ 661988 w 864143"/>
              <a:gd name="connsiteY50" fmla="*/ 140494 h 601949"/>
              <a:gd name="connsiteX51" fmla="*/ 666750 w 864143"/>
              <a:gd name="connsiteY51" fmla="*/ 147638 h 601949"/>
              <a:gd name="connsiteX52" fmla="*/ 681038 w 864143"/>
              <a:gd name="connsiteY52" fmla="*/ 157163 h 601949"/>
              <a:gd name="connsiteX53" fmla="*/ 716757 w 864143"/>
              <a:gd name="connsiteY53" fmla="*/ 180975 h 601949"/>
              <a:gd name="connsiteX54" fmla="*/ 731044 w 864143"/>
              <a:gd name="connsiteY54" fmla="*/ 190500 h 601949"/>
              <a:gd name="connsiteX55" fmla="*/ 738188 w 864143"/>
              <a:gd name="connsiteY55" fmla="*/ 195263 h 601949"/>
              <a:gd name="connsiteX56" fmla="*/ 766763 w 864143"/>
              <a:gd name="connsiteY56" fmla="*/ 219075 h 601949"/>
              <a:gd name="connsiteX57" fmla="*/ 773907 w 864143"/>
              <a:gd name="connsiteY57" fmla="*/ 221456 h 601949"/>
              <a:gd name="connsiteX58" fmla="*/ 785813 w 864143"/>
              <a:gd name="connsiteY58" fmla="*/ 228600 h 601949"/>
              <a:gd name="connsiteX59" fmla="*/ 792957 w 864143"/>
              <a:gd name="connsiteY59" fmla="*/ 230981 h 601949"/>
              <a:gd name="connsiteX60" fmla="*/ 804863 w 864143"/>
              <a:gd name="connsiteY60" fmla="*/ 238125 h 601949"/>
              <a:gd name="connsiteX61" fmla="*/ 845344 w 864143"/>
              <a:gd name="connsiteY61" fmla="*/ 271463 h 601949"/>
              <a:gd name="connsiteX62" fmla="*/ 847725 w 864143"/>
              <a:gd name="connsiteY62" fmla="*/ 278606 h 601949"/>
              <a:gd name="connsiteX63" fmla="*/ 840582 w 864143"/>
              <a:gd name="connsiteY63" fmla="*/ 307273 h 601949"/>
              <a:gd name="connsiteX64" fmla="*/ 819150 w 864143"/>
              <a:gd name="connsiteY64" fmla="*/ 323941 h 601949"/>
              <a:gd name="connsiteX65" fmla="*/ 842481 w 864143"/>
              <a:gd name="connsiteY65" fmla="*/ 330867 h 601949"/>
              <a:gd name="connsiteX66" fmla="*/ 864086 w 864143"/>
              <a:gd name="connsiteY66" fmla="*/ 354806 h 601949"/>
              <a:gd name="connsiteX67" fmla="*/ 835819 w 864143"/>
              <a:gd name="connsiteY67" fmla="*/ 383381 h 601949"/>
              <a:gd name="connsiteX68" fmla="*/ 859151 w 864143"/>
              <a:gd name="connsiteY68" fmla="*/ 377984 h 601949"/>
              <a:gd name="connsiteX69" fmla="*/ 807244 w 864143"/>
              <a:gd name="connsiteY69" fmla="*/ 404813 h 601949"/>
              <a:gd name="connsiteX70" fmla="*/ 790575 w 864143"/>
              <a:gd name="connsiteY70" fmla="*/ 416719 h 601949"/>
              <a:gd name="connsiteX71" fmla="*/ 781050 w 864143"/>
              <a:gd name="connsiteY71" fmla="*/ 400050 h 601949"/>
              <a:gd name="connsiteX72" fmla="*/ 773907 w 864143"/>
              <a:gd name="connsiteY72" fmla="*/ 385763 h 601949"/>
              <a:gd name="connsiteX73" fmla="*/ 766763 w 864143"/>
              <a:gd name="connsiteY73" fmla="*/ 388144 h 601949"/>
              <a:gd name="connsiteX74" fmla="*/ 754857 w 864143"/>
              <a:gd name="connsiteY74" fmla="*/ 402431 h 601949"/>
              <a:gd name="connsiteX75" fmla="*/ 747713 w 864143"/>
              <a:gd name="connsiteY75" fmla="*/ 407194 h 601949"/>
              <a:gd name="connsiteX76" fmla="*/ 742950 w 864143"/>
              <a:gd name="connsiteY76" fmla="*/ 414338 h 601949"/>
              <a:gd name="connsiteX77" fmla="*/ 733425 w 864143"/>
              <a:gd name="connsiteY77" fmla="*/ 431006 h 601949"/>
              <a:gd name="connsiteX78" fmla="*/ 726282 w 864143"/>
              <a:gd name="connsiteY78" fmla="*/ 438150 h 601949"/>
              <a:gd name="connsiteX79" fmla="*/ 747404 w 864143"/>
              <a:gd name="connsiteY79" fmla="*/ 462471 h 601949"/>
              <a:gd name="connsiteX80" fmla="*/ 739223 w 864143"/>
              <a:gd name="connsiteY80" fmla="*/ 480506 h 601949"/>
              <a:gd name="connsiteX81" fmla="*/ 758619 w 864143"/>
              <a:gd name="connsiteY81" fmla="*/ 519358 h 601949"/>
              <a:gd name="connsiteX82" fmla="*/ 721519 w 864143"/>
              <a:gd name="connsiteY82" fmla="*/ 538163 h 601949"/>
              <a:gd name="connsiteX83" fmla="*/ 749786 w 864143"/>
              <a:gd name="connsiteY83" fmla="*/ 562862 h 601949"/>
              <a:gd name="connsiteX84" fmla="*/ 716756 w 864143"/>
              <a:gd name="connsiteY84" fmla="*/ 568801 h 601949"/>
              <a:gd name="connsiteX85" fmla="*/ 704850 w 864143"/>
              <a:gd name="connsiteY85" fmla="*/ 576263 h 601949"/>
              <a:gd name="connsiteX86" fmla="*/ 702469 w 864143"/>
              <a:gd name="connsiteY86" fmla="*/ 592931 h 601949"/>
              <a:gd name="connsiteX87" fmla="*/ 695325 w 864143"/>
              <a:gd name="connsiteY87" fmla="*/ 597694 h 601949"/>
              <a:gd name="connsiteX88" fmla="*/ 716620 w 864143"/>
              <a:gd name="connsiteY88" fmla="*/ 601949 h 601949"/>
              <a:gd name="connsiteX89" fmla="*/ 676275 w 864143"/>
              <a:gd name="connsiteY89" fmla="*/ 597694 h 601949"/>
              <a:gd name="connsiteX90" fmla="*/ 671513 w 864143"/>
              <a:gd name="connsiteY90" fmla="*/ 583406 h 601949"/>
              <a:gd name="connsiteX91" fmla="*/ 666750 w 864143"/>
              <a:gd name="connsiteY91" fmla="*/ 569119 h 601949"/>
              <a:gd name="connsiteX92" fmla="*/ 664369 w 864143"/>
              <a:gd name="connsiteY92" fmla="*/ 561975 h 601949"/>
              <a:gd name="connsiteX93" fmla="*/ 650082 w 864143"/>
              <a:gd name="connsiteY93" fmla="*/ 550069 h 601949"/>
              <a:gd name="connsiteX94" fmla="*/ 642938 w 864143"/>
              <a:gd name="connsiteY94" fmla="*/ 542925 h 601949"/>
              <a:gd name="connsiteX95" fmla="*/ 628650 w 864143"/>
              <a:gd name="connsiteY95" fmla="*/ 535781 h 601949"/>
              <a:gd name="connsiteX96" fmla="*/ 614363 w 864143"/>
              <a:gd name="connsiteY96" fmla="*/ 526256 h 601949"/>
              <a:gd name="connsiteX97" fmla="*/ 604838 w 864143"/>
              <a:gd name="connsiteY97" fmla="*/ 519113 h 601949"/>
              <a:gd name="connsiteX98" fmla="*/ 590550 w 864143"/>
              <a:gd name="connsiteY98" fmla="*/ 514350 h 601949"/>
              <a:gd name="connsiteX99" fmla="*/ 583407 w 864143"/>
              <a:gd name="connsiteY99" fmla="*/ 511969 h 601949"/>
              <a:gd name="connsiteX100" fmla="*/ 566738 w 864143"/>
              <a:gd name="connsiteY100" fmla="*/ 504825 h 601949"/>
              <a:gd name="connsiteX101" fmla="*/ 557213 w 864143"/>
              <a:gd name="connsiteY101" fmla="*/ 497681 h 601949"/>
              <a:gd name="connsiteX102" fmla="*/ 542925 w 864143"/>
              <a:gd name="connsiteY102" fmla="*/ 488156 h 601949"/>
              <a:gd name="connsiteX103" fmla="*/ 535782 w 864143"/>
              <a:gd name="connsiteY103" fmla="*/ 483394 h 601949"/>
              <a:gd name="connsiteX104" fmla="*/ 531019 w 864143"/>
              <a:gd name="connsiteY104" fmla="*/ 476250 h 601949"/>
              <a:gd name="connsiteX105" fmla="*/ 516732 w 864143"/>
              <a:gd name="connsiteY105" fmla="*/ 466725 h 601949"/>
              <a:gd name="connsiteX106" fmla="*/ 502444 w 864143"/>
              <a:gd name="connsiteY106" fmla="*/ 457200 h 601949"/>
              <a:gd name="connsiteX107" fmla="*/ 492919 w 864143"/>
              <a:gd name="connsiteY107" fmla="*/ 450056 h 601949"/>
              <a:gd name="connsiteX108" fmla="*/ 478632 w 864143"/>
              <a:gd name="connsiteY108" fmla="*/ 435769 h 601949"/>
              <a:gd name="connsiteX109" fmla="*/ 461963 w 864143"/>
              <a:gd name="connsiteY109" fmla="*/ 423863 h 601949"/>
              <a:gd name="connsiteX110" fmla="*/ 457200 w 864143"/>
              <a:gd name="connsiteY110" fmla="*/ 416719 h 601949"/>
              <a:gd name="connsiteX111" fmla="*/ 442913 w 864143"/>
              <a:gd name="connsiteY111" fmla="*/ 407194 h 601949"/>
              <a:gd name="connsiteX112" fmla="*/ 438150 w 864143"/>
              <a:gd name="connsiteY112" fmla="*/ 400050 h 601949"/>
              <a:gd name="connsiteX113" fmla="*/ 428625 w 864143"/>
              <a:gd name="connsiteY113" fmla="*/ 392906 h 601949"/>
              <a:gd name="connsiteX114" fmla="*/ 407194 w 864143"/>
              <a:gd name="connsiteY114" fmla="*/ 376238 h 601949"/>
              <a:gd name="connsiteX115" fmla="*/ 392907 w 864143"/>
              <a:gd name="connsiteY115" fmla="*/ 369094 h 601949"/>
              <a:gd name="connsiteX116" fmla="*/ 378619 w 864143"/>
              <a:gd name="connsiteY116" fmla="*/ 364331 h 601949"/>
              <a:gd name="connsiteX117" fmla="*/ 342901 w 864143"/>
              <a:gd name="connsiteY117" fmla="*/ 361813 h 601949"/>
              <a:gd name="connsiteX118" fmla="*/ 219075 w 864143"/>
              <a:gd name="connsiteY118" fmla="*/ 371293 h 601949"/>
              <a:gd name="connsiteX119" fmla="*/ 159544 w 864143"/>
              <a:gd name="connsiteY119" fmla="*/ 387917 h 601949"/>
              <a:gd name="connsiteX120" fmla="*/ 152400 w 864143"/>
              <a:gd name="connsiteY120" fmla="*/ 378619 h 601949"/>
              <a:gd name="connsiteX121" fmla="*/ 142875 w 864143"/>
              <a:gd name="connsiteY121" fmla="*/ 381000 h 601949"/>
              <a:gd name="connsiteX122" fmla="*/ 104775 w 864143"/>
              <a:gd name="connsiteY122" fmla="*/ 397669 h 601949"/>
              <a:gd name="connsiteX123" fmla="*/ 66675 w 864143"/>
              <a:gd name="connsiteY123" fmla="*/ 402431 h 601949"/>
              <a:gd name="connsiteX124" fmla="*/ 52388 w 864143"/>
              <a:gd name="connsiteY124" fmla="*/ 407194 h 601949"/>
              <a:gd name="connsiteX125" fmla="*/ 45244 w 864143"/>
              <a:gd name="connsiteY125" fmla="*/ 411956 h 601949"/>
              <a:gd name="connsiteX126" fmla="*/ 35719 w 864143"/>
              <a:gd name="connsiteY126" fmla="*/ 414338 h 601949"/>
              <a:gd name="connsiteX127" fmla="*/ 21432 w 864143"/>
              <a:gd name="connsiteY127" fmla="*/ 419100 h 601949"/>
              <a:gd name="connsiteX128" fmla="*/ 7144 w 864143"/>
              <a:gd name="connsiteY128" fmla="*/ 423863 h 601949"/>
              <a:gd name="connsiteX129" fmla="*/ 0 w 864143"/>
              <a:gd name="connsiteY129" fmla="*/ 426244 h 601949"/>
              <a:gd name="connsiteX130" fmla="*/ 4763 w 864143"/>
              <a:gd name="connsiteY130" fmla="*/ 428852 h 601949"/>
              <a:gd name="connsiteX0" fmla="*/ 4763 w 864143"/>
              <a:gd name="connsiteY0" fmla="*/ 428852 h 601949"/>
              <a:gd name="connsiteX1" fmla="*/ 9525 w 864143"/>
              <a:gd name="connsiteY1" fmla="*/ 416719 h 601949"/>
              <a:gd name="connsiteX2" fmla="*/ 11907 w 864143"/>
              <a:gd name="connsiteY2" fmla="*/ 407194 h 601949"/>
              <a:gd name="connsiteX3" fmla="*/ 16497 w 864143"/>
              <a:gd name="connsiteY3" fmla="*/ 223331 h 601949"/>
              <a:gd name="connsiteX4" fmla="*/ 21432 w 864143"/>
              <a:gd name="connsiteY4" fmla="*/ 130969 h 601949"/>
              <a:gd name="connsiteX5" fmla="*/ 38100 w 864143"/>
              <a:gd name="connsiteY5" fmla="*/ 128588 h 601949"/>
              <a:gd name="connsiteX6" fmla="*/ 66675 w 864143"/>
              <a:gd name="connsiteY6" fmla="*/ 123825 h 601949"/>
              <a:gd name="connsiteX7" fmla="*/ 88107 w 864143"/>
              <a:gd name="connsiteY7" fmla="*/ 116681 h 601949"/>
              <a:gd name="connsiteX8" fmla="*/ 95250 w 864143"/>
              <a:gd name="connsiteY8" fmla="*/ 114300 h 601949"/>
              <a:gd name="connsiteX9" fmla="*/ 102394 w 864143"/>
              <a:gd name="connsiteY9" fmla="*/ 109538 h 601949"/>
              <a:gd name="connsiteX10" fmla="*/ 116682 w 864143"/>
              <a:gd name="connsiteY10" fmla="*/ 104775 h 601949"/>
              <a:gd name="connsiteX11" fmla="*/ 147638 w 864143"/>
              <a:gd name="connsiteY11" fmla="*/ 95250 h 601949"/>
              <a:gd name="connsiteX12" fmla="*/ 159544 w 864143"/>
              <a:gd name="connsiteY12" fmla="*/ 92869 h 601949"/>
              <a:gd name="connsiteX13" fmla="*/ 173832 w 864143"/>
              <a:gd name="connsiteY13" fmla="*/ 88106 h 601949"/>
              <a:gd name="connsiteX14" fmla="*/ 180975 w 864143"/>
              <a:gd name="connsiteY14" fmla="*/ 85725 h 601949"/>
              <a:gd name="connsiteX15" fmla="*/ 190500 w 864143"/>
              <a:gd name="connsiteY15" fmla="*/ 80963 h 601949"/>
              <a:gd name="connsiteX16" fmla="*/ 240507 w 864143"/>
              <a:gd name="connsiteY16" fmla="*/ 76200 h 601949"/>
              <a:gd name="connsiteX17" fmla="*/ 269082 w 864143"/>
              <a:gd name="connsiteY17" fmla="*/ 69056 h 601949"/>
              <a:gd name="connsiteX18" fmla="*/ 292894 w 864143"/>
              <a:gd name="connsiteY18" fmla="*/ 59531 h 601949"/>
              <a:gd name="connsiteX19" fmla="*/ 302419 w 864143"/>
              <a:gd name="connsiteY19" fmla="*/ 57150 h 601949"/>
              <a:gd name="connsiteX20" fmla="*/ 316707 w 864143"/>
              <a:gd name="connsiteY20" fmla="*/ 52388 h 601949"/>
              <a:gd name="connsiteX21" fmla="*/ 328613 w 864143"/>
              <a:gd name="connsiteY21" fmla="*/ 50006 h 601949"/>
              <a:gd name="connsiteX22" fmla="*/ 335757 w 864143"/>
              <a:gd name="connsiteY22" fmla="*/ 47625 h 601949"/>
              <a:gd name="connsiteX23" fmla="*/ 345282 w 864143"/>
              <a:gd name="connsiteY23" fmla="*/ 45244 h 601949"/>
              <a:gd name="connsiteX24" fmla="*/ 357188 w 864143"/>
              <a:gd name="connsiteY24" fmla="*/ 42863 h 601949"/>
              <a:gd name="connsiteX25" fmla="*/ 371475 w 864143"/>
              <a:gd name="connsiteY25" fmla="*/ 38100 h 601949"/>
              <a:gd name="connsiteX26" fmla="*/ 381000 w 864143"/>
              <a:gd name="connsiteY26" fmla="*/ 35719 h 601949"/>
              <a:gd name="connsiteX27" fmla="*/ 388144 w 864143"/>
              <a:gd name="connsiteY27" fmla="*/ 33338 h 601949"/>
              <a:gd name="connsiteX28" fmla="*/ 404813 w 864143"/>
              <a:gd name="connsiteY28" fmla="*/ 30956 h 601949"/>
              <a:gd name="connsiteX29" fmla="*/ 428625 w 864143"/>
              <a:gd name="connsiteY29" fmla="*/ 23813 h 601949"/>
              <a:gd name="connsiteX30" fmla="*/ 435769 w 864143"/>
              <a:gd name="connsiteY30" fmla="*/ 21431 h 601949"/>
              <a:gd name="connsiteX31" fmla="*/ 445294 w 864143"/>
              <a:gd name="connsiteY31" fmla="*/ 19050 h 601949"/>
              <a:gd name="connsiteX32" fmla="*/ 454819 w 864143"/>
              <a:gd name="connsiteY32" fmla="*/ 14288 h 601949"/>
              <a:gd name="connsiteX33" fmla="*/ 466725 w 864143"/>
              <a:gd name="connsiteY33" fmla="*/ 11906 h 601949"/>
              <a:gd name="connsiteX34" fmla="*/ 483394 w 864143"/>
              <a:gd name="connsiteY34" fmla="*/ 7144 h 601949"/>
              <a:gd name="connsiteX35" fmla="*/ 490538 w 864143"/>
              <a:gd name="connsiteY35" fmla="*/ 0 h 601949"/>
              <a:gd name="connsiteX36" fmla="*/ 500063 w 864143"/>
              <a:gd name="connsiteY36" fmla="*/ 14288 h 601949"/>
              <a:gd name="connsiteX37" fmla="*/ 524739 w 864143"/>
              <a:gd name="connsiteY37" fmla="*/ 11018 h 601949"/>
              <a:gd name="connsiteX38" fmla="*/ 519113 w 864143"/>
              <a:gd name="connsiteY38" fmla="*/ 38100 h 601949"/>
              <a:gd name="connsiteX39" fmla="*/ 535782 w 864143"/>
              <a:gd name="connsiteY39" fmla="*/ 47625 h 601949"/>
              <a:gd name="connsiteX40" fmla="*/ 540544 w 864143"/>
              <a:gd name="connsiteY40" fmla="*/ 54769 h 601949"/>
              <a:gd name="connsiteX41" fmla="*/ 554832 w 864143"/>
              <a:gd name="connsiteY41" fmla="*/ 59531 h 601949"/>
              <a:gd name="connsiteX42" fmla="*/ 576263 w 864143"/>
              <a:gd name="connsiteY42" fmla="*/ 73819 h 601949"/>
              <a:gd name="connsiteX43" fmla="*/ 583407 w 864143"/>
              <a:gd name="connsiteY43" fmla="*/ 76200 h 601949"/>
              <a:gd name="connsiteX44" fmla="*/ 590550 w 864143"/>
              <a:gd name="connsiteY44" fmla="*/ 83344 h 601949"/>
              <a:gd name="connsiteX45" fmla="*/ 600075 w 864143"/>
              <a:gd name="connsiteY45" fmla="*/ 88106 h 601949"/>
              <a:gd name="connsiteX46" fmla="*/ 619125 w 864143"/>
              <a:gd name="connsiteY46" fmla="*/ 100013 h 601949"/>
              <a:gd name="connsiteX47" fmla="*/ 626269 w 864143"/>
              <a:gd name="connsiteY47" fmla="*/ 104775 h 601949"/>
              <a:gd name="connsiteX48" fmla="*/ 645319 w 864143"/>
              <a:gd name="connsiteY48" fmla="*/ 116681 h 601949"/>
              <a:gd name="connsiteX49" fmla="*/ 654844 w 864143"/>
              <a:gd name="connsiteY49" fmla="*/ 130969 h 601949"/>
              <a:gd name="connsiteX50" fmla="*/ 661988 w 864143"/>
              <a:gd name="connsiteY50" fmla="*/ 140494 h 601949"/>
              <a:gd name="connsiteX51" fmla="*/ 666750 w 864143"/>
              <a:gd name="connsiteY51" fmla="*/ 147638 h 601949"/>
              <a:gd name="connsiteX52" fmla="*/ 681038 w 864143"/>
              <a:gd name="connsiteY52" fmla="*/ 157163 h 601949"/>
              <a:gd name="connsiteX53" fmla="*/ 716757 w 864143"/>
              <a:gd name="connsiteY53" fmla="*/ 180975 h 601949"/>
              <a:gd name="connsiteX54" fmla="*/ 731044 w 864143"/>
              <a:gd name="connsiteY54" fmla="*/ 190500 h 601949"/>
              <a:gd name="connsiteX55" fmla="*/ 738188 w 864143"/>
              <a:gd name="connsiteY55" fmla="*/ 195263 h 601949"/>
              <a:gd name="connsiteX56" fmla="*/ 766763 w 864143"/>
              <a:gd name="connsiteY56" fmla="*/ 219075 h 601949"/>
              <a:gd name="connsiteX57" fmla="*/ 773907 w 864143"/>
              <a:gd name="connsiteY57" fmla="*/ 221456 h 601949"/>
              <a:gd name="connsiteX58" fmla="*/ 785813 w 864143"/>
              <a:gd name="connsiteY58" fmla="*/ 228600 h 601949"/>
              <a:gd name="connsiteX59" fmla="*/ 792957 w 864143"/>
              <a:gd name="connsiteY59" fmla="*/ 230981 h 601949"/>
              <a:gd name="connsiteX60" fmla="*/ 804863 w 864143"/>
              <a:gd name="connsiteY60" fmla="*/ 238125 h 601949"/>
              <a:gd name="connsiteX61" fmla="*/ 845344 w 864143"/>
              <a:gd name="connsiteY61" fmla="*/ 271463 h 601949"/>
              <a:gd name="connsiteX62" fmla="*/ 847725 w 864143"/>
              <a:gd name="connsiteY62" fmla="*/ 278606 h 601949"/>
              <a:gd name="connsiteX63" fmla="*/ 840582 w 864143"/>
              <a:gd name="connsiteY63" fmla="*/ 307273 h 601949"/>
              <a:gd name="connsiteX64" fmla="*/ 819150 w 864143"/>
              <a:gd name="connsiteY64" fmla="*/ 323941 h 601949"/>
              <a:gd name="connsiteX65" fmla="*/ 842481 w 864143"/>
              <a:gd name="connsiteY65" fmla="*/ 330867 h 601949"/>
              <a:gd name="connsiteX66" fmla="*/ 864086 w 864143"/>
              <a:gd name="connsiteY66" fmla="*/ 354806 h 601949"/>
              <a:gd name="connsiteX67" fmla="*/ 835819 w 864143"/>
              <a:gd name="connsiteY67" fmla="*/ 383381 h 601949"/>
              <a:gd name="connsiteX68" fmla="*/ 859151 w 864143"/>
              <a:gd name="connsiteY68" fmla="*/ 377984 h 601949"/>
              <a:gd name="connsiteX69" fmla="*/ 807244 w 864143"/>
              <a:gd name="connsiteY69" fmla="*/ 404813 h 601949"/>
              <a:gd name="connsiteX70" fmla="*/ 790575 w 864143"/>
              <a:gd name="connsiteY70" fmla="*/ 416719 h 601949"/>
              <a:gd name="connsiteX71" fmla="*/ 781050 w 864143"/>
              <a:gd name="connsiteY71" fmla="*/ 400050 h 601949"/>
              <a:gd name="connsiteX72" fmla="*/ 773907 w 864143"/>
              <a:gd name="connsiteY72" fmla="*/ 385763 h 601949"/>
              <a:gd name="connsiteX73" fmla="*/ 766763 w 864143"/>
              <a:gd name="connsiteY73" fmla="*/ 388144 h 601949"/>
              <a:gd name="connsiteX74" fmla="*/ 754857 w 864143"/>
              <a:gd name="connsiteY74" fmla="*/ 402431 h 601949"/>
              <a:gd name="connsiteX75" fmla="*/ 747713 w 864143"/>
              <a:gd name="connsiteY75" fmla="*/ 407194 h 601949"/>
              <a:gd name="connsiteX76" fmla="*/ 742950 w 864143"/>
              <a:gd name="connsiteY76" fmla="*/ 414338 h 601949"/>
              <a:gd name="connsiteX77" fmla="*/ 733425 w 864143"/>
              <a:gd name="connsiteY77" fmla="*/ 431006 h 601949"/>
              <a:gd name="connsiteX78" fmla="*/ 726282 w 864143"/>
              <a:gd name="connsiteY78" fmla="*/ 438150 h 601949"/>
              <a:gd name="connsiteX79" fmla="*/ 747404 w 864143"/>
              <a:gd name="connsiteY79" fmla="*/ 462471 h 601949"/>
              <a:gd name="connsiteX80" fmla="*/ 739223 w 864143"/>
              <a:gd name="connsiteY80" fmla="*/ 480506 h 601949"/>
              <a:gd name="connsiteX81" fmla="*/ 758619 w 864143"/>
              <a:gd name="connsiteY81" fmla="*/ 519358 h 601949"/>
              <a:gd name="connsiteX82" fmla="*/ 721519 w 864143"/>
              <a:gd name="connsiteY82" fmla="*/ 538163 h 601949"/>
              <a:gd name="connsiteX83" fmla="*/ 749786 w 864143"/>
              <a:gd name="connsiteY83" fmla="*/ 562862 h 601949"/>
              <a:gd name="connsiteX84" fmla="*/ 716756 w 864143"/>
              <a:gd name="connsiteY84" fmla="*/ 568801 h 601949"/>
              <a:gd name="connsiteX85" fmla="*/ 704850 w 864143"/>
              <a:gd name="connsiteY85" fmla="*/ 576263 h 601949"/>
              <a:gd name="connsiteX86" fmla="*/ 702469 w 864143"/>
              <a:gd name="connsiteY86" fmla="*/ 592931 h 601949"/>
              <a:gd name="connsiteX87" fmla="*/ 695325 w 864143"/>
              <a:gd name="connsiteY87" fmla="*/ 597694 h 601949"/>
              <a:gd name="connsiteX88" fmla="*/ 716620 w 864143"/>
              <a:gd name="connsiteY88" fmla="*/ 601949 h 601949"/>
              <a:gd name="connsiteX89" fmla="*/ 676275 w 864143"/>
              <a:gd name="connsiteY89" fmla="*/ 597694 h 601949"/>
              <a:gd name="connsiteX90" fmla="*/ 671513 w 864143"/>
              <a:gd name="connsiteY90" fmla="*/ 583406 h 601949"/>
              <a:gd name="connsiteX91" fmla="*/ 666750 w 864143"/>
              <a:gd name="connsiteY91" fmla="*/ 569119 h 601949"/>
              <a:gd name="connsiteX92" fmla="*/ 664369 w 864143"/>
              <a:gd name="connsiteY92" fmla="*/ 561975 h 601949"/>
              <a:gd name="connsiteX93" fmla="*/ 650082 w 864143"/>
              <a:gd name="connsiteY93" fmla="*/ 550069 h 601949"/>
              <a:gd name="connsiteX94" fmla="*/ 642938 w 864143"/>
              <a:gd name="connsiteY94" fmla="*/ 542925 h 601949"/>
              <a:gd name="connsiteX95" fmla="*/ 628650 w 864143"/>
              <a:gd name="connsiteY95" fmla="*/ 535781 h 601949"/>
              <a:gd name="connsiteX96" fmla="*/ 614363 w 864143"/>
              <a:gd name="connsiteY96" fmla="*/ 526256 h 601949"/>
              <a:gd name="connsiteX97" fmla="*/ 604838 w 864143"/>
              <a:gd name="connsiteY97" fmla="*/ 519113 h 601949"/>
              <a:gd name="connsiteX98" fmla="*/ 590550 w 864143"/>
              <a:gd name="connsiteY98" fmla="*/ 514350 h 601949"/>
              <a:gd name="connsiteX99" fmla="*/ 583407 w 864143"/>
              <a:gd name="connsiteY99" fmla="*/ 511969 h 601949"/>
              <a:gd name="connsiteX100" fmla="*/ 566738 w 864143"/>
              <a:gd name="connsiteY100" fmla="*/ 504825 h 601949"/>
              <a:gd name="connsiteX101" fmla="*/ 557213 w 864143"/>
              <a:gd name="connsiteY101" fmla="*/ 497681 h 601949"/>
              <a:gd name="connsiteX102" fmla="*/ 542925 w 864143"/>
              <a:gd name="connsiteY102" fmla="*/ 488156 h 601949"/>
              <a:gd name="connsiteX103" fmla="*/ 535782 w 864143"/>
              <a:gd name="connsiteY103" fmla="*/ 483394 h 601949"/>
              <a:gd name="connsiteX104" fmla="*/ 531019 w 864143"/>
              <a:gd name="connsiteY104" fmla="*/ 476250 h 601949"/>
              <a:gd name="connsiteX105" fmla="*/ 516732 w 864143"/>
              <a:gd name="connsiteY105" fmla="*/ 466725 h 601949"/>
              <a:gd name="connsiteX106" fmla="*/ 502444 w 864143"/>
              <a:gd name="connsiteY106" fmla="*/ 457200 h 601949"/>
              <a:gd name="connsiteX107" fmla="*/ 492919 w 864143"/>
              <a:gd name="connsiteY107" fmla="*/ 450056 h 601949"/>
              <a:gd name="connsiteX108" fmla="*/ 478632 w 864143"/>
              <a:gd name="connsiteY108" fmla="*/ 435769 h 601949"/>
              <a:gd name="connsiteX109" fmla="*/ 461963 w 864143"/>
              <a:gd name="connsiteY109" fmla="*/ 423863 h 601949"/>
              <a:gd name="connsiteX110" fmla="*/ 457200 w 864143"/>
              <a:gd name="connsiteY110" fmla="*/ 416719 h 601949"/>
              <a:gd name="connsiteX111" fmla="*/ 442913 w 864143"/>
              <a:gd name="connsiteY111" fmla="*/ 407194 h 601949"/>
              <a:gd name="connsiteX112" fmla="*/ 438150 w 864143"/>
              <a:gd name="connsiteY112" fmla="*/ 400050 h 601949"/>
              <a:gd name="connsiteX113" fmla="*/ 428625 w 864143"/>
              <a:gd name="connsiteY113" fmla="*/ 392906 h 601949"/>
              <a:gd name="connsiteX114" fmla="*/ 407194 w 864143"/>
              <a:gd name="connsiteY114" fmla="*/ 376238 h 601949"/>
              <a:gd name="connsiteX115" fmla="*/ 392907 w 864143"/>
              <a:gd name="connsiteY115" fmla="*/ 369094 h 601949"/>
              <a:gd name="connsiteX116" fmla="*/ 378619 w 864143"/>
              <a:gd name="connsiteY116" fmla="*/ 364331 h 601949"/>
              <a:gd name="connsiteX117" fmla="*/ 342901 w 864143"/>
              <a:gd name="connsiteY117" fmla="*/ 361813 h 601949"/>
              <a:gd name="connsiteX118" fmla="*/ 219075 w 864143"/>
              <a:gd name="connsiteY118" fmla="*/ 371293 h 601949"/>
              <a:gd name="connsiteX119" fmla="*/ 159544 w 864143"/>
              <a:gd name="connsiteY119" fmla="*/ 387917 h 601949"/>
              <a:gd name="connsiteX120" fmla="*/ 152400 w 864143"/>
              <a:gd name="connsiteY120" fmla="*/ 378619 h 601949"/>
              <a:gd name="connsiteX121" fmla="*/ 142875 w 864143"/>
              <a:gd name="connsiteY121" fmla="*/ 381000 h 601949"/>
              <a:gd name="connsiteX122" fmla="*/ 104775 w 864143"/>
              <a:gd name="connsiteY122" fmla="*/ 397669 h 601949"/>
              <a:gd name="connsiteX123" fmla="*/ 66675 w 864143"/>
              <a:gd name="connsiteY123" fmla="*/ 402431 h 601949"/>
              <a:gd name="connsiteX124" fmla="*/ 52388 w 864143"/>
              <a:gd name="connsiteY124" fmla="*/ 407194 h 601949"/>
              <a:gd name="connsiteX125" fmla="*/ 45244 w 864143"/>
              <a:gd name="connsiteY125" fmla="*/ 411956 h 601949"/>
              <a:gd name="connsiteX126" fmla="*/ 35719 w 864143"/>
              <a:gd name="connsiteY126" fmla="*/ 414338 h 601949"/>
              <a:gd name="connsiteX127" fmla="*/ 21432 w 864143"/>
              <a:gd name="connsiteY127" fmla="*/ 419100 h 601949"/>
              <a:gd name="connsiteX128" fmla="*/ 7144 w 864143"/>
              <a:gd name="connsiteY128" fmla="*/ 423863 h 601949"/>
              <a:gd name="connsiteX129" fmla="*/ 0 w 864143"/>
              <a:gd name="connsiteY129" fmla="*/ 426244 h 601949"/>
              <a:gd name="connsiteX130" fmla="*/ 4763 w 864143"/>
              <a:gd name="connsiteY130" fmla="*/ 428852 h 601949"/>
              <a:gd name="connsiteX0" fmla="*/ 10798 w 870178"/>
              <a:gd name="connsiteY0" fmla="*/ 428852 h 601949"/>
              <a:gd name="connsiteX1" fmla="*/ 15560 w 870178"/>
              <a:gd name="connsiteY1" fmla="*/ 416719 h 601949"/>
              <a:gd name="connsiteX2" fmla="*/ 64 w 870178"/>
              <a:gd name="connsiteY2" fmla="*/ 407195 h 601949"/>
              <a:gd name="connsiteX3" fmla="*/ 22532 w 870178"/>
              <a:gd name="connsiteY3" fmla="*/ 223331 h 601949"/>
              <a:gd name="connsiteX4" fmla="*/ 27467 w 870178"/>
              <a:gd name="connsiteY4" fmla="*/ 130969 h 601949"/>
              <a:gd name="connsiteX5" fmla="*/ 44135 w 870178"/>
              <a:gd name="connsiteY5" fmla="*/ 128588 h 601949"/>
              <a:gd name="connsiteX6" fmla="*/ 72710 w 870178"/>
              <a:gd name="connsiteY6" fmla="*/ 123825 h 601949"/>
              <a:gd name="connsiteX7" fmla="*/ 94142 w 870178"/>
              <a:gd name="connsiteY7" fmla="*/ 116681 h 601949"/>
              <a:gd name="connsiteX8" fmla="*/ 101285 w 870178"/>
              <a:gd name="connsiteY8" fmla="*/ 114300 h 601949"/>
              <a:gd name="connsiteX9" fmla="*/ 108429 w 870178"/>
              <a:gd name="connsiteY9" fmla="*/ 109538 h 601949"/>
              <a:gd name="connsiteX10" fmla="*/ 122717 w 870178"/>
              <a:gd name="connsiteY10" fmla="*/ 104775 h 601949"/>
              <a:gd name="connsiteX11" fmla="*/ 153673 w 870178"/>
              <a:gd name="connsiteY11" fmla="*/ 95250 h 601949"/>
              <a:gd name="connsiteX12" fmla="*/ 165579 w 870178"/>
              <a:gd name="connsiteY12" fmla="*/ 92869 h 601949"/>
              <a:gd name="connsiteX13" fmla="*/ 179867 w 870178"/>
              <a:gd name="connsiteY13" fmla="*/ 88106 h 601949"/>
              <a:gd name="connsiteX14" fmla="*/ 187010 w 870178"/>
              <a:gd name="connsiteY14" fmla="*/ 85725 h 601949"/>
              <a:gd name="connsiteX15" fmla="*/ 196535 w 870178"/>
              <a:gd name="connsiteY15" fmla="*/ 80963 h 601949"/>
              <a:gd name="connsiteX16" fmla="*/ 246542 w 870178"/>
              <a:gd name="connsiteY16" fmla="*/ 76200 h 601949"/>
              <a:gd name="connsiteX17" fmla="*/ 275117 w 870178"/>
              <a:gd name="connsiteY17" fmla="*/ 69056 h 601949"/>
              <a:gd name="connsiteX18" fmla="*/ 298929 w 870178"/>
              <a:gd name="connsiteY18" fmla="*/ 59531 h 601949"/>
              <a:gd name="connsiteX19" fmla="*/ 308454 w 870178"/>
              <a:gd name="connsiteY19" fmla="*/ 57150 h 601949"/>
              <a:gd name="connsiteX20" fmla="*/ 322742 w 870178"/>
              <a:gd name="connsiteY20" fmla="*/ 52388 h 601949"/>
              <a:gd name="connsiteX21" fmla="*/ 334648 w 870178"/>
              <a:gd name="connsiteY21" fmla="*/ 50006 h 601949"/>
              <a:gd name="connsiteX22" fmla="*/ 341792 w 870178"/>
              <a:gd name="connsiteY22" fmla="*/ 47625 h 601949"/>
              <a:gd name="connsiteX23" fmla="*/ 351317 w 870178"/>
              <a:gd name="connsiteY23" fmla="*/ 45244 h 601949"/>
              <a:gd name="connsiteX24" fmla="*/ 363223 w 870178"/>
              <a:gd name="connsiteY24" fmla="*/ 42863 h 601949"/>
              <a:gd name="connsiteX25" fmla="*/ 377510 w 870178"/>
              <a:gd name="connsiteY25" fmla="*/ 38100 h 601949"/>
              <a:gd name="connsiteX26" fmla="*/ 387035 w 870178"/>
              <a:gd name="connsiteY26" fmla="*/ 35719 h 601949"/>
              <a:gd name="connsiteX27" fmla="*/ 394179 w 870178"/>
              <a:gd name="connsiteY27" fmla="*/ 33338 h 601949"/>
              <a:gd name="connsiteX28" fmla="*/ 410848 w 870178"/>
              <a:gd name="connsiteY28" fmla="*/ 30956 h 601949"/>
              <a:gd name="connsiteX29" fmla="*/ 434660 w 870178"/>
              <a:gd name="connsiteY29" fmla="*/ 23813 h 601949"/>
              <a:gd name="connsiteX30" fmla="*/ 441804 w 870178"/>
              <a:gd name="connsiteY30" fmla="*/ 21431 h 601949"/>
              <a:gd name="connsiteX31" fmla="*/ 451329 w 870178"/>
              <a:gd name="connsiteY31" fmla="*/ 19050 h 601949"/>
              <a:gd name="connsiteX32" fmla="*/ 460854 w 870178"/>
              <a:gd name="connsiteY32" fmla="*/ 14288 h 601949"/>
              <a:gd name="connsiteX33" fmla="*/ 472760 w 870178"/>
              <a:gd name="connsiteY33" fmla="*/ 11906 h 601949"/>
              <a:gd name="connsiteX34" fmla="*/ 489429 w 870178"/>
              <a:gd name="connsiteY34" fmla="*/ 7144 h 601949"/>
              <a:gd name="connsiteX35" fmla="*/ 496573 w 870178"/>
              <a:gd name="connsiteY35" fmla="*/ 0 h 601949"/>
              <a:gd name="connsiteX36" fmla="*/ 506098 w 870178"/>
              <a:gd name="connsiteY36" fmla="*/ 14288 h 601949"/>
              <a:gd name="connsiteX37" fmla="*/ 530774 w 870178"/>
              <a:gd name="connsiteY37" fmla="*/ 11018 h 601949"/>
              <a:gd name="connsiteX38" fmla="*/ 525148 w 870178"/>
              <a:gd name="connsiteY38" fmla="*/ 38100 h 601949"/>
              <a:gd name="connsiteX39" fmla="*/ 541817 w 870178"/>
              <a:gd name="connsiteY39" fmla="*/ 47625 h 601949"/>
              <a:gd name="connsiteX40" fmla="*/ 546579 w 870178"/>
              <a:gd name="connsiteY40" fmla="*/ 54769 h 601949"/>
              <a:gd name="connsiteX41" fmla="*/ 560867 w 870178"/>
              <a:gd name="connsiteY41" fmla="*/ 59531 h 601949"/>
              <a:gd name="connsiteX42" fmla="*/ 582298 w 870178"/>
              <a:gd name="connsiteY42" fmla="*/ 73819 h 601949"/>
              <a:gd name="connsiteX43" fmla="*/ 589442 w 870178"/>
              <a:gd name="connsiteY43" fmla="*/ 76200 h 601949"/>
              <a:gd name="connsiteX44" fmla="*/ 596585 w 870178"/>
              <a:gd name="connsiteY44" fmla="*/ 83344 h 601949"/>
              <a:gd name="connsiteX45" fmla="*/ 606110 w 870178"/>
              <a:gd name="connsiteY45" fmla="*/ 88106 h 601949"/>
              <a:gd name="connsiteX46" fmla="*/ 625160 w 870178"/>
              <a:gd name="connsiteY46" fmla="*/ 100013 h 601949"/>
              <a:gd name="connsiteX47" fmla="*/ 632304 w 870178"/>
              <a:gd name="connsiteY47" fmla="*/ 104775 h 601949"/>
              <a:gd name="connsiteX48" fmla="*/ 651354 w 870178"/>
              <a:gd name="connsiteY48" fmla="*/ 116681 h 601949"/>
              <a:gd name="connsiteX49" fmla="*/ 660879 w 870178"/>
              <a:gd name="connsiteY49" fmla="*/ 130969 h 601949"/>
              <a:gd name="connsiteX50" fmla="*/ 668023 w 870178"/>
              <a:gd name="connsiteY50" fmla="*/ 140494 h 601949"/>
              <a:gd name="connsiteX51" fmla="*/ 672785 w 870178"/>
              <a:gd name="connsiteY51" fmla="*/ 147638 h 601949"/>
              <a:gd name="connsiteX52" fmla="*/ 687073 w 870178"/>
              <a:gd name="connsiteY52" fmla="*/ 157163 h 601949"/>
              <a:gd name="connsiteX53" fmla="*/ 722792 w 870178"/>
              <a:gd name="connsiteY53" fmla="*/ 180975 h 601949"/>
              <a:gd name="connsiteX54" fmla="*/ 737079 w 870178"/>
              <a:gd name="connsiteY54" fmla="*/ 190500 h 601949"/>
              <a:gd name="connsiteX55" fmla="*/ 744223 w 870178"/>
              <a:gd name="connsiteY55" fmla="*/ 195263 h 601949"/>
              <a:gd name="connsiteX56" fmla="*/ 772798 w 870178"/>
              <a:gd name="connsiteY56" fmla="*/ 219075 h 601949"/>
              <a:gd name="connsiteX57" fmla="*/ 779942 w 870178"/>
              <a:gd name="connsiteY57" fmla="*/ 221456 h 601949"/>
              <a:gd name="connsiteX58" fmla="*/ 791848 w 870178"/>
              <a:gd name="connsiteY58" fmla="*/ 228600 h 601949"/>
              <a:gd name="connsiteX59" fmla="*/ 798992 w 870178"/>
              <a:gd name="connsiteY59" fmla="*/ 230981 h 601949"/>
              <a:gd name="connsiteX60" fmla="*/ 810898 w 870178"/>
              <a:gd name="connsiteY60" fmla="*/ 238125 h 601949"/>
              <a:gd name="connsiteX61" fmla="*/ 851379 w 870178"/>
              <a:gd name="connsiteY61" fmla="*/ 271463 h 601949"/>
              <a:gd name="connsiteX62" fmla="*/ 853760 w 870178"/>
              <a:gd name="connsiteY62" fmla="*/ 278606 h 601949"/>
              <a:gd name="connsiteX63" fmla="*/ 846617 w 870178"/>
              <a:gd name="connsiteY63" fmla="*/ 307273 h 601949"/>
              <a:gd name="connsiteX64" fmla="*/ 825185 w 870178"/>
              <a:gd name="connsiteY64" fmla="*/ 323941 h 601949"/>
              <a:gd name="connsiteX65" fmla="*/ 848516 w 870178"/>
              <a:gd name="connsiteY65" fmla="*/ 330867 h 601949"/>
              <a:gd name="connsiteX66" fmla="*/ 870121 w 870178"/>
              <a:gd name="connsiteY66" fmla="*/ 354806 h 601949"/>
              <a:gd name="connsiteX67" fmla="*/ 841854 w 870178"/>
              <a:gd name="connsiteY67" fmla="*/ 383381 h 601949"/>
              <a:gd name="connsiteX68" fmla="*/ 865186 w 870178"/>
              <a:gd name="connsiteY68" fmla="*/ 377984 h 601949"/>
              <a:gd name="connsiteX69" fmla="*/ 813279 w 870178"/>
              <a:gd name="connsiteY69" fmla="*/ 404813 h 601949"/>
              <a:gd name="connsiteX70" fmla="*/ 796610 w 870178"/>
              <a:gd name="connsiteY70" fmla="*/ 416719 h 601949"/>
              <a:gd name="connsiteX71" fmla="*/ 787085 w 870178"/>
              <a:gd name="connsiteY71" fmla="*/ 400050 h 601949"/>
              <a:gd name="connsiteX72" fmla="*/ 779942 w 870178"/>
              <a:gd name="connsiteY72" fmla="*/ 385763 h 601949"/>
              <a:gd name="connsiteX73" fmla="*/ 772798 w 870178"/>
              <a:gd name="connsiteY73" fmla="*/ 388144 h 601949"/>
              <a:gd name="connsiteX74" fmla="*/ 760892 w 870178"/>
              <a:gd name="connsiteY74" fmla="*/ 402431 h 601949"/>
              <a:gd name="connsiteX75" fmla="*/ 753748 w 870178"/>
              <a:gd name="connsiteY75" fmla="*/ 407194 h 601949"/>
              <a:gd name="connsiteX76" fmla="*/ 748985 w 870178"/>
              <a:gd name="connsiteY76" fmla="*/ 414338 h 601949"/>
              <a:gd name="connsiteX77" fmla="*/ 739460 w 870178"/>
              <a:gd name="connsiteY77" fmla="*/ 431006 h 601949"/>
              <a:gd name="connsiteX78" fmla="*/ 732317 w 870178"/>
              <a:gd name="connsiteY78" fmla="*/ 438150 h 601949"/>
              <a:gd name="connsiteX79" fmla="*/ 753439 w 870178"/>
              <a:gd name="connsiteY79" fmla="*/ 462471 h 601949"/>
              <a:gd name="connsiteX80" fmla="*/ 745258 w 870178"/>
              <a:gd name="connsiteY80" fmla="*/ 480506 h 601949"/>
              <a:gd name="connsiteX81" fmla="*/ 764654 w 870178"/>
              <a:gd name="connsiteY81" fmla="*/ 519358 h 601949"/>
              <a:gd name="connsiteX82" fmla="*/ 727554 w 870178"/>
              <a:gd name="connsiteY82" fmla="*/ 538163 h 601949"/>
              <a:gd name="connsiteX83" fmla="*/ 755821 w 870178"/>
              <a:gd name="connsiteY83" fmla="*/ 562862 h 601949"/>
              <a:gd name="connsiteX84" fmla="*/ 722791 w 870178"/>
              <a:gd name="connsiteY84" fmla="*/ 568801 h 601949"/>
              <a:gd name="connsiteX85" fmla="*/ 710885 w 870178"/>
              <a:gd name="connsiteY85" fmla="*/ 576263 h 601949"/>
              <a:gd name="connsiteX86" fmla="*/ 708504 w 870178"/>
              <a:gd name="connsiteY86" fmla="*/ 592931 h 601949"/>
              <a:gd name="connsiteX87" fmla="*/ 701360 w 870178"/>
              <a:gd name="connsiteY87" fmla="*/ 597694 h 601949"/>
              <a:gd name="connsiteX88" fmla="*/ 722655 w 870178"/>
              <a:gd name="connsiteY88" fmla="*/ 601949 h 601949"/>
              <a:gd name="connsiteX89" fmla="*/ 682310 w 870178"/>
              <a:gd name="connsiteY89" fmla="*/ 597694 h 601949"/>
              <a:gd name="connsiteX90" fmla="*/ 677548 w 870178"/>
              <a:gd name="connsiteY90" fmla="*/ 583406 h 601949"/>
              <a:gd name="connsiteX91" fmla="*/ 672785 w 870178"/>
              <a:gd name="connsiteY91" fmla="*/ 569119 h 601949"/>
              <a:gd name="connsiteX92" fmla="*/ 670404 w 870178"/>
              <a:gd name="connsiteY92" fmla="*/ 561975 h 601949"/>
              <a:gd name="connsiteX93" fmla="*/ 656117 w 870178"/>
              <a:gd name="connsiteY93" fmla="*/ 550069 h 601949"/>
              <a:gd name="connsiteX94" fmla="*/ 648973 w 870178"/>
              <a:gd name="connsiteY94" fmla="*/ 542925 h 601949"/>
              <a:gd name="connsiteX95" fmla="*/ 634685 w 870178"/>
              <a:gd name="connsiteY95" fmla="*/ 535781 h 601949"/>
              <a:gd name="connsiteX96" fmla="*/ 620398 w 870178"/>
              <a:gd name="connsiteY96" fmla="*/ 526256 h 601949"/>
              <a:gd name="connsiteX97" fmla="*/ 610873 w 870178"/>
              <a:gd name="connsiteY97" fmla="*/ 519113 h 601949"/>
              <a:gd name="connsiteX98" fmla="*/ 596585 w 870178"/>
              <a:gd name="connsiteY98" fmla="*/ 514350 h 601949"/>
              <a:gd name="connsiteX99" fmla="*/ 589442 w 870178"/>
              <a:gd name="connsiteY99" fmla="*/ 511969 h 601949"/>
              <a:gd name="connsiteX100" fmla="*/ 572773 w 870178"/>
              <a:gd name="connsiteY100" fmla="*/ 504825 h 601949"/>
              <a:gd name="connsiteX101" fmla="*/ 563248 w 870178"/>
              <a:gd name="connsiteY101" fmla="*/ 497681 h 601949"/>
              <a:gd name="connsiteX102" fmla="*/ 548960 w 870178"/>
              <a:gd name="connsiteY102" fmla="*/ 488156 h 601949"/>
              <a:gd name="connsiteX103" fmla="*/ 541817 w 870178"/>
              <a:gd name="connsiteY103" fmla="*/ 483394 h 601949"/>
              <a:gd name="connsiteX104" fmla="*/ 537054 w 870178"/>
              <a:gd name="connsiteY104" fmla="*/ 476250 h 601949"/>
              <a:gd name="connsiteX105" fmla="*/ 522767 w 870178"/>
              <a:gd name="connsiteY105" fmla="*/ 466725 h 601949"/>
              <a:gd name="connsiteX106" fmla="*/ 508479 w 870178"/>
              <a:gd name="connsiteY106" fmla="*/ 457200 h 601949"/>
              <a:gd name="connsiteX107" fmla="*/ 498954 w 870178"/>
              <a:gd name="connsiteY107" fmla="*/ 450056 h 601949"/>
              <a:gd name="connsiteX108" fmla="*/ 484667 w 870178"/>
              <a:gd name="connsiteY108" fmla="*/ 435769 h 601949"/>
              <a:gd name="connsiteX109" fmla="*/ 467998 w 870178"/>
              <a:gd name="connsiteY109" fmla="*/ 423863 h 601949"/>
              <a:gd name="connsiteX110" fmla="*/ 463235 w 870178"/>
              <a:gd name="connsiteY110" fmla="*/ 416719 h 601949"/>
              <a:gd name="connsiteX111" fmla="*/ 448948 w 870178"/>
              <a:gd name="connsiteY111" fmla="*/ 407194 h 601949"/>
              <a:gd name="connsiteX112" fmla="*/ 444185 w 870178"/>
              <a:gd name="connsiteY112" fmla="*/ 400050 h 601949"/>
              <a:gd name="connsiteX113" fmla="*/ 434660 w 870178"/>
              <a:gd name="connsiteY113" fmla="*/ 392906 h 601949"/>
              <a:gd name="connsiteX114" fmla="*/ 413229 w 870178"/>
              <a:gd name="connsiteY114" fmla="*/ 376238 h 601949"/>
              <a:gd name="connsiteX115" fmla="*/ 398942 w 870178"/>
              <a:gd name="connsiteY115" fmla="*/ 369094 h 601949"/>
              <a:gd name="connsiteX116" fmla="*/ 384654 w 870178"/>
              <a:gd name="connsiteY116" fmla="*/ 364331 h 601949"/>
              <a:gd name="connsiteX117" fmla="*/ 348936 w 870178"/>
              <a:gd name="connsiteY117" fmla="*/ 361813 h 601949"/>
              <a:gd name="connsiteX118" fmla="*/ 225110 w 870178"/>
              <a:gd name="connsiteY118" fmla="*/ 371293 h 601949"/>
              <a:gd name="connsiteX119" fmla="*/ 165579 w 870178"/>
              <a:gd name="connsiteY119" fmla="*/ 387917 h 601949"/>
              <a:gd name="connsiteX120" fmla="*/ 158435 w 870178"/>
              <a:gd name="connsiteY120" fmla="*/ 378619 h 601949"/>
              <a:gd name="connsiteX121" fmla="*/ 148910 w 870178"/>
              <a:gd name="connsiteY121" fmla="*/ 381000 h 601949"/>
              <a:gd name="connsiteX122" fmla="*/ 110810 w 870178"/>
              <a:gd name="connsiteY122" fmla="*/ 397669 h 601949"/>
              <a:gd name="connsiteX123" fmla="*/ 72710 w 870178"/>
              <a:gd name="connsiteY123" fmla="*/ 402431 h 601949"/>
              <a:gd name="connsiteX124" fmla="*/ 58423 w 870178"/>
              <a:gd name="connsiteY124" fmla="*/ 407194 h 601949"/>
              <a:gd name="connsiteX125" fmla="*/ 51279 w 870178"/>
              <a:gd name="connsiteY125" fmla="*/ 411956 h 601949"/>
              <a:gd name="connsiteX126" fmla="*/ 41754 w 870178"/>
              <a:gd name="connsiteY126" fmla="*/ 414338 h 601949"/>
              <a:gd name="connsiteX127" fmla="*/ 27467 w 870178"/>
              <a:gd name="connsiteY127" fmla="*/ 419100 h 601949"/>
              <a:gd name="connsiteX128" fmla="*/ 13179 w 870178"/>
              <a:gd name="connsiteY128" fmla="*/ 423863 h 601949"/>
              <a:gd name="connsiteX129" fmla="*/ 6035 w 870178"/>
              <a:gd name="connsiteY129" fmla="*/ 426244 h 601949"/>
              <a:gd name="connsiteX130" fmla="*/ 10798 w 870178"/>
              <a:gd name="connsiteY130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28078 w 870789"/>
              <a:gd name="connsiteY4" fmla="*/ 130969 h 601949"/>
              <a:gd name="connsiteX5" fmla="*/ 44746 w 870789"/>
              <a:gd name="connsiteY5" fmla="*/ 12858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2428 w 870789"/>
              <a:gd name="connsiteY39" fmla="*/ 47625 h 601949"/>
              <a:gd name="connsiteX40" fmla="*/ 547190 w 870789"/>
              <a:gd name="connsiteY40" fmla="*/ 54769 h 601949"/>
              <a:gd name="connsiteX41" fmla="*/ 561478 w 870789"/>
              <a:gd name="connsiteY41" fmla="*/ 59531 h 601949"/>
              <a:gd name="connsiteX42" fmla="*/ 582909 w 870789"/>
              <a:gd name="connsiteY42" fmla="*/ 73819 h 601949"/>
              <a:gd name="connsiteX43" fmla="*/ 590053 w 870789"/>
              <a:gd name="connsiteY43" fmla="*/ 76200 h 601949"/>
              <a:gd name="connsiteX44" fmla="*/ 597196 w 870789"/>
              <a:gd name="connsiteY44" fmla="*/ 83344 h 601949"/>
              <a:gd name="connsiteX45" fmla="*/ 606721 w 870789"/>
              <a:gd name="connsiteY45" fmla="*/ 88106 h 601949"/>
              <a:gd name="connsiteX46" fmla="*/ 625771 w 870789"/>
              <a:gd name="connsiteY46" fmla="*/ 100013 h 601949"/>
              <a:gd name="connsiteX47" fmla="*/ 632915 w 870789"/>
              <a:gd name="connsiteY47" fmla="*/ 104775 h 601949"/>
              <a:gd name="connsiteX48" fmla="*/ 651965 w 870789"/>
              <a:gd name="connsiteY48" fmla="*/ 116681 h 601949"/>
              <a:gd name="connsiteX49" fmla="*/ 661490 w 870789"/>
              <a:gd name="connsiteY49" fmla="*/ 130969 h 601949"/>
              <a:gd name="connsiteX50" fmla="*/ 668634 w 870789"/>
              <a:gd name="connsiteY50" fmla="*/ 140494 h 601949"/>
              <a:gd name="connsiteX51" fmla="*/ 673396 w 870789"/>
              <a:gd name="connsiteY51" fmla="*/ 147638 h 601949"/>
              <a:gd name="connsiteX52" fmla="*/ 687684 w 870789"/>
              <a:gd name="connsiteY52" fmla="*/ 157163 h 601949"/>
              <a:gd name="connsiteX53" fmla="*/ 723403 w 870789"/>
              <a:gd name="connsiteY53" fmla="*/ 180975 h 601949"/>
              <a:gd name="connsiteX54" fmla="*/ 737690 w 870789"/>
              <a:gd name="connsiteY54" fmla="*/ 190500 h 601949"/>
              <a:gd name="connsiteX55" fmla="*/ 744834 w 870789"/>
              <a:gd name="connsiteY55" fmla="*/ 195263 h 601949"/>
              <a:gd name="connsiteX56" fmla="*/ 773409 w 870789"/>
              <a:gd name="connsiteY56" fmla="*/ 219075 h 601949"/>
              <a:gd name="connsiteX57" fmla="*/ 780553 w 870789"/>
              <a:gd name="connsiteY57" fmla="*/ 221456 h 601949"/>
              <a:gd name="connsiteX58" fmla="*/ 792459 w 870789"/>
              <a:gd name="connsiteY58" fmla="*/ 228600 h 601949"/>
              <a:gd name="connsiteX59" fmla="*/ 799603 w 870789"/>
              <a:gd name="connsiteY59" fmla="*/ 230981 h 601949"/>
              <a:gd name="connsiteX60" fmla="*/ 811509 w 870789"/>
              <a:gd name="connsiteY60" fmla="*/ 238125 h 601949"/>
              <a:gd name="connsiteX61" fmla="*/ 851990 w 870789"/>
              <a:gd name="connsiteY61" fmla="*/ 271463 h 601949"/>
              <a:gd name="connsiteX62" fmla="*/ 854371 w 870789"/>
              <a:gd name="connsiteY62" fmla="*/ 278606 h 601949"/>
              <a:gd name="connsiteX63" fmla="*/ 847228 w 870789"/>
              <a:gd name="connsiteY63" fmla="*/ 307273 h 601949"/>
              <a:gd name="connsiteX64" fmla="*/ 825796 w 870789"/>
              <a:gd name="connsiteY64" fmla="*/ 323941 h 601949"/>
              <a:gd name="connsiteX65" fmla="*/ 849127 w 870789"/>
              <a:gd name="connsiteY65" fmla="*/ 330867 h 601949"/>
              <a:gd name="connsiteX66" fmla="*/ 870732 w 870789"/>
              <a:gd name="connsiteY66" fmla="*/ 354806 h 601949"/>
              <a:gd name="connsiteX67" fmla="*/ 842465 w 870789"/>
              <a:gd name="connsiteY67" fmla="*/ 383381 h 601949"/>
              <a:gd name="connsiteX68" fmla="*/ 865797 w 870789"/>
              <a:gd name="connsiteY68" fmla="*/ 377984 h 601949"/>
              <a:gd name="connsiteX69" fmla="*/ 813890 w 870789"/>
              <a:gd name="connsiteY69" fmla="*/ 404813 h 601949"/>
              <a:gd name="connsiteX70" fmla="*/ 797221 w 870789"/>
              <a:gd name="connsiteY70" fmla="*/ 416719 h 601949"/>
              <a:gd name="connsiteX71" fmla="*/ 787696 w 870789"/>
              <a:gd name="connsiteY71" fmla="*/ 400050 h 601949"/>
              <a:gd name="connsiteX72" fmla="*/ 780553 w 870789"/>
              <a:gd name="connsiteY72" fmla="*/ 385763 h 601949"/>
              <a:gd name="connsiteX73" fmla="*/ 773409 w 870789"/>
              <a:gd name="connsiteY73" fmla="*/ 388144 h 601949"/>
              <a:gd name="connsiteX74" fmla="*/ 761503 w 870789"/>
              <a:gd name="connsiteY74" fmla="*/ 402431 h 601949"/>
              <a:gd name="connsiteX75" fmla="*/ 754359 w 870789"/>
              <a:gd name="connsiteY75" fmla="*/ 407194 h 601949"/>
              <a:gd name="connsiteX76" fmla="*/ 749596 w 870789"/>
              <a:gd name="connsiteY76" fmla="*/ 414338 h 601949"/>
              <a:gd name="connsiteX77" fmla="*/ 740071 w 870789"/>
              <a:gd name="connsiteY77" fmla="*/ 431006 h 601949"/>
              <a:gd name="connsiteX78" fmla="*/ 732928 w 870789"/>
              <a:gd name="connsiteY78" fmla="*/ 438150 h 601949"/>
              <a:gd name="connsiteX79" fmla="*/ 754050 w 870789"/>
              <a:gd name="connsiteY79" fmla="*/ 462471 h 601949"/>
              <a:gd name="connsiteX80" fmla="*/ 745869 w 870789"/>
              <a:gd name="connsiteY80" fmla="*/ 480506 h 601949"/>
              <a:gd name="connsiteX81" fmla="*/ 765265 w 870789"/>
              <a:gd name="connsiteY81" fmla="*/ 519358 h 601949"/>
              <a:gd name="connsiteX82" fmla="*/ 728165 w 870789"/>
              <a:gd name="connsiteY82" fmla="*/ 538163 h 601949"/>
              <a:gd name="connsiteX83" fmla="*/ 756432 w 870789"/>
              <a:gd name="connsiteY83" fmla="*/ 562862 h 601949"/>
              <a:gd name="connsiteX84" fmla="*/ 723402 w 870789"/>
              <a:gd name="connsiteY84" fmla="*/ 568801 h 601949"/>
              <a:gd name="connsiteX85" fmla="*/ 711496 w 870789"/>
              <a:gd name="connsiteY85" fmla="*/ 576263 h 601949"/>
              <a:gd name="connsiteX86" fmla="*/ 709115 w 870789"/>
              <a:gd name="connsiteY86" fmla="*/ 592931 h 601949"/>
              <a:gd name="connsiteX87" fmla="*/ 701971 w 870789"/>
              <a:gd name="connsiteY87" fmla="*/ 597694 h 601949"/>
              <a:gd name="connsiteX88" fmla="*/ 723266 w 870789"/>
              <a:gd name="connsiteY88" fmla="*/ 601949 h 601949"/>
              <a:gd name="connsiteX89" fmla="*/ 682921 w 870789"/>
              <a:gd name="connsiteY89" fmla="*/ 597694 h 601949"/>
              <a:gd name="connsiteX90" fmla="*/ 678159 w 870789"/>
              <a:gd name="connsiteY90" fmla="*/ 583406 h 601949"/>
              <a:gd name="connsiteX91" fmla="*/ 673396 w 870789"/>
              <a:gd name="connsiteY91" fmla="*/ 569119 h 601949"/>
              <a:gd name="connsiteX92" fmla="*/ 671015 w 870789"/>
              <a:gd name="connsiteY92" fmla="*/ 561975 h 601949"/>
              <a:gd name="connsiteX93" fmla="*/ 656728 w 870789"/>
              <a:gd name="connsiteY93" fmla="*/ 550069 h 601949"/>
              <a:gd name="connsiteX94" fmla="*/ 649584 w 870789"/>
              <a:gd name="connsiteY94" fmla="*/ 542925 h 601949"/>
              <a:gd name="connsiteX95" fmla="*/ 635296 w 870789"/>
              <a:gd name="connsiteY95" fmla="*/ 535781 h 601949"/>
              <a:gd name="connsiteX96" fmla="*/ 621009 w 870789"/>
              <a:gd name="connsiteY96" fmla="*/ 526256 h 601949"/>
              <a:gd name="connsiteX97" fmla="*/ 611484 w 870789"/>
              <a:gd name="connsiteY97" fmla="*/ 519113 h 601949"/>
              <a:gd name="connsiteX98" fmla="*/ 597196 w 870789"/>
              <a:gd name="connsiteY98" fmla="*/ 514350 h 601949"/>
              <a:gd name="connsiteX99" fmla="*/ 590053 w 870789"/>
              <a:gd name="connsiteY99" fmla="*/ 511969 h 601949"/>
              <a:gd name="connsiteX100" fmla="*/ 573384 w 870789"/>
              <a:gd name="connsiteY100" fmla="*/ 504825 h 601949"/>
              <a:gd name="connsiteX101" fmla="*/ 563859 w 870789"/>
              <a:gd name="connsiteY101" fmla="*/ 497681 h 601949"/>
              <a:gd name="connsiteX102" fmla="*/ 549571 w 870789"/>
              <a:gd name="connsiteY102" fmla="*/ 488156 h 601949"/>
              <a:gd name="connsiteX103" fmla="*/ 542428 w 870789"/>
              <a:gd name="connsiteY103" fmla="*/ 483394 h 601949"/>
              <a:gd name="connsiteX104" fmla="*/ 537665 w 870789"/>
              <a:gd name="connsiteY104" fmla="*/ 476250 h 601949"/>
              <a:gd name="connsiteX105" fmla="*/ 523378 w 870789"/>
              <a:gd name="connsiteY105" fmla="*/ 466725 h 601949"/>
              <a:gd name="connsiteX106" fmla="*/ 509090 w 870789"/>
              <a:gd name="connsiteY106" fmla="*/ 457200 h 601949"/>
              <a:gd name="connsiteX107" fmla="*/ 499565 w 870789"/>
              <a:gd name="connsiteY107" fmla="*/ 450056 h 601949"/>
              <a:gd name="connsiteX108" fmla="*/ 485278 w 870789"/>
              <a:gd name="connsiteY108" fmla="*/ 435769 h 601949"/>
              <a:gd name="connsiteX109" fmla="*/ 468609 w 870789"/>
              <a:gd name="connsiteY109" fmla="*/ 423863 h 601949"/>
              <a:gd name="connsiteX110" fmla="*/ 463846 w 870789"/>
              <a:gd name="connsiteY110" fmla="*/ 416719 h 601949"/>
              <a:gd name="connsiteX111" fmla="*/ 449559 w 870789"/>
              <a:gd name="connsiteY111" fmla="*/ 407194 h 601949"/>
              <a:gd name="connsiteX112" fmla="*/ 444796 w 870789"/>
              <a:gd name="connsiteY112" fmla="*/ 400050 h 601949"/>
              <a:gd name="connsiteX113" fmla="*/ 435271 w 870789"/>
              <a:gd name="connsiteY113" fmla="*/ 392906 h 601949"/>
              <a:gd name="connsiteX114" fmla="*/ 413840 w 870789"/>
              <a:gd name="connsiteY114" fmla="*/ 376238 h 601949"/>
              <a:gd name="connsiteX115" fmla="*/ 399553 w 870789"/>
              <a:gd name="connsiteY115" fmla="*/ 369094 h 601949"/>
              <a:gd name="connsiteX116" fmla="*/ 385265 w 870789"/>
              <a:gd name="connsiteY116" fmla="*/ 364331 h 601949"/>
              <a:gd name="connsiteX117" fmla="*/ 349547 w 870789"/>
              <a:gd name="connsiteY117" fmla="*/ 361813 h 601949"/>
              <a:gd name="connsiteX118" fmla="*/ 225721 w 870789"/>
              <a:gd name="connsiteY118" fmla="*/ 371293 h 601949"/>
              <a:gd name="connsiteX119" fmla="*/ 166190 w 870789"/>
              <a:gd name="connsiteY119" fmla="*/ 387917 h 601949"/>
              <a:gd name="connsiteX120" fmla="*/ 159046 w 870789"/>
              <a:gd name="connsiteY120" fmla="*/ 378619 h 601949"/>
              <a:gd name="connsiteX121" fmla="*/ 149521 w 870789"/>
              <a:gd name="connsiteY121" fmla="*/ 381000 h 601949"/>
              <a:gd name="connsiteX122" fmla="*/ 111421 w 870789"/>
              <a:gd name="connsiteY122" fmla="*/ 397669 h 601949"/>
              <a:gd name="connsiteX123" fmla="*/ 73321 w 870789"/>
              <a:gd name="connsiteY123" fmla="*/ 402431 h 601949"/>
              <a:gd name="connsiteX124" fmla="*/ 59034 w 870789"/>
              <a:gd name="connsiteY124" fmla="*/ 407194 h 601949"/>
              <a:gd name="connsiteX125" fmla="*/ 51890 w 870789"/>
              <a:gd name="connsiteY125" fmla="*/ 411956 h 601949"/>
              <a:gd name="connsiteX126" fmla="*/ 42365 w 870789"/>
              <a:gd name="connsiteY126" fmla="*/ 414338 h 601949"/>
              <a:gd name="connsiteX127" fmla="*/ 28078 w 870789"/>
              <a:gd name="connsiteY127" fmla="*/ 419100 h 601949"/>
              <a:gd name="connsiteX128" fmla="*/ 13790 w 870789"/>
              <a:gd name="connsiteY128" fmla="*/ 423863 h 601949"/>
              <a:gd name="connsiteX129" fmla="*/ 6646 w 870789"/>
              <a:gd name="connsiteY129" fmla="*/ 426244 h 601949"/>
              <a:gd name="connsiteX130" fmla="*/ 11409 w 870789"/>
              <a:gd name="connsiteY130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28078 w 870789"/>
              <a:gd name="connsiteY4" fmla="*/ 130969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2428 w 870789"/>
              <a:gd name="connsiteY39" fmla="*/ 47625 h 601949"/>
              <a:gd name="connsiteX40" fmla="*/ 547190 w 870789"/>
              <a:gd name="connsiteY40" fmla="*/ 54769 h 601949"/>
              <a:gd name="connsiteX41" fmla="*/ 561478 w 870789"/>
              <a:gd name="connsiteY41" fmla="*/ 59531 h 601949"/>
              <a:gd name="connsiteX42" fmla="*/ 582909 w 870789"/>
              <a:gd name="connsiteY42" fmla="*/ 73819 h 601949"/>
              <a:gd name="connsiteX43" fmla="*/ 590053 w 870789"/>
              <a:gd name="connsiteY43" fmla="*/ 76200 h 601949"/>
              <a:gd name="connsiteX44" fmla="*/ 597196 w 870789"/>
              <a:gd name="connsiteY44" fmla="*/ 83344 h 601949"/>
              <a:gd name="connsiteX45" fmla="*/ 606721 w 870789"/>
              <a:gd name="connsiteY45" fmla="*/ 88106 h 601949"/>
              <a:gd name="connsiteX46" fmla="*/ 625771 w 870789"/>
              <a:gd name="connsiteY46" fmla="*/ 100013 h 601949"/>
              <a:gd name="connsiteX47" fmla="*/ 632915 w 870789"/>
              <a:gd name="connsiteY47" fmla="*/ 104775 h 601949"/>
              <a:gd name="connsiteX48" fmla="*/ 651965 w 870789"/>
              <a:gd name="connsiteY48" fmla="*/ 116681 h 601949"/>
              <a:gd name="connsiteX49" fmla="*/ 661490 w 870789"/>
              <a:gd name="connsiteY49" fmla="*/ 130969 h 601949"/>
              <a:gd name="connsiteX50" fmla="*/ 668634 w 870789"/>
              <a:gd name="connsiteY50" fmla="*/ 140494 h 601949"/>
              <a:gd name="connsiteX51" fmla="*/ 673396 w 870789"/>
              <a:gd name="connsiteY51" fmla="*/ 147638 h 601949"/>
              <a:gd name="connsiteX52" fmla="*/ 687684 w 870789"/>
              <a:gd name="connsiteY52" fmla="*/ 157163 h 601949"/>
              <a:gd name="connsiteX53" fmla="*/ 723403 w 870789"/>
              <a:gd name="connsiteY53" fmla="*/ 180975 h 601949"/>
              <a:gd name="connsiteX54" fmla="*/ 737690 w 870789"/>
              <a:gd name="connsiteY54" fmla="*/ 190500 h 601949"/>
              <a:gd name="connsiteX55" fmla="*/ 744834 w 870789"/>
              <a:gd name="connsiteY55" fmla="*/ 195263 h 601949"/>
              <a:gd name="connsiteX56" fmla="*/ 773409 w 870789"/>
              <a:gd name="connsiteY56" fmla="*/ 219075 h 601949"/>
              <a:gd name="connsiteX57" fmla="*/ 780553 w 870789"/>
              <a:gd name="connsiteY57" fmla="*/ 221456 h 601949"/>
              <a:gd name="connsiteX58" fmla="*/ 792459 w 870789"/>
              <a:gd name="connsiteY58" fmla="*/ 228600 h 601949"/>
              <a:gd name="connsiteX59" fmla="*/ 799603 w 870789"/>
              <a:gd name="connsiteY59" fmla="*/ 230981 h 601949"/>
              <a:gd name="connsiteX60" fmla="*/ 811509 w 870789"/>
              <a:gd name="connsiteY60" fmla="*/ 238125 h 601949"/>
              <a:gd name="connsiteX61" fmla="*/ 851990 w 870789"/>
              <a:gd name="connsiteY61" fmla="*/ 271463 h 601949"/>
              <a:gd name="connsiteX62" fmla="*/ 854371 w 870789"/>
              <a:gd name="connsiteY62" fmla="*/ 278606 h 601949"/>
              <a:gd name="connsiteX63" fmla="*/ 847228 w 870789"/>
              <a:gd name="connsiteY63" fmla="*/ 307273 h 601949"/>
              <a:gd name="connsiteX64" fmla="*/ 825796 w 870789"/>
              <a:gd name="connsiteY64" fmla="*/ 323941 h 601949"/>
              <a:gd name="connsiteX65" fmla="*/ 849127 w 870789"/>
              <a:gd name="connsiteY65" fmla="*/ 330867 h 601949"/>
              <a:gd name="connsiteX66" fmla="*/ 870732 w 870789"/>
              <a:gd name="connsiteY66" fmla="*/ 354806 h 601949"/>
              <a:gd name="connsiteX67" fmla="*/ 842465 w 870789"/>
              <a:gd name="connsiteY67" fmla="*/ 383381 h 601949"/>
              <a:gd name="connsiteX68" fmla="*/ 865797 w 870789"/>
              <a:gd name="connsiteY68" fmla="*/ 377984 h 601949"/>
              <a:gd name="connsiteX69" fmla="*/ 813890 w 870789"/>
              <a:gd name="connsiteY69" fmla="*/ 404813 h 601949"/>
              <a:gd name="connsiteX70" fmla="*/ 797221 w 870789"/>
              <a:gd name="connsiteY70" fmla="*/ 416719 h 601949"/>
              <a:gd name="connsiteX71" fmla="*/ 787696 w 870789"/>
              <a:gd name="connsiteY71" fmla="*/ 400050 h 601949"/>
              <a:gd name="connsiteX72" fmla="*/ 780553 w 870789"/>
              <a:gd name="connsiteY72" fmla="*/ 385763 h 601949"/>
              <a:gd name="connsiteX73" fmla="*/ 773409 w 870789"/>
              <a:gd name="connsiteY73" fmla="*/ 388144 h 601949"/>
              <a:gd name="connsiteX74" fmla="*/ 761503 w 870789"/>
              <a:gd name="connsiteY74" fmla="*/ 402431 h 601949"/>
              <a:gd name="connsiteX75" fmla="*/ 754359 w 870789"/>
              <a:gd name="connsiteY75" fmla="*/ 407194 h 601949"/>
              <a:gd name="connsiteX76" fmla="*/ 749596 w 870789"/>
              <a:gd name="connsiteY76" fmla="*/ 414338 h 601949"/>
              <a:gd name="connsiteX77" fmla="*/ 740071 w 870789"/>
              <a:gd name="connsiteY77" fmla="*/ 431006 h 601949"/>
              <a:gd name="connsiteX78" fmla="*/ 732928 w 870789"/>
              <a:gd name="connsiteY78" fmla="*/ 438150 h 601949"/>
              <a:gd name="connsiteX79" fmla="*/ 754050 w 870789"/>
              <a:gd name="connsiteY79" fmla="*/ 462471 h 601949"/>
              <a:gd name="connsiteX80" fmla="*/ 745869 w 870789"/>
              <a:gd name="connsiteY80" fmla="*/ 480506 h 601949"/>
              <a:gd name="connsiteX81" fmla="*/ 765265 w 870789"/>
              <a:gd name="connsiteY81" fmla="*/ 519358 h 601949"/>
              <a:gd name="connsiteX82" fmla="*/ 728165 w 870789"/>
              <a:gd name="connsiteY82" fmla="*/ 538163 h 601949"/>
              <a:gd name="connsiteX83" fmla="*/ 756432 w 870789"/>
              <a:gd name="connsiteY83" fmla="*/ 562862 h 601949"/>
              <a:gd name="connsiteX84" fmla="*/ 723402 w 870789"/>
              <a:gd name="connsiteY84" fmla="*/ 568801 h 601949"/>
              <a:gd name="connsiteX85" fmla="*/ 711496 w 870789"/>
              <a:gd name="connsiteY85" fmla="*/ 576263 h 601949"/>
              <a:gd name="connsiteX86" fmla="*/ 709115 w 870789"/>
              <a:gd name="connsiteY86" fmla="*/ 592931 h 601949"/>
              <a:gd name="connsiteX87" fmla="*/ 701971 w 870789"/>
              <a:gd name="connsiteY87" fmla="*/ 597694 h 601949"/>
              <a:gd name="connsiteX88" fmla="*/ 723266 w 870789"/>
              <a:gd name="connsiteY88" fmla="*/ 601949 h 601949"/>
              <a:gd name="connsiteX89" fmla="*/ 682921 w 870789"/>
              <a:gd name="connsiteY89" fmla="*/ 597694 h 601949"/>
              <a:gd name="connsiteX90" fmla="*/ 678159 w 870789"/>
              <a:gd name="connsiteY90" fmla="*/ 583406 h 601949"/>
              <a:gd name="connsiteX91" fmla="*/ 673396 w 870789"/>
              <a:gd name="connsiteY91" fmla="*/ 569119 h 601949"/>
              <a:gd name="connsiteX92" fmla="*/ 671015 w 870789"/>
              <a:gd name="connsiteY92" fmla="*/ 561975 h 601949"/>
              <a:gd name="connsiteX93" fmla="*/ 656728 w 870789"/>
              <a:gd name="connsiteY93" fmla="*/ 550069 h 601949"/>
              <a:gd name="connsiteX94" fmla="*/ 649584 w 870789"/>
              <a:gd name="connsiteY94" fmla="*/ 542925 h 601949"/>
              <a:gd name="connsiteX95" fmla="*/ 635296 w 870789"/>
              <a:gd name="connsiteY95" fmla="*/ 535781 h 601949"/>
              <a:gd name="connsiteX96" fmla="*/ 621009 w 870789"/>
              <a:gd name="connsiteY96" fmla="*/ 526256 h 601949"/>
              <a:gd name="connsiteX97" fmla="*/ 611484 w 870789"/>
              <a:gd name="connsiteY97" fmla="*/ 519113 h 601949"/>
              <a:gd name="connsiteX98" fmla="*/ 597196 w 870789"/>
              <a:gd name="connsiteY98" fmla="*/ 514350 h 601949"/>
              <a:gd name="connsiteX99" fmla="*/ 590053 w 870789"/>
              <a:gd name="connsiteY99" fmla="*/ 511969 h 601949"/>
              <a:gd name="connsiteX100" fmla="*/ 573384 w 870789"/>
              <a:gd name="connsiteY100" fmla="*/ 504825 h 601949"/>
              <a:gd name="connsiteX101" fmla="*/ 563859 w 870789"/>
              <a:gd name="connsiteY101" fmla="*/ 497681 h 601949"/>
              <a:gd name="connsiteX102" fmla="*/ 549571 w 870789"/>
              <a:gd name="connsiteY102" fmla="*/ 488156 h 601949"/>
              <a:gd name="connsiteX103" fmla="*/ 542428 w 870789"/>
              <a:gd name="connsiteY103" fmla="*/ 483394 h 601949"/>
              <a:gd name="connsiteX104" fmla="*/ 537665 w 870789"/>
              <a:gd name="connsiteY104" fmla="*/ 476250 h 601949"/>
              <a:gd name="connsiteX105" fmla="*/ 523378 w 870789"/>
              <a:gd name="connsiteY105" fmla="*/ 466725 h 601949"/>
              <a:gd name="connsiteX106" fmla="*/ 509090 w 870789"/>
              <a:gd name="connsiteY106" fmla="*/ 457200 h 601949"/>
              <a:gd name="connsiteX107" fmla="*/ 499565 w 870789"/>
              <a:gd name="connsiteY107" fmla="*/ 450056 h 601949"/>
              <a:gd name="connsiteX108" fmla="*/ 485278 w 870789"/>
              <a:gd name="connsiteY108" fmla="*/ 435769 h 601949"/>
              <a:gd name="connsiteX109" fmla="*/ 468609 w 870789"/>
              <a:gd name="connsiteY109" fmla="*/ 423863 h 601949"/>
              <a:gd name="connsiteX110" fmla="*/ 463846 w 870789"/>
              <a:gd name="connsiteY110" fmla="*/ 416719 h 601949"/>
              <a:gd name="connsiteX111" fmla="*/ 449559 w 870789"/>
              <a:gd name="connsiteY111" fmla="*/ 407194 h 601949"/>
              <a:gd name="connsiteX112" fmla="*/ 444796 w 870789"/>
              <a:gd name="connsiteY112" fmla="*/ 400050 h 601949"/>
              <a:gd name="connsiteX113" fmla="*/ 435271 w 870789"/>
              <a:gd name="connsiteY113" fmla="*/ 392906 h 601949"/>
              <a:gd name="connsiteX114" fmla="*/ 413840 w 870789"/>
              <a:gd name="connsiteY114" fmla="*/ 376238 h 601949"/>
              <a:gd name="connsiteX115" fmla="*/ 399553 w 870789"/>
              <a:gd name="connsiteY115" fmla="*/ 369094 h 601949"/>
              <a:gd name="connsiteX116" fmla="*/ 385265 w 870789"/>
              <a:gd name="connsiteY116" fmla="*/ 364331 h 601949"/>
              <a:gd name="connsiteX117" fmla="*/ 349547 w 870789"/>
              <a:gd name="connsiteY117" fmla="*/ 361813 h 601949"/>
              <a:gd name="connsiteX118" fmla="*/ 225721 w 870789"/>
              <a:gd name="connsiteY118" fmla="*/ 371293 h 601949"/>
              <a:gd name="connsiteX119" fmla="*/ 166190 w 870789"/>
              <a:gd name="connsiteY119" fmla="*/ 387917 h 601949"/>
              <a:gd name="connsiteX120" fmla="*/ 159046 w 870789"/>
              <a:gd name="connsiteY120" fmla="*/ 378619 h 601949"/>
              <a:gd name="connsiteX121" fmla="*/ 149521 w 870789"/>
              <a:gd name="connsiteY121" fmla="*/ 381000 h 601949"/>
              <a:gd name="connsiteX122" fmla="*/ 111421 w 870789"/>
              <a:gd name="connsiteY122" fmla="*/ 397669 h 601949"/>
              <a:gd name="connsiteX123" fmla="*/ 73321 w 870789"/>
              <a:gd name="connsiteY123" fmla="*/ 402431 h 601949"/>
              <a:gd name="connsiteX124" fmla="*/ 59034 w 870789"/>
              <a:gd name="connsiteY124" fmla="*/ 407194 h 601949"/>
              <a:gd name="connsiteX125" fmla="*/ 51890 w 870789"/>
              <a:gd name="connsiteY125" fmla="*/ 411956 h 601949"/>
              <a:gd name="connsiteX126" fmla="*/ 42365 w 870789"/>
              <a:gd name="connsiteY126" fmla="*/ 414338 h 601949"/>
              <a:gd name="connsiteX127" fmla="*/ 28078 w 870789"/>
              <a:gd name="connsiteY127" fmla="*/ 419100 h 601949"/>
              <a:gd name="connsiteX128" fmla="*/ 13790 w 870789"/>
              <a:gd name="connsiteY128" fmla="*/ 423863 h 601949"/>
              <a:gd name="connsiteX129" fmla="*/ 6646 w 870789"/>
              <a:gd name="connsiteY129" fmla="*/ 426244 h 601949"/>
              <a:gd name="connsiteX130" fmla="*/ 11409 w 870789"/>
              <a:gd name="connsiteY130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2428 w 870789"/>
              <a:gd name="connsiteY39" fmla="*/ 47625 h 601949"/>
              <a:gd name="connsiteX40" fmla="*/ 547190 w 870789"/>
              <a:gd name="connsiteY40" fmla="*/ 54769 h 601949"/>
              <a:gd name="connsiteX41" fmla="*/ 561478 w 870789"/>
              <a:gd name="connsiteY41" fmla="*/ 59531 h 601949"/>
              <a:gd name="connsiteX42" fmla="*/ 582909 w 870789"/>
              <a:gd name="connsiteY42" fmla="*/ 73819 h 601949"/>
              <a:gd name="connsiteX43" fmla="*/ 590053 w 870789"/>
              <a:gd name="connsiteY43" fmla="*/ 76200 h 601949"/>
              <a:gd name="connsiteX44" fmla="*/ 597196 w 870789"/>
              <a:gd name="connsiteY44" fmla="*/ 83344 h 601949"/>
              <a:gd name="connsiteX45" fmla="*/ 606721 w 870789"/>
              <a:gd name="connsiteY45" fmla="*/ 88106 h 601949"/>
              <a:gd name="connsiteX46" fmla="*/ 625771 w 870789"/>
              <a:gd name="connsiteY46" fmla="*/ 100013 h 601949"/>
              <a:gd name="connsiteX47" fmla="*/ 632915 w 870789"/>
              <a:gd name="connsiteY47" fmla="*/ 104775 h 601949"/>
              <a:gd name="connsiteX48" fmla="*/ 651965 w 870789"/>
              <a:gd name="connsiteY48" fmla="*/ 116681 h 601949"/>
              <a:gd name="connsiteX49" fmla="*/ 661490 w 870789"/>
              <a:gd name="connsiteY49" fmla="*/ 130969 h 601949"/>
              <a:gd name="connsiteX50" fmla="*/ 668634 w 870789"/>
              <a:gd name="connsiteY50" fmla="*/ 140494 h 601949"/>
              <a:gd name="connsiteX51" fmla="*/ 673396 w 870789"/>
              <a:gd name="connsiteY51" fmla="*/ 147638 h 601949"/>
              <a:gd name="connsiteX52" fmla="*/ 687684 w 870789"/>
              <a:gd name="connsiteY52" fmla="*/ 157163 h 601949"/>
              <a:gd name="connsiteX53" fmla="*/ 723403 w 870789"/>
              <a:gd name="connsiteY53" fmla="*/ 180975 h 601949"/>
              <a:gd name="connsiteX54" fmla="*/ 737690 w 870789"/>
              <a:gd name="connsiteY54" fmla="*/ 190500 h 601949"/>
              <a:gd name="connsiteX55" fmla="*/ 744834 w 870789"/>
              <a:gd name="connsiteY55" fmla="*/ 195263 h 601949"/>
              <a:gd name="connsiteX56" fmla="*/ 773409 w 870789"/>
              <a:gd name="connsiteY56" fmla="*/ 219075 h 601949"/>
              <a:gd name="connsiteX57" fmla="*/ 780553 w 870789"/>
              <a:gd name="connsiteY57" fmla="*/ 221456 h 601949"/>
              <a:gd name="connsiteX58" fmla="*/ 792459 w 870789"/>
              <a:gd name="connsiteY58" fmla="*/ 228600 h 601949"/>
              <a:gd name="connsiteX59" fmla="*/ 799603 w 870789"/>
              <a:gd name="connsiteY59" fmla="*/ 230981 h 601949"/>
              <a:gd name="connsiteX60" fmla="*/ 811509 w 870789"/>
              <a:gd name="connsiteY60" fmla="*/ 238125 h 601949"/>
              <a:gd name="connsiteX61" fmla="*/ 851990 w 870789"/>
              <a:gd name="connsiteY61" fmla="*/ 271463 h 601949"/>
              <a:gd name="connsiteX62" fmla="*/ 854371 w 870789"/>
              <a:gd name="connsiteY62" fmla="*/ 278606 h 601949"/>
              <a:gd name="connsiteX63" fmla="*/ 847228 w 870789"/>
              <a:gd name="connsiteY63" fmla="*/ 307273 h 601949"/>
              <a:gd name="connsiteX64" fmla="*/ 825796 w 870789"/>
              <a:gd name="connsiteY64" fmla="*/ 323941 h 601949"/>
              <a:gd name="connsiteX65" fmla="*/ 849127 w 870789"/>
              <a:gd name="connsiteY65" fmla="*/ 330867 h 601949"/>
              <a:gd name="connsiteX66" fmla="*/ 870732 w 870789"/>
              <a:gd name="connsiteY66" fmla="*/ 354806 h 601949"/>
              <a:gd name="connsiteX67" fmla="*/ 842465 w 870789"/>
              <a:gd name="connsiteY67" fmla="*/ 383381 h 601949"/>
              <a:gd name="connsiteX68" fmla="*/ 865797 w 870789"/>
              <a:gd name="connsiteY68" fmla="*/ 377984 h 601949"/>
              <a:gd name="connsiteX69" fmla="*/ 813890 w 870789"/>
              <a:gd name="connsiteY69" fmla="*/ 404813 h 601949"/>
              <a:gd name="connsiteX70" fmla="*/ 797221 w 870789"/>
              <a:gd name="connsiteY70" fmla="*/ 416719 h 601949"/>
              <a:gd name="connsiteX71" fmla="*/ 787696 w 870789"/>
              <a:gd name="connsiteY71" fmla="*/ 400050 h 601949"/>
              <a:gd name="connsiteX72" fmla="*/ 780553 w 870789"/>
              <a:gd name="connsiteY72" fmla="*/ 385763 h 601949"/>
              <a:gd name="connsiteX73" fmla="*/ 773409 w 870789"/>
              <a:gd name="connsiteY73" fmla="*/ 388144 h 601949"/>
              <a:gd name="connsiteX74" fmla="*/ 761503 w 870789"/>
              <a:gd name="connsiteY74" fmla="*/ 402431 h 601949"/>
              <a:gd name="connsiteX75" fmla="*/ 754359 w 870789"/>
              <a:gd name="connsiteY75" fmla="*/ 407194 h 601949"/>
              <a:gd name="connsiteX76" fmla="*/ 749596 w 870789"/>
              <a:gd name="connsiteY76" fmla="*/ 414338 h 601949"/>
              <a:gd name="connsiteX77" fmla="*/ 740071 w 870789"/>
              <a:gd name="connsiteY77" fmla="*/ 431006 h 601949"/>
              <a:gd name="connsiteX78" fmla="*/ 732928 w 870789"/>
              <a:gd name="connsiteY78" fmla="*/ 438150 h 601949"/>
              <a:gd name="connsiteX79" fmla="*/ 754050 w 870789"/>
              <a:gd name="connsiteY79" fmla="*/ 462471 h 601949"/>
              <a:gd name="connsiteX80" fmla="*/ 745869 w 870789"/>
              <a:gd name="connsiteY80" fmla="*/ 480506 h 601949"/>
              <a:gd name="connsiteX81" fmla="*/ 765265 w 870789"/>
              <a:gd name="connsiteY81" fmla="*/ 519358 h 601949"/>
              <a:gd name="connsiteX82" fmla="*/ 728165 w 870789"/>
              <a:gd name="connsiteY82" fmla="*/ 538163 h 601949"/>
              <a:gd name="connsiteX83" fmla="*/ 756432 w 870789"/>
              <a:gd name="connsiteY83" fmla="*/ 562862 h 601949"/>
              <a:gd name="connsiteX84" fmla="*/ 723402 w 870789"/>
              <a:gd name="connsiteY84" fmla="*/ 568801 h 601949"/>
              <a:gd name="connsiteX85" fmla="*/ 711496 w 870789"/>
              <a:gd name="connsiteY85" fmla="*/ 576263 h 601949"/>
              <a:gd name="connsiteX86" fmla="*/ 709115 w 870789"/>
              <a:gd name="connsiteY86" fmla="*/ 592931 h 601949"/>
              <a:gd name="connsiteX87" fmla="*/ 701971 w 870789"/>
              <a:gd name="connsiteY87" fmla="*/ 597694 h 601949"/>
              <a:gd name="connsiteX88" fmla="*/ 723266 w 870789"/>
              <a:gd name="connsiteY88" fmla="*/ 601949 h 601949"/>
              <a:gd name="connsiteX89" fmla="*/ 682921 w 870789"/>
              <a:gd name="connsiteY89" fmla="*/ 597694 h 601949"/>
              <a:gd name="connsiteX90" fmla="*/ 678159 w 870789"/>
              <a:gd name="connsiteY90" fmla="*/ 583406 h 601949"/>
              <a:gd name="connsiteX91" fmla="*/ 673396 w 870789"/>
              <a:gd name="connsiteY91" fmla="*/ 569119 h 601949"/>
              <a:gd name="connsiteX92" fmla="*/ 671015 w 870789"/>
              <a:gd name="connsiteY92" fmla="*/ 561975 h 601949"/>
              <a:gd name="connsiteX93" fmla="*/ 656728 w 870789"/>
              <a:gd name="connsiteY93" fmla="*/ 550069 h 601949"/>
              <a:gd name="connsiteX94" fmla="*/ 649584 w 870789"/>
              <a:gd name="connsiteY94" fmla="*/ 542925 h 601949"/>
              <a:gd name="connsiteX95" fmla="*/ 635296 w 870789"/>
              <a:gd name="connsiteY95" fmla="*/ 535781 h 601949"/>
              <a:gd name="connsiteX96" fmla="*/ 621009 w 870789"/>
              <a:gd name="connsiteY96" fmla="*/ 526256 h 601949"/>
              <a:gd name="connsiteX97" fmla="*/ 611484 w 870789"/>
              <a:gd name="connsiteY97" fmla="*/ 519113 h 601949"/>
              <a:gd name="connsiteX98" fmla="*/ 597196 w 870789"/>
              <a:gd name="connsiteY98" fmla="*/ 514350 h 601949"/>
              <a:gd name="connsiteX99" fmla="*/ 590053 w 870789"/>
              <a:gd name="connsiteY99" fmla="*/ 511969 h 601949"/>
              <a:gd name="connsiteX100" fmla="*/ 573384 w 870789"/>
              <a:gd name="connsiteY100" fmla="*/ 504825 h 601949"/>
              <a:gd name="connsiteX101" fmla="*/ 563859 w 870789"/>
              <a:gd name="connsiteY101" fmla="*/ 497681 h 601949"/>
              <a:gd name="connsiteX102" fmla="*/ 549571 w 870789"/>
              <a:gd name="connsiteY102" fmla="*/ 488156 h 601949"/>
              <a:gd name="connsiteX103" fmla="*/ 542428 w 870789"/>
              <a:gd name="connsiteY103" fmla="*/ 483394 h 601949"/>
              <a:gd name="connsiteX104" fmla="*/ 537665 w 870789"/>
              <a:gd name="connsiteY104" fmla="*/ 476250 h 601949"/>
              <a:gd name="connsiteX105" fmla="*/ 523378 w 870789"/>
              <a:gd name="connsiteY105" fmla="*/ 466725 h 601949"/>
              <a:gd name="connsiteX106" fmla="*/ 509090 w 870789"/>
              <a:gd name="connsiteY106" fmla="*/ 457200 h 601949"/>
              <a:gd name="connsiteX107" fmla="*/ 499565 w 870789"/>
              <a:gd name="connsiteY107" fmla="*/ 450056 h 601949"/>
              <a:gd name="connsiteX108" fmla="*/ 485278 w 870789"/>
              <a:gd name="connsiteY108" fmla="*/ 435769 h 601949"/>
              <a:gd name="connsiteX109" fmla="*/ 468609 w 870789"/>
              <a:gd name="connsiteY109" fmla="*/ 423863 h 601949"/>
              <a:gd name="connsiteX110" fmla="*/ 463846 w 870789"/>
              <a:gd name="connsiteY110" fmla="*/ 416719 h 601949"/>
              <a:gd name="connsiteX111" fmla="*/ 449559 w 870789"/>
              <a:gd name="connsiteY111" fmla="*/ 407194 h 601949"/>
              <a:gd name="connsiteX112" fmla="*/ 444796 w 870789"/>
              <a:gd name="connsiteY112" fmla="*/ 400050 h 601949"/>
              <a:gd name="connsiteX113" fmla="*/ 435271 w 870789"/>
              <a:gd name="connsiteY113" fmla="*/ 392906 h 601949"/>
              <a:gd name="connsiteX114" fmla="*/ 413840 w 870789"/>
              <a:gd name="connsiteY114" fmla="*/ 376238 h 601949"/>
              <a:gd name="connsiteX115" fmla="*/ 399553 w 870789"/>
              <a:gd name="connsiteY115" fmla="*/ 369094 h 601949"/>
              <a:gd name="connsiteX116" fmla="*/ 385265 w 870789"/>
              <a:gd name="connsiteY116" fmla="*/ 364331 h 601949"/>
              <a:gd name="connsiteX117" fmla="*/ 349547 w 870789"/>
              <a:gd name="connsiteY117" fmla="*/ 361813 h 601949"/>
              <a:gd name="connsiteX118" fmla="*/ 225721 w 870789"/>
              <a:gd name="connsiteY118" fmla="*/ 371293 h 601949"/>
              <a:gd name="connsiteX119" fmla="*/ 166190 w 870789"/>
              <a:gd name="connsiteY119" fmla="*/ 387917 h 601949"/>
              <a:gd name="connsiteX120" fmla="*/ 159046 w 870789"/>
              <a:gd name="connsiteY120" fmla="*/ 378619 h 601949"/>
              <a:gd name="connsiteX121" fmla="*/ 149521 w 870789"/>
              <a:gd name="connsiteY121" fmla="*/ 381000 h 601949"/>
              <a:gd name="connsiteX122" fmla="*/ 111421 w 870789"/>
              <a:gd name="connsiteY122" fmla="*/ 397669 h 601949"/>
              <a:gd name="connsiteX123" fmla="*/ 73321 w 870789"/>
              <a:gd name="connsiteY123" fmla="*/ 402431 h 601949"/>
              <a:gd name="connsiteX124" fmla="*/ 59034 w 870789"/>
              <a:gd name="connsiteY124" fmla="*/ 407194 h 601949"/>
              <a:gd name="connsiteX125" fmla="*/ 51890 w 870789"/>
              <a:gd name="connsiteY125" fmla="*/ 411956 h 601949"/>
              <a:gd name="connsiteX126" fmla="*/ 42365 w 870789"/>
              <a:gd name="connsiteY126" fmla="*/ 414338 h 601949"/>
              <a:gd name="connsiteX127" fmla="*/ 28078 w 870789"/>
              <a:gd name="connsiteY127" fmla="*/ 419100 h 601949"/>
              <a:gd name="connsiteX128" fmla="*/ 13790 w 870789"/>
              <a:gd name="connsiteY128" fmla="*/ 423863 h 601949"/>
              <a:gd name="connsiteX129" fmla="*/ 6646 w 870789"/>
              <a:gd name="connsiteY129" fmla="*/ 426244 h 601949"/>
              <a:gd name="connsiteX130" fmla="*/ 11409 w 870789"/>
              <a:gd name="connsiteY130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7190 w 870789"/>
              <a:gd name="connsiteY39" fmla="*/ 54769 h 601949"/>
              <a:gd name="connsiteX40" fmla="*/ 561478 w 870789"/>
              <a:gd name="connsiteY40" fmla="*/ 59531 h 601949"/>
              <a:gd name="connsiteX41" fmla="*/ 582909 w 870789"/>
              <a:gd name="connsiteY41" fmla="*/ 73819 h 601949"/>
              <a:gd name="connsiteX42" fmla="*/ 590053 w 870789"/>
              <a:gd name="connsiteY42" fmla="*/ 76200 h 601949"/>
              <a:gd name="connsiteX43" fmla="*/ 597196 w 870789"/>
              <a:gd name="connsiteY43" fmla="*/ 83344 h 601949"/>
              <a:gd name="connsiteX44" fmla="*/ 606721 w 870789"/>
              <a:gd name="connsiteY44" fmla="*/ 88106 h 601949"/>
              <a:gd name="connsiteX45" fmla="*/ 625771 w 870789"/>
              <a:gd name="connsiteY45" fmla="*/ 100013 h 601949"/>
              <a:gd name="connsiteX46" fmla="*/ 632915 w 870789"/>
              <a:gd name="connsiteY46" fmla="*/ 104775 h 601949"/>
              <a:gd name="connsiteX47" fmla="*/ 651965 w 870789"/>
              <a:gd name="connsiteY47" fmla="*/ 116681 h 601949"/>
              <a:gd name="connsiteX48" fmla="*/ 661490 w 870789"/>
              <a:gd name="connsiteY48" fmla="*/ 130969 h 601949"/>
              <a:gd name="connsiteX49" fmla="*/ 668634 w 870789"/>
              <a:gd name="connsiteY49" fmla="*/ 140494 h 601949"/>
              <a:gd name="connsiteX50" fmla="*/ 673396 w 870789"/>
              <a:gd name="connsiteY50" fmla="*/ 147638 h 601949"/>
              <a:gd name="connsiteX51" fmla="*/ 687684 w 870789"/>
              <a:gd name="connsiteY51" fmla="*/ 157163 h 601949"/>
              <a:gd name="connsiteX52" fmla="*/ 723403 w 870789"/>
              <a:gd name="connsiteY52" fmla="*/ 180975 h 601949"/>
              <a:gd name="connsiteX53" fmla="*/ 737690 w 870789"/>
              <a:gd name="connsiteY53" fmla="*/ 190500 h 601949"/>
              <a:gd name="connsiteX54" fmla="*/ 744834 w 870789"/>
              <a:gd name="connsiteY54" fmla="*/ 195263 h 601949"/>
              <a:gd name="connsiteX55" fmla="*/ 773409 w 870789"/>
              <a:gd name="connsiteY55" fmla="*/ 219075 h 601949"/>
              <a:gd name="connsiteX56" fmla="*/ 780553 w 870789"/>
              <a:gd name="connsiteY56" fmla="*/ 221456 h 601949"/>
              <a:gd name="connsiteX57" fmla="*/ 792459 w 870789"/>
              <a:gd name="connsiteY57" fmla="*/ 228600 h 601949"/>
              <a:gd name="connsiteX58" fmla="*/ 799603 w 870789"/>
              <a:gd name="connsiteY58" fmla="*/ 230981 h 601949"/>
              <a:gd name="connsiteX59" fmla="*/ 811509 w 870789"/>
              <a:gd name="connsiteY59" fmla="*/ 238125 h 601949"/>
              <a:gd name="connsiteX60" fmla="*/ 851990 w 870789"/>
              <a:gd name="connsiteY60" fmla="*/ 271463 h 601949"/>
              <a:gd name="connsiteX61" fmla="*/ 854371 w 870789"/>
              <a:gd name="connsiteY61" fmla="*/ 278606 h 601949"/>
              <a:gd name="connsiteX62" fmla="*/ 847228 w 870789"/>
              <a:gd name="connsiteY62" fmla="*/ 307273 h 601949"/>
              <a:gd name="connsiteX63" fmla="*/ 825796 w 870789"/>
              <a:gd name="connsiteY63" fmla="*/ 323941 h 601949"/>
              <a:gd name="connsiteX64" fmla="*/ 849127 w 870789"/>
              <a:gd name="connsiteY64" fmla="*/ 330867 h 601949"/>
              <a:gd name="connsiteX65" fmla="*/ 870732 w 870789"/>
              <a:gd name="connsiteY65" fmla="*/ 354806 h 601949"/>
              <a:gd name="connsiteX66" fmla="*/ 842465 w 870789"/>
              <a:gd name="connsiteY66" fmla="*/ 383381 h 601949"/>
              <a:gd name="connsiteX67" fmla="*/ 865797 w 870789"/>
              <a:gd name="connsiteY67" fmla="*/ 377984 h 601949"/>
              <a:gd name="connsiteX68" fmla="*/ 813890 w 870789"/>
              <a:gd name="connsiteY68" fmla="*/ 404813 h 601949"/>
              <a:gd name="connsiteX69" fmla="*/ 797221 w 870789"/>
              <a:gd name="connsiteY69" fmla="*/ 416719 h 601949"/>
              <a:gd name="connsiteX70" fmla="*/ 787696 w 870789"/>
              <a:gd name="connsiteY70" fmla="*/ 400050 h 601949"/>
              <a:gd name="connsiteX71" fmla="*/ 780553 w 870789"/>
              <a:gd name="connsiteY71" fmla="*/ 385763 h 601949"/>
              <a:gd name="connsiteX72" fmla="*/ 773409 w 870789"/>
              <a:gd name="connsiteY72" fmla="*/ 388144 h 601949"/>
              <a:gd name="connsiteX73" fmla="*/ 761503 w 870789"/>
              <a:gd name="connsiteY73" fmla="*/ 402431 h 601949"/>
              <a:gd name="connsiteX74" fmla="*/ 754359 w 870789"/>
              <a:gd name="connsiteY74" fmla="*/ 407194 h 601949"/>
              <a:gd name="connsiteX75" fmla="*/ 749596 w 870789"/>
              <a:gd name="connsiteY75" fmla="*/ 414338 h 601949"/>
              <a:gd name="connsiteX76" fmla="*/ 740071 w 870789"/>
              <a:gd name="connsiteY76" fmla="*/ 431006 h 601949"/>
              <a:gd name="connsiteX77" fmla="*/ 732928 w 870789"/>
              <a:gd name="connsiteY77" fmla="*/ 438150 h 601949"/>
              <a:gd name="connsiteX78" fmla="*/ 754050 w 870789"/>
              <a:gd name="connsiteY78" fmla="*/ 462471 h 601949"/>
              <a:gd name="connsiteX79" fmla="*/ 745869 w 870789"/>
              <a:gd name="connsiteY79" fmla="*/ 480506 h 601949"/>
              <a:gd name="connsiteX80" fmla="*/ 765265 w 870789"/>
              <a:gd name="connsiteY80" fmla="*/ 519358 h 601949"/>
              <a:gd name="connsiteX81" fmla="*/ 728165 w 870789"/>
              <a:gd name="connsiteY81" fmla="*/ 538163 h 601949"/>
              <a:gd name="connsiteX82" fmla="*/ 756432 w 870789"/>
              <a:gd name="connsiteY82" fmla="*/ 562862 h 601949"/>
              <a:gd name="connsiteX83" fmla="*/ 723402 w 870789"/>
              <a:gd name="connsiteY83" fmla="*/ 568801 h 601949"/>
              <a:gd name="connsiteX84" fmla="*/ 711496 w 870789"/>
              <a:gd name="connsiteY84" fmla="*/ 576263 h 601949"/>
              <a:gd name="connsiteX85" fmla="*/ 709115 w 870789"/>
              <a:gd name="connsiteY85" fmla="*/ 592931 h 601949"/>
              <a:gd name="connsiteX86" fmla="*/ 701971 w 870789"/>
              <a:gd name="connsiteY86" fmla="*/ 597694 h 601949"/>
              <a:gd name="connsiteX87" fmla="*/ 723266 w 870789"/>
              <a:gd name="connsiteY87" fmla="*/ 601949 h 601949"/>
              <a:gd name="connsiteX88" fmla="*/ 682921 w 870789"/>
              <a:gd name="connsiteY88" fmla="*/ 597694 h 601949"/>
              <a:gd name="connsiteX89" fmla="*/ 678159 w 870789"/>
              <a:gd name="connsiteY89" fmla="*/ 583406 h 601949"/>
              <a:gd name="connsiteX90" fmla="*/ 673396 w 870789"/>
              <a:gd name="connsiteY90" fmla="*/ 569119 h 601949"/>
              <a:gd name="connsiteX91" fmla="*/ 671015 w 870789"/>
              <a:gd name="connsiteY91" fmla="*/ 561975 h 601949"/>
              <a:gd name="connsiteX92" fmla="*/ 656728 w 870789"/>
              <a:gd name="connsiteY92" fmla="*/ 550069 h 601949"/>
              <a:gd name="connsiteX93" fmla="*/ 649584 w 870789"/>
              <a:gd name="connsiteY93" fmla="*/ 542925 h 601949"/>
              <a:gd name="connsiteX94" fmla="*/ 635296 w 870789"/>
              <a:gd name="connsiteY94" fmla="*/ 535781 h 601949"/>
              <a:gd name="connsiteX95" fmla="*/ 621009 w 870789"/>
              <a:gd name="connsiteY95" fmla="*/ 526256 h 601949"/>
              <a:gd name="connsiteX96" fmla="*/ 611484 w 870789"/>
              <a:gd name="connsiteY96" fmla="*/ 519113 h 601949"/>
              <a:gd name="connsiteX97" fmla="*/ 597196 w 870789"/>
              <a:gd name="connsiteY97" fmla="*/ 514350 h 601949"/>
              <a:gd name="connsiteX98" fmla="*/ 590053 w 870789"/>
              <a:gd name="connsiteY98" fmla="*/ 511969 h 601949"/>
              <a:gd name="connsiteX99" fmla="*/ 573384 w 870789"/>
              <a:gd name="connsiteY99" fmla="*/ 504825 h 601949"/>
              <a:gd name="connsiteX100" fmla="*/ 563859 w 870789"/>
              <a:gd name="connsiteY100" fmla="*/ 497681 h 601949"/>
              <a:gd name="connsiteX101" fmla="*/ 549571 w 870789"/>
              <a:gd name="connsiteY101" fmla="*/ 488156 h 601949"/>
              <a:gd name="connsiteX102" fmla="*/ 542428 w 870789"/>
              <a:gd name="connsiteY102" fmla="*/ 483394 h 601949"/>
              <a:gd name="connsiteX103" fmla="*/ 537665 w 870789"/>
              <a:gd name="connsiteY103" fmla="*/ 476250 h 601949"/>
              <a:gd name="connsiteX104" fmla="*/ 523378 w 870789"/>
              <a:gd name="connsiteY104" fmla="*/ 466725 h 601949"/>
              <a:gd name="connsiteX105" fmla="*/ 509090 w 870789"/>
              <a:gd name="connsiteY105" fmla="*/ 457200 h 601949"/>
              <a:gd name="connsiteX106" fmla="*/ 499565 w 870789"/>
              <a:gd name="connsiteY106" fmla="*/ 450056 h 601949"/>
              <a:gd name="connsiteX107" fmla="*/ 485278 w 870789"/>
              <a:gd name="connsiteY107" fmla="*/ 435769 h 601949"/>
              <a:gd name="connsiteX108" fmla="*/ 468609 w 870789"/>
              <a:gd name="connsiteY108" fmla="*/ 423863 h 601949"/>
              <a:gd name="connsiteX109" fmla="*/ 463846 w 870789"/>
              <a:gd name="connsiteY109" fmla="*/ 416719 h 601949"/>
              <a:gd name="connsiteX110" fmla="*/ 449559 w 870789"/>
              <a:gd name="connsiteY110" fmla="*/ 407194 h 601949"/>
              <a:gd name="connsiteX111" fmla="*/ 444796 w 870789"/>
              <a:gd name="connsiteY111" fmla="*/ 400050 h 601949"/>
              <a:gd name="connsiteX112" fmla="*/ 435271 w 870789"/>
              <a:gd name="connsiteY112" fmla="*/ 392906 h 601949"/>
              <a:gd name="connsiteX113" fmla="*/ 413840 w 870789"/>
              <a:gd name="connsiteY113" fmla="*/ 376238 h 601949"/>
              <a:gd name="connsiteX114" fmla="*/ 399553 w 870789"/>
              <a:gd name="connsiteY114" fmla="*/ 369094 h 601949"/>
              <a:gd name="connsiteX115" fmla="*/ 385265 w 870789"/>
              <a:gd name="connsiteY115" fmla="*/ 364331 h 601949"/>
              <a:gd name="connsiteX116" fmla="*/ 349547 w 870789"/>
              <a:gd name="connsiteY116" fmla="*/ 361813 h 601949"/>
              <a:gd name="connsiteX117" fmla="*/ 225721 w 870789"/>
              <a:gd name="connsiteY117" fmla="*/ 371293 h 601949"/>
              <a:gd name="connsiteX118" fmla="*/ 166190 w 870789"/>
              <a:gd name="connsiteY118" fmla="*/ 387917 h 601949"/>
              <a:gd name="connsiteX119" fmla="*/ 159046 w 870789"/>
              <a:gd name="connsiteY119" fmla="*/ 378619 h 601949"/>
              <a:gd name="connsiteX120" fmla="*/ 149521 w 870789"/>
              <a:gd name="connsiteY120" fmla="*/ 381000 h 601949"/>
              <a:gd name="connsiteX121" fmla="*/ 111421 w 870789"/>
              <a:gd name="connsiteY121" fmla="*/ 397669 h 601949"/>
              <a:gd name="connsiteX122" fmla="*/ 73321 w 870789"/>
              <a:gd name="connsiteY122" fmla="*/ 402431 h 601949"/>
              <a:gd name="connsiteX123" fmla="*/ 59034 w 870789"/>
              <a:gd name="connsiteY123" fmla="*/ 407194 h 601949"/>
              <a:gd name="connsiteX124" fmla="*/ 51890 w 870789"/>
              <a:gd name="connsiteY124" fmla="*/ 411956 h 601949"/>
              <a:gd name="connsiteX125" fmla="*/ 42365 w 870789"/>
              <a:gd name="connsiteY125" fmla="*/ 414338 h 601949"/>
              <a:gd name="connsiteX126" fmla="*/ 28078 w 870789"/>
              <a:gd name="connsiteY126" fmla="*/ 419100 h 601949"/>
              <a:gd name="connsiteX127" fmla="*/ 13790 w 870789"/>
              <a:gd name="connsiteY127" fmla="*/ 423863 h 601949"/>
              <a:gd name="connsiteX128" fmla="*/ 6646 w 870789"/>
              <a:gd name="connsiteY128" fmla="*/ 426244 h 601949"/>
              <a:gd name="connsiteX129" fmla="*/ 11409 w 870789"/>
              <a:gd name="connsiteY129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47190 w 870789"/>
              <a:gd name="connsiteY39" fmla="*/ 54769 h 601949"/>
              <a:gd name="connsiteX40" fmla="*/ 582909 w 870789"/>
              <a:gd name="connsiteY40" fmla="*/ 73819 h 601949"/>
              <a:gd name="connsiteX41" fmla="*/ 590053 w 870789"/>
              <a:gd name="connsiteY41" fmla="*/ 76200 h 601949"/>
              <a:gd name="connsiteX42" fmla="*/ 597196 w 870789"/>
              <a:gd name="connsiteY42" fmla="*/ 83344 h 601949"/>
              <a:gd name="connsiteX43" fmla="*/ 606721 w 870789"/>
              <a:gd name="connsiteY43" fmla="*/ 88106 h 601949"/>
              <a:gd name="connsiteX44" fmla="*/ 625771 w 870789"/>
              <a:gd name="connsiteY44" fmla="*/ 100013 h 601949"/>
              <a:gd name="connsiteX45" fmla="*/ 632915 w 870789"/>
              <a:gd name="connsiteY45" fmla="*/ 104775 h 601949"/>
              <a:gd name="connsiteX46" fmla="*/ 651965 w 870789"/>
              <a:gd name="connsiteY46" fmla="*/ 116681 h 601949"/>
              <a:gd name="connsiteX47" fmla="*/ 661490 w 870789"/>
              <a:gd name="connsiteY47" fmla="*/ 130969 h 601949"/>
              <a:gd name="connsiteX48" fmla="*/ 668634 w 870789"/>
              <a:gd name="connsiteY48" fmla="*/ 140494 h 601949"/>
              <a:gd name="connsiteX49" fmla="*/ 673396 w 870789"/>
              <a:gd name="connsiteY49" fmla="*/ 147638 h 601949"/>
              <a:gd name="connsiteX50" fmla="*/ 687684 w 870789"/>
              <a:gd name="connsiteY50" fmla="*/ 157163 h 601949"/>
              <a:gd name="connsiteX51" fmla="*/ 723403 w 870789"/>
              <a:gd name="connsiteY51" fmla="*/ 180975 h 601949"/>
              <a:gd name="connsiteX52" fmla="*/ 737690 w 870789"/>
              <a:gd name="connsiteY52" fmla="*/ 190500 h 601949"/>
              <a:gd name="connsiteX53" fmla="*/ 744834 w 870789"/>
              <a:gd name="connsiteY53" fmla="*/ 195263 h 601949"/>
              <a:gd name="connsiteX54" fmla="*/ 773409 w 870789"/>
              <a:gd name="connsiteY54" fmla="*/ 219075 h 601949"/>
              <a:gd name="connsiteX55" fmla="*/ 780553 w 870789"/>
              <a:gd name="connsiteY55" fmla="*/ 221456 h 601949"/>
              <a:gd name="connsiteX56" fmla="*/ 792459 w 870789"/>
              <a:gd name="connsiteY56" fmla="*/ 228600 h 601949"/>
              <a:gd name="connsiteX57" fmla="*/ 799603 w 870789"/>
              <a:gd name="connsiteY57" fmla="*/ 230981 h 601949"/>
              <a:gd name="connsiteX58" fmla="*/ 811509 w 870789"/>
              <a:gd name="connsiteY58" fmla="*/ 238125 h 601949"/>
              <a:gd name="connsiteX59" fmla="*/ 851990 w 870789"/>
              <a:gd name="connsiteY59" fmla="*/ 271463 h 601949"/>
              <a:gd name="connsiteX60" fmla="*/ 854371 w 870789"/>
              <a:gd name="connsiteY60" fmla="*/ 278606 h 601949"/>
              <a:gd name="connsiteX61" fmla="*/ 847228 w 870789"/>
              <a:gd name="connsiteY61" fmla="*/ 307273 h 601949"/>
              <a:gd name="connsiteX62" fmla="*/ 825796 w 870789"/>
              <a:gd name="connsiteY62" fmla="*/ 323941 h 601949"/>
              <a:gd name="connsiteX63" fmla="*/ 849127 w 870789"/>
              <a:gd name="connsiteY63" fmla="*/ 330867 h 601949"/>
              <a:gd name="connsiteX64" fmla="*/ 870732 w 870789"/>
              <a:gd name="connsiteY64" fmla="*/ 354806 h 601949"/>
              <a:gd name="connsiteX65" fmla="*/ 842465 w 870789"/>
              <a:gd name="connsiteY65" fmla="*/ 383381 h 601949"/>
              <a:gd name="connsiteX66" fmla="*/ 865797 w 870789"/>
              <a:gd name="connsiteY66" fmla="*/ 377984 h 601949"/>
              <a:gd name="connsiteX67" fmla="*/ 813890 w 870789"/>
              <a:gd name="connsiteY67" fmla="*/ 404813 h 601949"/>
              <a:gd name="connsiteX68" fmla="*/ 797221 w 870789"/>
              <a:gd name="connsiteY68" fmla="*/ 416719 h 601949"/>
              <a:gd name="connsiteX69" fmla="*/ 787696 w 870789"/>
              <a:gd name="connsiteY69" fmla="*/ 400050 h 601949"/>
              <a:gd name="connsiteX70" fmla="*/ 780553 w 870789"/>
              <a:gd name="connsiteY70" fmla="*/ 385763 h 601949"/>
              <a:gd name="connsiteX71" fmla="*/ 773409 w 870789"/>
              <a:gd name="connsiteY71" fmla="*/ 388144 h 601949"/>
              <a:gd name="connsiteX72" fmla="*/ 761503 w 870789"/>
              <a:gd name="connsiteY72" fmla="*/ 402431 h 601949"/>
              <a:gd name="connsiteX73" fmla="*/ 754359 w 870789"/>
              <a:gd name="connsiteY73" fmla="*/ 407194 h 601949"/>
              <a:gd name="connsiteX74" fmla="*/ 749596 w 870789"/>
              <a:gd name="connsiteY74" fmla="*/ 414338 h 601949"/>
              <a:gd name="connsiteX75" fmla="*/ 740071 w 870789"/>
              <a:gd name="connsiteY75" fmla="*/ 431006 h 601949"/>
              <a:gd name="connsiteX76" fmla="*/ 732928 w 870789"/>
              <a:gd name="connsiteY76" fmla="*/ 438150 h 601949"/>
              <a:gd name="connsiteX77" fmla="*/ 754050 w 870789"/>
              <a:gd name="connsiteY77" fmla="*/ 462471 h 601949"/>
              <a:gd name="connsiteX78" fmla="*/ 745869 w 870789"/>
              <a:gd name="connsiteY78" fmla="*/ 480506 h 601949"/>
              <a:gd name="connsiteX79" fmla="*/ 765265 w 870789"/>
              <a:gd name="connsiteY79" fmla="*/ 519358 h 601949"/>
              <a:gd name="connsiteX80" fmla="*/ 728165 w 870789"/>
              <a:gd name="connsiteY80" fmla="*/ 538163 h 601949"/>
              <a:gd name="connsiteX81" fmla="*/ 756432 w 870789"/>
              <a:gd name="connsiteY81" fmla="*/ 562862 h 601949"/>
              <a:gd name="connsiteX82" fmla="*/ 723402 w 870789"/>
              <a:gd name="connsiteY82" fmla="*/ 568801 h 601949"/>
              <a:gd name="connsiteX83" fmla="*/ 711496 w 870789"/>
              <a:gd name="connsiteY83" fmla="*/ 576263 h 601949"/>
              <a:gd name="connsiteX84" fmla="*/ 709115 w 870789"/>
              <a:gd name="connsiteY84" fmla="*/ 592931 h 601949"/>
              <a:gd name="connsiteX85" fmla="*/ 701971 w 870789"/>
              <a:gd name="connsiteY85" fmla="*/ 597694 h 601949"/>
              <a:gd name="connsiteX86" fmla="*/ 723266 w 870789"/>
              <a:gd name="connsiteY86" fmla="*/ 601949 h 601949"/>
              <a:gd name="connsiteX87" fmla="*/ 682921 w 870789"/>
              <a:gd name="connsiteY87" fmla="*/ 597694 h 601949"/>
              <a:gd name="connsiteX88" fmla="*/ 678159 w 870789"/>
              <a:gd name="connsiteY88" fmla="*/ 583406 h 601949"/>
              <a:gd name="connsiteX89" fmla="*/ 673396 w 870789"/>
              <a:gd name="connsiteY89" fmla="*/ 569119 h 601949"/>
              <a:gd name="connsiteX90" fmla="*/ 671015 w 870789"/>
              <a:gd name="connsiteY90" fmla="*/ 561975 h 601949"/>
              <a:gd name="connsiteX91" fmla="*/ 656728 w 870789"/>
              <a:gd name="connsiteY91" fmla="*/ 550069 h 601949"/>
              <a:gd name="connsiteX92" fmla="*/ 649584 w 870789"/>
              <a:gd name="connsiteY92" fmla="*/ 542925 h 601949"/>
              <a:gd name="connsiteX93" fmla="*/ 635296 w 870789"/>
              <a:gd name="connsiteY93" fmla="*/ 535781 h 601949"/>
              <a:gd name="connsiteX94" fmla="*/ 621009 w 870789"/>
              <a:gd name="connsiteY94" fmla="*/ 526256 h 601949"/>
              <a:gd name="connsiteX95" fmla="*/ 611484 w 870789"/>
              <a:gd name="connsiteY95" fmla="*/ 519113 h 601949"/>
              <a:gd name="connsiteX96" fmla="*/ 597196 w 870789"/>
              <a:gd name="connsiteY96" fmla="*/ 514350 h 601949"/>
              <a:gd name="connsiteX97" fmla="*/ 590053 w 870789"/>
              <a:gd name="connsiteY97" fmla="*/ 511969 h 601949"/>
              <a:gd name="connsiteX98" fmla="*/ 573384 w 870789"/>
              <a:gd name="connsiteY98" fmla="*/ 504825 h 601949"/>
              <a:gd name="connsiteX99" fmla="*/ 563859 w 870789"/>
              <a:gd name="connsiteY99" fmla="*/ 497681 h 601949"/>
              <a:gd name="connsiteX100" fmla="*/ 549571 w 870789"/>
              <a:gd name="connsiteY100" fmla="*/ 488156 h 601949"/>
              <a:gd name="connsiteX101" fmla="*/ 542428 w 870789"/>
              <a:gd name="connsiteY101" fmla="*/ 483394 h 601949"/>
              <a:gd name="connsiteX102" fmla="*/ 537665 w 870789"/>
              <a:gd name="connsiteY102" fmla="*/ 476250 h 601949"/>
              <a:gd name="connsiteX103" fmla="*/ 523378 w 870789"/>
              <a:gd name="connsiteY103" fmla="*/ 466725 h 601949"/>
              <a:gd name="connsiteX104" fmla="*/ 509090 w 870789"/>
              <a:gd name="connsiteY104" fmla="*/ 457200 h 601949"/>
              <a:gd name="connsiteX105" fmla="*/ 499565 w 870789"/>
              <a:gd name="connsiteY105" fmla="*/ 450056 h 601949"/>
              <a:gd name="connsiteX106" fmla="*/ 485278 w 870789"/>
              <a:gd name="connsiteY106" fmla="*/ 435769 h 601949"/>
              <a:gd name="connsiteX107" fmla="*/ 468609 w 870789"/>
              <a:gd name="connsiteY107" fmla="*/ 423863 h 601949"/>
              <a:gd name="connsiteX108" fmla="*/ 463846 w 870789"/>
              <a:gd name="connsiteY108" fmla="*/ 416719 h 601949"/>
              <a:gd name="connsiteX109" fmla="*/ 449559 w 870789"/>
              <a:gd name="connsiteY109" fmla="*/ 407194 h 601949"/>
              <a:gd name="connsiteX110" fmla="*/ 444796 w 870789"/>
              <a:gd name="connsiteY110" fmla="*/ 400050 h 601949"/>
              <a:gd name="connsiteX111" fmla="*/ 435271 w 870789"/>
              <a:gd name="connsiteY111" fmla="*/ 392906 h 601949"/>
              <a:gd name="connsiteX112" fmla="*/ 413840 w 870789"/>
              <a:gd name="connsiteY112" fmla="*/ 376238 h 601949"/>
              <a:gd name="connsiteX113" fmla="*/ 399553 w 870789"/>
              <a:gd name="connsiteY113" fmla="*/ 369094 h 601949"/>
              <a:gd name="connsiteX114" fmla="*/ 385265 w 870789"/>
              <a:gd name="connsiteY114" fmla="*/ 364331 h 601949"/>
              <a:gd name="connsiteX115" fmla="*/ 349547 w 870789"/>
              <a:gd name="connsiteY115" fmla="*/ 361813 h 601949"/>
              <a:gd name="connsiteX116" fmla="*/ 225721 w 870789"/>
              <a:gd name="connsiteY116" fmla="*/ 371293 h 601949"/>
              <a:gd name="connsiteX117" fmla="*/ 166190 w 870789"/>
              <a:gd name="connsiteY117" fmla="*/ 387917 h 601949"/>
              <a:gd name="connsiteX118" fmla="*/ 159046 w 870789"/>
              <a:gd name="connsiteY118" fmla="*/ 378619 h 601949"/>
              <a:gd name="connsiteX119" fmla="*/ 149521 w 870789"/>
              <a:gd name="connsiteY119" fmla="*/ 381000 h 601949"/>
              <a:gd name="connsiteX120" fmla="*/ 111421 w 870789"/>
              <a:gd name="connsiteY120" fmla="*/ 397669 h 601949"/>
              <a:gd name="connsiteX121" fmla="*/ 73321 w 870789"/>
              <a:gd name="connsiteY121" fmla="*/ 402431 h 601949"/>
              <a:gd name="connsiteX122" fmla="*/ 59034 w 870789"/>
              <a:gd name="connsiteY122" fmla="*/ 407194 h 601949"/>
              <a:gd name="connsiteX123" fmla="*/ 51890 w 870789"/>
              <a:gd name="connsiteY123" fmla="*/ 411956 h 601949"/>
              <a:gd name="connsiteX124" fmla="*/ 42365 w 870789"/>
              <a:gd name="connsiteY124" fmla="*/ 414338 h 601949"/>
              <a:gd name="connsiteX125" fmla="*/ 28078 w 870789"/>
              <a:gd name="connsiteY125" fmla="*/ 419100 h 601949"/>
              <a:gd name="connsiteX126" fmla="*/ 13790 w 870789"/>
              <a:gd name="connsiteY126" fmla="*/ 423863 h 601949"/>
              <a:gd name="connsiteX127" fmla="*/ 6646 w 870789"/>
              <a:gd name="connsiteY127" fmla="*/ 426244 h 601949"/>
              <a:gd name="connsiteX128" fmla="*/ 11409 w 870789"/>
              <a:gd name="connsiteY128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25759 w 870789"/>
              <a:gd name="connsiteY38" fmla="*/ 38100 h 601949"/>
              <a:gd name="connsiteX39" fmla="*/ 582909 w 870789"/>
              <a:gd name="connsiteY39" fmla="*/ 73819 h 601949"/>
              <a:gd name="connsiteX40" fmla="*/ 590053 w 870789"/>
              <a:gd name="connsiteY40" fmla="*/ 76200 h 601949"/>
              <a:gd name="connsiteX41" fmla="*/ 597196 w 870789"/>
              <a:gd name="connsiteY41" fmla="*/ 83344 h 601949"/>
              <a:gd name="connsiteX42" fmla="*/ 606721 w 870789"/>
              <a:gd name="connsiteY42" fmla="*/ 88106 h 601949"/>
              <a:gd name="connsiteX43" fmla="*/ 625771 w 870789"/>
              <a:gd name="connsiteY43" fmla="*/ 100013 h 601949"/>
              <a:gd name="connsiteX44" fmla="*/ 632915 w 870789"/>
              <a:gd name="connsiteY44" fmla="*/ 104775 h 601949"/>
              <a:gd name="connsiteX45" fmla="*/ 651965 w 870789"/>
              <a:gd name="connsiteY45" fmla="*/ 116681 h 601949"/>
              <a:gd name="connsiteX46" fmla="*/ 661490 w 870789"/>
              <a:gd name="connsiteY46" fmla="*/ 130969 h 601949"/>
              <a:gd name="connsiteX47" fmla="*/ 668634 w 870789"/>
              <a:gd name="connsiteY47" fmla="*/ 140494 h 601949"/>
              <a:gd name="connsiteX48" fmla="*/ 673396 w 870789"/>
              <a:gd name="connsiteY48" fmla="*/ 147638 h 601949"/>
              <a:gd name="connsiteX49" fmla="*/ 687684 w 870789"/>
              <a:gd name="connsiteY49" fmla="*/ 157163 h 601949"/>
              <a:gd name="connsiteX50" fmla="*/ 723403 w 870789"/>
              <a:gd name="connsiteY50" fmla="*/ 180975 h 601949"/>
              <a:gd name="connsiteX51" fmla="*/ 737690 w 870789"/>
              <a:gd name="connsiteY51" fmla="*/ 190500 h 601949"/>
              <a:gd name="connsiteX52" fmla="*/ 744834 w 870789"/>
              <a:gd name="connsiteY52" fmla="*/ 195263 h 601949"/>
              <a:gd name="connsiteX53" fmla="*/ 773409 w 870789"/>
              <a:gd name="connsiteY53" fmla="*/ 219075 h 601949"/>
              <a:gd name="connsiteX54" fmla="*/ 780553 w 870789"/>
              <a:gd name="connsiteY54" fmla="*/ 221456 h 601949"/>
              <a:gd name="connsiteX55" fmla="*/ 792459 w 870789"/>
              <a:gd name="connsiteY55" fmla="*/ 228600 h 601949"/>
              <a:gd name="connsiteX56" fmla="*/ 799603 w 870789"/>
              <a:gd name="connsiteY56" fmla="*/ 230981 h 601949"/>
              <a:gd name="connsiteX57" fmla="*/ 811509 w 870789"/>
              <a:gd name="connsiteY57" fmla="*/ 238125 h 601949"/>
              <a:gd name="connsiteX58" fmla="*/ 851990 w 870789"/>
              <a:gd name="connsiteY58" fmla="*/ 271463 h 601949"/>
              <a:gd name="connsiteX59" fmla="*/ 854371 w 870789"/>
              <a:gd name="connsiteY59" fmla="*/ 278606 h 601949"/>
              <a:gd name="connsiteX60" fmla="*/ 847228 w 870789"/>
              <a:gd name="connsiteY60" fmla="*/ 307273 h 601949"/>
              <a:gd name="connsiteX61" fmla="*/ 825796 w 870789"/>
              <a:gd name="connsiteY61" fmla="*/ 323941 h 601949"/>
              <a:gd name="connsiteX62" fmla="*/ 849127 w 870789"/>
              <a:gd name="connsiteY62" fmla="*/ 330867 h 601949"/>
              <a:gd name="connsiteX63" fmla="*/ 870732 w 870789"/>
              <a:gd name="connsiteY63" fmla="*/ 354806 h 601949"/>
              <a:gd name="connsiteX64" fmla="*/ 842465 w 870789"/>
              <a:gd name="connsiteY64" fmla="*/ 383381 h 601949"/>
              <a:gd name="connsiteX65" fmla="*/ 865797 w 870789"/>
              <a:gd name="connsiteY65" fmla="*/ 377984 h 601949"/>
              <a:gd name="connsiteX66" fmla="*/ 813890 w 870789"/>
              <a:gd name="connsiteY66" fmla="*/ 404813 h 601949"/>
              <a:gd name="connsiteX67" fmla="*/ 797221 w 870789"/>
              <a:gd name="connsiteY67" fmla="*/ 416719 h 601949"/>
              <a:gd name="connsiteX68" fmla="*/ 787696 w 870789"/>
              <a:gd name="connsiteY68" fmla="*/ 400050 h 601949"/>
              <a:gd name="connsiteX69" fmla="*/ 780553 w 870789"/>
              <a:gd name="connsiteY69" fmla="*/ 385763 h 601949"/>
              <a:gd name="connsiteX70" fmla="*/ 773409 w 870789"/>
              <a:gd name="connsiteY70" fmla="*/ 388144 h 601949"/>
              <a:gd name="connsiteX71" fmla="*/ 761503 w 870789"/>
              <a:gd name="connsiteY71" fmla="*/ 402431 h 601949"/>
              <a:gd name="connsiteX72" fmla="*/ 754359 w 870789"/>
              <a:gd name="connsiteY72" fmla="*/ 407194 h 601949"/>
              <a:gd name="connsiteX73" fmla="*/ 749596 w 870789"/>
              <a:gd name="connsiteY73" fmla="*/ 414338 h 601949"/>
              <a:gd name="connsiteX74" fmla="*/ 740071 w 870789"/>
              <a:gd name="connsiteY74" fmla="*/ 431006 h 601949"/>
              <a:gd name="connsiteX75" fmla="*/ 732928 w 870789"/>
              <a:gd name="connsiteY75" fmla="*/ 438150 h 601949"/>
              <a:gd name="connsiteX76" fmla="*/ 754050 w 870789"/>
              <a:gd name="connsiteY76" fmla="*/ 462471 h 601949"/>
              <a:gd name="connsiteX77" fmla="*/ 745869 w 870789"/>
              <a:gd name="connsiteY77" fmla="*/ 480506 h 601949"/>
              <a:gd name="connsiteX78" fmla="*/ 765265 w 870789"/>
              <a:gd name="connsiteY78" fmla="*/ 519358 h 601949"/>
              <a:gd name="connsiteX79" fmla="*/ 728165 w 870789"/>
              <a:gd name="connsiteY79" fmla="*/ 538163 h 601949"/>
              <a:gd name="connsiteX80" fmla="*/ 756432 w 870789"/>
              <a:gd name="connsiteY80" fmla="*/ 562862 h 601949"/>
              <a:gd name="connsiteX81" fmla="*/ 723402 w 870789"/>
              <a:gd name="connsiteY81" fmla="*/ 568801 h 601949"/>
              <a:gd name="connsiteX82" fmla="*/ 711496 w 870789"/>
              <a:gd name="connsiteY82" fmla="*/ 576263 h 601949"/>
              <a:gd name="connsiteX83" fmla="*/ 709115 w 870789"/>
              <a:gd name="connsiteY83" fmla="*/ 592931 h 601949"/>
              <a:gd name="connsiteX84" fmla="*/ 701971 w 870789"/>
              <a:gd name="connsiteY84" fmla="*/ 597694 h 601949"/>
              <a:gd name="connsiteX85" fmla="*/ 723266 w 870789"/>
              <a:gd name="connsiteY85" fmla="*/ 601949 h 601949"/>
              <a:gd name="connsiteX86" fmla="*/ 682921 w 870789"/>
              <a:gd name="connsiteY86" fmla="*/ 597694 h 601949"/>
              <a:gd name="connsiteX87" fmla="*/ 678159 w 870789"/>
              <a:gd name="connsiteY87" fmla="*/ 583406 h 601949"/>
              <a:gd name="connsiteX88" fmla="*/ 673396 w 870789"/>
              <a:gd name="connsiteY88" fmla="*/ 569119 h 601949"/>
              <a:gd name="connsiteX89" fmla="*/ 671015 w 870789"/>
              <a:gd name="connsiteY89" fmla="*/ 561975 h 601949"/>
              <a:gd name="connsiteX90" fmla="*/ 656728 w 870789"/>
              <a:gd name="connsiteY90" fmla="*/ 550069 h 601949"/>
              <a:gd name="connsiteX91" fmla="*/ 649584 w 870789"/>
              <a:gd name="connsiteY91" fmla="*/ 542925 h 601949"/>
              <a:gd name="connsiteX92" fmla="*/ 635296 w 870789"/>
              <a:gd name="connsiteY92" fmla="*/ 535781 h 601949"/>
              <a:gd name="connsiteX93" fmla="*/ 621009 w 870789"/>
              <a:gd name="connsiteY93" fmla="*/ 526256 h 601949"/>
              <a:gd name="connsiteX94" fmla="*/ 611484 w 870789"/>
              <a:gd name="connsiteY94" fmla="*/ 519113 h 601949"/>
              <a:gd name="connsiteX95" fmla="*/ 597196 w 870789"/>
              <a:gd name="connsiteY95" fmla="*/ 514350 h 601949"/>
              <a:gd name="connsiteX96" fmla="*/ 590053 w 870789"/>
              <a:gd name="connsiteY96" fmla="*/ 511969 h 601949"/>
              <a:gd name="connsiteX97" fmla="*/ 573384 w 870789"/>
              <a:gd name="connsiteY97" fmla="*/ 504825 h 601949"/>
              <a:gd name="connsiteX98" fmla="*/ 563859 w 870789"/>
              <a:gd name="connsiteY98" fmla="*/ 497681 h 601949"/>
              <a:gd name="connsiteX99" fmla="*/ 549571 w 870789"/>
              <a:gd name="connsiteY99" fmla="*/ 488156 h 601949"/>
              <a:gd name="connsiteX100" fmla="*/ 542428 w 870789"/>
              <a:gd name="connsiteY100" fmla="*/ 483394 h 601949"/>
              <a:gd name="connsiteX101" fmla="*/ 537665 w 870789"/>
              <a:gd name="connsiteY101" fmla="*/ 476250 h 601949"/>
              <a:gd name="connsiteX102" fmla="*/ 523378 w 870789"/>
              <a:gd name="connsiteY102" fmla="*/ 466725 h 601949"/>
              <a:gd name="connsiteX103" fmla="*/ 509090 w 870789"/>
              <a:gd name="connsiteY103" fmla="*/ 457200 h 601949"/>
              <a:gd name="connsiteX104" fmla="*/ 499565 w 870789"/>
              <a:gd name="connsiteY104" fmla="*/ 450056 h 601949"/>
              <a:gd name="connsiteX105" fmla="*/ 485278 w 870789"/>
              <a:gd name="connsiteY105" fmla="*/ 435769 h 601949"/>
              <a:gd name="connsiteX106" fmla="*/ 468609 w 870789"/>
              <a:gd name="connsiteY106" fmla="*/ 423863 h 601949"/>
              <a:gd name="connsiteX107" fmla="*/ 463846 w 870789"/>
              <a:gd name="connsiteY107" fmla="*/ 416719 h 601949"/>
              <a:gd name="connsiteX108" fmla="*/ 449559 w 870789"/>
              <a:gd name="connsiteY108" fmla="*/ 407194 h 601949"/>
              <a:gd name="connsiteX109" fmla="*/ 444796 w 870789"/>
              <a:gd name="connsiteY109" fmla="*/ 400050 h 601949"/>
              <a:gd name="connsiteX110" fmla="*/ 435271 w 870789"/>
              <a:gd name="connsiteY110" fmla="*/ 392906 h 601949"/>
              <a:gd name="connsiteX111" fmla="*/ 413840 w 870789"/>
              <a:gd name="connsiteY111" fmla="*/ 376238 h 601949"/>
              <a:gd name="connsiteX112" fmla="*/ 399553 w 870789"/>
              <a:gd name="connsiteY112" fmla="*/ 369094 h 601949"/>
              <a:gd name="connsiteX113" fmla="*/ 385265 w 870789"/>
              <a:gd name="connsiteY113" fmla="*/ 364331 h 601949"/>
              <a:gd name="connsiteX114" fmla="*/ 349547 w 870789"/>
              <a:gd name="connsiteY114" fmla="*/ 361813 h 601949"/>
              <a:gd name="connsiteX115" fmla="*/ 225721 w 870789"/>
              <a:gd name="connsiteY115" fmla="*/ 371293 h 601949"/>
              <a:gd name="connsiteX116" fmla="*/ 166190 w 870789"/>
              <a:gd name="connsiteY116" fmla="*/ 387917 h 601949"/>
              <a:gd name="connsiteX117" fmla="*/ 159046 w 870789"/>
              <a:gd name="connsiteY117" fmla="*/ 378619 h 601949"/>
              <a:gd name="connsiteX118" fmla="*/ 149521 w 870789"/>
              <a:gd name="connsiteY118" fmla="*/ 381000 h 601949"/>
              <a:gd name="connsiteX119" fmla="*/ 111421 w 870789"/>
              <a:gd name="connsiteY119" fmla="*/ 397669 h 601949"/>
              <a:gd name="connsiteX120" fmla="*/ 73321 w 870789"/>
              <a:gd name="connsiteY120" fmla="*/ 402431 h 601949"/>
              <a:gd name="connsiteX121" fmla="*/ 59034 w 870789"/>
              <a:gd name="connsiteY121" fmla="*/ 407194 h 601949"/>
              <a:gd name="connsiteX122" fmla="*/ 51890 w 870789"/>
              <a:gd name="connsiteY122" fmla="*/ 411956 h 601949"/>
              <a:gd name="connsiteX123" fmla="*/ 42365 w 870789"/>
              <a:gd name="connsiteY123" fmla="*/ 414338 h 601949"/>
              <a:gd name="connsiteX124" fmla="*/ 28078 w 870789"/>
              <a:gd name="connsiteY124" fmla="*/ 419100 h 601949"/>
              <a:gd name="connsiteX125" fmla="*/ 13790 w 870789"/>
              <a:gd name="connsiteY125" fmla="*/ 423863 h 601949"/>
              <a:gd name="connsiteX126" fmla="*/ 6646 w 870789"/>
              <a:gd name="connsiteY126" fmla="*/ 426244 h 601949"/>
              <a:gd name="connsiteX127" fmla="*/ 11409 w 870789"/>
              <a:gd name="connsiteY127" fmla="*/ 428852 h 601949"/>
              <a:gd name="connsiteX0" fmla="*/ 11409 w 870789"/>
              <a:gd name="connsiteY0" fmla="*/ 428852 h 601949"/>
              <a:gd name="connsiteX1" fmla="*/ 16171 w 870789"/>
              <a:gd name="connsiteY1" fmla="*/ 416719 h 601949"/>
              <a:gd name="connsiteX2" fmla="*/ 675 w 870789"/>
              <a:gd name="connsiteY2" fmla="*/ 407195 h 601949"/>
              <a:gd name="connsiteX3" fmla="*/ 7818 w 870789"/>
              <a:gd name="connsiteY3" fmla="*/ 213298 h 601949"/>
              <a:gd name="connsiteX4" fmla="*/ 5092 w 870789"/>
              <a:gd name="connsiteY4" fmla="*/ 125953 h 601949"/>
              <a:gd name="connsiteX5" fmla="*/ 21760 w 870789"/>
              <a:gd name="connsiteY5" fmla="*/ 116048 h 601949"/>
              <a:gd name="connsiteX6" fmla="*/ 73321 w 870789"/>
              <a:gd name="connsiteY6" fmla="*/ 123825 h 601949"/>
              <a:gd name="connsiteX7" fmla="*/ 94753 w 870789"/>
              <a:gd name="connsiteY7" fmla="*/ 116681 h 601949"/>
              <a:gd name="connsiteX8" fmla="*/ 101896 w 870789"/>
              <a:gd name="connsiteY8" fmla="*/ 114300 h 601949"/>
              <a:gd name="connsiteX9" fmla="*/ 109040 w 870789"/>
              <a:gd name="connsiteY9" fmla="*/ 109538 h 601949"/>
              <a:gd name="connsiteX10" fmla="*/ 123328 w 870789"/>
              <a:gd name="connsiteY10" fmla="*/ 104775 h 601949"/>
              <a:gd name="connsiteX11" fmla="*/ 154284 w 870789"/>
              <a:gd name="connsiteY11" fmla="*/ 95250 h 601949"/>
              <a:gd name="connsiteX12" fmla="*/ 166190 w 870789"/>
              <a:gd name="connsiteY12" fmla="*/ 92869 h 601949"/>
              <a:gd name="connsiteX13" fmla="*/ 180478 w 870789"/>
              <a:gd name="connsiteY13" fmla="*/ 88106 h 601949"/>
              <a:gd name="connsiteX14" fmla="*/ 187621 w 870789"/>
              <a:gd name="connsiteY14" fmla="*/ 85725 h 601949"/>
              <a:gd name="connsiteX15" fmla="*/ 197146 w 870789"/>
              <a:gd name="connsiteY15" fmla="*/ 80963 h 601949"/>
              <a:gd name="connsiteX16" fmla="*/ 247153 w 870789"/>
              <a:gd name="connsiteY16" fmla="*/ 76200 h 601949"/>
              <a:gd name="connsiteX17" fmla="*/ 275728 w 870789"/>
              <a:gd name="connsiteY17" fmla="*/ 69056 h 601949"/>
              <a:gd name="connsiteX18" fmla="*/ 299540 w 870789"/>
              <a:gd name="connsiteY18" fmla="*/ 59531 h 601949"/>
              <a:gd name="connsiteX19" fmla="*/ 309065 w 870789"/>
              <a:gd name="connsiteY19" fmla="*/ 57150 h 601949"/>
              <a:gd name="connsiteX20" fmla="*/ 323353 w 870789"/>
              <a:gd name="connsiteY20" fmla="*/ 52388 h 601949"/>
              <a:gd name="connsiteX21" fmla="*/ 335259 w 870789"/>
              <a:gd name="connsiteY21" fmla="*/ 50006 h 601949"/>
              <a:gd name="connsiteX22" fmla="*/ 342403 w 870789"/>
              <a:gd name="connsiteY22" fmla="*/ 47625 h 601949"/>
              <a:gd name="connsiteX23" fmla="*/ 351928 w 870789"/>
              <a:gd name="connsiteY23" fmla="*/ 45244 h 601949"/>
              <a:gd name="connsiteX24" fmla="*/ 363834 w 870789"/>
              <a:gd name="connsiteY24" fmla="*/ 42863 h 601949"/>
              <a:gd name="connsiteX25" fmla="*/ 378121 w 870789"/>
              <a:gd name="connsiteY25" fmla="*/ 38100 h 601949"/>
              <a:gd name="connsiteX26" fmla="*/ 387646 w 870789"/>
              <a:gd name="connsiteY26" fmla="*/ 35719 h 601949"/>
              <a:gd name="connsiteX27" fmla="*/ 394790 w 870789"/>
              <a:gd name="connsiteY27" fmla="*/ 33338 h 601949"/>
              <a:gd name="connsiteX28" fmla="*/ 411459 w 870789"/>
              <a:gd name="connsiteY28" fmla="*/ 30956 h 601949"/>
              <a:gd name="connsiteX29" fmla="*/ 435271 w 870789"/>
              <a:gd name="connsiteY29" fmla="*/ 23813 h 601949"/>
              <a:gd name="connsiteX30" fmla="*/ 442415 w 870789"/>
              <a:gd name="connsiteY30" fmla="*/ 21431 h 601949"/>
              <a:gd name="connsiteX31" fmla="*/ 451940 w 870789"/>
              <a:gd name="connsiteY31" fmla="*/ 19050 h 601949"/>
              <a:gd name="connsiteX32" fmla="*/ 461465 w 870789"/>
              <a:gd name="connsiteY32" fmla="*/ 14288 h 601949"/>
              <a:gd name="connsiteX33" fmla="*/ 473371 w 870789"/>
              <a:gd name="connsiteY33" fmla="*/ 11906 h 601949"/>
              <a:gd name="connsiteX34" fmla="*/ 490040 w 870789"/>
              <a:gd name="connsiteY34" fmla="*/ 7144 h 601949"/>
              <a:gd name="connsiteX35" fmla="*/ 497184 w 870789"/>
              <a:gd name="connsiteY35" fmla="*/ 0 h 601949"/>
              <a:gd name="connsiteX36" fmla="*/ 506709 w 870789"/>
              <a:gd name="connsiteY36" fmla="*/ 14288 h 601949"/>
              <a:gd name="connsiteX37" fmla="*/ 531385 w 870789"/>
              <a:gd name="connsiteY37" fmla="*/ 11018 h 601949"/>
              <a:gd name="connsiteX38" fmla="*/ 558960 w 870789"/>
              <a:gd name="connsiteY38" fmla="*/ 38100 h 601949"/>
              <a:gd name="connsiteX39" fmla="*/ 582909 w 870789"/>
              <a:gd name="connsiteY39" fmla="*/ 73819 h 601949"/>
              <a:gd name="connsiteX40" fmla="*/ 590053 w 870789"/>
              <a:gd name="connsiteY40" fmla="*/ 76200 h 601949"/>
              <a:gd name="connsiteX41" fmla="*/ 597196 w 870789"/>
              <a:gd name="connsiteY41" fmla="*/ 83344 h 601949"/>
              <a:gd name="connsiteX42" fmla="*/ 606721 w 870789"/>
              <a:gd name="connsiteY42" fmla="*/ 88106 h 601949"/>
              <a:gd name="connsiteX43" fmla="*/ 625771 w 870789"/>
              <a:gd name="connsiteY43" fmla="*/ 100013 h 601949"/>
              <a:gd name="connsiteX44" fmla="*/ 632915 w 870789"/>
              <a:gd name="connsiteY44" fmla="*/ 104775 h 601949"/>
              <a:gd name="connsiteX45" fmla="*/ 651965 w 870789"/>
              <a:gd name="connsiteY45" fmla="*/ 116681 h 601949"/>
              <a:gd name="connsiteX46" fmla="*/ 661490 w 870789"/>
              <a:gd name="connsiteY46" fmla="*/ 130969 h 601949"/>
              <a:gd name="connsiteX47" fmla="*/ 668634 w 870789"/>
              <a:gd name="connsiteY47" fmla="*/ 140494 h 601949"/>
              <a:gd name="connsiteX48" fmla="*/ 673396 w 870789"/>
              <a:gd name="connsiteY48" fmla="*/ 147638 h 601949"/>
              <a:gd name="connsiteX49" fmla="*/ 687684 w 870789"/>
              <a:gd name="connsiteY49" fmla="*/ 157163 h 601949"/>
              <a:gd name="connsiteX50" fmla="*/ 723403 w 870789"/>
              <a:gd name="connsiteY50" fmla="*/ 180975 h 601949"/>
              <a:gd name="connsiteX51" fmla="*/ 737690 w 870789"/>
              <a:gd name="connsiteY51" fmla="*/ 190500 h 601949"/>
              <a:gd name="connsiteX52" fmla="*/ 744834 w 870789"/>
              <a:gd name="connsiteY52" fmla="*/ 195263 h 601949"/>
              <a:gd name="connsiteX53" fmla="*/ 773409 w 870789"/>
              <a:gd name="connsiteY53" fmla="*/ 219075 h 601949"/>
              <a:gd name="connsiteX54" fmla="*/ 780553 w 870789"/>
              <a:gd name="connsiteY54" fmla="*/ 221456 h 601949"/>
              <a:gd name="connsiteX55" fmla="*/ 792459 w 870789"/>
              <a:gd name="connsiteY55" fmla="*/ 228600 h 601949"/>
              <a:gd name="connsiteX56" fmla="*/ 799603 w 870789"/>
              <a:gd name="connsiteY56" fmla="*/ 230981 h 601949"/>
              <a:gd name="connsiteX57" fmla="*/ 811509 w 870789"/>
              <a:gd name="connsiteY57" fmla="*/ 238125 h 601949"/>
              <a:gd name="connsiteX58" fmla="*/ 851990 w 870789"/>
              <a:gd name="connsiteY58" fmla="*/ 271463 h 601949"/>
              <a:gd name="connsiteX59" fmla="*/ 854371 w 870789"/>
              <a:gd name="connsiteY59" fmla="*/ 278606 h 601949"/>
              <a:gd name="connsiteX60" fmla="*/ 847228 w 870789"/>
              <a:gd name="connsiteY60" fmla="*/ 307273 h 601949"/>
              <a:gd name="connsiteX61" fmla="*/ 825796 w 870789"/>
              <a:gd name="connsiteY61" fmla="*/ 323941 h 601949"/>
              <a:gd name="connsiteX62" fmla="*/ 849127 w 870789"/>
              <a:gd name="connsiteY62" fmla="*/ 330867 h 601949"/>
              <a:gd name="connsiteX63" fmla="*/ 870732 w 870789"/>
              <a:gd name="connsiteY63" fmla="*/ 354806 h 601949"/>
              <a:gd name="connsiteX64" fmla="*/ 842465 w 870789"/>
              <a:gd name="connsiteY64" fmla="*/ 383381 h 601949"/>
              <a:gd name="connsiteX65" fmla="*/ 865797 w 870789"/>
              <a:gd name="connsiteY65" fmla="*/ 377984 h 601949"/>
              <a:gd name="connsiteX66" fmla="*/ 813890 w 870789"/>
              <a:gd name="connsiteY66" fmla="*/ 404813 h 601949"/>
              <a:gd name="connsiteX67" fmla="*/ 797221 w 870789"/>
              <a:gd name="connsiteY67" fmla="*/ 416719 h 601949"/>
              <a:gd name="connsiteX68" fmla="*/ 787696 w 870789"/>
              <a:gd name="connsiteY68" fmla="*/ 400050 h 601949"/>
              <a:gd name="connsiteX69" fmla="*/ 780553 w 870789"/>
              <a:gd name="connsiteY69" fmla="*/ 385763 h 601949"/>
              <a:gd name="connsiteX70" fmla="*/ 773409 w 870789"/>
              <a:gd name="connsiteY70" fmla="*/ 388144 h 601949"/>
              <a:gd name="connsiteX71" fmla="*/ 761503 w 870789"/>
              <a:gd name="connsiteY71" fmla="*/ 402431 h 601949"/>
              <a:gd name="connsiteX72" fmla="*/ 754359 w 870789"/>
              <a:gd name="connsiteY72" fmla="*/ 407194 h 601949"/>
              <a:gd name="connsiteX73" fmla="*/ 749596 w 870789"/>
              <a:gd name="connsiteY73" fmla="*/ 414338 h 601949"/>
              <a:gd name="connsiteX74" fmla="*/ 740071 w 870789"/>
              <a:gd name="connsiteY74" fmla="*/ 431006 h 601949"/>
              <a:gd name="connsiteX75" fmla="*/ 732928 w 870789"/>
              <a:gd name="connsiteY75" fmla="*/ 438150 h 601949"/>
              <a:gd name="connsiteX76" fmla="*/ 754050 w 870789"/>
              <a:gd name="connsiteY76" fmla="*/ 462471 h 601949"/>
              <a:gd name="connsiteX77" fmla="*/ 745869 w 870789"/>
              <a:gd name="connsiteY77" fmla="*/ 480506 h 601949"/>
              <a:gd name="connsiteX78" fmla="*/ 765265 w 870789"/>
              <a:gd name="connsiteY78" fmla="*/ 519358 h 601949"/>
              <a:gd name="connsiteX79" fmla="*/ 728165 w 870789"/>
              <a:gd name="connsiteY79" fmla="*/ 538163 h 601949"/>
              <a:gd name="connsiteX80" fmla="*/ 756432 w 870789"/>
              <a:gd name="connsiteY80" fmla="*/ 562862 h 601949"/>
              <a:gd name="connsiteX81" fmla="*/ 723402 w 870789"/>
              <a:gd name="connsiteY81" fmla="*/ 568801 h 601949"/>
              <a:gd name="connsiteX82" fmla="*/ 711496 w 870789"/>
              <a:gd name="connsiteY82" fmla="*/ 576263 h 601949"/>
              <a:gd name="connsiteX83" fmla="*/ 709115 w 870789"/>
              <a:gd name="connsiteY83" fmla="*/ 592931 h 601949"/>
              <a:gd name="connsiteX84" fmla="*/ 701971 w 870789"/>
              <a:gd name="connsiteY84" fmla="*/ 597694 h 601949"/>
              <a:gd name="connsiteX85" fmla="*/ 723266 w 870789"/>
              <a:gd name="connsiteY85" fmla="*/ 601949 h 601949"/>
              <a:gd name="connsiteX86" fmla="*/ 682921 w 870789"/>
              <a:gd name="connsiteY86" fmla="*/ 597694 h 601949"/>
              <a:gd name="connsiteX87" fmla="*/ 678159 w 870789"/>
              <a:gd name="connsiteY87" fmla="*/ 583406 h 601949"/>
              <a:gd name="connsiteX88" fmla="*/ 673396 w 870789"/>
              <a:gd name="connsiteY88" fmla="*/ 569119 h 601949"/>
              <a:gd name="connsiteX89" fmla="*/ 671015 w 870789"/>
              <a:gd name="connsiteY89" fmla="*/ 561975 h 601949"/>
              <a:gd name="connsiteX90" fmla="*/ 656728 w 870789"/>
              <a:gd name="connsiteY90" fmla="*/ 550069 h 601949"/>
              <a:gd name="connsiteX91" fmla="*/ 649584 w 870789"/>
              <a:gd name="connsiteY91" fmla="*/ 542925 h 601949"/>
              <a:gd name="connsiteX92" fmla="*/ 635296 w 870789"/>
              <a:gd name="connsiteY92" fmla="*/ 535781 h 601949"/>
              <a:gd name="connsiteX93" fmla="*/ 621009 w 870789"/>
              <a:gd name="connsiteY93" fmla="*/ 526256 h 601949"/>
              <a:gd name="connsiteX94" fmla="*/ 611484 w 870789"/>
              <a:gd name="connsiteY94" fmla="*/ 519113 h 601949"/>
              <a:gd name="connsiteX95" fmla="*/ 597196 w 870789"/>
              <a:gd name="connsiteY95" fmla="*/ 514350 h 601949"/>
              <a:gd name="connsiteX96" fmla="*/ 590053 w 870789"/>
              <a:gd name="connsiteY96" fmla="*/ 511969 h 601949"/>
              <a:gd name="connsiteX97" fmla="*/ 573384 w 870789"/>
              <a:gd name="connsiteY97" fmla="*/ 504825 h 601949"/>
              <a:gd name="connsiteX98" fmla="*/ 563859 w 870789"/>
              <a:gd name="connsiteY98" fmla="*/ 497681 h 601949"/>
              <a:gd name="connsiteX99" fmla="*/ 549571 w 870789"/>
              <a:gd name="connsiteY99" fmla="*/ 488156 h 601949"/>
              <a:gd name="connsiteX100" fmla="*/ 542428 w 870789"/>
              <a:gd name="connsiteY100" fmla="*/ 483394 h 601949"/>
              <a:gd name="connsiteX101" fmla="*/ 537665 w 870789"/>
              <a:gd name="connsiteY101" fmla="*/ 476250 h 601949"/>
              <a:gd name="connsiteX102" fmla="*/ 523378 w 870789"/>
              <a:gd name="connsiteY102" fmla="*/ 466725 h 601949"/>
              <a:gd name="connsiteX103" fmla="*/ 509090 w 870789"/>
              <a:gd name="connsiteY103" fmla="*/ 457200 h 601949"/>
              <a:gd name="connsiteX104" fmla="*/ 499565 w 870789"/>
              <a:gd name="connsiteY104" fmla="*/ 450056 h 601949"/>
              <a:gd name="connsiteX105" fmla="*/ 485278 w 870789"/>
              <a:gd name="connsiteY105" fmla="*/ 435769 h 601949"/>
              <a:gd name="connsiteX106" fmla="*/ 468609 w 870789"/>
              <a:gd name="connsiteY106" fmla="*/ 423863 h 601949"/>
              <a:gd name="connsiteX107" fmla="*/ 463846 w 870789"/>
              <a:gd name="connsiteY107" fmla="*/ 416719 h 601949"/>
              <a:gd name="connsiteX108" fmla="*/ 449559 w 870789"/>
              <a:gd name="connsiteY108" fmla="*/ 407194 h 601949"/>
              <a:gd name="connsiteX109" fmla="*/ 444796 w 870789"/>
              <a:gd name="connsiteY109" fmla="*/ 400050 h 601949"/>
              <a:gd name="connsiteX110" fmla="*/ 435271 w 870789"/>
              <a:gd name="connsiteY110" fmla="*/ 392906 h 601949"/>
              <a:gd name="connsiteX111" fmla="*/ 413840 w 870789"/>
              <a:gd name="connsiteY111" fmla="*/ 376238 h 601949"/>
              <a:gd name="connsiteX112" fmla="*/ 399553 w 870789"/>
              <a:gd name="connsiteY112" fmla="*/ 369094 h 601949"/>
              <a:gd name="connsiteX113" fmla="*/ 385265 w 870789"/>
              <a:gd name="connsiteY113" fmla="*/ 364331 h 601949"/>
              <a:gd name="connsiteX114" fmla="*/ 349547 w 870789"/>
              <a:gd name="connsiteY114" fmla="*/ 361813 h 601949"/>
              <a:gd name="connsiteX115" fmla="*/ 225721 w 870789"/>
              <a:gd name="connsiteY115" fmla="*/ 371293 h 601949"/>
              <a:gd name="connsiteX116" fmla="*/ 166190 w 870789"/>
              <a:gd name="connsiteY116" fmla="*/ 387917 h 601949"/>
              <a:gd name="connsiteX117" fmla="*/ 159046 w 870789"/>
              <a:gd name="connsiteY117" fmla="*/ 378619 h 601949"/>
              <a:gd name="connsiteX118" fmla="*/ 149521 w 870789"/>
              <a:gd name="connsiteY118" fmla="*/ 381000 h 601949"/>
              <a:gd name="connsiteX119" fmla="*/ 111421 w 870789"/>
              <a:gd name="connsiteY119" fmla="*/ 397669 h 601949"/>
              <a:gd name="connsiteX120" fmla="*/ 73321 w 870789"/>
              <a:gd name="connsiteY120" fmla="*/ 402431 h 601949"/>
              <a:gd name="connsiteX121" fmla="*/ 59034 w 870789"/>
              <a:gd name="connsiteY121" fmla="*/ 407194 h 601949"/>
              <a:gd name="connsiteX122" fmla="*/ 51890 w 870789"/>
              <a:gd name="connsiteY122" fmla="*/ 411956 h 601949"/>
              <a:gd name="connsiteX123" fmla="*/ 42365 w 870789"/>
              <a:gd name="connsiteY123" fmla="*/ 414338 h 601949"/>
              <a:gd name="connsiteX124" fmla="*/ 28078 w 870789"/>
              <a:gd name="connsiteY124" fmla="*/ 419100 h 601949"/>
              <a:gd name="connsiteX125" fmla="*/ 13790 w 870789"/>
              <a:gd name="connsiteY125" fmla="*/ 423863 h 601949"/>
              <a:gd name="connsiteX126" fmla="*/ 6646 w 870789"/>
              <a:gd name="connsiteY126" fmla="*/ 426244 h 601949"/>
              <a:gd name="connsiteX127" fmla="*/ 11409 w 870789"/>
              <a:gd name="connsiteY127" fmla="*/ 428852 h 601949"/>
              <a:gd name="connsiteX0" fmla="*/ 11409 w 870789"/>
              <a:gd name="connsiteY0" fmla="*/ 440792 h 613889"/>
              <a:gd name="connsiteX1" fmla="*/ 16171 w 870789"/>
              <a:gd name="connsiteY1" fmla="*/ 428659 h 613889"/>
              <a:gd name="connsiteX2" fmla="*/ 675 w 870789"/>
              <a:gd name="connsiteY2" fmla="*/ 419135 h 613889"/>
              <a:gd name="connsiteX3" fmla="*/ 7818 w 870789"/>
              <a:gd name="connsiteY3" fmla="*/ 225238 h 613889"/>
              <a:gd name="connsiteX4" fmla="*/ 5092 w 870789"/>
              <a:gd name="connsiteY4" fmla="*/ 137893 h 613889"/>
              <a:gd name="connsiteX5" fmla="*/ 21760 w 870789"/>
              <a:gd name="connsiteY5" fmla="*/ 127988 h 613889"/>
              <a:gd name="connsiteX6" fmla="*/ 73321 w 870789"/>
              <a:gd name="connsiteY6" fmla="*/ 135765 h 613889"/>
              <a:gd name="connsiteX7" fmla="*/ 94753 w 870789"/>
              <a:gd name="connsiteY7" fmla="*/ 128621 h 613889"/>
              <a:gd name="connsiteX8" fmla="*/ 101896 w 870789"/>
              <a:gd name="connsiteY8" fmla="*/ 126240 h 613889"/>
              <a:gd name="connsiteX9" fmla="*/ 109040 w 870789"/>
              <a:gd name="connsiteY9" fmla="*/ 121478 h 613889"/>
              <a:gd name="connsiteX10" fmla="*/ 123328 w 870789"/>
              <a:gd name="connsiteY10" fmla="*/ 116715 h 613889"/>
              <a:gd name="connsiteX11" fmla="*/ 154284 w 870789"/>
              <a:gd name="connsiteY11" fmla="*/ 107190 h 613889"/>
              <a:gd name="connsiteX12" fmla="*/ 166190 w 870789"/>
              <a:gd name="connsiteY12" fmla="*/ 104809 h 613889"/>
              <a:gd name="connsiteX13" fmla="*/ 180478 w 870789"/>
              <a:gd name="connsiteY13" fmla="*/ 100046 h 613889"/>
              <a:gd name="connsiteX14" fmla="*/ 187621 w 870789"/>
              <a:gd name="connsiteY14" fmla="*/ 97665 h 613889"/>
              <a:gd name="connsiteX15" fmla="*/ 197146 w 870789"/>
              <a:gd name="connsiteY15" fmla="*/ 92903 h 613889"/>
              <a:gd name="connsiteX16" fmla="*/ 247153 w 870789"/>
              <a:gd name="connsiteY16" fmla="*/ 88140 h 613889"/>
              <a:gd name="connsiteX17" fmla="*/ 275728 w 870789"/>
              <a:gd name="connsiteY17" fmla="*/ 80996 h 613889"/>
              <a:gd name="connsiteX18" fmla="*/ 299540 w 870789"/>
              <a:gd name="connsiteY18" fmla="*/ 71471 h 613889"/>
              <a:gd name="connsiteX19" fmla="*/ 309065 w 870789"/>
              <a:gd name="connsiteY19" fmla="*/ 69090 h 613889"/>
              <a:gd name="connsiteX20" fmla="*/ 323353 w 870789"/>
              <a:gd name="connsiteY20" fmla="*/ 64328 h 613889"/>
              <a:gd name="connsiteX21" fmla="*/ 335259 w 870789"/>
              <a:gd name="connsiteY21" fmla="*/ 61946 h 613889"/>
              <a:gd name="connsiteX22" fmla="*/ 342403 w 870789"/>
              <a:gd name="connsiteY22" fmla="*/ 59565 h 613889"/>
              <a:gd name="connsiteX23" fmla="*/ 351928 w 870789"/>
              <a:gd name="connsiteY23" fmla="*/ 57184 h 613889"/>
              <a:gd name="connsiteX24" fmla="*/ 363834 w 870789"/>
              <a:gd name="connsiteY24" fmla="*/ 54803 h 613889"/>
              <a:gd name="connsiteX25" fmla="*/ 378121 w 870789"/>
              <a:gd name="connsiteY25" fmla="*/ 50040 h 613889"/>
              <a:gd name="connsiteX26" fmla="*/ 387646 w 870789"/>
              <a:gd name="connsiteY26" fmla="*/ 47659 h 613889"/>
              <a:gd name="connsiteX27" fmla="*/ 394790 w 870789"/>
              <a:gd name="connsiteY27" fmla="*/ 45278 h 613889"/>
              <a:gd name="connsiteX28" fmla="*/ 411459 w 870789"/>
              <a:gd name="connsiteY28" fmla="*/ 42896 h 613889"/>
              <a:gd name="connsiteX29" fmla="*/ 435271 w 870789"/>
              <a:gd name="connsiteY29" fmla="*/ 35753 h 613889"/>
              <a:gd name="connsiteX30" fmla="*/ 442415 w 870789"/>
              <a:gd name="connsiteY30" fmla="*/ 33371 h 613889"/>
              <a:gd name="connsiteX31" fmla="*/ 451940 w 870789"/>
              <a:gd name="connsiteY31" fmla="*/ 30990 h 613889"/>
              <a:gd name="connsiteX32" fmla="*/ 461465 w 870789"/>
              <a:gd name="connsiteY32" fmla="*/ 26228 h 613889"/>
              <a:gd name="connsiteX33" fmla="*/ 473371 w 870789"/>
              <a:gd name="connsiteY33" fmla="*/ 23846 h 613889"/>
              <a:gd name="connsiteX34" fmla="*/ 490040 w 870789"/>
              <a:gd name="connsiteY34" fmla="*/ 19084 h 613889"/>
              <a:gd name="connsiteX35" fmla="*/ 497184 w 870789"/>
              <a:gd name="connsiteY35" fmla="*/ 11940 h 613889"/>
              <a:gd name="connsiteX36" fmla="*/ 506709 w 870789"/>
              <a:gd name="connsiteY36" fmla="*/ 26228 h 613889"/>
              <a:gd name="connsiteX37" fmla="*/ 531385 w 870789"/>
              <a:gd name="connsiteY37" fmla="*/ 386 h 613889"/>
              <a:gd name="connsiteX38" fmla="*/ 558960 w 870789"/>
              <a:gd name="connsiteY38" fmla="*/ 50040 h 613889"/>
              <a:gd name="connsiteX39" fmla="*/ 582909 w 870789"/>
              <a:gd name="connsiteY39" fmla="*/ 85759 h 613889"/>
              <a:gd name="connsiteX40" fmla="*/ 590053 w 870789"/>
              <a:gd name="connsiteY40" fmla="*/ 88140 h 613889"/>
              <a:gd name="connsiteX41" fmla="*/ 597196 w 870789"/>
              <a:gd name="connsiteY41" fmla="*/ 95284 h 613889"/>
              <a:gd name="connsiteX42" fmla="*/ 606721 w 870789"/>
              <a:gd name="connsiteY42" fmla="*/ 100046 h 613889"/>
              <a:gd name="connsiteX43" fmla="*/ 625771 w 870789"/>
              <a:gd name="connsiteY43" fmla="*/ 111953 h 613889"/>
              <a:gd name="connsiteX44" fmla="*/ 632915 w 870789"/>
              <a:gd name="connsiteY44" fmla="*/ 116715 h 613889"/>
              <a:gd name="connsiteX45" fmla="*/ 651965 w 870789"/>
              <a:gd name="connsiteY45" fmla="*/ 128621 h 613889"/>
              <a:gd name="connsiteX46" fmla="*/ 661490 w 870789"/>
              <a:gd name="connsiteY46" fmla="*/ 142909 h 613889"/>
              <a:gd name="connsiteX47" fmla="*/ 668634 w 870789"/>
              <a:gd name="connsiteY47" fmla="*/ 152434 h 613889"/>
              <a:gd name="connsiteX48" fmla="*/ 673396 w 870789"/>
              <a:gd name="connsiteY48" fmla="*/ 159578 h 613889"/>
              <a:gd name="connsiteX49" fmla="*/ 687684 w 870789"/>
              <a:gd name="connsiteY49" fmla="*/ 169103 h 613889"/>
              <a:gd name="connsiteX50" fmla="*/ 723403 w 870789"/>
              <a:gd name="connsiteY50" fmla="*/ 192915 h 613889"/>
              <a:gd name="connsiteX51" fmla="*/ 737690 w 870789"/>
              <a:gd name="connsiteY51" fmla="*/ 202440 h 613889"/>
              <a:gd name="connsiteX52" fmla="*/ 744834 w 870789"/>
              <a:gd name="connsiteY52" fmla="*/ 207203 h 613889"/>
              <a:gd name="connsiteX53" fmla="*/ 773409 w 870789"/>
              <a:gd name="connsiteY53" fmla="*/ 231015 h 613889"/>
              <a:gd name="connsiteX54" fmla="*/ 780553 w 870789"/>
              <a:gd name="connsiteY54" fmla="*/ 233396 h 613889"/>
              <a:gd name="connsiteX55" fmla="*/ 792459 w 870789"/>
              <a:gd name="connsiteY55" fmla="*/ 240540 h 613889"/>
              <a:gd name="connsiteX56" fmla="*/ 799603 w 870789"/>
              <a:gd name="connsiteY56" fmla="*/ 242921 h 613889"/>
              <a:gd name="connsiteX57" fmla="*/ 811509 w 870789"/>
              <a:gd name="connsiteY57" fmla="*/ 250065 h 613889"/>
              <a:gd name="connsiteX58" fmla="*/ 851990 w 870789"/>
              <a:gd name="connsiteY58" fmla="*/ 283403 h 613889"/>
              <a:gd name="connsiteX59" fmla="*/ 854371 w 870789"/>
              <a:gd name="connsiteY59" fmla="*/ 290546 h 613889"/>
              <a:gd name="connsiteX60" fmla="*/ 847228 w 870789"/>
              <a:gd name="connsiteY60" fmla="*/ 319213 h 613889"/>
              <a:gd name="connsiteX61" fmla="*/ 825796 w 870789"/>
              <a:gd name="connsiteY61" fmla="*/ 335881 h 613889"/>
              <a:gd name="connsiteX62" fmla="*/ 849127 w 870789"/>
              <a:gd name="connsiteY62" fmla="*/ 342807 h 613889"/>
              <a:gd name="connsiteX63" fmla="*/ 870732 w 870789"/>
              <a:gd name="connsiteY63" fmla="*/ 366746 h 613889"/>
              <a:gd name="connsiteX64" fmla="*/ 842465 w 870789"/>
              <a:gd name="connsiteY64" fmla="*/ 395321 h 613889"/>
              <a:gd name="connsiteX65" fmla="*/ 865797 w 870789"/>
              <a:gd name="connsiteY65" fmla="*/ 389924 h 613889"/>
              <a:gd name="connsiteX66" fmla="*/ 813890 w 870789"/>
              <a:gd name="connsiteY66" fmla="*/ 416753 h 613889"/>
              <a:gd name="connsiteX67" fmla="*/ 797221 w 870789"/>
              <a:gd name="connsiteY67" fmla="*/ 428659 h 613889"/>
              <a:gd name="connsiteX68" fmla="*/ 787696 w 870789"/>
              <a:gd name="connsiteY68" fmla="*/ 411990 h 613889"/>
              <a:gd name="connsiteX69" fmla="*/ 780553 w 870789"/>
              <a:gd name="connsiteY69" fmla="*/ 397703 h 613889"/>
              <a:gd name="connsiteX70" fmla="*/ 773409 w 870789"/>
              <a:gd name="connsiteY70" fmla="*/ 400084 h 613889"/>
              <a:gd name="connsiteX71" fmla="*/ 761503 w 870789"/>
              <a:gd name="connsiteY71" fmla="*/ 414371 h 613889"/>
              <a:gd name="connsiteX72" fmla="*/ 754359 w 870789"/>
              <a:gd name="connsiteY72" fmla="*/ 419134 h 613889"/>
              <a:gd name="connsiteX73" fmla="*/ 749596 w 870789"/>
              <a:gd name="connsiteY73" fmla="*/ 426278 h 613889"/>
              <a:gd name="connsiteX74" fmla="*/ 740071 w 870789"/>
              <a:gd name="connsiteY74" fmla="*/ 442946 h 613889"/>
              <a:gd name="connsiteX75" fmla="*/ 732928 w 870789"/>
              <a:gd name="connsiteY75" fmla="*/ 450090 h 613889"/>
              <a:gd name="connsiteX76" fmla="*/ 754050 w 870789"/>
              <a:gd name="connsiteY76" fmla="*/ 474411 h 613889"/>
              <a:gd name="connsiteX77" fmla="*/ 745869 w 870789"/>
              <a:gd name="connsiteY77" fmla="*/ 492446 h 613889"/>
              <a:gd name="connsiteX78" fmla="*/ 765265 w 870789"/>
              <a:gd name="connsiteY78" fmla="*/ 531298 h 613889"/>
              <a:gd name="connsiteX79" fmla="*/ 728165 w 870789"/>
              <a:gd name="connsiteY79" fmla="*/ 550103 h 613889"/>
              <a:gd name="connsiteX80" fmla="*/ 756432 w 870789"/>
              <a:gd name="connsiteY80" fmla="*/ 574802 h 613889"/>
              <a:gd name="connsiteX81" fmla="*/ 723402 w 870789"/>
              <a:gd name="connsiteY81" fmla="*/ 580741 h 613889"/>
              <a:gd name="connsiteX82" fmla="*/ 711496 w 870789"/>
              <a:gd name="connsiteY82" fmla="*/ 588203 h 613889"/>
              <a:gd name="connsiteX83" fmla="*/ 709115 w 870789"/>
              <a:gd name="connsiteY83" fmla="*/ 604871 h 613889"/>
              <a:gd name="connsiteX84" fmla="*/ 701971 w 870789"/>
              <a:gd name="connsiteY84" fmla="*/ 609634 h 613889"/>
              <a:gd name="connsiteX85" fmla="*/ 723266 w 870789"/>
              <a:gd name="connsiteY85" fmla="*/ 613889 h 613889"/>
              <a:gd name="connsiteX86" fmla="*/ 682921 w 870789"/>
              <a:gd name="connsiteY86" fmla="*/ 609634 h 613889"/>
              <a:gd name="connsiteX87" fmla="*/ 678159 w 870789"/>
              <a:gd name="connsiteY87" fmla="*/ 595346 h 613889"/>
              <a:gd name="connsiteX88" fmla="*/ 673396 w 870789"/>
              <a:gd name="connsiteY88" fmla="*/ 581059 h 613889"/>
              <a:gd name="connsiteX89" fmla="*/ 671015 w 870789"/>
              <a:gd name="connsiteY89" fmla="*/ 573915 h 613889"/>
              <a:gd name="connsiteX90" fmla="*/ 656728 w 870789"/>
              <a:gd name="connsiteY90" fmla="*/ 562009 h 613889"/>
              <a:gd name="connsiteX91" fmla="*/ 649584 w 870789"/>
              <a:gd name="connsiteY91" fmla="*/ 554865 h 613889"/>
              <a:gd name="connsiteX92" fmla="*/ 635296 w 870789"/>
              <a:gd name="connsiteY92" fmla="*/ 547721 h 613889"/>
              <a:gd name="connsiteX93" fmla="*/ 621009 w 870789"/>
              <a:gd name="connsiteY93" fmla="*/ 538196 h 613889"/>
              <a:gd name="connsiteX94" fmla="*/ 611484 w 870789"/>
              <a:gd name="connsiteY94" fmla="*/ 531053 h 613889"/>
              <a:gd name="connsiteX95" fmla="*/ 597196 w 870789"/>
              <a:gd name="connsiteY95" fmla="*/ 526290 h 613889"/>
              <a:gd name="connsiteX96" fmla="*/ 590053 w 870789"/>
              <a:gd name="connsiteY96" fmla="*/ 523909 h 613889"/>
              <a:gd name="connsiteX97" fmla="*/ 573384 w 870789"/>
              <a:gd name="connsiteY97" fmla="*/ 516765 h 613889"/>
              <a:gd name="connsiteX98" fmla="*/ 563859 w 870789"/>
              <a:gd name="connsiteY98" fmla="*/ 509621 h 613889"/>
              <a:gd name="connsiteX99" fmla="*/ 549571 w 870789"/>
              <a:gd name="connsiteY99" fmla="*/ 500096 h 613889"/>
              <a:gd name="connsiteX100" fmla="*/ 542428 w 870789"/>
              <a:gd name="connsiteY100" fmla="*/ 495334 h 613889"/>
              <a:gd name="connsiteX101" fmla="*/ 537665 w 870789"/>
              <a:gd name="connsiteY101" fmla="*/ 488190 h 613889"/>
              <a:gd name="connsiteX102" fmla="*/ 523378 w 870789"/>
              <a:gd name="connsiteY102" fmla="*/ 478665 h 613889"/>
              <a:gd name="connsiteX103" fmla="*/ 509090 w 870789"/>
              <a:gd name="connsiteY103" fmla="*/ 469140 h 613889"/>
              <a:gd name="connsiteX104" fmla="*/ 499565 w 870789"/>
              <a:gd name="connsiteY104" fmla="*/ 461996 h 613889"/>
              <a:gd name="connsiteX105" fmla="*/ 485278 w 870789"/>
              <a:gd name="connsiteY105" fmla="*/ 447709 h 613889"/>
              <a:gd name="connsiteX106" fmla="*/ 468609 w 870789"/>
              <a:gd name="connsiteY106" fmla="*/ 435803 h 613889"/>
              <a:gd name="connsiteX107" fmla="*/ 463846 w 870789"/>
              <a:gd name="connsiteY107" fmla="*/ 428659 h 613889"/>
              <a:gd name="connsiteX108" fmla="*/ 449559 w 870789"/>
              <a:gd name="connsiteY108" fmla="*/ 419134 h 613889"/>
              <a:gd name="connsiteX109" fmla="*/ 444796 w 870789"/>
              <a:gd name="connsiteY109" fmla="*/ 411990 h 613889"/>
              <a:gd name="connsiteX110" fmla="*/ 435271 w 870789"/>
              <a:gd name="connsiteY110" fmla="*/ 404846 h 613889"/>
              <a:gd name="connsiteX111" fmla="*/ 413840 w 870789"/>
              <a:gd name="connsiteY111" fmla="*/ 388178 h 613889"/>
              <a:gd name="connsiteX112" fmla="*/ 399553 w 870789"/>
              <a:gd name="connsiteY112" fmla="*/ 381034 h 613889"/>
              <a:gd name="connsiteX113" fmla="*/ 385265 w 870789"/>
              <a:gd name="connsiteY113" fmla="*/ 376271 h 613889"/>
              <a:gd name="connsiteX114" fmla="*/ 349547 w 870789"/>
              <a:gd name="connsiteY114" fmla="*/ 373753 h 613889"/>
              <a:gd name="connsiteX115" fmla="*/ 225721 w 870789"/>
              <a:gd name="connsiteY115" fmla="*/ 383233 h 613889"/>
              <a:gd name="connsiteX116" fmla="*/ 166190 w 870789"/>
              <a:gd name="connsiteY116" fmla="*/ 399857 h 613889"/>
              <a:gd name="connsiteX117" fmla="*/ 159046 w 870789"/>
              <a:gd name="connsiteY117" fmla="*/ 390559 h 613889"/>
              <a:gd name="connsiteX118" fmla="*/ 149521 w 870789"/>
              <a:gd name="connsiteY118" fmla="*/ 392940 h 613889"/>
              <a:gd name="connsiteX119" fmla="*/ 111421 w 870789"/>
              <a:gd name="connsiteY119" fmla="*/ 409609 h 613889"/>
              <a:gd name="connsiteX120" fmla="*/ 73321 w 870789"/>
              <a:gd name="connsiteY120" fmla="*/ 414371 h 613889"/>
              <a:gd name="connsiteX121" fmla="*/ 59034 w 870789"/>
              <a:gd name="connsiteY121" fmla="*/ 419134 h 613889"/>
              <a:gd name="connsiteX122" fmla="*/ 51890 w 870789"/>
              <a:gd name="connsiteY122" fmla="*/ 423896 h 613889"/>
              <a:gd name="connsiteX123" fmla="*/ 42365 w 870789"/>
              <a:gd name="connsiteY123" fmla="*/ 426278 h 613889"/>
              <a:gd name="connsiteX124" fmla="*/ 28078 w 870789"/>
              <a:gd name="connsiteY124" fmla="*/ 431040 h 613889"/>
              <a:gd name="connsiteX125" fmla="*/ 13790 w 870789"/>
              <a:gd name="connsiteY125" fmla="*/ 435803 h 613889"/>
              <a:gd name="connsiteX126" fmla="*/ 6646 w 870789"/>
              <a:gd name="connsiteY126" fmla="*/ 438184 h 613889"/>
              <a:gd name="connsiteX127" fmla="*/ 11409 w 870789"/>
              <a:gd name="connsiteY127" fmla="*/ 440792 h 613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870789" h="613889">
                <a:moveTo>
                  <a:pt x="11409" y="440792"/>
                </a:moveTo>
                <a:cubicBezTo>
                  <a:pt x="12203" y="432855"/>
                  <a:pt x="17960" y="432268"/>
                  <a:pt x="16171" y="428659"/>
                </a:cubicBezTo>
                <a:cubicBezTo>
                  <a:pt x="14382" y="425050"/>
                  <a:pt x="2067" y="453038"/>
                  <a:pt x="675" y="419135"/>
                </a:cubicBezTo>
                <a:cubicBezTo>
                  <a:pt x="-717" y="385232"/>
                  <a:pt x="-657" y="301520"/>
                  <a:pt x="7818" y="225238"/>
                </a:cubicBezTo>
                <a:cubicBezTo>
                  <a:pt x="8612" y="191107"/>
                  <a:pt x="2768" y="154101"/>
                  <a:pt x="5092" y="137893"/>
                </a:cubicBezTo>
                <a:cubicBezTo>
                  <a:pt x="7416" y="121685"/>
                  <a:pt x="10389" y="128343"/>
                  <a:pt x="21760" y="127988"/>
                </a:cubicBezTo>
                <a:cubicBezTo>
                  <a:pt x="33131" y="127633"/>
                  <a:pt x="18852" y="143546"/>
                  <a:pt x="73321" y="135765"/>
                </a:cubicBezTo>
                <a:lnTo>
                  <a:pt x="94753" y="128621"/>
                </a:lnTo>
                <a:cubicBezTo>
                  <a:pt x="97134" y="127827"/>
                  <a:pt x="99808" y="127632"/>
                  <a:pt x="101896" y="126240"/>
                </a:cubicBezTo>
                <a:cubicBezTo>
                  <a:pt x="104277" y="124653"/>
                  <a:pt x="106425" y="122640"/>
                  <a:pt x="109040" y="121478"/>
                </a:cubicBezTo>
                <a:cubicBezTo>
                  <a:pt x="113628" y="119439"/>
                  <a:pt x="118565" y="118303"/>
                  <a:pt x="123328" y="116715"/>
                </a:cubicBezTo>
                <a:cubicBezTo>
                  <a:pt x="133594" y="113293"/>
                  <a:pt x="143704" y="109541"/>
                  <a:pt x="154284" y="107190"/>
                </a:cubicBezTo>
                <a:cubicBezTo>
                  <a:pt x="158235" y="106312"/>
                  <a:pt x="162285" y="105874"/>
                  <a:pt x="166190" y="104809"/>
                </a:cubicBezTo>
                <a:cubicBezTo>
                  <a:pt x="171033" y="103488"/>
                  <a:pt x="175715" y="101634"/>
                  <a:pt x="180478" y="100046"/>
                </a:cubicBezTo>
                <a:cubicBezTo>
                  <a:pt x="182859" y="99252"/>
                  <a:pt x="185376" y="98787"/>
                  <a:pt x="187621" y="97665"/>
                </a:cubicBezTo>
                <a:cubicBezTo>
                  <a:pt x="190796" y="96078"/>
                  <a:pt x="193778" y="94026"/>
                  <a:pt x="197146" y="92903"/>
                </a:cubicBezTo>
                <a:cubicBezTo>
                  <a:pt x="209531" y="88775"/>
                  <a:pt x="242738" y="88416"/>
                  <a:pt x="247153" y="88140"/>
                </a:cubicBezTo>
                <a:cubicBezTo>
                  <a:pt x="286022" y="75185"/>
                  <a:pt x="237250" y="90616"/>
                  <a:pt x="275728" y="80996"/>
                </a:cubicBezTo>
                <a:cubicBezTo>
                  <a:pt x="301442" y="74567"/>
                  <a:pt x="279826" y="78864"/>
                  <a:pt x="299540" y="71471"/>
                </a:cubicBezTo>
                <a:cubicBezTo>
                  <a:pt x="302604" y="70322"/>
                  <a:pt x="305930" y="70030"/>
                  <a:pt x="309065" y="69090"/>
                </a:cubicBezTo>
                <a:cubicBezTo>
                  <a:pt x="313874" y="67648"/>
                  <a:pt x="318430" y="65313"/>
                  <a:pt x="323353" y="64328"/>
                </a:cubicBezTo>
                <a:cubicBezTo>
                  <a:pt x="327322" y="63534"/>
                  <a:pt x="331333" y="62928"/>
                  <a:pt x="335259" y="61946"/>
                </a:cubicBezTo>
                <a:cubicBezTo>
                  <a:pt x="337694" y="61337"/>
                  <a:pt x="339989" y="60255"/>
                  <a:pt x="342403" y="59565"/>
                </a:cubicBezTo>
                <a:cubicBezTo>
                  <a:pt x="345550" y="58666"/>
                  <a:pt x="348733" y="57894"/>
                  <a:pt x="351928" y="57184"/>
                </a:cubicBezTo>
                <a:cubicBezTo>
                  <a:pt x="355879" y="56306"/>
                  <a:pt x="359929" y="55868"/>
                  <a:pt x="363834" y="54803"/>
                </a:cubicBezTo>
                <a:cubicBezTo>
                  <a:pt x="368677" y="53482"/>
                  <a:pt x="373251" y="51257"/>
                  <a:pt x="378121" y="50040"/>
                </a:cubicBezTo>
                <a:cubicBezTo>
                  <a:pt x="381296" y="49246"/>
                  <a:pt x="384499" y="48558"/>
                  <a:pt x="387646" y="47659"/>
                </a:cubicBezTo>
                <a:cubicBezTo>
                  <a:pt x="390060" y="46969"/>
                  <a:pt x="392329" y="45770"/>
                  <a:pt x="394790" y="45278"/>
                </a:cubicBezTo>
                <a:cubicBezTo>
                  <a:pt x="400294" y="44177"/>
                  <a:pt x="405937" y="43900"/>
                  <a:pt x="411459" y="42896"/>
                </a:cubicBezTo>
                <a:cubicBezTo>
                  <a:pt x="419377" y="41456"/>
                  <a:pt x="427814" y="38239"/>
                  <a:pt x="435271" y="35753"/>
                </a:cubicBezTo>
                <a:cubicBezTo>
                  <a:pt x="437652" y="34959"/>
                  <a:pt x="439980" y="33980"/>
                  <a:pt x="442415" y="33371"/>
                </a:cubicBezTo>
                <a:cubicBezTo>
                  <a:pt x="445590" y="32577"/>
                  <a:pt x="448876" y="32139"/>
                  <a:pt x="451940" y="30990"/>
                </a:cubicBezTo>
                <a:cubicBezTo>
                  <a:pt x="455264" y="29744"/>
                  <a:pt x="458097" y="27351"/>
                  <a:pt x="461465" y="26228"/>
                </a:cubicBezTo>
                <a:cubicBezTo>
                  <a:pt x="465305" y="24948"/>
                  <a:pt x="469420" y="24724"/>
                  <a:pt x="473371" y="23846"/>
                </a:cubicBezTo>
                <a:cubicBezTo>
                  <a:pt x="482345" y="21852"/>
                  <a:pt x="482082" y="21736"/>
                  <a:pt x="490040" y="19084"/>
                </a:cubicBezTo>
                <a:cubicBezTo>
                  <a:pt x="492421" y="16703"/>
                  <a:pt x="493816" y="11940"/>
                  <a:pt x="497184" y="11940"/>
                </a:cubicBezTo>
                <a:cubicBezTo>
                  <a:pt x="503956" y="11940"/>
                  <a:pt x="501009" y="28154"/>
                  <a:pt x="506709" y="26228"/>
                </a:cubicBezTo>
                <a:cubicBezTo>
                  <a:pt x="512409" y="24302"/>
                  <a:pt x="522677" y="-3583"/>
                  <a:pt x="531385" y="386"/>
                </a:cubicBezTo>
                <a:cubicBezTo>
                  <a:pt x="540093" y="4355"/>
                  <a:pt x="550373" y="35811"/>
                  <a:pt x="558960" y="50040"/>
                </a:cubicBezTo>
                <a:cubicBezTo>
                  <a:pt x="567547" y="64269"/>
                  <a:pt x="572193" y="79409"/>
                  <a:pt x="582909" y="85759"/>
                </a:cubicBezTo>
                <a:lnTo>
                  <a:pt x="590053" y="88140"/>
                </a:lnTo>
                <a:cubicBezTo>
                  <a:pt x="592434" y="90521"/>
                  <a:pt x="594456" y="93327"/>
                  <a:pt x="597196" y="95284"/>
                </a:cubicBezTo>
                <a:cubicBezTo>
                  <a:pt x="600084" y="97347"/>
                  <a:pt x="604026" y="97736"/>
                  <a:pt x="606721" y="100046"/>
                </a:cubicBezTo>
                <a:cubicBezTo>
                  <a:pt x="623231" y="114197"/>
                  <a:pt x="602898" y="107377"/>
                  <a:pt x="625771" y="111953"/>
                </a:cubicBezTo>
                <a:cubicBezTo>
                  <a:pt x="628152" y="113540"/>
                  <a:pt x="630355" y="115435"/>
                  <a:pt x="632915" y="116715"/>
                </a:cubicBezTo>
                <a:cubicBezTo>
                  <a:pt x="645165" y="122840"/>
                  <a:pt x="643990" y="118368"/>
                  <a:pt x="651965" y="128621"/>
                </a:cubicBezTo>
                <a:cubicBezTo>
                  <a:pt x="655479" y="133139"/>
                  <a:pt x="658056" y="138330"/>
                  <a:pt x="661490" y="142909"/>
                </a:cubicBezTo>
                <a:cubicBezTo>
                  <a:pt x="663871" y="146084"/>
                  <a:pt x="666327" y="149204"/>
                  <a:pt x="668634" y="152434"/>
                </a:cubicBezTo>
                <a:cubicBezTo>
                  <a:pt x="670297" y="154763"/>
                  <a:pt x="671242" y="157693"/>
                  <a:pt x="673396" y="159578"/>
                </a:cubicBezTo>
                <a:cubicBezTo>
                  <a:pt x="677704" y="163347"/>
                  <a:pt x="679349" y="163547"/>
                  <a:pt x="687684" y="169103"/>
                </a:cubicBezTo>
                <a:lnTo>
                  <a:pt x="723403" y="192915"/>
                </a:lnTo>
                <a:lnTo>
                  <a:pt x="737690" y="202440"/>
                </a:lnTo>
                <a:cubicBezTo>
                  <a:pt x="740071" y="204028"/>
                  <a:pt x="738881" y="202441"/>
                  <a:pt x="744834" y="207203"/>
                </a:cubicBezTo>
                <a:cubicBezTo>
                  <a:pt x="750787" y="211965"/>
                  <a:pt x="767456" y="226649"/>
                  <a:pt x="773409" y="231015"/>
                </a:cubicBezTo>
                <a:cubicBezTo>
                  <a:pt x="779362" y="235381"/>
                  <a:pt x="778308" y="232273"/>
                  <a:pt x="780553" y="233396"/>
                </a:cubicBezTo>
                <a:cubicBezTo>
                  <a:pt x="784693" y="235466"/>
                  <a:pt x="788319" y="238470"/>
                  <a:pt x="792459" y="240540"/>
                </a:cubicBezTo>
                <a:cubicBezTo>
                  <a:pt x="794704" y="241663"/>
                  <a:pt x="797358" y="241798"/>
                  <a:pt x="799603" y="242921"/>
                </a:cubicBezTo>
                <a:cubicBezTo>
                  <a:pt x="803743" y="244991"/>
                  <a:pt x="802778" y="243318"/>
                  <a:pt x="811509" y="250065"/>
                </a:cubicBezTo>
                <a:cubicBezTo>
                  <a:pt x="820240" y="256812"/>
                  <a:pt x="844846" y="276656"/>
                  <a:pt x="851990" y="283403"/>
                </a:cubicBezTo>
                <a:cubicBezTo>
                  <a:pt x="859134" y="290150"/>
                  <a:pt x="855165" y="284578"/>
                  <a:pt x="854371" y="290546"/>
                </a:cubicBezTo>
                <a:cubicBezTo>
                  <a:pt x="853577" y="296514"/>
                  <a:pt x="853975" y="310879"/>
                  <a:pt x="847228" y="319213"/>
                </a:cubicBezTo>
                <a:cubicBezTo>
                  <a:pt x="847383" y="319835"/>
                  <a:pt x="825479" y="331949"/>
                  <a:pt x="825796" y="335881"/>
                </a:cubicBezTo>
                <a:cubicBezTo>
                  <a:pt x="826113" y="339813"/>
                  <a:pt x="841638" y="337663"/>
                  <a:pt x="849127" y="342807"/>
                </a:cubicBezTo>
                <a:cubicBezTo>
                  <a:pt x="856616" y="347951"/>
                  <a:pt x="871842" y="357994"/>
                  <a:pt x="870732" y="366746"/>
                </a:cubicBezTo>
                <a:cubicBezTo>
                  <a:pt x="869622" y="375498"/>
                  <a:pt x="843287" y="391458"/>
                  <a:pt x="842465" y="395321"/>
                </a:cubicBezTo>
                <a:cubicBezTo>
                  <a:pt x="841643" y="399184"/>
                  <a:pt x="867995" y="388092"/>
                  <a:pt x="865797" y="389924"/>
                </a:cubicBezTo>
                <a:cubicBezTo>
                  <a:pt x="843244" y="408720"/>
                  <a:pt x="825319" y="410297"/>
                  <a:pt x="813890" y="416753"/>
                </a:cubicBezTo>
                <a:cubicBezTo>
                  <a:pt x="802461" y="423209"/>
                  <a:pt x="808625" y="424858"/>
                  <a:pt x="797221" y="428659"/>
                </a:cubicBezTo>
                <a:cubicBezTo>
                  <a:pt x="783614" y="437730"/>
                  <a:pt x="791607" y="435456"/>
                  <a:pt x="787696" y="411990"/>
                </a:cubicBezTo>
                <a:cubicBezTo>
                  <a:pt x="786600" y="405416"/>
                  <a:pt x="784211" y="403189"/>
                  <a:pt x="780553" y="397703"/>
                </a:cubicBezTo>
                <a:cubicBezTo>
                  <a:pt x="778172" y="398497"/>
                  <a:pt x="775498" y="398692"/>
                  <a:pt x="773409" y="400084"/>
                </a:cubicBezTo>
                <a:cubicBezTo>
                  <a:pt x="761706" y="407886"/>
                  <a:pt x="770288" y="405586"/>
                  <a:pt x="761503" y="414371"/>
                </a:cubicBezTo>
                <a:cubicBezTo>
                  <a:pt x="759479" y="416395"/>
                  <a:pt x="756740" y="417546"/>
                  <a:pt x="754359" y="419134"/>
                </a:cubicBezTo>
                <a:cubicBezTo>
                  <a:pt x="752771" y="421515"/>
                  <a:pt x="751016" y="423793"/>
                  <a:pt x="749596" y="426278"/>
                </a:cubicBezTo>
                <a:cubicBezTo>
                  <a:pt x="745356" y="433698"/>
                  <a:pt x="745351" y="436611"/>
                  <a:pt x="740071" y="442946"/>
                </a:cubicBezTo>
                <a:cubicBezTo>
                  <a:pt x="737915" y="445533"/>
                  <a:pt x="730598" y="444846"/>
                  <a:pt x="732928" y="450090"/>
                </a:cubicBezTo>
                <a:cubicBezTo>
                  <a:pt x="735258" y="455334"/>
                  <a:pt x="751893" y="467352"/>
                  <a:pt x="754050" y="474411"/>
                </a:cubicBezTo>
                <a:cubicBezTo>
                  <a:pt x="756207" y="481470"/>
                  <a:pt x="738585" y="470595"/>
                  <a:pt x="745869" y="492446"/>
                </a:cubicBezTo>
                <a:lnTo>
                  <a:pt x="765265" y="531298"/>
                </a:lnTo>
                <a:cubicBezTo>
                  <a:pt x="762083" y="559938"/>
                  <a:pt x="729637" y="542852"/>
                  <a:pt x="728165" y="550103"/>
                </a:cubicBezTo>
                <a:cubicBezTo>
                  <a:pt x="726693" y="557354"/>
                  <a:pt x="757226" y="569696"/>
                  <a:pt x="756432" y="574802"/>
                </a:cubicBezTo>
                <a:cubicBezTo>
                  <a:pt x="755638" y="579908"/>
                  <a:pt x="725783" y="578360"/>
                  <a:pt x="723402" y="580741"/>
                </a:cubicBezTo>
                <a:cubicBezTo>
                  <a:pt x="720921" y="588185"/>
                  <a:pt x="713877" y="584181"/>
                  <a:pt x="711496" y="588203"/>
                </a:cubicBezTo>
                <a:cubicBezTo>
                  <a:pt x="709115" y="592225"/>
                  <a:pt x="711394" y="599742"/>
                  <a:pt x="709115" y="604871"/>
                </a:cubicBezTo>
                <a:cubicBezTo>
                  <a:pt x="707953" y="607486"/>
                  <a:pt x="699613" y="608131"/>
                  <a:pt x="701971" y="609634"/>
                </a:cubicBezTo>
                <a:cubicBezTo>
                  <a:pt x="704329" y="611137"/>
                  <a:pt x="727948" y="606868"/>
                  <a:pt x="723266" y="613889"/>
                </a:cubicBezTo>
                <a:cubicBezTo>
                  <a:pt x="714580" y="587832"/>
                  <a:pt x="690439" y="612724"/>
                  <a:pt x="682921" y="609634"/>
                </a:cubicBezTo>
                <a:cubicBezTo>
                  <a:pt x="675403" y="606544"/>
                  <a:pt x="679746" y="600109"/>
                  <a:pt x="678159" y="595346"/>
                </a:cubicBezTo>
                <a:lnTo>
                  <a:pt x="673396" y="581059"/>
                </a:lnTo>
                <a:cubicBezTo>
                  <a:pt x="672602" y="578678"/>
                  <a:pt x="672790" y="575690"/>
                  <a:pt x="671015" y="573915"/>
                </a:cubicBezTo>
                <a:cubicBezTo>
                  <a:pt x="650142" y="553042"/>
                  <a:pt x="676620" y="578586"/>
                  <a:pt x="656728" y="562009"/>
                </a:cubicBezTo>
                <a:cubicBezTo>
                  <a:pt x="654141" y="559853"/>
                  <a:pt x="652171" y="557021"/>
                  <a:pt x="649584" y="554865"/>
                </a:cubicBezTo>
                <a:cubicBezTo>
                  <a:pt x="643431" y="549737"/>
                  <a:pt x="642454" y="550108"/>
                  <a:pt x="635296" y="547721"/>
                </a:cubicBezTo>
                <a:cubicBezTo>
                  <a:pt x="618677" y="531102"/>
                  <a:pt x="637088" y="547384"/>
                  <a:pt x="621009" y="538196"/>
                </a:cubicBezTo>
                <a:cubicBezTo>
                  <a:pt x="617563" y="536227"/>
                  <a:pt x="615034" y="532828"/>
                  <a:pt x="611484" y="531053"/>
                </a:cubicBezTo>
                <a:cubicBezTo>
                  <a:pt x="606994" y="528808"/>
                  <a:pt x="601959" y="527878"/>
                  <a:pt x="597196" y="526290"/>
                </a:cubicBezTo>
                <a:lnTo>
                  <a:pt x="590053" y="523909"/>
                </a:lnTo>
                <a:cubicBezTo>
                  <a:pt x="564052" y="506574"/>
                  <a:pt x="604135" y="532140"/>
                  <a:pt x="573384" y="516765"/>
                </a:cubicBezTo>
                <a:cubicBezTo>
                  <a:pt x="569834" y="514990"/>
                  <a:pt x="567110" y="511897"/>
                  <a:pt x="563859" y="509621"/>
                </a:cubicBezTo>
                <a:cubicBezTo>
                  <a:pt x="559170" y="506339"/>
                  <a:pt x="554334" y="503271"/>
                  <a:pt x="549571" y="500096"/>
                </a:cubicBezTo>
                <a:lnTo>
                  <a:pt x="542428" y="495334"/>
                </a:lnTo>
                <a:cubicBezTo>
                  <a:pt x="540840" y="492953"/>
                  <a:pt x="539819" y="490075"/>
                  <a:pt x="537665" y="488190"/>
                </a:cubicBezTo>
                <a:cubicBezTo>
                  <a:pt x="533358" y="484421"/>
                  <a:pt x="528140" y="481840"/>
                  <a:pt x="523378" y="478665"/>
                </a:cubicBezTo>
                <a:cubicBezTo>
                  <a:pt x="523361" y="478654"/>
                  <a:pt x="509106" y="469152"/>
                  <a:pt x="509090" y="469140"/>
                </a:cubicBezTo>
                <a:cubicBezTo>
                  <a:pt x="505915" y="466759"/>
                  <a:pt x="502515" y="464651"/>
                  <a:pt x="499565" y="461996"/>
                </a:cubicBezTo>
                <a:cubicBezTo>
                  <a:pt x="494559" y="457491"/>
                  <a:pt x="490882" y="451445"/>
                  <a:pt x="485278" y="447709"/>
                </a:cubicBezTo>
                <a:cubicBezTo>
                  <a:pt x="474832" y="440745"/>
                  <a:pt x="480424" y="444663"/>
                  <a:pt x="468609" y="435803"/>
                </a:cubicBezTo>
                <a:cubicBezTo>
                  <a:pt x="467021" y="433422"/>
                  <a:pt x="466081" y="430447"/>
                  <a:pt x="463846" y="428659"/>
                </a:cubicBezTo>
                <a:cubicBezTo>
                  <a:pt x="444768" y="413397"/>
                  <a:pt x="470205" y="443908"/>
                  <a:pt x="449559" y="419134"/>
                </a:cubicBezTo>
                <a:cubicBezTo>
                  <a:pt x="447727" y="416935"/>
                  <a:pt x="446820" y="414014"/>
                  <a:pt x="444796" y="411990"/>
                </a:cubicBezTo>
                <a:cubicBezTo>
                  <a:pt x="441990" y="409184"/>
                  <a:pt x="438284" y="407429"/>
                  <a:pt x="435271" y="404846"/>
                </a:cubicBezTo>
                <a:cubicBezTo>
                  <a:pt x="427425" y="398121"/>
                  <a:pt x="425245" y="391981"/>
                  <a:pt x="413840" y="388178"/>
                </a:cubicBezTo>
                <a:cubicBezTo>
                  <a:pt x="387773" y="379486"/>
                  <a:pt x="427262" y="393349"/>
                  <a:pt x="399553" y="381034"/>
                </a:cubicBezTo>
                <a:cubicBezTo>
                  <a:pt x="394965" y="378995"/>
                  <a:pt x="393599" y="377485"/>
                  <a:pt x="385265" y="376271"/>
                </a:cubicBezTo>
                <a:cubicBezTo>
                  <a:pt x="376931" y="375058"/>
                  <a:pt x="364110" y="379579"/>
                  <a:pt x="349547" y="373753"/>
                </a:cubicBezTo>
                <a:cubicBezTo>
                  <a:pt x="321369" y="373356"/>
                  <a:pt x="256280" y="378882"/>
                  <a:pt x="225721" y="383233"/>
                </a:cubicBezTo>
                <a:cubicBezTo>
                  <a:pt x="195162" y="387584"/>
                  <a:pt x="177303" y="398636"/>
                  <a:pt x="166190" y="399857"/>
                </a:cubicBezTo>
                <a:cubicBezTo>
                  <a:pt x="155078" y="401078"/>
                  <a:pt x="161824" y="391712"/>
                  <a:pt x="159046" y="390559"/>
                </a:cubicBezTo>
                <a:cubicBezTo>
                  <a:pt x="156268" y="389406"/>
                  <a:pt x="157459" y="389765"/>
                  <a:pt x="149521" y="392940"/>
                </a:cubicBezTo>
                <a:cubicBezTo>
                  <a:pt x="141583" y="396115"/>
                  <a:pt x="124121" y="406037"/>
                  <a:pt x="111421" y="409609"/>
                </a:cubicBezTo>
                <a:cubicBezTo>
                  <a:pt x="98721" y="413181"/>
                  <a:pt x="77531" y="413950"/>
                  <a:pt x="73321" y="414371"/>
                </a:cubicBezTo>
                <a:cubicBezTo>
                  <a:pt x="68559" y="415959"/>
                  <a:pt x="63211" y="416350"/>
                  <a:pt x="59034" y="419134"/>
                </a:cubicBezTo>
                <a:cubicBezTo>
                  <a:pt x="56653" y="420721"/>
                  <a:pt x="54520" y="422769"/>
                  <a:pt x="51890" y="423896"/>
                </a:cubicBezTo>
                <a:cubicBezTo>
                  <a:pt x="48882" y="425185"/>
                  <a:pt x="45500" y="425338"/>
                  <a:pt x="42365" y="426278"/>
                </a:cubicBezTo>
                <a:cubicBezTo>
                  <a:pt x="37557" y="427721"/>
                  <a:pt x="32840" y="429453"/>
                  <a:pt x="28078" y="431040"/>
                </a:cubicBezTo>
                <a:lnTo>
                  <a:pt x="13790" y="435803"/>
                </a:lnTo>
                <a:lnTo>
                  <a:pt x="6646" y="438184"/>
                </a:lnTo>
                <a:lnTo>
                  <a:pt x="11409" y="440792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8" name="Freeform: Shape 87">
            <a:extLst>
              <a:ext uri="{FF2B5EF4-FFF2-40B4-BE49-F238E27FC236}">
                <a16:creationId xmlns:a16="http://schemas.microsoft.com/office/drawing/2014/main" id="{59F5EC8D-AA28-494A-A4DC-33E3F64768DB}"/>
              </a:ext>
            </a:extLst>
          </p:cNvPr>
          <p:cNvSpPr/>
          <p:nvPr/>
        </p:nvSpPr>
        <p:spPr>
          <a:xfrm>
            <a:off x="942254" y="1901090"/>
            <a:ext cx="1133475" cy="819150"/>
          </a:xfrm>
          <a:custGeom>
            <a:avLst/>
            <a:gdLst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57250 w 1105240"/>
              <a:gd name="connsiteY47" fmla="*/ 587375 h 800100"/>
              <a:gd name="connsiteX48" fmla="*/ 850900 w 1105240"/>
              <a:gd name="connsiteY48" fmla="*/ 596900 h 800100"/>
              <a:gd name="connsiteX49" fmla="*/ 831850 w 1105240"/>
              <a:gd name="connsiteY49" fmla="*/ 609600 h 800100"/>
              <a:gd name="connsiteX50" fmla="*/ 822325 w 1105240"/>
              <a:gd name="connsiteY50" fmla="*/ 615950 h 800100"/>
              <a:gd name="connsiteX51" fmla="*/ 803275 w 1105240"/>
              <a:gd name="connsiteY51" fmla="*/ 635000 h 800100"/>
              <a:gd name="connsiteX52" fmla="*/ 796925 w 1105240"/>
              <a:gd name="connsiteY52" fmla="*/ 644525 h 800100"/>
              <a:gd name="connsiteX53" fmla="*/ 777875 w 1105240"/>
              <a:gd name="connsiteY53" fmla="*/ 657225 h 800100"/>
              <a:gd name="connsiteX54" fmla="*/ 768350 w 1105240"/>
              <a:gd name="connsiteY54" fmla="*/ 663575 h 800100"/>
              <a:gd name="connsiteX55" fmla="*/ 758825 w 1105240"/>
              <a:gd name="connsiteY55" fmla="*/ 666750 h 800100"/>
              <a:gd name="connsiteX56" fmla="*/ 739775 w 1105240"/>
              <a:gd name="connsiteY56" fmla="*/ 679450 h 800100"/>
              <a:gd name="connsiteX57" fmla="*/ 730250 w 1105240"/>
              <a:gd name="connsiteY57" fmla="*/ 688975 h 800100"/>
              <a:gd name="connsiteX58" fmla="*/ 708025 w 1105240"/>
              <a:gd name="connsiteY58" fmla="*/ 698500 h 800100"/>
              <a:gd name="connsiteX59" fmla="*/ 698500 w 1105240"/>
              <a:gd name="connsiteY59" fmla="*/ 708025 h 800100"/>
              <a:gd name="connsiteX60" fmla="*/ 679450 w 1105240"/>
              <a:gd name="connsiteY60" fmla="*/ 717550 h 800100"/>
              <a:gd name="connsiteX61" fmla="*/ 660400 w 1105240"/>
              <a:gd name="connsiteY61" fmla="*/ 720725 h 800100"/>
              <a:gd name="connsiteX62" fmla="*/ 628650 w 1105240"/>
              <a:gd name="connsiteY62" fmla="*/ 733425 h 800100"/>
              <a:gd name="connsiteX63" fmla="*/ 603250 w 1105240"/>
              <a:gd name="connsiteY63" fmla="*/ 739775 h 800100"/>
              <a:gd name="connsiteX64" fmla="*/ 593725 w 1105240"/>
              <a:gd name="connsiteY64" fmla="*/ 746125 h 800100"/>
              <a:gd name="connsiteX65" fmla="*/ 584200 w 1105240"/>
              <a:gd name="connsiteY65" fmla="*/ 749300 h 800100"/>
              <a:gd name="connsiteX66" fmla="*/ 574675 w 1105240"/>
              <a:gd name="connsiteY66" fmla="*/ 755650 h 800100"/>
              <a:gd name="connsiteX67" fmla="*/ 558800 w 1105240"/>
              <a:gd name="connsiteY67" fmla="*/ 762000 h 800100"/>
              <a:gd name="connsiteX68" fmla="*/ 549275 w 1105240"/>
              <a:gd name="connsiteY68" fmla="*/ 765175 h 800100"/>
              <a:gd name="connsiteX69" fmla="*/ 530225 w 1105240"/>
              <a:gd name="connsiteY69" fmla="*/ 777875 h 800100"/>
              <a:gd name="connsiteX70" fmla="*/ 520700 w 1105240"/>
              <a:gd name="connsiteY70" fmla="*/ 784225 h 800100"/>
              <a:gd name="connsiteX71" fmla="*/ 482600 w 1105240"/>
              <a:gd name="connsiteY71" fmla="*/ 800100 h 800100"/>
              <a:gd name="connsiteX72" fmla="*/ 473075 w 1105240"/>
              <a:gd name="connsiteY72" fmla="*/ 793750 h 800100"/>
              <a:gd name="connsiteX73" fmla="*/ 466725 w 1105240"/>
              <a:gd name="connsiteY73" fmla="*/ 774700 h 800100"/>
              <a:gd name="connsiteX74" fmla="*/ 457200 w 1105240"/>
              <a:gd name="connsiteY74" fmla="*/ 755650 h 800100"/>
              <a:gd name="connsiteX75" fmla="*/ 425450 w 1105240"/>
              <a:gd name="connsiteY75" fmla="*/ 758825 h 800100"/>
              <a:gd name="connsiteX76" fmla="*/ 406400 w 1105240"/>
              <a:gd name="connsiteY76" fmla="*/ 774700 h 800100"/>
              <a:gd name="connsiteX77" fmla="*/ 390525 w 1105240"/>
              <a:gd name="connsiteY77" fmla="*/ 777875 h 800100"/>
              <a:gd name="connsiteX78" fmla="*/ 301625 w 1105240"/>
              <a:gd name="connsiteY78" fmla="*/ 774700 h 800100"/>
              <a:gd name="connsiteX79" fmla="*/ 292100 w 1105240"/>
              <a:gd name="connsiteY79" fmla="*/ 755650 h 800100"/>
              <a:gd name="connsiteX80" fmla="*/ 282575 w 1105240"/>
              <a:gd name="connsiteY80" fmla="*/ 742950 h 800100"/>
              <a:gd name="connsiteX81" fmla="*/ 276225 w 1105240"/>
              <a:gd name="connsiteY81" fmla="*/ 733425 h 800100"/>
              <a:gd name="connsiteX82" fmla="*/ 257175 w 1105240"/>
              <a:gd name="connsiteY82" fmla="*/ 723900 h 800100"/>
              <a:gd name="connsiteX83" fmla="*/ 250825 w 1105240"/>
              <a:gd name="connsiteY83" fmla="*/ 714375 h 800100"/>
              <a:gd name="connsiteX84" fmla="*/ 231775 w 1105240"/>
              <a:gd name="connsiteY84" fmla="*/ 698500 h 800100"/>
              <a:gd name="connsiteX85" fmla="*/ 225425 w 1105240"/>
              <a:gd name="connsiteY85" fmla="*/ 688975 h 800100"/>
              <a:gd name="connsiteX86" fmla="*/ 215900 w 1105240"/>
              <a:gd name="connsiteY86" fmla="*/ 685800 h 800100"/>
              <a:gd name="connsiteX87" fmla="*/ 206375 w 1105240"/>
              <a:gd name="connsiteY87" fmla="*/ 679450 h 800100"/>
              <a:gd name="connsiteX88" fmla="*/ 196850 w 1105240"/>
              <a:gd name="connsiteY88" fmla="*/ 676275 h 800100"/>
              <a:gd name="connsiteX89" fmla="*/ 187325 w 1105240"/>
              <a:gd name="connsiteY89" fmla="*/ 669925 h 800100"/>
              <a:gd name="connsiteX90" fmla="*/ 149225 w 1105240"/>
              <a:gd name="connsiteY90" fmla="*/ 654050 h 800100"/>
              <a:gd name="connsiteX91" fmla="*/ 127000 w 1105240"/>
              <a:gd name="connsiteY91" fmla="*/ 644525 h 800100"/>
              <a:gd name="connsiteX92" fmla="*/ 101600 w 1105240"/>
              <a:gd name="connsiteY92" fmla="*/ 631825 h 800100"/>
              <a:gd name="connsiteX93" fmla="*/ 88900 w 1105240"/>
              <a:gd name="connsiteY93" fmla="*/ 625475 h 800100"/>
              <a:gd name="connsiteX94" fmla="*/ 79375 w 1105240"/>
              <a:gd name="connsiteY94" fmla="*/ 619125 h 800100"/>
              <a:gd name="connsiteX95" fmla="*/ 57150 w 1105240"/>
              <a:gd name="connsiteY95" fmla="*/ 612775 h 800100"/>
              <a:gd name="connsiteX96" fmla="*/ 47625 w 1105240"/>
              <a:gd name="connsiteY96" fmla="*/ 609600 h 800100"/>
              <a:gd name="connsiteX97" fmla="*/ 44450 w 1105240"/>
              <a:gd name="connsiteY97" fmla="*/ 587375 h 800100"/>
              <a:gd name="connsiteX98" fmla="*/ 38100 w 1105240"/>
              <a:gd name="connsiteY98" fmla="*/ 539750 h 800100"/>
              <a:gd name="connsiteX99" fmla="*/ 31750 w 1105240"/>
              <a:gd name="connsiteY99" fmla="*/ 520700 h 800100"/>
              <a:gd name="connsiteX100" fmla="*/ 19050 w 1105240"/>
              <a:gd name="connsiteY100" fmla="*/ 511175 h 800100"/>
              <a:gd name="connsiteX101" fmla="*/ 9525 w 1105240"/>
              <a:gd name="connsiteY101" fmla="*/ 492125 h 800100"/>
              <a:gd name="connsiteX102" fmla="*/ 0 w 1105240"/>
              <a:gd name="connsiteY102" fmla="*/ 473075 h 800100"/>
              <a:gd name="connsiteX103" fmla="*/ 3175 w 1105240"/>
              <a:gd name="connsiteY103" fmla="*/ 431800 h 800100"/>
              <a:gd name="connsiteX104" fmla="*/ 6350 w 1105240"/>
              <a:gd name="connsiteY104" fmla="*/ 419100 h 800100"/>
              <a:gd name="connsiteX105" fmla="*/ 15875 w 1105240"/>
              <a:gd name="connsiteY105" fmla="*/ 409575 h 800100"/>
              <a:gd name="connsiteX106" fmla="*/ 34925 w 1105240"/>
              <a:gd name="connsiteY106" fmla="*/ 381000 h 800100"/>
              <a:gd name="connsiteX107" fmla="*/ 41275 w 1105240"/>
              <a:gd name="connsiteY107" fmla="*/ 371475 h 800100"/>
              <a:gd name="connsiteX108" fmla="*/ 50800 w 1105240"/>
              <a:gd name="connsiteY108" fmla="*/ 365125 h 800100"/>
              <a:gd name="connsiteX109" fmla="*/ 57150 w 1105240"/>
              <a:gd name="connsiteY109" fmla="*/ 355600 h 800100"/>
              <a:gd name="connsiteX110" fmla="*/ 95250 w 1105240"/>
              <a:gd name="connsiteY110" fmla="*/ 346075 h 800100"/>
              <a:gd name="connsiteX111" fmla="*/ 101600 w 1105240"/>
              <a:gd name="connsiteY111" fmla="*/ 336550 h 800100"/>
              <a:gd name="connsiteX112" fmla="*/ 82550 w 1105240"/>
              <a:gd name="connsiteY112" fmla="*/ 317500 h 800100"/>
              <a:gd name="connsiteX113" fmla="*/ 73025 w 1105240"/>
              <a:gd name="connsiteY113" fmla="*/ 314325 h 800100"/>
              <a:gd name="connsiteX114" fmla="*/ 66675 w 1105240"/>
              <a:gd name="connsiteY114" fmla="*/ 263525 h 800100"/>
              <a:gd name="connsiteX115" fmla="*/ 88900 w 1105240"/>
              <a:gd name="connsiteY115" fmla="*/ 260350 h 800100"/>
              <a:gd name="connsiteX116" fmla="*/ 123825 w 1105240"/>
              <a:gd name="connsiteY116" fmla="*/ 257175 h 800100"/>
              <a:gd name="connsiteX117" fmla="*/ 127000 w 1105240"/>
              <a:gd name="connsiteY117" fmla="*/ 273050 h 800100"/>
              <a:gd name="connsiteX118" fmla="*/ 136525 w 1105240"/>
              <a:gd name="connsiteY118" fmla="*/ 276225 h 800100"/>
              <a:gd name="connsiteX119" fmla="*/ 155575 w 1105240"/>
              <a:gd name="connsiteY119" fmla="*/ 279400 h 800100"/>
              <a:gd name="connsiteX120" fmla="*/ 161925 w 1105240"/>
              <a:gd name="connsiteY120" fmla="*/ 288925 h 800100"/>
              <a:gd name="connsiteX121" fmla="*/ 165100 w 1105240"/>
              <a:gd name="connsiteY121" fmla="*/ 298450 h 800100"/>
              <a:gd name="connsiteX122" fmla="*/ 187325 w 1105240"/>
              <a:gd name="connsiteY122" fmla="*/ 307975 h 800100"/>
              <a:gd name="connsiteX123" fmla="*/ 196850 w 1105240"/>
              <a:gd name="connsiteY123" fmla="*/ 314325 h 800100"/>
              <a:gd name="connsiteX124" fmla="*/ 241300 w 1105240"/>
              <a:gd name="connsiteY124" fmla="*/ 311150 h 800100"/>
              <a:gd name="connsiteX125" fmla="*/ 250825 w 1105240"/>
              <a:gd name="connsiteY125" fmla="*/ 301625 h 800100"/>
              <a:gd name="connsiteX126" fmla="*/ 257175 w 1105240"/>
              <a:gd name="connsiteY126" fmla="*/ 276225 h 800100"/>
              <a:gd name="connsiteX127" fmla="*/ 263525 w 1105240"/>
              <a:gd name="connsiteY127" fmla="*/ 257175 h 800100"/>
              <a:gd name="connsiteX128" fmla="*/ 266700 w 1105240"/>
              <a:gd name="connsiteY128" fmla="*/ 247650 h 800100"/>
              <a:gd name="connsiteX129" fmla="*/ 279400 w 1105240"/>
              <a:gd name="connsiteY129" fmla="*/ 228600 h 800100"/>
              <a:gd name="connsiteX130" fmla="*/ 285750 w 1105240"/>
              <a:gd name="connsiteY130" fmla="*/ 219075 h 800100"/>
              <a:gd name="connsiteX131" fmla="*/ 292100 w 1105240"/>
              <a:gd name="connsiteY131" fmla="*/ 200025 h 800100"/>
              <a:gd name="connsiteX132" fmla="*/ 295275 w 1105240"/>
              <a:gd name="connsiteY132" fmla="*/ 82550 h 800100"/>
              <a:gd name="connsiteX133" fmla="*/ 301625 w 1105240"/>
              <a:gd name="connsiteY133" fmla="*/ 63500 h 800100"/>
              <a:gd name="connsiteX134" fmla="*/ 320675 w 1105240"/>
              <a:gd name="connsiteY134" fmla="*/ 69850 h 800100"/>
              <a:gd name="connsiteX135" fmla="*/ 330200 w 1105240"/>
              <a:gd name="connsiteY135" fmla="*/ 73025 h 800100"/>
              <a:gd name="connsiteX136" fmla="*/ 346075 w 1105240"/>
              <a:gd name="connsiteY136" fmla="*/ 76200 h 800100"/>
              <a:gd name="connsiteX137" fmla="*/ 365125 w 1105240"/>
              <a:gd name="connsiteY137" fmla="*/ 82550 h 800100"/>
              <a:gd name="connsiteX138" fmla="*/ 384175 w 1105240"/>
              <a:gd name="connsiteY138" fmla="*/ 95250 h 800100"/>
              <a:gd name="connsiteX139" fmla="*/ 393700 w 1105240"/>
              <a:gd name="connsiteY139" fmla="*/ 85725 h 800100"/>
              <a:gd name="connsiteX140" fmla="*/ 400050 w 1105240"/>
              <a:gd name="connsiteY140" fmla="*/ 73025 h 800100"/>
              <a:gd name="connsiteX141" fmla="*/ 422275 w 1105240"/>
              <a:gd name="connsiteY141" fmla="*/ 60325 h 800100"/>
              <a:gd name="connsiteX142" fmla="*/ 444500 w 1105240"/>
              <a:gd name="connsiteY142" fmla="*/ 63500 h 800100"/>
              <a:gd name="connsiteX143" fmla="*/ 469900 w 1105240"/>
              <a:gd name="connsiteY143" fmla="*/ 66675 h 800100"/>
              <a:gd name="connsiteX144" fmla="*/ 488950 w 1105240"/>
              <a:gd name="connsiteY144" fmla="*/ 69850 h 800100"/>
              <a:gd name="connsiteX145" fmla="*/ 508000 w 1105240"/>
              <a:gd name="connsiteY145" fmla="*/ 76200 h 800100"/>
              <a:gd name="connsiteX146" fmla="*/ 527050 w 1105240"/>
              <a:gd name="connsiteY146" fmla="*/ 88900 h 800100"/>
              <a:gd name="connsiteX147" fmla="*/ 542925 w 1105240"/>
              <a:gd name="connsiteY147" fmla="*/ 92075 h 800100"/>
              <a:gd name="connsiteX148" fmla="*/ 558800 w 1105240"/>
              <a:gd name="connsiteY148" fmla="*/ 88900 h 800100"/>
              <a:gd name="connsiteX149" fmla="*/ 568325 w 1105240"/>
              <a:gd name="connsiteY149" fmla="*/ 66675 h 800100"/>
              <a:gd name="connsiteX150" fmla="*/ 593725 w 1105240"/>
              <a:gd name="connsiteY150" fmla="*/ 57150 h 800100"/>
              <a:gd name="connsiteX151" fmla="*/ 628650 w 1105240"/>
              <a:gd name="connsiteY151" fmla="*/ 63500 h 800100"/>
              <a:gd name="connsiteX152" fmla="*/ 638175 w 1105240"/>
              <a:gd name="connsiteY152" fmla="*/ 69850 h 800100"/>
              <a:gd name="connsiteX153" fmla="*/ 669925 w 1105240"/>
              <a:gd name="connsiteY153" fmla="*/ 63500 h 800100"/>
              <a:gd name="connsiteX154" fmla="*/ 673100 w 1105240"/>
              <a:gd name="connsiteY154" fmla="*/ 34925 h 800100"/>
              <a:gd name="connsiteX155" fmla="*/ 679450 w 1105240"/>
              <a:gd name="connsiteY155" fmla="*/ 15875 h 800100"/>
              <a:gd name="connsiteX156" fmla="*/ 682625 w 1105240"/>
              <a:gd name="connsiteY156" fmla="*/ 6350 h 800100"/>
              <a:gd name="connsiteX157" fmla="*/ 688975 w 1105240"/>
              <a:gd name="connsiteY157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57250 w 1105240"/>
              <a:gd name="connsiteY47" fmla="*/ 587375 h 800100"/>
              <a:gd name="connsiteX48" fmla="*/ 850900 w 1105240"/>
              <a:gd name="connsiteY48" fmla="*/ 596900 h 800100"/>
              <a:gd name="connsiteX49" fmla="*/ 847461 w 1105240"/>
              <a:gd name="connsiteY49" fmla="*/ 625106 h 800100"/>
              <a:gd name="connsiteX50" fmla="*/ 822325 w 1105240"/>
              <a:gd name="connsiteY50" fmla="*/ 615950 h 800100"/>
              <a:gd name="connsiteX51" fmla="*/ 803275 w 1105240"/>
              <a:gd name="connsiteY51" fmla="*/ 635000 h 800100"/>
              <a:gd name="connsiteX52" fmla="*/ 796925 w 1105240"/>
              <a:gd name="connsiteY52" fmla="*/ 644525 h 800100"/>
              <a:gd name="connsiteX53" fmla="*/ 777875 w 1105240"/>
              <a:gd name="connsiteY53" fmla="*/ 657225 h 800100"/>
              <a:gd name="connsiteX54" fmla="*/ 768350 w 1105240"/>
              <a:gd name="connsiteY54" fmla="*/ 663575 h 800100"/>
              <a:gd name="connsiteX55" fmla="*/ 758825 w 1105240"/>
              <a:gd name="connsiteY55" fmla="*/ 666750 h 800100"/>
              <a:gd name="connsiteX56" fmla="*/ 739775 w 1105240"/>
              <a:gd name="connsiteY56" fmla="*/ 679450 h 800100"/>
              <a:gd name="connsiteX57" fmla="*/ 730250 w 1105240"/>
              <a:gd name="connsiteY57" fmla="*/ 688975 h 800100"/>
              <a:gd name="connsiteX58" fmla="*/ 708025 w 1105240"/>
              <a:gd name="connsiteY58" fmla="*/ 698500 h 800100"/>
              <a:gd name="connsiteX59" fmla="*/ 698500 w 1105240"/>
              <a:gd name="connsiteY59" fmla="*/ 708025 h 800100"/>
              <a:gd name="connsiteX60" fmla="*/ 679450 w 1105240"/>
              <a:gd name="connsiteY60" fmla="*/ 717550 h 800100"/>
              <a:gd name="connsiteX61" fmla="*/ 660400 w 1105240"/>
              <a:gd name="connsiteY61" fmla="*/ 720725 h 800100"/>
              <a:gd name="connsiteX62" fmla="*/ 628650 w 1105240"/>
              <a:gd name="connsiteY62" fmla="*/ 733425 h 800100"/>
              <a:gd name="connsiteX63" fmla="*/ 603250 w 1105240"/>
              <a:gd name="connsiteY63" fmla="*/ 739775 h 800100"/>
              <a:gd name="connsiteX64" fmla="*/ 593725 w 1105240"/>
              <a:gd name="connsiteY64" fmla="*/ 746125 h 800100"/>
              <a:gd name="connsiteX65" fmla="*/ 584200 w 1105240"/>
              <a:gd name="connsiteY65" fmla="*/ 749300 h 800100"/>
              <a:gd name="connsiteX66" fmla="*/ 574675 w 1105240"/>
              <a:gd name="connsiteY66" fmla="*/ 755650 h 800100"/>
              <a:gd name="connsiteX67" fmla="*/ 558800 w 1105240"/>
              <a:gd name="connsiteY67" fmla="*/ 762000 h 800100"/>
              <a:gd name="connsiteX68" fmla="*/ 549275 w 1105240"/>
              <a:gd name="connsiteY68" fmla="*/ 765175 h 800100"/>
              <a:gd name="connsiteX69" fmla="*/ 530225 w 1105240"/>
              <a:gd name="connsiteY69" fmla="*/ 777875 h 800100"/>
              <a:gd name="connsiteX70" fmla="*/ 520700 w 1105240"/>
              <a:gd name="connsiteY70" fmla="*/ 784225 h 800100"/>
              <a:gd name="connsiteX71" fmla="*/ 482600 w 1105240"/>
              <a:gd name="connsiteY71" fmla="*/ 800100 h 800100"/>
              <a:gd name="connsiteX72" fmla="*/ 473075 w 1105240"/>
              <a:gd name="connsiteY72" fmla="*/ 793750 h 800100"/>
              <a:gd name="connsiteX73" fmla="*/ 466725 w 1105240"/>
              <a:gd name="connsiteY73" fmla="*/ 774700 h 800100"/>
              <a:gd name="connsiteX74" fmla="*/ 457200 w 1105240"/>
              <a:gd name="connsiteY74" fmla="*/ 755650 h 800100"/>
              <a:gd name="connsiteX75" fmla="*/ 425450 w 1105240"/>
              <a:gd name="connsiteY75" fmla="*/ 758825 h 800100"/>
              <a:gd name="connsiteX76" fmla="*/ 406400 w 1105240"/>
              <a:gd name="connsiteY76" fmla="*/ 774700 h 800100"/>
              <a:gd name="connsiteX77" fmla="*/ 390525 w 1105240"/>
              <a:gd name="connsiteY77" fmla="*/ 777875 h 800100"/>
              <a:gd name="connsiteX78" fmla="*/ 301625 w 1105240"/>
              <a:gd name="connsiteY78" fmla="*/ 774700 h 800100"/>
              <a:gd name="connsiteX79" fmla="*/ 292100 w 1105240"/>
              <a:gd name="connsiteY79" fmla="*/ 755650 h 800100"/>
              <a:gd name="connsiteX80" fmla="*/ 282575 w 1105240"/>
              <a:gd name="connsiteY80" fmla="*/ 742950 h 800100"/>
              <a:gd name="connsiteX81" fmla="*/ 276225 w 1105240"/>
              <a:gd name="connsiteY81" fmla="*/ 733425 h 800100"/>
              <a:gd name="connsiteX82" fmla="*/ 257175 w 1105240"/>
              <a:gd name="connsiteY82" fmla="*/ 723900 h 800100"/>
              <a:gd name="connsiteX83" fmla="*/ 250825 w 1105240"/>
              <a:gd name="connsiteY83" fmla="*/ 714375 h 800100"/>
              <a:gd name="connsiteX84" fmla="*/ 231775 w 1105240"/>
              <a:gd name="connsiteY84" fmla="*/ 698500 h 800100"/>
              <a:gd name="connsiteX85" fmla="*/ 225425 w 1105240"/>
              <a:gd name="connsiteY85" fmla="*/ 688975 h 800100"/>
              <a:gd name="connsiteX86" fmla="*/ 215900 w 1105240"/>
              <a:gd name="connsiteY86" fmla="*/ 685800 h 800100"/>
              <a:gd name="connsiteX87" fmla="*/ 206375 w 1105240"/>
              <a:gd name="connsiteY87" fmla="*/ 679450 h 800100"/>
              <a:gd name="connsiteX88" fmla="*/ 196850 w 1105240"/>
              <a:gd name="connsiteY88" fmla="*/ 676275 h 800100"/>
              <a:gd name="connsiteX89" fmla="*/ 187325 w 1105240"/>
              <a:gd name="connsiteY89" fmla="*/ 669925 h 800100"/>
              <a:gd name="connsiteX90" fmla="*/ 149225 w 1105240"/>
              <a:gd name="connsiteY90" fmla="*/ 654050 h 800100"/>
              <a:gd name="connsiteX91" fmla="*/ 127000 w 1105240"/>
              <a:gd name="connsiteY91" fmla="*/ 644525 h 800100"/>
              <a:gd name="connsiteX92" fmla="*/ 101600 w 1105240"/>
              <a:gd name="connsiteY92" fmla="*/ 631825 h 800100"/>
              <a:gd name="connsiteX93" fmla="*/ 88900 w 1105240"/>
              <a:gd name="connsiteY93" fmla="*/ 625475 h 800100"/>
              <a:gd name="connsiteX94" fmla="*/ 79375 w 1105240"/>
              <a:gd name="connsiteY94" fmla="*/ 619125 h 800100"/>
              <a:gd name="connsiteX95" fmla="*/ 57150 w 1105240"/>
              <a:gd name="connsiteY95" fmla="*/ 612775 h 800100"/>
              <a:gd name="connsiteX96" fmla="*/ 47625 w 1105240"/>
              <a:gd name="connsiteY96" fmla="*/ 609600 h 800100"/>
              <a:gd name="connsiteX97" fmla="*/ 44450 w 1105240"/>
              <a:gd name="connsiteY97" fmla="*/ 587375 h 800100"/>
              <a:gd name="connsiteX98" fmla="*/ 38100 w 1105240"/>
              <a:gd name="connsiteY98" fmla="*/ 539750 h 800100"/>
              <a:gd name="connsiteX99" fmla="*/ 31750 w 1105240"/>
              <a:gd name="connsiteY99" fmla="*/ 520700 h 800100"/>
              <a:gd name="connsiteX100" fmla="*/ 19050 w 1105240"/>
              <a:gd name="connsiteY100" fmla="*/ 511175 h 800100"/>
              <a:gd name="connsiteX101" fmla="*/ 9525 w 1105240"/>
              <a:gd name="connsiteY101" fmla="*/ 492125 h 800100"/>
              <a:gd name="connsiteX102" fmla="*/ 0 w 1105240"/>
              <a:gd name="connsiteY102" fmla="*/ 473075 h 800100"/>
              <a:gd name="connsiteX103" fmla="*/ 3175 w 1105240"/>
              <a:gd name="connsiteY103" fmla="*/ 431800 h 800100"/>
              <a:gd name="connsiteX104" fmla="*/ 6350 w 1105240"/>
              <a:gd name="connsiteY104" fmla="*/ 419100 h 800100"/>
              <a:gd name="connsiteX105" fmla="*/ 15875 w 1105240"/>
              <a:gd name="connsiteY105" fmla="*/ 409575 h 800100"/>
              <a:gd name="connsiteX106" fmla="*/ 34925 w 1105240"/>
              <a:gd name="connsiteY106" fmla="*/ 381000 h 800100"/>
              <a:gd name="connsiteX107" fmla="*/ 41275 w 1105240"/>
              <a:gd name="connsiteY107" fmla="*/ 371475 h 800100"/>
              <a:gd name="connsiteX108" fmla="*/ 50800 w 1105240"/>
              <a:gd name="connsiteY108" fmla="*/ 365125 h 800100"/>
              <a:gd name="connsiteX109" fmla="*/ 57150 w 1105240"/>
              <a:gd name="connsiteY109" fmla="*/ 355600 h 800100"/>
              <a:gd name="connsiteX110" fmla="*/ 95250 w 1105240"/>
              <a:gd name="connsiteY110" fmla="*/ 346075 h 800100"/>
              <a:gd name="connsiteX111" fmla="*/ 101600 w 1105240"/>
              <a:gd name="connsiteY111" fmla="*/ 336550 h 800100"/>
              <a:gd name="connsiteX112" fmla="*/ 82550 w 1105240"/>
              <a:gd name="connsiteY112" fmla="*/ 317500 h 800100"/>
              <a:gd name="connsiteX113" fmla="*/ 73025 w 1105240"/>
              <a:gd name="connsiteY113" fmla="*/ 314325 h 800100"/>
              <a:gd name="connsiteX114" fmla="*/ 66675 w 1105240"/>
              <a:gd name="connsiteY114" fmla="*/ 263525 h 800100"/>
              <a:gd name="connsiteX115" fmla="*/ 88900 w 1105240"/>
              <a:gd name="connsiteY115" fmla="*/ 260350 h 800100"/>
              <a:gd name="connsiteX116" fmla="*/ 123825 w 1105240"/>
              <a:gd name="connsiteY116" fmla="*/ 257175 h 800100"/>
              <a:gd name="connsiteX117" fmla="*/ 127000 w 1105240"/>
              <a:gd name="connsiteY117" fmla="*/ 273050 h 800100"/>
              <a:gd name="connsiteX118" fmla="*/ 136525 w 1105240"/>
              <a:gd name="connsiteY118" fmla="*/ 276225 h 800100"/>
              <a:gd name="connsiteX119" fmla="*/ 155575 w 1105240"/>
              <a:gd name="connsiteY119" fmla="*/ 279400 h 800100"/>
              <a:gd name="connsiteX120" fmla="*/ 161925 w 1105240"/>
              <a:gd name="connsiteY120" fmla="*/ 288925 h 800100"/>
              <a:gd name="connsiteX121" fmla="*/ 165100 w 1105240"/>
              <a:gd name="connsiteY121" fmla="*/ 298450 h 800100"/>
              <a:gd name="connsiteX122" fmla="*/ 187325 w 1105240"/>
              <a:gd name="connsiteY122" fmla="*/ 307975 h 800100"/>
              <a:gd name="connsiteX123" fmla="*/ 196850 w 1105240"/>
              <a:gd name="connsiteY123" fmla="*/ 314325 h 800100"/>
              <a:gd name="connsiteX124" fmla="*/ 241300 w 1105240"/>
              <a:gd name="connsiteY124" fmla="*/ 311150 h 800100"/>
              <a:gd name="connsiteX125" fmla="*/ 250825 w 1105240"/>
              <a:gd name="connsiteY125" fmla="*/ 301625 h 800100"/>
              <a:gd name="connsiteX126" fmla="*/ 257175 w 1105240"/>
              <a:gd name="connsiteY126" fmla="*/ 276225 h 800100"/>
              <a:gd name="connsiteX127" fmla="*/ 263525 w 1105240"/>
              <a:gd name="connsiteY127" fmla="*/ 257175 h 800100"/>
              <a:gd name="connsiteX128" fmla="*/ 266700 w 1105240"/>
              <a:gd name="connsiteY128" fmla="*/ 247650 h 800100"/>
              <a:gd name="connsiteX129" fmla="*/ 279400 w 1105240"/>
              <a:gd name="connsiteY129" fmla="*/ 228600 h 800100"/>
              <a:gd name="connsiteX130" fmla="*/ 285750 w 1105240"/>
              <a:gd name="connsiteY130" fmla="*/ 219075 h 800100"/>
              <a:gd name="connsiteX131" fmla="*/ 292100 w 1105240"/>
              <a:gd name="connsiteY131" fmla="*/ 200025 h 800100"/>
              <a:gd name="connsiteX132" fmla="*/ 295275 w 1105240"/>
              <a:gd name="connsiteY132" fmla="*/ 82550 h 800100"/>
              <a:gd name="connsiteX133" fmla="*/ 301625 w 1105240"/>
              <a:gd name="connsiteY133" fmla="*/ 63500 h 800100"/>
              <a:gd name="connsiteX134" fmla="*/ 320675 w 1105240"/>
              <a:gd name="connsiteY134" fmla="*/ 69850 h 800100"/>
              <a:gd name="connsiteX135" fmla="*/ 330200 w 1105240"/>
              <a:gd name="connsiteY135" fmla="*/ 73025 h 800100"/>
              <a:gd name="connsiteX136" fmla="*/ 346075 w 1105240"/>
              <a:gd name="connsiteY136" fmla="*/ 76200 h 800100"/>
              <a:gd name="connsiteX137" fmla="*/ 365125 w 1105240"/>
              <a:gd name="connsiteY137" fmla="*/ 82550 h 800100"/>
              <a:gd name="connsiteX138" fmla="*/ 384175 w 1105240"/>
              <a:gd name="connsiteY138" fmla="*/ 95250 h 800100"/>
              <a:gd name="connsiteX139" fmla="*/ 393700 w 1105240"/>
              <a:gd name="connsiteY139" fmla="*/ 85725 h 800100"/>
              <a:gd name="connsiteX140" fmla="*/ 400050 w 1105240"/>
              <a:gd name="connsiteY140" fmla="*/ 73025 h 800100"/>
              <a:gd name="connsiteX141" fmla="*/ 422275 w 1105240"/>
              <a:gd name="connsiteY141" fmla="*/ 60325 h 800100"/>
              <a:gd name="connsiteX142" fmla="*/ 444500 w 1105240"/>
              <a:gd name="connsiteY142" fmla="*/ 63500 h 800100"/>
              <a:gd name="connsiteX143" fmla="*/ 469900 w 1105240"/>
              <a:gd name="connsiteY143" fmla="*/ 66675 h 800100"/>
              <a:gd name="connsiteX144" fmla="*/ 488950 w 1105240"/>
              <a:gd name="connsiteY144" fmla="*/ 69850 h 800100"/>
              <a:gd name="connsiteX145" fmla="*/ 508000 w 1105240"/>
              <a:gd name="connsiteY145" fmla="*/ 76200 h 800100"/>
              <a:gd name="connsiteX146" fmla="*/ 527050 w 1105240"/>
              <a:gd name="connsiteY146" fmla="*/ 88900 h 800100"/>
              <a:gd name="connsiteX147" fmla="*/ 542925 w 1105240"/>
              <a:gd name="connsiteY147" fmla="*/ 92075 h 800100"/>
              <a:gd name="connsiteX148" fmla="*/ 558800 w 1105240"/>
              <a:gd name="connsiteY148" fmla="*/ 88900 h 800100"/>
              <a:gd name="connsiteX149" fmla="*/ 568325 w 1105240"/>
              <a:gd name="connsiteY149" fmla="*/ 66675 h 800100"/>
              <a:gd name="connsiteX150" fmla="*/ 593725 w 1105240"/>
              <a:gd name="connsiteY150" fmla="*/ 57150 h 800100"/>
              <a:gd name="connsiteX151" fmla="*/ 628650 w 1105240"/>
              <a:gd name="connsiteY151" fmla="*/ 63500 h 800100"/>
              <a:gd name="connsiteX152" fmla="*/ 638175 w 1105240"/>
              <a:gd name="connsiteY152" fmla="*/ 69850 h 800100"/>
              <a:gd name="connsiteX153" fmla="*/ 669925 w 1105240"/>
              <a:gd name="connsiteY153" fmla="*/ 63500 h 800100"/>
              <a:gd name="connsiteX154" fmla="*/ 673100 w 1105240"/>
              <a:gd name="connsiteY154" fmla="*/ 34925 h 800100"/>
              <a:gd name="connsiteX155" fmla="*/ 679450 w 1105240"/>
              <a:gd name="connsiteY155" fmla="*/ 15875 h 800100"/>
              <a:gd name="connsiteX156" fmla="*/ 682625 w 1105240"/>
              <a:gd name="connsiteY156" fmla="*/ 6350 h 800100"/>
              <a:gd name="connsiteX157" fmla="*/ 688975 w 1105240"/>
              <a:gd name="connsiteY157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57250 w 1105240"/>
              <a:gd name="connsiteY47" fmla="*/ 587375 h 800100"/>
              <a:gd name="connsiteX48" fmla="*/ 847461 w 1105240"/>
              <a:gd name="connsiteY48" fmla="*/ 625106 h 800100"/>
              <a:gd name="connsiteX49" fmla="*/ 822325 w 1105240"/>
              <a:gd name="connsiteY49" fmla="*/ 615950 h 800100"/>
              <a:gd name="connsiteX50" fmla="*/ 803275 w 1105240"/>
              <a:gd name="connsiteY50" fmla="*/ 635000 h 800100"/>
              <a:gd name="connsiteX51" fmla="*/ 796925 w 1105240"/>
              <a:gd name="connsiteY51" fmla="*/ 644525 h 800100"/>
              <a:gd name="connsiteX52" fmla="*/ 777875 w 1105240"/>
              <a:gd name="connsiteY52" fmla="*/ 657225 h 800100"/>
              <a:gd name="connsiteX53" fmla="*/ 768350 w 1105240"/>
              <a:gd name="connsiteY53" fmla="*/ 663575 h 800100"/>
              <a:gd name="connsiteX54" fmla="*/ 758825 w 1105240"/>
              <a:gd name="connsiteY54" fmla="*/ 666750 h 800100"/>
              <a:gd name="connsiteX55" fmla="*/ 739775 w 1105240"/>
              <a:gd name="connsiteY55" fmla="*/ 679450 h 800100"/>
              <a:gd name="connsiteX56" fmla="*/ 730250 w 1105240"/>
              <a:gd name="connsiteY56" fmla="*/ 688975 h 800100"/>
              <a:gd name="connsiteX57" fmla="*/ 708025 w 1105240"/>
              <a:gd name="connsiteY57" fmla="*/ 698500 h 800100"/>
              <a:gd name="connsiteX58" fmla="*/ 698500 w 1105240"/>
              <a:gd name="connsiteY58" fmla="*/ 708025 h 800100"/>
              <a:gd name="connsiteX59" fmla="*/ 679450 w 1105240"/>
              <a:gd name="connsiteY59" fmla="*/ 717550 h 800100"/>
              <a:gd name="connsiteX60" fmla="*/ 660400 w 1105240"/>
              <a:gd name="connsiteY60" fmla="*/ 720725 h 800100"/>
              <a:gd name="connsiteX61" fmla="*/ 628650 w 1105240"/>
              <a:gd name="connsiteY61" fmla="*/ 733425 h 800100"/>
              <a:gd name="connsiteX62" fmla="*/ 603250 w 1105240"/>
              <a:gd name="connsiteY62" fmla="*/ 739775 h 800100"/>
              <a:gd name="connsiteX63" fmla="*/ 593725 w 1105240"/>
              <a:gd name="connsiteY63" fmla="*/ 746125 h 800100"/>
              <a:gd name="connsiteX64" fmla="*/ 584200 w 1105240"/>
              <a:gd name="connsiteY64" fmla="*/ 749300 h 800100"/>
              <a:gd name="connsiteX65" fmla="*/ 574675 w 1105240"/>
              <a:gd name="connsiteY65" fmla="*/ 755650 h 800100"/>
              <a:gd name="connsiteX66" fmla="*/ 558800 w 1105240"/>
              <a:gd name="connsiteY66" fmla="*/ 762000 h 800100"/>
              <a:gd name="connsiteX67" fmla="*/ 549275 w 1105240"/>
              <a:gd name="connsiteY67" fmla="*/ 765175 h 800100"/>
              <a:gd name="connsiteX68" fmla="*/ 530225 w 1105240"/>
              <a:gd name="connsiteY68" fmla="*/ 777875 h 800100"/>
              <a:gd name="connsiteX69" fmla="*/ 520700 w 1105240"/>
              <a:gd name="connsiteY69" fmla="*/ 784225 h 800100"/>
              <a:gd name="connsiteX70" fmla="*/ 482600 w 1105240"/>
              <a:gd name="connsiteY70" fmla="*/ 800100 h 800100"/>
              <a:gd name="connsiteX71" fmla="*/ 473075 w 1105240"/>
              <a:gd name="connsiteY71" fmla="*/ 793750 h 800100"/>
              <a:gd name="connsiteX72" fmla="*/ 466725 w 1105240"/>
              <a:gd name="connsiteY72" fmla="*/ 774700 h 800100"/>
              <a:gd name="connsiteX73" fmla="*/ 457200 w 1105240"/>
              <a:gd name="connsiteY73" fmla="*/ 755650 h 800100"/>
              <a:gd name="connsiteX74" fmla="*/ 425450 w 1105240"/>
              <a:gd name="connsiteY74" fmla="*/ 758825 h 800100"/>
              <a:gd name="connsiteX75" fmla="*/ 406400 w 1105240"/>
              <a:gd name="connsiteY75" fmla="*/ 774700 h 800100"/>
              <a:gd name="connsiteX76" fmla="*/ 390525 w 1105240"/>
              <a:gd name="connsiteY76" fmla="*/ 777875 h 800100"/>
              <a:gd name="connsiteX77" fmla="*/ 301625 w 1105240"/>
              <a:gd name="connsiteY77" fmla="*/ 774700 h 800100"/>
              <a:gd name="connsiteX78" fmla="*/ 292100 w 1105240"/>
              <a:gd name="connsiteY78" fmla="*/ 755650 h 800100"/>
              <a:gd name="connsiteX79" fmla="*/ 282575 w 1105240"/>
              <a:gd name="connsiteY79" fmla="*/ 742950 h 800100"/>
              <a:gd name="connsiteX80" fmla="*/ 276225 w 1105240"/>
              <a:gd name="connsiteY80" fmla="*/ 733425 h 800100"/>
              <a:gd name="connsiteX81" fmla="*/ 257175 w 1105240"/>
              <a:gd name="connsiteY81" fmla="*/ 723900 h 800100"/>
              <a:gd name="connsiteX82" fmla="*/ 250825 w 1105240"/>
              <a:gd name="connsiteY82" fmla="*/ 714375 h 800100"/>
              <a:gd name="connsiteX83" fmla="*/ 231775 w 1105240"/>
              <a:gd name="connsiteY83" fmla="*/ 698500 h 800100"/>
              <a:gd name="connsiteX84" fmla="*/ 225425 w 1105240"/>
              <a:gd name="connsiteY84" fmla="*/ 688975 h 800100"/>
              <a:gd name="connsiteX85" fmla="*/ 215900 w 1105240"/>
              <a:gd name="connsiteY85" fmla="*/ 685800 h 800100"/>
              <a:gd name="connsiteX86" fmla="*/ 206375 w 1105240"/>
              <a:gd name="connsiteY86" fmla="*/ 679450 h 800100"/>
              <a:gd name="connsiteX87" fmla="*/ 196850 w 1105240"/>
              <a:gd name="connsiteY87" fmla="*/ 676275 h 800100"/>
              <a:gd name="connsiteX88" fmla="*/ 187325 w 1105240"/>
              <a:gd name="connsiteY88" fmla="*/ 669925 h 800100"/>
              <a:gd name="connsiteX89" fmla="*/ 149225 w 1105240"/>
              <a:gd name="connsiteY89" fmla="*/ 654050 h 800100"/>
              <a:gd name="connsiteX90" fmla="*/ 127000 w 1105240"/>
              <a:gd name="connsiteY90" fmla="*/ 644525 h 800100"/>
              <a:gd name="connsiteX91" fmla="*/ 101600 w 1105240"/>
              <a:gd name="connsiteY91" fmla="*/ 631825 h 800100"/>
              <a:gd name="connsiteX92" fmla="*/ 88900 w 1105240"/>
              <a:gd name="connsiteY92" fmla="*/ 625475 h 800100"/>
              <a:gd name="connsiteX93" fmla="*/ 79375 w 1105240"/>
              <a:gd name="connsiteY93" fmla="*/ 619125 h 800100"/>
              <a:gd name="connsiteX94" fmla="*/ 57150 w 1105240"/>
              <a:gd name="connsiteY94" fmla="*/ 612775 h 800100"/>
              <a:gd name="connsiteX95" fmla="*/ 47625 w 1105240"/>
              <a:gd name="connsiteY95" fmla="*/ 609600 h 800100"/>
              <a:gd name="connsiteX96" fmla="*/ 44450 w 1105240"/>
              <a:gd name="connsiteY96" fmla="*/ 587375 h 800100"/>
              <a:gd name="connsiteX97" fmla="*/ 38100 w 1105240"/>
              <a:gd name="connsiteY97" fmla="*/ 539750 h 800100"/>
              <a:gd name="connsiteX98" fmla="*/ 31750 w 1105240"/>
              <a:gd name="connsiteY98" fmla="*/ 520700 h 800100"/>
              <a:gd name="connsiteX99" fmla="*/ 19050 w 1105240"/>
              <a:gd name="connsiteY99" fmla="*/ 511175 h 800100"/>
              <a:gd name="connsiteX100" fmla="*/ 9525 w 1105240"/>
              <a:gd name="connsiteY100" fmla="*/ 492125 h 800100"/>
              <a:gd name="connsiteX101" fmla="*/ 0 w 1105240"/>
              <a:gd name="connsiteY101" fmla="*/ 473075 h 800100"/>
              <a:gd name="connsiteX102" fmla="*/ 3175 w 1105240"/>
              <a:gd name="connsiteY102" fmla="*/ 431800 h 800100"/>
              <a:gd name="connsiteX103" fmla="*/ 6350 w 1105240"/>
              <a:gd name="connsiteY103" fmla="*/ 419100 h 800100"/>
              <a:gd name="connsiteX104" fmla="*/ 15875 w 1105240"/>
              <a:gd name="connsiteY104" fmla="*/ 409575 h 800100"/>
              <a:gd name="connsiteX105" fmla="*/ 34925 w 1105240"/>
              <a:gd name="connsiteY105" fmla="*/ 381000 h 800100"/>
              <a:gd name="connsiteX106" fmla="*/ 41275 w 1105240"/>
              <a:gd name="connsiteY106" fmla="*/ 371475 h 800100"/>
              <a:gd name="connsiteX107" fmla="*/ 50800 w 1105240"/>
              <a:gd name="connsiteY107" fmla="*/ 365125 h 800100"/>
              <a:gd name="connsiteX108" fmla="*/ 57150 w 1105240"/>
              <a:gd name="connsiteY108" fmla="*/ 355600 h 800100"/>
              <a:gd name="connsiteX109" fmla="*/ 95250 w 1105240"/>
              <a:gd name="connsiteY109" fmla="*/ 346075 h 800100"/>
              <a:gd name="connsiteX110" fmla="*/ 101600 w 1105240"/>
              <a:gd name="connsiteY110" fmla="*/ 336550 h 800100"/>
              <a:gd name="connsiteX111" fmla="*/ 82550 w 1105240"/>
              <a:gd name="connsiteY111" fmla="*/ 317500 h 800100"/>
              <a:gd name="connsiteX112" fmla="*/ 73025 w 1105240"/>
              <a:gd name="connsiteY112" fmla="*/ 314325 h 800100"/>
              <a:gd name="connsiteX113" fmla="*/ 66675 w 1105240"/>
              <a:gd name="connsiteY113" fmla="*/ 263525 h 800100"/>
              <a:gd name="connsiteX114" fmla="*/ 88900 w 1105240"/>
              <a:gd name="connsiteY114" fmla="*/ 260350 h 800100"/>
              <a:gd name="connsiteX115" fmla="*/ 123825 w 1105240"/>
              <a:gd name="connsiteY115" fmla="*/ 257175 h 800100"/>
              <a:gd name="connsiteX116" fmla="*/ 127000 w 1105240"/>
              <a:gd name="connsiteY116" fmla="*/ 273050 h 800100"/>
              <a:gd name="connsiteX117" fmla="*/ 136525 w 1105240"/>
              <a:gd name="connsiteY117" fmla="*/ 276225 h 800100"/>
              <a:gd name="connsiteX118" fmla="*/ 155575 w 1105240"/>
              <a:gd name="connsiteY118" fmla="*/ 279400 h 800100"/>
              <a:gd name="connsiteX119" fmla="*/ 161925 w 1105240"/>
              <a:gd name="connsiteY119" fmla="*/ 288925 h 800100"/>
              <a:gd name="connsiteX120" fmla="*/ 165100 w 1105240"/>
              <a:gd name="connsiteY120" fmla="*/ 298450 h 800100"/>
              <a:gd name="connsiteX121" fmla="*/ 187325 w 1105240"/>
              <a:gd name="connsiteY121" fmla="*/ 307975 h 800100"/>
              <a:gd name="connsiteX122" fmla="*/ 196850 w 1105240"/>
              <a:gd name="connsiteY122" fmla="*/ 314325 h 800100"/>
              <a:gd name="connsiteX123" fmla="*/ 241300 w 1105240"/>
              <a:gd name="connsiteY123" fmla="*/ 311150 h 800100"/>
              <a:gd name="connsiteX124" fmla="*/ 250825 w 1105240"/>
              <a:gd name="connsiteY124" fmla="*/ 301625 h 800100"/>
              <a:gd name="connsiteX125" fmla="*/ 257175 w 1105240"/>
              <a:gd name="connsiteY125" fmla="*/ 276225 h 800100"/>
              <a:gd name="connsiteX126" fmla="*/ 263525 w 1105240"/>
              <a:gd name="connsiteY126" fmla="*/ 257175 h 800100"/>
              <a:gd name="connsiteX127" fmla="*/ 266700 w 1105240"/>
              <a:gd name="connsiteY127" fmla="*/ 247650 h 800100"/>
              <a:gd name="connsiteX128" fmla="*/ 279400 w 1105240"/>
              <a:gd name="connsiteY128" fmla="*/ 228600 h 800100"/>
              <a:gd name="connsiteX129" fmla="*/ 285750 w 1105240"/>
              <a:gd name="connsiteY129" fmla="*/ 219075 h 800100"/>
              <a:gd name="connsiteX130" fmla="*/ 292100 w 1105240"/>
              <a:gd name="connsiteY130" fmla="*/ 200025 h 800100"/>
              <a:gd name="connsiteX131" fmla="*/ 295275 w 1105240"/>
              <a:gd name="connsiteY131" fmla="*/ 82550 h 800100"/>
              <a:gd name="connsiteX132" fmla="*/ 301625 w 1105240"/>
              <a:gd name="connsiteY132" fmla="*/ 63500 h 800100"/>
              <a:gd name="connsiteX133" fmla="*/ 320675 w 1105240"/>
              <a:gd name="connsiteY133" fmla="*/ 69850 h 800100"/>
              <a:gd name="connsiteX134" fmla="*/ 330200 w 1105240"/>
              <a:gd name="connsiteY134" fmla="*/ 73025 h 800100"/>
              <a:gd name="connsiteX135" fmla="*/ 346075 w 1105240"/>
              <a:gd name="connsiteY135" fmla="*/ 76200 h 800100"/>
              <a:gd name="connsiteX136" fmla="*/ 365125 w 1105240"/>
              <a:gd name="connsiteY136" fmla="*/ 82550 h 800100"/>
              <a:gd name="connsiteX137" fmla="*/ 384175 w 1105240"/>
              <a:gd name="connsiteY137" fmla="*/ 95250 h 800100"/>
              <a:gd name="connsiteX138" fmla="*/ 393700 w 1105240"/>
              <a:gd name="connsiteY138" fmla="*/ 85725 h 800100"/>
              <a:gd name="connsiteX139" fmla="*/ 400050 w 1105240"/>
              <a:gd name="connsiteY139" fmla="*/ 73025 h 800100"/>
              <a:gd name="connsiteX140" fmla="*/ 422275 w 1105240"/>
              <a:gd name="connsiteY140" fmla="*/ 60325 h 800100"/>
              <a:gd name="connsiteX141" fmla="*/ 444500 w 1105240"/>
              <a:gd name="connsiteY141" fmla="*/ 63500 h 800100"/>
              <a:gd name="connsiteX142" fmla="*/ 469900 w 1105240"/>
              <a:gd name="connsiteY142" fmla="*/ 66675 h 800100"/>
              <a:gd name="connsiteX143" fmla="*/ 488950 w 1105240"/>
              <a:gd name="connsiteY143" fmla="*/ 69850 h 800100"/>
              <a:gd name="connsiteX144" fmla="*/ 508000 w 1105240"/>
              <a:gd name="connsiteY144" fmla="*/ 76200 h 800100"/>
              <a:gd name="connsiteX145" fmla="*/ 527050 w 1105240"/>
              <a:gd name="connsiteY145" fmla="*/ 88900 h 800100"/>
              <a:gd name="connsiteX146" fmla="*/ 542925 w 1105240"/>
              <a:gd name="connsiteY146" fmla="*/ 92075 h 800100"/>
              <a:gd name="connsiteX147" fmla="*/ 558800 w 1105240"/>
              <a:gd name="connsiteY147" fmla="*/ 88900 h 800100"/>
              <a:gd name="connsiteX148" fmla="*/ 568325 w 1105240"/>
              <a:gd name="connsiteY148" fmla="*/ 66675 h 800100"/>
              <a:gd name="connsiteX149" fmla="*/ 593725 w 1105240"/>
              <a:gd name="connsiteY149" fmla="*/ 57150 h 800100"/>
              <a:gd name="connsiteX150" fmla="*/ 628650 w 1105240"/>
              <a:gd name="connsiteY150" fmla="*/ 63500 h 800100"/>
              <a:gd name="connsiteX151" fmla="*/ 638175 w 1105240"/>
              <a:gd name="connsiteY151" fmla="*/ 69850 h 800100"/>
              <a:gd name="connsiteX152" fmla="*/ 669925 w 1105240"/>
              <a:gd name="connsiteY152" fmla="*/ 63500 h 800100"/>
              <a:gd name="connsiteX153" fmla="*/ 673100 w 1105240"/>
              <a:gd name="connsiteY153" fmla="*/ 34925 h 800100"/>
              <a:gd name="connsiteX154" fmla="*/ 679450 w 1105240"/>
              <a:gd name="connsiteY154" fmla="*/ 15875 h 800100"/>
              <a:gd name="connsiteX155" fmla="*/ 682625 w 1105240"/>
              <a:gd name="connsiteY155" fmla="*/ 6350 h 800100"/>
              <a:gd name="connsiteX156" fmla="*/ 688975 w 1105240"/>
              <a:gd name="connsiteY156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803275 w 1105240"/>
              <a:gd name="connsiteY49" fmla="*/ 635000 h 800100"/>
              <a:gd name="connsiteX50" fmla="*/ 796925 w 1105240"/>
              <a:gd name="connsiteY50" fmla="*/ 644525 h 800100"/>
              <a:gd name="connsiteX51" fmla="*/ 777875 w 1105240"/>
              <a:gd name="connsiteY51" fmla="*/ 657225 h 800100"/>
              <a:gd name="connsiteX52" fmla="*/ 768350 w 1105240"/>
              <a:gd name="connsiteY52" fmla="*/ 663575 h 800100"/>
              <a:gd name="connsiteX53" fmla="*/ 758825 w 1105240"/>
              <a:gd name="connsiteY53" fmla="*/ 666750 h 800100"/>
              <a:gd name="connsiteX54" fmla="*/ 739775 w 1105240"/>
              <a:gd name="connsiteY54" fmla="*/ 679450 h 800100"/>
              <a:gd name="connsiteX55" fmla="*/ 730250 w 1105240"/>
              <a:gd name="connsiteY55" fmla="*/ 688975 h 800100"/>
              <a:gd name="connsiteX56" fmla="*/ 708025 w 1105240"/>
              <a:gd name="connsiteY56" fmla="*/ 698500 h 800100"/>
              <a:gd name="connsiteX57" fmla="*/ 698500 w 1105240"/>
              <a:gd name="connsiteY57" fmla="*/ 708025 h 800100"/>
              <a:gd name="connsiteX58" fmla="*/ 679450 w 1105240"/>
              <a:gd name="connsiteY58" fmla="*/ 717550 h 800100"/>
              <a:gd name="connsiteX59" fmla="*/ 660400 w 1105240"/>
              <a:gd name="connsiteY59" fmla="*/ 720725 h 800100"/>
              <a:gd name="connsiteX60" fmla="*/ 628650 w 1105240"/>
              <a:gd name="connsiteY60" fmla="*/ 733425 h 800100"/>
              <a:gd name="connsiteX61" fmla="*/ 603250 w 1105240"/>
              <a:gd name="connsiteY61" fmla="*/ 739775 h 800100"/>
              <a:gd name="connsiteX62" fmla="*/ 593725 w 1105240"/>
              <a:gd name="connsiteY62" fmla="*/ 746125 h 800100"/>
              <a:gd name="connsiteX63" fmla="*/ 584200 w 1105240"/>
              <a:gd name="connsiteY63" fmla="*/ 749300 h 800100"/>
              <a:gd name="connsiteX64" fmla="*/ 574675 w 1105240"/>
              <a:gd name="connsiteY64" fmla="*/ 755650 h 800100"/>
              <a:gd name="connsiteX65" fmla="*/ 558800 w 1105240"/>
              <a:gd name="connsiteY65" fmla="*/ 762000 h 800100"/>
              <a:gd name="connsiteX66" fmla="*/ 549275 w 1105240"/>
              <a:gd name="connsiteY66" fmla="*/ 765175 h 800100"/>
              <a:gd name="connsiteX67" fmla="*/ 530225 w 1105240"/>
              <a:gd name="connsiteY67" fmla="*/ 777875 h 800100"/>
              <a:gd name="connsiteX68" fmla="*/ 520700 w 1105240"/>
              <a:gd name="connsiteY68" fmla="*/ 784225 h 800100"/>
              <a:gd name="connsiteX69" fmla="*/ 482600 w 1105240"/>
              <a:gd name="connsiteY69" fmla="*/ 800100 h 800100"/>
              <a:gd name="connsiteX70" fmla="*/ 473075 w 1105240"/>
              <a:gd name="connsiteY70" fmla="*/ 793750 h 800100"/>
              <a:gd name="connsiteX71" fmla="*/ 466725 w 1105240"/>
              <a:gd name="connsiteY71" fmla="*/ 774700 h 800100"/>
              <a:gd name="connsiteX72" fmla="*/ 457200 w 1105240"/>
              <a:gd name="connsiteY72" fmla="*/ 755650 h 800100"/>
              <a:gd name="connsiteX73" fmla="*/ 425450 w 1105240"/>
              <a:gd name="connsiteY73" fmla="*/ 758825 h 800100"/>
              <a:gd name="connsiteX74" fmla="*/ 406400 w 1105240"/>
              <a:gd name="connsiteY74" fmla="*/ 774700 h 800100"/>
              <a:gd name="connsiteX75" fmla="*/ 390525 w 1105240"/>
              <a:gd name="connsiteY75" fmla="*/ 777875 h 800100"/>
              <a:gd name="connsiteX76" fmla="*/ 301625 w 1105240"/>
              <a:gd name="connsiteY76" fmla="*/ 774700 h 800100"/>
              <a:gd name="connsiteX77" fmla="*/ 292100 w 1105240"/>
              <a:gd name="connsiteY77" fmla="*/ 755650 h 800100"/>
              <a:gd name="connsiteX78" fmla="*/ 282575 w 1105240"/>
              <a:gd name="connsiteY78" fmla="*/ 742950 h 800100"/>
              <a:gd name="connsiteX79" fmla="*/ 276225 w 1105240"/>
              <a:gd name="connsiteY79" fmla="*/ 733425 h 800100"/>
              <a:gd name="connsiteX80" fmla="*/ 257175 w 1105240"/>
              <a:gd name="connsiteY80" fmla="*/ 723900 h 800100"/>
              <a:gd name="connsiteX81" fmla="*/ 250825 w 1105240"/>
              <a:gd name="connsiteY81" fmla="*/ 714375 h 800100"/>
              <a:gd name="connsiteX82" fmla="*/ 231775 w 1105240"/>
              <a:gd name="connsiteY82" fmla="*/ 698500 h 800100"/>
              <a:gd name="connsiteX83" fmla="*/ 225425 w 1105240"/>
              <a:gd name="connsiteY83" fmla="*/ 688975 h 800100"/>
              <a:gd name="connsiteX84" fmla="*/ 215900 w 1105240"/>
              <a:gd name="connsiteY84" fmla="*/ 685800 h 800100"/>
              <a:gd name="connsiteX85" fmla="*/ 206375 w 1105240"/>
              <a:gd name="connsiteY85" fmla="*/ 679450 h 800100"/>
              <a:gd name="connsiteX86" fmla="*/ 196850 w 1105240"/>
              <a:gd name="connsiteY86" fmla="*/ 676275 h 800100"/>
              <a:gd name="connsiteX87" fmla="*/ 187325 w 1105240"/>
              <a:gd name="connsiteY87" fmla="*/ 669925 h 800100"/>
              <a:gd name="connsiteX88" fmla="*/ 149225 w 1105240"/>
              <a:gd name="connsiteY88" fmla="*/ 654050 h 800100"/>
              <a:gd name="connsiteX89" fmla="*/ 127000 w 1105240"/>
              <a:gd name="connsiteY89" fmla="*/ 644525 h 800100"/>
              <a:gd name="connsiteX90" fmla="*/ 101600 w 1105240"/>
              <a:gd name="connsiteY90" fmla="*/ 631825 h 800100"/>
              <a:gd name="connsiteX91" fmla="*/ 88900 w 1105240"/>
              <a:gd name="connsiteY91" fmla="*/ 625475 h 800100"/>
              <a:gd name="connsiteX92" fmla="*/ 79375 w 1105240"/>
              <a:gd name="connsiteY92" fmla="*/ 619125 h 800100"/>
              <a:gd name="connsiteX93" fmla="*/ 57150 w 1105240"/>
              <a:gd name="connsiteY93" fmla="*/ 612775 h 800100"/>
              <a:gd name="connsiteX94" fmla="*/ 47625 w 1105240"/>
              <a:gd name="connsiteY94" fmla="*/ 609600 h 800100"/>
              <a:gd name="connsiteX95" fmla="*/ 44450 w 1105240"/>
              <a:gd name="connsiteY95" fmla="*/ 587375 h 800100"/>
              <a:gd name="connsiteX96" fmla="*/ 38100 w 1105240"/>
              <a:gd name="connsiteY96" fmla="*/ 539750 h 800100"/>
              <a:gd name="connsiteX97" fmla="*/ 31750 w 1105240"/>
              <a:gd name="connsiteY97" fmla="*/ 520700 h 800100"/>
              <a:gd name="connsiteX98" fmla="*/ 19050 w 1105240"/>
              <a:gd name="connsiteY98" fmla="*/ 511175 h 800100"/>
              <a:gd name="connsiteX99" fmla="*/ 9525 w 1105240"/>
              <a:gd name="connsiteY99" fmla="*/ 492125 h 800100"/>
              <a:gd name="connsiteX100" fmla="*/ 0 w 1105240"/>
              <a:gd name="connsiteY100" fmla="*/ 473075 h 800100"/>
              <a:gd name="connsiteX101" fmla="*/ 3175 w 1105240"/>
              <a:gd name="connsiteY101" fmla="*/ 431800 h 800100"/>
              <a:gd name="connsiteX102" fmla="*/ 6350 w 1105240"/>
              <a:gd name="connsiteY102" fmla="*/ 419100 h 800100"/>
              <a:gd name="connsiteX103" fmla="*/ 15875 w 1105240"/>
              <a:gd name="connsiteY103" fmla="*/ 409575 h 800100"/>
              <a:gd name="connsiteX104" fmla="*/ 34925 w 1105240"/>
              <a:gd name="connsiteY104" fmla="*/ 381000 h 800100"/>
              <a:gd name="connsiteX105" fmla="*/ 41275 w 1105240"/>
              <a:gd name="connsiteY105" fmla="*/ 371475 h 800100"/>
              <a:gd name="connsiteX106" fmla="*/ 50800 w 1105240"/>
              <a:gd name="connsiteY106" fmla="*/ 365125 h 800100"/>
              <a:gd name="connsiteX107" fmla="*/ 57150 w 1105240"/>
              <a:gd name="connsiteY107" fmla="*/ 355600 h 800100"/>
              <a:gd name="connsiteX108" fmla="*/ 95250 w 1105240"/>
              <a:gd name="connsiteY108" fmla="*/ 346075 h 800100"/>
              <a:gd name="connsiteX109" fmla="*/ 101600 w 1105240"/>
              <a:gd name="connsiteY109" fmla="*/ 336550 h 800100"/>
              <a:gd name="connsiteX110" fmla="*/ 82550 w 1105240"/>
              <a:gd name="connsiteY110" fmla="*/ 317500 h 800100"/>
              <a:gd name="connsiteX111" fmla="*/ 73025 w 1105240"/>
              <a:gd name="connsiteY111" fmla="*/ 314325 h 800100"/>
              <a:gd name="connsiteX112" fmla="*/ 66675 w 1105240"/>
              <a:gd name="connsiteY112" fmla="*/ 263525 h 800100"/>
              <a:gd name="connsiteX113" fmla="*/ 88900 w 1105240"/>
              <a:gd name="connsiteY113" fmla="*/ 260350 h 800100"/>
              <a:gd name="connsiteX114" fmla="*/ 123825 w 1105240"/>
              <a:gd name="connsiteY114" fmla="*/ 257175 h 800100"/>
              <a:gd name="connsiteX115" fmla="*/ 127000 w 1105240"/>
              <a:gd name="connsiteY115" fmla="*/ 273050 h 800100"/>
              <a:gd name="connsiteX116" fmla="*/ 136525 w 1105240"/>
              <a:gd name="connsiteY116" fmla="*/ 276225 h 800100"/>
              <a:gd name="connsiteX117" fmla="*/ 155575 w 1105240"/>
              <a:gd name="connsiteY117" fmla="*/ 279400 h 800100"/>
              <a:gd name="connsiteX118" fmla="*/ 161925 w 1105240"/>
              <a:gd name="connsiteY118" fmla="*/ 288925 h 800100"/>
              <a:gd name="connsiteX119" fmla="*/ 165100 w 1105240"/>
              <a:gd name="connsiteY119" fmla="*/ 298450 h 800100"/>
              <a:gd name="connsiteX120" fmla="*/ 187325 w 1105240"/>
              <a:gd name="connsiteY120" fmla="*/ 307975 h 800100"/>
              <a:gd name="connsiteX121" fmla="*/ 196850 w 1105240"/>
              <a:gd name="connsiteY121" fmla="*/ 314325 h 800100"/>
              <a:gd name="connsiteX122" fmla="*/ 241300 w 1105240"/>
              <a:gd name="connsiteY122" fmla="*/ 311150 h 800100"/>
              <a:gd name="connsiteX123" fmla="*/ 250825 w 1105240"/>
              <a:gd name="connsiteY123" fmla="*/ 301625 h 800100"/>
              <a:gd name="connsiteX124" fmla="*/ 257175 w 1105240"/>
              <a:gd name="connsiteY124" fmla="*/ 276225 h 800100"/>
              <a:gd name="connsiteX125" fmla="*/ 263525 w 1105240"/>
              <a:gd name="connsiteY125" fmla="*/ 257175 h 800100"/>
              <a:gd name="connsiteX126" fmla="*/ 266700 w 1105240"/>
              <a:gd name="connsiteY126" fmla="*/ 247650 h 800100"/>
              <a:gd name="connsiteX127" fmla="*/ 279400 w 1105240"/>
              <a:gd name="connsiteY127" fmla="*/ 228600 h 800100"/>
              <a:gd name="connsiteX128" fmla="*/ 285750 w 1105240"/>
              <a:gd name="connsiteY128" fmla="*/ 219075 h 800100"/>
              <a:gd name="connsiteX129" fmla="*/ 292100 w 1105240"/>
              <a:gd name="connsiteY129" fmla="*/ 200025 h 800100"/>
              <a:gd name="connsiteX130" fmla="*/ 295275 w 1105240"/>
              <a:gd name="connsiteY130" fmla="*/ 82550 h 800100"/>
              <a:gd name="connsiteX131" fmla="*/ 301625 w 1105240"/>
              <a:gd name="connsiteY131" fmla="*/ 63500 h 800100"/>
              <a:gd name="connsiteX132" fmla="*/ 320675 w 1105240"/>
              <a:gd name="connsiteY132" fmla="*/ 69850 h 800100"/>
              <a:gd name="connsiteX133" fmla="*/ 330200 w 1105240"/>
              <a:gd name="connsiteY133" fmla="*/ 73025 h 800100"/>
              <a:gd name="connsiteX134" fmla="*/ 346075 w 1105240"/>
              <a:gd name="connsiteY134" fmla="*/ 76200 h 800100"/>
              <a:gd name="connsiteX135" fmla="*/ 365125 w 1105240"/>
              <a:gd name="connsiteY135" fmla="*/ 82550 h 800100"/>
              <a:gd name="connsiteX136" fmla="*/ 384175 w 1105240"/>
              <a:gd name="connsiteY136" fmla="*/ 95250 h 800100"/>
              <a:gd name="connsiteX137" fmla="*/ 393700 w 1105240"/>
              <a:gd name="connsiteY137" fmla="*/ 85725 h 800100"/>
              <a:gd name="connsiteX138" fmla="*/ 400050 w 1105240"/>
              <a:gd name="connsiteY138" fmla="*/ 73025 h 800100"/>
              <a:gd name="connsiteX139" fmla="*/ 422275 w 1105240"/>
              <a:gd name="connsiteY139" fmla="*/ 60325 h 800100"/>
              <a:gd name="connsiteX140" fmla="*/ 444500 w 1105240"/>
              <a:gd name="connsiteY140" fmla="*/ 63500 h 800100"/>
              <a:gd name="connsiteX141" fmla="*/ 469900 w 1105240"/>
              <a:gd name="connsiteY141" fmla="*/ 66675 h 800100"/>
              <a:gd name="connsiteX142" fmla="*/ 488950 w 1105240"/>
              <a:gd name="connsiteY142" fmla="*/ 69850 h 800100"/>
              <a:gd name="connsiteX143" fmla="*/ 508000 w 1105240"/>
              <a:gd name="connsiteY143" fmla="*/ 76200 h 800100"/>
              <a:gd name="connsiteX144" fmla="*/ 527050 w 1105240"/>
              <a:gd name="connsiteY144" fmla="*/ 88900 h 800100"/>
              <a:gd name="connsiteX145" fmla="*/ 542925 w 1105240"/>
              <a:gd name="connsiteY145" fmla="*/ 92075 h 800100"/>
              <a:gd name="connsiteX146" fmla="*/ 558800 w 1105240"/>
              <a:gd name="connsiteY146" fmla="*/ 88900 h 800100"/>
              <a:gd name="connsiteX147" fmla="*/ 568325 w 1105240"/>
              <a:gd name="connsiteY147" fmla="*/ 66675 h 800100"/>
              <a:gd name="connsiteX148" fmla="*/ 593725 w 1105240"/>
              <a:gd name="connsiteY148" fmla="*/ 57150 h 800100"/>
              <a:gd name="connsiteX149" fmla="*/ 628650 w 1105240"/>
              <a:gd name="connsiteY149" fmla="*/ 63500 h 800100"/>
              <a:gd name="connsiteX150" fmla="*/ 638175 w 1105240"/>
              <a:gd name="connsiteY150" fmla="*/ 69850 h 800100"/>
              <a:gd name="connsiteX151" fmla="*/ 669925 w 1105240"/>
              <a:gd name="connsiteY151" fmla="*/ 63500 h 800100"/>
              <a:gd name="connsiteX152" fmla="*/ 673100 w 1105240"/>
              <a:gd name="connsiteY152" fmla="*/ 34925 h 800100"/>
              <a:gd name="connsiteX153" fmla="*/ 679450 w 1105240"/>
              <a:gd name="connsiteY153" fmla="*/ 15875 h 800100"/>
              <a:gd name="connsiteX154" fmla="*/ 682625 w 1105240"/>
              <a:gd name="connsiteY154" fmla="*/ 6350 h 800100"/>
              <a:gd name="connsiteX155" fmla="*/ 688975 w 1105240"/>
              <a:gd name="connsiteY155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796925 w 1105240"/>
              <a:gd name="connsiteY49" fmla="*/ 644525 h 800100"/>
              <a:gd name="connsiteX50" fmla="*/ 777875 w 1105240"/>
              <a:gd name="connsiteY50" fmla="*/ 657225 h 800100"/>
              <a:gd name="connsiteX51" fmla="*/ 768350 w 1105240"/>
              <a:gd name="connsiteY51" fmla="*/ 663575 h 800100"/>
              <a:gd name="connsiteX52" fmla="*/ 758825 w 1105240"/>
              <a:gd name="connsiteY52" fmla="*/ 666750 h 800100"/>
              <a:gd name="connsiteX53" fmla="*/ 739775 w 1105240"/>
              <a:gd name="connsiteY53" fmla="*/ 679450 h 800100"/>
              <a:gd name="connsiteX54" fmla="*/ 730250 w 1105240"/>
              <a:gd name="connsiteY54" fmla="*/ 688975 h 800100"/>
              <a:gd name="connsiteX55" fmla="*/ 708025 w 1105240"/>
              <a:gd name="connsiteY55" fmla="*/ 698500 h 800100"/>
              <a:gd name="connsiteX56" fmla="*/ 698500 w 1105240"/>
              <a:gd name="connsiteY56" fmla="*/ 708025 h 800100"/>
              <a:gd name="connsiteX57" fmla="*/ 679450 w 1105240"/>
              <a:gd name="connsiteY57" fmla="*/ 717550 h 800100"/>
              <a:gd name="connsiteX58" fmla="*/ 660400 w 1105240"/>
              <a:gd name="connsiteY58" fmla="*/ 720725 h 800100"/>
              <a:gd name="connsiteX59" fmla="*/ 628650 w 1105240"/>
              <a:gd name="connsiteY59" fmla="*/ 733425 h 800100"/>
              <a:gd name="connsiteX60" fmla="*/ 603250 w 1105240"/>
              <a:gd name="connsiteY60" fmla="*/ 739775 h 800100"/>
              <a:gd name="connsiteX61" fmla="*/ 593725 w 1105240"/>
              <a:gd name="connsiteY61" fmla="*/ 746125 h 800100"/>
              <a:gd name="connsiteX62" fmla="*/ 584200 w 1105240"/>
              <a:gd name="connsiteY62" fmla="*/ 749300 h 800100"/>
              <a:gd name="connsiteX63" fmla="*/ 574675 w 1105240"/>
              <a:gd name="connsiteY63" fmla="*/ 755650 h 800100"/>
              <a:gd name="connsiteX64" fmla="*/ 558800 w 1105240"/>
              <a:gd name="connsiteY64" fmla="*/ 762000 h 800100"/>
              <a:gd name="connsiteX65" fmla="*/ 549275 w 1105240"/>
              <a:gd name="connsiteY65" fmla="*/ 765175 h 800100"/>
              <a:gd name="connsiteX66" fmla="*/ 530225 w 1105240"/>
              <a:gd name="connsiteY66" fmla="*/ 777875 h 800100"/>
              <a:gd name="connsiteX67" fmla="*/ 520700 w 1105240"/>
              <a:gd name="connsiteY67" fmla="*/ 784225 h 800100"/>
              <a:gd name="connsiteX68" fmla="*/ 482600 w 1105240"/>
              <a:gd name="connsiteY68" fmla="*/ 800100 h 800100"/>
              <a:gd name="connsiteX69" fmla="*/ 473075 w 1105240"/>
              <a:gd name="connsiteY69" fmla="*/ 793750 h 800100"/>
              <a:gd name="connsiteX70" fmla="*/ 466725 w 1105240"/>
              <a:gd name="connsiteY70" fmla="*/ 774700 h 800100"/>
              <a:gd name="connsiteX71" fmla="*/ 457200 w 1105240"/>
              <a:gd name="connsiteY71" fmla="*/ 755650 h 800100"/>
              <a:gd name="connsiteX72" fmla="*/ 425450 w 1105240"/>
              <a:gd name="connsiteY72" fmla="*/ 758825 h 800100"/>
              <a:gd name="connsiteX73" fmla="*/ 406400 w 1105240"/>
              <a:gd name="connsiteY73" fmla="*/ 774700 h 800100"/>
              <a:gd name="connsiteX74" fmla="*/ 390525 w 1105240"/>
              <a:gd name="connsiteY74" fmla="*/ 777875 h 800100"/>
              <a:gd name="connsiteX75" fmla="*/ 301625 w 1105240"/>
              <a:gd name="connsiteY75" fmla="*/ 774700 h 800100"/>
              <a:gd name="connsiteX76" fmla="*/ 292100 w 1105240"/>
              <a:gd name="connsiteY76" fmla="*/ 755650 h 800100"/>
              <a:gd name="connsiteX77" fmla="*/ 282575 w 1105240"/>
              <a:gd name="connsiteY77" fmla="*/ 742950 h 800100"/>
              <a:gd name="connsiteX78" fmla="*/ 276225 w 1105240"/>
              <a:gd name="connsiteY78" fmla="*/ 733425 h 800100"/>
              <a:gd name="connsiteX79" fmla="*/ 257175 w 1105240"/>
              <a:gd name="connsiteY79" fmla="*/ 723900 h 800100"/>
              <a:gd name="connsiteX80" fmla="*/ 250825 w 1105240"/>
              <a:gd name="connsiteY80" fmla="*/ 714375 h 800100"/>
              <a:gd name="connsiteX81" fmla="*/ 231775 w 1105240"/>
              <a:gd name="connsiteY81" fmla="*/ 698500 h 800100"/>
              <a:gd name="connsiteX82" fmla="*/ 225425 w 1105240"/>
              <a:gd name="connsiteY82" fmla="*/ 688975 h 800100"/>
              <a:gd name="connsiteX83" fmla="*/ 215900 w 1105240"/>
              <a:gd name="connsiteY83" fmla="*/ 685800 h 800100"/>
              <a:gd name="connsiteX84" fmla="*/ 206375 w 1105240"/>
              <a:gd name="connsiteY84" fmla="*/ 679450 h 800100"/>
              <a:gd name="connsiteX85" fmla="*/ 196850 w 1105240"/>
              <a:gd name="connsiteY85" fmla="*/ 676275 h 800100"/>
              <a:gd name="connsiteX86" fmla="*/ 187325 w 1105240"/>
              <a:gd name="connsiteY86" fmla="*/ 669925 h 800100"/>
              <a:gd name="connsiteX87" fmla="*/ 149225 w 1105240"/>
              <a:gd name="connsiteY87" fmla="*/ 654050 h 800100"/>
              <a:gd name="connsiteX88" fmla="*/ 127000 w 1105240"/>
              <a:gd name="connsiteY88" fmla="*/ 644525 h 800100"/>
              <a:gd name="connsiteX89" fmla="*/ 101600 w 1105240"/>
              <a:gd name="connsiteY89" fmla="*/ 631825 h 800100"/>
              <a:gd name="connsiteX90" fmla="*/ 88900 w 1105240"/>
              <a:gd name="connsiteY90" fmla="*/ 625475 h 800100"/>
              <a:gd name="connsiteX91" fmla="*/ 79375 w 1105240"/>
              <a:gd name="connsiteY91" fmla="*/ 619125 h 800100"/>
              <a:gd name="connsiteX92" fmla="*/ 57150 w 1105240"/>
              <a:gd name="connsiteY92" fmla="*/ 612775 h 800100"/>
              <a:gd name="connsiteX93" fmla="*/ 47625 w 1105240"/>
              <a:gd name="connsiteY93" fmla="*/ 609600 h 800100"/>
              <a:gd name="connsiteX94" fmla="*/ 44450 w 1105240"/>
              <a:gd name="connsiteY94" fmla="*/ 587375 h 800100"/>
              <a:gd name="connsiteX95" fmla="*/ 38100 w 1105240"/>
              <a:gd name="connsiteY95" fmla="*/ 539750 h 800100"/>
              <a:gd name="connsiteX96" fmla="*/ 31750 w 1105240"/>
              <a:gd name="connsiteY96" fmla="*/ 520700 h 800100"/>
              <a:gd name="connsiteX97" fmla="*/ 19050 w 1105240"/>
              <a:gd name="connsiteY97" fmla="*/ 511175 h 800100"/>
              <a:gd name="connsiteX98" fmla="*/ 9525 w 1105240"/>
              <a:gd name="connsiteY98" fmla="*/ 492125 h 800100"/>
              <a:gd name="connsiteX99" fmla="*/ 0 w 1105240"/>
              <a:gd name="connsiteY99" fmla="*/ 473075 h 800100"/>
              <a:gd name="connsiteX100" fmla="*/ 3175 w 1105240"/>
              <a:gd name="connsiteY100" fmla="*/ 431800 h 800100"/>
              <a:gd name="connsiteX101" fmla="*/ 6350 w 1105240"/>
              <a:gd name="connsiteY101" fmla="*/ 419100 h 800100"/>
              <a:gd name="connsiteX102" fmla="*/ 15875 w 1105240"/>
              <a:gd name="connsiteY102" fmla="*/ 409575 h 800100"/>
              <a:gd name="connsiteX103" fmla="*/ 34925 w 1105240"/>
              <a:gd name="connsiteY103" fmla="*/ 381000 h 800100"/>
              <a:gd name="connsiteX104" fmla="*/ 41275 w 1105240"/>
              <a:gd name="connsiteY104" fmla="*/ 371475 h 800100"/>
              <a:gd name="connsiteX105" fmla="*/ 50800 w 1105240"/>
              <a:gd name="connsiteY105" fmla="*/ 365125 h 800100"/>
              <a:gd name="connsiteX106" fmla="*/ 57150 w 1105240"/>
              <a:gd name="connsiteY106" fmla="*/ 355600 h 800100"/>
              <a:gd name="connsiteX107" fmla="*/ 95250 w 1105240"/>
              <a:gd name="connsiteY107" fmla="*/ 346075 h 800100"/>
              <a:gd name="connsiteX108" fmla="*/ 101600 w 1105240"/>
              <a:gd name="connsiteY108" fmla="*/ 336550 h 800100"/>
              <a:gd name="connsiteX109" fmla="*/ 82550 w 1105240"/>
              <a:gd name="connsiteY109" fmla="*/ 317500 h 800100"/>
              <a:gd name="connsiteX110" fmla="*/ 73025 w 1105240"/>
              <a:gd name="connsiteY110" fmla="*/ 314325 h 800100"/>
              <a:gd name="connsiteX111" fmla="*/ 66675 w 1105240"/>
              <a:gd name="connsiteY111" fmla="*/ 263525 h 800100"/>
              <a:gd name="connsiteX112" fmla="*/ 88900 w 1105240"/>
              <a:gd name="connsiteY112" fmla="*/ 260350 h 800100"/>
              <a:gd name="connsiteX113" fmla="*/ 123825 w 1105240"/>
              <a:gd name="connsiteY113" fmla="*/ 257175 h 800100"/>
              <a:gd name="connsiteX114" fmla="*/ 127000 w 1105240"/>
              <a:gd name="connsiteY114" fmla="*/ 273050 h 800100"/>
              <a:gd name="connsiteX115" fmla="*/ 136525 w 1105240"/>
              <a:gd name="connsiteY115" fmla="*/ 276225 h 800100"/>
              <a:gd name="connsiteX116" fmla="*/ 155575 w 1105240"/>
              <a:gd name="connsiteY116" fmla="*/ 279400 h 800100"/>
              <a:gd name="connsiteX117" fmla="*/ 161925 w 1105240"/>
              <a:gd name="connsiteY117" fmla="*/ 288925 h 800100"/>
              <a:gd name="connsiteX118" fmla="*/ 165100 w 1105240"/>
              <a:gd name="connsiteY118" fmla="*/ 298450 h 800100"/>
              <a:gd name="connsiteX119" fmla="*/ 187325 w 1105240"/>
              <a:gd name="connsiteY119" fmla="*/ 307975 h 800100"/>
              <a:gd name="connsiteX120" fmla="*/ 196850 w 1105240"/>
              <a:gd name="connsiteY120" fmla="*/ 314325 h 800100"/>
              <a:gd name="connsiteX121" fmla="*/ 241300 w 1105240"/>
              <a:gd name="connsiteY121" fmla="*/ 311150 h 800100"/>
              <a:gd name="connsiteX122" fmla="*/ 250825 w 1105240"/>
              <a:gd name="connsiteY122" fmla="*/ 301625 h 800100"/>
              <a:gd name="connsiteX123" fmla="*/ 257175 w 1105240"/>
              <a:gd name="connsiteY123" fmla="*/ 276225 h 800100"/>
              <a:gd name="connsiteX124" fmla="*/ 263525 w 1105240"/>
              <a:gd name="connsiteY124" fmla="*/ 257175 h 800100"/>
              <a:gd name="connsiteX125" fmla="*/ 266700 w 1105240"/>
              <a:gd name="connsiteY125" fmla="*/ 247650 h 800100"/>
              <a:gd name="connsiteX126" fmla="*/ 279400 w 1105240"/>
              <a:gd name="connsiteY126" fmla="*/ 228600 h 800100"/>
              <a:gd name="connsiteX127" fmla="*/ 285750 w 1105240"/>
              <a:gd name="connsiteY127" fmla="*/ 219075 h 800100"/>
              <a:gd name="connsiteX128" fmla="*/ 292100 w 1105240"/>
              <a:gd name="connsiteY128" fmla="*/ 200025 h 800100"/>
              <a:gd name="connsiteX129" fmla="*/ 295275 w 1105240"/>
              <a:gd name="connsiteY129" fmla="*/ 82550 h 800100"/>
              <a:gd name="connsiteX130" fmla="*/ 301625 w 1105240"/>
              <a:gd name="connsiteY130" fmla="*/ 63500 h 800100"/>
              <a:gd name="connsiteX131" fmla="*/ 320675 w 1105240"/>
              <a:gd name="connsiteY131" fmla="*/ 69850 h 800100"/>
              <a:gd name="connsiteX132" fmla="*/ 330200 w 1105240"/>
              <a:gd name="connsiteY132" fmla="*/ 73025 h 800100"/>
              <a:gd name="connsiteX133" fmla="*/ 346075 w 1105240"/>
              <a:gd name="connsiteY133" fmla="*/ 76200 h 800100"/>
              <a:gd name="connsiteX134" fmla="*/ 365125 w 1105240"/>
              <a:gd name="connsiteY134" fmla="*/ 82550 h 800100"/>
              <a:gd name="connsiteX135" fmla="*/ 384175 w 1105240"/>
              <a:gd name="connsiteY135" fmla="*/ 95250 h 800100"/>
              <a:gd name="connsiteX136" fmla="*/ 393700 w 1105240"/>
              <a:gd name="connsiteY136" fmla="*/ 85725 h 800100"/>
              <a:gd name="connsiteX137" fmla="*/ 400050 w 1105240"/>
              <a:gd name="connsiteY137" fmla="*/ 73025 h 800100"/>
              <a:gd name="connsiteX138" fmla="*/ 422275 w 1105240"/>
              <a:gd name="connsiteY138" fmla="*/ 60325 h 800100"/>
              <a:gd name="connsiteX139" fmla="*/ 444500 w 1105240"/>
              <a:gd name="connsiteY139" fmla="*/ 63500 h 800100"/>
              <a:gd name="connsiteX140" fmla="*/ 469900 w 1105240"/>
              <a:gd name="connsiteY140" fmla="*/ 66675 h 800100"/>
              <a:gd name="connsiteX141" fmla="*/ 488950 w 1105240"/>
              <a:gd name="connsiteY141" fmla="*/ 69850 h 800100"/>
              <a:gd name="connsiteX142" fmla="*/ 508000 w 1105240"/>
              <a:gd name="connsiteY142" fmla="*/ 76200 h 800100"/>
              <a:gd name="connsiteX143" fmla="*/ 527050 w 1105240"/>
              <a:gd name="connsiteY143" fmla="*/ 88900 h 800100"/>
              <a:gd name="connsiteX144" fmla="*/ 542925 w 1105240"/>
              <a:gd name="connsiteY144" fmla="*/ 92075 h 800100"/>
              <a:gd name="connsiteX145" fmla="*/ 558800 w 1105240"/>
              <a:gd name="connsiteY145" fmla="*/ 88900 h 800100"/>
              <a:gd name="connsiteX146" fmla="*/ 568325 w 1105240"/>
              <a:gd name="connsiteY146" fmla="*/ 66675 h 800100"/>
              <a:gd name="connsiteX147" fmla="*/ 593725 w 1105240"/>
              <a:gd name="connsiteY147" fmla="*/ 57150 h 800100"/>
              <a:gd name="connsiteX148" fmla="*/ 628650 w 1105240"/>
              <a:gd name="connsiteY148" fmla="*/ 63500 h 800100"/>
              <a:gd name="connsiteX149" fmla="*/ 638175 w 1105240"/>
              <a:gd name="connsiteY149" fmla="*/ 69850 h 800100"/>
              <a:gd name="connsiteX150" fmla="*/ 669925 w 1105240"/>
              <a:gd name="connsiteY150" fmla="*/ 63500 h 800100"/>
              <a:gd name="connsiteX151" fmla="*/ 673100 w 1105240"/>
              <a:gd name="connsiteY151" fmla="*/ 34925 h 800100"/>
              <a:gd name="connsiteX152" fmla="*/ 679450 w 1105240"/>
              <a:gd name="connsiteY152" fmla="*/ 15875 h 800100"/>
              <a:gd name="connsiteX153" fmla="*/ 682625 w 1105240"/>
              <a:gd name="connsiteY153" fmla="*/ 6350 h 800100"/>
              <a:gd name="connsiteX154" fmla="*/ 688975 w 1105240"/>
              <a:gd name="connsiteY154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796925 w 1105240"/>
              <a:gd name="connsiteY49" fmla="*/ 644525 h 800100"/>
              <a:gd name="connsiteX50" fmla="*/ 768350 w 1105240"/>
              <a:gd name="connsiteY50" fmla="*/ 663575 h 800100"/>
              <a:gd name="connsiteX51" fmla="*/ 758825 w 1105240"/>
              <a:gd name="connsiteY51" fmla="*/ 666750 h 800100"/>
              <a:gd name="connsiteX52" fmla="*/ 739775 w 1105240"/>
              <a:gd name="connsiteY52" fmla="*/ 679450 h 800100"/>
              <a:gd name="connsiteX53" fmla="*/ 730250 w 1105240"/>
              <a:gd name="connsiteY53" fmla="*/ 688975 h 800100"/>
              <a:gd name="connsiteX54" fmla="*/ 708025 w 1105240"/>
              <a:gd name="connsiteY54" fmla="*/ 698500 h 800100"/>
              <a:gd name="connsiteX55" fmla="*/ 698500 w 1105240"/>
              <a:gd name="connsiteY55" fmla="*/ 708025 h 800100"/>
              <a:gd name="connsiteX56" fmla="*/ 679450 w 1105240"/>
              <a:gd name="connsiteY56" fmla="*/ 717550 h 800100"/>
              <a:gd name="connsiteX57" fmla="*/ 660400 w 1105240"/>
              <a:gd name="connsiteY57" fmla="*/ 720725 h 800100"/>
              <a:gd name="connsiteX58" fmla="*/ 628650 w 1105240"/>
              <a:gd name="connsiteY58" fmla="*/ 733425 h 800100"/>
              <a:gd name="connsiteX59" fmla="*/ 603250 w 1105240"/>
              <a:gd name="connsiteY59" fmla="*/ 739775 h 800100"/>
              <a:gd name="connsiteX60" fmla="*/ 593725 w 1105240"/>
              <a:gd name="connsiteY60" fmla="*/ 746125 h 800100"/>
              <a:gd name="connsiteX61" fmla="*/ 584200 w 1105240"/>
              <a:gd name="connsiteY61" fmla="*/ 749300 h 800100"/>
              <a:gd name="connsiteX62" fmla="*/ 574675 w 1105240"/>
              <a:gd name="connsiteY62" fmla="*/ 755650 h 800100"/>
              <a:gd name="connsiteX63" fmla="*/ 558800 w 1105240"/>
              <a:gd name="connsiteY63" fmla="*/ 762000 h 800100"/>
              <a:gd name="connsiteX64" fmla="*/ 549275 w 1105240"/>
              <a:gd name="connsiteY64" fmla="*/ 765175 h 800100"/>
              <a:gd name="connsiteX65" fmla="*/ 530225 w 1105240"/>
              <a:gd name="connsiteY65" fmla="*/ 777875 h 800100"/>
              <a:gd name="connsiteX66" fmla="*/ 520700 w 1105240"/>
              <a:gd name="connsiteY66" fmla="*/ 784225 h 800100"/>
              <a:gd name="connsiteX67" fmla="*/ 482600 w 1105240"/>
              <a:gd name="connsiteY67" fmla="*/ 800100 h 800100"/>
              <a:gd name="connsiteX68" fmla="*/ 473075 w 1105240"/>
              <a:gd name="connsiteY68" fmla="*/ 793750 h 800100"/>
              <a:gd name="connsiteX69" fmla="*/ 466725 w 1105240"/>
              <a:gd name="connsiteY69" fmla="*/ 774700 h 800100"/>
              <a:gd name="connsiteX70" fmla="*/ 457200 w 1105240"/>
              <a:gd name="connsiteY70" fmla="*/ 755650 h 800100"/>
              <a:gd name="connsiteX71" fmla="*/ 425450 w 1105240"/>
              <a:gd name="connsiteY71" fmla="*/ 758825 h 800100"/>
              <a:gd name="connsiteX72" fmla="*/ 406400 w 1105240"/>
              <a:gd name="connsiteY72" fmla="*/ 774700 h 800100"/>
              <a:gd name="connsiteX73" fmla="*/ 390525 w 1105240"/>
              <a:gd name="connsiteY73" fmla="*/ 777875 h 800100"/>
              <a:gd name="connsiteX74" fmla="*/ 301625 w 1105240"/>
              <a:gd name="connsiteY74" fmla="*/ 774700 h 800100"/>
              <a:gd name="connsiteX75" fmla="*/ 292100 w 1105240"/>
              <a:gd name="connsiteY75" fmla="*/ 755650 h 800100"/>
              <a:gd name="connsiteX76" fmla="*/ 282575 w 1105240"/>
              <a:gd name="connsiteY76" fmla="*/ 742950 h 800100"/>
              <a:gd name="connsiteX77" fmla="*/ 276225 w 1105240"/>
              <a:gd name="connsiteY77" fmla="*/ 733425 h 800100"/>
              <a:gd name="connsiteX78" fmla="*/ 257175 w 1105240"/>
              <a:gd name="connsiteY78" fmla="*/ 723900 h 800100"/>
              <a:gd name="connsiteX79" fmla="*/ 250825 w 1105240"/>
              <a:gd name="connsiteY79" fmla="*/ 714375 h 800100"/>
              <a:gd name="connsiteX80" fmla="*/ 231775 w 1105240"/>
              <a:gd name="connsiteY80" fmla="*/ 698500 h 800100"/>
              <a:gd name="connsiteX81" fmla="*/ 225425 w 1105240"/>
              <a:gd name="connsiteY81" fmla="*/ 688975 h 800100"/>
              <a:gd name="connsiteX82" fmla="*/ 215900 w 1105240"/>
              <a:gd name="connsiteY82" fmla="*/ 685800 h 800100"/>
              <a:gd name="connsiteX83" fmla="*/ 206375 w 1105240"/>
              <a:gd name="connsiteY83" fmla="*/ 679450 h 800100"/>
              <a:gd name="connsiteX84" fmla="*/ 196850 w 1105240"/>
              <a:gd name="connsiteY84" fmla="*/ 676275 h 800100"/>
              <a:gd name="connsiteX85" fmla="*/ 187325 w 1105240"/>
              <a:gd name="connsiteY85" fmla="*/ 669925 h 800100"/>
              <a:gd name="connsiteX86" fmla="*/ 149225 w 1105240"/>
              <a:gd name="connsiteY86" fmla="*/ 654050 h 800100"/>
              <a:gd name="connsiteX87" fmla="*/ 127000 w 1105240"/>
              <a:gd name="connsiteY87" fmla="*/ 644525 h 800100"/>
              <a:gd name="connsiteX88" fmla="*/ 101600 w 1105240"/>
              <a:gd name="connsiteY88" fmla="*/ 631825 h 800100"/>
              <a:gd name="connsiteX89" fmla="*/ 88900 w 1105240"/>
              <a:gd name="connsiteY89" fmla="*/ 625475 h 800100"/>
              <a:gd name="connsiteX90" fmla="*/ 79375 w 1105240"/>
              <a:gd name="connsiteY90" fmla="*/ 619125 h 800100"/>
              <a:gd name="connsiteX91" fmla="*/ 57150 w 1105240"/>
              <a:gd name="connsiteY91" fmla="*/ 612775 h 800100"/>
              <a:gd name="connsiteX92" fmla="*/ 47625 w 1105240"/>
              <a:gd name="connsiteY92" fmla="*/ 609600 h 800100"/>
              <a:gd name="connsiteX93" fmla="*/ 44450 w 1105240"/>
              <a:gd name="connsiteY93" fmla="*/ 587375 h 800100"/>
              <a:gd name="connsiteX94" fmla="*/ 38100 w 1105240"/>
              <a:gd name="connsiteY94" fmla="*/ 539750 h 800100"/>
              <a:gd name="connsiteX95" fmla="*/ 31750 w 1105240"/>
              <a:gd name="connsiteY95" fmla="*/ 520700 h 800100"/>
              <a:gd name="connsiteX96" fmla="*/ 19050 w 1105240"/>
              <a:gd name="connsiteY96" fmla="*/ 511175 h 800100"/>
              <a:gd name="connsiteX97" fmla="*/ 9525 w 1105240"/>
              <a:gd name="connsiteY97" fmla="*/ 492125 h 800100"/>
              <a:gd name="connsiteX98" fmla="*/ 0 w 1105240"/>
              <a:gd name="connsiteY98" fmla="*/ 473075 h 800100"/>
              <a:gd name="connsiteX99" fmla="*/ 3175 w 1105240"/>
              <a:gd name="connsiteY99" fmla="*/ 431800 h 800100"/>
              <a:gd name="connsiteX100" fmla="*/ 6350 w 1105240"/>
              <a:gd name="connsiteY100" fmla="*/ 419100 h 800100"/>
              <a:gd name="connsiteX101" fmla="*/ 15875 w 1105240"/>
              <a:gd name="connsiteY101" fmla="*/ 409575 h 800100"/>
              <a:gd name="connsiteX102" fmla="*/ 34925 w 1105240"/>
              <a:gd name="connsiteY102" fmla="*/ 381000 h 800100"/>
              <a:gd name="connsiteX103" fmla="*/ 41275 w 1105240"/>
              <a:gd name="connsiteY103" fmla="*/ 371475 h 800100"/>
              <a:gd name="connsiteX104" fmla="*/ 50800 w 1105240"/>
              <a:gd name="connsiteY104" fmla="*/ 365125 h 800100"/>
              <a:gd name="connsiteX105" fmla="*/ 57150 w 1105240"/>
              <a:gd name="connsiteY105" fmla="*/ 355600 h 800100"/>
              <a:gd name="connsiteX106" fmla="*/ 95250 w 1105240"/>
              <a:gd name="connsiteY106" fmla="*/ 346075 h 800100"/>
              <a:gd name="connsiteX107" fmla="*/ 101600 w 1105240"/>
              <a:gd name="connsiteY107" fmla="*/ 336550 h 800100"/>
              <a:gd name="connsiteX108" fmla="*/ 82550 w 1105240"/>
              <a:gd name="connsiteY108" fmla="*/ 317500 h 800100"/>
              <a:gd name="connsiteX109" fmla="*/ 73025 w 1105240"/>
              <a:gd name="connsiteY109" fmla="*/ 314325 h 800100"/>
              <a:gd name="connsiteX110" fmla="*/ 66675 w 1105240"/>
              <a:gd name="connsiteY110" fmla="*/ 263525 h 800100"/>
              <a:gd name="connsiteX111" fmla="*/ 88900 w 1105240"/>
              <a:gd name="connsiteY111" fmla="*/ 260350 h 800100"/>
              <a:gd name="connsiteX112" fmla="*/ 123825 w 1105240"/>
              <a:gd name="connsiteY112" fmla="*/ 257175 h 800100"/>
              <a:gd name="connsiteX113" fmla="*/ 127000 w 1105240"/>
              <a:gd name="connsiteY113" fmla="*/ 273050 h 800100"/>
              <a:gd name="connsiteX114" fmla="*/ 136525 w 1105240"/>
              <a:gd name="connsiteY114" fmla="*/ 276225 h 800100"/>
              <a:gd name="connsiteX115" fmla="*/ 155575 w 1105240"/>
              <a:gd name="connsiteY115" fmla="*/ 279400 h 800100"/>
              <a:gd name="connsiteX116" fmla="*/ 161925 w 1105240"/>
              <a:gd name="connsiteY116" fmla="*/ 288925 h 800100"/>
              <a:gd name="connsiteX117" fmla="*/ 165100 w 1105240"/>
              <a:gd name="connsiteY117" fmla="*/ 298450 h 800100"/>
              <a:gd name="connsiteX118" fmla="*/ 187325 w 1105240"/>
              <a:gd name="connsiteY118" fmla="*/ 307975 h 800100"/>
              <a:gd name="connsiteX119" fmla="*/ 196850 w 1105240"/>
              <a:gd name="connsiteY119" fmla="*/ 314325 h 800100"/>
              <a:gd name="connsiteX120" fmla="*/ 241300 w 1105240"/>
              <a:gd name="connsiteY120" fmla="*/ 311150 h 800100"/>
              <a:gd name="connsiteX121" fmla="*/ 250825 w 1105240"/>
              <a:gd name="connsiteY121" fmla="*/ 301625 h 800100"/>
              <a:gd name="connsiteX122" fmla="*/ 257175 w 1105240"/>
              <a:gd name="connsiteY122" fmla="*/ 276225 h 800100"/>
              <a:gd name="connsiteX123" fmla="*/ 263525 w 1105240"/>
              <a:gd name="connsiteY123" fmla="*/ 257175 h 800100"/>
              <a:gd name="connsiteX124" fmla="*/ 266700 w 1105240"/>
              <a:gd name="connsiteY124" fmla="*/ 247650 h 800100"/>
              <a:gd name="connsiteX125" fmla="*/ 279400 w 1105240"/>
              <a:gd name="connsiteY125" fmla="*/ 228600 h 800100"/>
              <a:gd name="connsiteX126" fmla="*/ 285750 w 1105240"/>
              <a:gd name="connsiteY126" fmla="*/ 219075 h 800100"/>
              <a:gd name="connsiteX127" fmla="*/ 292100 w 1105240"/>
              <a:gd name="connsiteY127" fmla="*/ 200025 h 800100"/>
              <a:gd name="connsiteX128" fmla="*/ 295275 w 1105240"/>
              <a:gd name="connsiteY128" fmla="*/ 82550 h 800100"/>
              <a:gd name="connsiteX129" fmla="*/ 301625 w 1105240"/>
              <a:gd name="connsiteY129" fmla="*/ 63500 h 800100"/>
              <a:gd name="connsiteX130" fmla="*/ 320675 w 1105240"/>
              <a:gd name="connsiteY130" fmla="*/ 69850 h 800100"/>
              <a:gd name="connsiteX131" fmla="*/ 330200 w 1105240"/>
              <a:gd name="connsiteY131" fmla="*/ 73025 h 800100"/>
              <a:gd name="connsiteX132" fmla="*/ 346075 w 1105240"/>
              <a:gd name="connsiteY132" fmla="*/ 76200 h 800100"/>
              <a:gd name="connsiteX133" fmla="*/ 365125 w 1105240"/>
              <a:gd name="connsiteY133" fmla="*/ 82550 h 800100"/>
              <a:gd name="connsiteX134" fmla="*/ 384175 w 1105240"/>
              <a:gd name="connsiteY134" fmla="*/ 95250 h 800100"/>
              <a:gd name="connsiteX135" fmla="*/ 393700 w 1105240"/>
              <a:gd name="connsiteY135" fmla="*/ 85725 h 800100"/>
              <a:gd name="connsiteX136" fmla="*/ 400050 w 1105240"/>
              <a:gd name="connsiteY136" fmla="*/ 73025 h 800100"/>
              <a:gd name="connsiteX137" fmla="*/ 422275 w 1105240"/>
              <a:gd name="connsiteY137" fmla="*/ 60325 h 800100"/>
              <a:gd name="connsiteX138" fmla="*/ 444500 w 1105240"/>
              <a:gd name="connsiteY138" fmla="*/ 63500 h 800100"/>
              <a:gd name="connsiteX139" fmla="*/ 469900 w 1105240"/>
              <a:gd name="connsiteY139" fmla="*/ 66675 h 800100"/>
              <a:gd name="connsiteX140" fmla="*/ 488950 w 1105240"/>
              <a:gd name="connsiteY140" fmla="*/ 69850 h 800100"/>
              <a:gd name="connsiteX141" fmla="*/ 508000 w 1105240"/>
              <a:gd name="connsiteY141" fmla="*/ 76200 h 800100"/>
              <a:gd name="connsiteX142" fmla="*/ 527050 w 1105240"/>
              <a:gd name="connsiteY142" fmla="*/ 88900 h 800100"/>
              <a:gd name="connsiteX143" fmla="*/ 542925 w 1105240"/>
              <a:gd name="connsiteY143" fmla="*/ 92075 h 800100"/>
              <a:gd name="connsiteX144" fmla="*/ 558800 w 1105240"/>
              <a:gd name="connsiteY144" fmla="*/ 88900 h 800100"/>
              <a:gd name="connsiteX145" fmla="*/ 568325 w 1105240"/>
              <a:gd name="connsiteY145" fmla="*/ 66675 h 800100"/>
              <a:gd name="connsiteX146" fmla="*/ 593725 w 1105240"/>
              <a:gd name="connsiteY146" fmla="*/ 57150 h 800100"/>
              <a:gd name="connsiteX147" fmla="*/ 628650 w 1105240"/>
              <a:gd name="connsiteY147" fmla="*/ 63500 h 800100"/>
              <a:gd name="connsiteX148" fmla="*/ 638175 w 1105240"/>
              <a:gd name="connsiteY148" fmla="*/ 69850 h 800100"/>
              <a:gd name="connsiteX149" fmla="*/ 669925 w 1105240"/>
              <a:gd name="connsiteY149" fmla="*/ 63500 h 800100"/>
              <a:gd name="connsiteX150" fmla="*/ 673100 w 1105240"/>
              <a:gd name="connsiteY150" fmla="*/ 34925 h 800100"/>
              <a:gd name="connsiteX151" fmla="*/ 679450 w 1105240"/>
              <a:gd name="connsiteY151" fmla="*/ 15875 h 800100"/>
              <a:gd name="connsiteX152" fmla="*/ 682625 w 1105240"/>
              <a:gd name="connsiteY152" fmla="*/ 6350 h 800100"/>
              <a:gd name="connsiteX153" fmla="*/ 688975 w 1105240"/>
              <a:gd name="connsiteY153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768350 w 1105240"/>
              <a:gd name="connsiteY49" fmla="*/ 663575 h 800100"/>
              <a:gd name="connsiteX50" fmla="*/ 758825 w 1105240"/>
              <a:gd name="connsiteY50" fmla="*/ 666750 h 800100"/>
              <a:gd name="connsiteX51" fmla="*/ 739775 w 1105240"/>
              <a:gd name="connsiteY51" fmla="*/ 679450 h 800100"/>
              <a:gd name="connsiteX52" fmla="*/ 730250 w 1105240"/>
              <a:gd name="connsiteY52" fmla="*/ 688975 h 800100"/>
              <a:gd name="connsiteX53" fmla="*/ 708025 w 1105240"/>
              <a:gd name="connsiteY53" fmla="*/ 698500 h 800100"/>
              <a:gd name="connsiteX54" fmla="*/ 698500 w 1105240"/>
              <a:gd name="connsiteY54" fmla="*/ 708025 h 800100"/>
              <a:gd name="connsiteX55" fmla="*/ 679450 w 1105240"/>
              <a:gd name="connsiteY55" fmla="*/ 717550 h 800100"/>
              <a:gd name="connsiteX56" fmla="*/ 660400 w 1105240"/>
              <a:gd name="connsiteY56" fmla="*/ 720725 h 800100"/>
              <a:gd name="connsiteX57" fmla="*/ 628650 w 1105240"/>
              <a:gd name="connsiteY57" fmla="*/ 733425 h 800100"/>
              <a:gd name="connsiteX58" fmla="*/ 603250 w 1105240"/>
              <a:gd name="connsiteY58" fmla="*/ 739775 h 800100"/>
              <a:gd name="connsiteX59" fmla="*/ 593725 w 1105240"/>
              <a:gd name="connsiteY59" fmla="*/ 746125 h 800100"/>
              <a:gd name="connsiteX60" fmla="*/ 584200 w 1105240"/>
              <a:gd name="connsiteY60" fmla="*/ 749300 h 800100"/>
              <a:gd name="connsiteX61" fmla="*/ 574675 w 1105240"/>
              <a:gd name="connsiteY61" fmla="*/ 755650 h 800100"/>
              <a:gd name="connsiteX62" fmla="*/ 558800 w 1105240"/>
              <a:gd name="connsiteY62" fmla="*/ 762000 h 800100"/>
              <a:gd name="connsiteX63" fmla="*/ 549275 w 1105240"/>
              <a:gd name="connsiteY63" fmla="*/ 765175 h 800100"/>
              <a:gd name="connsiteX64" fmla="*/ 530225 w 1105240"/>
              <a:gd name="connsiteY64" fmla="*/ 777875 h 800100"/>
              <a:gd name="connsiteX65" fmla="*/ 520700 w 1105240"/>
              <a:gd name="connsiteY65" fmla="*/ 784225 h 800100"/>
              <a:gd name="connsiteX66" fmla="*/ 482600 w 1105240"/>
              <a:gd name="connsiteY66" fmla="*/ 800100 h 800100"/>
              <a:gd name="connsiteX67" fmla="*/ 473075 w 1105240"/>
              <a:gd name="connsiteY67" fmla="*/ 793750 h 800100"/>
              <a:gd name="connsiteX68" fmla="*/ 466725 w 1105240"/>
              <a:gd name="connsiteY68" fmla="*/ 774700 h 800100"/>
              <a:gd name="connsiteX69" fmla="*/ 457200 w 1105240"/>
              <a:gd name="connsiteY69" fmla="*/ 755650 h 800100"/>
              <a:gd name="connsiteX70" fmla="*/ 425450 w 1105240"/>
              <a:gd name="connsiteY70" fmla="*/ 758825 h 800100"/>
              <a:gd name="connsiteX71" fmla="*/ 406400 w 1105240"/>
              <a:gd name="connsiteY71" fmla="*/ 774700 h 800100"/>
              <a:gd name="connsiteX72" fmla="*/ 390525 w 1105240"/>
              <a:gd name="connsiteY72" fmla="*/ 777875 h 800100"/>
              <a:gd name="connsiteX73" fmla="*/ 301625 w 1105240"/>
              <a:gd name="connsiteY73" fmla="*/ 774700 h 800100"/>
              <a:gd name="connsiteX74" fmla="*/ 292100 w 1105240"/>
              <a:gd name="connsiteY74" fmla="*/ 755650 h 800100"/>
              <a:gd name="connsiteX75" fmla="*/ 282575 w 1105240"/>
              <a:gd name="connsiteY75" fmla="*/ 742950 h 800100"/>
              <a:gd name="connsiteX76" fmla="*/ 276225 w 1105240"/>
              <a:gd name="connsiteY76" fmla="*/ 733425 h 800100"/>
              <a:gd name="connsiteX77" fmla="*/ 257175 w 1105240"/>
              <a:gd name="connsiteY77" fmla="*/ 723900 h 800100"/>
              <a:gd name="connsiteX78" fmla="*/ 250825 w 1105240"/>
              <a:gd name="connsiteY78" fmla="*/ 714375 h 800100"/>
              <a:gd name="connsiteX79" fmla="*/ 231775 w 1105240"/>
              <a:gd name="connsiteY79" fmla="*/ 698500 h 800100"/>
              <a:gd name="connsiteX80" fmla="*/ 225425 w 1105240"/>
              <a:gd name="connsiteY80" fmla="*/ 688975 h 800100"/>
              <a:gd name="connsiteX81" fmla="*/ 215900 w 1105240"/>
              <a:gd name="connsiteY81" fmla="*/ 685800 h 800100"/>
              <a:gd name="connsiteX82" fmla="*/ 206375 w 1105240"/>
              <a:gd name="connsiteY82" fmla="*/ 679450 h 800100"/>
              <a:gd name="connsiteX83" fmla="*/ 196850 w 1105240"/>
              <a:gd name="connsiteY83" fmla="*/ 676275 h 800100"/>
              <a:gd name="connsiteX84" fmla="*/ 187325 w 1105240"/>
              <a:gd name="connsiteY84" fmla="*/ 669925 h 800100"/>
              <a:gd name="connsiteX85" fmla="*/ 149225 w 1105240"/>
              <a:gd name="connsiteY85" fmla="*/ 654050 h 800100"/>
              <a:gd name="connsiteX86" fmla="*/ 127000 w 1105240"/>
              <a:gd name="connsiteY86" fmla="*/ 644525 h 800100"/>
              <a:gd name="connsiteX87" fmla="*/ 101600 w 1105240"/>
              <a:gd name="connsiteY87" fmla="*/ 631825 h 800100"/>
              <a:gd name="connsiteX88" fmla="*/ 88900 w 1105240"/>
              <a:gd name="connsiteY88" fmla="*/ 625475 h 800100"/>
              <a:gd name="connsiteX89" fmla="*/ 79375 w 1105240"/>
              <a:gd name="connsiteY89" fmla="*/ 619125 h 800100"/>
              <a:gd name="connsiteX90" fmla="*/ 57150 w 1105240"/>
              <a:gd name="connsiteY90" fmla="*/ 612775 h 800100"/>
              <a:gd name="connsiteX91" fmla="*/ 47625 w 1105240"/>
              <a:gd name="connsiteY91" fmla="*/ 609600 h 800100"/>
              <a:gd name="connsiteX92" fmla="*/ 44450 w 1105240"/>
              <a:gd name="connsiteY92" fmla="*/ 587375 h 800100"/>
              <a:gd name="connsiteX93" fmla="*/ 38100 w 1105240"/>
              <a:gd name="connsiteY93" fmla="*/ 539750 h 800100"/>
              <a:gd name="connsiteX94" fmla="*/ 31750 w 1105240"/>
              <a:gd name="connsiteY94" fmla="*/ 520700 h 800100"/>
              <a:gd name="connsiteX95" fmla="*/ 19050 w 1105240"/>
              <a:gd name="connsiteY95" fmla="*/ 511175 h 800100"/>
              <a:gd name="connsiteX96" fmla="*/ 9525 w 1105240"/>
              <a:gd name="connsiteY96" fmla="*/ 492125 h 800100"/>
              <a:gd name="connsiteX97" fmla="*/ 0 w 1105240"/>
              <a:gd name="connsiteY97" fmla="*/ 473075 h 800100"/>
              <a:gd name="connsiteX98" fmla="*/ 3175 w 1105240"/>
              <a:gd name="connsiteY98" fmla="*/ 431800 h 800100"/>
              <a:gd name="connsiteX99" fmla="*/ 6350 w 1105240"/>
              <a:gd name="connsiteY99" fmla="*/ 419100 h 800100"/>
              <a:gd name="connsiteX100" fmla="*/ 15875 w 1105240"/>
              <a:gd name="connsiteY100" fmla="*/ 409575 h 800100"/>
              <a:gd name="connsiteX101" fmla="*/ 34925 w 1105240"/>
              <a:gd name="connsiteY101" fmla="*/ 381000 h 800100"/>
              <a:gd name="connsiteX102" fmla="*/ 41275 w 1105240"/>
              <a:gd name="connsiteY102" fmla="*/ 371475 h 800100"/>
              <a:gd name="connsiteX103" fmla="*/ 50800 w 1105240"/>
              <a:gd name="connsiteY103" fmla="*/ 365125 h 800100"/>
              <a:gd name="connsiteX104" fmla="*/ 57150 w 1105240"/>
              <a:gd name="connsiteY104" fmla="*/ 355600 h 800100"/>
              <a:gd name="connsiteX105" fmla="*/ 95250 w 1105240"/>
              <a:gd name="connsiteY105" fmla="*/ 346075 h 800100"/>
              <a:gd name="connsiteX106" fmla="*/ 101600 w 1105240"/>
              <a:gd name="connsiteY106" fmla="*/ 336550 h 800100"/>
              <a:gd name="connsiteX107" fmla="*/ 82550 w 1105240"/>
              <a:gd name="connsiteY107" fmla="*/ 317500 h 800100"/>
              <a:gd name="connsiteX108" fmla="*/ 73025 w 1105240"/>
              <a:gd name="connsiteY108" fmla="*/ 314325 h 800100"/>
              <a:gd name="connsiteX109" fmla="*/ 66675 w 1105240"/>
              <a:gd name="connsiteY109" fmla="*/ 263525 h 800100"/>
              <a:gd name="connsiteX110" fmla="*/ 88900 w 1105240"/>
              <a:gd name="connsiteY110" fmla="*/ 260350 h 800100"/>
              <a:gd name="connsiteX111" fmla="*/ 123825 w 1105240"/>
              <a:gd name="connsiteY111" fmla="*/ 257175 h 800100"/>
              <a:gd name="connsiteX112" fmla="*/ 127000 w 1105240"/>
              <a:gd name="connsiteY112" fmla="*/ 273050 h 800100"/>
              <a:gd name="connsiteX113" fmla="*/ 136525 w 1105240"/>
              <a:gd name="connsiteY113" fmla="*/ 276225 h 800100"/>
              <a:gd name="connsiteX114" fmla="*/ 155575 w 1105240"/>
              <a:gd name="connsiteY114" fmla="*/ 279400 h 800100"/>
              <a:gd name="connsiteX115" fmla="*/ 161925 w 1105240"/>
              <a:gd name="connsiteY115" fmla="*/ 288925 h 800100"/>
              <a:gd name="connsiteX116" fmla="*/ 165100 w 1105240"/>
              <a:gd name="connsiteY116" fmla="*/ 298450 h 800100"/>
              <a:gd name="connsiteX117" fmla="*/ 187325 w 1105240"/>
              <a:gd name="connsiteY117" fmla="*/ 307975 h 800100"/>
              <a:gd name="connsiteX118" fmla="*/ 196850 w 1105240"/>
              <a:gd name="connsiteY118" fmla="*/ 314325 h 800100"/>
              <a:gd name="connsiteX119" fmla="*/ 241300 w 1105240"/>
              <a:gd name="connsiteY119" fmla="*/ 311150 h 800100"/>
              <a:gd name="connsiteX120" fmla="*/ 250825 w 1105240"/>
              <a:gd name="connsiteY120" fmla="*/ 301625 h 800100"/>
              <a:gd name="connsiteX121" fmla="*/ 257175 w 1105240"/>
              <a:gd name="connsiteY121" fmla="*/ 276225 h 800100"/>
              <a:gd name="connsiteX122" fmla="*/ 263525 w 1105240"/>
              <a:gd name="connsiteY122" fmla="*/ 257175 h 800100"/>
              <a:gd name="connsiteX123" fmla="*/ 266700 w 1105240"/>
              <a:gd name="connsiteY123" fmla="*/ 247650 h 800100"/>
              <a:gd name="connsiteX124" fmla="*/ 279400 w 1105240"/>
              <a:gd name="connsiteY124" fmla="*/ 228600 h 800100"/>
              <a:gd name="connsiteX125" fmla="*/ 285750 w 1105240"/>
              <a:gd name="connsiteY125" fmla="*/ 219075 h 800100"/>
              <a:gd name="connsiteX126" fmla="*/ 292100 w 1105240"/>
              <a:gd name="connsiteY126" fmla="*/ 200025 h 800100"/>
              <a:gd name="connsiteX127" fmla="*/ 295275 w 1105240"/>
              <a:gd name="connsiteY127" fmla="*/ 82550 h 800100"/>
              <a:gd name="connsiteX128" fmla="*/ 301625 w 1105240"/>
              <a:gd name="connsiteY128" fmla="*/ 63500 h 800100"/>
              <a:gd name="connsiteX129" fmla="*/ 320675 w 1105240"/>
              <a:gd name="connsiteY129" fmla="*/ 69850 h 800100"/>
              <a:gd name="connsiteX130" fmla="*/ 330200 w 1105240"/>
              <a:gd name="connsiteY130" fmla="*/ 73025 h 800100"/>
              <a:gd name="connsiteX131" fmla="*/ 346075 w 1105240"/>
              <a:gd name="connsiteY131" fmla="*/ 76200 h 800100"/>
              <a:gd name="connsiteX132" fmla="*/ 365125 w 1105240"/>
              <a:gd name="connsiteY132" fmla="*/ 82550 h 800100"/>
              <a:gd name="connsiteX133" fmla="*/ 384175 w 1105240"/>
              <a:gd name="connsiteY133" fmla="*/ 95250 h 800100"/>
              <a:gd name="connsiteX134" fmla="*/ 393700 w 1105240"/>
              <a:gd name="connsiteY134" fmla="*/ 85725 h 800100"/>
              <a:gd name="connsiteX135" fmla="*/ 400050 w 1105240"/>
              <a:gd name="connsiteY135" fmla="*/ 73025 h 800100"/>
              <a:gd name="connsiteX136" fmla="*/ 422275 w 1105240"/>
              <a:gd name="connsiteY136" fmla="*/ 60325 h 800100"/>
              <a:gd name="connsiteX137" fmla="*/ 444500 w 1105240"/>
              <a:gd name="connsiteY137" fmla="*/ 63500 h 800100"/>
              <a:gd name="connsiteX138" fmla="*/ 469900 w 1105240"/>
              <a:gd name="connsiteY138" fmla="*/ 66675 h 800100"/>
              <a:gd name="connsiteX139" fmla="*/ 488950 w 1105240"/>
              <a:gd name="connsiteY139" fmla="*/ 69850 h 800100"/>
              <a:gd name="connsiteX140" fmla="*/ 508000 w 1105240"/>
              <a:gd name="connsiteY140" fmla="*/ 76200 h 800100"/>
              <a:gd name="connsiteX141" fmla="*/ 527050 w 1105240"/>
              <a:gd name="connsiteY141" fmla="*/ 88900 h 800100"/>
              <a:gd name="connsiteX142" fmla="*/ 542925 w 1105240"/>
              <a:gd name="connsiteY142" fmla="*/ 92075 h 800100"/>
              <a:gd name="connsiteX143" fmla="*/ 558800 w 1105240"/>
              <a:gd name="connsiteY143" fmla="*/ 88900 h 800100"/>
              <a:gd name="connsiteX144" fmla="*/ 568325 w 1105240"/>
              <a:gd name="connsiteY144" fmla="*/ 66675 h 800100"/>
              <a:gd name="connsiteX145" fmla="*/ 593725 w 1105240"/>
              <a:gd name="connsiteY145" fmla="*/ 57150 h 800100"/>
              <a:gd name="connsiteX146" fmla="*/ 628650 w 1105240"/>
              <a:gd name="connsiteY146" fmla="*/ 63500 h 800100"/>
              <a:gd name="connsiteX147" fmla="*/ 638175 w 1105240"/>
              <a:gd name="connsiteY147" fmla="*/ 69850 h 800100"/>
              <a:gd name="connsiteX148" fmla="*/ 669925 w 1105240"/>
              <a:gd name="connsiteY148" fmla="*/ 63500 h 800100"/>
              <a:gd name="connsiteX149" fmla="*/ 673100 w 1105240"/>
              <a:gd name="connsiteY149" fmla="*/ 34925 h 800100"/>
              <a:gd name="connsiteX150" fmla="*/ 679450 w 1105240"/>
              <a:gd name="connsiteY150" fmla="*/ 15875 h 800100"/>
              <a:gd name="connsiteX151" fmla="*/ 682625 w 1105240"/>
              <a:gd name="connsiteY151" fmla="*/ 6350 h 800100"/>
              <a:gd name="connsiteX152" fmla="*/ 688975 w 1105240"/>
              <a:gd name="connsiteY152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15950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47461 w 1105240"/>
              <a:gd name="connsiteY47" fmla="*/ 625106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85825 w 1105240"/>
              <a:gd name="connsiteY46" fmla="*/ 561975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92100 w 1105240"/>
              <a:gd name="connsiteY125" fmla="*/ 200025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0050 w 1105240"/>
              <a:gd name="connsiteY134" fmla="*/ 73025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65125 w 1105240"/>
              <a:gd name="connsiteY131" fmla="*/ 8255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73025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30200 w 1105240"/>
              <a:gd name="connsiteY129" fmla="*/ 54418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23956 w 1105240"/>
              <a:gd name="connsiteY129" fmla="*/ 42014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23956 w 1105240"/>
              <a:gd name="connsiteY129" fmla="*/ 42014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66675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23956 w 1105240"/>
              <a:gd name="connsiteY129" fmla="*/ 42014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54271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9925 w 1105240"/>
              <a:gd name="connsiteY147" fmla="*/ 63500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  <a:gd name="connsiteX0" fmla="*/ 688975 w 1105240"/>
              <a:gd name="connsiteY0" fmla="*/ 0 h 800100"/>
              <a:gd name="connsiteX1" fmla="*/ 711200 w 1105240"/>
              <a:gd name="connsiteY1" fmla="*/ 22225 h 800100"/>
              <a:gd name="connsiteX2" fmla="*/ 714375 w 1105240"/>
              <a:gd name="connsiteY2" fmla="*/ 31750 h 800100"/>
              <a:gd name="connsiteX3" fmla="*/ 717550 w 1105240"/>
              <a:gd name="connsiteY3" fmla="*/ 44450 h 800100"/>
              <a:gd name="connsiteX4" fmla="*/ 739775 w 1105240"/>
              <a:gd name="connsiteY4" fmla="*/ 57150 h 800100"/>
              <a:gd name="connsiteX5" fmla="*/ 762000 w 1105240"/>
              <a:gd name="connsiteY5" fmla="*/ 88900 h 800100"/>
              <a:gd name="connsiteX6" fmla="*/ 771525 w 1105240"/>
              <a:gd name="connsiteY6" fmla="*/ 95250 h 800100"/>
              <a:gd name="connsiteX7" fmla="*/ 777875 w 1105240"/>
              <a:gd name="connsiteY7" fmla="*/ 104775 h 800100"/>
              <a:gd name="connsiteX8" fmla="*/ 800100 w 1105240"/>
              <a:gd name="connsiteY8" fmla="*/ 114300 h 800100"/>
              <a:gd name="connsiteX9" fmla="*/ 819150 w 1105240"/>
              <a:gd name="connsiteY9" fmla="*/ 130175 h 800100"/>
              <a:gd name="connsiteX10" fmla="*/ 822325 w 1105240"/>
              <a:gd name="connsiteY10" fmla="*/ 142875 h 800100"/>
              <a:gd name="connsiteX11" fmla="*/ 844550 w 1105240"/>
              <a:gd name="connsiteY11" fmla="*/ 168275 h 800100"/>
              <a:gd name="connsiteX12" fmla="*/ 854075 w 1105240"/>
              <a:gd name="connsiteY12" fmla="*/ 171450 h 800100"/>
              <a:gd name="connsiteX13" fmla="*/ 869950 w 1105240"/>
              <a:gd name="connsiteY13" fmla="*/ 187325 h 800100"/>
              <a:gd name="connsiteX14" fmla="*/ 889000 w 1105240"/>
              <a:gd name="connsiteY14" fmla="*/ 206375 h 800100"/>
              <a:gd name="connsiteX15" fmla="*/ 898525 w 1105240"/>
              <a:gd name="connsiteY15" fmla="*/ 215900 h 800100"/>
              <a:gd name="connsiteX16" fmla="*/ 908050 w 1105240"/>
              <a:gd name="connsiteY16" fmla="*/ 219075 h 800100"/>
              <a:gd name="connsiteX17" fmla="*/ 930275 w 1105240"/>
              <a:gd name="connsiteY17" fmla="*/ 247650 h 800100"/>
              <a:gd name="connsiteX18" fmla="*/ 936625 w 1105240"/>
              <a:gd name="connsiteY18" fmla="*/ 257175 h 800100"/>
              <a:gd name="connsiteX19" fmla="*/ 946150 w 1105240"/>
              <a:gd name="connsiteY19" fmla="*/ 266700 h 800100"/>
              <a:gd name="connsiteX20" fmla="*/ 952500 w 1105240"/>
              <a:gd name="connsiteY20" fmla="*/ 276225 h 800100"/>
              <a:gd name="connsiteX21" fmla="*/ 962025 w 1105240"/>
              <a:gd name="connsiteY21" fmla="*/ 282575 h 800100"/>
              <a:gd name="connsiteX22" fmla="*/ 981075 w 1105240"/>
              <a:gd name="connsiteY22" fmla="*/ 298450 h 800100"/>
              <a:gd name="connsiteX23" fmla="*/ 984250 w 1105240"/>
              <a:gd name="connsiteY23" fmla="*/ 307975 h 800100"/>
              <a:gd name="connsiteX24" fmla="*/ 1006475 w 1105240"/>
              <a:gd name="connsiteY24" fmla="*/ 327025 h 800100"/>
              <a:gd name="connsiteX25" fmla="*/ 1025525 w 1105240"/>
              <a:gd name="connsiteY25" fmla="*/ 346075 h 800100"/>
              <a:gd name="connsiteX26" fmla="*/ 1035050 w 1105240"/>
              <a:gd name="connsiteY26" fmla="*/ 355600 h 800100"/>
              <a:gd name="connsiteX27" fmla="*/ 1054100 w 1105240"/>
              <a:gd name="connsiteY27" fmla="*/ 368300 h 800100"/>
              <a:gd name="connsiteX28" fmla="*/ 1069975 w 1105240"/>
              <a:gd name="connsiteY28" fmla="*/ 384175 h 800100"/>
              <a:gd name="connsiteX29" fmla="*/ 1076325 w 1105240"/>
              <a:gd name="connsiteY29" fmla="*/ 393700 h 800100"/>
              <a:gd name="connsiteX30" fmla="*/ 1095375 w 1105240"/>
              <a:gd name="connsiteY30" fmla="*/ 406400 h 800100"/>
              <a:gd name="connsiteX31" fmla="*/ 1101725 w 1105240"/>
              <a:gd name="connsiteY31" fmla="*/ 415925 h 800100"/>
              <a:gd name="connsiteX32" fmla="*/ 1101725 w 1105240"/>
              <a:gd name="connsiteY32" fmla="*/ 441325 h 800100"/>
              <a:gd name="connsiteX33" fmla="*/ 1092200 w 1105240"/>
              <a:gd name="connsiteY33" fmla="*/ 444500 h 800100"/>
              <a:gd name="connsiteX34" fmla="*/ 1073150 w 1105240"/>
              <a:gd name="connsiteY34" fmla="*/ 454025 h 800100"/>
              <a:gd name="connsiteX35" fmla="*/ 1038225 w 1105240"/>
              <a:gd name="connsiteY35" fmla="*/ 463550 h 800100"/>
              <a:gd name="connsiteX36" fmla="*/ 1028700 w 1105240"/>
              <a:gd name="connsiteY36" fmla="*/ 469900 h 800100"/>
              <a:gd name="connsiteX37" fmla="*/ 1019175 w 1105240"/>
              <a:gd name="connsiteY37" fmla="*/ 473075 h 800100"/>
              <a:gd name="connsiteX38" fmla="*/ 1000125 w 1105240"/>
              <a:gd name="connsiteY38" fmla="*/ 485775 h 800100"/>
              <a:gd name="connsiteX39" fmla="*/ 981075 w 1105240"/>
              <a:gd name="connsiteY39" fmla="*/ 492125 h 800100"/>
              <a:gd name="connsiteX40" fmla="*/ 962025 w 1105240"/>
              <a:gd name="connsiteY40" fmla="*/ 504825 h 800100"/>
              <a:gd name="connsiteX41" fmla="*/ 952500 w 1105240"/>
              <a:gd name="connsiteY41" fmla="*/ 514350 h 800100"/>
              <a:gd name="connsiteX42" fmla="*/ 939800 w 1105240"/>
              <a:gd name="connsiteY42" fmla="*/ 520700 h 800100"/>
              <a:gd name="connsiteX43" fmla="*/ 933450 w 1105240"/>
              <a:gd name="connsiteY43" fmla="*/ 530225 h 800100"/>
              <a:gd name="connsiteX44" fmla="*/ 914400 w 1105240"/>
              <a:gd name="connsiteY44" fmla="*/ 542925 h 800100"/>
              <a:gd name="connsiteX45" fmla="*/ 895350 w 1105240"/>
              <a:gd name="connsiteY45" fmla="*/ 555625 h 800100"/>
              <a:gd name="connsiteX46" fmla="*/ 898314 w 1105240"/>
              <a:gd name="connsiteY46" fmla="*/ 574379 h 800100"/>
              <a:gd name="connsiteX47" fmla="*/ 859949 w 1105240"/>
              <a:gd name="connsiteY47" fmla="*/ 625107 h 800100"/>
              <a:gd name="connsiteX48" fmla="*/ 822325 w 1105240"/>
              <a:gd name="connsiteY48" fmla="*/ 646962 h 800100"/>
              <a:gd name="connsiteX49" fmla="*/ 768350 w 1105240"/>
              <a:gd name="connsiteY49" fmla="*/ 663575 h 800100"/>
              <a:gd name="connsiteX50" fmla="*/ 739775 w 1105240"/>
              <a:gd name="connsiteY50" fmla="*/ 679450 h 800100"/>
              <a:gd name="connsiteX51" fmla="*/ 730250 w 1105240"/>
              <a:gd name="connsiteY51" fmla="*/ 688975 h 800100"/>
              <a:gd name="connsiteX52" fmla="*/ 708025 w 1105240"/>
              <a:gd name="connsiteY52" fmla="*/ 698500 h 800100"/>
              <a:gd name="connsiteX53" fmla="*/ 698500 w 1105240"/>
              <a:gd name="connsiteY53" fmla="*/ 708025 h 800100"/>
              <a:gd name="connsiteX54" fmla="*/ 679450 w 1105240"/>
              <a:gd name="connsiteY54" fmla="*/ 717550 h 800100"/>
              <a:gd name="connsiteX55" fmla="*/ 660400 w 1105240"/>
              <a:gd name="connsiteY55" fmla="*/ 720725 h 800100"/>
              <a:gd name="connsiteX56" fmla="*/ 628650 w 1105240"/>
              <a:gd name="connsiteY56" fmla="*/ 733425 h 800100"/>
              <a:gd name="connsiteX57" fmla="*/ 603250 w 1105240"/>
              <a:gd name="connsiteY57" fmla="*/ 739775 h 800100"/>
              <a:gd name="connsiteX58" fmla="*/ 593725 w 1105240"/>
              <a:gd name="connsiteY58" fmla="*/ 746125 h 800100"/>
              <a:gd name="connsiteX59" fmla="*/ 584200 w 1105240"/>
              <a:gd name="connsiteY59" fmla="*/ 749300 h 800100"/>
              <a:gd name="connsiteX60" fmla="*/ 574675 w 1105240"/>
              <a:gd name="connsiteY60" fmla="*/ 755650 h 800100"/>
              <a:gd name="connsiteX61" fmla="*/ 558800 w 1105240"/>
              <a:gd name="connsiteY61" fmla="*/ 762000 h 800100"/>
              <a:gd name="connsiteX62" fmla="*/ 549275 w 1105240"/>
              <a:gd name="connsiteY62" fmla="*/ 765175 h 800100"/>
              <a:gd name="connsiteX63" fmla="*/ 530225 w 1105240"/>
              <a:gd name="connsiteY63" fmla="*/ 777875 h 800100"/>
              <a:gd name="connsiteX64" fmla="*/ 520700 w 1105240"/>
              <a:gd name="connsiteY64" fmla="*/ 784225 h 800100"/>
              <a:gd name="connsiteX65" fmla="*/ 482600 w 1105240"/>
              <a:gd name="connsiteY65" fmla="*/ 800100 h 800100"/>
              <a:gd name="connsiteX66" fmla="*/ 473075 w 1105240"/>
              <a:gd name="connsiteY66" fmla="*/ 793750 h 800100"/>
              <a:gd name="connsiteX67" fmla="*/ 466725 w 1105240"/>
              <a:gd name="connsiteY67" fmla="*/ 774700 h 800100"/>
              <a:gd name="connsiteX68" fmla="*/ 457200 w 1105240"/>
              <a:gd name="connsiteY68" fmla="*/ 755650 h 800100"/>
              <a:gd name="connsiteX69" fmla="*/ 425450 w 1105240"/>
              <a:gd name="connsiteY69" fmla="*/ 758825 h 800100"/>
              <a:gd name="connsiteX70" fmla="*/ 406400 w 1105240"/>
              <a:gd name="connsiteY70" fmla="*/ 774700 h 800100"/>
              <a:gd name="connsiteX71" fmla="*/ 390525 w 1105240"/>
              <a:gd name="connsiteY71" fmla="*/ 777875 h 800100"/>
              <a:gd name="connsiteX72" fmla="*/ 301625 w 1105240"/>
              <a:gd name="connsiteY72" fmla="*/ 774700 h 800100"/>
              <a:gd name="connsiteX73" fmla="*/ 292100 w 1105240"/>
              <a:gd name="connsiteY73" fmla="*/ 755650 h 800100"/>
              <a:gd name="connsiteX74" fmla="*/ 282575 w 1105240"/>
              <a:gd name="connsiteY74" fmla="*/ 742950 h 800100"/>
              <a:gd name="connsiteX75" fmla="*/ 276225 w 1105240"/>
              <a:gd name="connsiteY75" fmla="*/ 733425 h 800100"/>
              <a:gd name="connsiteX76" fmla="*/ 257175 w 1105240"/>
              <a:gd name="connsiteY76" fmla="*/ 723900 h 800100"/>
              <a:gd name="connsiteX77" fmla="*/ 250825 w 1105240"/>
              <a:gd name="connsiteY77" fmla="*/ 714375 h 800100"/>
              <a:gd name="connsiteX78" fmla="*/ 231775 w 1105240"/>
              <a:gd name="connsiteY78" fmla="*/ 698500 h 800100"/>
              <a:gd name="connsiteX79" fmla="*/ 225425 w 1105240"/>
              <a:gd name="connsiteY79" fmla="*/ 688975 h 800100"/>
              <a:gd name="connsiteX80" fmla="*/ 215900 w 1105240"/>
              <a:gd name="connsiteY80" fmla="*/ 685800 h 800100"/>
              <a:gd name="connsiteX81" fmla="*/ 206375 w 1105240"/>
              <a:gd name="connsiteY81" fmla="*/ 679450 h 800100"/>
              <a:gd name="connsiteX82" fmla="*/ 196850 w 1105240"/>
              <a:gd name="connsiteY82" fmla="*/ 676275 h 800100"/>
              <a:gd name="connsiteX83" fmla="*/ 187325 w 1105240"/>
              <a:gd name="connsiteY83" fmla="*/ 669925 h 800100"/>
              <a:gd name="connsiteX84" fmla="*/ 149225 w 1105240"/>
              <a:gd name="connsiteY84" fmla="*/ 654050 h 800100"/>
              <a:gd name="connsiteX85" fmla="*/ 127000 w 1105240"/>
              <a:gd name="connsiteY85" fmla="*/ 644525 h 800100"/>
              <a:gd name="connsiteX86" fmla="*/ 101600 w 1105240"/>
              <a:gd name="connsiteY86" fmla="*/ 631825 h 800100"/>
              <a:gd name="connsiteX87" fmla="*/ 88900 w 1105240"/>
              <a:gd name="connsiteY87" fmla="*/ 625475 h 800100"/>
              <a:gd name="connsiteX88" fmla="*/ 79375 w 1105240"/>
              <a:gd name="connsiteY88" fmla="*/ 619125 h 800100"/>
              <a:gd name="connsiteX89" fmla="*/ 57150 w 1105240"/>
              <a:gd name="connsiteY89" fmla="*/ 612775 h 800100"/>
              <a:gd name="connsiteX90" fmla="*/ 47625 w 1105240"/>
              <a:gd name="connsiteY90" fmla="*/ 609600 h 800100"/>
              <a:gd name="connsiteX91" fmla="*/ 44450 w 1105240"/>
              <a:gd name="connsiteY91" fmla="*/ 587375 h 800100"/>
              <a:gd name="connsiteX92" fmla="*/ 38100 w 1105240"/>
              <a:gd name="connsiteY92" fmla="*/ 539750 h 800100"/>
              <a:gd name="connsiteX93" fmla="*/ 31750 w 1105240"/>
              <a:gd name="connsiteY93" fmla="*/ 520700 h 800100"/>
              <a:gd name="connsiteX94" fmla="*/ 19050 w 1105240"/>
              <a:gd name="connsiteY94" fmla="*/ 511175 h 800100"/>
              <a:gd name="connsiteX95" fmla="*/ 9525 w 1105240"/>
              <a:gd name="connsiteY95" fmla="*/ 492125 h 800100"/>
              <a:gd name="connsiteX96" fmla="*/ 0 w 1105240"/>
              <a:gd name="connsiteY96" fmla="*/ 473075 h 800100"/>
              <a:gd name="connsiteX97" fmla="*/ 3175 w 1105240"/>
              <a:gd name="connsiteY97" fmla="*/ 431800 h 800100"/>
              <a:gd name="connsiteX98" fmla="*/ 6350 w 1105240"/>
              <a:gd name="connsiteY98" fmla="*/ 419100 h 800100"/>
              <a:gd name="connsiteX99" fmla="*/ 15875 w 1105240"/>
              <a:gd name="connsiteY99" fmla="*/ 409575 h 800100"/>
              <a:gd name="connsiteX100" fmla="*/ 34925 w 1105240"/>
              <a:gd name="connsiteY100" fmla="*/ 381000 h 800100"/>
              <a:gd name="connsiteX101" fmla="*/ 41275 w 1105240"/>
              <a:gd name="connsiteY101" fmla="*/ 371475 h 800100"/>
              <a:gd name="connsiteX102" fmla="*/ 50800 w 1105240"/>
              <a:gd name="connsiteY102" fmla="*/ 365125 h 800100"/>
              <a:gd name="connsiteX103" fmla="*/ 57150 w 1105240"/>
              <a:gd name="connsiteY103" fmla="*/ 355600 h 800100"/>
              <a:gd name="connsiteX104" fmla="*/ 95250 w 1105240"/>
              <a:gd name="connsiteY104" fmla="*/ 346075 h 800100"/>
              <a:gd name="connsiteX105" fmla="*/ 101600 w 1105240"/>
              <a:gd name="connsiteY105" fmla="*/ 336550 h 800100"/>
              <a:gd name="connsiteX106" fmla="*/ 82550 w 1105240"/>
              <a:gd name="connsiteY106" fmla="*/ 317500 h 800100"/>
              <a:gd name="connsiteX107" fmla="*/ 73025 w 1105240"/>
              <a:gd name="connsiteY107" fmla="*/ 314325 h 800100"/>
              <a:gd name="connsiteX108" fmla="*/ 66675 w 1105240"/>
              <a:gd name="connsiteY108" fmla="*/ 263525 h 800100"/>
              <a:gd name="connsiteX109" fmla="*/ 88900 w 1105240"/>
              <a:gd name="connsiteY109" fmla="*/ 260350 h 800100"/>
              <a:gd name="connsiteX110" fmla="*/ 123825 w 1105240"/>
              <a:gd name="connsiteY110" fmla="*/ 257175 h 800100"/>
              <a:gd name="connsiteX111" fmla="*/ 127000 w 1105240"/>
              <a:gd name="connsiteY111" fmla="*/ 273050 h 800100"/>
              <a:gd name="connsiteX112" fmla="*/ 136525 w 1105240"/>
              <a:gd name="connsiteY112" fmla="*/ 276225 h 800100"/>
              <a:gd name="connsiteX113" fmla="*/ 155575 w 1105240"/>
              <a:gd name="connsiteY113" fmla="*/ 279400 h 800100"/>
              <a:gd name="connsiteX114" fmla="*/ 161925 w 1105240"/>
              <a:gd name="connsiteY114" fmla="*/ 288925 h 800100"/>
              <a:gd name="connsiteX115" fmla="*/ 165100 w 1105240"/>
              <a:gd name="connsiteY115" fmla="*/ 298450 h 800100"/>
              <a:gd name="connsiteX116" fmla="*/ 187325 w 1105240"/>
              <a:gd name="connsiteY116" fmla="*/ 307975 h 800100"/>
              <a:gd name="connsiteX117" fmla="*/ 196850 w 1105240"/>
              <a:gd name="connsiteY117" fmla="*/ 314325 h 800100"/>
              <a:gd name="connsiteX118" fmla="*/ 241300 w 1105240"/>
              <a:gd name="connsiteY118" fmla="*/ 311150 h 800100"/>
              <a:gd name="connsiteX119" fmla="*/ 250825 w 1105240"/>
              <a:gd name="connsiteY119" fmla="*/ 301625 h 800100"/>
              <a:gd name="connsiteX120" fmla="*/ 257175 w 1105240"/>
              <a:gd name="connsiteY120" fmla="*/ 276225 h 800100"/>
              <a:gd name="connsiteX121" fmla="*/ 263525 w 1105240"/>
              <a:gd name="connsiteY121" fmla="*/ 257175 h 800100"/>
              <a:gd name="connsiteX122" fmla="*/ 266700 w 1105240"/>
              <a:gd name="connsiteY122" fmla="*/ 247650 h 800100"/>
              <a:gd name="connsiteX123" fmla="*/ 279400 w 1105240"/>
              <a:gd name="connsiteY123" fmla="*/ 228600 h 800100"/>
              <a:gd name="connsiteX124" fmla="*/ 285750 w 1105240"/>
              <a:gd name="connsiteY124" fmla="*/ 219075 h 800100"/>
              <a:gd name="connsiteX125" fmla="*/ 273367 w 1105240"/>
              <a:gd name="connsiteY125" fmla="*/ 184520 h 800100"/>
              <a:gd name="connsiteX126" fmla="*/ 295275 w 1105240"/>
              <a:gd name="connsiteY126" fmla="*/ 82550 h 800100"/>
              <a:gd name="connsiteX127" fmla="*/ 301625 w 1105240"/>
              <a:gd name="connsiteY127" fmla="*/ 63500 h 800100"/>
              <a:gd name="connsiteX128" fmla="*/ 320675 w 1105240"/>
              <a:gd name="connsiteY128" fmla="*/ 69850 h 800100"/>
              <a:gd name="connsiteX129" fmla="*/ 323956 w 1105240"/>
              <a:gd name="connsiteY129" fmla="*/ 42014 h 800100"/>
              <a:gd name="connsiteX130" fmla="*/ 346075 w 1105240"/>
              <a:gd name="connsiteY130" fmla="*/ 76200 h 800100"/>
              <a:gd name="connsiteX131" fmla="*/ 358881 w 1105240"/>
              <a:gd name="connsiteY131" fmla="*/ 57740 h 800100"/>
              <a:gd name="connsiteX132" fmla="*/ 384175 w 1105240"/>
              <a:gd name="connsiteY132" fmla="*/ 95250 h 800100"/>
              <a:gd name="connsiteX133" fmla="*/ 393700 w 1105240"/>
              <a:gd name="connsiteY133" fmla="*/ 85725 h 800100"/>
              <a:gd name="connsiteX134" fmla="*/ 403172 w 1105240"/>
              <a:gd name="connsiteY134" fmla="*/ 48216 h 800100"/>
              <a:gd name="connsiteX135" fmla="*/ 422275 w 1105240"/>
              <a:gd name="connsiteY135" fmla="*/ 60325 h 800100"/>
              <a:gd name="connsiteX136" fmla="*/ 444500 w 1105240"/>
              <a:gd name="connsiteY136" fmla="*/ 63500 h 800100"/>
              <a:gd name="connsiteX137" fmla="*/ 469900 w 1105240"/>
              <a:gd name="connsiteY137" fmla="*/ 66675 h 800100"/>
              <a:gd name="connsiteX138" fmla="*/ 488950 w 1105240"/>
              <a:gd name="connsiteY138" fmla="*/ 69850 h 800100"/>
              <a:gd name="connsiteX139" fmla="*/ 508000 w 1105240"/>
              <a:gd name="connsiteY139" fmla="*/ 76200 h 800100"/>
              <a:gd name="connsiteX140" fmla="*/ 527050 w 1105240"/>
              <a:gd name="connsiteY140" fmla="*/ 88900 h 800100"/>
              <a:gd name="connsiteX141" fmla="*/ 542925 w 1105240"/>
              <a:gd name="connsiteY141" fmla="*/ 92075 h 800100"/>
              <a:gd name="connsiteX142" fmla="*/ 558800 w 1105240"/>
              <a:gd name="connsiteY142" fmla="*/ 88900 h 800100"/>
              <a:gd name="connsiteX143" fmla="*/ 568325 w 1105240"/>
              <a:gd name="connsiteY143" fmla="*/ 54271 h 800100"/>
              <a:gd name="connsiteX144" fmla="*/ 593725 w 1105240"/>
              <a:gd name="connsiteY144" fmla="*/ 57150 h 800100"/>
              <a:gd name="connsiteX145" fmla="*/ 628650 w 1105240"/>
              <a:gd name="connsiteY145" fmla="*/ 63500 h 800100"/>
              <a:gd name="connsiteX146" fmla="*/ 638175 w 1105240"/>
              <a:gd name="connsiteY146" fmla="*/ 69850 h 800100"/>
              <a:gd name="connsiteX147" fmla="*/ 660559 w 1105240"/>
              <a:gd name="connsiteY147" fmla="*/ 51095 h 800100"/>
              <a:gd name="connsiteX148" fmla="*/ 673100 w 1105240"/>
              <a:gd name="connsiteY148" fmla="*/ 34925 h 800100"/>
              <a:gd name="connsiteX149" fmla="*/ 679450 w 1105240"/>
              <a:gd name="connsiteY149" fmla="*/ 15875 h 800100"/>
              <a:gd name="connsiteX150" fmla="*/ 682625 w 1105240"/>
              <a:gd name="connsiteY150" fmla="*/ 6350 h 800100"/>
              <a:gd name="connsiteX151" fmla="*/ 688975 w 1105240"/>
              <a:gd name="connsiteY151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1105240" h="800100">
                <a:moveTo>
                  <a:pt x="688975" y="0"/>
                </a:moveTo>
                <a:cubicBezTo>
                  <a:pt x="700349" y="9100"/>
                  <a:pt x="705303" y="10431"/>
                  <a:pt x="711200" y="22225"/>
                </a:cubicBezTo>
                <a:cubicBezTo>
                  <a:pt x="712697" y="25218"/>
                  <a:pt x="713456" y="28532"/>
                  <a:pt x="714375" y="31750"/>
                </a:cubicBezTo>
                <a:cubicBezTo>
                  <a:pt x="715574" y="35946"/>
                  <a:pt x="715129" y="40819"/>
                  <a:pt x="717550" y="44450"/>
                </a:cubicBezTo>
                <a:cubicBezTo>
                  <a:pt x="719794" y="47816"/>
                  <a:pt x="737578" y="56051"/>
                  <a:pt x="739775" y="57150"/>
                </a:cubicBezTo>
                <a:cubicBezTo>
                  <a:pt x="741850" y="60262"/>
                  <a:pt x="757299" y="84199"/>
                  <a:pt x="762000" y="88900"/>
                </a:cubicBezTo>
                <a:cubicBezTo>
                  <a:pt x="764698" y="91598"/>
                  <a:pt x="768350" y="93133"/>
                  <a:pt x="771525" y="95250"/>
                </a:cubicBezTo>
                <a:cubicBezTo>
                  <a:pt x="773642" y="98425"/>
                  <a:pt x="775177" y="102077"/>
                  <a:pt x="777875" y="104775"/>
                </a:cubicBezTo>
                <a:cubicBezTo>
                  <a:pt x="785184" y="112084"/>
                  <a:pt x="790384" y="111871"/>
                  <a:pt x="800100" y="114300"/>
                </a:cubicBezTo>
                <a:cubicBezTo>
                  <a:pt x="806169" y="118346"/>
                  <a:pt x="815389" y="123593"/>
                  <a:pt x="819150" y="130175"/>
                </a:cubicBezTo>
                <a:cubicBezTo>
                  <a:pt x="821315" y="133964"/>
                  <a:pt x="820374" y="138972"/>
                  <a:pt x="822325" y="142875"/>
                </a:cubicBezTo>
                <a:cubicBezTo>
                  <a:pt x="828675" y="155575"/>
                  <a:pt x="832908" y="162454"/>
                  <a:pt x="844550" y="168275"/>
                </a:cubicBezTo>
                <a:cubicBezTo>
                  <a:pt x="847543" y="169772"/>
                  <a:pt x="850900" y="170392"/>
                  <a:pt x="854075" y="171450"/>
                </a:cubicBezTo>
                <a:cubicBezTo>
                  <a:pt x="867160" y="191077"/>
                  <a:pt x="852632" y="171931"/>
                  <a:pt x="869950" y="187325"/>
                </a:cubicBezTo>
                <a:cubicBezTo>
                  <a:pt x="876662" y="193291"/>
                  <a:pt x="882650" y="200025"/>
                  <a:pt x="889000" y="206375"/>
                </a:cubicBezTo>
                <a:cubicBezTo>
                  <a:pt x="892175" y="209550"/>
                  <a:pt x="894265" y="214480"/>
                  <a:pt x="898525" y="215900"/>
                </a:cubicBezTo>
                <a:lnTo>
                  <a:pt x="908050" y="219075"/>
                </a:lnTo>
                <a:cubicBezTo>
                  <a:pt x="940148" y="267223"/>
                  <a:pt x="905406" y="217807"/>
                  <a:pt x="930275" y="247650"/>
                </a:cubicBezTo>
                <a:cubicBezTo>
                  <a:pt x="932718" y="250581"/>
                  <a:pt x="934182" y="254244"/>
                  <a:pt x="936625" y="257175"/>
                </a:cubicBezTo>
                <a:cubicBezTo>
                  <a:pt x="939500" y="260624"/>
                  <a:pt x="943275" y="263251"/>
                  <a:pt x="946150" y="266700"/>
                </a:cubicBezTo>
                <a:cubicBezTo>
                  <a:pt x="948593" y="269631"/>
                  <a:pt x="949802" y="273527"/>
                  <a:pt x="952500" y="276225"/>
                </a:cubicBezTo>
                <a:cubicBezTo>
                  <a:pt x="955198" y="278923"/>
                  <a:pt x="959094" y="280132"/>
                  <a:pt x="962025" y="282575"/>
                </a:cubicBezTo>
                <a:cubicBezTo>
                  <a:pt x="986471" y="302947"/>
                  <a:pt x="957426" y="282684"/>
                  <a:pt x="981075" y="298450"/>
                </a:cubicBezTo>
                <a:cubicBezTo>
                  <a:pt x="982133" y="301625"/>
                  <a:pt x="982394" y="305190"/>
                  <a:pt x="984250" y="307975"/>
                </a:cubicBezTo>
                <a:cubicBezTo>
                  <a:pt x="989917" y="316476"/>
                  <a:pt x="999139" y="320423"/>
                  <a:pt x="1006475" y="327025"/>
                </a:cubicBezTo>
                <a:cubicBezTo>
                  <a:pt x="1013150" y="333032"/>
                  <a:pt x="1019175" y="339725"/>
                  <a:pt x="1025525" y="346075"/>
                </a:cubicBezTo>
                <a:cubicBezTo>
                  <a:pt x="1028700" y="349250"/>
                  <a:pt x="1031314" y="353109"/>
                  <a:pt x="1035050" y="355600"/>
                </a:cubicBezTo>
                <a:lnTo>
                  <a:pt x="1054100" y="368300"/>
                </a:lnTo>
                <a:cubicBezTo>
                  <a:pt x="1071033" y="393700"/>
                  <a:pt x="1048808" y="363008"/>
                  <a:pt x="1069975" y="384175"/>
                </a:cubicBezTo>
                <a:cubicBezTo>
                  <a:pt x="1072673" y="386873"/>
                  <a:pt x="1073453" y="391187"/>
                  <a:pt x="1076325" y="393700"/>
                </a:cubicBezTo>
                <a:cubicBezTo>
                  <a:pt x="1082068" y="398726"/>
                  <a:pt x="1095375" y="406400"/>
                  <a:pt x="1095375" y="406400"/>
                </a:cubicBezTo>
                <a:cubicBezTo>
                  <a:pt x="1097492" y="409575"/>
                  <a:pt x="1100018" y="412512"/>
                  <a:pt x="1101725" y="415925"/>
                </a:cubicBezTo>
                <a:cubicBezTo>
                  <a:pt x="1105625" y="423725"/>
                  <a:pt x="1107139" y="433204"/>
                  <a:pt x="1101725" y="441325"/>
                </a:cubicBezTo>
                <a:cubicBezTo>
                  <a:pt x="1099869" y="444110"/>
                  <a:pt x="1095193" y="443003"/>
                  <a:pt x="1092200" y="444500"/>
                </a:cubicBezTo>
                <a:cubicBezTo>
                  <a:pt x="1076680" y="452260"/>
                  <a:pt x="1089111" y="450035"/>
                  <a:pt x="1073150" y="454025"/>
                </a:cubicBezTo>
                <a:cubicBezTo>
                  <a:pt x="1063608" y="456411"/>
                  <a:pt x="1046399" y="458101"/>
                  <a:pt x="1038225" y="463550"/>
                </a:cubicBezTo>
                <a:cubicBezTo>
                  <a:pt x="1035050" y="465667"/>
                  <a:pt x="1032113" y="468193"/>
                  <a:pt x="1028700" y="469900"/>
                </a:cubicBezTo>
                <a:cubicBezTo>
                  <a:pt x="1025707" y="471397"/>
                  <a:pt x="1022101" y="471450"/>
                  <a:pt x="1019175" y="473075"/>
                </a:cubicBezTo>
                <a:cubicBezTo>
                  <a:pt x="1012504" y="476781"/>
                  <a:pt x="1007365" y="483362"/>
                  <a:pt x="1000125" y="485775"/>
                </a:cubicBezTo>
                <a:lnTo>
                  <a:pt x="981075" y="492125"/>
                </a:lnTo>
                <a:cubicBezTo>
                  <a:pt x="950689" y="522511"/>
                  <a:pt x="989594" y="486445"/>
                  <a:pt x="962025" y="504825"/>
                </a:cubicBezTo>
                <a:cubicBezTo>
                  <a:pt x="958289" y="507316"/>
                  <a:pt x="956154" y="511740"/>
                  <a:pt x="952500" y="514350"/>
                </a:cubicBezTo>
                <a:cubicBezTo>
                  <a:pt x="948649" y="517101"/>
                  <a:pt x="944033" y="518583"/>
                  <a:pt x="939800" y="520700"/>
                </a:cubicBezTo>
                <a:cubicBezTo>
                  <a:pt x="937683" y="523875"/>
                  <a:pt x="936322" y="527712"/>
                  <a:pt x="933450" y="530225"/>
                </a:cubicBezTo>
                <a:cubicBezTo>
                  <a:pt x="927707" y="535251"/>
                  <a:pt x="920750" y="538692"/>
                  <a:pt x="914400" y="542925"/>
                </a:cubicBezTo>
                <a:lnTo>
                  <a:pt x="895350" y="555625"/>
                </a:lnTo>
                <a:cubicBezTo>
                  <a:pt x="890588" y="558800"/>
                  <a:pt x="904214" y="562799"/>
                  <a:pt x="898314" y="574379"/>
                </a:cubicBezTo>
                <a:cubicBezTo>
                  <a:pt x="892414" y="585959"/>
                  <a:pt x="872614" y="613010"/>
                  <a:pt x="859949" y="625107"/>
                </a:cubicBezTo>
                <a:cubicBezTo>
                  <a:pt x="847284" y="637204"/>
                  <a:pt x="837591" y="640551"/>
                  <a:pt x="822325" y="646962"/>
                </a:cubicBezTo>
                <a:cubicBezTo>
                  <a:pt x="807059" y="653373"/>
                  <a:pt x="782108" y="658160"/>
                  <a:pt x="768350" y="663575"/>
                </a:cubicBezTo>
                <a:cubicBezTo>
                  <a:pt x="754592" y="668990"/>
                  <a:pt x="746125" y="675217"/>
                  <a:pt x="739775" y="679450"/>
                </a:cubicBezTo>
                <a:cubicBezTo>
                  <a:pt x="733425" y="683683"/>
                  <a:pt x="733904" y="686365"/>
                  <a:pt x="730250" y="688975"/>
                </a:cubicBezTo>
                <a:cubicBezTo>
                  <a:pt x="723384" y="693879"/>
                  <a:pt x="715798" y="695909"/>
                  <a:pt x="708025" y="698500"/>
                </a:cubicBezTo>
                <a:cubicBezTo>
                  <a:pt x="704850" y="701675"/>
                  <a:pt x="701949" y="705150"/>
                  <a:pt x="698500" y="708025"/>
                </a:cubicBezTo>
                <a:cubicBezTo>
                  <a:pt x="692273" y="713215"/>
                  <a:pt x="687261" y="715814"/>
                  <a:pt x="679450" y="717550"/>
                </a:cubicBezTo>
                <a:cubicBezTo>
                  <a:pt x="673166" y="718947"/>
                  <a:pt x="666645" y="719164"/>
                  <a:pt x="660400" y="720725"/>
                </a:cubicBezTo>
                <a:cubicBezTo>
                  <a:pt x="607546" y="733939"/>
                  <a:pt x="668065" y="720287"/>
                  <a:pt x="628650" y="733425"/>
                </a:cubicBezTo>
                <a:cubicBezTo>
                  <a:pt x="617781" y="737048"/>
                  <a:pt x="612754" y="735023"/>
                  <a:pt x="603250" y="739775"/>
                </a:cubicBezTo>
                <a:cubicBezTo>
                  <a:pt x="599837" y="741482"/>
                  <a:pt x="597138" y="744418"/>
                  <a:pt x="593725" y="746125"/>
                </a:cubicBezTo>
                <a:cubicBezTo>
                  <a:pt x="590732" y="747622"/>
                  <a:pt x="587193" y="747803"/>
                  <a:pt x="584200" y="749300"/>
                </a:cubicBezTo>
                <a:cubicBezTo>
                  <a:pt x="580787" y="751007"/>
                  <a:pt x="578088" y="753943"/>
                  <a:pt x="574675" y="755650"/>
                </a:cubicBezTo>
                <a:cubicBezTo>
                  <a:pt x="569577" y="758199"/>
                  <a:pt x="564136" y="759999"/>
                  <a:pt x="558800" y="762000"/>
                </a:cubicBezTo>
                <a:cubicBezTo>
                  <a:pt x="555666" y="763175"/>
                  <a:pt x="552201" y="763550"/>
                  <a:pt x="549275" y="765175"/>
                </a:cubicBezTo>
                <a:cubicBezTo>
                  <a:pt x="542604" y="768881"/>
                  <a:pt x="536575" y="773642"/>
                  <a:pt x="530225" y="777875"/>
                </a:cubicBezTo>
                <a:cubicBezTo>
                  <a:pt x="527050" y="779992"/>
                  <a:pt x="524113" y="782518"/>
                  <a:pt x="520700" y="784225"/>
                </a:cubicBezTo>
                <a:cubicBezTo>
                  <a:pt x="491397" y="798876"/>
                  <a:pt x="504483" y="794629"/>
                  <a:pt x="482600" y="800100"/>
                </a:cubicBezTo>
                <a:cubicBezTo>
                  <a:pt x="479425" y="797983"/>
                  <a:pt x="475097" y="796986"/>
                  <a:pt x="473075" y="793750"/>
                </a:cubicBezTo>
                <a:cubicBezTo>
                  <a:pt x="469527" y="788074"/>
                  <a:pt x="470438" y="780269"/>
                  <a:pt x="466725" y="774700"/>
                </a:cubicBezTo>
                <a:cubicBezTo>
                  <a:pt x="458519" y="762390"/>
                  <a:pt x="461582" y="768795"/>
                  <a:pt x="457200" y="755650"/>
                </a:cubicBezTo>
                <a:cubicBezTo>
                  <a:pt x="446617" y="756708"/>
                  <a:pt x="435814" y="756433"/>
                  <a:pt x="425450" y="758825"/>
                </a:cubicBezTo>
                <a:cubicBezTo>
                  <a:pt x="414368" y="761382"/>
                  <a:pt x="416060" y="769870"/>
                  <a:pt x="406400" y="774700"/>
                </a:cubicBezTo>
                <a:cubicBezTo>
                  <a:pt x="401573" y="777113"/>
                  <a:pt x="395817" y="776817"/>
                  <a:pt x="390525" y="777875"/>
                </a:cubicBezTo>
                <a:cubicBezTo>
                  <a:pt x="360892" y="776817"/>
                  <a:pt x="331017" y="778619"/>
                  <a:pt x="301625" y="774700"/>
                </a:cubicBezTo>
                <a:cubicBezTo>
                  <a:pt x="296493" y="774016"/>
                  <a:pt x="293785" y="758599"/>
                  <a:pt x="292100" y="755650"/>
                </a:cubicBezTo>
                <a:cubicBezTo>
                  <a:pt x="289475" y="751056"/>
                  <a:pt x="285651" y="747256"/>
                  <a:pt x="282575" y="742950"/>
                </a:cubicBezTo>
                <a:cubicBezTo>
                  <a:pt x="280357" y="739845"/>
                  <a:pt x="278923" y="736123"/>
                  <a:pt x="276225" y="733425"/>
                </a:cubicBezTo>
                <a:cubicBezTo>
                  <a:pt x="270070" y="727270"/>
                  <a:pt x="264922" y="726482"/>
                  <a:pt x="257175" y="723900"/>
                </a:cubicBezTo>
                <a:cubicBezTo>
                  <a:pt x="255058" y="720725"/>
                  <a:pt x="253523" y="717073"/>
                  <a:pt x="250825" y="714375"/>
                </a:cubicBezTo>
                <a:cubicBezTo>
                  <a:pt x="225850" y="689400"/>
                  <a:pt x="257782" y="729708"/>
                  <a:pt x="231775" y="698500"/>
                </a:cubicBezTo>
                <a:cubicBezTo>
                  <a:pt x="229332" y="695569"/>
                  <a:pt x="228405" y="691359"/>
                  <a:pt x="225425" y="688975"/>
                </a:cubicBezTo>
                <a:cubicBezTo>
                  <a:pt x="222812" y="686884"/>
                  <a:pt x="218893" y="687297"/>
                  <a:pt x="215900" y="685800"/>
                </a:cubicBezTo>
                <a:cubicBezTo>
                  <a:pt x="212487" y="684093"/>
                  <a:pt x="209788" y="681157"/>
                  <a:pt x="206375" y="679450"/>
                </a:cubicBezTo>
                <a:cubicBezTo>
                  <a:pt x="203382" y="677953"/>
                  <a:pt x="199843" y="677772"/>
                  <a:pt x="196850" y="676275"/>
                </a:cubicBezTo>
                <a:cubicBezTo>
                  <a:pt x="193437" y="674568"/>
                  <a:pt x="190675" y="671752"/>
                  <a:pt x="187325" y="669925"/>
                </a:cubicBezTo>
                <a:cubicBezTo>
                  <a:pt x="162530" y="656401"/>
                  <a:pt x="169030" y="659001"/>
                  <a:pt x="149225" y="654050"/>
                </a:cubicBezTo>
                <a:cubicBezTo>
                  <a:pt x="126507" y="638905"/>
                  <a:pt x="154337" y="655915"/>
                  <a:pt x="127000" y="644525"/>
                </a:cubicBezTo>
                <a:cubicBezTo>
                  <a:pt x="118262" y="640884"/>
                  <a:pt x="110067" y="636058"/>
                  <a:pt x="101600" y="631825"/>
                </a:cubicBezTo>
                <a:cubicBezTo>
                  <a:pt x="97367" y="629708"/>
                  <a:pt x="92838" y="628100"/>
                  <a:pt x="88900" y="625475"/>
                </a:cubicBezTo>
                <a:cubicBezTo>
                  <a:pt x="85725" y="623358"/>
                  <a:pt x="82788" y="620832"/>
                  <a:pt x="79375" y="619125"/>
                </a:cubicBezTo>
                <a:cubicBezTo>
                  <a:pt x="74300" y="616587"/>
                  <a:pt x="61897" y="614131"/>
                  <a:pt x="57150" y="612775"/>
                </a:cubicBezTo>
                <a:cubicBezTo>
                  <a:pt x="53932" y="611856"/>
                  <a:pt x="50800" y="610658"/>
                  <a:pt x="47625" y="609600"/>
                </a:cubicBezTo>
                <a:cubicBezTo>
                  <a:pt x="46567" y="602192"/>
                  <a:pt x="45276" y="594813"/>
                  <a:pt x="44450" y="587375"/>
                </a:cubicBezTo>
                <a:cubicBezTo>
                  <a:pt x="41514" y="560952"/>
                  <a:pt x="43873" y="558995"/>
                  <a:pt x="38100" y="539750"/>
                </a:cubicBezTo>
                <a:cubicBezTo>
                  <a:pt x="36177" y="533339"/>
                  <a:pt x="37105" y="524716"/>
                  <a:pt x="31750" y="520700"/>
                </a:cubicBezTo>
                <a:cubicBezTo>
                  <a:pt x="27517" y="517525"/>
                  <a:pt x="22792" y="514917"/>
                  <a:pt x="19050" y="511175"/>
                </a:cubicBezTo>
                <a:cubicBezTo>
                  <a:pt x="9951" y="502076"/>
                  <a:pt x="14690" y="502454"/>
                  <a:pt x="9525" y="492125"/>
                </a:cubicBezTo>
                <a:cubicBezTo>
                  <a:pt x="-2785" y="467506"/>
                  <a:pt x="7980" y="497016"/>
                  <a:pt x="0" y="473075"/>
                </a:cubicBezTo>
                <a:cubicBezTo>
                  <a:pt x="1058" y="459317"/>
                  <a:pt x="1563" y="445504"/>
                  <a:pt x="3175" y="431800"/>
                </a:cubicBezTo>
                <a:cubicBezTo>
                  <a:pt x="3685" y="427466"/>
                  <a:pt x="4185" y="422889"/>
                  <a:pt x="6350" y="419100"/>
                </a:cubicBezTo>
                <a:cubicBezTo>
                  <a:pt x="8578" y="415201"/>
                  <a:pt x="13118" y="413119"/>
                  <a:pt x="15875" y="409575"/>
                </a:cubicBezTo>
                <a:lnTo>
                  <a:pt x="34925" y="381000"/>
                </a:lnTo>
                <a:cubicBezTo>
                  <a:pt x="37042" y="377825"/>
                  <a:pt x="38100" y="373592"/>
                  <a:pt x="41275" y="371475"/>
                </a:cubicBezTo>
                <a:lnTo>
                  <a:pt x="50800" y="365125"/>
                </a:lnTo>
                <a:cubicBezTo>
                  <a:pt x="52917" y="361950"/>
                  <a:pt x="53914" y="357622"/>
                  <a:pt x="57150" y="355600"/>
                </a:cubicBezTo>
                <a:cubicBezTo>
                  <a:pt x="66298" y="349882"/>
                  <a:pt x="84995" y="347784"/>
                  <a:pt x="95250" y="346075"/>
                </a:cubicBezTo>
                <a:cubicBezTo>
                  <a:pt x="97367" y="342900"/>
                  <a:pt x="101127" y="340336"/>
                  <a:pt x="101600" y="336550"/>
                </a:cubicBezTo>
                <a:cubicBezTo>
                  <a:pt x="104166" y="316025"/>
                  <a:pt x="96918" y="321092"/>
                  <a:pt x="82550" y="317500"/>
                </a:cubicBezTo>
                <a:cubicBezTo>
                  <a:pt x="79303" y="316688"/>
                  <a:pt x="76200" y="315383"/>
                  <a:pt x="73025" y="314325"/>
                </a:cubicBezTo>
                <a:cubicBezTo>
                  <a:pt x="58428" y="299728"/>
                  <a:pt x="48758" y="294879"/>
                  <a:pt x="66675" y="263525"/>
                </a:cubicBezTo>
                <a:cubicBezTo>
                  <a:pt x="70388" y="257027"/>
                  <a:pt x="81492" y="261408"/>
                  <a:pt x="88900" y="260350"/>
                </a:cubicBezTo>
                <a:cubicBezTo>
                  <a:pt x="113070" y="252293"/>
                  <a:pt x="101386" y="252687"/>
                  <a:pt x="123825" y="257175"/>
                </a:cubicBezTo>
                <a:cubicBezTo>
                  <a:pt x="124883" y="262467"/>
                  <a:pt x="124007" y="268560"/>
                  <a:pt x="127000" y="273050"/>
                </a:cubicBezTo>
                <a:cubicBezTo>
                  <a:pt x="128856" y="275835"/>
                  <a:pt x="133258" y="275499"/>
                  <a:pt x="136525" y="276225"/>
                </a:cubicBezTo>
                <a:cubicBezTo>
                  <a:pt x="142809" y="277622"/>
                  <a:pt x="149225" y="278342"/>
                  <a:pt x="155575" y="279400"/>
                </a:cubicBezTo>
                <a:cubicBezTo>
                  <a:pt x="157692" y="282575"/>
                  <a:pt x="160218" y="285512"/>
                  <a:pt x="161925" y="288925"/>
                </a:cubicBezTo>
                <a:cubicBezTo>
                  <a:pt x="163422" y="291918"/>
                  <a:pt x="163009" y="295837"/>
                  <a:pt x="165100" y="298450"/>
                </a:cubicBezTo>
                <a:cubicBezTo>
                  <a:pt x="170582" y="305302"/>
                  <a:pt x="179699" y="306068"/>
                  <a:pt x="187325" y="307975"/>
                </a:cubicBezTo>
                <a:cubicBezTo>
                  <a:pt x="190500" y="310092"/>
                  <a:pt x="193437" y="312618"/>
                  <a:pt x="196850" y="314325"/>
                </a:cubicBezTo>
                <a:cubicBezTo>
                  <a:pt x="212528" y="322164"/>
                  <a:pt x="221016" y="314838"/>
                  <a:pt x="241300" y="311150"/>
                </a:cubicBezTo>
                <a:cubicBezTo>
                  <a:pt x="244475" y="307975"/>
                  <a:pt x="248334" y="305361"/>
                  <a:pt x="250825" y="301625"/>
                </a:cubicBezTo>
                <a:cubicBezTo>
                  <a:pt x="253789" y="297179"/>
                  <a:pt x="256435" y="278938"/>
                  <a:pt x="257175" y="276225"/>
                </a:cubicBezTo>
                <a:cubicBezTo>
                  <a:pt x="258936" y="269767"/>
                  <a:pt x="261408" y="263525"/>
                  <a:pt x="263525" y="257175"/>
                </a:cubicBezTo>
                <a:cubicBezTo>
                  <a:pt x="264583" y="254000"/>
                  <a:pt x="264844" y="250435"/>
                  <a:pt x="266700" y="247650"/>
                </a:cubicBezTo>
                <a:lnTo>
                  <a:pt x="279400" y="228600"/>
                </a:lnTo>
                <a:cubicBezTo>
                  <a:pt x="281517" y="225425"/>
                  <a:pt x="284543" y="222695"/>
                  <a:pt x="285750" y="219075"/>
                </a:cubicBezTo>
                <a:lnTo>
                  <a:pt x="273367" y="184520"/>
                </a:lnTo>
                <a:cubicBezTo>
                  <a:pt x="274425" y="145362"/>
                  <a:pt x="290565" y="102720"/>
                  <a:pt x="295275" y="82550"/>
                </a:cubicBezTo>
                <a:cubicBezTo>
                  <a:pt x="299985" y="62380"/>
                  <a:pt x="301625" y="63500"/>
                  <a:pt x="301625" y="63500"/>
                </a:cubicBezTo>
                <a:lnTo>
                  <a:pt x="320675" y="69850"/>
                </a:lnTo>
                <a:cubicBezTo>
                  <a:pt x="323850" y="70908"/>
                  <a:pt x="320674" y="41358"/>
                  <a:pt x="323956" y="42014"/>
                </a:cubicBezTo>
                <a:cubicBezTo>
                  <a:pt x="329248" y="43072"/>
                  <a:pt x="340254" y="73579"/>
                  <a:pt x="346075" y="76200"/>
                </a:cubicBezTo>
                <a:cubicBezTo>
                  <a:pt x="351896" y="78821"/>
                  <a:pt x="353312" y="54027"/>
                  <a:pt x="358881" y="57740"/>
                </a:cubicBezTo>
                <a:lnTo>
                  <a:pt x="384175" y="95250"/>
                </a:lnTo>
                <a:cubicBezTo>
                  <a:pt x="387350" y="92075"/>
                  <a:pt x="390534" y="93564"/>
                  <a:pt x="393700" y="85725"/>
                </a:cubicBezTo>
                <a:cubicBezTo>
                  <a:pt x="396866" y="77886"/>
                  <a:pt x="398410" y="52449"/>
                  <a:pt x="403172" y="48216"/>
                </a:cubicBezTo>
                <a:cubicBezTo>
                  <a:pt x="407934" y="43983"/>
                  <a:pt x="418885" y="62020"/>
                  <a:pt x="422275" y="60325"/>
                </a:cubicBezTo>
                <a:lnTo>
                  <a:pt x="444500" y="63500"/>
                </a:lnTo>
                <a:lnTo>
                  <a:pt x="469900" y="66675"/>
                </a:lnTo>
                <a:cubicBezTo>
                  <a:pt x="476273" y="67585"/>
                  <a:pt x="482705" y="68289"/>
                  <a:pt x="488950" y="69850"/>
                </a:cubicBezTo>
                <a:cubicBezTo>
                  <a:pt x="495444" y="71473"/>
                  <a:pt x="502431" y="72487"/>
                  <a:pt x="508000" y="76200"/>
                </a:cubicBezTo>
                <a:cubicBezTo>
                  <a:pt x="514350" y="80433"/>
                  <a:pt x="519566" y="87403"/>
                  <a:pt x="527050" y="88900"/>
                </a:cubicBezTo>
                <a:lnTo>
                  <a:pt x="542925" y="92075"/>
                </a:lnTo>
                <a:cubicBezTo>
                  <a:pt x="548217" y="91017"/>
                  <a:pt x="554567" y="95201"/>
                  <a:pt x="558800" y="88900"/>
                </a:cubicBezTo>
                <a:cubicBezTo>
                  <a:pt x="563033" y="82599"/>
                  <a:pt x="563214" y="61937"/>
                  <a:pt x="568325" y="54271"/>
                </a:cubicBezTo>
                <a:cubicBezTo>
                  <a:pt x="573356" y="46724"/>
                  <a:pt x="586814" y="58532"/>
                  <a:pt x="593725" y="57150"/>
                </a:cubicBezTo>
                <a:cubicBezTo>
                  <a:pt x="602481" y="58244"/>
                  <a:pt x="618861" y="58606"/>
                  <a:pt x="628650" y="63500"/>
                </a:cubicBezTo>
                <a:cubicBezTo>
                  <a:pt x="632063" y="65207"/>
                  <a:pt x="635000" y="67733"/>
                  <a:pt x="638175" y="69850"/>
                </a:cubicBezTo>
                <a:cubicBezTo>
                  <a:pt x="648758" y="67733"/>
                  <a:pt x="652927" y="58727"/>
                  <a:pt x="660559" y="51095"/>
                </a:cubicBezTo>
                <a:cubicBezTo>
                  <a:pt x="667336" y="44318"/>
                  <a:pt x="669952" y="40795"/>
                  <a:pt x="673100" y="34925"/>
                </a:cubicBezTo>
                <a:cubicBezTo>
                  <a:pt x="676248" y="29055"/>
                  <a:pt x="677333" y="22225"/>
                  <a:pt x="679450" y="15875"/>
                </a:cubicBezTo>
                <a:cubicBezTo>
                  <a:pt x="680508" y="12700"/>
                  <a:pt x="680769" y="9135"/>
                  <a:pt x="682625" y="6350"/>
                </a:cubicBezTo>
                <a:lnTo>
                  <a:pt x="688975" y="0"/>
                </a:ln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id="{C7C43660-8FB8-4F5C-9848-386238F61F43}"/>
              </a:ext>
            </a:extLst>
          </p:cNvPr>
          <p:cNvSpPr/>
          <p:nvPr/>
        </p:nvSpPr>
        <p:spPr>
          <a:xfrm>
            <a:off x="1300228" y="2324635"/>
            <a:ext cx="1276694" cy="1714500"/>
          </a:xfrm>
          <a:custGeom>
            <a:avLst/>
            <a:gdLst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206416 w 1286282"/>
              <a:gd name="connsiteY34" fmla="*/ 1226820 h 1645920"/>
              <a:gd name="connsiteX35" fmla="*/ 1175936 w 1286282"/>
              <a:gd name="connsiteY35" fmla="*/ 1242060 h 1645920"/>
              <a:gd name="connsiteX36" fmla="*/ 1153076 w 1286282"/>
              <a:gd name="connsiteY36" fmla="*/ 1249680 h 1645920"/>
              <a:gd name="connsiteX37" fmla="*/ 1107356 w 1286282"/>
              <a:gd name="connsiteY37" fmla="*/ 1280160 h 1645920"/>
              <a:gd name="connsiteX38" fmla="*/ 1031156 w 1286282"/>
              <a:gd name="connsiteY38" fmla="*/ 1303020 h 1645920"/>
              <a:gd name="connsiteX39" fmla="*/ 1008296 w 1286282"/>
              <a:gd name="connsiteY39" fmla="*/ 1318260 h 1645920"/>
              <a:gd name="connsiteX40" fmla="*/ 962576 w 1286282"/>
              <a:gd name="connsiteY40" fmla="*/ 1333500 h 1645920"/>
              <a:gd name="connsiteX41" fmla="*/ 939716 w 1286282"/>
              <a:gd name="connsiteY41" fmla="*/ 1348740 h 1645920"/>
              <a:gd name="connsiteX42" fmla="*/ 893996 w 1286282"/>
              <a:gd name="connsiteY42" fmla="*/ 1363980 h 1645920"/>
              <a:gd name="connsiteX43" fmla="*/ 871136 w 1286282"/>
              <a:gd name="connsiteY43" fmla="*/ 1371600 h 1645920"/>
              <a:gd name="connsiteX44" fmla="*/ 817796 w 1286282"/>
              <a:gd name="connsiteY44" fmla="*/ 1402080 h 1645920"/>
              <a:gd name="connsiteX45" fmla="*/ 772076 w 1286282"/>
              <a:gd name="connsiteY45" fmla="*/ 1417320 h 1645920"/>
              <a:gd name="connsiteX46" fmla="*/ 749216 w 1286282"/>
              <a:gd name="connsiteY46" fmla="*/ 1432560 h 1645920"/>
              <a:gd name="connsiteX47" fmla="*/ 703496 w 1286282"/>
              <a:gd name="connsiteY47" fmla="*/ 1447800 h 1645920"/>
              <a:gd name="connsiteX48" fmla="*/ 657776 w 1286282"/>
              <a:gd name="connsiteY48" fmla="*/ 1478280 h 1645920"/>
              <a:gd name="connsiteX49" fmla="*/ 612056 w 1286282"/>
              <a:gd name="connsiteY49" fmla="*/ 1493520 h 1645920"/>
              <a:gd name="connsiteX50" fmla="*/ 543476 w 1286282"/>
              <a:gd name="connsiteY50" fmla="*/ 1524000 h 1645920"/>
              <a:gd name="connsiteX51" fmla="*/ 490136 w 1286282"/>
              <a:gd name="connsiteY51" fmla="*/ 1546860 h 1645920"/>
              <a:gd name="connsiteX52" fmla="*/ 467276 w 1286282"/>
              <a:gd name="connsiteY52" fmla="*/ 1554480 h 1645920"/>
              <a:gd name="connsiteX53" fmla="*/ 436796 w 1286282"/>
              <a:gd name="connsiteY53" fmla="*/ 1569720 h 1645920"/>
              <a:gd name="connsiteX54" fmla="*/ 360596 w 1286282"/>
              <a:gd name="connsiteY54" fmla="*/ 1600200 h 1645920"/>
              <a:gd name="connsiteX55" fmla="*/ 314876 w 1286282"/>
              <a:gd name="connsiteY55" fmla="*/ 1630680 h 1645920"/>
              <a:gd name="connsiteX56" fmla="*/ 292016 w 1286282"/>
              <a:gd name="connsiteY56" fmla="*/ 1645920 h 1645920"/>
              <a:gd name="connsiteX57" fmla="*/ 284396 w 1286282"/>
              <a:gd name="connsiteY57" fmla="*/ 1623060 h 1645920"/>
              <a:gd name="connsiteX58" fmla="*/ 307256 w 1286282"/>
              <a:gd name="connsiteY58" fmla="*/ 1546860 h 1645920"/>
              <a:gd name="connsiteX59" fmla="*/ 330116 w 1286282"/>
              <a:gd name="connsiteY59" fmla="*/ 1501140 h 1645920"/>
              <a:gd name="connsiteX60" fmla="*/ 307256 w 1286282"/>
              <a:gd name="connsiteY60" fmla="*/ 1478280 h 1645920"/>
              <a:gd name="connsiteX61" fmla="*/ 299636 w 1286282"/>
              <a:gd name="connsiteY61" fmla="*/ 1455420 h 1645920"/>
              <a:gd name="connsiteX62" fmla="*/ 284396 w 1286282"/>
              <a:gd name="connsiteY62" fmla="*/ 1432560 h 1645920"/>
              <a:gd name="connsiteX63" fmla="*/ 269156 w 1286282"/>
              <a:gd name="connsiteY63" fmla="*/ 1394460 h 1645920"/>
              <a:gd name="connsiteX64" fmla="*/ 246296 w 1286282"/>
              <a:gd name="connsiteY64" fmla="*/ 1348740 h 1645920"/>
              <a:gd name="connsiteX65" fmla="*/ 284396 w 1286282"/>
              <a:gd name="connsiteY65" fmla="*/ 1310640 h 1645920"/>
              <a:gd name="connsiteX66" fmla="*/ 292016 w 1286282"/>
              <a:gd name="connsiteY66" fmla="*/ 1287780 h 1645920"/>
              <a:gd name="connsiteX67" fmla="*/ 337736 w 1286282"/>
              <a:gd name="connsiteY67" fmla="*/ 1257300 h 1645920"/>
              <a:gd name="connsiteX68" fmla="*/ 352976 w 1286282"/>
              <a:gd name="connsiteY68" fmla="*/ 1234440 h 1645920"/>
              <a:gd name="connsiteX69" fmla="*/ 322496 w 1286282"/>
              <a:gd name="connsiteY69" fmla="*/ 1203960 h 1645920"/>
              <a:gd name="connsiteX70" fmla="*/ 253916 w 1286282"/>
              <a:gd name="connsiteY70" fmla="*/ 1181100 h 1645920"/>
              <a:gd name="connsiteX71" fmla="*/ 208196 w 1286282"/>
              <a:gd name="connsiteY71" fmla="*/ 1188720 h 1645920"/>
              <a:gd name="connsiteX72" fmla="*/ 185336 w 1286282"/>
              <a:gd name="connsiteY72" fmla="*/ 1234440 h 1645920"/>
              <a:gd name="connsiteX73" fmla="*/ 170096 w 1286282"/>
              <a:gd name="connsiteY73" fmla="*/ 1211580 h 1645920"/>
              <a:gd name="connsiteX74" fmla="*/ 124376 w 1286282"/>
              <a:gd name="connsiteY74" fmla="*/ 1181100 h 1645920"/>
              <a:gd name="connsiteX75" fmla="*/ 131996 w 1286282"/>
              <a:gd name="connsiteY75" fmla="*/ 1143000 h 1645920"/>
              <a:gd name="connsiteX76" fmla="*/ 147236 w 1286282"/>
              <a:gd name="connsiteY76" fmla="*/ 1120140 h 1645920"/>
              <a:gd name="connsiteX77" fmla="*/ 170096 w 1286282"/>
              <a:gd name="connsiteY77" fmla="*/ 1074420 h 1645920"/>
              <a:gd name="connsiteX78" fmla="*/ 177716 w 1286282"/>
              <a:gd name="connsiteY78" fmla="*/ 1043940 h 1645920"/>
              <a:gd name="connsiteX79" fmla="*/ 185336 w 1286282"/>
              <a:gd name="connsiteY79" fmla="*/ 1005840 h 1645920"/>
              <a:gd name="connsiteX80" fmla="*/ 200576 w 1286282"/>
              <a:gd name="connsiteY80" fmla="*/ 982980 h 1645920"/>
              <a:gd name="connsiteX81" fmla="*/ 177716 w 1286282"/>
              <a:gd name="connsiteY81" fmla="*/ 990600 h 1645920"/>
              <a:gd name="connsiteX82" fmla="*/ 147236 w 1286282"/>
              <a:gd name="connsiteY82" fmla="*/ 1028700 h 1645920"/>
              <a:gd name="connsiteX83" fmla="*/ 116756 w 1286282"/>
              <a:gd name="connsiteY83" fmla="*/ 1005840 h 1645920"/>
              <a:gd name="connsiteX84" fmla="*/ 109136 w 1286282"/>
              <a:gd name="connsiteY84" fmla="*/ 982980 h 1645920"/>
              <a:gd name="connsiteX85" fmla="*/ 86276 w 1286282"/>
              <a:gd name="connsiteY85" fmla="*/ 952500 h 1645920"/>
              <a:gd name="connsiteX86" fmla="*/ 48176 w 1286282"/>
              <a:gd name="connsiteY86" fmla="*/ 906780 h 1645920"/>
              <a:gd name="connsiteX87" fmla="*/ 40556 w 1286282"/>
              <a:gd name="connsiteY87" fmla="*/ 883920 h 1645920"/>
              <a:gd name="connsiteX88" fmla="*/ 32936 w 1286282"/>
              <a:gd name="connsiteY88" fmla="*/ 708660 h 1645920"/>
              <a:gd name="connsiteX89" fmla="*/ 78656 w 1286282"/>
              <a:gd name="connsiteY89" fmla="*/ 701040 h 1645920"/>
              <a:gd name="connsiteX90" fmla="*/ 101516 w 1286282"/>
              <a:gd name="connsiteY90" fmla="*/ 693420 h 1645920"/>
              <a:gd name="connsiteX91" fmla="*/ 131996 w 1286282"/>
              <a:gd name="connsiteY91" fmla="*/ 655320 h 1645920"/>
              <a:gd name="connsiteX92" fmla="*/ 170096 w 1286282"/>
              <a:gd name="connsiteY92" fmla="*/ 617220 h 1645920"/>
              <a:gd name="connsiteX93" fmla="*/ 162476 w 1286282"/>
              <a:gd name="connsiteY93" fmla="*/ 480060 h 1645920"/>
              <a:gd name="connsiteX94" fmla="*/ 147236 w 1286282"/>
              <a:gd name="connsiteY94" fmla="*/ 434340 h 1645920"/>
              <a:gd name="connsiteX95" fmla="*/ 162476 w 1286282"/>
              <a:gd name="connsiteY95" fmla="*/ 388620 h 1645920"/>
              <a:gd name="connsiteX96" fmla="*/ 185336 w 1286282"/>
              <a:gd name="connsiteY96" fmla="*/ 373380 h 1645920"/>
              <a:gd name="connsiteX97" fmla="*/ 208196 w 1286282"/>
              <a:gd name="connsiteY97" fmla="*/ 350520 h 1645920"/>
              <a:gd name="connsiteX98" fmla="*/ 231056 w 1286282"/>
              <a:gd name="connsiteY98" fmla="*/ 342900 h 1645920"/>
              <a:gd name="connsiteX99" fmla="*/ 246296 w 1286282"/>
              <a:gd name="connsiteY99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206416 w 1286282"/>
              <a:gd name="connsiteY34" fmla="*/ 1226820 h 1645920"/>
              <a:gd name="connsiteX35" fmla="*/ 1175936 w 1286282"/>
              <a:gd name="connsiteY35" fmla="*/ 1242060 h 1645920"/>
              <a:gd name="connsiteX36" fmla="*/ 1107356 w 1286282"/>
              <a:gd name="connsiteY36" fmla="*/ 1280160 h 1645920"/>
              <a:gd name="connsiteX37" fmla="*/ 1031156 w 1286282"/>
              <a:gd name="connsiteY37" fmla="*/ 1303020 h 1645920"/>
              <a:gd name="connsiteX38" fmla="*/ 1008296 w 1286282"/>
              <a:gd name="connsiteY38" fmla="*/ 1318260 h 1645920"/>
              <a:gd name="connsiteX39" fmla="*/ 962576 w 1286282"/>
              <a:gd name="connsiteY39" fmla="*/ 1333500 h 1645920"/>
              <a:gd name="connsiteX40" fmla="*/ 939716 w 1286282"/>
              <a:gd name="connsiteY40" fmla="*/ 1348740 h 1645920"/>
              <a:gd name="connsiteX41" fmla="*/ 893996 w 1286282"/>
              <a:gd name="connsiteY41" fmla="*/ 1363980 h 1645920"/>
              <a:gd name="connsiteX42" fmla="*/ 871136 w 1286282"/>
              <a:gd name="connsiteY42" fmla="*/ 1371600 h 1645920"/>
              <a:gd name="connsiteX43" fmla="*/ 817796 w 1286282"/>
              <a:gd name="connsiteY43" fmla="*/ 1402080 h 1645920"/>
              <a:gd name="connsiteX44" fmla="*/ 772076 w 1286282"/>
              <a:gd name="connsiteY44" fmla="*/ 1417320 h 1645920"/>
              <a:gd name="connsiteX45" fmla="*/ 749216 w 1286282"/>
              <a:gd name="connsiteY45" fmla="*/ 1432560 h 1645920"/>
              <a:gd name="connsiteX46" fmla="*/ 703496 w 1286282"/>
              <a:gd name="connsiteY46" fmla="*/ 1447800 h 1645920"/>
              <a:gd name="connsiteX47" fmla="*/ 657776 w 1286282"/>
              <a:gd name="connsiteY47" fmla="*/ 1478280 h 1645920"/>
              <a:gd name="connsiteX48" fmla="*/ 612056 w 1286282"/>
              <a:gd name="connsiteY48" fmla="*/ 1493520 h 1645920"/>
              <a:gd name="connsiteX49" fmla="*/ 543476 w 1286282"/>
              <a:gd name="connsiteY49" fmla="*/ 1524000 h 1645920"/>
              <a:gd name="connsiteX50" fmla="*/ 490136 w 1286282"/>
              <a:gd name="connsiteY50" fmla="*/ 1546860 h 1645920"/>
              <a:gd name="connsiteX51" fmla="*/ 467276 w 1286282"/>
              <a:gd name="connsiteY51" fmla="*/ 1554480 h 1645920"/>
              <a:gd name="connsiteX52" fmla="*/ 436796 w 1286282"/>
              <a:gd name="connsiteY52" fmla="*/ 1569720 h 1645920"/>
              <a:gd name="connsiteX53" fmla="*/ 360596 w 1286282"/>
              <a:gd name="connsiteY53" fmla="*/ 1600200 h 1645920"/>
              <a:gd name="connsiteX54" fmla="*/ 314876 w 1286282"/>
              <a:gd name="connsiteY54" fmla="*/ 1630680 h 1645920"/>
              <a:gd name="connsiteX55" fmla="*/ 292016 w 1286282"/>
              <a:gd name="connsiteY55" fmla="*/ 1645920 h 1645920"/>
              <a:gd name="connsiteX56" fmla="*/ 284396 w 1286282"/>
              <a:gd name="connsiteY56" fmla="*/ 1623060 h 1645920"/>
              <a:gd name="connsiteX57" fmla="*/ 307256 w 1286282"/>
              <a:gd name="connsiteY57" fmla="*/ 1546860 h 1645920"/>
              <a:gd name="connsiteX58" fmla="*/ 330116 w 1286282"/>
              <a:gd name="connsiteY58" fmla="*/ 1501140 h 1645920"/>
              <a:gd name="connsiteX59" fmla="*/ 307256 w 1286282"/>
              <a:gd name="connsiteY59" fmla="*/ 1478280 h 1645920"/>
              <a:gd name="connsiteX60" fmla="*/ 299636 w 1286282"/>
              <a:gd name="connsiteY60" fmla="*/ 1455420 h 1645920"/>
              <a:gd name="connsiteX61" fmla="*/ 284396 w 1286282"/>
              <a:gd name="connsiteY61" fmla="*/ 1432560 h 1645920"/>
              <a:gd name="connsiteX62" fmla="*/ 269156 w 1286282"/>
              <a:gd name="connsiteY62" fmla="*/ 1394460 h 1645920"/>
              <a:gd name="connsiteX63" fmla="*/ 246296 w 1286282"/>
              <a:gd name="connsiteY63" fmla="*/ 1348740 h 1645920"/>
              <a:gd name="connsiteX64" fmla="*/ 284396 w 1286282"/>
              <a:gd name="connsiteY64" fmla="*/ 1310640 h 1645920"/>
              <a:gd name="connsiteX65" fmla="*/ 292016 w 1286282"/>
              <a:gd name="connsiteY65" fmla="*/ 1287780 h 1645920"/>
              <a:gd name="connsiteX66" fmla="*/ 337736 w 1286282"/>
              <a:gd name="connsiteY66" fmla="*/ 1257300 h 1645920"/>
              <a:gd name="connsiteX67" fmla="*/ 352976 w 1286282"/>
              <a:gd name="connsiteY67" fmla="*/ 1234440 h 1645920"/>
              <a:gd name="connsiteX68" fmla="*/ 322496 w 1286282"/>
              <a:gd name="connsiteY68" fmla="*/ 1203960 h 1645920"/>
              <a:gd name="connsiteX69" fmla="*/ 253916 w 1286282"/>
              <a:gd name="connsiteY69" fmla="*/ 1181100 h 1645920"/>
              <a:gd name="connsiteX70" fmla="*/ 208196 w 1286282"/>
              <a:gd name="connsiteY70" fmla="*/ 1188720 h 1645920"/>
              <a:gd name="connsiteX71" fmla="*/ 185336 w 1286282"/>
              <a:gd name="connsiteY71" fmla="*/ 1234440 h 1645920"/>
              <a:gd name="connsiteX72" fmla="*/ 170096 w 1286282"/>
              <a:gd name="connsiteY72" fmla="*/ 1211580 h 1645920"/>
              <a:gd name="connsiteX73" fmla="*/ 124376 w 1286282"/>
              <a:gd name="connsiteY73" fmla="*/ 1181100 h 1645920"/>
              <a:gd name="connsiteX74" fmla="*/ 131996 w 1286282"/>
              <a:gd name="connsiteY74" fmla="*/ 1143000 h 1645920"/>
              <a:gd name="connsiteX75" fmla="*/ 147236 w 1286282"/>
              <a:gd name="connsiteY75" fmla="*/ 1120140 h 1645920"/>
              <a:gd name="connsiteX76" fmla="*/ 170096 w 1286282"/>
              <a:gd name="connsiteY76" fmla="*/ 1074420 h 1645920"/>
              <a:gd name="connsiteX77" fmla="*/ 177716 w 1286282"/>
              <a:gd name="connsiteY77" fmla="*/ 1043940 h 1645920"/>
              <a:gd name="connsiteX78" fmla="*/ 185336 w 1286282"/>
              <a:gd name="connsiteY78" fmla="*/ 1005840 h 1645920"/>
              <a:gd name="connsiteX79" fmla="*/ 200576 w 1286282"/>
              <a:gd name="connsiteY79" fmla="*/ 982980 h 1645920"/>
              <a:gd name="connsiteX80" fmla="*/ 177716 w 1286282"/>
              <a:gd name="connsiteY80" fmla="*/ 990600 h 1645920"/>
              <a:gd name="connsiteX81" fmla="*/ 147236 w 1286282"/>
              <a:gd name="connsiteY81" fmla="*/ 1028700 h 1645920"/>
              <a:gd name="connsiteX82" fmla="*/ 116756 w 1286282"/>
              <a:gd name="connsiteY82" fmla="*/ 1005840 h 1645920"/>
              <a:gd name="connsiteX83" fmla="*/ 109136 w 1286282"/>
              <a:gd name="connsiteY83" fmla="*/ 982980 h 1645920"/>
              <a:gd name="connsiteX84" fmla="*/ 86276 w 1286282"/>
              <a:gd name="connsiteY84" fmla="*/ 952500 h 1645920"/>
              <a:gd name="connsiteX85" fmla="*/ 48176 w 1286282"/>
              <a:gd name="connsiteY85" fmla="*/ 906780 h 1645920"/>
              <a:gd name="connsiteX86" fmla="*/ 40556 w 1286282"/>
              <a:gd name="connsiteY86" fmla="*/ 883920 h 1645920"/>
              <a:gd name="connsiteX87" fmla="*/ 32936 w 1286282"/>
              <a:gd name="connsiteY87" fmla="*/ 708660 h 1645920"/>
              <a:gd name="connsiteX88" fmla="*/ 78656 w 1286282"/>
              <a:gd name="connsiteY88" fmla="*/ 701040 h 1645920"/>
              <a:gd name="connsiteX89" fmla="*/ 101516 w 1286282"/>
              <a:gd name="connsiteY89" fmla="*/ 693420 h 1645920"/>
              <a:gd name="connsiteX90" fmla="*/ 131996 w 1286282"/>
              <a:gd name="connsiteY90" fmla="*/ 655320 h 1645920"/>
              <a:gd name="connsiteX91" fmla="*/ 170096 w 1286282"/>
              <a:gd name="connsiteY91" fmla="*/ 617220 h 1645920"/>
              <a:gd name="connsiteX92" fmla="*/ 162476 w 1286282"/>
              <a:gd name="connsiteY92" fmla="*/ 480060 h 1645920"/>
              <a:gd name="connsiteX93" fmla="*/ 147236 w 1286282"/>
              <a:gd name="connsiteY93" fmla="*/ 434340 h 1645920"/>
              <a:gd name="connsiteX94" fmla="*/ 162476 w 1286282"/>
              <a:gd name="connsiteY94" fmla="*/ 388620 h 1645920"/>
              <a:gd name="connsiteX95" fmla="*/ 185336 w 1286282"/>
              <a:gd name="connsiteY95" fmla="*/ 373380 h 1645920"/>
              <a:gd name="connsiteX96" fmla="*/ 208196 w 1286282"/>
              <a:gd name="connsiteY96" fmla="*/ 350520 h 1645920"/>
              <a:gd name="connsiteX97" fmla="*/ 231056 w 1286282"/>
              <a:gd name="connsiteY97" fmla="*/ 342900 h 1645920"/>
              <a:gd name="connsiteX98" fmla="*/ 246296 w 1286282"/>
              <a:gd name="connsiteY98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206416 w 1286282"/>
              <a:gd name="connsiteY34" fmla="*/ 1226820 h 1645920"/>
              <a:gd name="connsiteX35" fmla="*/ 1107356 w 1286282"/>
              <a:gd name="connsiteY35" fmla="*/ 1280160 h 1645920"/>
              <a:gd name="connsiteX36" fmla="*/ 1031156 w 1286282"/>
              <a:gd name="connsiteY36" fmla="*/ 1303020 h 1645920"/>
              <a:gd name="connsiteX37" fmla="*/ 1008296 w 1286282"/>
              <a:gd name="connsiteY37" fmla="*/ 1318260 h 1645920"/>
              <a:gd name="connsiteX38" fmla="*/ 962576 w 1286282"/>
              <a:gd name="connsiteY38" fmla="*/ 1333500 h 1645920"/>
              <a:gd name="connsiteX39" fmla="*/ 939716 w 1286282"/>
              <a:gd name="connsiteY39" fmla="*/ 1348740 h 1645920"/>
              <a:gd name="connsiteX40" fmla="*/ 893996 w 1286282"/>
              <a:gd name="connsiteY40" fmla="*/ 1363980 h 1645920"/>
              <a:gd name="connsiteX41" fmla="*/ 871136 w 1286282"/>
              <a:gd name="connsiteY41" fmla="*/ 1371600 h 1645920"/>
              <a:gd name="connsiteX42" fmla="*/ 817796 w 1286282"/>
              <a:gd name="connsiteY42" fmla="*/ 1402080 h 1645920"/>
              <a:gd name="connsiteX43" fmla="*/ 772076 w 1286282"/>
              <a:gd name="connsiteY43" fmla="*/ 1417320 h 1645920"/>
              <a:gd name="connsiteX44" fmla="*/ 749216 w 1286282"/>
              <a:gd name="connsiteY44" fmla="*/ 1432560 h 1645920"/>
              <a:gd name="connsiteX45" fmla="*/ 703496 w 1286282"/>
              <a:gd name="connsiteY45" fmla="*/ 1447800 h 1645920"/>
              <a:gd name="connsiteX46" fmla="*/ 657776 w 1286282"/>
              <a:gd name="connsiteY46" fmla="*/ 1478280 h 1645920"/>
              <a:gd name="connsiteX47" fmla="*/ 612056 w 1286282"/>
              <a:gd name="connsiteY47" fmla="*/ 1493520 h 1645920"/>
              <a:gd name="connsiteX48" fmla="*/ 543476 w 1286282"/>
              <a:gd name="connsiteY48" fmla="*/ 1524000 h 1645920"/>
              <a:gd name="connsiteX49" fmla="*/ 490136 w 1286282"/>
              <a:gd name="connsiteY49" fmla="*/ 1546860 h 1645920"/>
              <a:gd name="connsiteX50" fmla="*/ 467276 w 1286282"/>
              <a:gd name="connsiteY50" fmla="*/ 1554480 h 1645920"/>
              <a:gd name="connsiteX51" fmla="*/ 436796 w 1286282"/>
              <a:gd name="connsiteY51" fmla="*/ 1569720 h 1645920"/>
              <a:gd name="connsiteX52" fmla="*/ 360596 w 1286282"/>
              <a:gd name="connsiteY52" fmla="*/ 1600200 h 1645920"/>
              <a:gd name="connsiteX53" fmla="*/ 314876 w 1286282"/>
              <a:gd name="connsiteY53" fmla="*/ 1630680 h 1645920"/>
              <a:gd name="connsiteX54" fmla="*/ 292016 w 1286282"/>
              <a:gd name="connsiteY54" fmla="*/ 1645920 h 1645920"/>
              <a:gd name="connsiteX55" fmla="*/ 284396 w 1286282"/>
              <a:gd name="connsiteY55" fmla="*/ 1623060 h 1645920"/>
              <a:gd name="connsiteX56" fmla="*/ 307256 w 1286282"/>
              <a:gd name="connsiteY56" fmla="*/ 1546860 h 1645920"/>
              <a:gd name="connsiteX57" fmla="*/ 330116 w 1286282"/>
              <a:gd name="connsiteY57" fmla="*/ 1501140 h 1645920"/>
              <a:gd name="connsiteX58" fmla="*/ 307256 w 1286282"/>
              <a:gd name="connsiteY58" fmla="*/ 1478280 h 1645920"/>
              <a:gd name="connsiteX59" fmla="*/ 299636 w 1286282"/>
              <a:gd name="connsiteY59" fmla="*/ 1455420 h 1645920"/>
              <a:gd name="connsiteX60" fmla="*/ 284396 w 1286282"/>
              <a:gd name="connsiteY60" fmla="*/ 1432560 h 1645920"/>
              <a:gd name="connsiteX61" fmla="*/ 269156 w 1286282"/>
              <a:gd name="connsiteY61" fmla="*/ 1394460 h 1645920"/>
              <a:gd name="connsiteX62" fmla="*/ 246296 w 1286282"/>
              <a:gd name="connsiteY62" fmla="*/ 1348740 h 1645920"/>
              <a:gd name="connsiteX63" fmla="*/ 284396 w 1286282"/>
              <a:gd name="connsiteY63" fmla="*/ 1310640 h 1645920"/>
              <a:gd name="connsiteX64" fmla="*/ 292016 w 1286282"/>
              <a:gd name="connsiteY64" fmla="*/ 1287780 h 1645920"/>
              <a:gd name="connsiteX65" fmla="*/ 337736 w 1286282"/>
              <a:gd name="connsiteY65" fmla="*/ 1257300 h 1645920"/>
              <a:gd name="connsiteX66" fmla="*/ 352976 w 1286282"/>
              <a:gd name="connsiteY66" fmla="*/ 1234440 h 1645920"/>
              <a:gd name="connsiteX67" fmla="*/ 322496 w 1286282"/>
              <a:gd name="connsiteY67" fmla="*/ 1203960 h 1645920"/>
              <a:gd name="connsiteX68" fmla="*/ 253916 w 1286282"/>
              <a:gd name="connsiteY68" fmla="*/ 1181100 h 1645920"/>
              <a:gd name="connsiteX69" fmla="*/ 208196 w 1286282"/>
              <a:gd name="connsiteY69" fmla="*/ 1188720 h 1645920"/>
              <a:gd name="connsiteX70" fmla="*/ 185336 w 1286282"/>
              <a:gd name="connsiteY70" fmla="*/ 1234440 h 1645920"/>
              <a:gd name="connsiteX71" fmla="*/ 170096 w 1286282"/>
              <a:gd name="connsiteY71" fmla="*/ 1211580 h 1645920"/>
              <a:gd name="connsiteX72" fmla="*/ 124376 w 1286282"/>
              <a:gd name="connsiteY72" fmla="*/ 1181100 h 1645920"/>
              <a:gd name="connsiteX73" fmla="*/ 131996 w 1286282"/>
              <a:gd name="connsiteY73" fmla="*/ 1143000 h 1645920"/>
              <a:gd name="connsiteX74" fmla="*/ 147236 w 1286282"/>
              <a:gd name="connsiteY74" fmla="*/ 1120140 h 1645920"/>
              <a:gd name="connsiteX75" fmla="*/ 170096 w 1286282"/>
              <a:gd name="connsiteY75" fmla="*/ 1074420 h 1645920"/>
              <a:gd name="connsiteX76" fmla="*/ 177716 w 1286282"/>
              <a:gd name="connsiteY76" fmla="*/ 1043940 h 1645920"/>
              <a:gd name="connsiteX77" fmla="*/ 185336 w 1286282"/>
              <a:gd name="connsiteY77" fmla="*/ 1005840 h 1645920"/>
              <a:gd name="connsiteX78" fmla="*/ 200576 w 1286282"/>
              <a:gd name="connsiteY78" fmla="*/ 982980 h 1645920"/>
              <a:gd name="connsiteX79" fmla="*/ 177716 w 1286282"/>
              <a:gd name="connsiteY79" fmla="*/ 990600 h 1645920"/>
              <a:gd name="connsiteX80" fmla="*/ 147236 w 1286282"/>
              <a:gd name="connsiteY80" fmla="*/ 1028700 h 1645920"/>
              <a:gd name="connsiteX81" fmla="*/ 116756 w 1286282"/>
              <a:gd name="connsiteY81" fmla="*/ 1005840 h 1645920"/>
              <a:gd name="connsiteX82" fmla="*/ 109136 w 1286282"/>
              <a:gd name="connsiteY82" fmla="*/ 982980 h 1645920"/>
              <a:gd name="connsiteX83" fmla="*/ 86276 w 1286282"/>
              <a:gd name="connsiteY83" fmla="*/ 952500 h 1645920"/>
              <a:gd name="connsiteX84" fmla="*/ 48176 w 1286282"/>
              <a:gd name="connsiteY84" fmla="*/ 906780 h 1645920"/>
              <a:gd name="connsiteX85" fmla="*/ 40556 w 1286282"/>
              <a:gd name="connsiteY85" fmla="*/ 883920 h 1645920"/>
              <a:gd name="connsiteX86" fmla="*/ 32936 w 1286282"/>
              <a:gd name="connsiteY86" fmla="*/ 708660 h 1645920"/>
              <a:gd name="connsiteX87" fmla="*/ 78656 w 1286282"/>
              <a:gd name="connsiteY87" fmla="*/ 701040 h 1645920"/>
              <a:gd name="connsiteX88" fmla="*/ 101516 w 1286282"/>
              <a:gd name="connsiteY88" fmla="*/ 693420 h 1645920"/>
              <a:gd name="connsiteX89" fmla="*/ 131996 w 1286282"/>
              <a:gd name="connsiteY89" fmla="*/ 655320 h 1645920"/>
              <a:gd name="connsiteX90" fmla="*/ 170096 w 1286282"/>
              <a:gd name="connsiteY90" fmla="*/ 617220 h 1645920"/>
              <a:gd name="connsiteX91" fmla="*/ 162476 w 1286282"/>
              <a:gd name="connsiteY91" fmla="*/ 480060 h 1645920"/>
              <a:gd name="connsiteX92" fmla="*/ 147236 w 1286282"/>
              <a:gd name="connsiteY92" fmla="*/ 434340 h 1645920"/>
              <a:gd name="connsiteX93" fmla="*/ 162476 w 1286282"/>
              <a:gd name="connsiteY93" fmla="*/ 388620 h 1645920"/>
              <a:gd name="connsiteX94" fmla="*/ 185336 w 1286282"/>
              <a:gd name="connsiteY94" fmla="*/ 373380 h 1645920"/>
              <a:gd name="connsiteX95" fmla="*/ 208196 w 1286282"/>
              <a:gd name="connsiteY95" fmla="*/ 350520 h 1645920"/>
              <a:gd name="connsiteX96" fmla="*/ 231056 w 1286282"/>
              <a:gd name="connsiteY96" fmla="*/ 342900 h 1645920"/>
              <a:gd name="connsiteX97" fmla="*/ 246296 w 1286282"/>
              <a:gd name="connsiteY97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107356 w 1286282"/>
              <a:gd name="connsiteY34" fmla="*/ 1280160 h 1645920"/>
              <a:gd name="connsiteX35" fmla="*/ 1031156 w 1286282"/>
              <a:gd name="connsiteY35" fmla="*/ 1303020 h 1645920"/>
              <a:gd name="connsiteX36" fmla="*/ 1008296 w 1286282"/>
              <a:gd name="connsiteY36" fmla="*/ 1318260 h 1645920"/>
              <a:gd name="connsiteX37" fmla="*/ 962576 w 1286282"/>
              <a:gd name="connsiteY37" fmla="*/ 1333500 h 1645920"/>
              <a:gd name="connsiteX38" fmla="*/ 939716 w 1286282"/>
              <a:gd name="connsiteY38" fmla="*/ 1348740 h 1645920"/>
              <a:gd name="connsiteX39" fmla="*/ 893996 w 1286282"/>
              <a:gd name="connsiteY39" fmla="*/ 1363980 h 1645920"/>
              <a:gd name="connsiteX40" fmla="*/ 871136 w 1286282"/>
              <a:gd name="connsiteY40" fmla="*/ 1371600 h 1645920"/>
              <a:gd name="connsiteX41" fmla="*/ 817796 w 1286282"/>
              <a:gd name="connsiteY41" fmla="*/ 1402080 h 1645920"/>
              <a:gd name="connsiteX42" fmla="*/ 772076 w 1286282"/>
              <a:gd name="connsiteY42" fmla="*/ 1417320 h 1645920"/>
              <a:gd name="connsiteX43" fmla="*/ 749216 w 1286282"/>
              <a:gd name="connsiteY43" fmla="*/ 1432560 h 1645920"/>
              <a:gd name="connsiteX44" fmla="*/ 703496 w 1286282"/>
              <a:gd name="connsiteY44" fmla="*/ 1447800 h 1645920"/>
              <a:gd name="connsiteX45" fmla="*/ 657776 w 1286282"/>
              <a:gd name="connsiteY45" fmla="*/ 1478280 h 1645920"/>
              <a:gd name="connsiteX46" fmla="*/ 612056 w 1286282"/>
              <a:gd name="connsiteY46" fmla="*/ 1493520 h 1645920"/>
              <a:gd name="connsiteX47" fmla="*/ 543476 w 1286282"/>
              <a:gd name="connsiteY47" fmla="*/ 1524000 h 1645920"/>
              <a:gd name="connsiteX48" fmla="*/ 490136 w 1286282"/>
              <a:gd name="connsiteY48" fmla="*/ 1546860 h 1645920"/>
              <a:gd name="connsiteX49" fmla="*/ 467276 w 1286282"/>
              <a:gd name="connsiteY49" fmla="*/ 1554480 h 1645920"/>
              <a:gd name="connsiteX50" fmla="*/ 436796 w 1286282"/>
              <a:gd name="connsiteY50" fmla="*/ 1569720 h 1645920"/>
              <a:gd name="connsiteX51" fmla="*/ 360596 w 1286282"/>
              <a:gd name="connsiteY51" fmla="*/ 1600200 h 1645920"/>
              <a:gd name="connsiteX52" fmla="*/ 314876 w 1286282"/>
              <a:gd name="connsiteY52" fmla="*/ 1630680 h 1645920"/>
              <a:gd name="connsiteX53" fmla="*/ 292016 w 1286282"/>
              <a:gd name="connsiteY53" fmla="*/ 1645920 h 1645920"/>
              <a:gd name="connsiteX54" fmla="*/ 284396 w 1286282"/>
              <a:gd name="connsiteY54" fmla="*/ 1623060 h 1645920"/>
              <a:gd name="connsiteX55" fmla="*/ 307256 w 1286282"/>
              <a:gd name="connsiteY55" fmla="*/ 1546860 h 1645920"/>
              <a:gd name="connsiteX56" fmla="*/ 330116 w 1286282"/>
              <a:gd name="connsiteY56" fmla="*/ 1501140 h 1645920"/>
              <a:gd name="connsiteX57" fmla="*/ 307256 w 1286282"/>
              <a:gd name="connsiteY57" fmla="*/ 1478280 h 1645920"/>
              <a:gd name="connsiteX58" fmla="*/ 299636 w 1286282"/>
              <a:gd name="connsiteY58" fmla="*/ 1455420 h 1645920"/>
              <a:gd name="connsiteX59" fmla="*/ 284396 w 1286282"/>
              <a:gd name="connsiteY59" fmla="*/ 1432560 h 1645920"/>
              <a:gd name="connsiteX60" fmla="*/ 269156 w 1286282"/>
              <a:gd name="connsiteY60" fmla="*/ 1394460 h 1645920"/>
              <a:gd name="connsiteX61" fmla="*/ 246296 w 1286282"/>
              <a:gd name="connsiteY61" fmla="*/ 1348740 h 1645920"/>
              <a:gd name="connsiteX62" fmla="*/ 284396 w 1286282"/>
              <a:gd name="connsiteY62" fmla="*/ 1310640 h 1645920"/>
              <a:gd name="connsiteX63" fmla="*/ 292016 w 1286282"/>
              <a:gd name="connsiteY63" fmla="*/ 1287780 h 1645920"/>
              <a:gd name="connsiteX64" fmla="*/ 337736 w 1286282"/>
              <a:gd name="connsiteY64" fmla="*/ 1257300 h 1645920"/>
              <a:gd name="connsiteX65" fmla="*/ 352976 w 1286282"/>
              <a:gd name="connsiteY65" fmla="*/ 1234440 h 1645920"/>
              <a:gd name="connsiteX66" fmla="*/ 322496 w 1286282"/>
              <a:gd name="connsiteY66" fmla="*/ 1203960 h 1645920"/>
              <a:gd name="connsiteX67" fmla="*/ 253916 w 1286282"/>
              <a:gd name="connsiteY67" fmla="*/ 1181100 h 1645920"/>
              <a:gd name="connsiteX68" fmla="*/ 208196 w 1286282"/>
              <a:gd name="connsiteY68" fmla="*/ 1188720 h 1645920"/>
              <a:gd name="connsiteX69" fmla="*/ 185336 w 1286282"/>
              <a:gd name="connsiteY69" fmla="*/ 1234440 h 1645920"/>
              <a:gd name="connsiteX70" fmla="*/ 170096 w 1286282"/>
              <a:gd name="connsiteY70" fmla="*/ 1211580 h 1645920"/>
              <a:gd name="connsiteX71" fmla="*/ 124376 w 1286282"/>
              <a:gd name="connsiteY71" fmla="*/ 1181100 h 1645920"/>
              <a:gd name="connsiteX72" fmla="*/ 131996 w 1286282"/>
              <a:gd name="connsiteY72" fmla="*/ 1143000 h 1645920"/>
              <a:gd name="connsiteX73" fmla="*/ 147236 w 1286282"/>
              <a:gd name="connsiteY73" fmla="*/ 1120140 h 1645920"/>
              <a:gd name="connsiteX74" fmla="*/ 170096 w 1286282"/>
              <a:gd name="connsiteY74" fmla="*/ 1074420 h 1645920"/>
              <a:gd name="connsiteX75" fmla="*/ 177716 w 1286282"/>
              <a:gd name="connsiteY75" fmla="*/ 1043940 h 1645920"/>
              <a:gd name="connsiteX76" fmla="*/ 185336 w 1286282"/>
              <a:gd name="connsiteY76" fmla="*/ 1005840 h 1645920"/>
              <a:gd name="connsiteX77" fmla="*/ 200576 w 1286282"/>
              <a:gd name="connsiteY77" fmla="*/ 982980 h 1645920"/>
              <a:gd name="connsiteX78" fmla="*/ 177716 w 1286282"/>
              <a:gd name="connsiteY78" fmla="*/ 990600 h 1645920"/>
              <a:gd name="connsiteX79" fmla="*/ 147236 w 1286282"/>
              <a:gd name="connsiteY79" fmla="*/ 1028700 h 1645920"/>
              <a:gd name="connsiteX80" fmla="*/ 116756 w 1286282"/>
              <a:gd name="connsiteY80" fmla="*/ 1005840 h 1645920"/>
              <a:gd name="connsiteX81" fmla="*/ 109136 w 1286282"/>
              <a:gd name="connsiteY81" fmla="*/ 982980 h 1645920"/>
              <a:gd name="connsiteX82" fmla="*/ 86276 w 1286282"/>
              <a:gd name="connsiteY82" fmla="*/ 952500 h 1645920"/>
              <a:gd name="connsiteX83" fmla="*/ 48176 w 1286282"/>
              <a:gd name="connsiteY83" fmla="*/ 906780 h 1645920"/>
              <a:gd name="connsiteX84" fmla="*/ 40556 w 1286282"/>
              <a:gd name="connsiteY84" fmla="*/ 883920 h 1645920"/>
              <a:gd name="connsiteX85" fmla="*/ 32936 w 1286282"/>
              <a:gd name="connsiteY85" fmla="*/ 708660 h 1645920"/>
              <a:gd name="connsiteX86" fmla="*/ 78656 w 1286282"/>
              <a:gd name="connsiteY86" fmla="*/ 701040 h 1645920"/>
              <a:gd name="connsiteX87" fmla="*/ 101516 w 1286282"/>
              <a:gd name="connsiteY87" fmla="*/ 693420 h 1645920"/>
              <a:gd name="connsiteX88" fmla="*/ 131996 w 1286282"/>
              <a:gd name="connsiteY88" fmla="*/ 655320 h 1645920"/>
              <a:gd name="connsiteX89" fmla="*/ 170096 w 1286282"/>
              <a:gd name="connsiteY89" fmla="*/ 617220 h 1645920"/>
              <a:gd name="connsiteX90" fmla="*/ 162476 w 1286282"/>
              <a:gd name="connsiteY90" fmla="*/ 480060 h 1645920"/>
              <a:gd name="connsiteX91" fmla="*/ 147236 w 1286282"/>
              <a:gd name="connsiteY91" fmla="*/ 434340 h 1645920"/>
              <a:gd name="connsiteX92" fmla="*/ 162476 w 1286282"/>
              <a:gd name="connsiteY92" fmla="*/ 388620 h 1645920"/>
              <a:gd name="connsiteX93" fmla="*/ 185336 w 1286282"/>
              <a:gd name="connsiteY93" fmla="*/ 373380 h 1645920"/>
              <a:gd name="connsiteX94" fmla="*/ 208196 w 1286282"/>
              <a:gd name="connsiteY94" fmla="*/ 350520 h 1645920"/>
              <a:gd name="connsiteX95" fmla="*/ 231056 w 1286282"/>
              <a:gd name="connsiteY95" fmla="*/ 342900 h 1645920"/>
              <a:gd name="connsiteX96" fmla="*/ 246296 w 1286282"/>
              <a:gd name="connsiteY96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08296 w 1286282"/>
              <a:gd name="connsiteY35" fmla="*/ 1318260 h 1645920"/>
              <a:gd name="connsiteX36" fmla="*/ 962576 w 1286282"/>
              <a:gd name="connsiteY36" fmla="*/ 1333500 h 1645920"/>
              <a:gd name="connsiteX37" fmla="*/ 939716 w 1286282"/>
              <a:gd name="connsiteY37" fmla="*/ 1348740 h 1645920"/>
              <a:gd name="connsiteX38" fmla="*/ 893996 w 1286282"/>
              <a:gd name="connsiteY38" fmla="*/ 1363980 h 1645920"/>
              <a:gd name="connsiteX39" fmla="*/ 871136 w 1286282"/>
              <a:gd name="connsiteY39" fmla="*/ 1371600 h 1645920"/>
              <a:gd name="connsiteX40" fmla="*/ 817796 w 1286282"/>
              <a:gd name="connsiteY40" fmla="*/ 1402080 h 1645920"/>
              <a:gd name="connsiteX41" fmla="*/ 772076 w 1286282"/>
              <a:gd name="connsiteY41" fmla="*/ 1417320 h 1645920"/>
              <a:gd name="connsiteX42" fmla="*/ 749216 w 1286282"/>
              <a:gd name="connsiteY42" fmla="*/ 1432560 h 1645920"/>
              <a:gd name="connsiteX43" fmla="*/ 703496 w 1286282"/>
              <a:gd name="connsiteY43" fmla="*/ 1447800 h 1645920"/>
              <a:gd name="connsiteX44" fmla="*/ 657776 w 1286282"/>
              <a:gd name="connsiteY44" fmla="*/ 1478280 h 1645920"/>
              <a:gd name="connsiteX45" fmla="*/ 612056 w 1286282"/>
              <a:gd name="connsiteY45" fmla="*/ 1493520 h 1645920"/>
              <a:gd name="connsiteX46" fmla="*/ 543476 w 1286282"/>
              <a:gd name="connsiteY46" fmla="*/ 1524000 h 1645920"/>
              <a:gd name="connsiteX47" fmla="*/ 490136 w 1286282"/>
              <a:gd name="connsiteY47" fmla="*/ 1546860 h 1645920"/>
              <a:gd name="connsiteX48" fmla="*/ 467276 w 1286282"/>
              <a:gd name="connsiteY48" fmla="*/ 1554480 h 1645920"/>
              <a:gd name="connsiteX49" fmla="*/ 436796 w 1286282"/>
              <a:gd name="connsiteY49" fmla="*/ 1569720 h 1645920"/>
              <a:gd name="connsiteX50" fmla="*/ 360596 w 1286282"/>
              <a:gd name="connsiteY50" fmla="*/ 1600200 h 1645920"/>
              <a:gd name="connsiteX51" fmla="*/ 314876 w 1286282"/>
              <a:gd name="connsiteY51" fmla="*/ 1630680 h 1645920"/>
              <a:gd name="connsiteX52" fmla="*/ 292016 w 1286282"/>
              <a:gd name="connsiteY52" fmla="*/ 1645920 h 1645920"/>
              <a:gd name="connsiteX53" fmla="*/ 284396 w 1286282"/>
              <a:gd name="connsiteY53" fmla="*/ 1623060 h 1645920"/>
              <a:gd name="connsiteX54" fmla="*/ 307256 w 1286282"/>
              <a:gd name="connsiteY54" fmla="*/ 1546860 h 1645920"/>
              <a:gd name="connsiteX55" fmla="*/ 330116 w 1286282"/>
              <a:gd name="connsiteY55" fmla="*/ 1501140 h 1645920"/>
              <a:gd name="connsiteX56" fmla="*/ 307256 w 1286282"/>
              <a:gd name="connsiteY56" fmla="*/ 1478280 h 1645920"/>
              <a:gd name="connsiteX57" fmla="*/ 299636 w 1286282"/>
              <a:gd name="connsiteY57" fmla="*/ 1455420 h 1645920"/>
              <a:gd name="connsiteX58" fmla="*/ 284396 w 1286282"/>
              <a:gd name="connsiteY58" fmla="*/ 1432560 h 1645920"/>
              <a:gd name="connsiteX59" fmla="*/ 269156 w 1286282"/>
              <a:gd name="connsiteY59" fmla="*/ 1394460 h 1645920"/>
              <a:gd name="connsiteX60" fmla="*/ 246296 w 1286282"/>
              <a:gd name="connsiteY60" fmla="*/ 1348740 h 1645920"/>
              <a:gd name="connsiteX61" fmla="*/ 284396 w 1286282"/>
              <a:gd name="connsiteY61" fmla="*/ 1310640 h 1645920"/>
              <a:gd name="connsiteX62" fmla="*/ 292016 w 1286282"/>
              <a:gd name="connsiteY62" fmla="*/ 1287780 h 1645920"/>
              <a:gd name="connsiteX63" fmla="*/ 337736 w 1286282"/>
              <a:gd name="connsiteY63" fmla="*/ 1257300 h 1645920"/>
              <a:gd name="connsiteX64" fmla="*/ 352976 w 1286282"/>
              <a:gd name="connsiteY64" fmla="*/ 1234440 h 1645920"/>
              <a:gd name="connsiteX65" fmla="*/ 322496 w 1286282"/>
              <a:gd name="connsiteY65" fmla="*/ 1203960 h 1645920"/>
              <a:gd name="connsiteX66" fmla="*/ 253916 w 1286282"/>
              <a:gd name="connsiteY66" fmla="*/ 1181100 h 1645920"/>
              <a:gd name="connsiteX67" fmla="*/ 208196 w 1286282"/>
              <a:gd name="connsiteY67" fmla="*/ 1188720 h 1645920"/>
              <a:gd name="connsiteX68" fmla="*/ 185336 w 1286282"/>
              <a:gd name="connsiteY68" fmla="*/ 1234440 h 1645920"/>
              <a:gd name="connsiteX69" fmla="*/ 170096 w 1286282"/>
              <a:gd name="connsiteY69" fmla="*/ 1211580 h 1645920"/>
              <a:gd name="connsiteX70" fmla="*/ 124376 w 1286282"/>
              <a:gd name="connsiteY70" fmla="*/ 1181100 h 1645920"/>
              <a:gd name="connsiteX71" fmla="*/ 131996 w 1286282"/>
              <a:gd name="connsiteY71" fmla="*/ 1143000 h 1645920"/>
              <a:gd name="connsiteX72" fmla="*/ 147236 w 1286282"/>
              <a:gd name="connsiteY72" fmla="*/ 1120140 h 1645920"/>
              <a:gd name="connsiteX73" fmla="*/ 170096 w 1286282"/>
              <a:gd name="connsiteY73" fmla="*/ 1074420 h 1645920"/>
              <a:gd name="connsiteX74" fmla="*/ 177716 w 1286282"/>
              <a:gd name="connsiteY74" fmla="*/ 1043940 h 1645920"/>
              <a:gd name="connsiteX75" fmla="*/ 185336 w 1286282"/>
              <a:gd name="connsiteY75" fmla="*/ 1005840 h 1645920"/>
              <a:gd name="connsiteX76" fmla="*/ 200576 w 1286282"/>
              <a:gd name="connsiteY76" fmla="*/ 982980 h 1645920"/>
              <a:gd name="connsiteX77" fmla="*/ 177716 w 1286282"/>
              <a:gd name="connsiteY77" fmla="*/ 990600 h 1645920"/>
              <a:gd name="connsiteX78" fmla="*/ 147236 w 1286282"/>
              <a:gd name="connsiteY78" fmla="*/ 1028700 h 1645920"/>
              <a:gd name="connsiteX79" fmla="*/ 116756 w 1286282"/>
              <a:gd name="connsiteY79" fmla="*/ 1005840 h 1645920"/>
              <a:gd name="connsiteX80" fmla="*/ 109136 w 1286282"/>
              <a:gd name="connsiteY80" fmla="*/ 982980 h 1645920"/>
              <a:gd name="connsiteX81" fmla="*/ 86276 w 1286282"/>
              <a:gd name="connsiteY81" fmla="*/ 952500 h 1645920"/>
              <a:gd name="connsiteX82" fmla="*/ 48176 w 1286282"/>
              <a:gd name="connsiteY82" fmla="*/ 906780 h 1645920"/>
              <a:gd name="connsiteX83" fmla="*/ 40556 w 1286282"/>
              <a:gd name="connsiteY83" fmla="*/ 883920 h 1645920"/>
              <a:gd name="connsiteX84" fmla="*/ 32936 w 1286282"/>
              <a:gd name="connsiteY84" fmla="*/ 708660 h 1645920"/>
              <a:gd name="connsiteX85" fmla="*/ 78656 w 1286282"/>
              <a:gd name="connsiteY85" fmla="*/ 701040 h 1645920"/>
              <a:gd name="connsiteX86" fmla="*/ 101516 w 1286282"/>
              <a:gd name="connsiteY86" fmla="*/ 693420 h 1645920"/>
              <a:gd name="connsiteX87" fmla="*/ 131996 w 1286282"/>
              <a:gd name="connsiteY87" fmla="*/ 655320 h 1645920"/>
              <a:gd name="connsiteX88" fmla="*/ 170096 w 1286282"/>
              <a:gd name="connsiteY88" fmla="*/ 617220 h 1645920"/>
              <a:gd name="connsiteX89" fmla="*/ 162476 w 1286282"/>
              <a:gd name="connsiteY89" fmla="*/ 480060 h 1645920"/>
              <a:gd name="connsiteX90" fmla="*/ 147236 w 1286282"/>
              <a:gd name="connsiteY90" fmla="*/ 434340 h 1645920"/>
              <a:gd name="connsiteX91" fmla="*/ 162476 w 1286282"/>
              <a:gd name="connsiteY91" fmla="*/ 388620 h 1645920"/>
              <a:gd name="connsiteX92" fmla="*/ 185336 w 1286282"/>
              <a:gd name="connsiteY92" fmla="*/ 373380 h 1645920"/>
              <a:gd name="connsiteX93" fmla="*/ 208196 w 1286282"/>
              <a:gd name="connsiteY93" fmla="*/ 350520 h 1645920"/>
              <a:gd name="connsiteX94" fmla="*/ 231056 w 1286282"/>
              <a:gd name="connsiteY94" fmla="*/ 342900 h 1645920"/>
              <a:gd name="connsiteX95" fmla="*/ 246296 w 1286282"/>
              <a:gd name="connsiteY95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08296 w 1286282"/>
              <a:gd name="connsiteY35" fmla="*/ 1318260 h 1645920"/>
              <a:gd name="connsiteX36" fmla="*/ 939716 w 1286282"/>
              <a:gd name="connsiteY36" fmla="*/ 1348740 h 1645920"/>
              <a:gd name="connsiteX37" fmla="*/ 893996 w 1286282"/>
              <a:gd name="connsiteY37" fmla="*/ 1363980 h 1645920"/>
              <a:gd name="connsiteX38" fmla="*/ 871136 w 1286282"/>
              <a:gd name="connsiteY38" fmla="*/ 1371600 h 1645920"/>
              <a:gd name="connsiteX39" fmla="*/ 817796 w 1286282"/>
              <a:gd name="connsiteY39" fmla="*/ 1402080 h 1645920"/>
              <a:gd name="connsiteX40" fmla="*/ 772076 w 1286282"/>
              <a:gd name="connsiteY40" fmla="*/ 1417320 h 1645920"/>
              <a:gd name="connsiteX41" fmla="*/ 749216 w 1286282"/>
              <a:gd name="connsiteY41" fmla="*/ 1432560 h 1645920"/>
              <a:gd name="connsiteX42" fmla="*/ 703496 w 1286282"/>
              <a:gd name="connsiteY42" fmla="*/ 1447800 h 1645920"/>
              <a:gd name="connsiteX43" fmla="*/ 657776 w 1286282"/>
              <a:gd name="connsiteY43" fmla="*/ 1478280 h 1645920"/>
              <a:gd name="connsiteX44" fmla="*/ 612056 w 1286282"/>
              <a:gd name="connsiteY44" fmla="*/ 1493520 h 1645920"/>
              <a:gd name="connsiteX45" fmla="*/ 543476 w 1286282"/>
              <a:gd name="connsiteY45" fmla="*/ 1524000 h 1645920"/>
              <a:gd name="connsiteX46" fmla="*/ 490136 w 1286282"/>
              <a:gd name="connsiteY46" fmla="*/ 1546860 h 1645920"/>
              <a:gd name="connsiteX47" fmla="*/ 467276 w 1286282"/>
              <a:gd name="connsiteY47" fmla="*/ 1554480 h 1645920"/>
              <a:gd name="connsiteX48" fmla="*/ 436796 w 1286282"/>
              <a:gd name="connsiteY48" fmla="*/ 1569720 h 1645920"/>
              <a:gd name="connsiteX49" fmla="*/ 360596 w 1286282"/>
              <a:gd name="connsiteY49" fmla="*/ 1600200 h 1645920"/>
              <a:gd name="connsiteX50" fmla="*/ 314876 w 1286282"/>
              <a:gd name="connsiteY50" fmla="*/ 1630680 h 1645920"/>
              <a:gd name="connsiteX51" fmla="*/ 292016 w 1286282"/>
              <a:gd name="connsiteY51" fmla="*/ 1645920 h 1645920"/>
              <a:gd name="connsiteX52" fmla="*/ 284396 w 1286282"/>
              <a:gd name="connsiteY52" fmla="*/ 1623060 h 1645920"/>
              <a:gd name="connsiteX53" fmla="*/ 307256 w 1286282"/>
              <a:gd name="connsiteY53" fmla="*/ 1546860 h 1645920"/>
              <a:gd name="connsiteX54" fmla="*/ 330116 w 1286282"/>
              <a:gd name="connsiteY54" fmla="*/ 1501140 h 1645920"/>
              <a:gd name="connsiteX55" fmla="*/ 307256 w 1286282"/>
              <a:gd name="connsiteY55" fmla="*/ 1478280 h 1645920"/>
              <a:gd name="connsiteX56" fmla="*/ 299636 w 1286282"/>
              <a:gd name="connsiteY56" fmla="*/ 1455420 h 1645920"/>
              <a:gd name="connsiteX57" fmla="*/ 284396 w 1286282"/>
              <a:gd name="connsiteY57" fmla="*/ 1432560 h 1645920"/>
              <a:gd name="connsiteX58" fmla="*/ 269156 w 1286282"/>
              <a:gd name="connsiteY58" fmla="*/ 1394460 h 1645920"/>
              <a:gd name="connsiteX59" fmla="*/ 246296 w 1286282"/>
              <a:gd name="connsiteY59" fmla="*/ 1348740 h 1645920"/>
              <a:gd name="connsiteX60" fmla="*/ 284396 w 1286282"/>
              <a:gd name="connsiteY60" fmla="*/ 1310640 h 1645920"/>
              <a:gd name="connsiteX61" fmla="*/ 292016 w 1286282"/>
              <a:gd name="connsiteY61" fmla="*/ 1287780 h 1645920"/>
              <a:gd name="connsiteX62" fmla="*/ 337736 w 1286282"/>
              <a:gd name="connsiteY62" fmla="*/ 1257300 h 1645920"/>
              <a:gd name="connsiteX63" fmla="*/ 352976 w 1286282"/>
              <a:gd name="connsiteY63" fmla="*/ 1234440 h 1645920"/>
              <a:gd name="connsiteX64" fmla="*/ 322496 w 1286282"/>
              <a:gd name="connsiteY64" fmla="*/ 1203960 h 1645920"/>
              <a:gd name="connsiteX65" fmla="*/ 253916 w 1286282"/>
              <a:gd name="connsiteY65" fmla="*/ 1181100 h 1645920"/>
              <a:gd name="connsiteX66" fmla="*/ 208196 w 1286282"/>
              <a:gd name="connsiteY66" fmla="*/ 1188720 h 1645920"/>
              <a:gd name="connsiteX67" fmla="*/ 185336 w 1286282"/>
              <a:gd name="connsiteY67" fmla="*/ 1234440 h 1645920"/>
              <a:gd name="connsiteX68" fmla="*/ 170096 w 1286282"/>
              <a:gd name="connsiteY68" fmla="*/ 1211580 h 1645920"/>
              <a:gd name="connsiteX69" fmla="*/ 124376 w 1286282"/>
              <a:gd name="connsiteY69" fmla="*/ 1181100 h 1645920"/>
              <a:gd name="connsiteX70" fmla="*/ 131996 w 1286282"/>
              <a:gd name="connsiteY70" fmla="*/ 1143000 h 1645920"/>
              <a:gd name="connsiteX71" fmla="*/ 147236 w 1286282"/>
              <a:gd name="connsiteY71" fmla="*/ 1120140 h 1645920"/>
              <a:gd name="connsiteX72" fmla="*/ 170096 w 1286282"/>
              <a:gd name="connsiteY72" fmla="*/ 1074420 h 1645920"/>
              <a:gd name="connsiteX73" fmla="*/ 177716 w 1286282"/>
              <a:gd name="connsiteY73" fmla="*/ 1043940 h 1645920"/>
              <a:gd name="connsiteX74" fmla="*/ 185336 w 1286282"/>
              <a:gd name="connsiteY74" fmla="*/ 1005840 h 1645920"/>
              <a:gd name="connsiteX75" fmla="*/ 200576 w 1286282"/>
              <a:gd name="connsiteY75" fmla="*/ 982980 h 1645920"/>
              <a:gd name="connsiteX76" fmla="*/ 177716 w 1286282"/>
              <a:gd name="connsiteY76" fmla="*/ 990600 h 1645920"/>
              <a:gd name="connsiteX77" fmla="*/ 147236 w 1286282"/>
              <a:gd name="connsiteY77" fmla="*/ 1028700 h 1645920"/>
              <a:gd name="connsiteX78" fmla="*/ 116756 w 1286282"/>
              <a:gd name="connsiteY78" fmla="*/ 1005840 h 1645920"/>
              <a:gd name="connsiteX79" fmla="*/ 109136 w 1286282"/>
              <a:gd name="connsiteY79" fmla="*/ 982980 h 1645920"/>
              <a:gd name="connsiteX80" fmla="*/ 86276 w 1286282"/>
              <a:gd name="connsiteY80" fmla="*/ 952500 h 1645920"/>
              <a:gd name="connsiteX81" fmla="*/ 48176 w 1286282"/>
              <a:gd name="connsiteY81" fmla="*/ 906780 h 1645920"/>
              <a:gd name="connsiteX82" fmla="*/ 40556 w 1286282"/>
              <a:gd name="connsiteY82" fmla="*/ 883920 h 1645920"/>
              <a:gd name="connsiteX83" fmla="*/ 32936 w 1286282"/>
              <a:gd name="connsiteY83" fmla="*/ 708660 h 1645920"/>
              <a:gd name="connsiteX84" fmla="*/ 78656 w 1286282"/>
              <a:gd name="connsiteY84" fmla="*/ 701040 h 1645920"/>
              <a:gd name="connsiteX85" fmla="*/ 101516 w 1286282"/>
              <a:gd name="connsiteY85" fmla="*/ 693420 h 1645920"/>
              <a:gd name="connsiteX86" fmla="*/ 131996 w 1286282"/>
              <a:gd name="connsiteY86" fmla="*/ 655320 h 1645920"/>
              <a:gd name="connsiteX87" fmla="*/ 170096 w 1286282"/>
              <a:gd name="connsiteY87" fmla="*/ 617220 h 1645920"/>
              <a:gd name="connsiteX88" fmla="*/ 162476 w 1286282"/>
              <a:gd name="connsiteY88" fmla="*/ 480060 h 1645920"/>
              <a:gd name="connsiteX89" fmla="*/ 147236 w 1286282"/>
              <a:gd name="connsiteY89" fmla="*/ 434340 h 1645920"/>
              <a:gd name="connsiteX90" fmla="*/ 162476 w 1286282"/>
              <a:gd name="connsiteY90" fmla="*/ 388620 h 1645920"/>
              <a:gd name="connsiteX91" fmla="*/ 185336 w 1286282"/>
              <a:gd name="connsiteY91" fmla="*/ 373380 h 1645920"/>
              <a:gd name="connsiteX92" fmla="*/ 208196 w 1286282"/>
              <a:gd name="connsiteY92" fmla="*/ 350520 h 1645920"/>
              <a:gd name="connsiteX93" fmla="*/ 231056 w 1286282"/>
              <a:gd name="connsiteY93" fmla="*/ 342900 h 1645920"/>
              <a:gd name="connsiteX94" fmla="*/ 246296 w 1286282"/>
              <a:gd name="connsiteY94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08296 w 1286282"/>
              <a:gd name="connsiteY35" fmla="*/ 1318260 h 1645920"/>
              <a:gd name="connsiteX36" fmla="*/ 939716 w 1286282"/>
              <a:gd name="connsiteY36" fmla="*/ 1348740 h 1645920"/>
              <a:gd name="connsiteX37" fmla="*/ 893996 w 1286282"/>
              <a:gd name="connsiteY37" fmla="*/ 136398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49216 w 1286282"/>
              <a:gd name="connsiteY40" fmla="*/ 1432560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08296 w 1286282"/>
              <a:gd name="connsiteY35" fmla="*/ 1318260 h 1645920"/>
              <a:gd name="connsiteX36" fmla="*/ 939716 w 1286282"/>
              <a:gd name="connsiteY36" fmla="*/ 1348740 h 1645920"/>
              <a:gd name="connsiteX37" fmla="*/ 893996 w 1286282"/>
              <a:gd name="connsiteY37" fmla="*/ 136398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49216 w 1286282"/>
              <a:gd name="connsiteY40" fmla="*/ 1432560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93996 w 1286282"/>
              <a:gd name="connsiteY37" fmla="*/ 136398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49216 w 1286282"/>
              <a:gd name="connsiteY40" fmla="*/ 1432560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49216 w 1286282"/>
              <a:gd name="connsiteY40" fmla="*/ 1432560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7776 w 1286282"/>
              <a:gd name="connsiteY42" fmla="*/ 147828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612056 w 1286282"/>
              <a:gd name="connsiteY43" fmla="*/ 149352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589196 w 1286282"/>
              <a:gd name="connsiteY43" fmla="*/ 147889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9720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589196 w 1286282"/>
              <a:gd name="connsiteY43" fmla="*/ 1478890 h 1645920"/>
              <a:gd name="connsiteX44" fmla="*/ 543476 w 1286282"/>
              <a:gd name="connsiteY44" fmla="*/ 1524000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2405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589196 w 1286282"/>
              <a:gd name="connsiteY43" fmla="*/ 1478890 h 1645920"/>
              <a:gd name="connsiteX44" fmla="*/ 535856 w 1286282"/>
              <a:gd name="connsiteY44" fmla="*/ 1494739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2405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62476 w 1286282"/>
              <a:gd name="connsiteY87" fmla="*/ 480060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62476 w 1286282"/>
              <a:gd name="connsiteY0" fmla="*/ 365760 h 1645920"/>
              <a:gd name="connsiteX1" fmla="*/ 246296 w 1286282"/>
              <a:gd name="connsiteY1" fmla="*/ 327660 h 1645920"/>
              <a:gd name="connsiteX2" fmla="*/ 322496 w 1286282"/>
              <a:gd name="connsiteY2" fmla="*/ 304800 h 1645920"/>
              <a:gd name="connsiteX3" fmla="*/ 345356 w 1286282"/>
              <a:gd name="connsiteY3" fmla="*/ 289560 h 1645920"/>
              <a:gd name="connsiteX4" fmla="*/ 406316 w 1286282"/>
              <a:gd name="connsiteY4" fmla="*/ 266700 h 1645920"/>
              <a:gd name="connsiteX5" fmla="*/ 490136 w 1286282"/>
              <a:gd name="connsiteY5" fmla="*/ 228600 h 1645920"/>
              <a:gd name="connsiteX6" fmla="*/ 566336 w 1286282"/>
              <a:gd name="connsiteY6" fmla="*/ 160020 h 1645920"/>
              <a:gd name="connsiteX7" fmla="*/ 589196 w 1286282"/>
              <a:gd name="connsiteY7" fmla="*/ 137160 h 1645920"/>
              <a:gd name="connsiteX8" fmla="*/ 642536 w 1286282"/>
              <a:gd name="connsiteY8" fmla="*/ 91440 h 1645920"/>
              <a:gd name="connsiteX9" fmla="*/ 665396 w 1286282"/>
              <a:gd name="connsiteY9" fmla="*/ 83820 h 1645920"/>
              <a:gd name="connsiteX10" fmla="*/ 703496 w 1286282"/>
              <a:gd name="connsiteY10" fmla="*/ 53340 h 1645920"/>
              <a:gd name="connsiteX11" fmla="*/ 733976 w 1286282"/>
              <a:gd name="connsiteY11" fmla="*/ 22860 h 1645920"/>
              <a:gd name="connsiteX12" fmla="*/ 756836 w 1286282"/>
              <a:gd name="connsiteY12" fmla="*/ 15240 h 1645920"/>
              <a:gd name="connsiteX13" fmla="*/ 779696 w 1286282"/>
              <a:gd name="connsiteY13" fmla="*/ 0 h 1645920"/>
              <a:gd name="connsiteX14" fmla="*/ 810176 w 1286282"/>
              <a:gd name="connsiteY14" fmla="*/ 7620 h 1645920"/>
              <a:gd name="connsiteX15" fmla="*/ 863516 w 1286282"/>
              <a:gd name="connsiteY15" fmla="*/ 45720 h 1645920"/>
              <a:gd name="connsiteX16" fmla="*/ 886376 w 1286282"/>
              <a:gd name="connsiteY16" fmla="*/ 68580 h 1645920"/>
              <a:gd name="connsiteX17" fmla="*/ 909236 w 1286282"/>
              <a:gd name="connsiteY17" fmla="*/ 76200 h 1645920"/>
              <a:gd name="connsiteX18" fmla="*/ 932096 w 1286282"/>
              <a:gd name="connsiteY18" fmla="*/ 91440 h 1645920"/>
              <a:gd name="connsiteX19" fmla="*/ 985436 w 1286282"/>
              <a:gd name="connsiteY19" fmla="*/ 106680 h 1645920"/>
              <a:gd name="connsiteX20" fmla="*/ 1031156 w 1286282"/>
              <a:gd name="connsiteY20" fmla="*/ 137160 h 1645920"/>
              <a:gd name="connsiteX21" fmla="*/ 1054016 w 1286282"/>
              <a:gd name="connsiteY21" fmla="*/ 160020 h 1645920"/>
              <a:gd name="connsiteX22" fmla="*/ 1084496 w 1286282"/>
              <a:gd name="connsiteY22" fmla="*/ 175260 h 1645920"/>
              <a:gd name="connsiteX23" fmla="*/ 1130216 w 1286282"/>
              <a:gd name="connsiteY23" fmla="*/ 205740 h 1645920"/>
              <a:gd name="connsiteX24" fmla="*/ 1175936 w 1286282"/>
              <a:gd name="connsiteY24" fmla="*/ 228600 h 1645920"/>
              <a:gd name="connsiteX25" fmla="*/ 1221656 w 1286282"/>
              <a:gd name="connsiteY25" fmla="*/ 251460 h 1645920"/>
              <a:gd name="connsiteX26" fmla="*/ 1274996 w 1286282"/>
              <a:gd name="connsiteY26" fmla="*/ 312420 h 1645920"/>
              <a:gd name="connsiteX27" fmla="*/ 1274996 w 1286282"/>
              <a:gd name="connsiteY27" fmla="*/ 464820 h 1645920"/>
              <a:gd name="connsiteX28" fmla="*/ 1259756 w 1286282"/>
              <a:gd name="connsiteY28" fmla="*/ 670560 h 1645920"/>
              <a:gd name="connsiteX29" fmla="*/ 1252136 w 1286282"/>
              <a:gd name="connsiteY29" fmla="*/ 769620 h 1645920"/>
              <a:gd name="connsiteX30" fmla="*/ 1236896 w 1286282"/>
              <a:gd name="connsiteY30" fmla="*/ 853440 h 1645920"/>
              <a:gd name="connsiteX31" fmla="*/ 1244516 w 1286282"/>
              <a:gd name="connsiteY31" fmla="*/ 929640 h 1645920"/>
              <a:gd name="connsiteX32" fmla="*/ 1259756 w 1286282"/>
              <a:gd name="connsiteY32" fmla="*/ 975360 h 1645920"/>
              <a:gd name="connsiteX33" fmla="*/ 1252136 w 1286282"/>
              <a:gd name="connsiteY33" fmla="*/ 1196340 h 1645920"/>
              <a:gd name="connsiteX34" fmla="*/ 1031156 w 1286282"/>
              <a:gd name="connsiteY34" fmla="*/ 1303020 h 1645920"/>
              <a:gd name="connsiteX35" fmla="*/ 1099736 w 1286282"/>
              <a:gd name="connsiteY35" fmla="*/ 1281684 h 1645920"/>
              <a:gd name="connsiteX36" fmla="*/ 939716 w 1286282"/>
              <a:gd name="connsiteY36" fmla="*/ 1348740 h 1645920"/>
              <a:gd name="connsiteX37" fmla="*/ 886376 w 1286282"/>
              <a:gd name="connsiteY37" fmla="*/ 1349350 h 1645920"/>
              <a:gd name="connsiteX38" fmla="*/ 817796 w 1286282"/>
              <a:gd name="connsiteY38" fmla="*/ 1402080 h 1645920"/>
              <a:gd name="connsiteX39" fmla="*/ 772076 w 1286282"/>
              <a:gd name="connsiteY39" fmla="*/ 1417320 h 1645920"/>
              <a:gd name="connsiteX40" fmla="*/ 733976 w 1286282"/>
              <a:gd name="connsiteY40" fmla="*/ 1395984 h 1645920"/>
              <a:gd name="connsiteX41" fmla="*/ 703496 w 1286282"/>
              <a:gd name="connsiteY41" fmla="*/ 1447800 h 1645920"/>
              <a:gd name="connsiteX42" fmla="*/ 650156 w 1286282"/>
              <a:gd name="connsiteY42" fmla="*/ 1463650 h 1645920"/>
              <a:gd name="connsiteX43" fmla="*/ 589196 w 1286282"/>
              <a:gd name="connsiteY43" fmla="*/ 1478890 h 1645920"/>
              <a:gd name="connsiteX44" fmla="*/ 535856 w 1286282"/>
              <a:gd name="connsiteY44" fmla="*/ 1494739 h 1645920"/>
              <a:gd name="connsiteX45" fmla="*/ 490136 w 1286282"/>
              <a:gd name="connsiteY45" fmla="*/ 1546860 h 1645920"/>
              <a:gd name="connsiteX46" fmla="*/ 467276 w 1286282"/>
              <a:gd name="connsiteY46" fmla="*/ 1554480 h 1645920"/>
              <a:gd name="connsiteX47" fmla="*/ 436796 w 1286282"/>
              <a:gd name="connsiteY47" fmla="*/ 1562405 h 1645920"/>
              <a:gd name="connsiteX48" fmla="*/ 360596 w 1286282"/>
              <a:gd name="connsiteY48" fmla="*/ 1600200 h 1645920"/>
              <a:gd name="connsiteX49" fmla="*/ 314876 w 1286282"/>
              <a:gd name="connsiteY49" fmla="*/ 1630680 h 1645920"/>
              <a:gd name="connsiteX50" fmla="*/ 292016 w 1286282"/>
              <a:gd name="connsiteY50" fmla="*/ 1645920 h 1645920"/>
              <a:gd name="connsiteX51" fmla="*/ 284396 w 1286282"/>
              <a:gd name="connsiteY51" fmla="*/ 1623060 h 1645920"/>
              <a:gd name="connsiteX52" fmla="*/ 307256 w 1286282"/>
              <a:gd name="connsiteY52" fmla="*/ 1546860 h 1645920"/>
              <a:gd name="connsiteX53" fmla="*/ 330116 w 1286282"/>
              <a:gd name="connsiteY53" fmla="*/ 1501140 h 1645920"/>
              <a:gd name="connsiteX54" fmla="*/ 307256 w 1286282"/>
              <a:gd name="connsiteY54" fmla="*/ 1478280 h 1645920"/>
              <a:gd name="connsiteX55" fmla="*/ 299636 w 1286282"/>
              <a:gd name="connsiteY55" fmla="*/ 1455420 h 1645920"/>
              <a:gd name="connsiteX56" fmla="*/ 284396 w 1286282"/>
              <a:gd name="connsiteY56" fmla="*/ 1432560 h 1645920"/>
              <a:gd name="connsiteX57" fmla="*/ 269156 w 1286282"/>
              <a:gd name="connsiteY57" fmla="*/ 1394460 h 1645920"/>
              <a:gd name="connsiteX58" fmla="*/ 246296 w 1286282"/>
              <a:gd name="connsiteY58" fmla="*/ 1348740 h 1645920"/>
              <a:gd name="connsiteX59" fmla="*/ 284396 w 1286282"/>
              <a:gd name="connsiteY59" fmla="*/ 1310640 h 1645920"/>
              <a:gd name="connsiteX60" fmla="*/ 292016 w 1286282"/>
              <a:gd name="connsiteY60" fmla="*/ 1287780 h 1645920"/>
              <a:gd name="connsiteX61" fmla="*/ 337736 w 1286282"/>
              <a:gd name="connsiteY61" fmla="*/ 1257300 h 1645920"/>
              <a:gd name="connsiteX62" fmla="*/ 352976 w 1286282"/>
              <a:gd name="connsiteY62" fmla="*/ 1234440 h 1645920"/>
              <a:gd name="connsiteX63" fmla="*/ 322496 w 1286282"/>
              <a:gd name="connsiteY63" fmla="*/ 1203960 h 1645920"/>
              <a:gd name="connsiteX64" fmla="*/ 253916 w 1286282"/>
              <a:gd name="connsiteY64" fmla="*/ 1181100 h 1645920"/>
              <a:gd name="connsiteX65" fmla="*/ 208196 w 1286282"/>
              <a:gd name="connsiteY65" fmla="*/ 1188720 h 1645920"/>
              <a:gd name="connsiteX66" fmla="*/ 185336 w 1286282"/>
              <a:gd name="connsiteY66" fmla="*/ 1234440 h 1645920"/>
              <a:gd name="connsiteX67" fmla="*/ 170096 w 1286282"/>
              <a:gd name="connsiteY67" fmla="*/ 1211580 h 1645920"/>
              <a:gd name="connsiteX68" fmla="*/ 124376 w 1286282"/>
              <a:gd name="connsiteY68" fmla="*/ 1181100 h 1645920"/>
              <a:gd name="connsiteX69" fmla="*/ 131996 w 1286282"/>
              <a:gd name="connsiteY69" fmla="*/ 1143000 h 1645920"/>
              <a:gd name="connsiteX70" fmla="*/ 147236 w 1286282"/>
              <a:gd name="connsiteY70" fmla="*/ 1120140 h 1645920"/>
              <a:gd name="connsiteX71" fmla="*/ 170096 w 1286282"/>
              <a:gd name="connsiteY71" fmla="*/ 1074420 h 1645920"/>
              <a:gd name="connsiteX72" fmla="*/ 177716 w 1286282"/>
              <a:gd name="connsiteY72" fmla="*/ 1043940 h 1645920"/>
              <a:gd name="connsiteX73" fmla="*/ 185336 w 1286282"/>
              <a:gd name="connsiteY73" fmla="*/ 1005840 h 1645920"/>
              <a:gd name="connsiteX74" fmla="*/ 200576 w 1286282"/>
              <a:gd name="connsiteY74" fmla="*/ 982980 h 1645920"/>
              <a:gd name="connsiteX75" fmla="*/ 177716 w 1286282"/>
              <a:gd name="connsiteY75" fmla="*/ 990600 h 1645920"/>
              <a:gd name="connsiteX76" fmla="*/ 147236 w 1286282"/>
              <a:gd name="connsiteY76" fmla="*/ 1028700 h 1645920"/>
              <a:gd name="connsiteX77" fmla="*/ 116756 w 1286282"/>
              <a:gd name="connsiteY77" fmla="*/ 1005840 h 1645920"/>
              <a:gd name="connsiteX78" fmla="*/ 109136 w 1286282"/>
              <a:gd name="connsiteY78" fmla="*/ 982980 h 1645920"/>
              <a:gd name="connsiteX79" fmla="*/ 86276 w 1286282"/>
              <a:gd name="connsiteY79" fmla="*/ 952500 h 1645920"/>
              <a:gd name="connsiteX80" fmla="*/ 48176 w 1286282"/>
              <a:gd name="connsiteY80" fmla="*/ 906780 h 1645920"/>
              <a:gd name="connsiteX81" fmla="*/ 40556 w 1286282"/>
              <a:gd name="connsiteY81" fmla="*/ 883920 h 1645920"/>
              <a:gd name="connsiteX82" fmla="*/ 32936 w 1286282"/>
              <a:gd name="connsiteY82" fmla="*/ 708660 h 1645920"/>
              <a:gd name="connsiteX83" fmla="*/ 78656 w 1286282"/>
              <a:gd name="connsiteY83" fmla="*/ 701040 h 1645920"/>
              <a:gd name="connsiteX84" fmla="*/ 101516 w 1286282"/>
              <a:gd name="connsiteY84" fmla="*/ 693420 h 1645920"/>
              <a:gd name="connsiteX85" fmla="*/ 131996 w 1286282"/>
              <a:gd name="connsiteY85" fmla="*/ 655320 h 1645920"/>
              <a:gd name="connsiteX86" fmla="*/ 170096 w 1286282"/>
              <a:gd name="connsiteY86" fmla="*/ 617220 h 1645920"/>
              <a:gd name="connsiteX87" fmla="*/ 148330 w 1286282"/>
              <a:gd name="connsiteY87" fmla="*/ 512065 h 1645920"/>
              <a:gd name="connsiteX88" fmla="*/ 147236 w 1286282"/>
              <a:gd name="connsiteY88" fmla="*/ 434340 h 1645920"/>
              <a:gd name="connsiteX89" fmla="*/ 162476 w 1286282"/>
              <a:gd name="connsiteY89" fmla="*/ 388620 h 1645920"/>
              <a:gd name="connsiteX90" fmla="*/ 185336 w 1286282"/>
              <a:gd name="connsiteY90" fmla="*/ 373380 h 1645920"/>
              <a:gd name="connsiteX91" fmla="*/ 208196 w 1286282"/>
              <a:gd name="connsiteY91" fmla="*/ 350520 h 1645920"/>
              <a:gd name="connsiteX92" fmla="*/ 231056 w 1286282"/>
              <a:gd name="connsiteY92" fmla="*/ 342900 h 1645920"/>
              <a:gd name="connsiteX93" fmla="*/ 246296 w 1286282"/>
              <a:gd name="connsiteY93" fmla="*/ 335280 h 1645920"/>
              <a:gd name="connsiteX0" fmla="*/ 141262 w 1265068"/>
              <a:gd name="connsiteY0" fmla="*/ 365760 h 1645920"/>
              <a:gd name="connsiteX1" fmla="*/ 225082 w 1265068"/>
              <a:gd name="connsiteY1" fmla="*/ 327660 h 1645920"/>
              <a:gd name="connsiteX2" fmla="*/ 301282 w 1265068"/>
              <a:gd name="connsiteY2" fmla="*/ 304800 h 1645920"/>
              <a:gd name="connsiteX3" fmla="*/ 324142 w 1265068"/>
              <a:gd name="connsiteY3" fmla="*/ 289560 h 1645920"/>
              <a:gd name="connsiteX4" fmla="*/ 385102 w 1265068"/>
              <a:gd name="connsiteY4" fmla="*/ 266700 h 1645920"/>
              <a:gd name="connsiteX5" fmla="*/ 468922 w 1265068"/>
              <a:gd name="connsiteY5" fmla="*/ 228600 h 1645920"/>
              <a:gd name="connsiteX6" fmla="*/ 545122 w 1265068"/>
              <a:gd name="connsiteY6" fmla="*/ 160020 h 1645920"/>
              <a:gd name="connsiteX7" fmla="*/ 567982 w 1265068"/>
              <a:gd name="connsiteY7" fmla="*/ 137160 h 1645920"/>
              <a:gd name="connsiteX8" fmla="*/ 621322 w 1265068"/>
              <a:gd name="connsiteY8" fmla="*/ 91440 h 1645920"/>
              <a:gd name="connsiteX9" fmla="*/ 644182 w 1265068"/>
              <a:gd name="connsiteY9" fmla="*/ 83820 h 1645920"/>
              <a:gd name="connsiteX10" fmla="*/ 682282 w 1265068"/>
              <a:gd name="connsiteY10" fmla="*/ 53340 h 1645920"/>
              <a:gd name="connsiteX11" fmla="*/ 712762 w 1265068"/>
              <a:gd name="connsiteY11" fmla="*/ 22860 h 1645920"/>
              <a:gd name="connsiteX12" fmla="*/ 735622 w 1265068"/>
              <a:gd name="connsiteY12" fmla="*/ 15240 h 1645920"/>
              <a:gd name="connsiteX13" fmla="*/ 758482 w 1265068"/>
              <a:gd name="connsiteY13" fmla="*/ 0 h 1645920"/>
              <a:gd name="connsiteX14" fmla="*/ 788962 w 1265068"/>
              <a:gd name="connsiteY14" fmla="*/ 7620 h 1645920"/>
              <a:gd name="connsiteX15" fmla="*/ 842302 w 1265068"/>
              <a:gd name="connsiteY15" fmla="*/ 45720 h 1645920"/>
              <a:gd name="connsiteX16" fmla="*/ 865162 w 1265068"/>
              <a:gd name="connsiteY16" fmla="*/ 68580 h 1645920"/>
              <a:gd name="connsiteX17" fmla="*/ 888022 w 1265068"/>
              <a:gd name="connsiteY17" fmla="*/ 76200 h 1645920"/>
              <a:gd name="connsiteX18" fmla="*/ 910882 w 1265068"/>
              <a:gd name="connsiteY18" fmla="*/ 91440 h 1645920"/>
              <a:gd name="connsiteX19" fmla="*/ 964222 w 1265068"/>
              <a:gd name="connsiteY19" fmla="*/ 106680 h 1645920"/>
              <a:gd name="connsiteX20" fmla="*/ 1009942 w 1265068"/>
              <a:gd name="connsiteY20" fmla="*/ 137160 h 1645920"/>
              <a:gd name="connsiteX21" fmla="*/ 1032802 w 1265068"/>
              <a:gd name="connsiteY21" fmla="*/ 160020 h 1645920"/>
              <a:gd name="connsiteX22" fmla="*/ 1063282 w 1265068"/>
              <a:gd name="connsiteY22" fmla="*/ 175260 h 1645920"/>
              <a:gd name="connsiteX23" fmla="*/ 1109002 w 1265068"/>
              <a:gd name="connsiteY23" fmla="*/ 205740 h 1645920"/>
              <a:gd name="connsiteX24" fmla="*/ 1154722 w 1265068"/>
              <a:gd name="connsiteY24" fmla="*/ 228600 h 1645920"/>
              <a:gd name="connsiteX25" fmla="*/ 1200442 w 1265068"/>
              <a:gd name="connsiteY25" fmla="*/ 251460 h 1645920"/>
              <a:gd name="connsiteX26" fmla="*/ 1253782 w 1265068"/>
              <a:gd name="connsiteY26" fmla="*/ 312420 h 1645920"/>
              <a:gd name="connsiteX27" fmla="*/ 1253782 w 1265068"/>
              <a:gd name="connsiteY27" fmla="*/ 464820 h 1645920"/>
              <a:gd name="connsiteX28" fmla="*/ 1238542 w 1265068"/>
              <a:gd name="connsiteY28" fmla="*/ 670560 h 1645920"/>
              <a:gd name="connsiteX29" fmla="*/ 1230922 w 1265068"/>
              <a:gd name="connsiteY29" fmla="*/ 769620 h 1645920"/>
              <a:gd name="connsiteX30" fmla="*/ 1215682 w 1265068"/>
              <a:gd name="connsiteY30" fmla="*/ 853440 h 1645920"/>
              <a:gd name="connsiteX31" fmla="*/ 1223302 w 1265068"/>
              <a:gd name="connsiteY31" fmla="*/ 929640 h 1645920"/>
              <a:gd name="connsiteX32" fmla="*/ 1238542 w 1265068"/>
              <a:gd name="connsiteY32" fmla="*/ 975360 h 1645920"/>
              <a:gd name="connsiteX33" fmla="*/ 1230922 w 1265068"/>
              <a:gd name="connsiteY33" fmla="*/ 1196340 h 1645920"/>
              <a:gd name="connsiteX34" fmla="*/ 1009942 w 1265068"/>
              <a:gd name="connsiteY34" fmla="*/ 1303020 h 1645920"/>
              <a:gd name="connsiteX35" fmla="*/ 1078522 w 1265068"/>
              <a:gd name="connsiteY35" fmla="*/ 1281684 h 1645920"/>
              <a:gd name="connsiteX36" fmla="*/ 918502 w 1265068"/>
              <a:gd name="connsiteY36" fmla="*/ 1348740 h 1645920"/>
              <a:gd name="connsiteX37" fmla="*/ 865162 w 1265068"/>
              <a:gd name="connsiteY37" fmla="*/ 1349350 h 1645920"/>
              <a:gd name="connsiteX38" fmla="*/ 796582 w 1265068"/>
              <a:gd name="connsiteY38" fmla="*/ 1402080 h 1645920"/>
              <a:gd name="connsiteX39" fmla="*/ 750862 w 1265068"/>
              <a:gd name="connsiteY39" fmla="*/ 1417320 h 1645920"/>
              <a:gd name="connsiteX40" fmla="*/ 712762 w 1265068"/>
              <a:gd name="connsiteY40" fmla="*/ 1395984 h 1645920"/>
              <a:gd name="connsiteX41" fmla="*/ 682282 w 1265068"/>
              <a:gd name="connsiteY41" fmla="*/ 1447800 h 1645920"/>
              <a:gd name="connsiteX42" fmla="*/ 628942 w 1265068"/>
              <a:gd name="connsiteY42" fmla="*/ 1463650 h 1645920"/>
              <a:gd name="connsiteX43" fmla="*/ 567982 w 1265068"/>
              <a:gd name="connsiteY43" fmla="*/ 1478890 h 1645920"/>
              <a:gd name="connsiteX44" fmla="*/ 514642 w 1265068"/>
              <a:gd name="connsiteY44" fmla="*/ 1494739 h 1645920"/>
              <a:gd name="connsiteX45" fmla="*/ 468922 w 1265068"/>
              <a:gd name="connsiteY45" fmla="*/ 1546860 h 1645920"/>
              <a:gd name="connsiteX46" fmla="*/ 446062 w 1265068"/>
              <a:gd name="connsiteY46" fmla="*/ 1554480 h 1645920"/>
              <a:gd name="connsiteX47" fmla="*/ 415582 w 1265068"/>
              <a:gd name="connsiteY47" fmla="*/ 1562405 h 1645920"/>
              <a:gd name="connsiteX48" fmla="*/ 339382 w 1265068"/>
              <a:gd name="connsiteY48" fmla="*/ 1600200 h 1645920"/>
              <a:gd name="connsiteX49" fmla="*/ 293662 w 1265068"/>
              <a:gd name="connsiteY49" fmla="*/ 1630680 h 1645920"/>
              <a:gd name="connsiteX50" fmla="*/ 270802 w 1265068"/>
              <a:gd name="connsiteY50" fmla="*/ 1645920 h 1645920"/>
              <a:gd name="connsiteX51" fmla="*/ 263182 w 1265068"/>
              <a:gd name="connsiteY51" fmla="*/ 1623060 h 1645920"/>
              <a:gd name="connsiteX52" fmla="*/ 286042 w 1265068"/>
              <a:gd name="connsiteY52" fmla="*/ 1546860 h 1645920"/>
              <a:gd name="connsiteX53" fmla="*/ 308902 w 1265068"/>
              <a:gd name="connsiteY53" fmla="*/ 1501140 h 1645920"/>
              <a:gd name="connsiteX54" fmla="*/ 286042 w 1265068"/>
              <a:gd name="connsiteY54" fmla="*/ 1478280 h 1645920"/>
              <a:gd name="connsiteX55" fmla="*/ 278422 w 1265068"/>
              <a:gd name="connsiteY55" fmla="*/ 1455420 h 1645920"/>
              <a:gd name="connsiteX56" fmla="*/ 263182 w 1265068"/>
              <a:gd name="connsiteY56" fmla="*/ 1432560 h 1645920"/>
              <a:gd name="connsiteX57" fmla="*/ 247942 w 1265068"/>
              <a:gd name="connsiteY57" fmla="*/ 1394460 h 1645920"/>
              <a:gd name="connsiteX58" fmla="*/ 225082 w 1265068"/>
              <a:gd name="connsiteY58" fmla="*/ 1348740 h 1645920"/>
              <a:gd name="connsiteX59" fmla="*/ 263182 w 1265068"/>
              <a:gd name="connsiteY59" fmla="*/ 1310640 h 1645920"/>
              <a:gd name="connsiteX60" fmla="*/ 270802 w 1265068"/>
              <a:gd name="connsiteY60" fmla="*/ 1287780 h 1645920"/>
              <a:gd name="connsiteX61" fmla="*/ 316522 w 1265068"/>
              <a:gd name="connsiteY61" fmla="*/ 1257300 h 1645920"/>
              <a:gd name="connsiteX62" fmla="*/ 331762 w 1265068"/>
              <a:gd name="connsiteY62" fmla="*/ 1234440 h 1645920"/>
              <a:gd name="connsiteX63" fmla="*/ 301282 w 1265068"/>
              <a:gd name="connsiteY63" fmla="*/ 1203960 h 1645920"/>
              <a:gd name="connsiteX64" fmla="*/ 232702 w 1265068"/>
              <a:gd name="connsiteY64" fmla="*/ 1181100 h 1645920"/>
              <a:gd name="connsiteX65" fmla="*/ 186982 w 1265068"/>
              <a:gd name="connsiteY65" fmla="*/ 1188720 h 1645920"/>
              <a:gd name="connsiteX66" fmla="*/ 164122 w 1265068"/>
              <a:gd name="connsiteY66" fmla="*/ 1234440 h 1645920"/>
              <a:gd name="connsiteX67" fmla="*/ 148882 w 1265068"/>
              <a:gd name="connsiteY67" fmla="*/ 1211580 h 1645920"/>
              <a:gd name="connsiteX68" fmla="*/ 103162 w 1265068"/>
              <a:gd name="connsiteY68" fmla="*/ 1181100 h 1645920"/>
              <a:gd name="connsiteX69" fmla="*/ 110782 w 1265068"/>
              <a:gd name="connsiteY69" fmla="*/ 1143000 h 1645920"/>
              <a:gd name="connsiteX70" fmla="*/ 126022 w 1265068"/>
              <a:gd name="connsiteY70" fmla="*/ 1120140 h 1645920"/>
              <a:gd name="connsiteX71" fmla="*/ 148882 w 1265068"/>
              <a:gd name="connsiteY71" fmla="*/ 1074420 h 1645920"/>
              <a:gd name="connsiteX72" fmla="*/ 156502 w 1265068"/>
              <a:gd name="connsiteY72" fmla="*/ 1043940 h 1645920"/>
              <a:gd name="connsiteX73" fmla="*/ 164122 w 1265068"/>
              <a:gd name="connsiteY73" fmla="*/ 1005840 h 1645920"/>
              <a:gd name="connsiteX74" fmla="*/ 179362 w 1265068"/>
              <a:gd name="connsiteY74" fmla="*/ 982980 h 1645920"/>
              <a:gd name="connsiteX75" fmla="*/ 156502 w 1265068"/>
              <a:gd name="connsiteY75" fmla="*/ 990600 h 1645920"/>
              <a:gd name="connsiteX76" fmla="*/ 126022 w 1265068"/>
              <a:gd name="connsiteY76" fmla="*/ 1028700 h 1645920"/>
              <a:gd name="connsiteX77" fmla="*/ 95542 w 1265068"/>
              <a:gd name="connsiteY77" fmla="*/ 1005840 h 1645920"/>
              <a:gd name="connsiteX78" fmla="*/ 87922 w 1265068"/>
              <a:gd name="connsiteY78" fmla="*/ 982980 h 1645920"/>
              <a:gd name="connsiteX79" fmla="*/ 65062 w 1265068"/>
              <a:gd name="connsiteY79" fmla="*/ 952500 h 1645920"/>
              <a:gd name="connsiteX80" fmla="*/ 26962 w 1265068"/>
              <a:gd name="connsiteY80" fmla="*/ 906780 h 1645920"/>
              <a:gd name="connsiteX81" fmla="*/ 19342 w 1265068"/>
              <a:gd name="connsiteY81" fmla="*/ 883920 h 1645920"/>
              <a:gd name="connsiteX82" fmla="*/ 11722 w 1265068"/>
              <a:gd name="connsiteY82" fmla="*/ 708660 h 1645920"/>
              <a:gd name="connsiteX83" fmla="*/ 57442 w 1265068"/>
              <a:gd name="connsiteY83" fmla="*/ 698754 h 1645920"/>
              <a:gd name="connsiteX84" fmla="*/ 80302 w 1265068"/>
              <a:gd name="connsiteY84" fmla="*/ 693420 h 1645920"/>
              <a:gd name="connsiteX85" fmla="*/ 110782 w 1265068"/>
              <a:gd name="connsiteY85" fmla="*/ 655320 h 1645920"/>
              <a:gd name="connsiteX86" fmla="*/ 148882 w 1265068"/>
              <a:gd name="connsiteY86" fmla="*/ 617220 h 1645920"/>
              <a:gd name="connsiteX87" fmla="*/ 127116 w 1265068"/>
              <a:gd name="connsiteY87" fmla="*/ 512065 h 1645920"/>
              <a:gd name="connsiteX88" fmla="*/ 126022 w 1265068"/>
              <a:gd name="connsiteY88" fmla="*/ 434340 h 1645920"/>
              <a:gd name="connsiteX89" fmla="*/ 141262 w 1265068"/>
              <a:gd name="connsiteY89" fmla="*/ 388620 h 1645920"/>
              <a:gd name="connsiteX90" fmla="*/ 164122 w 1265068"/>
              <a:gd name="connsiteY90" fmla="*/ 373380 h 1645920"/>
              <a:gd name="connsiteX91" fmla="*/ 186982 w 1265068"/>
              <a:gd name="connsiteY91" fmla="*/ 350520 h 1645920"/>
              <a:gd name="connsiteX92" fmla="*/ 209842 w 1265068"/>
              <a:gd name="connsiteY92" fmla="*/ 342900 h 1645920"/>
              <a:gd name="connsiteX93" fmla="*/ 225082 w 1265068"/>
              <a:gd name="connsiteY93" fmla="*/ 335280 h 1645920"/>
              <a:gd name="connsiteX0" fmla="*/ 141262 w 1265068"/>
              <a:gd name="connsiteY0" fmla="*/ 365760 h 1645920"/>
              <a:gd name="connsiteX1" fmla="*/ 225082 w 1265068"/>
              <a:gd name="connsiteY1" fmla="*/ 327660 h 1645920"/>
              <a:gd name="connsiteX2" fmla="*/ 301282 w 1265068"/>
              <a:gd name="connsiteY2" fmla="*/ 304800 h 1645920"/>
              <a:gd name="connsiteX3" fmla="*/ 324142 w 1265068"/>
              <a:gd name="connsiteY3" fmla="*/ 289560 h 1645920"/>
              <a:gd name="connsiteX4" fmla="*/ 385102 w 1265068"/>
              <a:gd name="connsiteY4" fmla="*/ 266700 h 1645920"/>
              <a:gd name="connsiteX5" fmla="*/ 468922 w 1265068"/>
              <a:gd name="connsiteY5" fmla="*/ 228600 h 1645920"/>
              <a:gd name="connsiteX6" fmla="*/ 545122 w 1265068"/>
              <a:gd name="connsiteY6" fmla="*/ 160020 h 1645920"/>
              <a:gd name="connsiteX7" fmla="*/ 567982 w 1265068"/>
              <a:gd name="connsiteY7" fmla="*/ 137160 h 1645920"/>
              <a:gd name="connsiteX8" fmla="*/ 621322 w 1265068"/>
              <a:gd name="connsiteY8" fmla="*/ 91440 h 1645920"/>
              <a:gd name="connsiteX9" fmla="*/ 644182 w 1265068"/>
              <a:gd name="connsiteY9" fmla="*/ 83820 h 1645920"/>
              <a:gd name="connsiteX10" fmla="*/ 682282 w 1265068"/>
              <a:gd name="connsiteY10" fmla="*/ 53340 h 1645920"/>
              <a:gd name="connsiteX11" fmla="*/ 712762 w 1265068"/>
              <a:gd name="connsiteY11" fmla="*/ 22860 h 1645920"/>
              <a:gd name="connsiteX12" fmla="*/ 735622 w 1265068"/>
              <a:gd name="connsiteY12" fmla="*/ 15240 h 1645920"/>
              <a:gd name="connsiteX13" fmla="*/ 758482 w 1265068"/>
              <a:gd name="connsiteY13" fmla="*/ 0 h 1645920"/>
              <a:gd name="connsiteX14" fmla="*/ 788962 w 1265068"/>
              <a:gd name="connsiteY14" fmla="*/ 7620 h 1645920"/>
              <a:gd name="connsiteX15" fmla="*/ 842302 w 1265068"/>
              <a:gd name="connsiteY15" fmla="*/ 45720 h 1645920"/>
              <a:gd name="connsiteX16" fmla="*/ 865162 w 1265068"/>
              <a:gd name="connsiteY16" fmla="*/ 68580 h 1645920"/>
              <a:gd name="connsiteX17" fmla="*/ 888022 w 1265068"/>
              <a:gd name="connsiteY17" fmla="*/ 76200 h 1645920"/>
              <a:gd name="connsiteX18" fmla="*/ 910882 w 1265068"/>
              <a:gd name="connsiteY18" fmla="*/ 91440 h 1645920"/>
              <a:gd name="connsiteX19" fmla="*/ 964222 w 1265068"/>
              <a:gd name="connsiteY19" fmla="*/ 106680 h 1645920"/>
              <a:gd name="connsiteX20" fmla="*/ 1009942 w 1265068"/>
              <a:gd name="connsiteY20" fmla="*/ 137160 h 1645920"/>
              <a:gd name="connsiteX21" fmla="*/ 1032802 w 1265068"/>
              <a:gd name="connsiteY21" fmla="*/ 160020 h 1645920"/>
              <a:gd name="connsiteX22" fmla="*/ 1063282 w 1265068"/>
              <a:gd name="connsiteY22" fmla="*/ 175260 h 1645920"/>
              <a:gd name="connsiteX23" fmla="*/ 1109002 w 1265068"/>
              <a:gd name="connsiteY23" fmla="*/ 205740 h 1645920"/>
              <a:gd name="connsiteX24" fmla="*/ 1154722 w 1265068"/>
              <a:gd name="connsiteY24" fmla="*/ 228600 h 1645920"/>
              <a:gd name="connsiteX25" fmla="*/ 1200442 w 1265068"/>
              <a:gd name="connsiteY25" fmla="*/ 251460 h 1645920"/>
              <a:gd name="connsiteX26" fmla="*/ 1253782 w 1265068"/>
              <a:gd name="connsiteY26" fmla="*/ 312420 h 1645920"/>
              <a:gd name="connsiteX27" fmla="*/ 1253782 w 1265068"/>
              <a:gd name="connsiteY27" fmla="*/ 464820 h 1645920"/>
              <a:gd name="connsiteX28" fmla="*/ 1238542 w 1265068"/>
              <a:gd name="connsiteY28" fmla="*/ 670560 h 1645920"/>
              <a:gd name="connsiteX29" fmla="*/ 1230922 w 1265068"/>
              <a:gd name="connsiteY29" fmla="*/ 769620 h 1645920"/>
              <a:gd name="connsiteX30" fmla="*/ 1215682 w 1265068"/>
              <a:gd name="connsiteY30" fmla="*/ 853440 h 1645920"/>
              <a:gd name="connsiteX31" fmla="*/ 1223302 w 1265068"/>
              <a:gd name="connsiteY31" fmla="*/ 929640 h 1645920"/>
              <a:gd name="connsiteX32" fmla="*/ 1238542 w 1265068"/>
              <a:gd name="connsiteY32" fmla="*/ 975360 h 1645920"/>
              <a:gd name="connsiteX33" fmla="*/ 1230922 w 1265068"/>
              <a:gd name="connsiteY33" fmla="*/ 1196340 h 1645920"/>
              <a:gd name="connsiteX34" fmla="*/ 1009942 w 1265068"/>
              <a:gd name="connsiteY34" fmla="*/ 1303020 h 1645920"/>
              <a:gd name="connsiteX35" fmla="*/ 1078522 w 1265068"/>
              <a:gd name="connsiteY35" fmla="*/ 1281684 h 1645920"/>
              <a:gd name="connsiteX36" fmla="*/ 918502 w 1265068"/>
              <a:gd name="connsiteY36" fmla="*/ 1348740 h 1645920"/>
              <a:gd name="connsiteX37" fmla="*/ 865162 w 1265068"/>
              <a:gd name="connsiteY37" fmla="*/ 1349350 h 1645920"/>
              <a:gd name="connsiteX38" fmla="*/ 796582 w 1265068"/>
              <a:gd name="connsiteY38" fmla="*/ 1402080 h 1645920"/>
              <a:gd name="connsiteX39" fmla="*/ 750862 w 1265068"/>
              <a:gd name="connsiteY39" fmla="*/ 1417320 h 1645920"/>
              <a:gd name="connsiteX40" fmla="*/ 712762 w 1265068"/>
              <a:gd name="connsiteY40" fmla="*/ 1395984 h 1645920"/>
              <a:gd name="connsiteX41" fmla="*/ 682282 w 1265068"/>
              <a:gd name="connsiteY41" fmla="*/ 1447800 h 1645920"/>
              <a:gd name="connsiteX42" fmla="*/ 628942 w 1265068"/>
              <a:gd name="connsiteY42" fmla="*/ 1463650 h 1645920"/>
              <a:gd name="connsiteX43" fmla="*/ 567982 w 1265068"/>
              <a:gd name="connsiteY43" fmla="*/ 1478890 h 1645920"/>
              <a:gd name="connsiteX44" fmla="*/ 514642 w 1265068"/>
              <a:gd name="connsiteY44" fmla="*/ 1494739 h 1645920"/>
              <a:gd name="connsiteX45" fmla="*/ 468922 w 1265068"/>
              <a:gd name="connsiteY45" fmla="*/ 1546860 h 1645920"/>
              <a:gd name="connsiteX46" fmla="*/ 446062 w 1265068"/>
              <a:gd name="connsiteY46" fmla="*/ 1554480 h 1645920"/>
              <a:gd name="connsiteX47" fmla="*/ 415582 w 1265068"/>
              <a:gd name="connsiteY47" fmla="*/ 1562405 h 1645920"/>
              <a:gd name="connsiteX48" fmla="*/ 339382 w 1265068"/>
              <a:gd name="connsiteY48" fmla="*/ 1600200 h 1645920"/>
              <a:gd name="connsiteX49" fmla="*/ 293662 w 1265068"/>
              <a:gd name="connsiteY49" fmla="*/ 1630680 h 1645920"/>
              <a:gd name="connsiteX50" fmla="*/ 270802 w 1265068"/>
              <a:gd name="connsiteY50" fmla="*/ 1645920 h 1645920"/>
              <a:gd name="connsiteX51" fmla="*/ 263182 w 1265068"/>
              <a:gd name="connsiteY51" fmla="*/ 1623060 h 1645920"/>
              <a:gd name="connsiteX52" fmla="*/ 286042 w 1265068"/>
              <a:gd name="connsiteY52" fmla="*/ 1546860 h 1645920"/>
              <a:gd name="connsiteX53" fmla="*/ 308902 w 1265068"/>
              <a:gd name="connsiteY53" fmla="*/ 1501140 h 1645920"/>
              <a:gd name="connsiteX54" fmla="*/ 286042 w 1265068"/>
              <a:gd name="connsiteY54" fmla="*/ 1478280 h 1645920"/>
              <a:gd name="connsiteX55" fmla="*/ 278422 w 1265068"/>
              <a:gd name="connsiteY55" fmla="*/ 1455420 h 1645920"/>
              <a:gd name="connsiteX56" fmla="*/ 263182 w 1265068"/>
              <a:gd name="connsiteY56" fmla="*/ 1432560 h 1645920"/>
              <a:gd name="connsiteX57" fmla="*/ 247942 w 1265068"/>
              <a:gd name="connsiteY57" fmla="*/ 1394460 h 1645920"/>
              <a:gd name="connsiteX58" fmla="*/ 225082 w 1265068"/>
              <a:gd name="connsiteY58" fmla="*/ 1348740 h 1645920"/>
              <a:gd name="connsiteX59" fmla="*/ 263182 w 1265068"/>
              <a:gd name="connsiteY59" fmla="*/ 1310640 h 1645920"/>
              <a:gd name="connsiteX60" fmla="*/ 270802 w 1265068"/>
              <a:gd name="connsiteY60" fmla="*/ 1287780 h 1645920"/>
              <a:gd name="connsiteX61" fmla="*/ 316522 w 1265068"/>
              <a:gd name="connsiteY61" fmla="*/ 1257300 h 1645920"/>
              <a:gd name="connsiteX62" fmla="*/ 331762 w 1265068"/>
              <a:gd name="connsiteY62" fmla="*/ 1234440 h 1645920"/>
              <a:gd name="connsiteX63" fmla="*/ 301282 w 1265068"/>
              <a:gd name="connsiteY63" fmla="*/ 1203960 h 1645920"/>
              <a:gd name="connsiteX64" fmla="*/ 232702 w 1265068"/>
              <a:gd name="connsiteY64" fmla="*/ 1181100 h 1645920"/>
              <a:gd name="connsiteX65" fmla="*/ 186982 w 1265068"/>
              <a:gd name="connsiteY65" fmla="*/ 1188720 h 1645920"/>
              <a:gd name="connsiteX66" fmla="*/ 164122 w 1265068"/>
              <a:gd name="connsiteY66" fmla="*/ 1234440 h 1645920"/>
              <a:gd name="connsiteX67" fmla="*/ 148882 w 1265068"/>
              <a:gd name="connsiteY67" fmla="*/ 1211580 h 1645920"/>
              <a:gd name="connsiteX68" fmla="*/ 103162 w 1265068"/>
              <a:gd name="connsiteY68" fmla="*/ 1181100 h 1645920"/>
              <a:gd name="connsiteX69" fmla="*/ 110782 w 1265068"/>
              <a:gd name="connsiteY69" fmla="*/ 1143000 h 1645920"/>
              <a:gd name="connsiteX70" fmla="*/ 126022 w 1265068"/>
              <a:gd name="connsiteY70" fmla="*/ 1120140 h 1645920"/>
              <a:gd name="connsiteX71" fmla="*/ 148882 w 1265068"/>
              <a:gd name="connsiteY71" fmla="*/ 1074420 h 1645920"/>
              <a:gd name="connsiteX72" fmla="*/ 156502 w 1265068"/>
              <a:gd name="connsiteY72" fmla="*/ 1043940 h 1645920"/>
              <a:gd name="connsiteX73" fmla="*/ 164122 w 1265068"/>
              <a:gd name="connsiteY73" fmla="*/ 1005840 h 1645920"/>
              <a:gd name="connsiteX74" fmla="*/ 179362 w 1265068"/>
              <a:gd name="connsiteY74" fmla="*/ 982980 h 1645920"/>
              <a:gd name="connsiteX75" fmla="*/ 156502 w 1265068"/>
              <a:gd name="connsiteY75" fmla="*/ 990600 h 1645920"/>
              <a:gd name="connsiteX76" fmla="*/ 126022 w 1265068"/>
              <a:gd name="connsiteY76" fmla="*/ 1028700 h 1645920"/>
              <a:gd name="connsiteX77" fmla="*/ 95542 w 1265068"/>
              <a:gd name="connsiteY77" fmla="*/ 1005840 h 1645920"/>
              <a:gd name="connsiteX78" fmla="*/ 87922 w 1265068"/>
              <a:gd name="connsiteY78" fmla="*/ 982980 h 1645920"/>
              <a:gd name="connsiteX79" fmla="*/ 65062 w 1265068"/>
              <a:gd name="connsiteY79" fmla="*/ 952500 h 1645920"/>
              <a:gd name="connsiteX80" fmla="*/ 26962 w 1265068"/>
              <a:gd name="connsiteY80" fmla="*/ 906780 h 1645920"/>
              <a:gd name="connsiteX81" fmla="*/ 19342 w 1265068"/>
              <a:gd name="connsiteY81" fmla="*/ 883920 h 1645920"/>
              <a:gd name="connsiteX82" fmla="*/ 11722 w 1265068"/>
              <a:gd name="connsiteY82" fmla="*/ 708660 h 1645920"/>
              <a:gd name="connsiteX83" fmla="*/ 57442 w 1265068"/>
              <a:gd name="connsiteY83" fmla="*/ 698754 h 1645920"/>
              <a:gd name="connsiteX84" fmla="*/ 68513 w 1265068"/>
              <a:gd name="connsiteY84" fmla="*/ 672847 h 1645920"/>
              <a:gd name="connsiteX85" fmla="*/ 110782 w 1265068"/>
              <a:gd name="connsiteY85" fmla="*/ 655320 h 1645920"/>
              <a:gd name="connsiteX86" fmla="*/ 148882 w 1265068"/>
              <a:gd name="connsiteY86" fmla="*/ 617220 h 1645920"/>
              <a:gd name="connsiteX87" fmla="*/ 127116 w 1265068"/>
              <a:gd name="connsiteY87" fmla="*/ 512065 h 1645920"/>
              <a:gd name="connsiteX88" fmla="*/ 126022 w 1265068"/>
              <a:gd name="connsiteY88" fmla="*/ 434340 h 1645920"/>
              <a:gd name="connsiteX89" fmla="*/ 141262 w 1265068"/>
              <a:gd name="connsiteY89" fmla="*/ 388620 h 1645920"/>
              <a:gd name="connsiteX90" fmla="*/ 164122 w 1265068"/>
              <a:gd name="connsiteY90" fmla="*/ 373380 h 1645920"/>
              <a:gd name="connsiteX91" fmla="*/ 186982 w 1265068"/>
              <a:gd name="connsiteY91" fmla="*/ 350520 h 1645920"/>
              <a:gd name="connsiteX92" fmla="*/ 209842 w 1265068"/>
              <a:gd name="connsiteY92" fmla="*/ 342900 h 1645920"/>
              <a:gd name="connsiteX93" fmla="*/ 225082 w 1265068"/>
              <a:gd name="connsiteY93" fmla="*/ 335280 h 1645920"/>
              <a:gd name="connsiteX0" fmla="*/ 141262 w 1265068"/>
              <a:gd name="connsiteY0" fmla="*/ 365760 h 1645920"/>
              <a:gd name="connsiteX1" fmla="*/ 225082 w 1265068"/>
              <a:gd name="connsiteY1" fmla="*/ 327660 h 1645920"/>
              <a:gd name="connsiteX2" fmla="*/ 301282 w 1265068"/>
              <a:gd name="connsiteY2" fmla="*/ 304800 h 1645920"/>
              <a:gd name="connsiteX3" fmla="*/ 324142 w 1265068"/>
              <a:gd name="connsiteY3" fmla="*/ 289560 h 1645920"/>
              <a:gd name="connsiteX4" fmla="*/ 385102 w 1265068"/>
              <a:gd name="connsiteY4" fmla="*/ 266700 h 1645920"/>
              <a:gd name="connsiteX5" fmla="*/ 468922 w 1265068"/>
              <a:gd name="connsiteY5" fmla="*/ 228600 h 1645920"/>
              <a:gd name="connsiteX6" fmla="*/ 545122 w 1265068"/>
              <a:gd name="connsiteY6" fmla="*/ 160020 h 1645920"/>
              <a:gd name="connsiteX7" fmla="*/ 567982 w 1265068"/>
              <a:gd name="connsiteY7" fmla="*/ 137160 h 1645920"/>
              <a:gd name="connsiteX8" fmla="*/ 621322 w 1265068"/>
              <a:gd name="connsiteY8" fmla="*/ 91440 h 1645920"/>
              <a:gd name="connsiteX9" fmla="*/ 644182 w 1265068"/>
              <a:gd name="connsiteY9" fmla="*/ 83820 h 1645920"/>
              <a:gd name="connsiteX10" fmla="*/ 682282 w 1265068"/>
              <a:gd name="connsiteY10" fmla="*/ 53340 h 1645920"/>
              <a:gd name="connsiteX11" fmla="*/ 712762 w 1265068"/>
              <a:gd name="connsiteY11" fmla="*/ 22860 h 1645920"/>
              <a:gd name="connsiteX12" fmla="*/ 735622 w 1265068"/>
              <a:gd name="connsiteY12" fmla="*/ 15240 h 1645920"/>
              <a:gd name="connsiteX13" fmla="*/ 758482 w 1265068"/>
              <a:gd name="connsiteY13" fmla="*/ 0 h 1645920"/>
              <a:gd name="connsiteX14" fmla="*/ 788962 w 1265068"/>
              <a:gd name="connsiteY14" fmla="*/ 7620 h 1645920"/>
              <a:gd name="connsiteX15" fmla="*/ 842302 w 1265068"/>
              <a:gd name="connsiteY15" fmla="*/ 45720 h 1645920"/>
              <a:gd name="connsiteX16" fmla="*/ 865162 w 1265068"/>
              <a:gd name="connsiteY16" fmla="*/ 68580 h 1645920"/>
              <a:gd name="connsiteX17" fmla="*/ 888022 w 1265068"/>
              <a:gd name="connsiteY17" fmla="*/ 76200 h 1645920"/>
              <a:gd name="connsiteX18" fmla="*/ 910882 w 1265068"/>
              <a:gd name="connsiteY18" fmla="*/ 91440 h 1645920"/>
              <a:gd name="connsiteX19" fmla="*/ 964222 w 1265068"/>
              <a:gd name="connsiteY19" fmla="*/ 106680 h 1645920"/>
              <a:gd name="connsiteX20" fmla="*/ 1009942 w 1265068"/>
              <a:gd name="connsiteY20" fmla="*/ 137160 h 1645920"/>
              <a:gd name="connsiteX21" fmla="*/ 1032802 w 1265068"/>
              <a:gd name="connsiteY21" fmla="*/ 160020 h 1645920"/>
              <a:gd name="connsiteX22" fmla="*/ 1063282 w 1265068"/>
              <a:gd name="connsiteY22" fmla="*/ 175260 h 1645920"/>
              <a:gd name="connsiteX23" fmla="*/ 1109002 w 1265068"/>
              <a:gd name="connsiteY23" fmla="*/ 205740 h 1645920"/>
              <a:gd name="connsiteX24" fmla="*/ 1154722 w 1265068"/>
              <a:gd name="connsiteY24" fmla="*/ 228600 h 1645920"/>
              <a:gd name="connsiteX25" fmla="*/ 1200442 w 1265068"/>
              <a:gd name="connsiteY25" fmla="*/ 251460 h 1645920"/>
              <a:gd name="connsiteX26" fmla="*/ 1253782 w 1265068"/>
              <a:gd name="connsiteY26" fmla="*/ 312420 h 1645920"/>
              <a:gd name="connsiteX27" fmla="*/ 1253782 w 1265068"/>
              <a:gd name="connsiteY27" fmla="*/ 464820 h 1645920"/>
              <a:gd name="connsiteX28" fmla="*/ 1238542 w 1265068"/>
              <a:gd name="connsiteY28" fmla="*/ 670560 h 1645920"/>
              <a:gd name="connsiteX29" fmla="*/ 1221491 w 1265068"/>
              <a:gd name="connsiteY29" fmla="*/ 765049 h 1645920"/>
              <a:gd name="connsiteX30" fmla="*/ 1215682 w 1265068"/>
              <a:gd name="connsiteY30" fmla="*/ 853440 h 1645920"/>
              <a:gd name="connsiteX31" fmla="*/ 1223302 w 1265068"/>
              <a:gd name="connsiteY31" fmla="*/ 929640 h 1645920"/>
              <a:gd name="connsiteX32" fmla="*/ 1238542 w 1265068"/>
              <a:gd name="connsiteY32" fmla="*/ 975360 h 1645920"/>
              <a:gd name="connsiteX33" fmla="*/ 1230922 w 1265068"/>
              <a:gd name="connsiteY33" fmla="*/ 1196340 h 1645920"/>
              <a:gd name="connsiteX34" fmla="*/ 1009942 w 1265068"/>
              <a:gd name="connsiteY34" fmla="*/ 1303020 h 1645920"/>
              <a:gd name="connsiteX35" fmla="*/ 1078522 w 1265068"/>
              <a:gd name="connsiteY35" fmla="*/ 1281684 h 1645920"/>
              <a:gd name="connsiteX36" fmla="*/ 918502 w 1265068"/>
              <a:gd name="connsiteY36" fmla="*/ 1348740 h 1645920"/>
              <a:gd name="connsiteX37" fmla="*/ 865162 w 1265068"/>
              <a:gd name="connsiteY37" fmla="*/ 1349350 h 1645920"/>
              <a:gd name="connsiteX38" fmla="*/ 796582 w 1265068"/>
              <a:gd name="connsiteY38" fmla="*/ 1402080 h 1645920"/>
              <a:gd name="connsiteX39" fmla="*/ 750862 w 1265068"/>
              <a:gd name="connsiteY39" fmla="*/ 1417320 h 1645920"/>
              <a:gd name="connsiteX40" fmla="*/ 712762 w 1265068"/>
              <a:gd name="connsiteY40" fmla="*/ 1395984 h 1645920"/>
              <a:gd name="connsiteX41" fmla="*/ 682282 w 1265068"/>
              <a:gd name="connsiteY41" fmla="*/ 1447800 h 1645920"/>
              <a:gd name="connsiteX42" fmla="*/ 628942 w 1265068"/>
              <a:gd name="connsiteY42" fmla="*/ 1463650 h 1645920"/>
              <a:gd name="connsiteX43" fmla="*/ 567982 w 1265068"/>
              <a:gd name="connsiteY43" fmla="*/ 1478890 h 1645920"/>
              <a:gd name="connsiteX44" fmla="*/ 514642 w 1265068"/>
              <a:gd name="connsiteY44" fmla="*/ 1494739 h 1645920"/>
              <a:gd name="connsiteX45" fmla="*/ 468922 w 1265068"/>
              <a:gd name="connsiteY45" fmla="*/ 1546860 h 1645920"/>
              <a:gd name="connsiteX46" fmla="*/ 446062 w 1265068"/>
              <a:gd name="connsiteY46" fmla="*/ 1554480 h 1645920"/>
              <a:gd name="connsiteX47" fmla="*/ 415582 w 1265068"/>
              <a:gd name="connsiteY47" fmla="*/ 1562405 h 1645920"/>
              <a:gd name="connsiteX48" fmla="*/ 339382 w 1265068"/>
              <a:gd name="connsiteY48" fmla="*/ 1600200 h 1645920"/>
              <a:gd name="connsiteX49" fmla="*/ 293662 w 1265068"/>
              <a:gd name="connsiteY49" fmla="*/ 1630680 h 1645920"/>
              <a:gd name="connsiteX50" fmla="*/ 270802 w 1265068"/>
              <a:gd name="connsiteY50" fmla="*/ 1645920 h 1645920"/>
              <a:gd name="connsiteX51" fmla="*/ 263182 w 1265068"/>
              <a:gd name="connsiteY51" fmla="*/ 1623060 h 1645920"/>
              <a:gd name="connsiteX52" fmla="*/ 286042 w 1265068"/>
              <a:gd name="connsiteY52" fmla="*/ 1546860 h 1645920"/>
              <a:gd name="connsiteX53" fmla="*/ 308902 w 1265068"/>
              <a:gd name="connsiteY53" fmla="*/ 1501140 h 1645920"/>
              <a:gd name="connsiteX54" fmla="*/ 286042 w 1265068"/>
              <a:gd name="connsiteY54" fmla="*/ 1478280 h 1645920"/>
              <a:gd name="connsiteX55" fmla="*/ 278422 w 1265068"/>
              <a:gd name="connsiteY55" fmla="*/ 1455420 h 1645920"/>
              <a:gd name="connsiteX56" fmla="*/ 263182 w 1265068"/>
              <a:gd name="connsiteY56" fmla="*/ 1432560 h 1645920"/>
              <a:gd name="connsiteX57" fmla="*/ 247942 w 1265068"/>
              <a:gd name="connsiteY57" fmla="*/ 1394460 h 1645920"/>
              <a:gd name="connsiteX58" fmla="*/ 225082 w 1265068"/>
              <a:gd name="connsiteY58" fmla="*/ 1348740 h 1645920"/>
              <a:gd name="connsiteX59" fmla="*/ 263182 w 1265068"/>
              <a:gd name="connsiteY59" fmla="*/ 1310640 h 1645920"/>
              <a:gd name="connsiteX60" fmla="*/ 270802 w 1265068"/>
              <a:gd name="connsiteY60" fmla="*/ 1287780 h 1645920"/>
              <a:gd name="connsiteX61" fmla="*/ 316522 w 1265068"/>
              <a:gd name="connsiteY61" fmla="*/ 1257300 h 1645920"/>
              <a:gd name="connsiteX62" fmla="*/ 331762 w 1265068"/>
              <a:gd name="connsiteY62" fmla="*/ 1234440 h 1645920"/>
              <a:gd name="connsiteX63" fmla="*/ 301282 w 1265068"/>
              <a:gd name="connsiteY63" fmla="*/ 1203960 h 1645920"/>
              <a:gd name="connsiteX64" fmla="*/ 232702 w 1265068"/>
              <a:gd name="connsiteY64" fmla="*/ 1181100 h 1645920"/>
              <a:gd name="connsiteX65" fmla="*/ 186982 w 1265068"/>
              <a:gd name="connsiteY65" fmla="*/ 1188720 h 1645920"/>
              <a:gd name="connsiteX66" fmla="*/ 164122 w 1265068"/>
              <a:gd name="connsiteY66" fmla="*/ 1234440 h 1645920"/>
              <a:gd name="connsiteX67" fmla="*/ 148882 w 1265068"/>
              <a:gd name="connsiteY67" fmla="*/ 1211580 h 1645920"/>
              <a:gd name="connsiteX68" fmla="*/ 103162 w 1265068"/>
              <a:gd name="connsiteY68" fmla="*/ 1181100 h 1645920"/>
              <a:gd name="connsiteX69" fmla="*/ 110782 w 1265068"/>
              <a:gd name="connsiteY69" fmla="*/ 1143000 h 1645920"/>
              <a:gd name="connsiteX70" fmla="*/ 126022 w 1265068"/>
              <a:gd name="connsiteY70" fmla="*/ 1120140 h 1645920"/>
              <a:gd name="connsiteX71" fmla="*/ 148882 w 1265068"/>
              <a:gd name="connsiteY71" fmla="*/ 1074420 h 1645920"/>
              <a:gd name="connsiteX72" fmla="*/ 156502 w 1265068"/>
              <a:gd name="connsiteY72" fmla="*/ 1043940 h 1645920"/>
              <a:gd name="connsiteX73" fmla="*/ 164122 w 1265068"/>
              <a:gd name="connsiteY73" fmla="*/ 1005840 h 1645920"/>
              <a:gd name="connsiteX74" fmla="*/ 179362 w 1265068"/>
              <a:gd name="connsiteY74" fmla="*/ 982980 h 1645920"/>
              <a:gd name="connsiteX75" fmla="*/ 156502 w 1265068"/>
              <a:gd name="connsiteY75" fmla="*/ 990600 h 1645920"/>
              <a:gd name="connsiteX76" fmla="*/ 126022 w 1265068"/>
              <a:gd name="connsiteY76" fmla="*/ 1028700 h 1645920"/>
              <a:gd name="connsiteX77" fmla="*/ 95542 w 1265068"/>
              <a:gd name="connsiteY77" fmla="*/ 1005840 h 1645920"/>
              <a:gd name="connsiteX78" fmla="*/ 87922 w 1265068"/>
              <a:gd name="connsiteY78" fmla="*/ 982980 h 1645920"/>
              <a:gd name="connsiteX79" fmla="*/ 65062 w 1265068"/>
              <a:gd name="connsiteY79" fmla="*/ 952500 h 1645920"/>
              <a:gd name="connsiteX80" fmla="*/ 26962 w 1265068"/>
              <a:gd name="connsiteY80" fmla="*/ 906780 h 1645920"/>
              <a:gd name="connsiteX81" fmla="*/ 19342 w 1265068"/>
              <a:gd name="connsiteY81" fmla="*/ 883920 h 1645920"/>
              <a:gd name="connsiteX82" fmla="*/ 11722 w 1265068"/>
              <a:gd name="connsiteY82" fmla="*/ 708660 h 1645920"/>
              <a:gd name="connsiteX83" fmla="*/ 57442 w 1265068"/>
              <a:gd name="connsiteY83" fmla="*/ 698754 h 1645920"/>
              <a:gd name="connsiteX84" fmla="*/ 68513 w 1265068"/>
              <a:gd name="connsiteY84" fmla="*/ 672847 h 1645920"/>
              <a:gd name="connsiteX85" fmla="*/ 110782 w 1265068"/>
              <a:gd name="connsiteY85" fmla="*/ 655320 h 1645920"/>
              <a:gd name="connsiteX86" fmla="*/ 148882 w 1265068"/>
              <a:gd name="connsiteY86" fmla="*/ 617220 h 1645920"/>
              <a:gd name="connsiteX87" fmla="*/ 127116 w 1265068"/>
              <a:gd name="connsiteY87" fmla="*/ 512065 h 1645920"/>
              <a:gd name="connsiteX88" fmla="*/ 126022 w 1265068"/>
              <a:gd name="connsiteY88" fmla="*/ 434340 h 1645920"/>
              <a:gd name="connsiteX89" fmla="*/ 141262 w 1265068"/>
              <a:gd name="connsiteY89" fmla="*/ 388620 h 1645920"/>
              <a:gd name="connsiteX90" fmla="*/ 164122 w 1265068"/>
              <a:gd name="connsiteY90" fmla="*/ 373380 h 1645920"/>
              <a:gd name="connsiteX91" fmla="*/ 186982 w 1265068"/>
              <a:gd name="connsiteY91" fmla="*/ 350520 h 1645920"/>
              <a:gd name="connsiteX92" fmla="*/ 209842 w 1265068"/>
              <a:gd name="connsiteY92" fmla="*/ 342900 h 1645920"/>
              <a:gd name="connsiteX93" fmla="*/ 225082 w 1265068"/>
              <a:gd name="connsiteY93" fmla="*/ 335280 h 1645920"/>
              <a:gd name="connsiteX0" fmla="*/ 141262 w 1264130"/>
              <a:gd name="connsiteY0" fmla="*/ 365760 h 1645920"/>
              <a:gd name="connsiteX1" fmla="*/ 225082 w 1264130"/>
              <a:gd name="connsiteY1" fmla="*/ 327660 h 1645920"/>
              <a:gd name="connsiteX2" fmla="*/ 301282 w 1264130"/>
              <a:gd name="connsiteY2" fmla="*/ 304800 h 1645920"/>
              <a:gd name="connsiteX3" fmla="*/ 324142 w 1264130"/>
              <a:gd name="connsiteY3" fmla="*/ 289560 h 1645920"/>
              <a:gd name="connsiteX4" fmla="*/ 385102 w 1264130"/>
              <a:gd name="connsiteY4" fmla="*/ 266700 h 1645920"/>
              <a:gd name="connsiteX5" fmla="*/ 468922 w 1264130"/>
              <a:gd name="connsiteY5" fmla="*/ 228600 h 1645920"/>
              <a:gd name="connsiteX6" fmla="*/ 545122 w 1264130"/>
              <a:gd name="connsiteY6" fmla="*/ 160020 h 1645920"/>
              <a:gd name="connsiteX7" fmla="*/ 567982 w 1264130"/>
              <a:gd name="connsiteY7" fmla="*/ 137160 h 1645920"/>
              <a:gd name="connsiteX8" fmla="*/ 621322 w 1264130"/>
              <a:gd name="connsiteY8" fmla="*/ 91440 h 1645920"/>
              <a:gd name="connsiteX9" fmla="*/ 644182 w 1264130"/>
              <a:gd name="connsiteY9" fmla="*/ 83820 h 1645920"/>
              <a:gd name="connsiteX10" fmla="*/ 682282 w 1264130"/>
              <a:gd name="connsiteY10" fmla="*/ 53340 h 1645920"/>
              <a:gd name="connsiteX11" fmla="*/ 712762 w 1264130"/>
              <a:gd name="connsiteY11" fmla="*/ 22860 h 1645920"/>
              <a:gd name="connsiteX12" fmla="*/ 735622 w 1264130"/>
              <a:gd name="connsiteY12" fmla="*/ 15240 h 1645920"/>
              <a:gd name="connsiteX13" fmla="*/ 758482 w 1264130"/>
              <a:gd name="connsiteY13" fmla="*/ 0 h 1645920"/>
              <a:gd name="connsiteX14" fmla="*/ 788962 w 1264130"/>
              <a:gd name="connsiteY14" fmla="*/ 7620 h 1645920"/>
              <a:gd name="connsiteX15" fmla="*/ 842302 w 1264130"/>
              <a:gd name="connsiteY15" fmla="*/ 45720 h 1645920"/>
              <a:gd name="connsiteX16" fmla="*/ 865162 w 1264130"/>
              <a:gd name="connsiteY16" fmla="*/ 68580 h 1645920"/>
              <a:gd name="connsiteX17" fmla="*/ 888022 w 1264130"/>
              <a:gd name="connsiteY17" fmla="*/ 76200 h 1645920"/>
              <a:gd name="connsiteX18" fmla="*/ 910882 w 1264130"/>
              <a:gd name="connsiteY18" fmla="*/ 91440 h 1645920"/>
              <a:gd name="connsiteX19" fmla="*/ 964222 w 1264130"/>
              <a:gd name="connsiteY19" fmla="*/ 106680 h 1645920"/>
              <a:gd name="connsiteX20" fmla="*/ 1009942 w 1264130"/>
              <a:gd name="connsiteY20" fmla="*/ 137160 h 1645920"/>
              <a:gd name="connsiteX21" fmla="*/ 1032802 w 1264130"/>
              <a:gd name="connsiteY21" fmla="*/ 160020 h 1645920"/>
              <a:gd name="connsiteX22" fmla="*/ 1063282 w 1264130"/>
              <a:gd name="connsiteY22" fmla="*/ 175260 h 1645920"/>
              <a:gd name="connsiteX23" fmla="*/ 1109002 w 1264130"/>
              <a:gd name="connsiteY23" fmla="*/ 205740 h 1645920"/>
              <a:gd name="connsiteX24" fmla="*/ 1154722 w 1264130"/>
              <a:gd name="connsiteY24" fmla="*/ 228600 h 1645920"/>
              <a:gd name="connsiteX25" fmla="*/ 1200442 w 1264130"/>
              <a:gd name="connsiteY25" fmla="*/ 251460 h 1645920"/>
              <a:gd name="connsiteX26" fmla="*/ 1253782 w 1264130"/>
              <a:gd name="connsiteY26" fmla="*/ 312420 h 1645920"/>
              <a:gd name="connsiteX27" fmla="*/ 1253782 w 1264130"/>
              <a:gd name="connsiteY27" fmla="*/ 464820 h 1645920"/>
              <a:gd name="connsiteX28" fmla="*/ 1233826 w 1264130"/>
              <a:gd name="connsiteY28" fmla="*/ 670560 h 1645920"/>
              <a:gd name="connsiteX29" fmla="*/ 1221491 w 1264130"/>
              <a:gd name="connsiteY29" fmla="*/ 765049 h 1645920"/>
              <a:gd name="connsiteX30" fmla="*/ 1215682 w 1264130"/>
              <a:gd name="connsiteY30" fmla="*/ 853440 h 1645920"/>
              <a:gd name="connsiteX31" fmla="*/ 1223302 w 1264130"/>
              <a:gd name="connsiteY31" fmla="*/ 929640 h 1645920"/>
              <a:gd name="connsiteX32" fmla="*/ 1238542 w 1264130"/>
              <a:gd name="connsiteY32" fmla="*/ 975360 h 1645920"/>
              <a:gd name="connsiteX33" fmla="*/ 1230922 w 1264130"/>
              <a:gd name="connsiteY33" fmla="*/ 1196340 h 1645920"/>
              <a:gd name="connsiteX34" fmla="*/ 1009942 w 1264130"/>
              <a:gd name="connsiteY34" fmla="*/ 1303020 h 1645920"/>
              <a:gd name="connsiteX35" fmla="*/ 1078522 w 1264130"/>
              <a:gd name="connsiteY35" fmla="*/ 1281684 h 1645920"/>
              <a:gd name="connsiteX36" fmla="*/ 918502 w 1264130"/>
              <a:gd name="connsiteY36" fmla="*/ 1348740 h 1645920"/>
              <a:gd name="connsiteX37" fmla="*/ 865162 w 1264130"/>
              <a:gd name="connsiteY37" fmla="*/ 1349350 h 1645920"/>
              <a:gd name="connsiteX38" fmla="*/ 796582 w 1264130"/>
              <a:gd name="connsiteY38" fmla="*/ 1402080 h 1645920"/>
              <a:gd name="connsiteX39" fmla="*/ 750862 w 1264130"/>
              <a:gd name="connsiteY39" fmla="*/ 1417320 h 1645920"/>
              <a:gd name="connsiteX40" fmla="*/ 712762 w 1264130"/>
              <a:gd name="connsiteY40" fmla="*/ 1395984 h 1645920"/>
              <a:gd name="connsiteX41" fmla="*/ 682282 w 1264130"/>
              <a:gd name="connsiteY41" fmla="*/ 1447800 h 1645920"/>
              <a:gd name="connsiteX42" fmla="*/ 628942 w 1264130"/>
              <a:gd name="connsiteY42" fmla="*/ 1463650 h 1645920"/>
              <a:gd name="connsiteX43" fmla="*/ 567982 w 1264130"/>
              <a:gd name="connsiteY43" fmla="*/ 1478890 h 1645920"/>
              <a:gd name="connsiteX44" fmla="*/ 514642 w 1264130"/>
              <a:gd name="connsiteY44" fmla="*/ 1494739 h 1645920"/>
              <a:gd name="connsiteX45" fmla="*/ 468922 w 1264130"/>
              <a:gd name="connsiteY45" fmla="*/ 1546860 h 1645920"/>
              <a:gd name="connsiteX46" fmla="*/ 446062 w 1264130"/>
              <a:gd name="connsiteY46" fmla="*/ 1554480 h 1645920"/>
              <a:gd name="connsiteX47" fmla="*/ 415582 w 1264130"/>
              <a:gd name="connsiteY47" fmla="*/ 1562405 h 1645920"/>
              <a:gd name="connsiteX48" fmla="*/ 339382 w 1264130"/>
              <a:gd name="connsiteY48" fmla="*/ 1600200 h 1645920"/>
              <a:gd name="connsiteX49" fmla="*/ 293662 w 1264130"/>
              <a:gd name="connsiteY49" fmla="*/ 1630680 h 1645920"/>
              <a:gd name="connsiteX50" fmla="*/ 270802 w 1264130"/>
              <a:gd name="connsiteY50" fmla="*/ 1645920 h 1645920"/>
              <a:gd name="connsiteX51" fmla="*/ 263182 w 1264130"/>
              <a:gd name="connsiteY51" fmla="*/ 1623060 h 1645920"/>
              <a:gd name="connsiteX52" fmla="*/ 286042 w 1264130"/>
              <a:gd name="connsiteY52" fmla="*/ 1546860 h 1645920"/>
              <a:gd name="connsiteX53" fmla="*/ 308902 w 1264130"/>
              <a:gd name="connsiteY53" fmla="*/ 1501140 h 1645920"/>
              <a:gd name="connsiteX54" fmla="*/ 286042 w 1264130"/>
              <a:gd name="connsiteY54" fmla="*/ 1478280 h 1645920"/>
              <a:gd name="connsiteX55" fmla="*/ 278422 w 1264130"/>
              <a:gd name="connsiteY55" fmla="*/ 1455420 h 1645920"/>
              <a:gd name="connsiteX56" fmla="*/ 263182 w 1264130"/>
              <a:gd name="connsiteY56" fmla="*/ 1432560 h 1645920"/>
              <a:gd name="connsiteX57" fmla="*/ 247942 w 1264130"/>
              <a:gd name="connsiteY57" fmla="*/ 1394460 h 1645920"/>
              <a:gd name="connsiteX58" fmla="*/ 225082 w 1264130"/>
              <a:gd name="connsiteY58" fmla="*/ 1348740 h 1645920"/>
              <a:gd name="connsiteX59" fmla="*/ 263182 w 1264130"/>
              <a:gd name="connsiteY59" fmla="*/ 1310640 h 1645920"/>
              <a:gd name="connsiteX60" fmla="*/ 270802 w 1264130"/>
              <a:gd name="connsiteY60" fmla="*/ 1287780 h 1645920"/>
              <a:gd name="connsiteX61" fmla="*/ 316522 w 1264130"/>
              <a:gd name="connsiteY61" fmla="*/ 1257300 h 1645920"/>
              <a:gd name="connsiteX62" fmla="*/ 331762 w 1264130"/>
              <a:gd name="connsiteY62" fmla="*/ 1234440 h 1645920"/>
              <a:gd name="connsiteX63" fmla="*/ 301282 w 1264130"/>
              <a:gd name="connsiteY63" fmla="*/ 1203960 h 1645920"/>
              <a:gd name="connsiteX64" fmla="*/ 232702 w 1264130"/>
              <a:gd name="connsiteY64" fmla="*/ 1181100 h 1645920"/>
              <a:gd name="connsiteX65" fmla="*/ 186982 w 1264130"/>
              <a:gd name="connsiteY65" fmla="*/ 1188720 h 1645920"/>
              <a:gd name="connsiteX66" fmla="*/ 164122 w 1264130"/>
              <a:gd name="connsiteY66" fmla="*/ 1234440 h 1645920"/>
              <a:gd name="connsiteX67" fmla="*/ 148882 w 1264130"/>
              <a:gd name="connsiteY67" fmla="*/ 1211580 h 1645920"/>
              <a:gd name="connsiteX68" fmla="*/ 103162 w 1264130"/>
              <a:gd name="connsiteY68" fmla="*/ 1181100 h 1645920"/>
              <a:gd name="connsiteX69" fmla="*/ 110782 w 1264130"/>
              <a:gd name="connsiteY69" fmla="*/ 1143000 h 1645920"/>
              <a:gd name="connsiteX70" fmla="*/ 126022 w 1264130"/>
              <a:gd name="connsiteY70" fmla="*/ 1120140 h 1645920"/>
              <a:gd name="connsiteX71" fmla="*/ 148882 w 1264130"/>
              <a:gd name="connsiteY71" fmla="*/ 1074420 h 1645920"/>
              <a:gd name="connsiteX72" fmla="*/ 156502 w 1264130"/>
              <a:gd name="connsiteY72" fmla="*/ 1043940 h 1645920"/>
              <a:gd name="connsiteX73" fmla="*/ 164122 w 1264130"/>
              <a:gd name="connsiteY73" fmla="*/ 1005840 h 1645920"/>
              <a:gd name="connsiteX74" fmla="*/ 179362 w 1264130"/>
              <a:gd name="connsiteY74" fmla="*/ 982980 h 1645920"/>
              <a:gd name="connsiteX75" fmla="*/ 156502 w 1264130"/>
              <a:gd name="connsiteY75" fmla="*/ 990600 h 1645920"/>
              <a:gd name="connsiteX76" fmla="*/ 126022 w 1264130"/>
              <a:gd name="connsiteY76" fmla="*/ 1028700 h 1645920"/>
              <a:gd name="connsiteX77" fmla="*/ 95542 w 1264130"/>
              <a:gd name="connsiteY77" fmla="*/ 1005840 h 1645920"/>
              <a:gd name="connsiteX78" fmla="*/ 87922 w 1264130"/>
              <a:gd name="connsiteY78" fmla="*/ 982980 h 1645920"/>
              <a:gd name="connsiteX79" fmla="*/ 65062 w 1264130"/>
              <a:gd name="connsiteY79" fmla="*/ 952500 h 1645920"/>
              <a:gd name="connsiteX80" fmla="*/ 26962 w 1264130"/>
              <a:gd name="connsiteY80" fmla="*/ 906780 h 1645920"/>
              <a:gd name="connsiteX81" fmla="*/ 19342 w 1264130"/>
              <a:gd name="connsiteY81" fmla="*/ 883920 h 1645920"/>
              <a:gd name="connsiteX82" fmla="*/ 11722 w 1264130"/>
              <a:gd name="connsiteY82" fmla="*/ 708660 h 1645920"/>
              <a:gd name="connsiteX83" fmla="*/ 57442 w 1264130"/>
              <a:gd name="connsiteY83" fmla="*/ 698754 h 1645920"/>
              <a:gd name="connsiteX84" fmla="*/ 68513 w 1264130"/>
              <a:gd name="connsiteY84" fmla="*/ 672847 h 1645920"/>
              <a:gd name="connsiteX85" fmla="*/ 110782 w 1264130"/>
              <a:gd name="connsiteY85" fmla="*/ 655320 h 1645920"/>
              <a:gd name="connsiteX86" fmla="*/ 148882 w 1264130"/>
              <a:gd name="connsiteY86" fmla="*/ 617220 h 1645920"/>
              <a:gd name="connsiteX87" fmla="*/ 127116 w 1264130"/>
              <a:gd name="connsiteY87" fmla="*/ 512065 h 1645920"/>
              <a:gd name="connsiteX88" fmla="*/ 126022 w 1264130"/>
              <a:gd name="connsiteY88" fmla="*/ 434340 h 1645920"/>
              <a:gd name="connsiteX89" fmla="*/ 141262 w 1264130"/>
              <a:gd name="connsiteY89" fmla="*/ 388620 h 1645920"/>
              <a:gd name="connsiteX90" fmla="*/ 164122 w 1264130"/>
              <a:gd name="connsiteY90" fmla="*/ 373380 h 1645920"/>
              <a:gd name="connsiteX91" fmla="*/ 186982 w 1264130"/>
              <a:gd name="connsiteY91" fmla="*/ 350520 h 1645920"/>
              <a:gd name="connsiteX92" fmla="*/ 209842 w 1264130"/>
              <a:gd name="connsiteY92" fmla="*/ 342900 h 1645920"/>
              <a:gd name="connsiteX93" fmla="*/ 225082 w 1264130"/>
              <a:gd name="connsiteY93" fmla="*/ 33528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1264130" h="1645920">
                <a:moveTo>
                  <a:pt x="141262" y="365760"/>
                </a:moveTo>
                <a:cubicBezTo>
                  <a:pt x="180017" y="342507"/>
                  <a:pt x="179543" y="339045"/>
                  <a:pt x="225082" y="327660"/>
                </a:cubicBezTo>
                <a:cubicBezTo>
                  <a:pt x="242120" y="323400"/>
                  <a:pt x="290151" y="312221"/>
                  <a:pt x="301282" y="304800"/>
                </a:cubicBezTo>
                <a:cubicBezTo>
                  <a:pt x="308902" y="299720"/>
                  <a:pt x="315951" y="293656"/>
                  <a:pt x="324142" y="289560"/>
                </a:cubicBezTo>
                <a:cubicBezTo>
                  <a:pt x="432212" y="235525"/>
                  <a:pt x="312557" y="299675"/>
                  <a:pt x="385102" y="266700"/>
                </a:cubicBezTo>
                <a:cubicBezTo>
                  <a:pt x="478800" y="224110"/>
                  <a:pt x="415475" y="246416"/>
                  <a:pt x="468922" y="228600"/>
                </a:cubicBezTo>
                <a:cubicBezTo>
                  <a:pt x="516644" y="192808"/>
                  <a:pt x="490422" y="214720"/>
                  <a:pt x="545122" y="160020"/>
                </a:cubicBezTo>
                <a:lnTo>
                  <a:pt x="567982" y="137160"/>
                </a:lnTo>
                <a:cubicBezTo>
                  <a:pt x="585998" y="119144"/>
                  <a:pt x="598513" y="104474"/>
                  <a:pt x="621322" y="91440"/>
                </a:cubicBezTo>
                <a:cubicBezTo>
                  <a:pt x="628296" y="87455"/>
                  <a:pt x="636562" y="86360"/>
                  <a:pt x="644182" y="83820"/>
                </a:cubicBezTo>
                <a:cubicBezTo>
                  <a:pt x="681318" y="28117"/>
                  <a:pt x="635438" y="86800"/>
                  <a:pt x="682282" y="53340"/>
                </a:cubicBezTo>
                <a:cubicBezTo>
                  <a:pt x="693974" y="44989"/>
                  <a:pt x="701070" y="31211"/>
                  <a:pt x="712762" y="22860"/>
                </a:cubicBezTo>
                <a:cubicBezTo>
                  <a:pt x="719298" y="18191"/>
                  <a:pt x="728438" y="18832"/>
                  <a:pt x="735622" y="15240"/>
                </a:cubicBezTo>
                <a:cubicBezTo>
                  <a:pt x="743813" y="11144"/>
                  <a:pt x="750862" y="5080"/>
                  <a:pt x="758482" y="0"/>
                </a:cubicBezTo>
                <a:cubicBezTo>
                  <a:pt x="768642" y="2540"/>
                  <a:pt x="779336" y="3495"/>
                  <a:pt x="788962" y="7620"/>
                </a:cubicBezTo>
                <a:cubicBezTo>
                  <a:pt x="797003" y="11066"/>
                  <a:pt x="839700" y="43490"/>
                  <a:pt x="842302" y="45720"/>
                </a:cubicBezTo>
                <a:cubicBezTo>
                  <a:pt x="850484" y="52733"/>
                  <a:pt x="856196" y="62602"/>
                  <a:pt x="865162" y="68580"/>
                </a:cubicBezTo>
                <a:cubicBezTo>
                  <a:pt x="871845" y="73035"/>
                  <a:pt x="880838" y="72608"/>
                  <a:pt x="888022" y="76200"/>
                </a:cubicBezTo>
                <a:cubicBezTo>
                  <a:pt x="896213" y="80296"/>
                  <a:pt x="902691" y="87344"/>
                  <a:pt x="910882" y="91440"/>
                </a:cubicBezTo>
                <a:cubicBezTo>
                  <a:pt x="921814" y="96906"/>
                  <a:pt x="954456" y="104239"/>
                  <a:pt x="964222" y="106680"/>
                </a:cubicBezTo>
                <a:cubicBezTo>
                  <a:pt x="979462" y="116840"/>
                  <a:pt x="996990" y="124208"/>
                  <a:pt x="1009942" y="137160"/>
                </a:cubicBezTo>
                <a:cubicBezTo>
                  <a:pt x="1017562" y="144780"/>
                  <a:pt x="1024033" y="153756"/>
                  <a:pt x="1032802" y="160020"/>
                </a:cubicBezTo>
                <a:cubicBezTo>
                  <a:pt x="1042045" y="166622"/>
                  <a:pt x="1053542" y="169416"/>
                  <a:pt x="1063282" y="175260"/>
                </a:cubicBezTo>
                <a:cubicBezTo>
                  <a:pt x="1078988" y="184684"/>
                  <a:pt x="1091626" y="199948"/>
                  <a:pt x="1109002" y="205740"/>
                </a:cubicBezTo>
                <a:cubicBezTo>
                  <a:pt x="1166461" y="224893"/>
                  <a:pt x="1095636" y="199057"/>
                  <a:pt x="1154722" y="228600"/>
                </a:cubicBezTo>
                <a:cubicBezTo>
                  <a:pt x="1217818" y="260148"/>
                  <a:pt x="1134928" y="207784"/>
                  <a:pt x="1200442" y="251460"/>
                </a:cubicBezTo>
                <a:cubicBezTo>
                  <a:pt x="1236002" y="304800"/>
                  <a:pt x="1215682" y="287020"/>
                  <a:pt x="1253782" y="312420"/>
                </a:cubicBezTo>
                <a:cubicBezTo>
                  <a:pt x="1275304" y="376986"/>
                  <a:pt x="1257108" y="405130"/>
                  <a:pt x="1253782" y="464820"/>
                </a:cubicBezTo>
                <a:cubicBezTo>
                  <a:pt x="1250456" y="524510"/>
                  <a:pt x="1260949" y="589190"/>
                  <a:pt x="1233826" y="670560"/>
                </a:cubicBezTo>
                <a:cubicBezTo>
                  <a:pt x="1231286" y="703580"/>
                  <a:pt x="1224515" y="734569"/>
                  <a:pt x="1221491" y="765049"/>
                </a:cubicBezTo>
                <a:cubicBezTo>
                  <a:pt x="1218467" y="795529"/>
                  <a:pt x="1215380" y="826008"/>
                  <a:pt x="1215682" y="853440"/>
                </a:cubicBezTo>
                <a:cubicBezTo>
                  <a:pt x="1215984" y="880872"/>
                  <a:pt x="1218598" y="904551"/>
                  <a:pt x="1223302" y="929640"/>
                </a:cubicBezTo>
                <a:cubicBezTo>
                  <a:pt x="1226262" y="945429"/>
                  <a:pt x="1238542" y="975360"/>
                  <a:pt x="1238542" y="975360"/>
                </a:cubicBezTo>
                <a:cubicBezTo>
                  <a:pt x="1236002" y="1049020"/>
                  <a:pt x="1269022" y="1141730"/>
                  <a:pt x="1230922" y="1196340"/>
                </a:cubicBezTo>
                <a:cubicBezTo>
                  <a:pt x="1192822" y="1250950"/>
                  <a:pt x="1050582" y="1282700"/>
                  <a:pt x="1009942" y="1303020"/>
                </a:cubicBezTo>
                <a:cubicBezTo>
                  <a:pt x="1002322" y="1308100"/>
                  <a:pt x="1093762" y="1274064"/>
                  <a:pt x="1078522" y="1281684"/>
                </a:cubicBezTo>
                <a:cubicBezTo>
                  <a:pt x="1063282" y="1289304"/>
                  <a:pt x="954062" y="1337462"/>
                  <a:pt x="918502" y="1348740"/>
                </a:cubicBezTo>
                <a:cubicBezTo>
                  <a:pt x="882942" y="1360018"/>
                  <a:pt x="885482" y="1340460"/>
                  <a:pt x="865162" y="1349350"/>
                </a:cubicBezTo>
                <a:cubicBezTo>
                  <a:pt x="844842" y="1358240"/>
                  <a:pt x="815632" y="1390752"/>
                  <a:pt x="796582" y="1402080"/>
                </a:cubicBezTo>
                <a:cubicBezTo>
                  <a:pt x="777532" y="1413408"/>
                  <a:pt x="764832" y="1418336"/>
                  <a:pt x="750862" y="1417320"/>
                </a:cubicBezTo>
                <a:cubicBezTo>
                  <a:pt x="736892" y="1416304"/>
                  <a:pt x="727442" y="1389460"/>
                  <a:pt x="712762" y="1395984"/>
                </a:cubicBezTo>
                <a:cubicBezTo>
                  <a:pt x="698082" y="1402508"/>
                  <a:pt x="696252" y="1436522"/>
                  <a:pt x="682282" y="1447800"/>
                </a:cubicBezTo>
                <a:cubicBezTo>
                  <a:pt x="668312" y="1459078"/>
                  <a:pt x="647992" y="1458468"/>
                  <a:pt x="628942" y="1463650"/>
                </a:cubicBezTo>
                <a:cubicBezTo>
                  <a:pt x="609892" y="1468832"/>
                  <a:pt x="587032" y="1473709"/>
                  <a:pt x="567982" y="1478890"/>
                </a:cubicBezTo>
                <a:cubicBezTo>
                  <a:pt x="548932" y="1484071"/>
                  <a:pt x="531152" y="1483411"/>
                  <a:pt x="514642" y="1494739"/>
                </a:cubicBezTo>
                <a:cubicBezTo>
                  <a:pt x="498132" y="1506067"/>
                  <a:pt x="480352" y="1536903"/>
                  <a:pt x="468922" y="1546860"/>
                </a:cubicBezTo>
                <a:cubicBezTo>
                  <a:pt x="457492" y="1556817"/>
                  <a:pt x="454952" y="1551889"/>
                  <a:pt x="446062" y="1554480"/>
                </a:cubicBezTo>
                <a:cubicBezTo>
                  <a:pt x="437172" y="1557071"/>
                  <a:pt x="426129" y="1558186"/>
                  <a:pt x="415582" y="1562405"/>
                </a:cubicBezTo>
                <a:cubicBezTo>
                  <a:pt x="371966" y="1579851"/>
                  <a:pt x="359702" y="1588821"/>
                  <a:pt x="339382" y="1600200"/>
                </a:cubicBezTo>
                <a:cubicBezTo>
                  <a:pt x="319062" y="1611579"/>
                  <a:pt x="308902" y="1620520"/>
                  <a:pt x="293662" y="1630680"/>
                </a:cubicBezTo>
                <a:lnTo>
                  <a:pt x="270802" y="1645920"/>
                </a:lnTo>
                <a:cubicBezTo>
                  <a:pt x="268262" y="1638300"/>
                  <a:pt x="263182" y="1631092"/>
                  <a:pt x="263182" y="1623060"/>
                </a:cubicBezTo>
                <a:cubicBezTo>
                  <a:pt x="263182" y="1578230"/>
                  <a:pt x="270868" y="1582267"/>
                  <a:pt x="286042" y="1546860"/>
                </a:cubicBezTo>
                <a:cubicBezTo>
                  <a:pt x="304971" y="1502693"/>
                  <a:pt x="279614" y="1545071"/>
                  <a:pt x="308902" y="1501140"/>
                </a:cubicBezTo>
                <a:cubicBezTo>
                  <a:pt x="301282" y="1493520"/>
                  <a:pt x="292020" y="1487246"/>
                  <a:pt x="286042" y="1478280"/>
                </a:cubicBezTo>
                <a:cubicBezTo>
                  <a:pt x="281587" y="1471597"/>
                  <a:pt x="282014" y="1462604"/>
                  <a:pt x="278422" y="1455420"/>
                </a:cubicBezTo>
                <a:cubicBezTo>
                  <a:pt x="274326" y="1447229"/>
                  <a:pt x="267278" y="1440751"/>
                  <a:pt x="263182" y="1432560"/>
                </a:cubicBezTo>
                <a:cubicBezTo>
                  <a:pt x="257065" y="1420326"/>
                  <a:pt x="254059" y="1406694"/>
                  <a:pt x="247942" y="1394460"/>
                </a:cubicBezTo>
                <a:cubicBezTo>
                  <a:pt x="218399" y="1335374"/>
                  <a:pt x="244235" y="1406199"/>
                  <a:pt x="225082" y="1348740"/>
                </a:cubicBezTo>
                <a:cubicBezTo>
                  <a:pt x="242227" y="1280160"/>
                  <a:pt x="215557" y="1348740"/>
                  <a:pt x="263182" y="1310640"/>
                </a:cubicBezTo>
                <a:cubicBezTo>
                  <a:pt x="269454" y="1305622"/>
                  <a:pt x="266347" y="1294463"/>
                  <a:pt x="270802" y="1287780"/>
                </a:cubicBezTo>
                <a:cubicBezTo>
                  <a:pt x="287110" y="1263317"/>
                  <a:pt x="292555" y="1265289"/>
                  <a:pt x="316522" y="1257300"/>
                </a:cubicBezTo>
                <a:cubicBezTo>
                  <a:pt x="321602" y="1249680"/>
                  <a:pt x="330256" y="1243473"/>
                  <a:pt x="331762" y="1234440"/>
                </a:cubicBezTo>
                <a:cubicBezTo>
                  <a:pt x="336451" y="1206305"/>
                  <a:pt x="316913" y="1211775"/>
                  <a:pt x="301282" y="1203960"/>
                </a:cubicBezTo>
                <a:cubicBezTo>
                  <a:pt x="247709" y="1177173"/>
                  <a:pt x="317582" y="1195247"/>
                  <a:pt x="232702" y="1181100"/>
                </a:cubicBezTo>
                <a:cubicBezTo>
                  <a:pt x="217462" y="1183640"/>
                  <a:pt x="200801" y="1181810"/>
                  <a:pt x="186982" y="1188720"/>
                </a:cubicBezTo>
                <a:cubicBezTo>
                  <a:pt x="175165" y="1194629"/>
                  <a:pt x="167728" y="1223621"/>
                  <a:pt x="164122" y="1234440"/>
                </a:cubicBezTo>
                <a:cubicBezTo>
                  <a:pt x="159042" y="1226820"/>
                  <a:pt x="155774" y="1217611"/>
                  <a:pt x="148882" y="1211580"/>
                </a:cubicBezTo>
                <a:cubicBezTo>
                  <a:pt x="135098" y="1199519"/>
                  <a:pt x="103162" y="1181100"/>
                  <a:pt x="103162" y="1181100"/>
                </a:cubicBezTo>
                <a:cubicBezTo>
                  <a:pt x="105702" y="1168400"/>
                  <a:pt x="106234" y="1155127"/>
                  <a:pt x="110782" y="1143000"/>
                </a:cubicBezTo>
                <a:cubicBezTo>
                  <a:pt x="113998" y="1134425"/>
                  <a:pt x="121926" y="1128331"/>
                  <a:pt x="126022" y="1120140"/>
                </a:cubicBezTo>
                <a:cubicBezTo>
                  <a:pt x="157570" y="1057044"/>
                  <a:pt x="105206" y="1139934"/>
                  <a:pt x="148882" y="1074420"/>
                </a:cubicBezTo>
                <a:cubicBezTo>
                  <a:pt x="151422" y="1064260"/>
                  <a:pt x="154230" y="1054163"/>
                  <a:pt x="156502" y="1043940"/>
                </a:cubicBezTo>
                <a:cubicBezTo>
                  <a:pt x="159312" y="1031297"/>
                  <a:pt x="159574" y="1017967"/>
                  <a:pt x="164122" y="1005840"/>
                </a:cubicBezTo>
                <a:cubicBezTo>
                  <a:pt x="167338" y="997265"/>
                  <a:pt x="183458" y="991171"/>
                  <a:pt x="179362" y="982980"/>
                </a:cubicBezTo>
                <a:cubicBezTo>
                  <a:pt x="175770" y="975796"/>
                  <a:pt x="164122" y="988060"/>
                  <a:pt x="156502" y="990600"/>
                </a:cubicBezTo>
                <a:cubicBezTo>
                  <a:pt x="152660" y="1002126"/>
                  <a:pt x="147956" y="1031833"/>
                  <a:pt x="126022" y="1028700"/>
                </a:cubicBezTo>
                <a:cubicBezTo>
                  <a:pt x="113450" y="1026904"/>
                  <a:pt x="105702" y="1013460"/>
                  <a:pt x="95542" y="1005840"/>
                </a:cubicBezTo>
                <a:cubicBezTo>
                  <a:pt x="93002" y="998220"/>
                  <a:pt x="91907" y="989954"/>
                  <a:pt x="87922" y="982980"/>
                </a:cubicBezTo>
                <a:cubicBezTo>
                  <a:pt x="81621" y="971953"/>
                  <a:pt x="72444" y="962834"/>
                  <a:pt x="65062" y="952500"/>
                </a:cubicBezTo>
                <a:cubicBezTo>
                  <a:pt x="38540" y="915369"/>
                  <a:pt x="62539" y="942357"/>
                  <a:pt x="26962" y="906780"/>
                </a:cubicBezTo>
                <a:cubicBezTo>
                  <a:pt x="24422" y="899160"/>
                  <a:pt x="22934" y="891104"/>
                  <a:pt x="19342" y="883920"/>
                </a:cubicBezTo>
                <a:cubicBezTo>
                  <a:pt x="-14822" y="815592"/>
                  <a:pt x="5372" y="739521"/>
                  <a:pt x="11722" y="708660"/>
                </a:cubicBezTo>
                <a:cubicBezTo>
                  <a:pt x="18072" y="677799"/>
                  <a:pt x="47977" y="704723"/>
                  <a:pt x="57442" y="698754"/>
                </a:cubicBezTo>
                <a:cubicBezTo>
                  <a:pt x="66907" y="692785"/>
                  <a:pt x="60893" y="675387"/>
                  <a:pt x="68513" y="672847"/>
                </a:cubicBezTo>
                <a:cubicBezTo>
                  <a:pt x="83348" y="628343"/>
                  <a:pt x="97387" y="664591"/>
                  <a:pt x="110782" y="655320"/>
                </a:cubicBezTo>
                <a:cubicBezTo>
                  <a:pt x="124177" y="646049"/>
                  <a:pt x="87922" y="657860"/>
                  <a:pt x="148882" y="617220"/>
                </a:cubicBezTo>
                <a:cubicBezTo>
                  <a:pt x="146342" y="571500"/>
                  <a:pt x="132796" y="557502"/>
                  <a:pt x="127116" y="512065"/>
                </a:cubicBezTo>
                <a:cubicBezTo>
                  <a:pt x="125123" y="496125"/>
                  <a:pt x="123664" y="454914"/>
                  <a:pt x="126022" y="434340"/>
                </a:cubicBezTo>
                <a:cubicBezTo>
                  <a:pt x="128380" y="413766"/>
                  <a:pt x="127896" y="397531"/>
                  <a:pt x="141262" y="388620"/>
                </a:cubicBezTo>
                <a:cubicBezTo>
                  <a:pt x="148882" y="383540"/>
                  <a:pt x="157087" y="379243"/>
                  <a:pt x="164122" y="373380"/>
                </a:cubicBezTo>
                <a:cubicBezTo>
                  <a:pt x="172401" y="366481"/>
                  <a:pt x="178016" y="356498"/>
                  <a:pt x="186982" y="350520"/>
                </a:cubicBezTo>
                <a:cubicBezTo>
                  <a:pt x="193665" y="346065"/>
                  <a:pt x="202384" y="345883"/>
                  <a:pt x="209842" y="342900"/>
                </a:cubicBezTo>
                <a:cubicBezTo>
                  <a:pt x="215115" y="340791"/>
                  <a:pt x="220002" y="337820"/>
                  <a:pt x="225082" y="335280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A1C24102-C170-41AD-8A7B-43BE0096F99A}"/>
              </a:ext>
            </a:extLst>
          </p:cNvPr>
          <p:cNvSpPr/>
          <p:nvPr/>
        </p:nvSpPr>
        <p:spPr>
          <a:xfrm>
            <a:off x="1571222" y="3443824"/>
            <a:ext cx="1281112" cy="1366837"/>
          </a:xfrm>
          <a:custGeom>
            <a:avLst/>
            <a:gdLst>
              <a:gd name="connsiteX0" fmla="*/ 28575 w 1271587"/>
              <a:gd name="connsiteY0" fmla="*/ 528637 h 1357312"/>
              <a:gd name="connsiteX1" fmla="*/ 71437 w 1271587"/>
              <a:gd name="connsiteY1" fmla="*/ 519112 h 1357312"/>
              <a:gd name="connsiteX2" fmla="*/ 85725 w 1271587"/>
              <a:gd name="connsiteY2" fmla="*/ 509587 h 1357312"/>
              <a:gd name="connsiteX3" fmla="*/ 114300 w 1271587"/>
              <a:gd name="connsiteY3" fmla="*/ 500062 h 1357312"/>
              <a:gd name="connsiteX4" fmla="*/ 142875 w 1271587"/>
              <a:gd name="connsiteY4" fmla="*/ 485775 h 1357312"/>
              <a:gd name="connsiteX5" fmla="*/ 171450 w 1271587"/>
              <a:gd name="connsiteY5" fmla="*/ 471487 h 1357312"/>
              <a:gd name="connsiteX6" fmla="*/ 185737 w 1271587"/>
              <a:gd name="connsiteY6" fmla="*/ 461962 h 1357312"/>
              <a:gd name="connsiteX7" fmla="*/ 214312 w 1271587"/>
              <a:gd name="connsiteY7" fmla="*/ 452437 h 1357312"/>
              <a:gd name="connsiteX8" fmla="*/ 228600 w 1271587"/>
              <a:gd name="connsiteY8" fmla="*/ 442912 h 1357312"/>
              <a:gd name="connsiteX9" fmla="*/ 242887 w 1271587"/>
              <a:gd name="connsiteY9" fmla="*/ 428625 h 1357312"/>
              <a:gd name="connsiteX10" fmla="*/ 257175 w 1271587"/>
              <a:gd name="connsiteY10" fmla="*/ 423862 h 1357312"/>
              <a:gd name="connsiteX11" fmla="*/ 285750 w 1271587"/>
              <a:gd name="connsiteY11" fmla="*/ 404812 h 1357312"/>
              <a:gd name="connsiteX12" fmla="*/ 328612 w 1271587"/>
              <a:gd name="connsiteY12" fmla="*/ 385762 h 1357312"/>
              <a:gd name="connsiteX13" fmla="*/ 338137 w 1271587"/>
              <a:gd name="connsiteY13" fmla="*/ 371475 h 1357312"/>
              <a:gd name="connsiteX14" fmla="*/ 366712 w 1271587"/>
              <a:gd name="connsiteY14" fmla="*/ 357187 h 1357312"/>
              <a:gd name="connsiteX15" fmla="*/ 400050 w 1271587"/>
              <a:gd name="connsiteY15" fmla="*/ 342900 h 1357312"/>
              <a:gd name="connsiteX16" fmla="*/ 414337 w 1271587"/>
              <a:gd name="connsiteY16" fmla="*/ 328612 h 1357312"/>
              <a:gd name="connsiteX17" fmla="*/ 447675 w 1271587"/>
              <a:gd name="connsiteY17" fmla="*/ 309562 h 1357312"/>
              <a:gd name="connsiteX18" fmla="*/ 461962 w 1271587"/>
              <a:gd name="connsiteY18" fmla="*/ 295275 h 1357312"/>
              <a:gd name="connsiteX19" fmla="*/ 509587 w 1271587"/>
              <a:gd name="connsiteY19" fmla="*/ 285750 h 1357312"/>
              <a:gd name="connsiteX20" fmla="*/ 528637 w 1271587"/>
              <a:gd name="connsiteY20" fmla="*/ 276225 h 1357312"/>
              <a:gd name="connsiteX21" fmla="*/ 542925 w 1271587"/>
              <a:gd name="connsiteY21" fmla="*/ 266700 h 1357312"/>
              <a:gd name="connsiteX22" fmla="*/ 566737 w 1271587"/>
              <a:gd name="connsiteY22" fmla="*/ 261937 h 1357312"/>
              <a:gd name="connsiteX23" fmla="*/ 600075 w 1271587"/>
              <a:gd name="connsiteY23" fmla="*/ 252412 h 1357312"/>
              <a:gd name="connsiteX24" fmla="*/ 614362 w 1271587"/>
              <a:gd name="connsiteY24" fmla="*/ 242887 h 1357312"/>
              <a:gd name="connsiteX25" fmla="*/ 633412 w 1271587"/>
              <a:gd name="connsiteY25" fmla="*/ 214312 h 1357312"/>
              <a:gd name="connsiteX26" fmla="*/ 642937 w 1271587"/>
              <a:gd name="connsiteY26" fmla="*/ 200025 h 1357312"/>
              <a:gd name="connsiteX27" fmla="*/ 661987 w 1271587"/>
              <a:gd name="connsiteY27" fmla="*/ 195262 h 1357312"/>
              <a:gd name="connsiteX28" fmla="*/ 695325 w 1271587"/>
              <a:gd name="connsiteY28" fmla="*/ 180975 h 1357312"/>
              <a:gd name="connsiteX29" fmla="*/ 709612 w 1271587"/>
              <a:gd name="connsiteY29" fmla="*/ 176212 h 1357312"/>
              <a:gd name="connsiteX30" fmla="*/ 723900 w 1271587"/>
              <a:gd name="connsiteY30" fmla="*/ 166687 h 1357312"/>
              <a:gd name="connsiteX31" fmla="*/ 752475 w 1271587"/>
              <a:gd name="connsiteY31" fmla="*/ 157162 h 1357312"/>
              <a:gd name="connsiteX32" fmla="*/ 781050 w 1271587"/>
              <a:gd name="connsiteY32" fmla="*/ 138112 h 1357312"/>
              <a:gd name="connsiteX33" fmla="*/ 795337 w 1271587"/>
              <a:gd name="connsiteY33" fmla="*/ 128587 h 1357312"/>
              <a:gd name="connsiteX34" fmla="*/ 823912 w 1271587"/>
              <a:gd name="connsiteY34" fmla="*/ 119062 h 1357312"/>
              <a:gd name="connsiteX35" fmla="*/ 838200 w 1271587"/>
              <a:gd name="connsiteY35" fmla="*/ 109537 h 1357312"/>
              <a:gd name="connsiteX36" fmla="*/ 857250 w 1271587"/>
              <a:gd name="connsiteY36" fmla="*/ 90487 h 1357312"/>
              <a:gd name="connsiteX37" fmla="*/ 885825 w 1271587"/>
              <a:gd name="connsiteY37" fmla="*/ 80962 h 1357312"/>
              <a:gd name="connsiteX38" fmla="*/ 900112 w 1271587"/>
              <a:gd name="connsiteY38" fmla="*/ 76200 h 1357312"/>
              <a:gd name="connsiteX39" fmla="*/ 928687 w 1271587"/>
              <a:gd name="connsiteY39" fmla="*/ 61912 h 1357312"/>
              <a:gd name="connsiteX40" fmla="*/ 957262 w 1271587"/>
              <a:gd name="connsiteY40" fmla="*/ 47625 h 1357312"/>
              <a:gd name="connsiteX41" fmla="*/ 981075 w 1271587"/>
              <a:gd name="connsiteY41" fmla="*/ 23812 h 1357312"/>
              <a:gd name="connsiteX42" fmla="*/ 985837 w 1271587"/>
              <a:gd name="connsiteY42" fmla="*/ 9525 h 1357312"/>
              <a:gd name="connsiteX43" fmla="*/ 1000125 w 1271587"/>
              <a:gd name="connsiteY43" fmla="*/ 0 h 1357312"/>
              <a:gd name="connsiteX44" fmla="*/ 1023937 w 1271587"/>
              <a:gd name="connsiteY44" fmla="*/ 23812 h 1357312"/>
              <a:gd name="connsiteX45" fmla="*/ 1038225 w 1271587"/>
              <a:gd name="connsiteY45" fmla="*/ 38100 h 1357312"/>
              <a:gd name="connsiteX46" fmla="*/ 1066800 w 1271587"/>
              <a:gd name="connsiteY46" fmla="*/ 52387 h 1357312"/>
              <a:gd name="connsiteX47" fmla="*/ 1081087 w 1271587"/>
              <a:gd name="connsiteY47" fmla="*/ 95250 h 1357312"/>
              <a:gd name="connsiteX48" fmla="*/ 1109662 w 1271587"/>
              <a:gd name="connsiteY48" fmla="*/ 114300 h 1357312"/>
              <a:gd name="connsiteX49" fmla="*/ 1119187 w 1271587"/>
              <a:gd name="connsiteY49" fmla="*/ 128587 h 1357312"/>
              <a:gd name="connsiteX50" fmla="*/ 1152525 w 1271587"/>
              <a:gd name="connsiteY50" fmla="*/ 147637 h 1357312"/>
              <a:gd name="connsiteX51" fmla="*/ 1157287 w 1271587"/>
              <a:gd name="connsiteY51" fmla="*/ 180975 h 1357312"/>
              <a:gd name="connsiteX52" fmla="*/ 1128712 w 1271587"/>
              <a:gd name="connsiteY52" fmla="*/ 185737 h 1357312"/>
              <a:gd name="connsiteX53" fmla="*/ 1095375 w 1271587"/>
              <a:gd name="connsiteY53" fmla="*/ 228600 h 1357312"/>
              <a:gd name="connsiteX54" fmla="*/ 1085850 w 1271587"/>
              <a:gd name="connsiteY54" fmla="*/ 242887 h 1357312"/>
              <a:gd name="connsiteX55" fmla="*/ 1119187 w 1271587"/>
              <a:gd name="connsiteY55" fmla="*/ 266700 h 1357312"/>
              <a:gd name="connsiteX56" fmla="*/ 1133475 w 1271587"/>
              <a:gd name="connsiteY56" fmla="*/ 271462 h 1357312"/>
              <a:gd name="connsiteX57" fmla="*/ 1152525 w 1271587"/>
              <a:gd name="connsiteY57" fmla="*/ 285750 h 1357312"/>
              <a:gd name="connsiteX58" fmla="*/ 1166812 w 1271587"/>
              <a:gd name="connsiteY58" fmla="*/ 290512 h 1357312"/>
              <a:gd name="connsiteX59" fmla="*/ 1200150 w 1271587"/>
              <a:gd name="connsiteY59" fmla="*/ 314325 h 1357312"/>
              <a:gd name="connsiteX60" fmla="*/ 1228725 w 1271587"/>
              <a:gd name="connsiteY60" fmla="*/ 323850 h 1357312"/>
              <a:gd name="connsiteX61" fmla="*/ 1271587 w 1271587"/>
              <a:gd name="connsiteY61" fmla="*/ 333375 h 1357312"/>
              <a:gd name="connsiteX62" fmla="*/ 1266825 w 1271587"/>
              <a:gd name="connsiteY62" fmla="*/ 347662 h 1357312"/>
              <a:gd name="connsiteX63" fmla="*/ 1252537 w 1271587"/>
              <a:gd name="connsiteY63" fmla="*/ 357187 h 1357312"/>
              <a:gd name="connsiteX64" fmla="*/ 1119187 w 1271587"/>
              <a:gd name="connsiteY64" fmla="*/ 361950 h 1357312"/>
              <a:gd name="connsiteX65" fmla="*/ 1123950 w 1271587"/>
              <a:gd name="connsiteY65" fmla="*/ 442912 h 1357312"/>
              <a:gd name="connsiteX66" fmla="*/ 1128712 w 1271587"/>
              <a:gd name="connsiteY66" fmla="*/ 471487 h 1357312"/>
              <a:gd name="connsiteX67" fmla="*/ 1138237 w 1271587"/>
              <a:gd name="connsiteY67" fmla="*/ 485775 h 1357312"/>
              <a:gd name="connsiteX68" fmla="*/ 1152525 w 1271587"/>
              <a:gd name="connsiteY68" fmla="*/ 490537 h 1357312"/>
              <a:gd name="connsiteX69" fmla="*/ 1162050 w 1271587"/>
              <a:gd name="connsiteY69" fmla="*/ 538162 h 1357312"/>
              <a:gd name="connsiteX70" fmla="*/ 1166812 w 1271587"/>
              <a:gd name="connsiteY70" fmla="*/ 552450 h 1357312"/>
              <a:gd name="connsiteX71" fmla="*/ 1176337 w 1271587"/>
              <a:gd name="connsiteY71" fmla="*/ 566737 h 1357312"/>
              <a:gd name="connsiteX72" fmla="*/ 1181100 w 1271587"/>
              <a:gd name="connsiteY72" fmla="*/ 581025 h 1357312"/>
              <a:gd name="connsiteX73" fmla="*/ 1190625 w 1271587"/>
              <a:gd name="connsiteY73" fmla="*/ 600075 h 1357312"/>
              <a:gd name="connsiteX74" fmla="*/ 1209675 w 1271587"/>
              <a:gd name="connsiteY74" fmla="*/ 628650 h 1357312"/>
              <a:gd name="connsiteX75" fmla="*/ 1223962 w 1271587"/>
              <a:gd name="connsiteY75" fmla="*/ 657225 h 1357312"/>
              <a:gd name="connsiteX76" fmla="*/ 1238250 w 1271587"/>
              <a:gd name="connsiteY76" fmla="*/ 685800 h 1357312"/>
              <a:gd name="connsiteX77" fmla="*/ 1243012 w 1271587"/>
              <a:gd name="connsiteY77" fmla="*/ 823912 h 1357312"/>
              <a:gd name="connsiteX78" fmla="*/ 1223962 w 1271587"/>
              <a:gd name="connsiteY78" fmla="*/ 838200 h 1357312"/>
              <a:gd name="connsiteX79" fmla="*/ 1214437 w 1271587"/>
              <a:gd name="connsiteY79" fmla="*/ 852487 h 1357312"/>
              <a:gd name="connsiteX80" fmla="*/ 1200150 w 1271587"/>
              <a:gd name="connsiteY80" fmla="*/ 866775 h 1357312"/>
              <a:gd name="connsiteX81" fmla="*/ 1190625 w 1271587"/>
              <a:gd name="connsiteY81" fmla="*/ 881062 h 1357312"/>
              <a:gd name="connsiteX82" fmla="*/ 1185862 w 1271587"/>
              <a:gd name="connsiteY82" fmla="*/ 895350 h 1357312"/>
              <a:gd name="connsiteX83" fmla="*/ 1171575 w 1271587"/>
              <a:gd name="connsiteY83" fmla="*/ 904875 h 1357312"/>
              <a:gd name="connsiteX84" fmla="*/ 1152525 w 1271587"/>
              <a:gd name="connsiteY84" fmla="*/ 928687 h 1357312"/>
              <a:gd name="connsiteX85" fmla="*/ 1133475 w 1271587"/>
              <a:gd name="connsiteY85" fmla="*/ 957262 h 1357312"/>
              <a:gd name="connsiteX86" fmla="*/ 1123950 w 1271587"/>
              <a:gd name="connsiteY86" fmla="*/ 971550 h 1357312"/>
              <a:gd name="connsiteX87" fmla="*/ 1119187 w 1271587"/>
              <a:gd name="connsiteY87" fmla="*/ 985837 h 1357312"/>
              <a:gd name="connsiteX88" fmla="*/ 1042987 w 1271587"/>
              <a:gd name="connsiteY88" fmla="*/ 990600 h 1357312"/>
              <a:gd name="connsiteX89" fmla="*/ 1028700 w 1271587"/>
              <a:gd name="connsiteY89" fmla="*/ 1023937 h 1357312"/>
              <a:gd name="connsiteX90" fmla="*/ 1019175 w 1271587"/>
              <a:gd name="connsiteY90" fmla="*/ 1042987 h 1357312"/>
              <a:gd name="connsiteX91" fmla="*/ 1014412 w 1271587"/>
              <a:gd name="connsiteY91" fmla="*/ 1057275 h 1357312"/>
              <a:gd name="connsiteX92" fmla="*/ 1000125 w 1271587"/>
              <a:gd name="connsiteY92" fmla="*/ 1066800 h 1357312"/>
              <a:gd name="connsiteX93" fmla="*/ 990600 w 1271587"/>
              <a:gd name="connsiteY93" fmla="*/ 1081087 h 1357312"/>
              <a:gd name="connsiteX94" fmla="*/ 981075 w 1271587"/>
              <a:gd name="connsiteY94" fmla="*/ 1119187 h 1357312"/>
              <a:gd name="connsiteX95" fmla="*/ 976312 w 1271587"/>
              <a:gd name="connsiteY95" fmla="*/ 1133475 h 1357312"/>
              <a:gd name="connsiteX96" fmla="*/ 966787 w 1271587"/>
              <a:gd name="connsiteY96" fmla="*/ 1166812 h 1357312"/>
              <a:gd name="connsiteX97" fmla="*/ 952500 w 1271587"/>
              <a:gd name="connsiteY97" fmla="*/ 1176337 h 1357312"/>
              <a:gd name="connsiteX98" fmla="*/ 928687 w 1271587"/>
              <a:gd name="connsiteY98" fmla="*/ 1204912 h 1357312"/>
              <a:gd name="connsiteX99" fmla="*/ 909637 w 1271587"/>
              <a:gd name="connsiteY99" fmla="*/ 1209675 h 1357312"/>
              <a:gd name="connsiteX100" fmla="*/ 881062 w 1271587"/>
              <a:gd name="connsiteY100" fmla="*/ 1223962 h 1357312"/>
              <a:gd name="connsiteX101" fmla="*/ 852487 w 1271587"/>
              <a:gd name="connsiteY101" fmla="*/ 1214437 h 1357312"/>
              <a:gd name="connsiteX102" fmla="*/ 847725 w 1271587"/>
              <a:gd name="connsiteY102" fmla="*/ 1200150 h 1357312"/>
              <a:gd name="connsiteX103" fmla="*/ 785812 w 1271587"/>
              <a:gd name="connsiteY103" fmla="*/ 1166812 h 1357312"/>
              <a:gd name="connsiteX104" fmla="*/ 804862 w 1271587"/>
              <a:gd name="connsiteY104" fmla="*/ 1138237 h 1357312"/>
              <a:gd name="connsiteX105" fmla="*/ 814387 w 1271587"/>
              <a:gd name="connsiteY105" fmla="*/ 1109662 h 1357312"/>
              <a:gd name="connsiteX106" fmla="*/ 823912 w 1271587"/>
              <a:gd name="connsiteY106" fmla="*/ 1081087 h 1357312"/>
              <a:gd name="connsiteX107" fmla="*/ 828675 w 1271587"/>
              <a:gd name="connsiteY107" fmla="*/ 1066800 h 1357312"/>
              <a:gd name="connsiteX108" fmla="*/ 852487 w 1271587"/>
              <a:gd name="connsiteY108" fmla="*/ 1038225 h 1357312"/>
              <a:gd name="connsiteX109" fmla="*/ 847725 w 1271587"/>
              <a:gd name="connsiteY109" fmla="*/ 1009650 h 1357312"/>
              <a:gd name="connsiteX110" fmla="*/ 833437 w 1271587"/>
              <a:gd name="connsiteY110" fmla="*/ 1014412 h 1357312"/>
              <a:gd name="connsiteX111" fmla="*/ 804862 w 1271587"/>
              <a:gd name="connsiteY111" fmla="*/ 1033462 h 1357312"/>
              <a:gd name="connsiteX112" fmla="*/ 762000 w 1271587"/>
              <a:gd name="connsiteY112" fmla="*/ 1023937 h 1357312"/>
              <a:gd name="connsiteX113" fmla="*/ 733425 w 1271587"/>
              <a:gd name="connsiteY113" fmla="*/ 1023937 h 1357312"/>
              <a:gd name="connsiteX114" fmla="*/ 728662 w 1271587"/>
              <a:gd name="connsiteY114" fmla="*/ 1009650 h 1357312"/>
              <a:gd name="connsiteX115" fmla="*/ 719137 w 1271587"/>
              <a:gd name="connsiteY115" fmla="*/ 995362 h 1357312"/>
              <a:gd name="connsiteX116" fmla="*/ 714375 w 1271587"/>
              <a:gd name="connsiteY116" fmla="*/ 938212 h 1357312"/>
              <a:gd name="connsiteX117" fmla="*/ 709612 w 1271587"/>
              <a:gd name="connsiteY117" fmla="*/ 923925 h 1357312"/>
              <a:gd name="connsiteX118" fmla="*/ 690562 w 1271587"/>
              <a:gd name="connsiteY118" fmla="*/ 914400 h 1357312"/>
              <a:gd name="connsiteX119" fmla="*/ 690562 w 1271587"/>
              <a:gd name="connsiteY119" fmla="*/ 776287 h 1357312"/>
              <a:gd name="connsiteX120" fmla="*/ 695325 w 1271587"/>
              <a:gd name="connsiteY120" fmla="*/ 762000 h 1357312"/>
              <a:gd name="connsiteX121" fmla="*/ 719137 w 1271587"/>
              <a:gd name="connsiteY121" fmla="*/ 733425 h 1357312"/>
              <a:gd name="connsiteX122" fmla="*/ 723900 w 1271587"/>
              <a:gd name="connsiteY122" fmla="*/ 719137 h 1357312"/>
              <a:gd name="connsiteX123" fmla="*/ 714375 w 1271587"/>
              <a:gd name="connsiteY123" fmla="*/ 771525 h 1357312"/>
              <a:gd name="connsiteX124" fmla="*/ 709612 w 1271587"/>
              <a:gd name="connsiteY124" fmla="*/ 804862 h 1357312"/>
              <a:gd name="connsiteX125" fmla="*/ 700087 w 1271587"/>
              <a:gd name="connsiteY125" fmla="*/ 862012 h 1357312"/>
              <a:gd name="connsiteX126" fmla="*/ 695325 w 1271587"/>
              <a:gd name="connsiteY126" fmla="*/ 890587 h 1357312"/>
              <a:gd name="connsiteX127" fmla="*/ 690562 w 1271587"/>
              <a:gd name="connsiteY127" fmla="*/ 904875 h 1357312"/>
              <a:gd name="connsiteX128" fmla="*/ 681037 w 1271587"/>
              <a:gd name="connsiteY128" fmla="*/ 947737 h 1357312"/>
              <a:gd name="connsiteX129" fmla="*/ 671512 w 1271587"/>
              <a:gd name="connsiteY129" fmla="*/ 976312 h 1357312"/>
              <a:gd name="connsiteX130" fmla="*/ 661987 w 1271587"/>
              <a:gd name="connsiteY130" fmla="*/ 990600 h 1357312"/>
              <a:gd name="connsiteX131" fmla="*/ 642937 w 1271587"/>
              <a:gd name="connsiteY131" fmla="*/ 1014412 h 1357312"/>
              <a:gd name="connsiteX132" fmla="*/ 638175 w 1271587"/>
              <a:gd name="connsiteY132" fmla="*/ 1000125 h 1357312"/>
              <a:gd name="connsiteX133" fmla="*/ 661987 w 1271587"/>
              <a:gd name="connsiteY133" fmla="*/ 1009650 h 1357312"/>
              <a:gd name="connsiteX134" fmla="*/ 666750 w 1271587"/>
              <a:gd name="connsiteY134" fmla="*/ 1023937 h 1357312"/>
              <a:gd name="connsiteX135" fmla="*/ 676275 w 1271587"/>
              <a:gd name="connsiteY135" fmla="*/ 1038225 h 1357312"/>
              <a:gd name="connsiteX136" fmla="*/ 685800 w 1271587"/>
              <a:gd name="connsiteY136" fmla="*/ 1066800 h 1357312"/>
              <a:gd name="connsiteX137" fmla="*/ 690562 w 1271587"/>
              <a:gd name="connsiteY137" fmla="*/ 1095375 h 1357312"/>
              <a:gd name="connsiteX138" fmla="*/ 685800 w 1271587"/>
              <a:gd name="connsiteY138" fmla="*/ 1152525 h 1357312"/>
              <a:gd name="connsiteX139" fmla="*/ 661987 w 1271587"/>
              <a:gd name="connsiteY139" fmla="*/ 1176337 h 1357312"/>
              <a:gd name="connsiteX140" fmla="*/ 647700 w 1271587"/>
              <a:gd name="connsiteY140" fmla="*/ 1181100 h 1357312"/>
              <a:gd name="connsiteX141" fmla="*/ 619125 w 1271587"/>
              <a:gd name="connsiteY141" fmla="*/ 1195387 h 1357312"/>
              <a:gd name="connsiteX142" fmla="*/ 576262 w 1271587"/>
              <a:gd name="connsiteY142" fmla="*/ 1185862 h 1357312"/>
              <a:gd name="connsiteX143" fmla="*/ 561975 w 1271587"/>
              <a:gd name="connsiteY143" fmla="*/ 1176337 h 1357312"/>
              <a:gd name="connsiteX144" fmla="*/ 552450 w 1271587"/>
              <a:gd name="connsiteY144" fmla="*/ 1162050 h 1357312"/>
              <a:gd name="connsiteX145" fmla="*/ 538162 w 1271587"/>
              <a:gd name="connsiteY145" fmla="*/ 1157287 h 1357312"/>
              <a:gd name="connsiteX146" fmla="*/ 523875 w 1271587"/>
              <a:gd name="connsiteY146" fmla="*/ 1147762 h 1357312"/>
              <a:gd name="connsiteX147" fmla="*/ 514350 w 1271587"/>
              <a:gd name="connsiteY147" fmla="*/ 1162050 h 1357312"/>
              <a:gd name="connsiteX148" fmla="*/ 500062 w 1271587"/>
              <a:gd name="connsiteY148" fmla="*/ 1171575 h 1357312"/>
              <a:gd name="connsiteX149" fmla="*/ 495300 w 1271587"/>
              <a:gd name="connsiteY149" fmla="*/ 1185862 h 1357312"/>
              <a:gd name="connsiteX150" fmla="*/ 509587 w 1271587"/>
              <a:gd name="connsiteY150" fmla="*/ 1195387 h 1357312"/>
              <a:gd name="connsiteX151" fmla="*/ 533400 w 1271587"/>
              <a:gd name="connsiteY151" fmla="*/ 1200150 h 1357312"/>
              <a:gd name="connsiteX152" fmla="*/ 538162 w 1271587"/>
              <a:gd name="connsiteY152" fmla="*/ 1214437 h 1357312"/>
              <a:gd name="connsiteX153" fmla="*/ 566737 w 1271587"/>
              <a:gd name="connsiteY153" fmla="*/ 1243012 h 1357312"/>
              <a:gd name="connsiteX154" fmla="*/ 495300 w 1271587"/>
              <a:gd name="connsiteY154" fmla="*/ 1247775 h 1357312"/>
              <a:gd name="connsiteX155" fmla="*/ 490537 w 1271587"/>
              <a:gd name="connsiteY155" fmla="*/ 1262062 h 1357312"/>
              <a:gd name="connsiteX156" fmla="*/ 481012 w 1271587"/>
              <a:gd name="connsiteY156" fmla="*/ 1309687 h 1357312"/>
              <a:gd name="connsiteX157" fmla="*/ 457200 w 1271587"/>
              <a:gd name="connsiteY157" fmla="*/ 1304925 h 1357312"/>
              <a:gd name="connsiteX158" fmla="*/ 452437 w 1271587"/>
              <a:gd name="connsiteY158" fmla="*/ 1290637 h 1357312"/>
              <a:gd name="connsiteX159" fmla="*/ 442912 w 1271587"/>
              <a:gd name="connsiteY159" fmla="*/ 1233487 h 1357312"/>
              <a:gd name="connsiteX160" fmla="*/ 447675 w 1271587"/>
              <a:gd name="connsiteY160" fmla="*/ 1147762 h 1357312"/>
              <a:gd name="connsiteX161" fmla="*/ 461962 w 1271587"/>
              <a:gd name="connsiteY161" fmla="*/ 1095375 h 1357312"/>
              <a:gd name="connsiteX162" fmla="*/ 466725 w 1271587"/>
              <a:gd name="connsiteY162" fmla="*/ 1076325 h 1357312"/>
              <a:gd name="connsiteX163" fmla="*/ 471487 w 1271587"/>
              <a:gd name="connsiteY163" fmla="*/ 1033462 h 1357312"/>
              <a:gd name="connsiteX164" fmla="*/ 476250 w 1271587"/>
              <a:gd name="connsiteY164" fmla="*/ 1019175 h 1357312"/>
              <a:gd name="connsiteX165" fmla="*/ 466725 w 1271587"/>
              <a:gd name="connsiteY165" fmla="*/ 814387 h 1357312"/>
              <a:gd name="connsiteX166" fmla="*/ 419100 w 1271587"/>
              <a:gd name="connsiteY166" fmla="*/ 819150 h 1357312"/>
              <a:gd name="connsiteX167" fmla="*/ 404812 w 1271587"/>
              <a:gd name="connsiteY167" fmla="*/ 866775 h 1357312"/>
              <a:gd name="connsiteX168" fmla="*/ 395287 w 1271587"/>
              <a:gd name="connsiteY168" fmla="*/ 895350 h 1357312"/>
              <a:gd name="connsiteX169" fmla="*/ 390525 w 1271587"/>
              <a:gd name="connsiteY169" fmla="*/ 909637 h 1357312"/>
              <a:gd name="connsiteX170" fmla="*/ 395287 w 1271587"/>
              <a:gd name="connsiteY170" fmla="*/ 923925 h 1357312"/>
              <a:gd name="connsiteX171" fmla="*/ 409575 w 1271587"/>
              <a:gd name="connsiteY171" fmla="*/ 933450 h 1357312"/>
              <a:gd name="connsiteX172" fmla="*/ 419100 w 1271587"/>
              <a:gd name="connsiteY172" fmla="*/ 947737 h 1357312"/>
              <a:gd name="connsiteX173" fmla="*/ 419100 w 1271587"/>
              <a:gd name="connsiteY173" fmla="*/ 1033462 h 1357312"/>
              <a:gd name="connsiteX174" fmla="*/ 395287 w 1271587"/>
              <a:gd name="connsiteY174" fmla="*/ 1147762 h 1357312"/>
              <a:gd name="connsiteX175" fmla="*/ 381000 w 1271587"/>
              <a:gd name="connsiteY175" fmla="*/ 1157287 h 1357312"/>
              <a:gd name="connsiteX176" fmla="*/ 366712 w 1271587"/>
              <a:gd name="connsiteY176" fmla="*/ 1252537 h 1357312"/>
              <a:gd name="connsiteX177" fmla="*/ 352425 w 1271587"/>
              <a:gd name="connsiteY177" fmla="*/ 1257300 h 1357312"/>
              <a:gd name="connsiteX178" fmla="*/ 323850 w 1271587"/>
              <a:gd name="connsiteY178" fmla="*/ 1271587 h 1357312"/>
              <a:gd name="connsiteX179" fmla="*/ 300037 w 1271587"/>
              <a:gd name="connsiteY179" fmla="*/ 1266825 h 1357312"/>
              <a:gd name="connsiteX180" fmla="*/ 314325 w 1271587"/>
              <a:gd name="connsiteY180" fmla="*/ 1181100 h 1357312"/>
              <a:gd name="connsiteX181" fmla="*/ 319087 w 1271587"/>
              <a:gd name="connsiteY181" fmla="*/ 1166812 h 1357312"/>
              <a:gd name="connsiteX182" fmla="*/ 323850 w 1271587"/>
              <a:gd name="connsiteY182" fmla="*/ 1152525 h 1357312"/>
              <a:gd name="connsiteX183" fmla="*/ 319087 w 1271587"/>
              <a:gd name="connsiteY183" fmla="*/ 1085850 h 1357312"/>
              <a:gd name="connsiteX184" fmla="*/ 309562 w 1271587"/>
              <a:gd name="connsiteY184" fmla="*/ 1114425 h 1357312"/>
              <a:gd name="connsiteX185" fmla="*/ 304800 w 1271587"/>
              <a:gd name="connsiteY185" fmla="*/ 1128712 h 1357312"/>
              <a:gd name="connsiteX186" fmla="*/ 290512 w 1271587"/>
              <a:gd name="connsiteY186" fmla="*/ 1157287 h 1357312"/>
              <a:gd name="connsiteX187" fmla="*/ 261937 w 1271587"/>
              <a:gd name="connsiteY187" fmla="*/ 1176337 h 1357312"/>
              <a:gd name="connsiteX188" fmla="*/ 257175 w 1271587"/>
              <a:gd name="connsiteY188" fmla="*/ 1238250 h 1357312"/>
              <a:gd name="connsiteX189" fmla="*/ 271462 w 1271587"/>
              <a:gd name="connsiteY189" fmla="*/ 1247775 h 1357312"/>
              <a:gd name="connsiteX190" fmla="*/ 266700 w 1271587"/>
              <a:gd name="connsiteY190" fmla="*/ 1266825 h 1357312"/>
              <a:gd name="connsiteX191" fmla="*/ 252412 w 1271587"/>
              <a:gd name="connsiteY191" fmla="*/ 1295400 h 1357312"/>
              <a:gd name="connsiteX192" fmla="*/ 228600 w 1271587"/>
              <a:gd name="connsiteY192" fmla="*/ 1338262 h 1357312"/>
              <a:gd name="connsiteX193" fmla="*/ 214312 w 1271587"/>
              <a:gd name="connsiteY193" fmla="*/ 1347787 h 1357312"/>
              <a:gd name="connsiteX194" fmla="*/ 180975 w 1271587"/>
              <a:gd name="connsiteY194" fmla="*/ 1357312 h 1357312"/>
              <a:gd name="connsiteX195" fmla="*/ 166687 w 1271587"/>
              <a:gd name="connsiteY195" fmla="*/ 1352550 h 1357312"/>
              <a:gd name="connsiteX196" fmla="*/ 171450 w 1271587"/>
              <a:gd name="connsiteY196" fmla="*/ 1333500 h 1357312"/>
              <a:gd name="connsiteX197" fmla="*/ 180975 w 1271587"/>
              <a:gd name="connsiteY197" fmla="*/ 1300162 h 1357312"/>
              <a:gd name="connsiteX198" fmla="*/ 185737 w 1271587"/>
              <a:gd name="connsiteY198" fmla="*/ 1233487 h 1357312"/>
              <a:gd name="connsiteX199" fmla="*/ 147637 w 1271587"/>
              <a:gd name="connsiteY199" fmla="*/ 1209675 h 1357312"/>
              <a:gd name="connsiteX200" fmla="*/ 133350 w 1271587"/>
              <a:gd name="connsiteY200" fmla="*/ 1204912 h 1357312"/>
              <a:gd name="connsiteX201" fmla="*/ 123825 w 1271587"/>
              <a:gd name="connsiteY201" fmla="*/ 1171575 h 1357312"/>
              <a:gd name="connsiteX202" fmla="*/ 119062 w 1271587"/>
              <a:gd name="connsiteY202" fmla="*/ 1143000 h 1357312"/>
              <a:gd name="connsiteX203" fmla="*/ 90487 w 1271587"/>
              <a:gd name="connsiteY203" fmla="*/ 1157287 h 1357312"/>
              <a:gd name="connsiteX204" fmla="*/ 85725 w 1271587"/>
              <a:gd name="connsiteY204" fmla="*/ 1171575 h 1357312"/>
              <a:gd name="connsiteX205" fmla="*/ 104775 w 1271587"/>
              <a:gd name="connsiteY205" fmla="*/ 981075 h 1357312"/>
              <a:gd name="connsiteX206" fmla="*/ 114300 w 1271587"/>
              <a:gd name="connsiteY206" fmla="*/ 938212 h 1357312"/>
              <a:gd name="connsiteX207" fmla="*/ 109537 w 1271587"/>
              <a:gd name="connsiteY207" fmla="*/ 923925 h 1357312"/>
              <a:gd name="connsiteX208" fmla="*/ 100012 w 1271587"/>
              <a:gd name="connsiteY208" fmla="*/ 885825 h 1357312"/>
              <a:gd name="connsiteX209" fmla="*/ 80962 w 1271587"/>
              <a:gd name="connsiteY209" fmla="*/ 857250 h 1357312"/>
              <a:gd name="connsiteX210" fmla="*/ 71437 w 1271587"/>
              <a:gd name="connsiteY210" fmla="*/ 842962 h 1357312"/>
              <a:gd name="connsiteX211" fmla="*/ 57150 w 1271587"/>
              <a:gd name="connsiteY211" fmla="*/ 781050 h 1357312"/>
              <a:gd name="connsiteX212" fmla="*/ 52387 w 1271587"/>
              <a:gd name="connsiteY212" fmla="*/ 757237 h 1357312"/>
              <a:gd name="connsiteX213" fmla="*/ 47625 w 1271587"/>
              <a:gd name="connsiteY213" fmla="*/ 700087 h 1357312"/>
              <a:gd name="connsiteX214" fmla="*/ 33337 w 1271587"/>
              <a:gd name="connsiteY214" fmla="*/ 666750 h 1357312"/>
              <a:gd name="connsiteX215" fmla="*/ 19050 w 1271587"/>
              <a:gd name="connsiteY215" fmla="*/ 657225 h 1357312"/>
              <a:gd name="connsiteX216" fmla="*/ 9525 w 1271587"/>
              <a:gd name="connsiteY216" fmla="*/ 638175 h 1357312"/>
              <a:gd name="connsiteX217" fmla="*/ 0 w 1271587"/>
              <a:gd name="connsiteY217" fmla="*/ 609600 h 1357312"/>
              <a:gd name="connsiteX218" fmla="*/ 4762 w 1271587"/>
              <a:gd name="connsiteY218" fmla="*/ 547687 h 1357312"/>
              <a:gd name="connsiteX219" fmla="*/ 23812 w 1271587"/>
              <a:gd name="connsiteY219" fmla="*/ 542925 h 1357312"/>
              <a:gd name="connsiteX220" fmla="*/ 28575 w 1271587"/>
              <a:gd name="connsiteY220" fmla="*/ 528637 h 135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1271587" h="1357312">
                <a:moveTo>
                  <a:pt x="28575" y="528637"/>
                </a:moveTo>
                <a:cubicBezTo>
                  <a:pt x="36513" y="524668"/>
                  <a:pt x="65548" y="521636"/>
                  <a:pt x="71437" y="519112"/>
                </a:cubicBezTo>
                <a:cubicBezTo>
                  <a:pt x="76698" y="516857"/>
                  <a:pt x="80494" y="511912"/>
                  <a:pt x="85725" y="509587"/>
                </a:cubicBezTo>
                <a:cubicBezTo>
                  <a:pt x="94900" y="505509"/>
                  <a:pt x="105946" y="505631"/>
                  <a:pt x="114300" y="500062"/>
                </a:cubicBezTo>
                <a:cubicBezTo>
                  <a:pt x="132764" y="487752"/>
                  <a:pt x="123157" y="492347"/>
                  <a:pt x="142875" y="485775"/>
                </a:cubicBezTo>
                <a:cubicBezTo>
                  <a:pt x="183818" y="458479"/>
                  <a:pt x="132016" y="491205"/>
                  <a:pt x="171450" y="471487"/>
                </a:cubicBezTo>
                <a:cubicBezTo>
                  <a:pt x="176569" y="468927"/>
                  <a:pt x="180507" y="464287"/>
                  <a:pt x="185737" y="461962"/>
                </a:cubicBezTo>
                <a:cubicBezTo>
                  <a:pt x="194912" y="457884"/>
                  <a:pt x="205958" y="458006"/>
                  <a:pt x="214312" y="452437"/>
                </a:cubicBezTo>
                <a:cubicBezTo>
                  <a:pt x="219075" y="449262"/>
                  <a:pt x="224203" y="446576"/>
                  <a:pt x="228600" y="442912"/>
                </a:cubicBezTo>
                <a:cubicBezTo>
                  <a:pt x="233774" y="438600"/>
                  <a:pt x="237283" y="432361"/>
                  <a:pt x="242887" y="428625"/>
                </a:cubicBezTo>
                <a:cubicBezTo>
                  <a:pt x="247064" y="425840"/>
                  <a:pt x="252786" y="426300"/>
                  <a:pt x="257175" y="423862"/>
                </a:cubicBezTo>
                <a:cubicBezTo>
                  <a:pt x="267182" y="418303"/>
                  <a:pt x="274890" y="408432"/>
                  <a:pt x="285750" y="404812"/>
                </a:cubicBezTo>
                <a:cubicBezTo>
                  <a:pt x="319755" y="393477"/>
                  <a:pt x="305971" y="400856"/>
                  <a:pt x="328612" y="385762"/>
                </a:cubicBezTo>
                <a:cubicBezTo>
                  <a:pt x="331787" y="381000"/>
                  <a:pt x="334090" y="375522"/>
                  <a:pt x="338137" y="371475"/>
                </a:cubicBezTo>
                <a:cubicBezTo>
                  <a:pt x="351785" y="357828"/>
                  <a:pt x="351220" y="364933"/>
                  <a:pt x="366712" y="357187"/>
                </a:cubicBezTo>
                <a:cubicBezTo>
                  <a:pt x="399597" y="340744"/>
                  <a:pt x="360409" y="352809"/>
                  <a:pt x="400050" y="342900"/>
                </a:cubicBezTo>
                <a:cubicBezTo>
                  <a:pt x="404812" y="338137"/>
                  <a:pt x="408856" y="332527"/>
                  <a:pt x="414337" y="328612"/>
                </a:cubicBezTo>
                <a:cubicBezTo>
                  <a:pt x="446951" y="305315"/>
                  <a:pt x="420671" y="332065"/>
                  <a:pt x="447675" y="309562"/>
                </a:cubicBezTo>
                <a:cubicBezTo>
                  <a:pt x="452849" y="305250"/>
                  <a:pt x="456358" y="299011"/>
                  <a:pt x="461962" y="295275"/>
                </a:cubicBezTo>
                <a:cubicBezTo>
                  <a:pt x="471032" y="289229"/>
                  <a:pt x="506759" y="286154"/>
                  <a:pt x="509587" y="285750"/>
                </a:cubicBezTo>
                <a:cubicBezTo>
                  <a:pt x="515937" y="282575"/>
                  <a:pt x="522473" y="279747"/>
                  <a:pt x="528637" y="276225"/>
                </a:cubicBezTo>
                <a:cubicBezTo>
                  <a:pt x="533607" y="273385"/>
                  <a:pt x="537566" y="268710"/>
                  <a:pt x="542925" y="266700"/>
                </a:cubicBezTo>
                <a:cubicBezTo>
                  <a:pt x="550504" y="263858"/>
                  <a:pt x="558835" y="263693"/>
                  <a:pt x="566737" y="261937"/>
                </a:cubicBezTo>
                <a:cubicBezTo>
                  <a:pt x="572235" y="260715"/>
                  <a:pt x="593708" y="255596"/>
                  <a:pt x="600075" y="252412"/>
                </a:cubicBezTo>
                <a:cubicBezTo>
                  <a:pt x="605194" y="249852"/>
                  <a:pt x="609600" y="246062"/>
                  <a:pt x="614362" y="242887"/>
                </a:cubicBezTo>
                <a:cubicBezTo>
                  <a:pt x="623021" y="208255"/>
                  <a:pt x="611486" y="236238"/>
                  <a:pt x="633412" y="214312"/>
                </a:cubicBezTo>
                <a:cubicBezTo>
                  <a:pt x="637459" y="210265"/>
                  <a:pt x="638175" y="203200"/>
                  <a:pt x="642937" y="200025"/>
                </a:cubicBezTo>
                <a:cubicBezTo>
                  <a:pt x="648383" y="196394"/>
                  <a:pt x="655693" y="197060"/>
                  <a:pt x="661987" y="195262"/>
                </a:cubicBezTo>
                <a:cubicBezTo>
                  <a:pt x="684329" y="188879"/>
                  <a:pt x="669920" y="191863"/>
                  <a:pt x="695325" y="180975"/>
                </a:cubicBezTo>
                <a:cubicBezTo>
                  <a:pt x="699939" y="178997"/>
                  <a:pt x="705122" y="178457"/>
                  <a:pt x="709612" y="176212"/>
                </a:cubicBezTo>
                <a:cubicBezTo>
                  <a:pt x="714732" y="173652"/>
                  <a:pt x="718669" y="169012"/>
                  <a:pt x="723900" y="166687"/>
                </a:cubicBezTo>
                <a:cubicBezTo>
                  <a:pt x="733075" y="162609"/>
                  <a:pt x="752475" y="157162"/>
                  <a:pt x="752475" y="157162"/>
                </a:cubicBezTo>
                <a:cubicBezTo>
                  <a:pt x="779558" y="130079"/>
                  <a:pt x="753480" y="151897"/>
                  <a:pt x="781050" y="138112"/>
                </a:cubicBezTo>
                <a:cubicBezTo>
                  <a:pt x="786169" y="135552"/>
                  <a:pt x="790107" y="130912"/>
                  <a:pt x="795337" y="128587"/>
                </a:cubicBezTo>
                <a:cubicBezTo>
                  <a:pt x="804512" y="124509"/>
                  <a:pt x="815558" y="124631"/>
                  <a:pt x="823912" y="119062"/>
                </a:cubicBezTo>
                <a:cubicBezTo>
                  <a:pt x="828675" y="115887"/>
                  <a:pt x="833854" y="113262"/>
                  <a:pt x="838200" y="109537"/>
                </a:cubicBezTo>
                <a:cubicBezTo>
                  <a:pt x="845018" y="103693"/>
                  <a:pt x="849549" y="95107"/>
                  <a:pt x="857250" y="90487"/>
                </a:cubicBezTo>
                <a:cubicBezTo>
                  <a:pt x="865859" y="85321"/>
                  <a:pt x="876300" y="84137"/>
                  <a:pt x="885825" y="80962"/>
                </a:cubicBezTo>
                <a:lnTo>
                  <a:pt x="900112" y="76200"/>
                </a:lnTo>
                <a:cubicBezTo>
                  <a:pt x="941061" y="48902"/>
                  <a:pt x="889251" y="81631"/>
                  <a:pt x="928687" y="61912"/>
                </a:cubicBezTo>
                <a:cubicBezTo>
                  <a:pt x="965608" y="43451"/>
                  <a:pt x="921359" y="59592"/>
                  <a:pt x="957262" y="47625"/>
                </a:cubicBezTo>
                <a:cubicBezTo>
                  <a:pt x="971550" y="38100"/>
                  <a:pt x="973137" y="39688"/>
                  <a:pt x="981075" y="23812"/>
                </a:cubicBezTo>
                <a:cubicBezTo>
                  <a:pt x="983320" y="19322"/>
                  <a:pt x="982701" y="13445"/>
                  <a:pt x="985837" y="9525"/>
                </a:cubicBezTo>
                <a:cubicBezTo>
                  <a:pt x="989413" y="5055"/>
                  <a:pt x="995362" y="3175"/>
                  <a:pt x="1000125" y="0"/>
                </a:cubicBezTo>
                <a:cubicBezTo>
                  <a:pt x="1017588" y="26193"/>
                  <a:pt x="1000125" y="3968"/>
                  <a:pt x="1023937" y="23812"/>
                </a:cubicBezTo>
                <a:cubicBezTo>
                  <a:pt x="1029111" y="28124"/>
                  <a:pt x="1033051" y="33788"/>
                  <a:pt x="1038225" y="38100"/>
                </a:cubicBezTo>
                <a:cubicBezTo>
                  <a:pt x="1050535" y="48359"/>
                  <a:pt x="1052479" y="47614"/>
                  <a:pt x="1066800" y="52387"/>
                </a:cubicBezTo>
                <a:cubicBezTo>
                  <a:pt x="1088635" y="85139"/>
                  <a:pt x="1089470" y="70102"/>
                  <a:pt x="1081087" y="95250"/>
                </a:cubicBezTo>
                <a:cubicBezTo>
                  <a:pt x="1105000" y="131118"/>
                  <a:pt x="1072758" y="89697"/>
                  <a:pt x="1109662" y="114300"/>
                </a:cubicBezTo>
                <a:cubicBezTo>
                  <a:pt x="1114424" y="117475"/>
                  <a:pt x="1115140" y="124540"/>
                  <a:pt x="1119187" y="128587"/>
                </a:cubicBezTo>
                <a:cubicBezTo>
                  <a:pt x="1125918" y="135318"/>
                  <a:pt x="1145055" y="143902"/>
                  <a:pt x="1152525" y="147637"/>
                </a:cubicBezTo>
                <a:cubicBezTo>
                  <a:pt x="1170659" y="174838"/>
                  <a:pt x="1184058" y="175026"/>
                  <a:pt x="1157287" y="180975"/>
                </a:cubicBezTo>
                <a:cubicBezTo>
                  <a:pt x="1147861" y="183070"/>
                  <a:pt x="1138237" y="184150"/>
                  <a:pt x="1128712" y="185737"/>
                </a:cubicBezTo>
                <a:cubicBezTo>
                  <a:pt x="1106330" y="208120"/>
                  <a:pt x="1118162" y="194420"/>
                  <a:pt x="1095375" y="228600"/>
                </a:cubicBezTo>
                <a:lnTo>
                  <a:pt x="1085850" y="242887"/>
                </a:lnTo>
                <a:cubicBezTo>
                  <a:pt x="1093787" y="266700"/>
                  <a:pt x="1085850" y="255588"/>
                  <a:pt x="1119187" y="266700"/>
                </a:cubicBezTo>
                <a:lnTo>
                  <a:pt x="1133475" y="271462"/>
                </a:lnTo>
                <a:cubicBezTo>
                  <a:pt x="1139825" y="276225"/>
                  <a:pt x="1145633" y="281812"/>
                  <a:pt x="1152525" y="285750"/>
                </a:cubicBezTo>
                <a:cubicBezTo>
                  <a:pt x="1156883" y="288241"/>
                  <a:pt x="1162454" y="288021"/>
                  <a:pt x="1166812" y="290512"/>
                </a:cubicBezTo>
                <a:cubicBezTo>
                  <a:pt x="1172977" y="294035"/>
                  <a:pt x="1191851" y="310637"/>
                  <a:pt x="1200150" y="314325"/>
                </a:cubicBezTo>
                <a:cubicBezTo>
                  <a:pt x="1209325" y="318403"/>
                  <a:pt x="1219200" y="320675"/>
                  <a:pt x="1228725" y="323850"/>
                </a:cubicBezTo>
                <a:cubicBezTo>
                  <a:pt x="1252171" y="331665"/>
                  <a:pt x="1238065" y="327787"/>
                  <a:pt x="1271587" y="333375"/>
                </a:cubicBezTo>
                <a:cubicBezTo>
                  <a:pt x="1270000" y="338137"/>
                  <a:pt x="1269961" y="343742"/>
                  <a:pt x="1266825" y="347662"/>
                </a:cubicBezTo>
                <a:cubicBezTo>
                  <a:pt x="1263249" y="352132"/>
                  <a:pt x="1258234" y="356636"/>
                  <a:pt x="1252537" y="357187"/>
                </a:cubicBezTo>
                <a:cubicBezTo>
                  <a:pt x="1208265" y="361471"/>
                  <a:pt x="1163637" y="360362"/>
                  <a:pt x="1119187" y="361950"/>
                </a:cubicBezTo>
                <a:cubicBezTo>
                  <a:pt x="1120775" y="388937"/>
                  <a:pt x="1121608" y="415980"/>
                  <a:pt x="1123950" y="442912"/>
                </a:cubicBezTo>
                <a:cubicBezTo>
                  <a:pt x="1124787" y="452532"/>
                  <a:pt x="1125659" y="462326"/>
                  <a:pt x="1128712" y="471487"/>
                </a:cubicBezTo>
                <a:cubicBezTo>
                  <a:pt x="1130522" y="476917"/>
                  <a:pt x="1133767" y="482199"/>
                  <a:pt x="1138237" y="485775"/>
                </a:cubicBezTo>
                <a:cubicBezTo>
                  <a:pt x="1142157" y="488911"/>
                  <a:pt x="1147762" y="488950"/>
                  <a:pt x="1152525" y="490537"/>
                </a:cubicBezTo>
                <a:cubicBezTo>
                  <a:pt x="1156269" y="513003"/>
                  <a:pt x="1156364" y="518261"/>
                  <a:pt x="1162050" y="538162"/>
                </a:cubicBezTo>
                <a:cubicBezTo>
                  <a:pt x="1163429" y="542989"/>
                  <a:pt x="1164567" y="547960"/>
                  <a:pt x="1166812" y="552450"/>
                </a:cubicBezTo>
                <a:cubicBezTo>
                  <a:pt x="1169372" y="557569"/>
                  <a:pt x="1173777" y="561618"/>
                  <a:pt x="1176337" y="566737"/>
                </a:cubicBezTo>
                <a:cubicBezTo>
                  <a:pt x="1178582" y="571227"/>
                  <a:pt x="1179122" y="576411"/>
                  <a:pt x="1181100" y="581025"/>
                </a:cubicBezTo>
                <a:cubicBezTo>
                  <a:pt x="1183897" y="587550"/>
                  <a:pt x="1186972" y="593987"/>
                  <a:pt x="1190625" y="600075"/>
                </a:cubicBezTo>
                <a:cubicBezTo>
                  <a:pt x="1196515" y="609891"/>
                  <a:pt x="1209675" y="628650"/>
                  <a:pt x="1209675" y="628650"/>
                </a:cubicBezTo>
                <a:cubicBezTo>
                  <a:pt x="1221642" y="664553"/>
                  <a:pt x="1205501" y="620304"/>
                  <a:pt x="1223962" y="657225"/>
                </a:cubicBezTo>
                <a:cubicBezTo>
                  <a:pt x="1243681" y="696661"/>
                  <a:pt x="1210952" y="644851"/>
                  <a:pt x="1238250" y="685800"/>
                </a:cubicBezTo>
                <a:cubicBezTo>
                  <a:pt x="1256232" y="739746"/>
                  <a:pt x="1259496" y="738198"/>
                  <a:pt x="1243012" y="823912"/>
                </a:cubicBezTo>
                <a:cubicBezTo>
                  <a:pt x="1241513" y="831707"/>
                  <a:pt x="1229575" y="832587"/>
                  <a:pt x="1223962" y="838200"/>
                </a:cubicBezTo>
                <a:cubicBezTo>
                  <a:pt x="1219915" y="842247"/>
                  <a:pt x="1218101" y="848090"/>
                  <a:pt x="1214437" y="852487"/>
                </a:cubicBezTo>
                <a:cubicBezTo>
                  <a:pt x="1210125" y="857661"/>
                  <a:pt x="1204462" y="861601"/>
                  <a:pt x="1200150" y="866775"/>
                </a:cubicBezTo>
                <a:cubicBezTo>
                  <a:pt x="1196486" y="871172"/>
                  <a:pt x="1193185" y="875943"/>
                  <a:pt x="1190625" y="881062"/>
                </a:cubicBezTo>
                <a:cubicBezTo>
                  <a:pt x="1188380" y="885552"/>
                  <a:pt x="1188998" y="891430"/>
                  <a:pt x="1185862" y="895350"/>
                </a:cubicBezTo>
                <a:cubicBezTo>
                  <a:pt x="1182286" y="899819"/>
                  <a:pt x="1176337" y="901700"/>
                  <a:pt x="1171575" y="904875"/>
                </a:cubicBezTo>
                <a:cubicBezTo>
                  <a:pt x="1160849" y="937050"/>
                  <a:pt x="1175724" y="902173"/>
                  <a:pt x="1152525" y="928687"/>
                </a:cubicBezTo>
                <a:cubicBezTo>
                  <a:pt x="1144987" y="937302"/>
                  <a:pt x="1139825" y="947737"/>
                  <a:pt x="1133475" y="957262"/>
                </a:cubicBezTo>
                <a:cubicBezTo>
                  <a:pt x="1130300" y="962025"/>
                  <a:pt x="1125760" y="966120"/>
                  <a:pt x="1123950" y="971550"/>
                </a:cubicBezTo>
                <a:cubicBezTo>
                  <a:pt x="1122362" y="976312"/>
                  <a:pt x="1124074" y="984687"/>
                  <a:pt x="1119187" y="985837"/>
                </a:cubicBezTo>
                <a:cubicBezTo>
                  <a:pt x="1094414" y="991666"/>
                  <a:pt x="1068387" y="989012"/>
                  <a:pt x="1042987" y="990600"/>
                </a:cubicBezTo>
                <a:cubicBezTo>
                  <a:pt x="1023684" y="1019553"/>
                  <a:pt x="1041880" y="988790"/>
                  <a:pt x="1028700" y="1023937"/>
                </a:cubicBezTo>
                <a:cubicBezTo>
                  <a:pt x="1026207" y="1030585"/>
                  <a:pt x="1021972" y="1036462"/>
                  <a:pt x="1019175" y="1042987"/>
                </a:cubicBezTo>
                <a:cubicBezTo>
                  <a:pt x="1017197" y="1047601"/>
                  <a:pt x="1017548" y="1053355"/>
                  <a:pt x="1014412" y="1057275"/>
                </a:cubicBezTo>
                <a:cubicBezTo>
                  <a:pt x="1010836" y="1061744"/>
                  <a:pt x="1004887" y="1063625"/>
                  <a:pt x="1000125" y="1066800"/>
                </a:cubicBezTo>
                <a:cubicBezTo>
                  <a:pt x="996950" y="1071562"/>
                  <a:pt x="992556" y="1075708"/>
                  <a:pt x="990600" y="1081087"/>
                </a:cubicBezTo>
                <a:cubicBezTo>
                  <a:pt x="986126" y="1093390"/>
                  <a:pt x="985215" y="1106768"/>
                  <a:pt x="981075" y="1119187"/>
                </a:cubicBezTo>
                <a:cubicBezTo>
                  <a:pt x="979487" y="1123950"/>
                  <a:pt x="977691" y="1128648"/>
                  <a:pt x="976312" y="1133475"/>
                </a:cubicBezTo>
                <a:cubicBezTo>
                  <a:pt x="975931" y="1134810"/>
                  <a:pt x="969327" y="1163637"/>
                  <a:pt x="966787" y="1166812"/>
                </a:cubicBezTo>
                <a:cubicBezTo>
                  <a:pt x="963211" y="1171281"/>
                  <a:pt x="957262" y="1173162"/>
                  <a:pt x="952500" y="1176337"/>
                </a:cubicBezTo>
                <a:cubicBezTo>
                  <a:pt x="946430" y="1185443"/>
                  <a:pt x="938562" y="1199269"/>
                  <a:pt x="928687" y="1204912"/>
                </a:cubicBezTo>
                <a:cubicBezTo>
                  <a:pt x="923004" y="1208159"/>
                  <a:pt x="915987" y="1208087"/>
                  <a:pt x="909637" y="1209675"/>
                </a:cubicBezTo>
                <a:cubicBezTo>
                  <a:pt x="904018" y="1213421"/>
                  <a:pt x="889514" y="1224901"/>
                  <a:pt x="881062" y="1223962"/>
                </a:cubicBezTo>
                <a:cubicBezTo>
                  <a:pt x="871083" y="1222853"/>
                  <a:pt x="852487" y="1214437"/>
                  <a:pt x="852487" y="1214437"/>
                </a:cubicBezTo>
                <a:cubicBezTo>
                  <a:pt x="850900" y="1209675"/>
                  <a:pt x="848943" y="1205020"/>
                  <a:pt x="847725" y="1200150"/>
                </a:cubicBezTo>
                <a:cubicBezTo>
                  <a:pt x="836944" y="1157028"/>
                  <a:pt x="856266" y="1178554"/>
                  <a:pt x="785812" y="1166812"/>
                </a:cubicBezTo>
                <a:cubicBezTo>
                  <a:pt x="801571" y="1119540"/>
                  <a:pt x="775130" y="1191757"/>
                  <a:pt x="804862" y="1138237"/>
                </a:cubicBezTo>
                <a:cubicBezTo>
                  <a:pt x="809738" y="1129460"/>
                  <a:pt x="811212" y="1119187"/>
                  <a:pt x="814387" y="1109662"/>
                </a:cubicBezTo>
                <a:lnTo>
                  <a:pt x="823912" y="1081087"/>
                </a:lnTo>
                <a:cubicBezTo>
                  <a:pt x="825499" y="1076325"/>
                  <a:pt x="825890" y="1070977"/>
                  <a:pt x="828675" y="1066800"/>
                </a:cubicBezTo>
                <a:cubicBezTo>
                  <a:pt x="841936" y="1046908"/>
                  <a:pt x="834153" y="1056559"/>
                  <a:pt x="852487" y="1038225"/>
                </a:cubicBezTo>
                <a:cubicBezTo>
                  <a:pt x="850900" y="1028700"/>
                  <a:pt x="853757" y="1017190"/>
                  <a:pt x="847725" y="1009650"/>
                </a:cubicBezTo>
                <a:cubicBezTo>
                  <a:pt x="844589" y="1005730"/>
                  <a:pt x="837614" y="1011627"/>
                  <a:pt x="833437" y="1014412"/>
                </a:cubicBezTo>
                <a:cubicBezTo>
                  <a:pt x="797762" y="1038195"/>
                  <a:pt x="838836" y="1022139"/>
                  <a:pt x="804862" y="1033462"/>
                </a:cubicBezTo>
                <a:cubicBezTo>
                  <a:pt x="790575" y="1030287"/>
                  <a:pt x="776636" y="1023937"/>
                  <a:pt x="762000" y="1023937"/>
                </a:cubicBezTo>
                <a:cubicBezTo>
                  <a:pt x="723900" y="1023937"/>
                  <a:pt x="771523" y="1049336"/>
                  <a:pt x="733425" y="1023937"/>
                </a:cubicBezTo>
                <a:cubicBezTo>
                  <a:pt x="731837" y="1019175"/>
                  <a:pt x="730907" y="1014140"/>
                  <a:pt x="728662" y="1009650"/>
                </a:cubicBezTo>
                <a:cubicBezTo>
                  <a:pt x="726102" y="1004530"/>
                  <a:pt x="720260" y="1000975"/>
                  <a:pt x="719137" y="995362"/>
                </a:cubicBezTo>
                <a:cubicBezTo>
                  <a:pt x="715388" y="976617"/>
                  <a:pt x="716901" y="957160"/>
                  <a:pt x="714375" y="938212"/>
                </a:cubicBezTo>
                <a:cubicBezTo>
                  <a:pt x="713712" y="933236"/>
                  <a:pt x="713162" y="927475"/>
                  <a:pt x="709612" y="923925"/>
                </a:cubicBezTo>
                <a:cubicBezTo>
                  <a:pt x="704592" y="918905"/>
                  <a:pt x="696912" y="917575"/>
                  <a:pt x="690562" y="914400"/>
                </a:cubicBezTo>
                <a:cubicBezTo>
                  <a:pt x="676674" y="858841"/>
                  <a:pt x="682468" y="889606"/>
                  <a:pt x="690562" y="776287"/>
                </a:cubicBezTo>
                <a:cubicBezTo>
                  <a:pt x="690920" y="771280"/>
                  <a:pt x="693080" y="766490"/>
                  <a:pt x="695325" y="762000"/>
                </a:cubicBezTo>
                <a:cubicBezTo>
                  <a:pt x="701957" y="748737"/>
                  <a:pt x="708603" y="743959"/>
                  <a:pt x="719137" y="733425"/>
                </a:cubicBezTo>
                <a:cubicBezTo>
                  <a:pt x="720725" y="728662"/>
                  <a:pt x="723900" y="714117"/>
                  <a:pt x="723900" y="719137"/>
                </a:cubicBezTo>
                <a:cubicBezTo>
                  <a:pt x="723900" y="746059"/>
                  <a:pt x="721071" y="751433"/>
                  <a:pt x="714375" y="771525"/>
                </a:cubicBezTo>
                <a:cubicBezTo>
                  <a:pt x="712787" y="782637"/>
                  <a:pt x="711004" y="793724"/>
                  <a:pt x="709612" y="804862"/>
                </a:cubicBezTo>
                <a:cubicBezTo>
                  <a:pt x="703231" y="855907"/>
                  <a:pt x="709768" y="832973"/>
                  <a:pt x="700087" y="862012"/>
                </a:cubicBezTo>
                <a:cubicBezTo>
                  <a:pt x="698500" y="871537"/>
                  <a:pt x="697420" y="881161"/>
                  <a:pt x="695325" y="890587"/>
                </a:cubicBezTo>
                <a:cubicBezTo>
                  <a:pt x="694236" y="895488"/>
                  <a:pt x="691780" y="900005"/>
                  <a:pt x="690562" y="904875"/>
                </a:cubicBezTo>
                <a:cubicBezTo>
                  <a:pt x="683759" y="932088"/>
                  <a:pt x="688376" y="923275"/>
                  <a:pt x="681037" y="947737"/>
                </a:cubicBezTo>
                <a:cubicBezTo>
                  <a:pt x="678152" y="957354"/>
                  <a:pt x="677081" y="967958"/>
                  <a:pt x="671512" y="976312"/>
                </a:cubicBezTo>
                <a:lnTo>
                  <a:pt x="661987" y="990600"/>
                </a:lnTo>
                <a:cubicBezTo>
                  <a:pt x="659982" y="996615"/>
                  <a:pt x="656194" y="1017726"/>
                  <a:pt x="642937" y="1014412"/>
                </a:cubicBezTo>
                <a:cubicBezTo>
                  <a:pt x="638067" y="1013195"/>
                  <a:pt x="633305" y="1001342"/>
                  <a:pt x="638175" y="1000125"/>
                </a:cubicBezTo>
                <a:cubicBezTo>
                  <a:pt x="646469" y="998052"/>
                  <a:pt x="654050" y="1006475"/>
                  <a:pt x="661987" y="1009650"/>
                </a:cubicBezTo>
                <a:cubicBezTo>
                  <a:pt x="663575" y="1014412"/>
                  <a:pt x="664505" y="1019447"/>
                  <a:pt x="666750" y="1023937"/>
                </a:cubicBezTo>
                <a:cubicBezTo>
                  <a:pt x="669310" y="1029057"/>
                  <a:pt x="673950" y="1032994"/>
                  <a:pt x="676275" y="1038225"/>
                </a:cubicBezTo>
                <a:cubicBezTo>
                  <a:pt x="680353" y="1047400"/>
                  <a:pt x="685800" y="1066800"/>
                  <a:pt x="685800" y="1066800"/>
                </a:cubicBezTo>
                <a:cubicBezTo>
                  <a:pt x="687387" y="1076325"/>
                  <a:pt x="690562" y="1085719"/>
                  <a:pt x="690562" y="1095375"/>
                </a:cubicBezTo>
                <a:cubicBezTo>
                  <a:pt x="690562" y="1114491"/>
                  <a:pt x="689549" y="1133780"/>
                  <a:pt x="685800" y="1152525"/>
                </a:cubicBezTo>
                <a:cubicBezTo>
                  <a:pt x="683683" y="1163108"/>
                  <a:pt x="670453" y="1172104"/>
                  <a:pt x="661987" y="1176337"/>
                </a:cubicBezTo>
                <a:cubicBezTo>
                  <a:pt x="657497" y="1178582"/>
                  <a:pt x="652190" y="1178855"/>
                  <a:pt x="647700" y="1181100"/>
                </a:cubicBezTo>
                <a:cubicBezTo>
                  <a:pt x="610779" y="1199561"/>
                  <a:pt x="655028" y="1183420"/>
                  <a:pt x="619125" y="1195387"/>
                </a:cubicBezTo>
                <a:cubicBezTo>
                  <a:pt x="608146" y="1193557"/>
                  <a:pt x="587988" y="1191725"/>
                  <a:pt x="576262" y="1185862"/>
                </a:cubicBezTo>
                <a:cubicBezTo>
                  <a:pt x="571143" y="1183302"/>
                  <a:pt x="566737" y="1179512"/>
                  <a:pt x="561975" y="1176337"/>
                </a:cubicBezTo>
                <a:cubicBezTo>
                  <a:pt x="558800" y="1171575"/>
                  <a:pt x="556919" y="1165626"/>
                  <a:pt x="552450" y="1162050"/>
                </a:cubicBezTo>
                <a:cubicBezTo>
                  <a:pt x="548530" y="1158914"/>
                  <a:pt x="542652" y="1159532"/>
                  <a:pt x="538162" y="1157287"/>
                </a:cubicBezTo>
                <a:cubicBezTo>
                  <a:pt x="533043" y="1154727"/>
                  <a:pt x="528637" y="1150937"/>
                  <a:pt x="523875" y="1147762"/>
                </a:cubicBezTo>
                <a:cubicBezTo>
                  <a:pt x="520700" y="1152525"/>
                  <a:pt x="518397" y="1158003"/>
                  <a:pt x="514350" y="1162050"/>
                </a:cubicBezTo>
                <a:cubicBezTo>
                  <a:pt x="510303" y="1166097"/>
                  <a:pt x="503638" y="1167105"/>
                  <a:pt x="500062" y="1171575"/>
                </a:cubicBezTo>
                <a:cubicBezTo>
                  <a:pt x="496926" y="1175495"/>
                  <a:pt x="496887" y="1181100"/>
                  <a:pt x="495300" y="1185862"/>
                </a:cubicBezTo>
                <a:cubicBezTo>
                  <a:pt x="500062" y="1189037"/>
                  <a:pt x="504228" y="1193377"/>
                  <a:pt x="509587" y="1195387"/>
                </a:cubicBezTo>
                <a:cubicBezTo>
                  <a:pt x="517166" y="1198229"/>
                  <a:pt x="526665" y="1195660"/>
                  <a:pt x="533400" y="1200150"/>
                </a:cubicBezTo>
                <a:cubicBezTo>
                  <a:pt x="537577" y="1202935"/>
                  <a:pt x="535671" y="1210079"/>
                  <a:pt x="538162" y="1214437"/>
                </a:cubicBezTo>
                <a:cubicBezTo>
                  <a:pt x="549067" y="1233521"/>
                  <a:pt x="550761" y="1232361"/>
                  <a:pt x="566737" y="1243012"/>
                </a:cubicBezTo>
                <a:cubicBezTo>
                  <a:pt x="542925" y="1244600"/>
                  <a:pt x="518453" y="1241987"/>
                  <a:pt x="495300" y="1247775"/>
                </a:cubicBezTo>
                <a:cubicBezTo>
                  <a:pt x="490430" y="1248993"/>
                  <a:pt x="491666" y="1257171"/>
                  <a:pt x="490537" y="1262062"/>
                </a:cubicBezTo>
                <a:cubicBezTo>
                  <a:pt x="486897" y="1277837"/>
                  <a:pt x="484187" y="1293812"/>
                  <a:pt x="481012" y="1309687"/>
                </a:cubicBezTo>
                <a:cubicBezTo>
                  <a:pt x="473075" y="1308100"/>
                  <a:pt x="463935" y="1309415"/>
                  <a:pt x="457200" y="1304925"/>
                </a:cubicBezTo>
                <a:cubicBezTo>
                  <a:pt x="453023" y="1302140"/>
                  <a:pt x="453422" y="1295560"/>
                  <a:pt x="452437" y="1290637"/>
                </a:cubicBezTo>
                <a:cubicBezTo>
                  <a:pt x="448649" y="1271699"/>
                  <a:pt x="442912" y="1233487"/>
                  <a:pt x="442912" y="1233487"/>
                </a:cubicBezTo>
                <a:cubicBezTo>
                  <a:pt x="444500" y="1204912"/>
                  <a:pt x="445196" y="1176273"/>
                  <a:pt x="447675" y="1147762"/>
                </a:cubicBezTo>
                <a:cubicBezTo>
                  <a:pt x="449872" y="1122501"/>
                  <a:pt x="455502" y="1121214"/>
                  <a:pt x="461962" y="1095375"/>
                </a:cubicBezTo>
                <a:lnTo>
                  <a:pt x="466725" y="1076325"/>
                </a:lnTo>
                <a:cubicBezTo>
                  <a:pt x="468312" y="1062037"/>
                  <a:pt x="469124" y="1047642"/>
                  <a:pt x="471487" y="1033462"/>
                </a:cubicBezTo>
                <a:cubicBezTo>
                  <a:pt x="472312" y="1028510"/>
                  <a:pt x="476359" y="1024194"/>
                  <a:pt x="476250" y="1019175"/>
                </a:cubicBezTo>
                <a:cubicBezTo>
                  <a:pt x="474765" y="950855"/>
                  <a:pt x="469900" y="882650"/>
                  <a:pt x="466725" y="814387"/>
                </a:cubicBezTo>
                <a:lnTo>
                  <a:pt x="419100" y="819150"/>
                </a:lnTo>
                <a:cubicBezTo>
                  <a:pt x="415019" y="821530"/>
                  <a:pt x="407112" y="859110"/>
                  <a:pt x="404812" y="866775"/>
                </a:cubicBezTo>
                <a:cubicBezTo>
                  <a:pt x="401927" y="876392"/>
                  <a:pt x="398462" y="885825"/>
                  <a:pt x="395287" y="895350"/>
                </a:cubicBezTo>
                <a:lnTo>
                  <a:pt x="390525" y="909637"/>
                </a:lnTo>
                <a:cubicBezTo>
                  <a:pt x="392112" y="914400"/>
                  <a:pt x="392151" y="920005"/>
                  <a:pt x="395287" y="923925"/>
                </a:cubicBezTo>
                <a:cubicBezTo>
                  <a:pt x="398863" y="928395"/>
                  <a:pt x="405527" y="929403"/>
                  <a:pt x="409575" y="933450"/>
                </a:cubicBezTo>
                <a:cubicBezTo>
                  <a:pt x="413622" y="937497"/>
                  <a:pt x="415925" y="942975"/>
                  <a:pt x="419100" y="947737"/>
                </a:cubicBezTo>
                <a:cubicBezTo>
                  <a:pt x="428177" y="993130"/>
                  <a:pt x="423827" y="960198"/>
                  <a:pt x="419100" y="1033462"/>
                </a:cubicBezTo>
                <a:cubicBezTo>
                  <a:pt x="417698" y="1055195"/>
                  <a:pt x="428614" y="1125543"/>
                  <a:pt x="395287" y="1147762"/>
                </a:cubicBezTo>
                <a:lnTo>
                  <a:pt x="381000" y="1157287"/>
                </a:lnTo>
                <a:cubicBezTo>
                  <a:pt x="352511" y="1214265"/>
                  <a:pt x="399100" y="1114887"/>
                  <a:pt x="366712" y="1252537"/>
                </a:cubicBezTo>
                <a:cubicBezTo>
                  <a:pt x="365562" y="1257424"/>
                  <a:pt x="356915" y="1255055"/>
                  <a:pt x="352425" y="1257300"/>
                </a:cubicBezTo>
                <a:cubicBezTo>
                  <a:pt x="315504" y="1275761"/>
                  <a:pt x="359753" y="1259620"/>
                  <a:pt x="323850" y="1271587"/>
                </a:cubicBezTo>
                <a:cubicBezTo>
                  <a:pt x="315912" y="1270000"/>
                  <a:pt x="302418" y="1274562"/>
                  <a:pt x="300037" y="1266825"/>
                </a:cubicBezTo>
                <a:cubicBezTo>
                  <a:pt x="291978" y="1240634"/>
                  <a:pt x="305927" y="1206294"/>
                  <a:pt x="314325" y="1181100"/>
                </a:cubicBezTo>
                <a:lnTo>
                  <a:pt x="319087" y="1166812"/>
                </a:lnTo>
                <a:lnTo>
                  <a:pt x="323850" y="1152525"/>
                </a:lnTo>
                <a:cubicBezTo>
                  <a:pt x="322262" y="1130300"/>
                  <a:pt x="326911" y="1106713"/>
                  <a:pt x="319087" y="1085850"/>
                </a:cubicBezTo>
                <a:cubicBezTo>
                  <a:pt x="315562" y="1076449"/>
                  <a:pt x="312737" y="1104900"/>
                  <a:pt x="309562" y="1114425"/>
                </a:cubicBezTo>
                <a:lnTo>
                  <a:pt x="304800" y="1128712"/>
                </a:lnTo>
                <a:cubicBezTo>
                  <a:pt x="301403" y="1138903"/>
                  <a:pt x="299201" y="1149684"/>
                  <a:pt x="290512" y="1157287"/>
                </a:cubicBezTo>
                <a:cubicBezTo>
                  <a:pt x="281897" y="1164825"/>
                  <a:pt x="261937" y="1176337"/>
                  <a:pt x="261937" y="1176337"/>
                </a:cubicBezTo>
                <a:cubicBezTo>
                  <a:pt x="246538" y="1199436"/>
                  <a:pt x="243549" y="1197371"/>
                  <a:pt x="257175" y="1238250"/>
                </a:cubicBezTo>
                <a:cubicBezTo>
                  <a:pt x="258985" y="1243680"/>
                  <a:pt x="266700" y="1244600"/>
                  <a:pt x="271462" y="1247775"/>
                </a:cubicBezTo>
                <a:cubicBezTo>
                  <a:pt x="269875" y="1254125"/>
                  <a:pt x="269278" y="1260809"/>
                  <a:pt x="266700" y="1266825"/>
                </a:cubicBezTo>
                <a:cubicBezTo>
                  <a:pt x="250443" y="1304759"/>
                  <a:pt x="262447" y="1258605"/>
                  <a:pt x="252412" y="1295400"/>
                </a:cubicBezTo>
                <a:cubicBezTo>
                  <a:pt x="240595" y="1338728"/>
                  <a:pt x="255718" y="1329223"/>
                  <a:pt x="228600" y="1338262"/>
                </a:cubicBezTo>
                <a:cubicBezTo>
                  <a:pt x="223837" y="1341437"/>
                  <a:pt x="219432" y="1345227"/>
                  <a:pt x="214312" y="1347787"/>
                </a:cubicBezTo>
                <a:cubicBezTo>
                  <a:pt x="207475" y="1351206"/>
                  <a:pt x="187085" y="1355785"/>
                  <a:pt x="180975" y="1357312"/>
                </a:cubicBezTo>
                <a:cubicBezTo>
                  <a:pt x="176212" y="1355725"/>
                  <a:pt x="168551" y="1357211"/>
                  <a:pt x="166687" y="1352550"/>
                </a:cubicBezTo>
                <a:cubicBezTo>
                  <a:pt x="164256" y="1346473"/>
                  <a:pt x="169652" y="1339794"/>
                  <a:pt x="171450" y="1333500"/>
                </a:cubicBezTo>
                <a:cubicBezTo>
                  <a:pt x="185115" y="1285673"/>
                  <a:pt x="166085" y="1359715"/>
                  <a:pt x="180975" y="1300162"/>
                </a:cubicBezTo>
                <a:cubicBezTo>
                  <a:pt x="182562" y="1277937"/>
                  <a:pt x="187046" y="1255730"/>
                  <a:pt x="185737" y="1233487"/>
                </a:cubicBezTo>
                <a:cubicBezTo>
                  <a:pt x="184680" y="1215525"/>
                  <a:pt x="157017" y="1212802"/>
                  <a:pt x="147637" y="1209675"/>
                </a:cubicBezTo>
                <a:lnTo>
                  <a:pt x="133350" y="1204912"/>
                </a:lnTo>
                <a:cubicBezTo>
                  <a:pt x="128808" y="1191289"/>
                  <a:pt x="126817" y="1186533"/>
                  <a:pt x="123825" y="1171575"/>
                </a:cubicBezTo>
                <a:cubicBezTo>
                  <a:pt x="121931" y="1162106"/>
                  <a:pt x="120650" y="1152525"/>
                  <a:pt x="119062" y="1143000"/>
                </a:cubicBezTo>
                <a:cubicBezTo>
                  <a:pt x="109650" y="1146137"/>
                  <a:pt x="97201" y="1148894"/>
                  <a:pt x="90487" y="1157287"/>
                </a:cubicBezTo>
                <a:cubicBezTo>
                  <a:pt x="87351" y="1161207"/>
                  <a:pt x="87312" y="1166812"/>
                  <a:pt x="85725" y="1171575"/>
                </a:cubicBezTo>
                <a:cubicBezTo>
                  <a:pt x="155811" y="1218301"/>
                  <a:pt x="96301" y="1184439"/>
                  <a:pt x="104775" y="981075"/>
                </a:cubicBezTo>
                <a:cubicBezTo>
                  <a:pt x="105573" y="961914"/>
                  <a:pt x="108973" y="954192"/>
                  <a:pt x="114300" y="938212"/>
                </a:cubicBezTo>
                <a:cubicBezTo>
                  <a:pt x="112712" y="933450"/>
                  <a:pt x="110755" y="928795"/>
                  <a:pt x="109537" y="923925"/>
                </a:cubicBezTo>
                <a:cubicBezTo>
                  <a:pt x="107616" y="916241"/>
                  <a:pt x="104963" y="894736"/>
                  <a:pt x="100012" y="885825"/>
                </a:cubicBezTo>
                <a:cubicBezTo>
                  <a:pt x="94452" y="875818"/>
                  <a:pt x="87312" y="866775"/>
                  <a:pt x="80962" y="857250"/>
                </a:cubicBezTo>
                <a:lnTo>
                  <a:pt x="71437" y="842962"/>
                </a:lnTo>
                <a:cubicBezTo>
                  <a:pt x="61556" y="813316"/>
                  <a:pt x="67660" y="833600"/>
                  <a:pt x="57150" y="781050"/>
                </a:cubicBezTo>
                <a:lnTo>
                  <a:pt x="52387" y="757237"/>
                </a:lnTo>
                <a:cubicBezTo>
                  <a:pt x="50800" y="738187"/>
                  <a:pt x="49996" y="719055"/>
                  <a:pt x="47625" y="700087"/>
                </a:cubicBezTo>
                <a:cubicBezTo>
                  <a:pt x="46064" y="687596"/>
                  <a:pt x="42479" y="675892"/>
                  <a:pt x="33337" y="666750"/>
                </a:cubicBezTo>
                <a:cubicBezTo>
                  <a:pt x="29290" y="662703"/>
                  <a:pt x="23812" y="660400"/>
                  <a:pt x="19050" y="657225"/>
                </a:cubicBezTo>
                <a:cubicBezTo>
                  <a:pt x="15875" y="650875"/>
                  <a:pt x="12162" y="644767"/>
                  <a:pt x="9525" y="638175"/>
                </a:cubicBezTo>
                <a:cubicBezTo>
                  <a:pt x="5796" y="628853"/>
                  <a:pt x="0" y="609600"/>
                  <a:pt x="0" y="609600"/>
                </a:cubicBezTo>
                <a:cubicBezTo>
                  <a:pt x="1587" y="588962"/>
                  <a:pt x="-2200" y="567180"/>
                  <a:pt x="4762" y="547687"/>
                </a:cubicBezTo>
                <a:cubicBezTo>
                  <a:pt x="6963" y="541523"/>
                  <a:pt x="17958" y="545852"/>
                  <a:pt x="23812" y="542925"/>
                </a:cubicBezTo>
                <a:cubicBezTo>
                  <a:pt x="25232" y="542215"/>
                  <a:pt x="20637" y="532606"/>
                  <a:pt x="28575" y="528637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Freeform: Shape 79">
            <a:extLst>
              <a:ext uri="{FF2B5EF4-FFF2-40B4-BE49-F238E27FC236}">
                <a16:creationId xmlns:a16="http://schemas.microsoft.com/office/drawing/2014/main" id="{F9F3F0E0-0435-4ACD-B984-834F95A40953}"/>
              </a:ext>
            </a:extLst>
          </p:cNvPr>
          <p:cNvSpPr/>
          <p:nvPr/>
        </p:nvSpPr>
        <p:spPr>
          <a:xfrm>
            <a:off x="2084936" y="1794437"/>
            <a:ext cx="1483518" cy="822774"/>
          </a:xfrm>
          <a:custGeom>
            <a:avLst/>
            <a:gdLst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904875 w 1464864"/>
              <a:gd name="connsiteY51" fmla="*/ 139356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3697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904875 w 1464864"/>
              <a:gd name="connsiteY51" fmla="*/ 139356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3697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904875 w 1464864"/>
              <a:gd name="connsiteY51" fmla="*/ 139356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3697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3697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6793 w 1464864"/>
              <a:gd name="connsiteY57" fmla="*/ 13935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1000125 w 1464864"/>
              <a:gd name="connsiteY55" fmla="*/ 146499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7 w 1464864"/>
              <a:gd name="connsiteY78" fmla="*/ 167931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6843 w 1464864"/>
              <a:gd name="connsiteY77" fmla="*/ 172693 h 810868"/>
              <a:gd name="connsiteX78" fmla="*/ 1423988 w 1464864"/>
              <a:gd name="connsiteY78" fmla="*/ 151503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8125 w 1464864"/>
              <a:gd name="connsiteY10" fmla="*/ 29818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2141 w 1464864"/>
              <a:gd name="connsiteY77" fmla="*/ 160960 h 810868"/>
              <a:gd name="connsiteX78" fmla="*/ 1423988 w 1464864"/>
              <a:gd name="connsiteY78" fmla="*/ 151503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16693 w 1464864"/>
              <a:gd name="connsiteY8" fmla="*/ 34581 h 810868"/>
              <a:gd name="connsiteX9" fmla="*/ 230981 w 1464864"/>
              <a:gd name="connsiteY9" fmla="*/ 27437 h 810868"/>
              <a:gd name="connsiteX10" fmla="*/ 233423 w 1464864"/>
              <a:gd name="connsiteY10" fmla="*/ 15737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2141 w 1464864"/>
              <a:gd name="connsiteY77" fmla="*/ 160960 h 810868"/>
              <a:gd name="connsiteX78" fmla="*/ 1423988 w 1464864"/>
              <a:gd name="connsiteY78" fmla="*/ 151503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  <a:gd name="connsiteX0" fmla="*/ 147637 w 1464864"/>
              <a:gd name="connsiteY0" fmla="*/ 1243 h 810868"/>
              <a:gd name="connsiteX1" fmla="*/ 159543 w 1464864"/>
              <a:gd name="connsiteY1" fmla="*/ 6006 h 810868"/>
              <a:gd name="connsiteX2" fmla="*/ 161925 w 1464864"/>
              <a:gd name="connsiteY2" fmla="*/ 20293 h 810868"/>
              <a:gd name="connsiteX3" fmla="*/ 178593 w 1464864"/>
              <a:gd name="connsiteY3" fmla="*/ 41724 h 810868"/>
              <a:gd name="connsiteX4" fmla="*/ 185737 w 1464864"/>
              <a:gd name="connsiteY4" fmla="*/ 46487 h 810868"/>
              <a:gd name="connsiteX5" fmla="*/ 190500 w 1464864"/>
              <a:gd name="connsiteY5" fmla="*/ 53631 h 810868"/>
              <a:gd name="connsiteX6" fmla="*/ 197643 w 1464864"/>
              <a:gd name="connsiteY6" fmla="*/ 51249 h 810868"/>
              <a:gd name="connsiteX7" fmla="*/ 204787 w 1464864"/>
              <a:gd name="connsiteY7" fmla="*/ 36962 h 810868"/>
              <a:gd name="connsiteX8" fmla="*/ 221396 w 1464864"/>
              <a:gd name="connsiteY8" fmla="*/ 22847 h 810868"/>
              <a:gd name="connsiteX9" fmla="*/ 230981 w 1464864"/>
              <a:gd name="connsiteY9" fmla="*/ 27437 h 810868"/>
              <a:gd name="connsiteX10" fmla="*/ 233423 w 1464864"/>
              <a:gd name="connsiteY10" fmla="*/ 15737 h 810868"/>
              <a:gd name="connsiteX11" fmla="*/ 259556 w 1464864"/>
              <a:gd name="connsiteY11" fmla="*/ 41724 h 810868"/>
              <a:gd name="connsiteX12" fmla="*/ 269081 w 1464864"/>
              <a:gd name="connsiteY12" fmla="*/ 48868 h 810868"/>
              <a:gd name="connsiteX13" fmla="*/ 276225 w 1464864"/>
              <a:gd name="connsiteY13" fmla="*/ 51249 h 810868"/>
              <a:gd name="connsiteX14" fmla="*/ 283368 w 1464864"/>
              <a:gd name="connsiteY14" fmla="*/ 58393 h 810868"/>
              <a:gd name="connsiteX15" fmla="*/ 292893 w 1464864"/>
              <a:gd name="connsiteY15" fmla="*/ 63156 h 810868"/>
              <a:gd name="connsiteX16" fmla="*/ 307181 w 1464864"/>
              <a:gd name="connsiteY16" fmla="*/ 70299 h 810868"/>
              <a:gd name="connsiteX17" fmla="*/ 314325 w 1464864"/>
              <a:gd name="connsiteY17" fmla="*/ 75062 h 810868"/>
              <a:gd name="connsiteX18" fmla="*/ 328612 w 1464864"/>
              <a:gd name="connsiteY18" fmla="*/ 79824 h 810868"/>
              <a:gd name="connsiteX19" fmla="*/ 335756 w 1464864"/>
              <a:gd name="connsiteY19" fmla="*/ 84587 h 810868"/>
              <a:gd name="connsiteX20" fmla="*/ 361950 w 1464864"/>
              <a:gd name="connsiteY20" fmla="*/ 91731 h 810868"/>
              <a:gd name="connsiteX21" fmla="*/ 373856 w 1464864"/>
              <a:gd name="connsiteY21" fmla="*/ 96493 h 810868"/>
              <a:gd name="connsiteX22" fmla="*/ 395287 w 1464864"/>
              <a:gd name="connsiteY22" fmla="*/ 103637 h 810868"/>
              <a:gd name="connsiteX23" fmla="*/ 402431 w 1464864"/>
              <a:gd name="connsiteY23" fmla="*/ 106018 h 810868"/>
              <a:gd name="connsiteX24" fmla="*/ 409575 w 1464864"/>
              <a:gd name="connsiteY24" fmla="*/ 108399 h 810868"/>
              <a:gd name="connsiteX25" fmla="*/ 450056 w 1464864"/>
              <a:gd name="connsiteY25" fmla="*/ 113162 h 810868"/>
              <a:gd name="connsiteX26" fmla="*/ 464343 w 1464864"/>
              <a:gd name="connsiteY26" fmla="*/ 117924 h 810868"/>
              <a:gd name="connsiteX27" fmla="*/ 471487 w 1464864"/>
              <a:gd name="connsiteY27" fmla="*/ 125068 h 810868"/>
              <a:gd name="connsiteX28" fmla="*/ 488156 w 1464864"/>
              <a:gd name="connsiteY28" fmla="*/ 134593 h 810868"/>
              <a:gd name="connsiteX29" fmla="*/ 502443 w 1464864"/>
              <a:gd name="connsiteY29" fmla="*/ 141737 h 810868"/>
              <a:gd name="connsiteX30" fmla="*/ 523875 w 1464864"/>
              <a:gd name="connsiteY30" fmla="*/ 139356 h 810868"/>
              <a:gd name="connsiteX31" fmla="*/ 531018 w 1464864"/>
              <a:gd name="connsiteY31" fmla="*/ 136974 h 810868"/>
              <a:gd name="connsiteX32" fmla="*/ 540543 w 1464864"/>
              <a:gd name="connsiteY32" fmla="*/ 139356 h 810868"/>
              <a:gd name="connsiteX33" fmla="*/ 554831 w 1464864"/>
              <a:gd name="connsiteY33" fmla="*/ 148881 h 810868"/>
              <a:gd name="connsiteX34" fmla="*/ 573881 w 1464864"/>
              <a:gd name="connsiteY34" fmla="*/ 156024 h 810868"/>
              <a:gd name="connsiteX35" fmla="*/ 642937 w 1464864"/>
              <a:gd name="connsiteY35" fmla="*/ 153643 h 810868"/>
              <a:gd name="connsiteX36" fmla="*/ 652462 w 1464864"/>
              <a:gd name="connsiteY36" fmla="*/ 151262 h 810868"/>
              <a:gd name="connsiteX37" fmla="*/ 669131 w 1464864"/>
              <a:gd name="connsiteY37" fmla="*/ 148881 h 810868"/>
              <a:gd name="connsiteX38" fmla="*/ 700087 w 1464864"/>
              <a:gd name="connsiteY38" fmla="*/ 144118 h 810868"/>
              <a:gd name="connsiteX39" fmla="*/ 707231 w 1464864"/>
              <a:gd name="connsiteY39" fmla="*/ 141737 h 810868"/>
              <a:gd name="connsiteX40" fmla="*/ 726281 w 1464864"/>
              <a:gd name="connsiteY40" fmla="*/ 139356 h 810868"/>
              <a:gd name="connsiteX41" fmla="*/ 738187 w 1464864"/>
              <a:gd name="connsiteY41" fmla="*/ 136974 h 810868"/>
              <a:gd name="connsiteX42" fmla="*/ 773906 w 1464864"/>
              <a:gd name="connsiteY42" fmla="*/ 139356 h 810868"/>
              <a:gd name="connsiteX43" fmla="*/ 788193 w 1464864"/>
              <a:gd name="connsiteY43" fmla="*/ 148881 h 810868"/>
              <a:gd name="connsiteX44" fmla="*/ 804862 w 1464864"/>
              <a:gd name="connsiteY44" fmla="*/ 156024 h 810868"/>
              <a:gd name="connsiteX45" fmla="*/ 845343 w 1464864"/>
              <a:gd name="connsiteY45" fmla="*/ 134593 h 810868"/>
              <a:gd name="connsiteX46" fmla="*/ 847725 w 1464864"/>
              <a:gd name="connsiteY46" fmla="*/ 120306 h 810868"/>
              <a:gd name="connsiteX47" fmla="*/ 859631 w 1464864"/>
              <a:gd name="connsiteY47" fmla="*/ 132212 h 810868"/>
              <a:gd name="connsiteX48" fmla="*/ 866775 w 1464864"/>
              <a:gd name="connsiteY48" fmla="*/ 151262 h 810868"/>
              <a:gd name="connsiteX49" fmla="*/ 881062 w 1464864"/>
              <a:gd name="connsiteY49" fmla="*/ 156024 h 810868"/>
              <a:gd name="connsiteX50" fmla="*/ 902493 w 1464864"/>
              <a:gd name="connsiteY50" fmla="*/ 146499 h 810868"/>
              <a:gd name="connsiteX51" fmla="*/ 897822 w 1464864"/>
              <a:gd name="connsiteY51" fmla="*/ 122928 h 810868"/>
              <a:gd name="connsiteX52" fmla="*/ 926306 w 1464864"/>
              <a:gd name="connsiteY52" fmla="*/ 144118 h 810868"/>
              <a:gd name="connsiteX53" fmla="*/ 931068 w 1464864"/>
              <a:gd name="connsiteY53" fmla="*/ 151262 h 810868"/>
              <a:gd name="connsiteX54" fmla="*/ 992981 w 1464864"/>
              <a:gd name="connsiteY54" fmla="*/ 148881 h 810868"/>
              <a:gd name="connsiteX55" fmla="*/ 990720 w 1464864"/>
              <a:gd name="connsiteY55" fmla="*/ 125378 h 810868"/>
              <a:gd name="connsiteX56" fmla="*/ 1009650 w 1464864"/>
              <a:gd name="connsiteY56" fmla="*/ 144118 h 810868"/>
              <a:gd name="connsiteX57" fmla="*/ 1012090 w 1464864"/>
              <a:gd name="connsiteY57" fmla="*/ 132316 h 810868"/>
              <a:gd name="connsiteX58" fmla="*/ 1059656 w 1464864"/>
              <a:gd name="connsiteY58" fmla="*/ 139356 h 810868"/>
              <a:gd name="connsiteX59" fmla="*/ 1066800 w 1464864"/>
              <a:gd name="connsiteY59" fmla="*/ 122894 h 810868"/>
              <a:gd name="connsiteX60" fmla="*/ 1083468 w 1464864"/>
              <a:gd name="connsiteY60" fmla="*/ 120306 h 810868"/>
              <a:gd name="connsiteX61" fmla="*/ 1095375 w 1464864"/>
              <a:gd name="connsiteY61" fmla="*/ 117924 h 810868"/>
              <a:gd name="connsiteX62" fmla="*/ 1109662 w 1464864"/>
              <a:gd name="connsiteY62" fmla="*/ 113162 h 810868"/>
              <a:gd name="connsiteX63" fmla="*/ 1123950 w 1464864"/>
              <a:gd name="connsiteY63" fmla="*/ 110781 h 810868"/>
              <a:gd name="connsiteX64" fmla="*/ 1171575 w 1464864"/>
              <a:gd name="connsiteY64" fmla="*/ 115543 h 810868"/>
              <a:gd name="connsiteX65" fmla="*/ 1193006 w 1464864"/>
              <a:gd name="connsiteY65" fmla="*/ 117924 h 810868"/>
              <a:gd name="connsiteX66" fmla="*/ 1214437 w 1464864"/>
              <a:gd name="connsiteY66" fmla="*/ 122687 h 810868"/>
              <a:gd name="connsiteX67" fmla="*/ 1221581 w 1464864"/>
              <a:gd name="connsiteY67" fmla="*/ 127449 h 810868"/>
              <a:gd name="connsiteX68" fmla="*/ 1223962 w 1464864"/>
              <a:gd name="connsiteY68" fmla="*/ 141737 h 810868"/>
              <a:gd name="connsiteX69" fmla="*/ 1264443 w 1464864"/>
              <a:gd name="connsiteY69" fmla="*/ 144118 h 810868"/>
              <a:gd name="connsiteX70" fmla="*/ 1259681 w 1464864"/>
              <a:gd name="connsiteY70" fmla="*/ 163168 h 810868"/>
              <a:gd name="connsiteX71" fmla="*/ 1288256 w 1464864"/>
              <a:gd name="connsiteY71" fmla="*/ 160787 h 810868"/>
              <a:gd name="connsiteX72" fmla="*/ 1331118 w 1464864"/>
              <a:gd name="connsiteY72" fmla="*/ 153643 h 810868"/>
              <a:gd name="connsiteX73" fmla="*/ 1352550 w 1464864"/>
              <a:gd name="connsiteY73" fmla="*/ 156024 h 810868"/>
              <a:gd name="connsiteX74" fmla="*/ 1354931 w 1464864"/>
              <a:gd name="connsiteY74" fmla="*/ 175074 h 810868"/>
              <a:gd name="connsiteX75" fmla="*/ 1362075 w 1464864"/>
              <a:gd name="connsiteY75" fmla="*/ 177456 h 810868"/>
              <a:gd name="connsiteX76" fmla="*/ 1385887 w 1464864"/>
              <a:gd name="connsiteY76" fmla="*/ 175074 h 810868"/>
              <a:gd name="connsiteX77" fmla="*/ 1412141 w 1464864"/>
              <a:gd name="connsiteY77" fmla="*/ 160960 h 810868"/>
              <a:gd name="connsiteX78" fmla="*/ 1423988 w 1464864"/>
              <a:gd name="connsiteY78" fmla="*/ 151503 h 810868"/>
              <a:gd name="connsiteX79" fmla="*/ 1438275 w 1464864"/>
              <a:gd name="connsiteY79" fmla="*/ 163168 h 810868"/>
              <a:gd name="connsiteX80" fmla="*/ 1445418 w 1464864"/>
              <a:gd name="connsiteY80" fmla="*/ 156024 h 810868"/>
              <a:gd name="connsiteX81" fmla="*/ 1454943 w 1464864"/>
              <a:gd name="connsiteY81" fmla="*/ 167931 h 810868"/>
              <a:gd name="connsiteX82" fmla="*/ 1462087 w 1464864"/>
              <a:gd name="connsiteY82" fmla="*/ 175074 h 810868"/>
              <a:gd name="connsiteX83" fmla="*/ 1462087 w 1464864"/>
              <a:gd name="connsiteY83" fmla="*/ 196506 h 810868"/>
              <a:gd name="connsiteX84" fmla="*/ 1457325 w 1464864"/>
              <a:gd name="connsiteY84" fmla="*/ 203649 h 810868"/>
              <a:gd name="connsiteX85" fmla="*/ 1443037 w 1464864"/>
              <a:gd name="connsiteY85" fmla="*/ 227462 h 810868"/>
              <a:gd name="connsiteX86" fmla="*/ 1435893 w 1464864"/>
              <a:gd name="connsiteY86" fmla="*/ 229843 h 810868"/>
              <a:gd name="connsiteX87" fmla="*/ 1414462 w 1464864"/>
              <a:gd name="connsiteY87" fmla="*/ 239368 h 810868"/>
              <a:gd name="connsiteX88" fmla="*/ 1407318 w 1464864"/>
              <a:gd name="connsiteY88" fmla="*/ 241749 h 810868"/>
              <a:gd name="connsiteX89" fmla="*/ 1400175 w 1464864"/>
              <a:gd name="connsiteY89" fmla="*/ 244131 h 810868"/>
              <a:gd name="connsiteX90" fmla="*/ 1388268 w 1464864"/>
              <a:gd name="connsiteY90" fmla="*/ 258418 h 810868"/>
              <a:gd name="connsiteX91" fmla="*/ 1376362 w 1464864"/>
              <a:gd name="connsiteY91" fmla="*/ 270324 h 810868"/>
              <a:gd name="connsiteX92" fmla="*/ 1371600 w 1464864"/>
              <a:gd name="connsiteY92" fmla="*/ 277468 h 810868"/>
              <a:gd name="connsiteX93" fmla="*/ 1357312 w 1464864"/>
              <a:gd name="connsiteY93" fmla="*/ 286993 h 810868"/>
              <a:gd name="connsiteX94" fmla="*/ 1350168 w 1464864"/>
              <a:gd name="connsiteY94" fmla="*/ 291756 h 810868"/>
              <a:gd name="connsiteX95" fmla="*/ 1335881 w 1464864"/>
              <a:gd name="connsiteY95" fmla="*/ 303662 h 810868"/>
              <a:gd name="connsiteX96" fmla="*/ 1328737 w 1464864"/>
              <a:gd name="connsiteY96" fmla="*/ 310806 h 810868"/>
              <a:gd name="connsiteX97" fmla="*/ 1316831 w 1464864"/>
              <a:gd name="connsiteY97" fmla="*/ 325093 h 810868"/>
              <a:gd name="connsiteX98" fmla="*/ 1309687 w 1464864"/>
              <a:gd name="connsiteY98" fmla="*/ 327474 h 810868"/>
              <a:gd name="connsiteX99" fmla="*/ 1295400 w 1464864"/>
              <a:gd name="connsiteY99" fmla="*/ 356049 h 810868"/>
              <a:gd name="connsiteX100" fmla="*/ 1288256 w 1464864"/>
              <a:gd name="connsiteY100" fmla="*/ 358431 h 810868"/>
              <a:gd name="connsiteX101" fmla="*/ 1278731 w 1464864"/>
              <a:gd name="connsiteY101" fmla="*/ 365574 h 810868"/>
              <a:gd name="connsiteX102" fmla="*/ 1271587 w 1464864"/>
              <a:gd name="connsiteY102" fmla="*/ 370337 h 810868"/>
              <a:gd name="connsiteX103" fmla="*/ 1257300 w 1464864"/>
              <a:gd name="connsiteY103" fmla="*/ 382243 h 810868"/>
              <a:gd name="connsiteX104" fmla="*/ 1252537 w 1464864"/>
              <a:gd name="connsiteY104" fmla="*/ 389387 h 810868"/>
              <a:gd name="connsiteX105" fmla="*/ 1245393 w 1464864"/>
              <a:gd name="connsiteY105" fmla="*/ 391768 h 810868"/>
              <a:gd name="connsiteX106" fmla="*/ 1228725 w 1464864"/>
              <a:gd name="connsiteY106" fmla="*/ 408437 h 810868"/>
              <a:gd name="connsiteX107" fmla="*/ 1214437 w 1464864"/>
              <a:gd name="connsiteY107" fmla="*/ 422724 h 810868"/>
              <a:gd name="connsiteX108" fmla="*/ 1200150 w 1464864"/>
              <a:gd name="connsiteY108" fmla="*/ 432249 h 810868"/>
              <a:gd name="connsiteX109" fmla="*/ 1195387 w 1464864"/>
              <a:gd name="connsiteY109" fmla="*/ 439393 h 810868"/>
              <a:gd name="connsiteX110" fmla="*/ 1188243 w 1464864"/>
              <a:gd name="connsiteY110" fmla="*/ 448918 h 810868"/>
              <a:gd name="connsiteX111" fmla="*/ 1185862 w 1464864"/>
              <a:gd name="connsiteY111" fmla="*/ 456062 h 810868"/>
              <a:gd name="connsiteX112" fmla="*/ 1178718 w 1464864"/>
              <a:gd name="connsiteY112" fmla="*/ 463206 h 810868"/>
              <a:gd name="connsiteX113" fmla="*/ 1166812 w 1464864"/>
              <a:gd name="connsiteY113" fmla="*/ 475112 h 810868"/>
              <a:gd name="connsiteX114" fmla="*/ 1154906 w 1464864"/>
              <a:gd name="connsiteY114" fmla="*/ 484637 h 810868"/>
              <a:gd name="connsiteX115" fmla="*/ 1140618 w 1464864"/>
              <a:gd name="connsiteY115" fmla="*/ 498924 h 810868"/>
              <a:gd name="connsiteX116" fmla="*/ 1133475 w 1464864"/>
              <a:gd name="connsiteY116" fmla="*/ 503687 h 810868"/>
              <a:gd name="connsiteX117" fmla="*/ 1119187 w 1464864"/>
              <a:gd name="connsiteY117" fmla="*/ 513212 h 810868"/>
              <a:gd name="connsiteX118" fmla="*/ 1107281 w 1464864"/>
              <a:gd name="connsiteY118" fmla="*/ 525118 h 810868"/>
              <a:gd name="connsiteX119" fmla="*/ 1092993 w 1464864"/>
              <a:gd name="connsiteY119" fmla="*/ 539406 h 810868"/>
              <a:gd name="connsiteX120" fmla="*/ 1078706 w 1464864"/>
              <a:gd name="connsiteY120" fmla="*/ 546549 h 810868"/>
              <a:gd name="connsiteX121" fmla="*/ 1066800 w 1464864"/>
              <a:gd name="connsiteY121" fmla="*/ 556074 h 810868"/>
              <a:gd name="connsiteX122" fmla="*/ 1059656 w 1464864"/>
              <a:gd name="connsiteY122" fmla="*/ 563218 h 810868"/>
              <a:gd name="connsiteX123" fmla="*/ 1052512 w 1464864"/>
              <a:gd name="connsiteY123" fmla="*/ 567981 h 810868"/>
              <a:gd name="connsiteX124" fmla="*/ 1045368 w 1464864"/>
              <a:gd name="connsiteY124" fmla="*/ 575124 h 810868"/>
              <a:gd name="connsiteX125" fmla="*/ 1031081 w 1464864"/>
              <a:gd name="connsiteY125" fmla="*/ 584649 h 810868"/>
              <a:gd name="connsiteX126" fmla="*/ 1023937 w 1464864"/>
              <a:gd name="connsiteY126" fmla="*/ 589412 h 810868"/>
              <a:gd name="connsiteX127" fmla="*/ 1019175 w 1464864"/>
              <a:gd name="connsiteY127" fmla="*/ 596556 h 810868"/>
              <a:gd name="connsiteX128" fmla="*/ 1012031 w 1464864"/>
              <a:gd name="connsiteY128" fmla="*/ 598937 h 810868"/>
              <a:gd name="connsiteX129" fmla="*/ 1004887 w 1464864"/>
              <a:gd name="connsiteY129" fmla="*/ 603699 h 810868"/>
              <a:gd name="connsiteX130" fmla="*/ 1000125 w 1464864"/>
              <a:gd name="connsiteY130" fmla="*/ 610843 h 810868"/>
              <a:gd name="connsiteX131" fmla="*/ 988218 w 1464864"/>
              <a:gd name="connsiteY131" fmla="*/ 622749 h 810868"/>
              <a:gd name="connsiteX132" fmla="*/ 976312 w 1464864"/>
              <a:gd name="connsiteY132" fmla="*/ 644181 h 810868"/>
              <a:gd name="connsiteX133" fmla="*/ 964406 w 1464864"/>
              <a:gd name="connsiteY133" fmla="*/ 658468 h 810868"/>
              <a:gd name="connsiteX134" fmla="*/ 947737 w 1464864"/>
              <a:gd name="connsiteY134" fmla="*/ 667993 h 810868"/>
              <a:gd name="connsiteX135" fmla="*/ 940593 w 1464864"/>
              <a:gd name="connsiteY135" fmla="*/ 675137 h 810868"/>
              <a:gd name="connsiteX136" fmla="*/ 933450 w 1464864"/>
              <a:gd name="connsiteY136" fmla="*/ 677518 h 810868"/>
              <a:gd name="connsiteX137" fmla="*/ 926306 w 1464864"/>
              <a:gd name="connsiteY137" fmla="*/ 682281 h 810868"/>
              <a:gd name="connsiteX138" fmla="*/ 921543 w 1464864"/>
              <a:gd name="connsiteY138" fmla="*/ 689424 h 810868"/>
              <a:gd name="connsiteX139" fmla="*/ 912018 w 1464864"/>
              <a:gd name="connsiteY139" fmla="*/ 691806 h 810868"/>
              <a:gd name="connsiteX140" fmla="*/ 897731 w 1464864"/>
              <a:gd name="connsiteY140" fmla="*/ 696568 h 810868"/>
              <a:gd name="connsiteX141" fmla="*/ 881062 w 1464864"/>
              <a:gd name="connsiteY141" fmla="*/ 703712 h 810868"/>
              <a:gd name="connsiteX142" fmla="*/ 873918 w 1464864"/>
              <a:gd name="connsiteY142" fmla="*/ 706093 h 810868"/>
              <a:gd name="connsiteX143" fmla="*/ 864393 w 1464864"/>
              <a:gd name="connsiteY143" fmla="*/ 710856 h 810868"/>
              <a:gd name="connsiteX144" fmla="*/ 835818 w 1464864"/>
              <a:gd name="connsiteY144" fmla="*/ 715618 h 810868"/>
              <a:gd name="connsiteX145" fmla="*/ 812006 w 1464864"/>
              <a:gd name="connsiteY145" fmla="*/ 725143 h 810868"/>
              <a:gd name="connsiteX146" fmla="*/ 797718 w 1464864"/>
              <a:gd name="connsiteY146" fmla="*/ 727524 h 810868"/>
              <a:gd name="connsiteX147" fmla="*/ 790575 w 1464864"/>
              <a:gd name="connsiteY147" fmla="*/ 729906 h 810868"/>
              <a:gd name="connsiteX148" fmla="*/ 783431 w 1464864"/>
              <a:gd name="connsiteY148" fmla="*/ 734668 h 810868"/>
              <a:gd name="connsiteX149" fmla="*/ 773906 w 1464864"/>
              <a:gd name="connsiteY149" fmla="*/ 737049 h 810868"/>
              <a:gd name="connsiteX150" fmla="*/ 752475 w 1464864"/>
              <a:gd name="connsiteY150" fmla="*/ 744193 h 810868"/>
              <a:gd name="connsiteX151" fmla="*/ 738187 w 1464864"/>
              <a:gd name="connsiteY151" fmla="*/ 748956 h 810868"/>
              <a:gd name="connsiteX152" fmla="*/ 716756 w 1464864"/>
              <a:gd name="connsiteY152" fmla="*/ 753718 h 810868"/>
              <a:gd name="connsiteX153" fmla="*/ 709612 w 1464864"/>
              <a:gd name="connsiteY153" fmla="*/ 756099 h 810868"/>
              <a:gd name="connsiteX154" fmla="*/ 695325 w 1464864"/>
              <a:gd name="connsiteY154" fmla="*/ 758481 h 810868"/>
              <a:gd name="connsiteX155" fmla="*/ 681037 w 1464864"/>
              <a:gd name="connsiteY155" fmla="*/ 763243 h 810868"/>
              <a:gd name="connsiteX156" fmla="*/ 673893 w 1464864"/>
              <a:gd name="connsiteY156" fmla="*/ 765624 h 810868"/>
              <a:gd name="connsiteX157" fmla="*/ 666750 w 1464864"/>
              <a:gd name="connsiteY157" fmla="*/ 768006 h 810868"/>
              <a:gd name="connsiteX158" fmla="*/ 657225 w 1464864"/>
              <a:gd name="connsiteY158" fmla="*/ 770387 h 810868"/>
              <a:gd name="connsiteX159" fmla="*/ 650081 w 1464864"/>
              <a:gd name="connsiteY159" fmla="*/ 772768 h 810868"/>
              <a:gd name="connsiteX160" fmla="*/ 631031 w 1464864"/>
              <a:gd name="connsiteY160" fmla="*/ 775149 h 810868"/>
              <a:gd name="connsiteX161" fmla="*/ 602456 w 1464864"/>
              <a:gd name="connsiteY161" fmla="*/ 779912 h 810868"/>
              <a:gd name="connsiteX162" fmla="*/ 588168 w 1464864"/>
              <a:gd name="connsiteY162" fmla="*/ 782293 h 810868"/>
              <a:gd name="connsiteX163" fmla="*/ 550068 w 1464864"/>
              <a:gd name="connsiteY163" fmla="*/ 791818 h 810868"/>
              <a:gd name="connsiteX164" fmla="*/ 540543 w 1464864"/>
              <a:gd name="connsiteY164" fmla="*/ 794199 h 810868"/>
              <a:gd name="connsiteX165" fmla="*/ 533400 w 1464864"/>
              <a:gd name="connsiteY165" fmla="*/ 796581 h 810868"/>
              <a:gd name="connsiteX166" fmla="*/ 502443 w 1464864"/>
              <a:gd name="connsiteY166" fmla="*/ 801343 h 810868"/>
              <a:gd name="connsiteX167" fmla="*/ 495300 w 1464864"/>
              <a:gd name="connsiteY167" fmla="*/ 806106 h 810868"/>
              <a:gd name="connsiteX168" fmla="*/ 481012 w 1464864"/>
              <a:gd name="connsiteY168" fmla="*/ 810868 h 810868"/>
              <a:gd name="connsiteX169" fmla="*/ 454818 w 1464864"/>
              <a:gd name="connsiteY169" fmla="*/ 808487 h 810868"/>
              <a:gd name="connsiteX170" fmla="*/ 447675 w 1464864"/>
              <a:gd name="connsiteY170" fmla="*/ 806106 h 810868"/>
              <a:gd name="connsiteX171" fmla="*/ 438150 w 1464864"/>
              <a:gd name="connsiteY171" fmla="*/ 803724 h 810868"/>
              <a:gd name="connsiteX172" fmla="*/ 433387 w 1464864"/>
              <a:gd name="connsiteY172" fmla="*/ 791818 h 810868"/>
              <a:gd name="connsiteX173" fmla="*/ 431006 w 1464864"/>
              <a:gd name="connsiteY173" fmla="*/ 784674 h 810868"/>
              <a:gd name="connsiteX174" fmla="*/ 426243 w 1464864"/>
              <a:gd name="connsiteY174" fmla="*/ 777531 h 810868"/>
              <a:gd name="connsiteX175" fmla="*/ 419100 w 1464864"/>
              <a:gd name="connsiteY175" fmla="*/ 763243 h 810868"/>
              <a:gd name="connsiteX176" fmla="*/ 411956 w 1464864"/>
              <a:gd name="connsiteY176" fmla="*/ 758481 h 810868"/>
              <a:gd name="connsiteX177" fmla="*/ 407193 w 1464864"/>
              <a:gd name="connsiteY177" fmla="*/ 751337 h 810868"/>
              <a:gd name="connsiteX178" fmla="*/ 400050 w 1464864"/>
              <a:gd name="connsiteY178" fmla="*/ 748956 h 810868"/>
              <a:gd name="connsiteX179" fmla="*/ 392906 w 1464864"/>
              <a:gd name="connsiteY179" fmla="*/ 744193 h 810868"/>
              <a:gd name="connsiteX180" fmla="*/ 376237 w 1464864"/>
              <a:gd name="connsiteY180" fmla="*/ 734668 h 810868"/>
              <a:gd name="connsiteX181" fmla="*/ 369093 w 1464864"/>
              <a:gd name="connsiteY181" fmla="*/ 729906 h 810868"/>
              <a:gd name="connsiteX182" fmla="*/ 359568 w 1464864"/>
              <a:gd name="connsiteY182" fmla="*/ 727524 h 810868"/>
              <a:gd name="connsiteX183" fmla="*/ 352425 w 1464864"/>
              <a:gd name="connsiteY183" fmla="*/ 725143 h 810868"/>
              <a:gd name="connsiteX184" fmla="*/ 347662 w 1464864"/>
              <a:gd name="connsiteY184" fmla="*/ 717999 h 810868"/>
              <a:gd name="connsiteX185" fmla="*/ 340518 w 1464864"/>
              <a:gd name="connsiteY185" fmla="*/ 715618 h 810868"/>
              <a:gd name="connsiteX186" fmla="*/ 333375 w 1464864"/>
              <a:gd name="connsiteY186" fmla="*/ 710856 h 810868"/>
              <a:gd name="connsiteX187" fmla="*/ 319087 w 1464864"/>
              <a:gd name="connsiteY187" fmla="*/ 701331 h 810868"/>
              <a:gd name="connsiteX188" fmla="*/ 304800 w 1464864"/>
              <a:gd name="connsiteY188" fmla="*/ 691806 h 810868"/>
              <a:gd name="connsiteX189" fmla="*/ 290512 w 1464864"/>
              <a:gd name="connsiteY189" fmla="*/ 687043 h 810868"/>
              <a:gd name="connsiteX190" fmla="*/ 283368 w 1464864"/>
              <a:gd name="connsiteY190" fmla="*/ 684662 h 810868"/>
              <a:gd name="connsiteX191" fmla="*/ 266700 w 1464864"/>
              <a:gd name="connsiteY191" fmla="*/ 677518 h 810868"/>
              <a:gd name="connsiteX192" fmla="*/ 242887 w 1464864"/>
              <a:gd name="connsiteY192" fmla="*/ 658468 h 810868"/>
              <a:gd name="connsiteX193" fmla="*/ 233362 w 1464864"/>
              <a:gd name="connsiteY193" fmla="*/ 651324 h 810868"/>
              <a:gd name="connsiteX194" fmla="*/ 226218 w 1464864"/>
              <a:gd name="connsiteY194" fmla="*/ 644181 h 810868"/>
              <a:gd name="connsiteX195" fmla="*/ 211931 w 1464864"/>
              <a:gd name="connsiteY195" fmla="*/ 634656 h 810868"/>
              <a:gd name="connsiteX196" fmla="*/ 204787 w 1464864"/>
              <a:gd name="connsiteY196" fmla="*/ 625131 h 810868"/>
              <a:gd name="connsiteX197" fmla="*/ 183356 w 1464864"/>
              <a:gd name="connsiteY197" fmla="*/ 613224 h 810868"/>
              <a:gd name="connsiteX198" fmla="*/ 173831 w 1464864"/>
              <a:gd name="connsiteY198" fmla="*/ 608462 h 810868"/>
              <a:gd name="connsiteX199" fmla="*/ 161925 w 1464864"/>
              <a:gd name="connsiteY199" fmla="*/ 606081 h 810868"/>
              <a:gd name="connsiteX200" fmla="*/ 128587 w 1464864"/>
              <a:gd name="connsiteY200" fmla="*/ 598937 h 810868"/>
              <a:gd name="connsiteX201" fmla="*/ 119062 w 1464864"/>
              <a:gd name="connsiteY201" fmla="*/ 594174 h 810868"/>
              <a:gd name="connsiteX202" fmla="*/ 111918 w 1464864"/>
              <a:gd name="connsiteY202" fmla="*/ 591793 h 810868"/>
              <a:gd name="connsiteX203" fmla="*/ 107156 w 1464864"/>
              <a:gd name="connsiteY203" fmla="*/ 584649 h 810868"/>
              <a:gd name="connsiteX204" fmla="*/ 92868 w 1464864"/>
              <a:gd name="connsiteY204" fmla="*/ 579887 h 810868"/>
              <a:gd name="connsiteX205" fmla="*/ 85725 w 1464864"/>
              <a:gd name="connsiteY205" fmla="*/ 572743 h 810868"/>
              <a:gd name="connsiteX206" fmla="*/ 66675 w 1464864"/>
              <a:gd name="connsiteY206" fmla="*/ 560837 h 810868"/>
              <a:gd name="connsiteX207" fmla="*/ 52387 w 1464864"/>
              <a:gd name="connsiteY207" fmla="*/ 548931 h 810868"/>
              <a:gd name="connsiteX208" fmla="*/ 38100 w 1464864"/>
              <a:gd name="connsiteY208" fmla="*/ 532262 h 810868"/>
              <a:gd name="connsiteX209" fmla="*/ 35718 w 1464864"/>
              <a:gd name="connsiteY209" fmla="*/ 525118 h 810868"/>
              <a:gd name="connsiteX210" fmla="*/ 28575 w 1464864"/>
              <a:gd name="connsiteY210" fmla="*/ 520356 h 810868"/>
              <a:gd name="connsiteX211" fmla="*/ 23812 w 1464864"/>
              <a:gd name="connsiteY211" fmla="*/ 513212 h 810868"/>
              <a:gd name="connsiteX212" fmla="*/ 21431 w 1464864"/>
              <a:gd name="connsiteY212" fmla="*/ 506068 h 810868"/>
              <a:gd name="connsiteX213" fmla="*/ 14287 w 1464864"/>
              <a:gd name="connsiteY213" fmla="*/ 501306 h 810868"/>
              <a:gd name="connsiteX214" fmla="*/ 4762 w 1464864"/>
              <a:gd name="connsiteY214" fmla="*/ 487018 h 810868"/>
              <a:gd name="connsiteX215" fmla="*/ 0 w 1464864"/>
              <a:gd name="connsiteY215" fmla="*/ 477493 h 810868"/>
              <a:gd name="connsiteX216" fmla="*/ 4762 w 1464864"/>
              <a:gd name="connsiteY216" fmla="*/ 458443 h 810868"/>
              <a:gd name="connsiteX217" fmla="*/ 7143 w 1464864"/>
              <a:gd name="connsiteY217" fmla="*/ 444156 h 810868"/>
              <a:gd name="connsiteX218" fmla="*/ 11906 w 1464864"/>
              <a:gd name="connsiteY218" fmla="*/ 429868 h 810868"/>
              <a:gd name="connsiteX219" fmla="*/ 14287 w 1464864"/>
              <a:gd name="connsiteY219" fmla="*/ 420343 h 810868"/>
              <a:gd name="connsiteX220" fmla="*/ 16668 w 1464864"/>
              <a:gd name="connsiteY220" fmla="*/ 413199 h 810868"/>
              <a:gd name="connsiteX221" fmla="*/ 19050 w 1464864"/>
              <a:gd name="connsiteY221" fmla="*/ 398912 h 810868"/>
              <a:gd name="connsiteX222" fmla="*/ 26193 w 1464864"/>
              <a:gd name="connsiteY222" fmla="*/ 382243 h 810868"/>
              <a:gd name="connsiteX223" fmla="*/ 33337 w 1464864"/>
              <a:gd name="connsiteY223" fmla="*/ 367956 h 810868"/>
              <a:gd name="connsiteX224" fmla="*/ 38100 w 1464864"/>
              <a:gd name="connsiteY224" fmla="*/ 346524 h 810868"/>
              <a:gd name="connsiteX225" fmla="*/ 42862 w 1464864"/>
              <a:gd name="connsiteY225" fmla="*/ 339381 h 810868"/>
              <a:gd name="connsiteX226" fmla="*/ 45243 w 1464864"/>
              <a:gd name="connsiteY226" fmla="*/ 329856 h 810868"/>
              <a:gd name="connsiteX227" fmla="*/ 50006 w 1464864"/>
              <a:gd name="connsiteY227" fmla="*/ 322712 h 810868"/>
              <a:gd name="connsiteX228" fmla="*/ 54768 w 1464864"/>
              <a:gd name="connsiteY228" fmla="*/ 313187 h 810868"/>
              <a:gd name="connsiteX229" fmla="*/ 61912 w 1464864"/>
              <a:gd name="connsiteY229" fmla="*/ 296518 h 810868"/>
              <a:gd name="connsiteX230" fmla="*/ 71437 w 1464864"/>
              <a:gd name="connsiteY230" fmla="*/ 282231 h 810868"/>
              <a:gd name="connsiteX231" fmla="*/ 76200 w 1464864"/>
              <a:gd name="connsiteY231" fmla="*/ 275087 h 810868"/>
              <a:gd name="connsiteX232" fmla="*/ 83343 w 1464864"/>
              <a:gd name="connsiteY232" fmla="*/ 260799 h 810868"/>
              <a:gd name="connsiteX233" fmla="*/ 85725 w 1464864"/>
              <a:gd name="connsiteY233" fmla="*/ 253656 h 810868"/>
              <a:gd name="connsiteX234" fmla="*/ 92868 w 1464864"/>
              <a:gd name="connsiteY234" fmla="*/ 246512 h 810868"/>
              <a:gd name="connsiteX235" fmla="*/ 97631 w 1464864"/>
              <a:gd name="connsiteY235" fmla="*/ 239368 h 810868"/>
              <a:gd name="connsiteX236" fmla="*/ 109537 w 1464864"/>
              <a:gd name="connsiteY236" fmla="*/ 217937 h 810868"/>
              <a:gd name="connsiteX237" fmla="*/ 119062 w 1464864"/>
              <a:gd name="connsiteY237" fmla="*/ 210793 h 810868"/>
              <a:gd name="connsiteX238" fmla="*/ 128587 w 1464864"/>
              <a:gd name="connsiteY238" fmla="*/ 196506 h 810868"/>
              <a:gd name="connsiteX239" fmla="*/ 130968 w 1464864"/>
              <a:gd name="connsiteY239" fmla="*/ 189362 h 810868"/>
              <a:gd name="connsiteX240" fmla="*/ 135731 w 1464864"/>
              <a:gd name="connsiteY240" fmla="*/ 182218 h 810868"/>
              <a:gd name="connsiteX241" fmla="*/ 140493 w 1464864"/>
              <a:gd name="connsiteY241" fmla="*/ 165549 h 810868"/>
              <a:gd name="connsiteX242" fmla="*/ 145256 w 1464864"/>
              <a:gd name="connsiteY242" fmla="*/ 156024 h 810868"/>
              <a:gd name="connsiteX243" fmla="*/ 150018 w 1464864"/>
              <a:gd name="connsiteY243" fmla="*/ 139356 h 810868"/>
              <a:gd name="connsiteX244" fmla="*/ 152400 w 1464864"/>
              <a:gd name="connsiteY244" fmla="*/ 63156 h 810868"/>
              <a:gd name="connsiteX245" fmla="*/ 154781 w 1464864"/>
              <a:gd name="connsiteY245" fmla="*/ 48868 h 810868"/>
              <a:gd name="connsiteX246" fmla="*/ 157162 w 1464864"/>
              <a:gd name="connsiteY246" fmla="*/ 27437 h 810868"/>
              <a:gd name="connsiteX247" fmla="*/ 147637 w 1464864"/>
              <a:gd name="connsiteY247" fmla="*/ 1243 h 810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</a:cxnLst>
            <a:rect l="l" t="t" r="r" b="b"/>
            <a:pathLst>
              <a:path w="1464864" h="810868">
                <a:moveTo>
                  <a:pt x="147637" y="1243"/>
                </a:moveTo>
                <a:cubicBezTo>
                  <a:pt x="148034" y="-2329"/>
                  <a:pt x="156978" y="2586"/>
                  <a:pt x="159543" y="6006"/>
                </a:cubicBezTo>
                <a:cubicBezTo>
                  <a:pt x="162440" y="9868"/>
                  <a:pt x="160068" y="15836"/>
                  <a:pt x="161925" y="20293"/>
                </a:cubicBezTo>
                <a:cubicBezTo>
                  <a:pt x="164750" y="27073"/>
                  <a:pt x="172443" y="36599"/>
                  <a:pt x="178593" y="41724"/>
                </a:cubicBezTo>
                <a:cubicBezTo>
                  <a:pt x="180792" y="43556"/>
                  <a:pt x="183356" y="44899"/>
                  <a:pt x="185737" y="46487"/>
                </a:cubicBezTo>
                <a:cubicBezTo>
                  <a:pt x="187325" y="48868"/>
                  <a:pt x="187843" y="52568"/>
                  <a:pt x="190500" y="53631"/>
                </a:cubicBezTo>
                <a:cubicBezTo>
                  <a:pt x="192830" y="54563"/>
                  <a:pt x="195868" y="53024"/>
                  <a:pt x="197643" y="51249"/>
                </a:cubicBezTo>
                <a:cubicBezTo>
                  <a:pt x="204566" y="44326"/>
                  <a:pt x="200828" y="41696"/>
                  <a:pt x="204787" y="36962"/>
                </a:cubicBezTo>
                <a:cubicBezTo>
                  <a:pt x="208746" y="32228"/>
                  <a:pt x="217427" y="23641"/>
                  <a:pt x="221396" y="22847"/>
                </a:cubicBezTo>
                <a:cubicBezTo>
                  <a:pt x="225009" y="20438"/>
                  <a:pt x="228977" y="28622"/>
                  <a:pt x="230981" y="27437"/>
                </a:cubicBezTo>
                <a:cubicBezTo>
                  <a:pt x="232985" y="26252"/>
                  <a:pt x="231042" y="14943"/>
                  <a:pt x="233423" y="15737"/>
                </a:cubicBezTo>
                <a:cubicBezTo>
                  <a:pt x="249799" y="26654"/>
                  <a:pt x="246982" y="37533"/>
                  <a:pt x="259556" y="41724"/>
                </a:cubicBezTo>
                <a:cubicBezTo>
                  <a:pt x="262731" y="44105"/>
                  <a:pt x="265635" y="46899"/>
                  <a:pt x="269081" y="48868"/>
                </a:cubicBezTo>
                <a:cubicBezTo>
                  <a:pt x="271260" y="50113"/>
                  <a:pt x="274136" y="49857"/>
                  <a:pt x="276225" y="51249"/>
                </a:cubicBezTo>
                <a:cubicBezTo>
                  <a:pt x="279027" y="53117"/>
                  <a:pt x="280628" y="56436"/>
                  <a:pt x="283368" y="58393"/>
                </a:cubicBezTo>
                <a:cubicBezTo>
                  <a:pt x="286257" y="60456"/>
                  <a:pt x="289811" y="61395"/>
                  <a:pt x="292893" y="63156"/>
                </a:cubicBezTo>
                <a:cubicBezTo>
                  <a:pt x="305815" y="70540"/>
                  <a:pt x="294086" y="65935"/>
                  <a:pt x="307181" y="70299"/>
                </a:cubicBezTo>
                <a:cubicBezTo>
                  <a:pt x="309562" y="71887"/>
                  <a:pt x="311710" y="73900"/>
                  <a:pt x="314325" y="75062"/>
                </a:cubicBezTo>
                <a:cubicBezTo>
                  <a:pt x="318912" y="77101"/>
                  <a:pt x="328612" y="79824"/>
                  <a:pt x="328612" y="79824"/>
                </a:cubicBezTo>
                <a:cubicBezTo>
                  <a:pt x="330993" y="81412"/>
                  <a:pt x="333099" y="83524"/>
                  <a:pt x="335756" y="84587"/>
                </a:cubicBezTo>
                <a:cubicBezTo>
                  <a:pt x="354964" y="92270"/>
                  <a:pt x="347163" y="86802"/>
                  <a:pt x="361950" y="91731"/>
                </a:cubicBezTo>
                <a:cubicBezTo>
                  <a:pt x="366005" y="93083"/>
                  <a:pt x="369839" y="95032"/>
                  <a:pt x="373856" y="96493"/>
                </a:cubicBezTo>
                <a:cubicBezTo>
                  <a:pt x="373907" y="96512"/>
                  <a:pt x="391689" y="102438"/>
                  <a:pt x="395287" y="103637"/>
                </a:cubicBezTo>
                <a:lnTo>
                  <a:pt x="402431" y="106018"/>
                </a:lnTo>
                <a:cubicBezTo>
                  <a:pt x="404812" y="106812"/>
                  <a:pt x="407075" y="108172"/>
                  <a:pt x="409575" y="108399"/>
                </a:cubicBezTo>
                <a:cubicBezTo>
                  <a:pt x="418755" y="109234"/>
                  <a:pt x="439138" y="110433"/>
                  <a:pt x="450056" y="113162"/>
                </a:cubicBezTo>
                <a:cubicBezTo>
                  <a:pt x="454926" y="114379"/>
                  <a:pt x="464343" y="117924"/>
                  <a:pt x="464343" y="117924"/>
                </a:cubicBezTo>
                <a:cubicBezTo>
                  <a:pt x="466724" y="120305"/>
                  <a:pt x="468900" y="122912"/>
                  <a:pt x="471487" y="125068"/>
                </a:cubicBezTo>
                <a:cubicBezTo>
                  <a:pt x="477819" y="130345"/>
                  <a:pt x="480741" y="130356"/>
                  <a:pt x="488156" y="134593"/>
                </a:cubicBezTo>
                <a:cubicBezTo>
                  <a:pt x="501083" y="141980"/>
                  <a:pt x="489344" y="137371"/>
                  <a:pt x="502443" y="141737"/>
                </a:cubicBezTo>
                <a:cubicBezTo>
                  <a:pt x="509587" y="140943"/>
                  <a:pt x="516785" y="140538"/>
                  <a:pt x="523875" y="139356"/>
                </a:cubicBezTo>
                <a:cubicBezTo>
                  <a:pt x="526351" y="138943"/>
                  <a:pt x="528508" y="136974"/>
                  <a:pt x="531018" y="136974"/>
                </a:cubicBezTo>
                <a:cubicBezTo>
                  <a:pt x="534291" y="136974"/>
                  <a:pt x="537368" y="138562"/>
                  <a:pt x="540543" y="139356"/>
                </a:cubicBezTo>
                <a:cubicBezTo>
                  <a:pt x="545306" y="142531"/>
                  <a:pt x="549516" y="146755"/>
                  <a:pt x="554831" y="148881"/>
                </a:cubicBezTo>
                <a:cubicBezTo>
                  <a:pt x="569068" y="154575"/>
                  <a:pt x="562682" y="152292"/>
                  <a:pt x="573881" y="156024"/>
                </a:cubicBezTo>
                <a:cubicBezTo>
                  <a:pt x="596900" y="155230"/>
                  <a:pt x="619947" y="155036"/>
                  <a:pt x="642937" y="153643"/>
                </a:cubicBezTo>
                <a:cubicBezTo>
                  <a:pt x="646204" y="153445"/>
                  <a:pt x="649242" y="151847"/>
                  <a:pt x="652462" y="151262"/>
                </a:cubicBezTo>
                <a:cubicBezTo>
                  <a:pt x="657984" y="150258"/>
                  <a:pt x="663568" y="149623"/>
                  <a:pt x="669131" y="148881"/>
                </a:cubicBezTo>
                <a:cubicBezTo>
                  <a:pt x="681518" y="147229"/>
                  <a:pt x="688660" y="146974"/>
                  <a:pt x="700087" y="144118"/>
                </a:cubicBezTo>
                <a:cubicBezTo>
                  <a:pt x="702522" y="143509"/>
                  <a:pt x="704761" y="142186"/>
                  <a:pt x="707231" y="141737"/>
                </a:cubicBezTo>
                <a:cubicBezTo>
                  <a:pt x="713527" y="140592"/>
                  <a:pt x="719956" y="140329"/>
                  <a:pt x="726281" y="139356"/>
                </a:cubicBezTo>
                <a:cubicBezTo>
                  <a:pt x="730281" y="138741"/>
                  <a:pt x="734218" y="137768"/>
                  <a:pt x="738187" y="136974"/>
                </a:cubicBezTo>
                <a:cubicBezTo>
                  <a:pt x="750093" y="137768"/>
                  <a:pt x="762298" y="136592"/>
                  <a:pt x="773906" y="139356"/>
                </a:cubicBezTo>
                <a:cubicBezTo>
                  <a:pt x="779474" y="140682"/>
                  <a:pt x="783431" y="145706"/>
                  <a:pt x="788193" y="148881"/>
                </a:cubicBezTo>
                <a:cubicBezTo>
                  <a:pt x="798058" y="155458"/>
                  <a:pt x="766292" y="184689"/>
                  <a:pt x="804862" y="156024"/>
                </a:cubicBezTo>
                <a:cubicBezTo>
                  <a:pt x="843432" y="127359"/>
                  <a:pt x="840812" y="166305"/>
                  <a:pt x="845343" y="134593"/>
                </a:cubicBezTo>
                <a:cubicBezTo>
                  <a:pt x="846026" y="129813"/>
                  <a:pt x="846931" y="125068"/>
                  <a:pt x="847725" y="120306"/>
                </a:cubicBezTo>
                <a:cubicBezTo>
                  <a:pt x="853545" y="124186"/>
                  <a:pt x="856985" y="125157"/>
                  <a:pt x="859631" y="132212"/>
                </a:cubicBezTo>
                <a:cubicBezTo>
                  <a:pt x="861690" y="137702"/>
                  <a:pt x="860392" y="147272"/>
                  <a:pt x="866775" y="151262"/>
                </a:cubicBezTo>
                <a:cubicBezTo>
                  <a:pt x="871032" y="153923"/>
                  <a:pt x="881062" y="156024"/>
                  <a:pt x="881062" y="156024"/>
                </a:cubicBezTo>
                <a:cubicBezTo>
                  <a:pt x="922961" y="151835"/>
                  <a:pt x="899700" y="152015"/>
                  <a:pt x="902493" y="146499"/>
                </a:cubicBezTo>
                <a:cubicBezTo>
                  <a:pt x="905286" y="140983"/>
                  <a:pt x="897028" y="125309"/>
                  <a:pt x="897822" y="122928"/>
                </a:cubicBezTo>
                <a:cubicBezTo>
                  <a:pt x="897967" y="122952"/>
                  <a:pt x="920765" y="139396"/>
                  <a:pt x="926306" y="144118"/>
                </a:cubicBezTo>
                <a:cubicBezTo>
                  <a:pt x="931847" y="148840"/>
                  <a:pt x="929481" y="148881"/>
                  <a:pt x="931068" y="151262"/>
                </a:cubicBezTo>
                <a:lnTo>
                  <a:pt x="992981" y="148881"/>
                </a:lnTo>
                <a:cubicBezTo>
                  <a:pt x="1002923" y="144567"/>
                  <a:pt x="988306" y="126068"/>
                  <a:pt x="990720" y="125378"/>
                </a:cubicBezTo>
                <a:cubicBezTo>
                  <a:pt x="993867" y="124479"/>
                  <a:pt x="1006475" y="144912"/>
                  <a:pt x="1009650" y="144118"/>
                </a:cubicBezTo>
                <a:cubicBezTo>
                  <a:pt x="1012031" y="142531"/>
                  <a:pt x="1009531" y="133596"/>
                  <a:pt x="1012090" y="132316"/>
                </a:cubicBezTo>
                <a:cubicBezTo>
                  <a:pt x="1025126" y="125798"/>
                  <a:pt x="1047236" y="138528"/>
                  <a:pt x="1059656" y="139356"/>
                </a:cubicBezTo>
                <a:cubicBezTo>
                  <a:pt x="1062037" y="138562"/>
                  <a:pt x="1065025" y="124669"/>
                  <a:pt x="1066800" y="122894"/>
                </a:cubicBezTo>
                <a:cubicBezTo>
                  <a:pt x="1077280" y="112414"/>
                  <a:pt x="1078705" y="121134"/>
                  <a:pt x="1083468" y="120306"/>
                </a:cubicBezTo>
                <a:cubicBezTo>
                  <a:pt x="1088231" y="119478"/>
                  <a:pt x="1091470" y="118989"/>
                  <a:pt x="1095375" y="117924"/>
                </a:cubicBezTo>
                <a:cubicBezTo>
                  <a:pt x="1100218" y="116603"/>
                  <a:pt x="1104710" y="113987"/>
                  <a:pt x="1109662" y="113162"/>
                </a:cubicBezTo>
                <a:lnTo>
                  <a:pt x="1123950" y="110781"/>
                </a:lnTo>
                <a:lnTo>
                  <a:pt x="1171575" y="115543"/>
                </a:lnTo>
                <a:cubicBezTo>
                  <a:pt x="1178719" y="116337"/>
                  <a:pt x="1185891" y="116907"/>
                  <a:pt x="1193006" y="117924"/>
                </a:cubicBezTo>
                <a:cubicBezTo>
                  <a:pt x="1200049" y="118930"/>
                  <a:pt x="1207512" y="120956"/>
                  <a:pt x="1214437" y="122687"/>
                </a:cubicBezTo>
                <a:cubicBezTo>
                  <a:pt x="1216818" y="124274"/>
                  <a:pt x="1220301" y="124889"/>
                  <a:pt x="1221581" y="127449"/>
                </a:cubicBezTo>
                <a:cubicBezTo>
                  <a:pt x="1223740" y="131768"/>
                  <a:pt x="1219462" y="139987"/>
                  <a:pt x="1223962" y="141737"/>
                </a:cubicBezTo>
                <a:cubicBezTo>
                  <a:pt x="1236560" y="146636"/>
                  <a:pt x="1250949" y="143324"/>
                  <a:pt x="1264443" y="144118"/>
                </a:cubicBezTo>
                <a:cubicBezTo>
                  <a:pt x="1263624" y="146576"/>
                  <a:pt x="1257973" y="162547"/>
                  <a:pt x="1259681" y="163168"/>
                </a:cubicBezTo>
                <a:cubicBezTo>
                  <a:pt x="1268664" y="166434"/>
                  <a:pt x="1278750" y="161787"/>
                  <a:pt x="1288256" y="160787"/>
                </a:cubicBezTo>
                <a:cubicBezTo>
                  <a:pt x="1302566" y="159281"/>
                  <a:pt x="1317008" y="156465"/>
                  <a:pt x="1331118" y="153643"/>
                </a:cubicBezTo>
                <a:cubicBezTo>
                  <a:pt x="1338262" y="154437"/>
                  <a:pt x="1347207" y="151216"/>
                  <a:pt x="1352550" y="156024"/>
                </a:cubicBezTo>
                <a:cubicBezTo>
                  <a:pt x="1357307" y="160305"/>
                  <a:pt x="1352332" y="169226"/>
                  <a:pt x="1354931" y="175074"/>
                </a:cubicBezTo>
                <a:cubicBezTo>
                  <a:pt x="1355950" y="177368"/>
                  <a:pt x="1359694" y="176662"/>
                  <a:pt x="1362075" y="177456"/>
                </a:cubicBezTo>
                <a:lnTo>
                  <a:pt x="1385887" y="175074"/>
                </a:lnTo>
                <a:cubicBezTo>
                  <a:pt x="1396197" y="174177"/>
                  <a:pt x="1405791" y="164888"/>
                  <a:pt x="1412141" y="160960"/>
                </a:cubicBezTo>
                <a:cubicBezTo>
                  <a:pt x="1418491" y="157032"/>
                  <a:pt x="1419632" y="151135"/>
                  <a:pt x="1423988" y="151503"/>
                </a:cubicBezTo>
                <a:cubicBezTo>
                  <a:pt x="1428344" y="151871"/>
                  <a:pt x="1434704" y="162415"/>
                  <a:pt x="1438275" y="163168"/>
                </a:cubicBezTo>
                <a:cubicBezTo>
                  <a:pt x="1441846" y="163921"/>
                  <a:pt x="1442223" y="157089"/>
                  <a:pt x="1445418" y="156024"/>
                </a:cubicBezTo>
                <a:cubicBezTo>
                  <a:pt x="1454864" y="152876"/>
                  <a:pt x="1453000" y="164531"/>
                  <a:pt x="1454943" y="167931"/>
                </a:cubicBezTo>
                <a:cubicBezTo>
                  <a:pt x="1456614" y="170855"/>
                  <a:pt x="1459706" y="172693"/>
                  <a:pt x="1462087" y="175074"/>
                </a:cubicBezTo>
                <a:cubicBezTo>
                  <a:pt x="1465268" y="184620"/>
                  <a:pt x="1466278" y="183933"/>
                  <a:pt x="1462087" y="196506"/>
                </a:cubicBezTo>
                <a:cubicBezTo>
                  <a:pt x="1461182" y="199221"/>
                  <a:pt x="1458745" y="201164"/>
                  <a:pt x="1457325" y="203649"/>
                </a:cubicBezTo>
                <a:cubicBezTo>
                  <a:pt x="1454581" y="208450"/>
                  <a:pt x="1447147" y="226092"/>
                  <a:pt x="1443037" y="227462"/>
                </a:cubicBezTo>
                <a:lnTo>
                  <a:pt x="1435893" y="229843"/>
                </a:lnTo>
                <a:cubicBezTo>
                  <a:pt x="1424573" y="237391"/>
                  <a:pt x="1431465" y="233701"/>
                  <a:pt x="1414462" y="239368"/>
                </a:cubicBezTo>
                <a:lnTo>
                  <a:pt x="1407318" y="241749"/>
                </a:lnTo>
                <a:lnTo>
                  <a:pt x="1400175" y="244131"/>
                </a:lnTo>
                <a:cubicBezTo>
                  <a:pt x="1388342" y="261877"/>
                  <a:pt x="1403557" y="240070"/>
                  <a:pt x="1388268" y="258418"/>
                </a:cubicBezTo>
                <a:cubicBezTo>
                  <a:pt x="1378347" y="270324"/>
                  <a:pt x="1389459" y="261594"/>
                  <a:pt x="1376362" y="270324"/>
                </a:cubicBezTo>
                <a:cubicBezTo>
                  <a:pt x="1374775" y="272705"/>
                  <a:pt x="1373754" y="275583"/>
                  <a:pt x="1371600" y="277468"/>
                </a:cubicBezTo>
                <a:cubicBezTo>
                  <a:pt x="1367292" y="281237"/>
                  <a:pt x="1362075" y="283818"/>
                  <a:pt x="1357312" y="286993"/>
                </a:cubicBezTo>
                <a:cubicBezTo>
                  <a:pt x="1354931" y="288581"/>
                  <a:pt x="1352192" y="289732"/>
                  <a:pt x="1350168" y="291756"/>
                </a:cubicBezTo>
                <a:cubicBezTo>
                  <a:pt x="1329300" y="312624"/>
                  <a:pt x="1355772" y="287085"/>
                  <a:pt x="1335881" y="303662"/>
                </a:cubicBezTo>
                <a:cubicBezTo>
                  <a:pt x="1333294" y="305818"/>
                  <a:pt x="1330893" y="308219"/>
                  <a:pt x="1328737" y="310806"/>
                </a:cubicBezTo>
                <a:cubicBezTo>
                  <a:pt x="1323246" y="317395"/>
                  <a:pt x="1324658" y="319875"/>
                  <a:pt x="1316831" y="325093"/>
                </a:cubicBezTo>
                <a:cubicBezTo>
                  <a:pt x="1314742" y="326485"/>
                  <a:pt x="1312068" y="326680"/>
                  <a:pt x="1309687" y="327474"/>
                </a:cubicBezTo>
                <a:cubicBezTo>
                  <a:pt x="1307838" y="333023"/>
                  <a:pt x="1302326" y="353740"/>
                  <a:pt x="1295400" y="356049"/>
                </a:cubicBezTo>
                <a:lnTo>
                  <a:pt x="1288256" y="358431"/>
                </a:lnTo>
                <a:cubicBezTo>
                  <a:pt x="1285081" y="360812"/>
                  <a:pt x="1281960" y="363267"/>
                  <a:pt x="1278731" y="365574"/>
                </a:cubicBezTo>
                <a:cubicBezTo>
                  <a:pt x="1276402" y="367238"/>
                  <a:pt x="1273786" y="368505"/>
                  <a:pt x="1271587" y="370337"/>
                </a:cubicBezTo>
                <a:cubicBezTo>
                  <a:pt x="1253255" y="385614"/>
                  <a:pt x="1275033" y="370421"/>
                  <a:pt x="1257300" y="382243"/>
                </a:cubicBezTo>
                <a:cubicBezTo>
                  <a:pt x="1255712" y="384624"/>
                  <a:pt x="1254772" y="387599"/>
                  <a:pt x="1252537" y="389387"/>
                </a:cubicBezTo>
                <a:cubicBezTo>
                  <a:pt x="1250577" y="390955"/>
                  <a:pt x="1247168" y="389993"/>
                  <a:pt x="1245393" y="391768"/>
                </a:cubicBezTo>
                <a:cubicBezTo>
                  <a:pt x="1226287" y="410874"/>
                  <a:pt x="1244889" y="403049"/>
                  <a:pt x="1228725" y="408437"/>
                </a:cubicBezTo>
                <a:cubicBezTo>
                  <a:pt x="1223962" y="413199"/>
                  <a:pt x="1220041" y="418988"/>
                  <a:pt x="1214437" y="422724"/>
                </a:cubicBezTo>
                <a:lnTo>
                  <a:pt x="1200150" y="432249"/>
                </a:lnTo>
                <a:cubicBezTo>
                  <a:pt x="1198562" y="434630"/>
                  <a:pt x="1197051" y="437064"/>
                  <a:pt x="1195387" y="439393"/>
                </a:cubicBezTo>
                <a:cubicBezTo>
                  <a:pt x="1193080" y="442622"/>
                  <a:pt x="1190212" y="445472"/>
                  <a:pt x="1188243" y="448918"/>
                </a:cubicBezTo>
                <a:cubicBezTo>
                  <a:pt x="1186998" y="451097"/>
                  <a:pt x="1187254" y="453973"/>
                  <a:pt x="1185862" y="456062"/>
                </a:cubicBezTo>
                <a:cubicBezTo>
                  <a:pt x="1183994" y="458864"/>
                  <a:pt x="1180874" y="460619"/>
                  <a:pt x="1178718" y="463206"/>
                </a:cubicBezTo>
                <a:cubicBezTo>
                  <a:pt x="1168796" y="475112"/>
                  <a:pt x="1179910" y="466380"/>
                  <a:pt x="1166812" y="475112"/>
                </a:cubicBezTo>
                <a:cubicBezTo>
                  <a:pt x="1153743" y="494718"/>
                  <a:pt x="1170830" y="472253"/>
                  <a:pt x="1154906" y="484637"/>
                </a:cubicBezTo>
                <a:cubicBezTo>
                  <a:pt x="1149589" y="488772"/>
                  <a:pt x="1146222" y="495187"/>
                  <a:pt x="1140618" y="498924"/>
                </a:cubicBezTo>
                <a:cubicBezTo>
                  <a:pt x="1138237" y="500512"/>
                  <a:pt x="1135673" y="501855"/>
                  <a:pt x="1133475" y="503687"/>
                </a:cubicBezTo>
                <a:cubicBezTo>
                  <a:pt x="1121585" y="513596"/>
                  <a:pt x="1131740" y="509028"/>
                  <a:pt x="1119187" y="513212"/>
                </a:cubicBezTo>
                <a:cubicBezTo>
                  <a:pt x="1109374" y="527933"/>
                  <a:pt x="1120270" y="513573"/>
                  <a:pt x="1107281" y="525118"/>
                </a:cubicBezTo>
                <a:cubicBezTo>
                  <a:pt x="1102247" y="529593"/>
                  <a:pt x="1099383" y="537276"/>
                  <a:pt x="1092993" y="539406"/>
                </a:cubicBezTo>
                <a:cubicBezTo>
                  <a:pt x="1083135" y="542692"/>
                  <a:pt x="1087938" y="540395"/>
                  <a:pt x="1078706" y="546549"/>
                </a:cubicBezTo>
                <a:cubicBezTo>
                  <a:pt x="1068053" y="562527"/>
                  <a:pt x="1080602" y="546872"/>
                  <a:pt x="1066800" y="556074"/>
                </a:cubicBezTo>
                <a:cubicBezTo>
                  <a:pt x="1063998" y="557942"/>
                  <a:pt x="1062243" y="561062"/>
                  <a:pt x="1059656" y="563218"/>
                </a:cubicBezTo>
                <a:cubicBezTo>
                  <a:pt x="1057457" y="565050"/>
                  <a:pt x="1054711" y="566149"/>
                  <a:pt x="1052512" y="567981"/>
                </a:cubicBezTo>
                <a:cubicBezTo>
                  <a:pt x="1049925" y="570137"/>
                  <a:pt x="1048026" y="573057"/>
                  <a:pt x="1045368" y="575124"/>
                </a:cubicBezTo>
                <a:cubicBezTo>
                  <a:pt x="1040850" y="578638"/>
                  <a:pt x="1035843" y="581474"/>
                  <a:pt x="1031081" y="584649"/>
                </a:cubicBezTo>
                <a:lnTo>
                  <a:pt x="1023937" y="589412"/>
                </a:lnTo>
                <a:cubicBezTo>
                  <a:pt x="1022350" y="591793"/>
                  <a:pt x="1021410" y="594768"/>
                  <a:pt x="1019175" y="596556"/>
                </a:cubicBezTo>
                <a:cubicBezTo>
                  <a:pt x="1017215" y="598124"/>
                  <a:pt x="1014276" y="597815"/>
                  <a:pt x="1012031" y="598937"/>
                </a:cubicBezTo>
                <a:cubicBezTo>
                  <a:pt x="1009471" y="600217"/>
                  <a:pt x="1007268" y="602112"/>
                  <a:pt x="1004887" y="603699"/>
                </a:cubicBezTo>
                <a:cubicBezTo>
                  <a:pt x="1003300" y="606080"/>
                  <a:pt x="1002149" y="608819"/>
                  <a:pt x="1000125" y="610843"/>
                </a:cubicBezTo>
                <a:cubicBezTo>
                  <a:pt x="984244" y="626725"/>
                  <a:pt x="1000924" y="603694"/>
                  <a:pt x="988218" y="622749"/>
                </a:cubicBezTo>
                <a:cubicBezTo>
                  <a:pt x="984027" y="635323"/>
                  <a:pt x="987229" y="627805"/>
                  <a:pt x="976312" y="644181"/>
                </a:cubicBezTo>
                <a:cubicBezTo>
                  <a:pt x="971629" y="651205"/>
                  <a:pt x="971282" y="652738"/>
                  <a:pt x="964406" y="658468"/>
                </a:cubicBezTo>
                <a:cubicBezTo>
                  <a:pt x="959355" y="662677"/>
                  <a:pt x="953563" y="665081"/>
                  <a:pt x="947737" y="667993"/>
                </a:cubicBezTo>
                <a:cubicBezTo>
                  <a:pt x="945356" y="670374"/>
                  <a:pt x="943395" y="673269"/>
                  <a:pt x="940593" y="675137"/>
                </a:cubicBezTo>
                <a:cubicBezTo>
                  <a:pt x="938505" y="676529"/>
                  <a:pt x="935695" y="676396"/>
                  <a:pt x="933450" y="677518"/>
                </a:cubicBezTo>
                <a:cubicBezTo>
                  <a:pt x="930890" y="678798"/>
                  <a:pt x="928687" y="680693"/>
                  <a:pt x="926306" y="682281"/>
                </a:cubicBezTo>
                <a:cubicBezTo>
                  <a:pt x="924718" y="684662"/>
                  <a:pt x="923924" y="687837"/>
                  <a:pt x="921543" y="689424"/>
                </a:cubicBezTo>
                <a:cubicBezTo>
                  <a:pt x="918820" y="691239"/>
                  <a:pt x="915153" y="690866"/>
                  <a:pt x="912018" y="691806"/>
                </a:cubicBezTo>
                <a:cubicBezTo>
                  <a:pt x="907210" y="693249"/>
                  <a:pt x="902493" y="694981"/>
                  <a:pt x="897731" y="696568"/>
                </a:cubicBezTo>
                <a:cubicBezTo>
                  <a:pt x="880974" y="702153"/>
                  <a:pt x="901664" y="694882"/>
                  <a:pt x="881062" y="703712"/>
                </a:cubicBezTo>
                <a:cubicBezTo>
                  <a:pt x="878755" y="704701"/>
                  <a:pt x="876225" y="705104"/>
                  <a:pt x="873918" y="706093"/>
                </a:cubicBezTo>
                <a:cubicBezTo>
                  <a:pt x="870655" y="707491"/>
                  <a:pt x="867761" y="709733"/>
                  <a:pt x="864393" y="710856"/>
                </a:cubicBezTo>
                <a:cubicBezTo>
                  <a:pt x="859171" y="712597"/>
                  <a:pt x="839592" y="715079"/>
                  <a:pt x="835818" y="715618"/>
                </a:cubicBezTo>
                <a:cubicBezTo>
                  <a:pt x="828044" y="719505"/>
                  <a:pt x="820835" y="723672"/>
                  <a:pt x="812006" y="725143"/>
                </a:cubicBezTo>
                <a:lnTo>
                  <a:pt x="797718" y="727524"/>
                </a:lnTo>
                <a:cubicBezTo>
                  <a:pt x="795337" y="728318"/>
                  <a:pt x="792820" y="728783"/>
                  <a:pt x="790575" y="729906"/>
                </a:cubicBezTo>
                <a:cubicBezTo>
                  <a:pt x="788015" y="731186"/>
                  <a:pt x="786062" y="733541"/>
                  <a:pt x="783431" y="734668"/>
                </a:cubicBezTo>
                <a:cubicBezTo>
                  <a:pt x="780423" y="735957"/>
                  <a:pt x="777081" y="736255"/>
                  <a:pt x="773906" y="737049"/>
                </a:cubicBezTo>
                <a:cubicBezTo>
                  <a:pt x="760716" y="745843"/>
                  <a:pt x="773008" y="739060"/>
                  <a:pt x="752475" y="744193"/>
                </a:cubicBezTo>
                <a:cubicBezTo>
                  <a:pt x="747605" y="745411"/>
                  <a:pt x="743110" y="747972"/>
                  <a:pt x="738187" y="748956"/>
                </a:cubicBezTo>
                <a:cubicBezTo>
                  <a:pt x="730003" y="750593"/>
                  <a:pt x="724603" y="751476"/>
                  <a:pt x="716756" y="753718"/>
                </a:cubicBezTo>
                <a:cubicBezTo>
                  <a:pt x="714342" y="754408"/>
                  <a:pt x="712062" y="755554"/>
                  <a:pt x="709612" y="756099"/>
                </a:cubicBezTo>
                <a:cubicBezTo>
                  <a:pt x="704899" y="757146"/>
                  <a:pt x="700009" y="757310"/>
                  <a:pt x="695325" y="758481"/>
                </a:cubicBezTo>
                <a:cubicBezTo>
                  <a:pt x="690455" y="759699"/>
                  <a:pt x="685800" y="761656"/>
                  <a:pt x="681037" y="763243"/>
                </a:cubicBezTo>
                <a:lnTo>
                  <a:pt x="673893" y="765624"/>
                </a:lnTo>
                <a:cubicBezTo>
                  <a:pt x="671512" y="766418"/>
                  <a:pt x="669185" y="767397"/>
                  <a:pt x="666750" y="768006"/>
                </a:cubicBezTo>
                <a:cubicBezTo>
                  <a:pt x="663575" y="768800"/>
                  <a:pt x="660372" y="769488"/>
                  <a:pt x="657225" y="770387"/>
                </a:cubicBezTo>
                <a:cubicBezTo>
                  <a:pt x="654811" y="771077"/>
                  <a:pt x="652551" y="772319"/>
                  <a:pt x="650081" y="772768"/>
                </a:cubicBezTo>
                <a:cubicBezTo>
                  <a:pt x="643785" y="773913"/>
                  <a:pt x="637374" y="774303"/>
                  <a:pt x="631031" y="775149"/>
                </a:cubicBezTo>
                <a:cubicBezTo>
                  <a:pt x="605370" y="778571"/>
                  <a:pt x="623461" y="776093"/>
                  <a:pt x="602456" y="779912"/>
                </a:cubicBezTo>
                <a:cubicBezTo>
                  <a:pt x="597706" y="780776"/>
                  <a:pt x="592876" y="781223"/>
                  <a:pt x="588168" y="782293"/>
                </a:cubicBezTo>
                <a:cubicBezTo>
                  <a:pt x="575403" y="785194"/>
                  <a:pt x="562768" y="788643"/>
                  <a:pt x="550068" y="791818"/>
                </a:cubicBezTo>
                <a:cubicBezTo>
                  <a:pt x="546893" y="792612"/>
                  <a:pt x="543648" y="793164"/>
                  <a:pt x="540543" y="794199"/>
                </a:cubicBezTo>
                <a:cubicBezTo>
                  <a:pt x="538162" y="794993"/>
                  <a:pt x="535835" y="795972"/>
                  <a:pt x="533400" y="796581"/>
                </a:cubicBezTo>
                <a:cubicBezTo>
                  <a:pt x="522497" y="799307"/>
                  <a:pt x="514000" y="799898"/>
                  <a:pt x="502443" y="801343"/>
                </a:cubicBezTo>
                <a:cubicBezTo>
                  <a:pt x="500062" y="802931"/>
                  <a:pt x="497915" y="804944"/>
                  <a:pt x="495300" y="806106"/>
                </a:cubicBezTo>
                <a:cubicBezTo>
                  <a:pt x="490712" y="808145"/>
                  <a:pt x="481012" y="810868"/>
                  <a:pt x="481012" y="810868"/>
                </a:cubicBezTo>
                <a:cubicBezTo>
                  <a:pt x="472281" y="810074"/>
                  <a:pt x="463497" y="809727"/>
                  <a:pt x="454818" y="808487"/>
                </a:cubicBezTo>
                <a:cubicBezTo>
                  <a:pt x="452333" y="808132"/>
                  <a:pt x="450088" y="806796"/>
                  <a:pt x="447675" y="806106"/>
                </a:cubicBezTo>
                <a:cubicBezTo>
                  <a:pt x="444528" y="805207"/>
                  <a:pt x="441325" y="804518"/>
                  <a:pt x="438150" y="803724"/>
                </a:cubicBezTo>
                <a:cubicBezTo>
                  <a:pt x="436562" y="799755"/>
                  <a:pt x="434888" y="795820"/>
                  <a:pt x="433387" y="791818"/>
                </a:cubicBezTo>
                <a:cubicBezTo>
                  <a:pt x="432506" y="789468"/>
                  <a:pt x="432129" y="786919"/>
                  <a:pt x="431006" y="784674"/>
                </a:cubicBezTo>
                <a:cubicBezTo>
                  <a:pt x="429726" y="782114"/>
                  <a:pt x="427831" y="779912"/>
                  <a:pt x="426243" y="777531"/>
                </a:cubicBezTo>
                <a:cubicBezTo>
                  <a:pt x="424307" y="771722"/>
                  <a:pt x="423715" y="767858"/>
                  <a:pt x="419100" y="763243"/>
                </a:cubicBezTo>
                <a:cubicBezTo>
                  <a:pt x="417076" y="761219"/>
                  <a:pt x="414337" y="760068"/>
                  <a:pt x="411956" y="758481"/>
                </a:cubicBezTo>
                <a:cubicBezTo>
                  <a:pt x="410368" y="756100"/>
                  <a:pt x="409428" y="753125"/>
                  <a:pt x="407193" y="751337"/>
                </a:cubicBezTo>
                <a:cubicBezTo>
                  <a:pt x="405233" y="749769"/>
                  <a:pt x="402295" y="750078"/>
                  <a:pt x="400050" y="748956"/>
                </a:cubicBezTo>
                <a:cubicBezTo>
                  <a:pt x="397490" y="747676"/>
                  <a:pt x="395235" y="745857"/>
                  <a:pt x="392906" y="744193"/>
                </a:cubicBezTo>
                <a:cubicBezTo>
                  <a:pt x="366045" y="725006"/>
                  <a:pt x="396841" y="744968"/>
                  <a:pt x="376237" y="734668"/>
                </a:cubicBezTo>
                <a:cubicBezTo>
                  <a:pt x="373677" y="733388"/>
                  <a:pt x="371723" y="731033"/>
                  <a:pt x="369093" y="729906"/>
                </a:cubicBezTo>
                <a:cubicBezTo>
                  <a:pt x="366085" y="728617"/>
                  <a:pt x="362715" y="728423"/>
                  <a:pt x="359568" y="727524"/>
                </a:cubicBezTo>
                <a:cubicBezTo>
                  <a:pt x="357155" y="726834"/>
                  <a:pt x="354806" y="725937"/>
                  <a:pt x="352425" y="725143"/>
                </a:cubicBezTo>
                <a:cubicBezTo>
                  <a:pt x="350837" y="722762"/>
                  <a:pt x="349897" y="719787"/>
                  <a:pt x="347662" y="717999"/>
                </a:cubicBezTo>
                <a:cubicBezTo>
                  <a:pt x="345702" y="716431"/>
                  <a:pt x="342763" y="716740"/>
                  <a:pt x="340518" y="715618"/>
                </a:cubicBezTo>
                <a:cubicBezTo>
                  <a:pt x="337958" y="714338"/>
                  <a:pt x="335756" y="712443"/>
                  <a:pt x="333375" y="710856"/>
                </a:cubicBezTo>
                <a:cubicBezTo>
                  <a:pt x="324106" y="696954"/>
                  <a:pt x="334465" y="709020"/>
                  <a:pt x="319087" y="701331"/>
                </a:cubicBezTo>
                <a:cubicBezTo>
                  <a:pt x="313968" y="698771"/>
                  <a:pt x="310230" y="693616"/>
                  <a:pt x="304800" y="691806"/>
                </a:cubicBezTo>
                <a:lnTo>
                  <a:pt x="290512" y="687043"/>
                </a:lnTo>
                <a:cubicBezTo>
                  <a:pt x="288131" y="686249"/>
                  <a:pt x="285613" y="685785"/>
                  <a:pt x="283368" y="684662"/>
                </a:cubicBezTo>
                <a:cubicBezTo>
                  <a:pt x="271598" y="678776"/>
                  <a:pt x="277211" y="681022"/>
                  <a:pt x="266700" y="677518"/>
                </a:cubicBezTo>
                <a:cubicBezTo>
                  <a:pt x="248256" y="659074"/>
                  <a:pt x="257486" y="663334"/>
                  <a:pt x="242887" y="658468"/>
                </a:cubicBezTo>
                <a:cubicBezTo>
                  <a:pt x="239712" y="656087"/>
                  <a:pt x="236375" y="653907"/>
                  <a:pt x="233362" y="651324"/>
                </a:cubicBezTo>
                <a:cubicBezTo>
                  <a:pt x="230805" y="649133"/>
                  <a:pt x="228876" y="646248"/>
                  <a:pt x="226218" y="644181"/>
                </a:cubicBezTo>
                <a:cubicBezTo>
                  <a:pt x="221700" y="640667"/>
                  <a:pt x="211931" y="634656"/>
                  <a:pt x="211931" y="634656"/>
                </a:cubicBezTo>
                <a:cubicBezTo>
                  <a:pt x="209550" y="631481"/>
                  <a:pt x="207753" y="627768"/>
                  <a:pt x="204787" y="625131"/>
                </a:cubicBezTo>
                <a:cubicBezTo>
                  <a:pt x="190390" y="612333"/>
                  <a:pt x="195062" y="618241"/>
                  <a:pt x="183356" y="613224"/>
                </a:cubicBezTo>
                <a:cubicBezTo>
                  <a:pt x="180093" y="611826"/>
                  <a:pt x="177199" y="609584"/>
                  <a:pt x="173831" y="608462"/>
                </a:cubicBezTo>
                <a:cubicBezTo>
                  <a:pt x="169991" y="607182"/>
                  <a:pt x="165869" y="606991"/>
                  <a:pt x="161925" y="606081"/>
                </a:cubicBezTo>
                <a:cubicBezTo>
                  <a:pt x="131068" y="598960"/>
                  <a:pt x="154585" y="603269"/>
                  <a:pt x="128587" y="598937"/>
                </a:cubicBezTo>
                <a:cubicBezTo>
                  <a:pt x="125412" y="597349"/>
                  <a:pt x="122325" y="595572"/>
                  <a:pt x="119062" y="594174"/>
                </a:cubicBezTo>
                <a:cubicBezTo>
                  <a:pt x="116755" y="593185"/>
                  <a:pt x="113878" y="593361"/>
                  <a:pt x="111918" y="591793"/>
                </a:cubicBezTo>
                <a:cubicBezTo>
                  <a:pt x="109683" y="590005"/>
                  <a:pt x="109583" y="586166"/>
                  <a:pt x="107156" y="584649"/>
                </a:cubicBezTo>
                <a:cubicBezTo>
                  <a:pt x="102899" y="581988"/>
                  <a:pt x="92868" y="579887"/>
                  <a:pt x="92868" y="579887"/>
                </a:cubicBezTo>
                <a:cubicBezTo>
                  <a:pt x="90487" y="577506"/>
                  <a:pt x="88448" y="574724"/>
                  <a:pt x="85725" y="572743"/>
                </a:cubicBezTo>
                <a:cubicBezTo>
                  <a:pt x="79669" y="568339"/>
                  <a:pt x="71970" y="566132"/>
                  <a:pt x="66675" y="560837"/>
                </a:cubicBezTo>
                <a:cubicBezTo>
                  <a:pt x="41902" y="536064"/>
                  <a:pt x="75594" y="568822"/>
                  <a:pt x="52387" y="548931"/>
                </a:cubicBezTo>
                <a:cubicBezTo>
                  <a:pt x="47258" y="544535"/>
                  <a:pt x="41261" y="538583"/>
                  <a:pt x="38100" y="532262"/>
                </a:cubicBezTo>
                <a:cubicBezTo>
                  <a:pt x="36977" y="530017"/>
                  <a:pt x="37286" y="527078"/>
                  <a:pt x="35718" y="525118"/>
                </a:cubicBezTo>
                <a:cubicBezTo>
                  <a:pt x="33930" y="522883"/>
                  <a:pt x="30956" y="521943"/>
                  <a:pt x="28575" y="520356"/>
                </a:cubicBezTo>
                <a:cubicBezTo>
                  <a:pt x="26987" y="517975"/>
                  <a:pt x="25092" y="515772"/>
                  <a:pt x="23812" y="513212"/>
                </a:cubicBezTo>
                <a:cubicBezTo>
                  <a:pt x="22689" y="510967"/>
                  <a:pt x="22999" y="508028"/>
                  <a:pt x="21431" y="506068"/>
                </a:cubicBezTo>
                <a:cubicBezTo>
                  <a:pt x="19643" y="503833"/>
                  <a:pt x="16668" y="502893"/>
                  <a:pt x="14287" y="501306"/>
                </a:cubicBezTo>
                <a:cubicBezTo>
                  <a:pt x="9179" y="485981"/>
                  <a:pt x="15910" y="502626"/>
                  <a:pt x="4762" y="487018"/>
                </a:cubicBezTo>
                <a:cubicBezTo>
                  <a:pt x="2699" y="484129"/>
                  <a:pt x="1587" y="480668"/>
                  <a:pt x="0" y="477493"/>
                </a:cubicBezTo>
                <a:cubicBezTo>
                  <a:pt x="3304" y="467579"/>
                  <a:pt x="2463" y="471086"/>
                  <a:pt x="4762" y="458443"/>
                </a:cubicBezTo>
                <a:cubicBezTo>
                  <a:pt x="5626" y="453693"/>
                  <a:pt x="5972" y="448840"/>
                  <a:pt x="7143" y="444156"/>
                </a:cubicBezTo>
                <a:cubicBezTo>
                  <a:pt x="8361" y="439286"/>
                  <a:pt x="10689" y="434738"/>
                  <a:pt x="11906" y="429868"/>
                </a:cubicBezTo>
                <a:cubicBezTo>
                  <a:pt x="12700" y="426693"/>
                  <a:pt x="13388" y="423490"/>
                  <a:pt x="14287" y="420343"/>
                </a:cubicBezTo>
                <a:cubicBezTo>
                  <a:pt x="14977" y="417929"/>
                  <a:pt x="16123" y="415649"/>
                  <a:pt x="16668" y="413199"/>
                </a:cubicBezTo>
                <a:cubicBezTo>
                  <a:pt x="17715" y="408486"/>
                  <a:pt x="18003" y="403625"/>
                  <a:pt x="19050" y="398912"/>
                </a:cubicBezTo>
                <a:cubicBezTo>
                  <a:pt x="20769" y="391178"/>
                  <a:pt x="22832" y="390085"/>
                  <a:pt x="26193" y="382243"/>
                </a:cubicBezTo>
                <a:cubicBezTo>
                  <a:pt x="32107" y="368444"/>
                  <a:pt x="24188" y="381679"/>
                  <a:pt x="33337" y="367956"/>
                </a:cubicBezTo>
                <a:cubicBezTo>
                  <a:pt x="33762" y="365830"/>
                  <a:pt x="36836" y="349472"/>
                  <a:pt x="38100" y="346524"/>
                </a:cubicBezTo>
                <a:cubicBezTo>
                  <a:pt x="39227" y="343894"/>
                  <a:pt x="41275" y="341762"/>
                  <a:pt x="42862" y="339381"/>
                </a:cubicBezTo>
                <a:cubicBezTo>
                  <a:pt x="43656" y="336206"/>
                  <a:pt x="43954" y="332864"/>
                  <a:pt x="45243" y="329856"/>
                </a:cubicBezTo>
                <a:cubicBezTo>
                  <a:pt x="46370" y="327225"/>
                  <a:pt x="48586" y="325197"/>
                  <a:pt x="50006" y="322712"/>
                </a:cubicBezTo>
                <a:cubicBezTo>
                  <a:pt x="51767" y="319630"/>
                  <a:pt x="53370" y="316450"/>
                  <a:pt x="54768" y="313187"/>
                </a:cubicBezTo>
                <a:cubicBezTo>
                  <a:pt x="59692" y="301699"/>
                  <a:pt x="54021" y="309670"/>
                  <a:pt x="61912" y="296518"/>
                </a:cubicBezTo>
                <a:cubicBezTo>
                  <a:pt x="64857" y="291610"/>
                  <a:pt x="68262" y="286993"/>
                  <a:pt x="71437" y="282231"/>
                </a:cubicBezTo>
                <a:lnTo>
                  <a:pt x="76200" y="275087"/>
                </a:lnTo>
                <a:cubicBezTo>
                  <a:pt x="82181" y="257140"/>
                  <a:pt x="74116" y="279253"/>
                  <a:pt x="83343" y="260799"/>
                </a:cubicBezTo>
                <a:cubicBezTo>
                  <a:pt x="84466" y="258554"/>
                  <a:pt x="84333" y="255744"/>
                  <a:pt x="85725" y="253656"/>
                </a:cubicBezTo>
                <a:cubicBezTo>
                  <a:pt x="87593" y="250854"/>
                  <a:pt x="90712" y="249099"/>
                  <a:pt x="92868" y="246512"/>
                </a:cubicBezTo>
                <a:cubicBezTo>
                  <a:pt x="94700" y="244313"/>
                  <a:pt x="96043" y="241749"/>
                  <a:pt x="97631" y="239368"/>
                </a:cubicBezTo>
                <a:cubicBezTo>
                  <a:pt x="100226" y="231581"/>
                  <a:pt x="102258" y="223397"/>
                  <a:pt x="109537" y="217937"/>
                </a:cubicBezTo>
                <a:lnTo>
                  <a:pt x="119062" y="210793"/>
                </a:lnTo>
                <a:cubicBezTo>
                  <a:pt x="124724" y="193806"/>
                  <a:pt x="116695" y="214343"/>
                  <a:pt x="128587" y="196506"/>
                </a:cubicBezTo>
                <a:cubicBezTo>
                  <a:pt x="129979" y="194417"/>
                  <a:pt x="129845" y="191607"/>
                  <a:pt x="130968" y="189362"/>
                </a:cubicBezTo>
                <a:cubicBezTo>
                  <a:pt x="132248" y="186802"/>
                  <a:pt x="134143" y="184599"/>
                  <a:pt x="135731" y="182218"/>
                </a:cubicBezTo>
                <a:cubicBezTo>
                  <a:pt x="136939" y="177387"/>
                  <a:pt x="138444" y="170330"/>
                  <a:pt x="140493" y="165549"/>
                </a:cubicBezTo>
                <a:cubicBezTo>
                  <a:pt x="141891" y="162286"/>
                  <a:pt x="143858" y="159287"/>
                  <a:pt x="145256" y="156024"/>
                </a:cubicBezTo>
                <a:cubicBezTo>
                  <a:pt x="147306" y="151242"/>
                  <a:pt x="148810" y="144189"/>
                  <a:pt x="150018" y="139356"/>
                </a:cubicBezTo>
                <a:cubicBezTo>
                  <a:pt x="150812" y="113956"/>
                  <a:pt x="151064" y="88533"/>
                  <a:pt x="152400" y="63156"/>
                </a:cubicBezTo>
                <a:cubicBezTo>
                  <a:pt x="152654" y="58334"/>
                  <a:pt x="154143" y="53654"/>
                  <a:pt x="154781" y="48868"/>
                </a:cubicBezTo>
                <a:cubicBezTo>
                  <a:pt x="155731" y="41743"/>
                  <a:pt x="156212" y="34562"/>
                  <a:pt x="157162" y="27437"/>
                </a:cubicBezTo>
                <a:cubicBezTo>
                  <a:pt x="159673" y="8599"/>
                  <a:pt x="147240" y="4815"/>
                  <a:pt x="147637" y="124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FF5597B6-6AC8-46FA-A77B-1B73AA016E67}"/>
              </a:ext>
            </a:extLst>
          </p:cNvPr>
          <p:cNvSpPr/>
          <p:nvPr/>
        </p:nvSpPr>
        <p:spPr>
          <a:xfrm>
            <a:off x="2536250" y="2878990"/>
            <a:ext cx="930128" cy="1044574"/>
          </a:xfrm>
          <a:custGeom>
            <a:avLst/>
            <a:gdLst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336403 w 914253"/>
              <a:gd name="connsiteY56" fmla="*/ 819544 h 1016394"/>
              <a:gd name="connsiteX57" fmla="*/ 317353 w 914253"/>
              <a:gd name="connsiteY57" fmla="*/ 813194 h 1016394"/>
              <a:gd name="connsiteX58" fmla="*/ 298303 w 914253"/>
              <a:gd name="connsiteY58" fmla="*/ 800494 h 1016394"/>
              <a:gd name="connsiteX59" fmla="*/ 285603 w 914253"/>
              <a:gd name="connsiteY59" fmla="*/ 781444 h 1016394"/>
              <a:gd name="connsiteX60" fmla="*/ 228453 w 914253"/>
              <a:gd name="connsiteY60" fmla="*/ 736994 h 1016394"/>
              <a:gd name="connsiteX61" fmla="*/ 209403 w 914253"/>
              <a:gd name="connsiteY61" fmla="*/ 730644 h 1016394"/>
              <a:gd name="connsiteX62" fmla="*/ 184003 w 914253"/>
              <a:gd name="connsiteY62" fmla="*/ 711594 h 1016394"/>
              <a:gd name="connsiteX63" fmla="*/ 158603 w 914253"/>
              <a:gd name="connsiteY63" fmla="*/ 705244 h 1016394"/>
              <a:gd name="connsiteX64" fmla="*/ 120503 w 914253"/>
              <a:gd name="connsiteY64" fmla="*/ 679844 h 1016394"/>
              <a:gd name="connsiteX65" fmla="*/ 101453 w 914253"/>
              <a:gd name="connsiteY65" fmla="*/ 667144 h 1016394"/>
              <a:gd name="connsiteX66" fmla="*/ 63353 w 914253"/>
              <a:gd name="connsiteY66" fmla="*/ 629044 h 1016394"/>
              <a:gd name="connsiteX67" fmla="*/ 50653 w 914253"/>
              <a:gd name="connsiteY67" fmla="*/ 590944 h 1016394"/>
              <a:gd name="connsiteX68" fmla="*/ 44303 w 914253"/>
              <a:gd name="connsiteY68" fmla="*/ 571894 h 1016394"/>
              <a:gd name="connsiteX69" fmla="*/ 31603 w 914253"/>
              <a:gd name="connsiteY69" fmla="*/ 463944 h 1016394"/>
              <a:gd name="connsiteX70" fmla="*/ 25253 w 914253"/>
              <a:gd name="connsiteY70" fmla="*/ 444894 h 1016394"/>
              <a:gd name="connsiteX71" fmla="*/ 18903 w 914253"/>
              <a:gd name="connsiteY71" fmla="*/ 394094 h 1016394"/>
              <a:gd name="connsiteX72" fmla="*/ 18903 w 914253"/>
              <a:gd name="connsiteY72" fmla="*/ 95644 h 1016394"/>
              <a:gd name="connsiteX73" fmla="*/ 44303 w 914253"/>
              <a:gd name="connsiteY73" fmla="*/ 70244 h 1016394"/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336403 w 914253"/>
              <a:gd name="connsiteY56" fmla="*/ 819544 h 1016394"/>
              <a:gd name="connsiteX57" fmla="*/ 317353 w 914253"/>
              <a:gd name="connsiteY57" fmla="*/ 813194 h 1016394"/>
              <a:gd name="connsiteX58" fmla="*/ 298303 w 914253"/>
              <a:gd name="connsiteY58" fmla="*/ 800494 h 1016394"/>
              <a:gd name="connsiteX59" fmla="*/ 228453 w 914253"/>
              <a:gd name="connsiteY59" fmla="*/ 736994 h 1016394"/>
              <a:gd name="connsiteX60" fmla="*/ 209403 w 914253"/>
              <a:gd name="connsiteY60" fmla="*/ 730644 h 1016394"/>
              <a:gd name="connsiteX61" fmla="*/ 184003 w 914253"/>
              <a:gd name="connsiteY61" fmla="*/ 711594 h 1016394"/>
              <a:gd name="connsiteX62" fmla="*/ 158603 w 914253"/>
              <a:gd name="connsiteY62" fmla="*/ 705244 h 1016394"/>
              <a:gd name="connsiteX63" fmla="*/ 120503 w 914253"/>
              <a:gd name="connsiteY63" fmla="*/ 679844 h 1016394"/>
              <a:gd name="connsiteX64" fmla="*/ 101453 w 914253"/>
              <a:gd name="connsiteY64" fmla="*/ 667144 h 1016394"/>
              <a:gd name="connsiteX65" fmla="*/ 63353 w 914253"/>
              <a:gd name="connsiteY65" fmla="*/ 629044 h 1016394"/>
              <a:gd name="connsiteX66" fmla="*/ 50653 w 914253"/>
              <a:gd name="connsiteY66" fmla="*/ 590944 h 1016394"/>
              <a:gd name="connsiteX67" fmla="*/ 44303 w 914253"/>
              <a:gd name="connsiteY67" fmla="*/ 571894 h 1016394"/>
              <a:gd name="connsiteX68" fmla="*/ 31603 w 914253"/>
              <a:gd name="connsiteY68" fmla="*/ 463944 h 1016394"/>
              <a:gd name="connsiteX69" fmla="*/ 25253 w 914253"/>
              <a:gd name="connsiteY69" fmla="*/ 444894 h 1016394"/>
              <a:gd name="connsiteX70" fmla="*/ 18903 w 914253"/>
              <a:gd name="connsiteY70" fmla="*/ 394094 h 1016394"/>
              <a:gd name="connsiteX71" fmla="*/ 18903 w 914253"/>
              <a:gd name="connsiteY71" fmla="*/ 95644 h 1016394"/>
              <a:gd name="connsiteX72" fmla="*/ 44303 w 914253"/>
              <a:gd name="connsiteY72" fmla="*/ 70244 h 1016394"/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336403 w 914253"/>
              <a:gd name="connsiteY56" fmla="*/ 819544 h 1016394"/>
              <a:gd name="connsiteX57" fmla="*/ 317353 w 914253"/>
              <a:gd name="connsiteY57" fmla="*/ 813194 h 1016394"/>
              <a:gd name="connsiteX58" fmla="*/ 228453 w 914253"/>
              <a:gd name="connsiteY58" fmla="*/ 736994 h 1016394"/>
              <a:gd name="connsiteX59" fmla="*/ 209403 w 914253"/>
              <a:gd name="connsiteY59" fmla="*/ 730644 h 1016394"/>
              <a:gd name="connsiteX60" fmla="*/ 184003 w 914253"/>
              <a:gd name="connsiteY60" fmla="*/ 711594 h 1016394"/>
              <a:gd name="connsiteX61" fmla="*/ 158603 w 914253"/>
              <a:gd name="connsiteY61" fmla="*/ 705244 h 1016394"/>
              <a:gd name="connsiteX62" fmla="*/ 120503 w 914253"/>
              <a:gd name="connsiteY62" fmla="*/ 679844 h 1016394"/>
              <a:gd name="connsiteX63" fmla="*/ 101453 w 914253"/>
              <a:gd name="connsiteY63" fmla="*/ 667144 h 1016394"/>
              <a:gd name="connsiteX64" fmla="*/ 63353 w 914253"/>
              <a:gd name="connsiteY64" fmla="*/ 629044 h 1016394"/>
              <a:gd name="connsiteX65" fmla="*/ 50653 w 914253"/>
              <a:gd name="connsiteY65" fmla="*/ 590944 h 1016394"/>
              <a:gd name="connsiteX66" fmla="*/ 44303 w 914253"/>
              <a:gd name="connsiteY66" fmla="*/ 571894 h 1016394"/>
              <a:gd name="connsiteX67" fmla="*/ 31603 w 914253"/>
              <a:gd name="connsiteY67" fmla="*/ 463944 h 1016394"/>
              <a:gd name="connsiteX68" fmla="*/ 25253 w 914253"/>
              <a:gd name="connsiteY68" fmla="*/ 444894 h 1016394"/>
              <a:gd name="connsiteX69" fmla="*/ 18903 w 914253"/>
              <a:gd name="connsiteY69" fmla="*/ 394094 h 1016394"/>
              <a:gd name="connsiteX70" fmla="*/ 18903 w 914253"/>
              <a:gd name="connsiteY70" fmla="*/ 95644 h 1016394"/>
              <a:gd name="connsiteX71" fmla="*/ 44303 w 914253"/>
              <a:gd name="connsiteY71" fmla="*/ 70244 h 1016394"/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336403 w 914253"/>
              <a:gd name="connsiteY56" fmla="*/ 819544 h 1016394"/>
              <a:gd name="connsiteX57" fmla="*/ 228453 w 914253"/>
              <a:gd name="connsiteY57" fmla="*/ 736994 h 1016394"/>
              <a:gd name="connsiteX58" fmla="*/ 209403 w 914253"/>
              <a:gd name="connsiteY58" fmla="*/ 730644 h 1016394"/>
              <a:gd name="connsiteX59" fmla="*/ 184003 w 914253"/>
              <a:gd name="connsiteY59" fmla="*/ 711594 h 1016394"/>
              <a:gd name="connsiteX60" fmla="*/ 158603 w 914253"/>
              <a:gd name="connsiteY60" fmla="*/ 705244 h 1016394"/>
              <a:gd name="connsiteX61" fmla="*/ 120503 w 914253"/>
              <a:gd name="connsiteY61" fmla="*/ 679844 h 1016394"/>
              <a:gd name="connsiteX62" fmla="*/ 101453 w 914253"/>
              <a:gd name="connsiteY62" fmla="*/ 667144 h 1016394"/>
              <a:gd name="connsiteX63" fmla="*/ 63353 w 914253"/>
              <a:gd name="connsiteY63" fmla="*/ 629044 h 1016394"/>
              <a:gd name="connsiteX64" fmla="*/ 50653 w 914253"/>
              <a:gd name="connsiteY64" fmla="*/ 590944 h 1016394"/>
              <a:gd name="connsiteX65" fmla="*/ 44303 w 914253"/>
              <a:gd name="connsiteY65" fmla="*/ 571894 h 1016394"/>
              <a:gd name="connsiteX66" fmla="*/ 31603 w 914253"/>
              <a:gd name="connsiteY66" fmla="*/ 463944 h 1016394"/>
              <a:gd name="connsiteX67" fmla="*/ 25253 w 914253"/>
              <a:gd name="connsiteY67" fmla="*/ 444894 h 1016394"/>
              <a:gd name="connsiteX68" fmla="*/ 18903 w 914253"/>
              <a:gd name="connsiteY68" fmla="*/ 394094 h 1016394"/>
              <a:gd name="connsiteX69" fmla="*/ 18903 w 914253"/>
              <a:gd name="connsiteY69" fmla="*/ 95644 h 1016394"/>
              <a:gd name="connsiteX70" fmla="*/ 44303 w 914253"/>
              <a:gd name="connsiteY70" fmla="*/ 70244 h 1016394"/>
              <a:gd name="connsiteX0" fmla="*/ 44303 w 914253"/>
              <a:gd name="connsiteY0" fmla="*/ 70244 h 1016394"/>
              <a:gd name="connsiteX1" fmla="*/ 101453 w 914253"/>
              <a:gd name="connsiteY1" fmla="*/ 51194 h 1016394"/>
              <a:gd name="connsiteX2" fmla="*/ 133203 w 914253"/>
              <a:gd name="connsiteY2" fmla="*/ 44844 h 1016394"/>
              <a:gd name="connsiteX3" fmla="*/ 171303 w 914253"/>
              <a:gd name="connsiteY3" fmla="*/ 32144 h 1016394"/>
              <a:gd name="connsiteX4" fmla="*/ 196703 w 914253"/>
              <a:gd name="connsiteY4" fmla="*/ 25794 h 1016394"/>
              <a:gd name="connsiteX5" fmla="*/ 215753 w 914253"/>
              <a:gd name="connsiteY5" fmla="*/ 19444 h 1016394"/>
              <a:gd name="connsiteX6" fmla="*/ 323703 w 914253"/>
              <a:gd name="connsiteY6" fmla="*/ 13094 h 1016394"/>
              <a:gd name="connsiteX7" fmla="*/ 374503 w 914253"/>
              <a:gd name="connsiteY7" fmla="*/ 6744 h 1016394"/>
              <a:gd name="connsiteX8" fmla="*/ 399903 w 914253"/>
              <a:gd name="connsiteY8" fmla="*/ 394 h 1016394"/>
              <a:gd name="connsiteX9" fmla="*/ 425303 w 914253"/>
              <a:gd name="connsiteY9" fmla="*/ 19444 h 1016394"/>
              <a:gd name="connsiteX10" fmla="*/ 444353 w 914253"/>
              <a:gd name="connsiteY10" fmla="*/ 25794 h 1016394"/>
              <a:gd name="connsiteX11" fmla="*/ 463403 w 914253"/>
              <a:gd name="connsiteY11" fmla="*/ 44844 h 1016394"/>
              <a:gd name="connsiteX12" fmla="*/ 501503 w 914253"/>
              <a:gd name="connsiteY12" fmla="*/ 70244 h 1016394"/>
              <a:gd name="connsiteX13" fmla="*/ 514203 w 914253"/>
              <a:gd name="connsiteY13" fmla="*/ 89294 h 1016394"/>
              <a:gd name="connsiteX14" fmla="*/ 552303 w 914253"/>
              <a:gd name="connsiteY14" fmla="*/ 114694 h 1016394"/>
              <a:gd name="connsiteX15" fmla="*/ 571353 w 914253"/>
              <a:gd name="connsiteY15" fmla="*/ 127394 h 1016394"/>
              <a:gd name="connsiteX16" fmla="*/ 590403 w 914253"/>
              <a:gd name="connsiteY16" fmla="*/ 140094 h 1016394"/>
              <a:gd name="connsiteX17" fmla="*/ 615803 w 914253"/>
              <a:gd name="connsiteY17" fmla="*/ 152794 h 1016394"/>
              <a:gd name="connsiteX18" fmla="*/ 672953 w 914253"/>
              <a:gd name="connsiteY18" fmla="*/ 184544 h 1016394"/>
              <a:gd name="connsiteX19" fmla="*/ 704703 w 914253"/>
              <a:gd name="connsiteY19" fmla="*/ 241694 h 1016394"/>
              <a:gd name="connsiteX20" fmla="*/ 711053 w 914253"/>
              <a:gd name="connsiteY20" fmla="*/ 260744 h 1016394"/>
              <a:gd name="connsiteX21" fmla="*/ 717403 w 914253"/>
              <a:gd name="connsiteY21" fmla="*/ 349644 h 1016394"/>
              <a:gd name="connsiteX22" fmla="*/ 736453 w 914253"/>
              <a:gd name="connsiteY22" fmla="*/ 406794 h 1016394"/>
              <a:gd name="connsiteX23" fmla="*/ 749153 w 914253"/>
              <a:gd name="connsiteY23" fmla="*/ 444894 h 1016394"/>
              <a:gd name="connsiteX24" fmla="*/ 755503 w 914253"/>
              <a:gd name="connsiteY24" fmla="*/ 463944 h 1016394"/>
              <a:gd name="connsiteX25" fmla="*/ 774553 w 914253"/>
              <a:gd name="connsiteY25" fmla="*/ 502044 h 1016394"/>
              <a:gd name="connsiteX26" fmla="*/ 787253 w 914253"/>
              <a:gd name="connsiteY26" fmla="*/ 521094 h 1016394"/>
              <a:gd name="connsiteX27" fmla="*/ 806303 w 914253"/>
              <a:gd name="connsiteY27" fmla="*/ 559194 h 1016394"/>
              <a:gd name="connsiteX28" fmla="*/ 825353 w 914253"/>
              <a:gd name="connsiteY28" fmla="*/ 660794 h 1016394"/>
              <a:gd name="connsiteX29" fmla="*/ 831703 w 914253"/>
              <a:gd name="connsiteY29" fmla="*/ 679844 h 1016394"/>
              <a:gd name="connsiteX30" fmla="*/ 857103 w 914253"/>
              <a:gd name="connsiteY30" fmla="*/ 736994 h 1016394"/>
              <a:gd name="connsiteX31" fmla="*/ 863453 w 914253"/>
              <a:gd name="connsiteY31" fmla="*/ 756044 h 1016394"/>
              <a:gd name="connsiteX32" fmla="*/ 869803 w 914253"/>
              <a:gd name="connsiteY32" fmla="*/ 775094 h 1016394"/>
              <a:gd name="connsiteX33" fmla="*/ 882503 w 914253"/>
              <a:gd name="connsiteY33" fmla="*/ 832244 h 1016394"/>
              <a:gd name="connsiteX34" fmla="*/ 888853 w 914253"/>
              <a:gd name="connsiteY34" fmla="*/ 863994 h 1016394"/>
              <a:gd name="connsiteX35" fmla="*/ 895203 w 914253"/>
              <a:gd name="connsiteY35" fmla="*/ 883044 h 1016394"/>
              <a:gd name="connsiteX36" fmla="*/ 914253 w 914253"/>
              <a:gd name="connsiteY36" fmla="*/ 952894 h 1016394"/>
              <a:gd name="connsiteX37" fmla="*/ 907903 w 914253"/>
              <a:gd name="connsiteY37" fmla="*/ 1010044 h 1016394"/>
              <a:gd name="connsiteX38" fmla="*/ 888853 w 914253"/>
              <a:gd name="connsiteY38" fmla="*/ 1016394 h 1016394"/>
              <a:gd name="connsiteX39" fmla="*/ 838053 w 914253"/>
              <a:gd name="connsiteY39" fmla="*/ 1010044 h 1016394"/>
              <a:gd name="connsiteX40" fmla="*/ 825353 w 914253"/>
              <a:gd name="connsiteY40" fmla="*/ 971944 h 1016394"/>
              <a:gd name="connsiteX41" fmla="*/ 812653 w 914253"/>
              <a:gd name="connsiteY41" fmla="*/ 933844 h 1016394"/>
              <a:gd name="connsiteX42" fmla="*/ 780903 w 914253"/>
              <a:gd name="connsiteY42" fmla="*/ 971944 h 1016394"/>
              <a:gd name="connsiteX43" fmla="*/ 768203 w 914253"/>
              <a:gd name="connsiteY43" fmla="*/ 990994 h 1016394"/>
              <a:gd name="connsiteX44" fmla="*/ 660253 w 914253"/>
              <a:gd name="connsiteY44" fmla="*/ 984644 h 1016394"/>
              <a:gd name="connsiteX45" fmla="*/ 641203 w 914253"/>
              <a:gd name="connsiteY45" fmla="*/ 965594 h 1016394"/>
              <a:gd name="connsiteX46" fmla="*/ 622153 w 914253"/>
              <a:gd name="connsiteY46" fmla="*/ 959244 h 1016394"/>
              <a:gd name="connsiteX47" fmla="*/ 603103 w 914253"/>
              <a:gd name="connsiteY47" fmla="*/ 965594 h 1016394"/>
              <a:gd name="connsiteX48" fmla="*/ 558653 w 914253"/>
              <a:gd name="connsiteY48" fmla="*/ 952894 h 1016394"/>
              <a:gd name="connsiteX49" fmla="*/ 545953 w 914253"/>
              <a:gd name="connsiteY49" fmla="*/ 933844 h 1016394"/>
              <a:gd name="connsiteX50" fmla="*/ 507853 w 914253"/>
              <a:gd name="connsiteY50" fmla="*/ 921144 h 1016394"/>
              <a:gd name="connsiteX51" fmla="*/ 431653 w 914253"/>
              <a:gd name="connsiteY51" fmla="*/ 908444 h 1016394"/>
              <a:gd name="connsiteX52" fmla="*/ 412603 w 914253"/>
              <a:gd name="connsiteY52" fmla="*/ 902094 h 1016394"/>
              <a:gd name="connsiteX53" fmla="*/ 393553 w 914253"/>
              <a:gd name="connsiteY53" fmla="*/ 889394 h 1016394"/>
              <a:gd name="connsiteX54" fmla="*/ 361803 w 914253"/>
              <a:gd name="connsiteY54" fmla="*/ 883044 h 1016394"/>
              <a:gd name="connsiteX55" fmla="*/ 342753 w 914253"/>
              <a:gd name="connsiteY55" fmla="*/ 844944 h 1016394"/>
              <a:gd name="connsiteX56" fmla="*/ 228453 w 914253"/>
              <a:gd name="connsiteY56" fmla="*/ 736994 h 1016394"/>
              <a:gd name="connsiteX57" fmla="*/ 209403 w 914253"/>
              <a:gd name="connsiteY57" fmla="*/ 730644 h 1016394"/>
              <a:gd name="connsiteX58" fmla="*/ 184003 w 914253"/>
              <a:gd name="connsiteY58" fmla="*/ 711594 h 1016394"/>
              <a:gd name="connsiteX59" fmla="*/ 158603 w 914253"/>
              <a:gd name="connsiteY59" fmla="*/ 705244 h 1016394"/>
              <a:gd name="connsiteX60" fmla="*/ 120503 w 914253"/>
              <a:gd name="connsiteY60" fmla="*/ 679844 h 1016394"/>
              <a:gd name="connsiteX61" fmla="*/ 101453 w 914253"/>
              <a:gd name="connsiteY61" fmla="*/ 667144 h 1016394"/>
              <a:gd name="connsiteX62" fmla="*/ 63353 w 914253"/>
              <a:gd name="connsiteY62" fmla="*/ 629044 h 1016394"/>
              <a:gd name="connsiteX63" fmla="*/ 50653 w 914253"/>
              <a:gd name="connsiteY63" fmla="*/ 590944 h 1016394"/>
              <a:gd name="connsiteX64" fmla="*/ 44303 w 914253"/>
              <a:gd name="connsiteY64" fmla="*/ 571894 h 1016394"/>
              <a:gd name="connsiteX65" fmla="*/ 31603 w 914253"/>
              <a:gd name="connsiteY65" fmla="*/ 463944 h 1016394"/>
              <a:gd name="connsiteX66" fmla="*/ 25253 w 914253"/>
              <a:gd name="connsiteY66" fmla="*/ 444894 h 1016394"/>
              <a:gd name="connsiteX67" fmla="*/ 18903 w 914253"/>
              <a:gd name="connsiteY67" fmla="*/ 394094 h 1016394"/>
              <a:gd name="connsiteX68" fmla="*/ 18903 w 914253"/>
              <a:gd name="connsiteY68" fmla="*/ 95644 h 1016394"/>
              <a:gd name="connsiteX69" fmla="*/ 44303 w 914253"/>
              <a:gd name="connsiteY69" fmla="*/ 70244 h 1016394"/>
              <a:gd name="connsiteX0" fmla="*/ 342753 w 914253"/>
              <a:gd name="connsiteY0" fmla="*/ 844944 h 1016394"/>
              <a:gd name="connsiteX1" fmla="*/ 228453 w 914253"/>
              <a:gd name="connsiteY1" fmla="*/ 736994 h 1016394"/>
              <a:gd name="connsiteX2" fmla="*/ 209403 w 914253"/>
              <a:gd name="connsiteY2" fmla="*/ 730644 h 1016394"/>
              <a:gd name="connsiteX3" fmla="*/ 184003 w 914253"/>
              <a:gd name="connsiteY3" fmla="*/ 711594 h 1016394"/>
              <a:gd name="connsiteX4" fmla="*/ 158603 w 914253"/>
              <a:gd name="connsiteY4" fmla="*/ 705244 h 1016394"/>
              <a:gd name="connsiteX5" fmla="*/ 120503 w 914253"/>
              <a:gd name="connsiteY5" fmla="*/ 679844 h 1016394"/>
              <a:gd name="connsiteX6" fmla="*/ 101453 w 914253"/>
              <a:gd name="connsiteY6" fmla="*/ 667144 h 1016394"/>
              <a:gd name="connsiteX7" fmla="*/ 63353 w 914253"/>
              <a:gd name="connsiteY7" fmla="*/ 629044 h 1016394"/>
              <a:gd name="connsiteX8" fmla="*/ 50653 w 914253"/>
              <a:gd name="connsiteY8" fmla="*/ 590944 h 1016394"/>
              <a:gd name="connsiteX9" fmla="*/ 44303 w 914253"/>
              <a:gd name="connsiteY9" fmla="*/ 571894 h 1016394"/>
              <a:gd name="connsiteX10" fmla="*/ 31603 w 914253"/>
              <a:gd name="connsiteY10" fmla="*/ 463944 h 1016394"/>
              <a:gd name="connsiteX11" fmla="*/ 25253 w 914253"/>
              <a:gd name="connsiteY11" fmla="*/ 444894 h 1016394"/>
              <a:gd name="connsiteX12" fmla="*/ 18903 w 914253"/>
              <a:gd name="connsiteY12" fmla="*/ 394094 h 1016394"/>
              <a:gd name="connsiteX13" fmla="*/ 18903 w 914253"/>
              <a:gd name="connsiteY13" fmla="*/ 95644 h 1016394"/>
              <a:gd name="connsiteX14" fmla="*/ 44303 w 914253"/>
              <a:gd name="connsiteY14" fmla="*/ 70244 h 1016394"/>
              <a:gd name="connsiteX15" fmla="*/ 101453 w 914253"/>
              <a:gd name="connsiteY15" fmla="*/ 51194 h 1016394"/>
              <a:gd name="connsiteX16" fmla="*/ 133203 w 914253"/>
              <a:gd name="connsiteY16" fmla="*/ 44844 h 1016394"/>
              <a:gd name="connsiteX17" fmla="*/ 171303 w 914253"/>
              <a:gd name="connsiteY17" fmla="*/ 32144 h 1016394"/>
              <a:gd name="connsiteX18" fmla="*/ 196703 w 914253"/>
              <a:gd name="connsiteY18" fmla="*/ 25794 h 1016394"/>
              <a:gd name="connsiteX19" fmla="*/ 215753 w 914253"/>
              <a:gd name="connsiteY19" fmla="*/ 19444 h 1016394"/>
              <a:gd name="connsiteX20" fmla="*/ 323703 w 914253"/>
              <a:gd name="connsiteY20" fmla="*/ 13094 h 1016394"/>
              <a:gd name="connsiteX21" fmla="*/ 374503 w 914253"/>
              <a:gd name="connsiteY21" fmla="*/ 6744 h 1016394"/>
              <a:gd name="connsiteX22" fmla="*/ 399903 w 914253"/>
              <a:gd name="connsiteY22" fmla="*/ 394 h 1016394"/>
              <a:gd name="connsiteX23" fmla="*/ 425303 w 914253"/>
              <a:gd name="connsiteY23" fmla="*/ 19444 h 1016394"/>
              <a:gd name="connsiteX24" fmla="*/ 444353 w 914253"/>
              <a:gd name="connsiteY24" fmla="*/ 25794 h 1016394"/>
              <a:gd name="connsiteX25" fmla="*/ 463403 w 914253"/>
              <a:gd name="connsiteY25" fmla="*/ 44844 h 1016394"/>
              <a:gd name="connsiteX26" fmla="*/ 501503 w 914253"/>
              <a:gd name="connsiteY26" fmla="*/ 70244 h 1016394"/>
              <a:gd name="connsiteX27" fmla="*/ 514203 w 914253"/>
              <a:gd name="connsiteY27" fmla="*/ 89294 h 1016394"/>
              <a:gd name="connsiteX28" fmla="*/ 552303 w 914253"/>
              <a:gd name="connsiteY28" fmla="*/ 114694 h 1016394"/>
              <a:gd name="connsiteX29" fmla="*/ 571353 w 914253"/>
              <a:gd name="connsiteY29" fmla="*/ 127394 h 1016394"/>
              <a:gd name="connsiteX30" fmla="*/ 590403 w 914253"/>
              <a:gd name="connsiteY30" fmla="*/ 140094 h 1016394"/>
              <a:gd name="connsiteX31" fmla="*/ 615803 w 914253"/>
              <a:gd name="connsiteY31" fmla="*/ 152794 h 1016394"/>
              <a:gd name="connsiteX32" fmla="*/ 672953 w 914253"/>
              <a:gd name="connsiteY32" fmla="*/ 184544 h 1016394"/>
              <a:gd name="connsiteX33" fmla="*/ 704703 w 914253"/>
              <a:gd name="connsiteY33" fmla="*/ 241694 h 1016394"/>
              <a:gd name="connsiteX34" fmla="*/ 711053 w 914253"/>
              <a:gd name="connsiteY34" fmla="*/ 260744 h 1016394"/>
              <a:gd name="connsiteX35" fmla="*/ 717403 w 914253"/>
              <a:gd name="connsiteY35" fmla="*/ 349644 h 1016394"/>
              <a:gd name="connsiteX36" fmla="*/ 736453 w 914253"/>
              <a:gd name="connsiteY36" fmla="*/ 406794 h 1016394"/>
              <a:gd name="connsiteX37" fmla="*/ 749153 w 914253"/>
              <a:gd name="connsiteY37" fmla="*/ 444894 h 1016394"/>
              <a:gd name="connsiteX38" fmla="*/ 755503 w 914253"/>
              <a:gd name="connsiteY38" fmla="*/ 463944 h 1016394"/>
              <a:gd name="connsiteX39" fmla="*/ 774553 w 914253"/>
              <a:gd name="connsiteY39" fmla="*/ 502044 h 1016394"/>
              <a:gd name="connsiteX40" fmla="*/ 787253 w 914253"/>
              <a:gd name="connsiteY40" fmla="*/ 521094 h 1016394"/>
              <a:gd name="connsiteX41" fmla="*/ 806303 w 914253"/>
              <a:gd name="connsiteY41" fmla="*/ 559194 h 1016394"/>
              <a:gd name="connsiteX42" fmla="*/ 825353 w 914253"/>
              <a:gd name="connsiteY42" fmla="*/ 660794 h 1016394"/>
              <a:gd name="connsiteX43" fmla="*/ 831703 w 914253"/>
              <a:gd name="connsiteY43" fmla="*/ 679844 h 1016394"/>
              <a:gd name="connsiteX44" fmla="*/ 857103 w 914253"/>
              <a:gd name="connsiteY44" fmla="*/ 736994 h 1016394"/>
              <a:gd name="connsiteX45" fmla="*/ 863453 w 914253"/>
              <a:gd name="connsiteY45" fmla="*/ 756044 h 1016394"/>
              <a:gd name="connsiteX46" fmla="*/ 869803 w 914253"/>
              <a:gd name="connsiteY46" fmla="*/ 775094 h 1016394"/>
              <a:gd name="connsiteX47" fmla="*/ 882503 w 914253"/>
              <a:gd name="connsiteY47" fmla="*/ 832244 h 1016394"/>
              <a:gd name="connsiteX48" fmla="*/ 888853 w 914253"/>
              <a:gd name="connsiteY48" fmla="*/ 863994 h 1016394"/>
              <a:gd name="connsiteX49" fmla="*/ 895203 w 914253"/>
              <a:gd name="connsiteY49" fmla="*/ 883044 h 1016394"/>
              <a:gd name="connsiteX50" fmla="*/ 914253 w 914253"/>
              <a:gd name="connsiteY50" fmla="*/ 952894 h 1016394"/>
              <a:gd name="connsiteX51" fmla="*/ 907903 w 914253"/>
              <a:gd name="connsiteY51" fmla="*/ 1010044 h 1016394"/>
              <a:gd name="connsiteX52" fmla="*/ 888853 w 914253"/>
              <a:gd name="connsiteY52" fmla="*/ 1016394 h 1016394"/>
              <a:gd name="connsiteX53" fmla="*/ 838053 w 914253"/>
              <a:gd name="connsiteY53" fmla="*/ 1010044 h 1016394"/>
              <a:gd name="connsiteX54" fmla="*/ 825353 w 914253"/>
              <a:gd name="connsiteY54" fmla="*/ 971944 h 1016394"/>
              <a:gd name="connsiteX55" fmla="*/ 812653 w 914253"/>
              <a:gd name="connsiteY55" fmla="*/ 933844 h 1016394"/>
              <a:gd name="connsiteX56" fmla="*/ 780903 w 914253"/>
              <a:gd name="connsiteY56" fmla="*/ 971944 h 1016394"/>
              <a:gd name="connsiteX57" fmla="*/ 768203 w 914253"/>
              <a:gd name="connsiteY57" fmla="*/ 990994 h 1016394"/>
              <a:gd name="connsiteX58" fmla="*/ 660253 w 914253"/>
              <a:gd name="connsiteY58" fmla="*/ 984644 h 1016394"/>
              <a:gd name="connsiteX59" fmla="*/ 641203 w 914253"/>
              <a:gd name="connsiteY59" fmla="*/ 965594 h 1016394"/>
              <a:gd name="connsiteX60" fmla="*/ 622153 w 914253"/>
              <a:gd name="connsiteY60" fmla="*/ 959244 h 1016394"/>
              <a:gd name="connsiteX61" fmla="*/ 603103 w 914253"/>
              <a:gd name="connsiteY61" fmla="*/ 965594 h 1016394"/>
              <a:gd name="connsiteX62" fmla="*/ 558653 w 914253"/>
              <a:gd name="connsiteY62" fmla="*/ 952894 h 1016394"/>
              <a:gd name="connsiteX63" fmla="*/ 545953 w 914253"/>
              <a:gd name="connsiteY63" fmla="*/ 933844 h 1016394"/>
              <a:gd name="connsiteX64" fmla="*/ 507853 w 914253"/>
              <a:gd name="connsiteY64" fmla="*/ 921144 h 1016394"/>
              <a:gd name="connsiteX65" fmla="*/ 431653 w 914253"/>
              <a:gd name="connsiteY65" fmla="*/ 908444 h 1016394"/>
              <a:gd name="connsiteX66" fmla="*/ 412603 w 914253"/>
              <a:gd name="connsiteY66" fmla="*/ 902094 h 1016394"/>
              <a:gd name="connsiteX67" fmla="*/ 393553 w 914253"/>
              <a:gd name="connsiteY67" fmla="*/ 889394 h 1016394"/>
              <a:gd name="connsiteX68" fmla="*/ 361803 w 914253"/>
              <a:gd name="connsiteY68" fmla="*/ 883044 h 1016394"/>
              <a:gd name="connsiteX69" fmla="*/ 434193 w 914253"/>
              <a:gd name="connsiteY69" fmla="*/ 936384 h 1016394"/>
              <a:gd name="connsiteX0" fmla="*/ 342753 w 914253"/>
              <a:gd name="connsiteY0" fmla="*/ 844944 h 1016394"/>
              <a:gd name="connsiteX1" fmla="*/ 228453 w 914253"/>
              <a:gd name="connsiteY1" fmla="*/ 736994 h 1016394"/>
              <a:gd name="connsiteX2" fmla="*/ 209403 w 914253"/>
              <a:gd name="connsiteY2" fmla="*/ 730644 h 1016394"/>
              <a:gd name="connsiteX3" fmla="*/ 184003 w 914253"/>
              <a:gd name="connsiteY3" fmla="*/ 711594 h 1016394"/>
              <a:gd name="connsiteX4" fmla="*/ 158603 w 914253"/>
              <a:gd name="connsiteY4" fmla="*/ 705244 h 1016394"/>
              <a:gd name="connsiteX5" fmla="*/ 120503 w 914253"/>
              <a:gd name="connsiteY5" fmla="*/ 679844 h 1016394"/>
              <a:gd name="connsiteX6" fmla="*/ 101453 w 914253"/>
              <a:gd name="connsiteY6" fmla="*/ 667144 h 1016394"/>
              <a:gd name="connsiteX7" fmla="*/ 63353 w 914253"/>
              <a:gd name="connsiteY7" fmla="*/ 629044 h 1016394"/>
              <a:gd name="connsiteX8" fmla="*/ 50653 w 914253"/>
              <a:gd name="connsiteY8" fmla="*/ 590944 h 1016394"/>
              <a:gd name="connsiteX9" fmla="*/ 44303 w 914253"/>
              <a:gd name="connsiteY9" fmla="*/ 571894 h 1016394"/>
              <a:gd name="connsiteX10" fmla="*/ 31603 w 914253"/>
              <a:gd name="connsiteY10" fmla="*/ 463944 h 1016394"/>
              <a:gd name="connsiteX11" fmla="*/ 25253 w 914253"/>
              <a:gd name="connsiteY11" fmla="*/ 444894 h 1016394"/>
              <a:gd name="connsiteX12" fmla="*/ 18903 w 914253"/>
              <a:gd name="connsiteY12" fmla="*/ 394094 h 1016394"/>
              <a:gd name="connsiteX13" fmla="*/ 18903 w 914253"/>
              <a:gd name="connsiteY13" fmla="*/ 95644 h 1016394"/>
              <a:gd name="connsiteX14" fmla="*/ 44303 w 914253"/>
              <a:gd name="connsiteY14" fmla="*/ 70244 h 1016394"/>
              <a:gd name="connsiteX15" fmla="*/ 101453 w 914253"/>
              <a:gd name="connsiteY15" fmla="*/ 51194 h 1016394"/>
              <a:gd name="connsiteX16" fmla="*/ 133203 w 914253"/>
              <a:gd name="connsiteY16" fmla="*/ 44844 h 1016394"/>
              <a:gd name="connsiteX17" fmla="*/ 171303 w 914253"/>
              <a:gd name="connsiteY17" fmla="*/ 32144 h 1016394"/>
              <a:gd name="connsiteX18" fmla="*/ 196703 w 914253"/>
              <a:gd name="connsiteY18" fmla="*/ 25794 h 1016394"/>
              <a:gd name="connsiteX19" fmla="*/ 215753 w 914253"/>
              <a:gd name="connsiteY19" fmla="*/ 19444 h 1016394"/>
              <a:gd name="connsiteX20" fmla="*/ 323703 w 914253"/>
              <a:gd name="connsiteY20" fmla="*/ 13094 h 1016394"/>
              <a:gd name="connsiteX21" fmla="*/ 374503 w 914253"/>
              <a:gd name="connsiteY21" fmla="*/ 6744 h 1016394"/>
              <a:gd name="connsiteX22" fmla="*/ 399903 w 914253"/>
              <a:gd name="connsiteY22" fmla="*/ 394 h 1016394"/>
              <a:gd name="connsiteX23" fmla="*/ 425303 w 914253"/>
              <a:gd name="connsiteY23" fmla="*/ 19444 h 1016394"/>
              <a:gd name="connsiteX24" fmla="*/ 444353 w 914253"/>
              <a:gd name="connsiteY24" fmla="*/ 25794 h 1016394"/>
              <a:gd name="connsiteX25" fmla="*/ 463403 w 914253"/>
              <a:gd name="connsiteY25" fmla="*/ 44844 h 1016394"/>
              <a:gd name="connsiteX26" fmla="*/ 501503 w 914253"/>
              <a:gd name="connsiteY26" fmla="*/ 70244 h 1016394"/>
              <a:gd name="connsiteX27" fmla="*/ 514203 w 914253"/>
              <a:gd name="connsiteY27" fmla="*/ 89294 h 1016394"/>
              <a:gd name="connsiteX28" fmla="*/ 552303 w 914253"/>
              <a:gd name="connsiteY28" fmla="*/ 114694 h 1016394"/>
              <a:gd name="connsiteX29" fmla="*/ 571353 w 914253"/>
              <a:gd name="connsiteY29" fmla="*/ 127394 h 1016394"/>
              <a:gd name="connsiteX30" fmla="*/ 590403 w 914253"/>
              <a:gd name="connsiteY30" fmla="*/ 140094 h 1016394"/>
              <a:gd name="connsiteX31" fmla="*/ 615803 w 914253"/>
              <a:gd name="connsiteY31" fmla="*/ 152794 h 1016394"/>
              <a:gd name="connsiteX32" fmla="*/ 672953 w 914253"/>
              <a:gd name="connsiteY32" fmla="*/ 184544 h 1016394"/>
              <a:gd name="connsiteX33" fmla="*/ 704703 w 914253"/>
              <a:gd name="connsiteY33" fmla="*/ 241694 h 1016394"/>
              <a:gd name="connsiteX34" fmla="*/ 711053 w 914253"/>
              <a:gd name="connsiteY34" fmla="*/ 260744 h 1016394"/>
              <a:gd name="connsiteX35" fmla="*/ 717403 w 914253"/>
              <a:gd name="connsiteY35" fmla="*/ 349644 h 1016394"/>
              <a:gd name="connsiteX36" fmla="*/ 736453 w 914253"/>
              <a:gd name="connsiteY36" fmla="*/ 406794 h 1016394"/>
              <a:gd name="connsiteX37" fmla="*/ 749153 w 914253"/>
              <a:gd name="connsiteY37" fmla="*/ 444894 h 1016394"/>
              <a:gd name="connsiteX38" fmla="*/ 755503 w 914253"/>
              <a:gd name="connsiteY38" fmla="*/ 463944 h 1016394"/>
              <a:gd name="connsiteX39" fmla="*/ 774553 w 914253"/>
              <a:gd name="connsiteY39" fmla="*/ 502044 h 1016394"/>
              <a:gd name="connsiteX40" fmla="*/ 787253 w 914253"/>
              <a:gd name="connsiteY40" fmla="*/ 521094 h 1016394"/>
              <a:gd name="connsiteX41" fmla="*/ 806303 w 914253"/>
              <a:gd name="connsiteY41" fmla="*/ 559194 h 1016394"/>
              <a:gd name="connsiteX42" fmla="*/ 825353 w 914253"/>
              <a:gd name="connsiteY42" fmla="*/ 660794 h 1016394"/>
              <a:gd name="connsiteX43" fmla="*/ 831703 w 914253"/>
              <a:gd name="connsiteY43" fmla="*/ 679844 h 1016394"/>
              <a:gd name="connsiteX44" fmla="*/ 857103 w 914253"/>
              <a:gd name="connsiteY44" fmla="*/ 736994 h 1016394"/>
              <a:gd name="connsiteX45" fmla="*/ 863453 w 914253"/>
              <a:gd name="connsiteY45" fmla="*/ 756044 h 1016394"/>
              <a:gd name="connsiteX46" fmla="*/ 869803 w 914253"/>
              <a:gd name="connsiteY46" fmla="*/ 775094 h 1016394"/>
              <a:gd name="connsiteX47" fmla="*/ 882503 w 914253"/>
              <a:gd name="connsiteY47" fmla="*/ 832244 h 1016394"/>
              <a:gd name="connsiteX48" fmla="*/ 888853 w 914253"/>
              <a:gd name="connsiteY48" fmla="*/ 863994 h 1016394"/>
              <a:gd name="connsiteX49" fmla="*/ 895203 w 914253"/>
              <a:gd name="connsiteY49" fmla="*/ 883044 h 1016394"/>
              <a:gd name="connsiteX50" fmla="*/ 914253 w 914253"/>
              <a:gd name="connsiteY50" fmla="*/ 952894 h 1016394"/>
              <a:gd name="connsiteX51" fmla="*/ 907903 w 914253"/>
              <a:gd name="connsiteY51" fmla="*/ 1010044 h 1016394"/>
              <a:gd name="connsiteX52" fmla="*/ 888853 w 914253"/>
              <a:gd name="connsiteY52" fmla="*/ 1016394 h 1016394"/>
              <a:gd name="connsiteX53" fmla="*/ 838053 w 914253"/>
              <a:gd name="connsiteY53" fmla="*/ 1010044 h 1016394"/>
              <a:gd name="connsiteX54" fmla="*/ 825353 w 914253"/>
              <a:gd name="connsiteY54" fmla="*/ 971944 h 1016394"/>
              <a:gd name="connsiteX55" fmla="*/ 812653 w 914253"/>
              <a:gd name="connsiteY55" fmla="*/ 933844 h 1016394"/>
              <a:gd name="connsiteX56" fmla="*/ 780903 w 914253"/>
              <a:gd name="connsiteY56" fmla="*/ 971944 h 1016394"/>
              <a:gd name="connsiteX57" fmla="*/ 768203 w 914253"/>
              <a:gd name="connsiteY57" fmla="*/ 990994 h 1016394"/>
              <a:gd name="connsiteX58" fmla="*/ 660253 w 914253"/>
              <a:gd name="connsiteY58" fmla="*/ 984644 h 1016394"/>
              <a:gd name="connsiteX59" fmla="*/ 641203 w 914253"/>
              <a:gd name="connsiteY59" fmla="*/ 965594 h 1016394"/>
              <a:gd name="connsiteX60" fmla="*/ 622153 w 914253"/>
              <a:gd name="connsiteY60" fmla="*/ 959244 h 1016394"/>
              <a:gd name="connsiteX61" fmla="*/ 603103 w 914253"/>
              <a:gd name="connsiteY61" fmla="*/ 965594 h 1016394"/>
              <a:gd name="connsiteX62" fmla="*/ 558653 w 914253"/>
              <a:gd name="connsiteY62" fmla="*/ 952894 h 1016394"/>
              <a:gd name="connsiteX63" fmla="*/ 545953 w 914253"/>
              <a:gd name="connsiteY63" fmla="*/ 933844 h 1016394"/>
              <a:gd name="connsiteX64" fmla="*/ 507853 w 914253"/>
              <a:gd name="connsiteY64" fmla="*/ 921144 h 1016394"/>
              <a:gd name="connsiteX65" fmla="*/ 431653 w 914253"/>
              <a:gd name="connsiteY65" fmla="*/ 908444 h 1016394"/>
              <a:gd name="connsiteX66" fmla="*/ 412603 w 914253"/>
              <a:gd name="connsiteY66" fmla="*/ 902094 h 1016394"/>
              <a:gd name="connsiteX67" fmla="*/ 393553 w 914253"/>
              <a:gd name="connsiteY67" fmla="*/ 889394 h 1016394"/>
              <a:gd name="connsiteX68" fmla="*/ 361803 w 914253"/>
              <a:gd name="connsiteY68" fmla="*/ 883044 h 1016394"/>
              <a:gd name="connsiteX69" fmla="*/ 323068 w 914253"/>
              <a:gd name="connsiteY69" fmla="*/ 834784 h 1016394"/>
              <a:gd name="connsiteX0" fmla="*/ 342753 w 914253"/>
              <a:gd name="connsiteY0" fmla="*/ 844944 h 1016394"/>
              <a:gd name="connsiteX1" fmla="*/ 228453 w 914253"/>
              <a:gd name="connsiteY1" fmla="*/ 736994 h 1016394"/>
              <a:gd name="connsiteX2" fmla="*/ 209403 w 914253"/>
              <a:gd name="connsiteY2" fmla="*/ 730644 h 1016394"/>
              <a:gd name="connsiteX3" fmla="*/ 184003 w 914253"/>
              <a:gd name="connsiteY3" fmla="*/ 711594 h 1016394"/>
              <a:gd name="connsiteX4" fmla="*/ 158603 w 914253"/>
              <a:gd name="connsiteY4" fmla="*/ 705244 h 1016394"/>
              <a:gd name="connsiteX5" fmla="*/ 120503 w 914253"/>
              <a:gd name="connsiteY5" fmla="*/ 679844 h 1016394"/>
              <a:gd name="connsiteX6" fmla="*/ 101453 w 914253"/>
              <a:gd name="connsiteY6" fmla="*/ 667144 h 1016394"/>
              <a:gd name="connsiteX7" fmla="*/ 63353 w 914253"/>
              <a:gd name="connsiteY7" fmla="*/ 629044 h 1016394"/>
              <a:gd name="connsiteX8" fmla="*/ 50653 w 914253"/>
              <a:gd name="connsiteY8" fmla="*/ 590944 h 1016394"/>
              <a:gd name="connsiteX9" fmla="*/ 44303 w 914253"/>
              <a:gd name="connsiteY9" fmla="*/ 571894 h 1016394"/>
              <a:gd name="connsiteX10" fmla="*/ 31603 w 914253"/>
              <a:gd name="connsiteY10" fmla="*/ 463944 h 1016394"/>
              <a:gd name="connsiteX11" fmla="*/ 25253 w 914253"/>
              <a:gd name="connsiteY11" fmla="*/ 444894 h 1016394"/>
              <a:gd name="connsiteX12" fmla="*/ 18903 w 914253"/>
              <a:gd name="connsiteY12" fmla="*/ 394094 h 1016394"/>
              <a:gd name="connsiteX13" fmla="*/ 18903 w 914253"/>
              <a:gd name="connsiteY13" fmla="*/ 95644 h 1016394"/>
              <a:gd name="connsiteX14" fmla="*/ 44303 w 914253"/>
              <a:gd name="connsiteY14" fmla="*/ 70244 h 1016394"/>
              <a:gd name="connsiteX15" fmla="*/ 101453 w 914253"/>
              <a:gd name="connsiteY15" fmla="*/ 51194 h 1016394"/>
              <a:gd name="connsiteX16" fmla="*/ 133203 w 914253"/>
              <a:gd name="connsiteY16" fmla="*/ 44844 h 1016394"/>
              <a:gd name="connsiteX17" fmla="*/ 171303 w 914253"/>
              <a:gd name="connsiteY17" fmla="*/ 32144 h 1016394"/>
              <a:gd name="connsiteX18" fmla="*/ 196703 w 914253"/>
              <a:gd name="connsiteY18" fmla="*/ 25794 h 1016394"/>
              <a:gd name="connsiteX19" fmla="*/ 215753 w 914253"/>
              <a:gd name="connsiteY19" fmla="*/ 19444 h 1016394"/>
              <a:gd name="connsiteX20" fmla="*/ 323703 w 914253"/>
              <a:gd name="connsiteY20" fmla="*/ 13094 h 1016394"/>
              <a:gd name="connsiteX21" fmla="*/ 374503 w 914253"/>
              <a:gd name="connsiteY21" fmla="*/ 6744 h 1016394"/>
              <a:gd name="connsiteX22" fmla="*/ 399903 w 914253"/>
              <a:gd name="connsiteY22" fmla="*/ 394 h 1016394"/>
              <a:gd name="connsiteX23" fmla="*/ 425303 w 914253"/>
              <a:gd name="connsiteY23" fmla="*/ 19444 h 1016394"/>
              <a:gd name="connsiteX24" fmla="*/ 444353 w 914253"/>
              <a:gd name="connsiteY24" fmla="*/ 25794 h 1016394"/>
              <a:gd name="connsiteX25" fmla="*/ 463403 w 914253"/>
              <a:gd name="connsiteY25" fmla="*/ 44844 h 1016394"/>
              <a:gd name="connsiteX26" fmla="*/ 501503 w 914253"/>
              <a:gd name="connsiteY26" fmla="*/ 70244 h 1016394"/>
              <a:gd name="connsiteX27" fmla="*/ 514203 w 914253"/>
              <a:gd name="connsiteY27" fmla="*/ 89294 h 1016394"/>
              <a:gd name="connsiteX28" fmla="*/ 552303 w 914253"/>
              <a:gd name="connsiteY28" fmla="*/ 114694 h 1016394"/>
              <a:gd name="connsiteX29" fmla="*/ 571353 w 914253"/>
              <a:gd name="connsiteY29" fmla="*/ 127394 h 1016394"/>
              <a:gd name="connsiteX30" fmla="*/ 590403 w 914253"/>
              <a:gd name="connsiteY30" fmla="*/ 140094 h 1016394"/>
              <a:gd name="connsiteX31" fmla="*/ 615803 w 914253"/>
              <a:gd name="connsiteY31" fmla="*/ 152794 h 1016394"/>
              <a:gd name="connsiteX32" fmla="*/ 672953 w 914253"/>
              <a:gd name="connsiteY32" fmla="*/ 184544 h 1016394"/>
              <a:gd name="connsiteX33" fmla="*/ 704703 w 914253"/>
              <a:gd name="connsiteY33" fmla="*/ 241694 h 1016394"/>
              <a:gd name="connsiteX34" fmla="*/ 711053 w 914253"/>
              <a:gd name="connsiteY34" fmla="*/ 260744 h 1016394"/>
              <a:gd name="connsiteX35" fmla="*/ 717403 w 914253"/>
              <a:gd name="connsiteY35" fmla="*/ 349644 h 1016394"/>
              <a:gd name="connsiteX36" fmla="*/ 736453 w 914253"/>
              <a:gd name="connsiteY36" fmla="*/ 406794 h 1016394"/>
              <a:gd name="connsiteX37" fmla="*/ 749153 w 914253"/>
              <a:gd name="connsiteY37" fmla="*/ 444894 h 1016394"/>
              <a:gd name="connsiteX38" fmla="*/ 755503 w 914253"/>
              <a:gd name="connsiteY38" fmla="*/ 463944 h 1016394"/>
              <a:gd name="connsiteX39" fmla="*/ 774553 w 914253"/>
              <a:gd name="connsiteY39" fmla="*/ 502044 h 1016394"/>
              <a:gd name="connsiteX40" fmla="*/ 787253 w 914253"/>
              <a:gd name="connsiteY40" fmla="*/ 521094 h 1016394"/>
              <a:gd name="connsiteX41" fmla="*/ 806303 w 914253"/>
              <a:gd name="connsiteY41" fmla="*/ 559194 h 1016394"/>
              <a:gd name="connsiteX42" fmla="*/ 825353 w 914253"/>
              <a:gd name="connsiteY42" fmla="*/ 660794 h 1016394"/>
              <a:gd name="connsiteX43" fmla="*/ 831703 w 914253"/>
              <a:gd name="connsiteY43" fmla="*/ 679844 h 1016394"/>
              <a:gd name="connsiteX44" fmla="*/ 857103 w 914253"/>
              <a:gd name="connsiteY44" fmla="*/ 736994 h 1016394"/>
              <a:gd name="connsiteX45" fmla="*/ 863453 w 914253"/>
              <a:gd name="connsiteY45" fmla="*/ 756044 h 1016394"/>
              <a:gd name="connsiteX46" fmla="*/ 869803 w 914253"/>
              <a:gd name="connsiteY46" fmla="*/ 775094 h 1016394"/>
              <a:gd name="connsiteX47" fmla="*/ 882503 w 914253"/>
              <a:gd name="connsiteY47" fmla="*/ 832244 h 1016394"/>
              <a:gd name="connsiteX48" fmla="*/ 888853 w 914253"/>
              <a:gd name="connsiteY48" fmla="*/ 863994 h 1016394"/>
              <a:gd name="connsiteX49" fmla="*/ 895203 w 914253"/>
              <a:gd name="connsiteY49" fmla="*/ 883044 h 1016394"/>
              <a:gd name="connsiteX50" fmla="*/ 914253 w 914253"/>
              <a:gd name="connsiteY50" fmla="*/ 952894 h 1016394"/>
              <a:gd name="connsiteX51" fmla="*/ 907903 w 914253"/>
              <a:gd name="connsiteY51" fmla="*/ 1010044 h 1016394"/>
              <a:gd name="connsiteX52" fmla="*/ 888853 w 914253"/>
              <a:gd name="connsiteY52" fmla="*/ 1016394 h 1016394"/>
              <a:gd name="connsiteX53" fmla="*/ 838053 w 914253"/>
              <a:gd name="connsiteY53" fmla="*/ 1010044 h 1016394"/>
              <a:gd name="connsiteX54" fmla="*/ 825353 w 914253"/>
              <a:gd name="connsiteY54" fmla="*/ 971944 h 1016394"/>
              <a:gd name="connsiteX55" fmla="*/ 812653 w 914253"/>
              <a:gd name="connsiteY55" fmla="*/ 933844 h 1016394"/>
              <a:gd name="connsiteX56" fmla="*/ 780903 w 914253"/>
              <a:gd name="connsiteY56" fmla="*/ 971944 h 1016394"/>
              <a:gd name="connsiteX57" fmla="*/ 768203 w 914253"/>
              <a:gd name="connsiteY57" fmla="*/ 990994 h 1016394"/>
              <a:gd name="connsiteX58" fmla="*/ 660253 w 914253"/>
              <a:gd name="connsiteY58" fmla="*/ 984644 h 1016394"/>
              <a:gd name="connsiteX59" fmla="*/ 641203 w 914253"/>
              <a:gd name="connsiteY59" fmla="*/ 965594 h 1016394"/>
              <a:gd name="connsiteX60" fmla="*/ 622153 w 914253"/>
              <a:gd name="connsiteY60" fmla="*/ 959244 h 1016394"/>
              <a:gd name="connsiteX61" fmla="*/ 603103 w 914253"/>
              <a:gd name="connsiteY61" fmla="*/ 965594 h 1016394"/>
              <a:gd name="connsiteX62" fmla="*/ 558653 w 914253"/>
              <a:gd name="connsiteY62" fmla="*/ 952894 h 1016394"/>
              <a:gd name="connsiteX63" fmla="*/ 545953 w 914253"/>
              <a:gd name="connsiteY63" fmla="*/ 933844 h 1016394"/>
              <a:gd name="connsiteX64" fmla="*/ 507853 w 914253"/>
              <a:gd name="connsiteY64" fmla="*/ 921144 h 1016394"/>
              <a:gd name="connsiteX65" fmla="*/ 431653 w 914253"/>
              <a:gd name="connsiteY65" fmla="*/ 908444 h 1016394"/>
              <a:gd name="connsiteX66" fmla="*/ 412603 w 914253"/>
              <a:gd name="connsiteY66" fmla="*/ 902094 h 1016394"/>
              <a:gd name="connsiteX67" fmla="*/ 393553 w 914253"/>
              <a:gd name="connsiteY67" fmla="*/ 889394 h 1016394"/>
              <a:gd name="connsiteX68" fmla="*/ 361803 w 914253"/>
              <a:gd name="connsiteY68" fmla="*/ 883044 h 1016394"/>
              <a:gd name="connsiteX0" fmla="*/ 342753 w 914253"/>
              <a:gd name="connsiteY0" fmla="*/ 844944 h 1016394"/>
              <a:gd name="connsiteX1" fmla="*/ 228453 w 914253"/>
              <a:gd name="connsiteY1" fmla="*/ 736994 h 1016394"/>
              <a:gd name="connsiteX2" fmla="*/ 209403 w 914253"/>
              <a:gd name="connsiteY2" fmla="*/ 730644 h 1016394"/>
              <a:gd name="connsiteX3" fmla="*/ 184003 w 914253"/>
              <a:gd name="connsiteY3" fmla="*/ 711594 h 1016394"/>
              <a:gd name="connsiteX4" fmla="*/ 158603 w 914253"/>
              <a:gd name="connsiteY4" fmla="*/ 705244 h 1016394"/>
              <a:gd name="connsiteX5" fmla="*/ 120503 w 914253"/>
              <a:gd name="connsiteY5" fmla="*/ 679844 h 1016394"/>
              <a:gd name="connsiteX6" fmla="*/ 101453 w 914253"/>
              <a:gd name="connsiteY6" fmla="*/ 667144 h 1016394"/>
              <a:gd name="connsiteX7" fmla="*/ 63353 w 914253"/>
              <a:gd name="connsiteY7" fmla="*/ 629044 h 1016394"/>
              <a:gd name="connsiteX8" fmla="*/ 50653 w 914253"/>
              <a:gd name="connsiteY8" fmla="*/ 590944 h 1016394"/>
              <a:gd name="connsiteX9" fmla="*/ 31603 w 914253"/>
              <a:gd name="connsiteY9" fmla="*/ 571894 h 1016394"/>
              <a:gd name="connsiteX10" fmla="*/ 31603 w 914253"/>
              <a:gd name="connsiteY10" fmla="*/ 463944 h 1016394"/>
              <a:gd name="connsiteX11" fmla="*/ 25253 w 914253"/>
              <a:gd name="connsiteY11" fmla="*/ 444894 h 1016394"/>
              <a:gd name="connsiteX12" fmla="*/ 18903 w 914253"/>
              <a:gd name="connsiteY12" fmla="*/ 394094 h 1016394"/>
              <a:gd name="connsiteX13" fmla="*/ 18903 w 914253"/>
              <a:gd name="connsiteY13" fmla="*/ 95644 h 1016394"/>
              <a:gd name="connsiteX14" fmla="*/ 44303 w 914253"/>
              <a:gd name="connsiteY14" fmla="*/ 70244 h 1016394"/>
              <a:gd name="connsiteX15" fmla="*/ 101453 w 914253"/>
              <a:gd name="connsiteY15" fmla="*/ 51194 h 1016394"/>
              <a:gd name="connsiteX16" fmla="*/ 133203 w 914253"/>
              <a:gd name="connsiteY16" fmla="*/ 44844 h 1016394"/>
              <a:gd name="connsiteX17" fmla="*/ 171303 w 914253"/>
              <a:gd name="connsiteY17" fmla="*/ 32144 h 1016394"/>
              <a:gd name="connsiteX18" fmla="*/ 196703 w 914253"/>
              <a:gd name="connsiteY18" fmla="*/ 25794 h 1016394"/>
              <a:gd name="connsiteX19" fmla="*/ 215753 w 914253"/>
              <a:gd name="connsiteY19" fmla="*/ 19444 h 1016394"/>
              <a:gd name="connsiteX20" fmla="*/ 323703 w 914253"/>
              <a:gd name="connsiteY20" fmla="*/ 13094 h 1016394"/>
              <a:gd name="connsiteX21" fmla="*/ 374503 w 914253"/>
              <a:gd name="connsiteY21" fmla="*/ 6744 h 1016394"/>
              <a:gd name="connsiteX22" fmla="*/ 399903 w 914253"/>
              <a:gd name="connsiteY22" fmla="*/ 394 h 1016394"/>
              <a:gd name="connsiteX23" fmla="*/ 425303 w 914253"/>
              <a:gd name="connsiteY23" fmla="*/ 19444 h 1016394"/>
              <a:gd name="connsiteX24" fmla="*/ 444353 w 914253"/>
              <a:gd name="connsiteY24" fmla="*/ 25794 h 1016394"/>
              <a:gd name="connsiteX25" fmla="*/ 463403 w 914253"/>
              <a:gd name="connsiteY25" fmla="*/ 44844 h 1016394"/>
              <a:gd name="connsiteX26" fmla="*/ 501503 w 914253"/>
              <a:gd name="connsiteY26" fmla="*/ 70244 h 1016394"/>
              <a:gd name="connsiteX27" fmla="*/ 514203 w 914253"/>
              <a:gd name="connsiteY27" fmla="*/ 89294 h 1016394"/>
              <a:gd name="connsiteX28" fmla="*/ 552303 w 914253"/>
              <a:gd name="connsiteY28" fmla="*/ 114694 h 1016394"/>
              <a:gd name="connsiteX29" fmla="*/ 571353 w 914253"/>
              <a:gd name="connsiteY29" fmla="*/ 127394 h 1016394"/>
              <a:gd name="connsiteX30" fmla="*/ 590403 w 914253"/>
              <a:gd name="connsiteY30" fmla="*/ 140094 h 1016394"/>
              <a:gd name="connsiteX31" fmla="*/ 615803 w 914253"/>
              <a:gd name="connsiteY31" fmla="*/ 152794 h 1016394"/>
              <a:gd name="connsiteX32" fmla="*/ 672953 w 914253"/>
              <a:gd name="connsiteY32" fmla="*/ 184544 h 1016394"/>
              <a:gd name="connsiteX33" fmla="*/ 704703 w 914253"/>
              <a:gd name="connsiteY33" fmla="*/ 241694 h 1016394"/>
              <a:gd name="connsiteX34" fmla="*/ 711053 w 914253"/>
              <a:gd name="connsiteY34" fmla="*/ 260744 h 1016394"/>
              <a:gd name="connsiteX35" fmla="*/ 717403 w 914253"/>
              <a:gd name="connsiteY35" fmla="*/ 349644 h 1016394"/>
              <a:gd name="connsiteX36" fmla="*/ 736453 w 914253"/>
              <a:gd name="connsiteY36" fmla="*/ 406794 h 1016394"/>
              <a:gd name="connsiteX37" fmla="*/ 749153 w 914253"/>
              <a:gd name="connsiteY37" fmla="*/ 444894 h 1016394"/>
              <a:gd name="connsiteX38" fmla="*/ 755503 w 914253"/>
              <a:gd name="connsiteY38" fmla="*/ 463944 h 1016394"/>
              <a:gd name="connsiteX39" fmla="*/ 774553 w 914253"/>
              <a:gd name="connsiteY39" fmla="*/ 502044 h 1016394"/>
              <a:gd name="connsiteX40" fmla="*/ 787253 w 914253"/>
              <a:gd name="connsiteY40" fmla="*/ 521094 h 1016394"/>
              <a:gd name="connsiteX41" fmla="*/ 806303 w 914253"/>
              <a:gd name="connsiteY41" fmla="*/ 559194 h 1016394"/>
              <a:gd name="connsiteX42" fmla="*/ 825353 w 914253"/>
              <a:gd name="connsiteY42" fmla="*/ 660794 h 1016394"/>
              <a:gd name="connsiteX43" fmla="*/ 831703 w 914253"/>
              <a:gd name="connsiteY43" fmla="*/ 679844 h 1016394"/>
              <a:gd name="connsiteX44" fmla="*/ 857103 w 914253"/>
              <a:gd name="connsiteY44" fmla="*/ 736994 h 1016394"/>
              <a:gd name="connsiteX45" fmla="*/ 863453 w 914253"/>
              <a:gd name="connsiteY45" fmla="*/ 756044 h 1016394"/>
              <a:gd name="connsiteX46" fmla="*/ 869803 w 914253"/>
              <a:gd name="connsiteY46" fmla="*/ 775094 h 1016394"/>
              <a:gd name="connsiteX47" fmla="*/ 882503 w 914253"/>
              <a:gd name="connsiteY47" fmla="*/ 832244 h 1016394"/>
              <a:gd name="connsiteX48" fmla="*/ 888853 w 914253"/>
              <a:gd name="connsiteY48" fmla="*/ 863994 h 1016394"/>
              <a:gd name="connsiteX49" fmla="*/ 895203 w 914253"/>
              <a:gd name="connsiteY49" fmla="*/ 883044 h 1016394"/>
              <a:gd name="connsiteX50" fmla="*/ 914253 w 914253"/>
              <a:gd name="connsiteY50" fmla="*/ 952894 h 1016394"/>
              <a:gd name="connsiteX51" fmla="*/ 907903 w 914253"/>
              <a:gd name="connsiteY51" fmla="*/ 1010044 h 1016394"/>
              <a:gd name="connsiteX52" fmla="*/ 888853 w 914253"/>
              <a:gd name="connsiteY52" fmla="*/ 1016394 h 1016394"/>
              <a:gd name="connsiteX53" fmla="*/ 838053 w 914253"/>
              <a:gd name="connsiteY53" fmla="*/ 1010044 h 1016394"/>
              <a:gd name="connsiteX54" fmla="*/ 825353 w 914253"/>
              <a:gd name="connsiteY54" fmla="*/ 971944 h 1016394"/>
              <a:gd name="connsiteX55" fmla="*/ 812653 w 914253"/>
              <a:gd name="connsiteY55" fmla="*/ 933844 h 1016394"/>
              <a:gd name="connsiteX56" fmla="*/ 780903 w 914253"/>
              <a:gd name="connsiteY56" fmla="*/ 971944 h 1016394"/>
              <a:gd name="connsiteX57" fmla="*/ 768203 w 914253"/>
              <a:gd name="connsiteY57" fmla="*/ 990994 h 1016394"/>
              <a:gd name="connsiteX58" fmla="*/ 660253 w 914253"/>
              <a:gd name="connsiteY58" fmla="*/ 984644 h 1016394"/>
              <a:gd name="connsiteX59" fmla="*/ 641203 w 914253"/>
              <a:gd name="connsiteY59" fmla="*/ 965594 h 1016394"/>
              <a:gd name="connsiteX60" fmla="*/ 622153 w 914253"/>
              <a:gd name="connsiteY60" fmla="*/ 959244 h 1016394"/>
              <a:gd name="connsiteX61" fmla="*/ 603103 w 914253"/>
              <a:gd name="connsiteY61" fmla="*/ 965594 h 1016394"/>
              <a:gd name="connsiteX62" fmla="*/ 558653 w 914253"/>
              <a:gd name="connsiteY62" fmla="*/ 952894 h 1016394"/>
              <a:gd name="connsiteX63" fmla="*/ 545953 w 914253"/>
              <a:gd name="connsiteY63" fmla="*/ 933844 h 1016394"/>
              <a:gd name="connsiteX64" fmla="*/ 507853 w 914253"/>
              <a:gd name="connsiteY64" fmla="*/ 921144 h 1016394"/>
              <a:gd name="connsiteX65" fmla="*/ 431653 w 914253"/>
              <a:gd name="connsiteY65" fmla="*/ 908444 h 1016394"/>
              <a:gd name="connsiteX66" fmla="*/ 412603 w 914253"/>
              <a:gd name="connsiteY66" fmla="*/ 902094 h 1016394"/>
              <a:gd name="connsiteX67" fmla="*/ 393553 w 914253"/>
              <a:gd name="connsiteY67" fmla="*/ 889394 h 1016394"/>
              <a:gd name="connsiteX68" fmla="*/ 361803 w 914253"/>
              <a:gd name="connsiteY68" fmla="*/ 883044 h 1016394"/>
              <a:gd name="connsiteX0" fmla="*/ 342753 w 914253"/>
              <a:gd name="connsiteY0" fmla="*/ 847992 h 1019442"/>
              <a:gd name="connsiteX1" fmla="*/ 228453 w 914253"/>
              <a:gd name="connsiteY1" fmla="*/ 740042 h 1019442"/>
              <a:gd name="connsiteX2" fmla="*/ 209403 w 914253"/>
              <a:gd name="connsiteY2" fmla="*/ 733692 h 1019442"/>
              <a:gd name="connsiteX3" fmla="*/ 184003 w 914253"/>
              <a:gd name="connsiteY3" fmla="*/ 714642 h 1019442"/>
              <a:gd name="connsiteX4" fmla="*/ 158603 w 914253"/>
              <a:gd name="connsiteY4" fmla="*/ 708292 h 1019442"/>
              <a:gd name="connsiteX5" fmla="*/ 120503 w 914253"/>
              <a:gd name="connsiteY5" fmla="*/ 682892 h 1019442"/>
              <a:gd name="connsiteX6" fmla="*/ 101453 w 914253"/>
              <a:gd name="connsiteY6" fmla="*/ 670192 h 1019442"/>
              <a:gd name="connsiteX7" fmla="*/ 63353 w 914253"/>
              <a:gd name="connsiteY7" fmla="*/ 632092 h 1019442"/>
              <a:gd name="connsiteX8" fmla="*/ 50653 w 914253"/>
              <a:gd name="connsiteY8" fmla="*/ 593992 h 1019442"/>
              <a:gd name="connsiteX9" fmla="*/ 31603 w 914253"/>
              <a:gd name="connsiteY9" fmla="*/ 574942 h 1019442"/>
              <a:gd name="connsiteX10" fmla="*/ 31603 w 914253"/>
              <a:gd name="connsiteY10" fmla="*/ 466992 h 1019442"/>
              <a:gd name="connsiteX11" fmla="*/ 25253 w 914253"/>
              <a:gd name="connsiteY11" fmla="*/ 447942 h 1019442"/>
              <a:gd name="connsiteX12" fmla="*/ 18903 w 914253"/>
              <a:gd name="connsiteY12" fmla="*/ 397142 h 1019442"/>
              <a:gd name="connsiteX13" fmla="*/ 18903 w 914253"/>
              <a:gd name="connsiteY13" fmla="*/ 98692 h 1019442"/>
              <a:gd name="connsiteX14" fmla="*/ 44303 w 914253"/>
              <a:gd name="connsiteY14" fmla="*/ 73292 h 1019442"/>
              <a:gd name="connsiteX15" fmla="*/ 101453 w 914253"/>
              <a:gd name="connsiteY15" fmla="*/ 54242 h 1019442"/>
              <a:gd name="connsiteX16" fmla="*/ 133203 w 914253"/>
              <a:gd name="connsiteY16" fmla="*/ 47892 h 1019442"/>
              <a:gd name="connsiteX17" fmla="*/ 171303 w 914253"/>
              <a:gd name="connsiteY17" fmla="*/ 35192 h 1019442"/>
              <a:gd name="connsiteX18" fmla="*/ 196703 w 914253"/>
              <a:gd name="connsiteY18" fmla="*/ 28842 h 1019442"/>
              <a:gd name="connsiteX19" fmla="*/ 215753 w 914253"/>
              <a:gd name="connsiteY19" fmla="*/ 22492 h 1019442"/>
              <a:gd name="connsiteX20" fmla="*/ 330053 w 914253"/>
              <a:gd name="connsiteY20" fmla="*/ 267 h 1019442"/>
              <a:gd name="connsiteX21" fmla="*/ 374503 w 914253"/>
              <a:gd name="connsiteY21" fmla="*/ 9792 h 1019442"/>
              <a:gd name="connsiteX22" fmla="*/ 399903 w 914253"/>
              <a:gd name="connsiteY22" fmla="*/ 3442 h 1019442"/>
              <a:gd name="connsiteX23" fmla="*/ 425303 w 914253"/>
              <a:gd name="connsiteY23" fmla="*/ 22492 h 1019442"/>
              <a:gd name="connsiteX24" fmla="*/ 444353 w 914253"/>
              <a:gd name="connsiteY24" fmla="*/ 28842 h 1019442"/>
              <a:gd name="connsiteX25" fmla="*/ 463403 w 914253"/>
              <a:gd name="connsiteY25" fmla="*/ 47892 h 1019442"/>
              <a:gd name="connsiteX26" fmla="*/ 501503 w 914253"/>
              <a:gd name="connsiteY26" fmla="*/ 73292 h 1019442"/>
              <a:gd name="connsiteX27" fmla="*/ 514203 w 914253"/>
              <a:gd name="connsiteY27" fmla="*/ 92342 h 1019442"/>
              <a:gd name="connsiteX28" fmla="*/ 552303 w 914253"/>
              <a:gd name="connsiteY28" fmla="*/ 117742 h 1019442"/>
              <a:gd name="connsiteX29" fmla="*/ 571353 w 914253"/>
              <a:gd name="connsiteY29" fmla="*/ 130442 h 1019442"/>
              <a:gd name="connsiteX30" fmla="*/ 590403 w 914253"/>
              <a:gd name="connsiteY30" fmla="*/ 143142 h 1019442"/>
              <a:gd name="connsiteX31" fmla="*/ 615803 w 914253"/>
              <a:gd name="connsiteY31" fmla="*/ 155842 h 1019442"/>
              <a:gd name="connsiteX32" fmla="*/ 672953 w 914253"/>
              <a:gd name="connsiteY32" fmla="*/ 187592 h 1019442"/>
              <a:gd name="connsiteX33" fmla="*/ 704703 w 914253"/>
              <a:gd name="connsiteY33" fmla="*/ 244742 h 1019442"/>
              <a:gd name="connsiteX34" fmla="*/ 711053 w 914253"/>
              <a:gd name="connsiteY34" fmla="*/ 263792 h 1019442"/>
              <a:gd name="connsiteX35" fmla="*/ 717403 w 914253"/>
              <a:gd name="connsiteY35" fmla="*/ 352692 h 1019442"/>
              <a:gd name="connsiteX36" fmla="*/ 736453 w 914253"/>
              <a:gd name="connsiteY36" fmla="*/ 409842 h 1019442"/>
              <a:gd name="connsiteX37" fmla="*/ 749153 w 914253"/>
              <a:gd name="connsiteY37" fmla="*/ 447942 h 1019442"/>
              <a:gd name="connsiteX38" fmla="*/ 755503 w 914253"/>
              <a:gd name="connsiteY38" fmla="*/ 466992 h 1019442"/>
              <a:gd name="connsiteX39" fmla="*/ 774553 w 914253"/>
              <a:gd name="connsiteY39" fmla="*/ 505092 h 1019442"/>
              <a:gd name="connsiteX40" fmla="*/ 787253 w 914253"/>
              <a:gd name="connsiteY40" fmla="*/ 524142 h 1019442"/>
              <a:gd name="connsiteX41" fmla="*/ 806303 w 914253"/>
              <a:gd name="connsiteY41" fmla="*/ 562242 h 1019442"/>
              <a:gd name="connsiteX42" fmla="*/ 825353 w 914253"/>
              <a:gd name="connsiteY42" fmla="*/ 663842 h 1019442"/>
              <a:gd name="connsiteX43" fmla="*/ 831703 w 914253"/>
              <a:gd name="connsiteY43" fmla="*/ 682892 h 1019442"/>
              <a:gd name="connsiteX44" fmla="*/ 857103 w 914253"/>
              <a:gd name="connsiteY44" fmla="*/ 740042 h 1019442"/>
              <a:gd name="connsiteX45" fmla="*/ 863453 w 914253"/>
              <a:gd name="connsiteY45" fmla="*/ 759092 h 1019442"/>
              <a:gd name="connsiteX46" fmla="*/ 869803 w 914253"/>
              <a:gd name="connsiteY46" fmla="*/ 778142 h 1019442"/>
              <a:gd name="connsiteX47" fmla="*/ 882503 w 914253"/>
              <a:gd name="connsiteY47" fmla="*/ 835292 h 1019442"/>
              <a:gd name="connsiteX48" fmla="*/ 888853 w 914253"/>
              <a:gd name="connsiteY48" fmla="*/ 867042 h 1019442"/>
              <a:gd name="connsiteX49" fmla="*/ 895203 w 914253"/>
              <a:gd name="connsiteY49" fmla="*/ 886092 h 1019442"/>
              <a:gd name="connsiteX50" fmla="*/ 914253 w 914253"/>
              <a:gd name="connsiteY50" fmla="*/ 955942 h 1019442"/>
              <a:gd name="connsiteX51" fmla="*/ 907903 w 914253"/>
              <a:gd name="connsiteY51" fmla="*/ 1013092 h 1019442"/>
              <a:gd name="connsiteX52" fmla="*/ 888853 w 914253"/>
              <a:gd name="connsiteY52" fmla="*/ 1019442 h 1019442"/>
              <a:gd name="connsiteX53" fmla="*/ 838053 w 914253"/>
              <a:gd name="connsiteY53" fmla="*/ 1013092 h 1019442"/>
              <a:gd name="connsiteX54" fmla="*/ 825353 w 914253"/>
              <a:gd name="connsiteY54" fmla="*/ 974992 h 1019442"/>
              <a:gd name="connsiteX55" fmla="*/ 812653 w 914253"/>
              <a:gd name="connsiteY55" fmla="*/ 936892 h 1019442"/>
              <a:gd name="connsiteX56" fmla="*/ 780903 w 914253"/>
              <a:gd name="connsiteY56" fmla="*/ 974992 h 1019442"/>
              <a:gd name="connsiteX57" fmla="*/ 768203 w 914253"/>
              <a:gd name="connsiteY57" fmla="*/ 994042 h 1019442"/>
              <a:gd name="connsiteX58" fmla="*/ 660253 w 914253"/>
              <a:gd name="connsiteY58" fmla="*/ 987692 h 1019442"/>
              <a:gd name="connsiteX59" fmla="*/ 641203 w 914253"/>
              <a:gd name="connsiteY59" fmla="*/ 968642 h 1019442"/>
              <a:gd name="connsiteX60" fmla="*/ 622153 w 914253"/>
              <a:gd name="connsiteY60" fmla="*/ 962292 h 1019442"/>
              <a:gd name="connsiteX61" fmla="*/ 603103 w 914253"/>
              <a:gd name="connsiteY61" fmla="*/ 968642 h 1019442"/>
              <a:gd name="connsiteX62" fmla="*/ 558653 w 914253"/>
              <a:gd name="connsiteY62" fmla="*/ 955942 h 1019442"/>
              <a:gd name="connsiteX63" fmla="*/ 545953 w 914253"/>
              <a:gd name="connsiteY63" fmla="*/ 936892 h 1019442"/>
              <a:gd name="connsiteX64" fmla="*/ 507853 w 914253"/>
              <a:gd name="connsiteY64" fmla="*/ 924192 h 1019442"/>
              <a:gd name="connsiteX65" fmla="*/ 431653 w 914253"/>
              <a:gd name="connsiteY65" fmla="*/ 911492 h 1019442"/>
              <a:gd name="connsiteX66" fmla="*/ 412603 w 914253"/>
              <a:gd name="connsiteY66" fmla="*/ 905142 h 1019442"/>
              <a:gd name="connsiteX67" fmla="*/ 393553 w 914253"/>
              <a:gd name="connsiteY67" fmla="*/ 892442 h 1019442"/>
              <a:gd name="connsiteX68" fmla="*/ 361803 w 914253"/>
              <a:gd name="connsiteY68" fmla="*/ 886092 h 1019442"/>
              <a:gd name="connsiteX0" fmla="*/ 342753 w 914253"/>
              <a:gd name="connsiteY0" fmla="*/ 857409 h 1028859"/>
              <a:gd name="connsiteX1" fmla="*/ 228453 w 914253"/>
              <a:gd name="connsiteY1" fmla="*/ 749459 h 1028859"/>
              <a:gd name="connsiteX2" fmla="*/ 209403 w 914253"/>
              <a:gd name="connsiteY2" fmla="*/ 743109 h 1028859"/>
              <a:gd name="connsiteX3" fmla="*/ 184003 w 914253"/>
              <a:gd name="connsiteY3" fmla="*/ 724059 h 1028859"/>
              <a:gd name="connsiteX4" fmla="*/ 158603 w 914253"/>
              <a:gd name="connsiteY4" fmla="*/ 717709 h 1028859"/>
              <a:gd name="connsiteX5" fmla="*/ 120503 w 914253"/>
              <a:gd name="connsiteY5" fmla="*/ 692309 h 1028859"/>
              <a:gd name="connsiteX6" fmla="*/ 101453 w 914253"/>
              <a:gd name="connsiteY6" fmla="*/ 679609 h 1028859"/>
              <a:gd name="connsiteX7" fmla="*/ 63353 w 914253"/>
              <a:gd name="connsiteY7" fmla="*/ 641509 h 1028859"/>
              <a:gd name="connsiteX8" fmla="*/ 50653 w 914253"/>
              <a:gd name="connsiteY8" fmla="*/ 603409 h 1028859"/>
              <a:gd name="connsiteX9" fmla="*/ 31603 w 914253"/>
              <a:gd name="connsiteY9" fmla="*/ 584359 h 1028859"/>
              <a:gd name="connsiteX10" fmla="*/ 31603 w 914253"/>
              <a:gd name="connsiteY10" fmla="*/ 476409 h 1028859"/>
              <a:gd name="connsiteX11" fmla="*/ 25253 w 914253"/>
              <a:gd name="connsiteY11" fmla="*/ 457359 h 1028859"/>
              <a:gd name="connsiteX12" fmla="*/ 18903 w 914253"/>
              <a:gd name="connsiteY12" fmla="*/ 406559 h 1028859"/>
              <a:gd name="connsiteX13" fmla="*/ 18903 w 914253"/>
              <a:gd name="connsiteY13" fmla="*/ 108109 h 1028859"/>
              <a:gd name="connsiteX14" fmla="*/ 44303 w 914253"/>
              <a:gd name="connsiteY14" fmla="*/ 82709 h 1028859"/>
              <a:gd name="connsiteX15" fmla="*/ 101453 w 914253"/>
              <a:gd name="connsiteY15" fmla="*/ 63659 h 1028859"/>
              <a:gd name="connsiteX16" fmla="*/ 133203 w 914253"/>
              <a:gd name="connsiteY16" fmla="*/ 57309 h 1028859"/>
              <a:gd name="connsiteX17" fmla="*/ 171303 w 914253"/>
              <a:gd name="connsiteY17" fmla="*/ 44609 h 1028859"/>
              <a:gd name="connsiteX18" fmla="*/ 196703 w 914253"/>
              <a:gd name="connsiteY18" fmla="*/ 38259 h 1028859"/>
              <a:gd name="connsiteX19" fmla="*/ 215753 w 914253"/>
              <a:gd name="connsiteY19" fmla="*/ 31909 h 1028859"/>
              <a:gd name="connsiteX20" fmla="*/ 330053 w 914253"/>
              <a:gd name="connsiteY20" fmla="*/ 9684 h 1028859"/>
              <a:gd name="connsiteX21" fmla="*/ 374503 w 914253"/>
              <a:gd name="connsiteY21" fmla="*/ 19209 h 1028859"/>
              <a:gd name="connsiteX22" fmla="*/ 396728 w 914253"/>
              <a:gd name="connsiteY22" fmla="*/ 159 h 1028859"/>
              <a:gd name="connsiteX23" fmla="*/ 425303 w 914253"/>
              <a:gd name="connsiteY23" fmla="*/ 31909 h 1028859"/>
              <a:gd name="connsiteX24" fmla="*/ 444353 w 914253"/>
              <a:gd name="connsiteY24" fmla="*/ 38259 h 1028859"/>
              <a:gd name="connsiteX25" fmla="*/ 463403 w 914253"/>
              <a:gd name="connsiteY25" fmla="*/ 57309 h 1028859"/>
              <a:gd name="connsiteX26" fmla="*/ 501503 w 914253"/>
              <a:gd name="connsiteY26" fmla="*/ 82709 h 1028859"/>
              <a:gd name="connsiteX27" fmla="*/ 514203 w 914253"/>
              <a:gd name="connsiteY27" fmla="*/ 101759 h 1028859"/>
              <a:gd name="connsiteX28" fmla="*/ 552303 w 914253"/>
              <a:gd name="connsiteY28" fmla="*/ 127159 h 1028859"/>
              <a:gd name="connsiteX29" fmla="*/ 571353 w 914253"/>
              <a:gd name="connsiteY29" fmla="*/ 139859 h 1028859"/>
              <a:gd name="connsiteX30" fmla="*/ 590403 w 914253"/>
              <a:gd name="connsiteY30" fmla="*/ 152559 h 1028859"/>
              <a:gd name="connsiteX31" fmla="*/ 615803 w 914253"/>
              <a:gd name="connsiteY31" fmla="*/ 165259 h 1028859"/>
              <a:gd name="connsiteX32" fmla="*/ 672953 w 914253"/>
              <a:gd name="connsiteY32" fmla="*/ 197009 h 1028859"/>
              <a:gd name="connsiteX33" fmla="*/ 704703 w 914253"/>
              <a:gd name="connsiteY33" fmla="*/ 254159 h 1028859"/>
              <a:gd name="connsiteX34" fmla="*/ 711053 w 914253"/>
              <a:gd name="connsiteY34" fmla="*/ 273209 h 1028859"/>
              <a:gd name="connsiteX35" fmla="*/ 717403 w 914253"/>
              <a:gd name="connsiteY35" fmla="*/ 362109 h 1028859"/>
              <a:gd name="connsiteX36" fmla="*/ 736453 w 914253"/>
              <a:gd name="connsiteY36" fmla="*/ 419259 h 1028859"/>
              <a:gd name="connsiteX37" fmla="*/ 749153 w 914253"/>
              <a:gd name="connsiteY37" fmla="*/ 457359 h 1028859"/>
              <a:gd name="connsiteX38" fmla="*/ 755503 w 914253"/>
              <a:gd name="connsiteY38" fmla="*/ 476409 h 1028859"/>
              <a:gd name="connsiteX39" fmla="*/ 774553 w 914253"/>
              <a:gd name="connsiteY39" fmla="*/ 514509 h 1028859"/>
              <a:gd name="connsiteX40" fmla="*/ 787253 w 914253"/>
              <a:gd name="connsiteY40" fmla="*/ 533559 h 1028859"/>
              <a:gd name="connsiteX41" fmla="*/ 806303 w 914253"/>
              <a:gd name="connsiteY41" fmla="*/ 571659 h 1028859"/>
              <a:gd name="connsiteX42" fmla="*/ 825353 w 914253"/>
              <a:gd name="connsiteY42" fmla="*/ 673259 h 1028859"/>
              <a:gd name="connsiteX43" fmla="*/ 831703 w 914253"/>
              <a:gd name="connsiteY43" fmla="*/ 692309 h 1028859"/>
              <a:gd name="connsiteX44" fmla="*/ 857103 w 914253"/>
              <a:gd name="connsiteY44" fmla="*/ 749459 h 1028859"/>
              <a:gd name="connsiteX45" fmla="*/ 863453 w 914253"/>
              <a:gd name="connsiteY45" fmla="*/ 768509 h 1028859"/>
              <a:gd name="connsiteX46" fmla="*/ 869803 w 914253"/>
              <a:gd name="connsiteY46" fmla="*/ 787559 h 1028859"/>
              <a:gd name="connsiteX47" fmla="*/ 882503 w 914253"/>
              <a:gd name="connsiteY47" fmla="*/ 844709 h 1028859"/>
              <a:gd name="connsiteX48" fmla="*/ 888853 w 914253"/>
              <a:gd name="connsiteY48" fmla="*/ 876459 h 1028859"/>
              <a:gd name="connsiteX49" fmla="*/ 895203 w 914253"/>
              <a:gd name="connsiteY49" fmla="*/ 895509 h 1028859"/>
              <a:gd name="connsiteX50" fmla="*/ 914253 w 914253"/>
              <a:gd name="connsiteY50" fmla="*/ 965359 h 1028859"/>
              <a:gd name="connsiteX51" fmla="*/ 907903 w 914253"/>
              <a:gd name="connsiteY51" fmla="*/ 1022509 h 1028859"/>
              <a:gd name="connsiteX52" fmla="*/ 888853 w 914253"/>
              <a:gd name="connsiteY52" fmla="*/ 1028859 h 1028859"/>
              <a:gd name="connsiteX53" fmla="*/ 838053 w 914253"/>
              <a:gd name="connsiteY53" fmla="*/ 1022509 h 1028859"/>
              <a:gd name="connsiteX54" fmla="*/ 825353 w 914253"/>
              <a:gd name="connsiteY54" fmla="*/ 984409 h 1028859"/>
              <a:gd name="connsiteX55" fmla="*/ 812653 w 914253"/>
              <a:gd name="connsiteY55" fmla="*/ 946309 h 1028859"/>
              <a:gd name="connsiteX56" fmla="*/ 780903 w 914253"/>
              <a:gd name="connsiteY56" fmla="*/ 984409 h 1028859"/>
              <a:gd name="connsiteX57" fmla="*/ 768203 w 914253"/>
              <a:gd name="connsiteY57" fmla="*/ 1003459 h 1028859"/>
              <a:gd name="connsiteX58" fmla="*/ 660253 w 914253"/>
              <a:gd name="connsiteY58" fmla="*/ 997109 h 1028859"/>
              <a:gd name="connsiteX59" fmla="*/ 641203 w 914253"/>
              <a:gd name="connsiteY59" fmla="*/ 978059 h 1028859"/>
              <a:gd name="connsiteX60" fmla="*/ 622153 w 914253"/>
              <a:gd name="connsiteY60" fmla="*/ 971709 h 1028859"/>
              <a:gd name="connsiteX61" fmla="*/ 603103 w 914253"/>
              <a:gd name="connsiteY61" fmla="*/ 978059 h 1028859"/>
              <a:gd name="connsiteX62" fmla="*/ 558653 w 914253"/>
              <a:gd name="connsiteY62" fmla="*/ 965359 h 1028859"/>
              <a:gd name="connsiteX63" fmla="*/ 545953 w 914253"/>
              <a:gd name="connsiteY63" fmla="*/ 946309 h 1028859"/>
              <a:gd name="connsiteX64" fmla="*/ 507853 w 914253"/>
              <a:gd name="connsiteY64" fmla="*/ 933609 h 1028859"/>
              <a:gd name="connsiteX65" fmla="*/ 431653 w 914253"/>
              <a:gd name="connsiteY65" fmla="*/ 920909 h 1028859"/>
              <a:gd name="connsiteX66" fmla="*/ 412603 w 914253"/>
              <a:gd name="connsiteY66" fmla="*/ 914559 h 1028859"/>
              <a:gd name="connsiteX67" fmla="*/ 393553 w 914253"/>
              <a:gd name="connsiteY67" fmla="*/ 901859 h 1028859"/>
              <a:gd name="connsiteX68" fmla="*/ 361803 w 914253"/>
              <a:gd name="connsiteY68" fmla="*/ 895509 h 1028859"/>
              <a:gd name="connsiteX0" fmla="*/ 342753 w 914253"/>
              <a:gd name="connsiteY0" fmla="*/ 848079 h 1019529"/>
              <a:gd name="connsiteX1" fmla="*/ 228453 w 914253"/>
              <a:gd name="connsiteY1" fmla="*/ 740129 h 1019529"/>
              <a:gd name="connsiteX2" fmla="*/ 209403 w 914253"/>
              <a:gd name="connsiteY2" fmla="*/ 733779 h 1019529"/>
              <a:gd name="connsiteX3" fmla="*/ 184003 w 914253"/>
              <a:gd name="connsiteY3" fmla="*/ 714729 h 1019529"/>
              <a:gd name="connsiteX4" fmla="*/ 158603 w 914253"/>
              <a:gd name="connsiteY4" fmla="*/ 708379 h 1019529"/>
              <a:gd name="connsiteX5" fmla="*/ 120503 w 914253"/>
              <a:gd name="connsiteY5" fmla="*/ 682979 h 1019529"/>
              <a:gd name="connsiteX6" fmla="*/ 101453 w 914253"/>
              <a:gd name="connsiteY6" fmla="*/ 670279 h 1019529"/>
              <a:gd name="connsiteX7" fmla="*/ 63353 w 914253"/>
              <a:gd name="connsiteY7" fmla="*/ 632179 h 1019529"/>
              <a:gd name="connsiteX8" fmla="*/ 50653 w 914253"/>
              <a:gd name="connsiteY8" fmla="*/ 594079 h 1019529"/>
              <a:gd name="connsiteX9" fmla="*/ 31603 w 914253"/>
              <a:gd name="connsiteY9" fmla="*/ 575029 h 1019529"/>
              <a:gd name="connsiteX10" fmla="*/ 31603 w 914253"/>
              <a:gd name="connsiteY10" fmla="*/ 467079 h 1019529"/>
              <a:gd name="connsiteX11" fmla="*/ 25253 w 914253"/>
              <a:gd name="connsiteY11" fmla="*/ 448029 h 1019529"/>
              <a:gd name="connsiteX12" fmla="*/ 18903 w 914253"/>
              <a:gd name="connsiteY12" fmla="*/ 397229 h 1019529"/>
              <a:gd name="connsiteX13" fmla="*/ 18903 w 914253"/>
              <a:gd name="connsiteY13" fmla="*/ 98779 h 1019529"/>
              <a:gd name="connsiteX14" fmla="*/ 44303 w 914253"/>
              <a:gd name="connsiteY14" fmla="*/ 73379 h 1019529"/>
              <a:gd name="connsiteX15" fmla="*/ 101453 w 914253"/>
              <a:gd name="connsiteY15" fmla="*/ 54329 h 1019529"/>
              <a:gd name="connsiteX16" fmla="*/ 133203 w 914253"/>
              <a:gd name="connsiteY16" fmla="*/ 47979 h 1019529"/>
              <a:gd name="connsiteX17" fmla="*/ 171303 w 914253"/>
              <a:gd name="connsiteY17" fmla="*/ 35279 h 1019529"/>
              <a:gd name="connsiteX18" fmla="*/ 196703 w 914253"/>
              <a:gd name="connsiteY18" fmla="*/ 28929 h 1019529"/>
              <a:gd name="connsiteX19" fmla="*/ 215753 w 914253"/>
              <a:gd name="connsiteY19" fmla="*/ 22579 h 1019529"/>
              <a:gd name="connsiteX20" fmla="*/ 330053 w 914253"/>
              <a:gd name="connsiteY20" fmla="*/ 354 h 1019529"/>
              <a:gd name="connsiteX21" fmla="*/ 374503 w 914253"/>
              <a:gd name="connsiteY21" fmla="*/ 9879 h 1019529"/>
              <a:gd name="connsiteX22" fmla="*/ 425303 w 914253"/>
              <a:gd name="connsiteY22" fmla="*/ 22579 h 1019529"/>
              <a:gd name="connsiteX23" fmla="*/ 444353 w 914253"/>
              <a:gd name="connsiteY23" fmla="*/ 28929 h 1019529"/>
              <a:gd name="connsiteX24" fmla="*/ 463403 w 914253"/>
              <a:gd name="connsiteY24" fmla="*/ 47979 h 1019529"/>
              <a:gd name="connsiteX25" fmla="*/ 501503 w 914253"/>
              <a:gd name="connsiteY25" fmla="*/ 73379 h 1019529"/>
              <a:gd name="connsiteX26" fmla="*/ 514203 w 914253"/>
              <a:gd name="connsiteY26" fmla="*/ 92429 h 1019529"/>
              <a:gd name="connsiteX27" fmla="*/ 552303 w 914253"/>
              <a:gd name="connsiteY27" fmla="*/ 117829 h 1019529"/>
              <a:gd name="connsiteX28" fmla="*/ 571353 w 914253"/>
              <a:gd name="connsiteY28" fmla="*/ 130529 h 1019529"/>
              <a:gd name="connsiteX29" fmla="*/ 590403 w 914253"/>
              <a:gd name="connsiteY29" fmla="*/ 143229 h 1019529"/>
              <a:gd name="connsiteX30" fmla="*/ 615803 w 914253"/>
              <a:gd name="connsiteY30" fmla="*/ 155929 h 1019529"/>
              <a:gd name="connsiteX31" fmla="*/ 672953 w 914253"/>
              <a:gd name="connsiteY31" fmla="*/ 187679 h 1019529"/>
              <a:gd name="connsiteX32" fmla="*/ 704703 w 914253"/>
              <a:gd name="connsiteY32" fmla="*/ 244829 h 1019529"/>
              <a:gd name="connsiteX33" fmla="*/ 711053 w 914253"/>
              <a:gd name="connsiteY33" fmla="*/ 263879 h 1019529"/>
              <a:gd name="connsiteX34" fmla="*/ 717403 w 914253"/>
              <a:gd name="connsiteY34" fmla="*/ 352779 h 1019529"/>
              <a:gd name="connsiteX35" fmla="*/ 736453 w 914253"/>
              <a:gd name="connsiteY35" fmla="*/ 409929 h 1019529"/>
              <a:gd name="connsiteX36" fmla="*/ 749153 w 914253"/>
              <a:gd name="connsiteY36" fmla="*/ 448029 h 1019529"/>
              <a:gd name="connsiteX37" fmla="*/ 755503 w 914253"/>
              <a:gd name="connsiteY37" fmla="*/ 467079 h 1019529"/>
              <a:gd name="connsiteX38" fmla="*/ 774553 w 914253"/>
              <a:gd name="connsiteY38" fmla="*/ 505179 h 1019529"/>
              <a:gd name="connsiteX39" fmla="*/ 787253 w 914253"/>
              <a:gd name="connsiteY39" fmla="*/ 524229 h 1019529"/>
              <a:gd name="connsiteX40" fmla="*/ 806303 w 914253"/>
              <a:gd name="connsiteY40" fmla="*/ 562329 h 1019529"/>
              <a:gd name="connsiteX41" fmla="*/ 825353 w 914253"/>
              <a:gd name="connsiteY41" fmla="*/ 663929 h 1019529"/>
              <a:gd name="connsiteX42" fmla="*/ 831703 w 914253"/>
              <a:gd name="connsiteY42" fmla="*/ 682979 h 1019529"/>
              <a:gd name="connsiteX43" fmla="*/ 857103 w 914253"/>
              <a:gd name="connsiteY43" fmla="*/ 740129 h 1019529"/>
              <a:gd name="connsiteX44" fmla="*/ 863453 w 914253"/>
              <a:gd name="connsiteY44" fmla="*/ 759179 h 1019529"/>
              <a:gd name="connsiteX45" fmla="*/ 869803 w 914253"/>
              <a:gd name="connsiteY45" fmla="*/ 778229 h 1019529"/>
              <a:gd name="connsiteX46" fmla="*/ 882503 w 914253"/>
              <a:gd name="connsiteY46" fmla="*/ 835379 h 1019529"/>
              <a:gd name="connsiteX47" fmla="*/ 888853 w 914253"/>
              <a:gd name="connsiteY47" fmla="*/ 867129 h 1019529"/>
              <a:gd name="connsiteX48" fmla="*/ 895203 w 914253"/>
              <a:gd name="connsiteY48" fmla="*/ 886179 h 1019529"/>
              <a:gd name="connsiteX49" fmla="*/ 914253 w 914253"/>
              <a:gd name="connsiteY49" fmla="*/ 956029 h 1019529"/>
              <a:gd name="connsiteX50" fmla="*/ 907903 w 914253"/>
              <a:gd name="connsiteY50" fmla="*/ 1013179 h 1019529"/>
              <a:gd name="connsiteX51" fmla="*/ 888853 w 914253"/>
              <a:gd name="connsiteY51" fmla="*/ 1019529 h 1019529"/>
              <a:gd name="connsiteX52" fmla="*/ 838053 w 914253"/>
              <a:gd name="connsiteY52" fmla="*/ 1013179 h 1019529"/>
              <a:gd name="connsiteX53" fmla="*/ 825353 w 914253"/>
              <a:gd name="connsiteY53" fmla="*/ 975079 h 1019529"/>
              <a:gd name="connsiteX54" fmla="*/ 812653 w 914253"/>
              <a:gd name="connsiteY54" fmla="*/ 936979 h 1019529"/>
              <a:gd name="connsiteX55" fmla="*/ 780903 w 914253"/>
              <a:gd name="connsiteY55" fmla="*/ 975079 h 1019529"/>
              <a:gd name="connsiteX56" fmla="*/ 768203 w 914253"/>
              <a:gd name="connsiteY56" fmla="*/ 994129 h 1019529"/>
              <a:gd name="connsiteX57" fmla="*/ 660253 w 914253"/>
              <a:gd name="connsiteY57" fmla="*/ 987779 h 1019529"/>
              <a:gd name="connsiteX58" fmla="*/ 641203 w 914253"/>
              <a:gd name="connsiteY58" fmla="*/ 968729 h 1019529"/>
              <a:gd name="connsiteX59" fmla="*/ 622153 w 914253"/>
              <a:gd name="connsiteY59" fmla="*/ 962379 h 1019529"/>
              <a:gd name="connsiteX60" fmla="*/ 603103 w 914253"/>
              <a:gd name="connsiteY60" fmla="*/ 968729 h 1019529"/>
              <a:gd name="connsiteX61" fmla="*/ 558653 w 914253"/>
              <a:gd name="connsiteY61" fmla="*/ 956029 h 1019529"/>
              <a:gd name="connsiteX62" fmla="*/ 545953 w 914253"/>
              <a:gd name="connsiteY62" fmla="*/ 936979 h 1019529"/>
              <a:gd name="connsiteX63" fmla="*/ 507853 w 914253"/>
              <a:gd name="connsiteY63" fmla="*/ 924279 h 1019529"/>
              <a:gd name="connsiteX64" fmla="*/ 431653 w 914253"/>
              <a:gd name="connsiteY64" fmla="*/ 911579 h 1019529"/>
              <a:gd name="connsiteX65" fmla="*/ 412603 w 914253"/>
              <a:gd name="connsiteY65" fmla="*/ 905229 h 1019529"/>
              <a:gd name="connsiteX66" fmla="*/ 393553 w 914253"/>
              <a:gd name="connsiteY66" fmla="*/ 892529 h 1019529"/>
              <a:gd name="connsiteX67" fmla="*/ 361803 w 914253"/>
              <a:gd name="connsiteY67" fmla="*/ 886179 h 1019529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49153 w 914253"/>
              <a:gd name="connsiteY36" fmla="*/ 454996 h 1026496"/>
              <a:gd name="connsiteX37" fmla="*/ 755503 w 914253"/>
              <a:gd name="connsiteY37" fmla="*/ 474046 h 1026496"/>
              <a:gd name="connsiteX38" fmla="*/ 774553 w 914253"/>
              <a:gd name="connsiteY38" fmla="*/ 512146 h 1026496"/>
              <a:gd name="connsiteX39" fmla="*/ 787253 w 914253"/>
              <a:gd name="connsiteY39" fmla="*/ 531196 h 1026496"/>
              <a:gd name="connsiteX40" fmla="*/ 806303 w 914253"/>
              <a:gd name="connsiteY40" fmla="*/ 569296 h 1026496"/>
              <a:gd name="connsiteX41" fmla="*/ 825353 w 914253"/>
              <a:gd name="connsiteY41" fmla="*/ 670896 h 1026496"/>
              <a:gd name="connsiteX42" fmla="*/ 831703 w 914253"/>
              <a:gd name="connsiteY42" fmla="*/ 689946 h 1026496"/>
              <a:gd name="connsiteX43" fmla="*/ 857103 w 914253"/>
              <a:gd name="connsiteY43" fmla="*/ 747096 h 1026496"/>
              <a:gd name="connsiteX44" fmla="*/ 863453 w 914253"/>
              <a:gd name="connsiteY44" fmla="*/ 766146 h 1026496"/>
              <a:gd name="connsiteX45" fmla="*/ 869803 w 914253"/>
              <a:gd name="connsiteY45" fmla="*/ 785196 h 1026496"/>
              <a:gd name="connsiteX46" fmla="*/ 882503 w 914253"/>
              <a:gd name="connsiteY46" fmla="*/ 842346 h 1026496"/>
              <a:gd name="connsiteX47" fmla="*/ 888853 w 914253"/>
              <a:gd name="connsiteY47" fmla="*/ 874096 h 1026496"/>
              <a:gd name="connsiteX48" fmla="*/ 895203 w 914253"/>
              <a:gd name="connsiteY48" fmla="*/ 893146 h 1026496"/>
              <a:gd name="connsiteX49" fmla="*/ 914253 w 914253"/>
              <a:gd name="connsiteY49" fmla="*/ 962996 h 1026496"/>
              <a:gd name="connsiteX50" fmla="*/ 907903 w 914253"/>
              <a:gd name="connsiteY50" fmla="*/ 1020146 h 1026496"/>
              <a:gd name="connsiteX51" fmla="*/ 888853 w 914253"/>
              <a:gd name="connsiteY51" fmla="*/ 1026496 h 1026496"/>
              <a:gd name="connsiteX52" fmla="*/ 838053 w 914253"/>
              <a:gd name="connsiteY52" fmla="*/ 1020146 h 1026496"/>
              <a:gd name="connsiteX53" fmla="*/ 825353 w 914253"/>
              <a:gd name="connsiteY53" fmla="*/ 982046 h 1026496"/>
              <a:gd name="connsiteX54" fmla="*/ 812653 w 914253"/>
              <a:gd name="connsiteY54" fmla="*/ 943946 h 1026496"/>
              <a:gd name="connsiteX55" fmla="*/ 780903 w 914253"/>
              <a:gd name="connsiteY55" fmla="*/ 982046 h 1026496"/>
              <a:gd name="connsiteX56" fmla="*/ 768203 w 914253"/>
              <a:gd name="connsiteY56" fmla="*/ 1001096 h 1026496"/>
              <a:gd name="connsiteX57" fmla="*/ 660253 w 914253"/>
              <a:gd name="connsiteY57" fmla="*/ 994746 h 1026496"/>
              <a:gd name="connsiteX58" fmla="*/ 641203 w 914253"/>
              <a:gd name="connsiteY58" fmla="*/ 975696 h 1026496"/>
              <a:gd name="connsiteX59" fmla="*/ 622153 w 914253"/>
              <a:gd name="connsiteY59" fmla="*/ 969346 h 1026496"/>
              <a:gd name="connsiteX60" fmla="*/ 603103 w 914253"/>
              <a:gd name="connsiteY60" fmla="*/ 975696 h 1026496"/>
              <a:gd name="connsiteX61" fmla="*/ 558653 w 914253"/>
              <a:gd name="connsiteY61" fmla="*/ 962996 h 1026496"/>
              <a:gd name="connsiteX62" fmla="*/ 545953 w 914253"/>
              <a:gd name="connsiteY62" fmla="*/ 943946 h 1026496"/>
              <a:gd name="connsiteX63" fmla="*/ 507853 w 914253"/>
              <a:gd name="connsiteY63" fmla="*/ 931246 h 1026496"/>
              <a:gd name="connsiteX64" fmla="*/ 431653 w 914253"/>
              <a:gd name="connsiteY64" fmla="*/ 918546 h 1026496"/>
              <a:gd name="connsiteX65" fmla="*/ 412603 w 914253"/>
              <a:gd name="connsiteY65" fmla="*/ 912196 h 1026496"/>
              <a:gd name="connsiteX66" fmla="*/ 393553 w 914253"/>
              <a:gd name="connsiteY66" fmla="*/ 899496 h 1026496"/>
              <a:gd name="connsiteX67" fmla="*/ 361803 w 914253"/>
              <a:gd name="connsiteY67" fmla="*/ 893146 h 1026496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49153 w 914253"/>
              <a:gd name="connsiteY36" fmla="*/ 454996 h 1026496"/>
              <a:gd name="connsiteX37" fmla="*/ 774553 w 914253"/>
              <a:gd name="connsiteY37" fmla="*/ 512146 h 1026496"/>
              <a:gd name="connsiteX38" fmla="*/ 787253 w 914253"/>
              <a:gd name="connsiteY38" fmla="*/ 5311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603103 w 914253"/>
              <a:gd name="connsiteY59" fmla="*/ 975696 h 1026496"/>
              <a:gd name="connsiteX60" fmla="*/ 558653 w 914253"/>
              <a:gd name="connsiteY60" fmla="*/ 962996 h 1026496"/>
              <a:gd name="connsiteX61" fmla="*/ 545953 w 914253"/>
              <a:gd name="connsiteY61" fmla="*/ 943946 h 1026496"/>
              <a:gd name="connsiteX62" fmla="*/ 507853 w 914253"/>
              <a:gd name="connsiteY62" fmla="*/ 931246 h 1026496"/>
              <a:gd name="connsiteX63" fmla="*/ 431653 w 914253"/>
              <a:gd name="connsiteY63" fmla="*/ 918546 h 1026496"/>
              <a:gd name="connsiteX64" fmla="*/ 412603 w 914253"/>
              <a:gd name="connsiteY64" fmla="*/ 912196 h 1026496"/>
              <a:gd name="connsiteX65" fmla="*/ 393553 w 914253"/>
              <a:gd name="connsiteY65" fmla="*/ 899496 h 1026496"/>
              <a:gd name="connsiteX66" fmla="*/ 361803 w 914253"/>
              <a:gd name="connsiteY66" fmla="*/ 893146 h 1026496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49153 w 914253"/>
              <a:gd name="connsiteY36" fmla="*/ 454996 h 1026496"/>
              <a:gd name="connsiteX37" fmla="*/ 787253 w 914253"/>
              <a:gd name="connsiteY37" fmla="*/ 5311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5353 w 914253"/>
              <a:gd name="connsiteY51" fmla="*/ 982046 h 1026496"/>
              <a:gd name="connsiteX52" fmla="*/ 812653 w 914253"/>
              <a:gd name="connsiteY52" fmla="*/ 943946 h 1026496"/>
              <a:gd name="connsiteX53" fmla="*/ 780903 w 914253"/>
              <a:gd name="connsiteY53" fmla="*/ 982046 h 1026496"/>
              <a:gd name="connsiteX54" fmla="*/ 768203 w 914253"/>
              <a:gd name="connsiteY54" fmla="*/ 1001096 h 1026496"/>
              <a:gd name="connsiteX55" fmla="*/ 660253 w 914253"/>
              <a:gd name="connsiteY55" fmla="*/ 994746 h 1026496"/>
              <a:gd name="connsiteX56" fmla="*/ 641203 w 914253"/>
              <a:gd name="connsiteY56" fmla="*/ 975696 h 1026496"/>
              <a:gd name="connsiteX57" fmla="*/ 622153 w 914253"/>
              <a:gd name="connsiteY57" fmla="*/ 969346 h 1026496"/>
              <a:gd name="connsiteX58" fmla="*/ 603103 w 914253"/>
              <a:gd name="connsiteY58" fmla="*/ 97569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507853 w 914253"/>
              <a:gd name="connsiteY61" fmla="*/ 931246 h 1026496"/>
              <a:gd name="connsiteX62" fmla="*/ 431653 w 914253"/>
              <a:gd name="connsiteY62" fmla="*/ 918546 h 1026496"/>
              <a:gd name="connsiteX63" fmla="*/ 412603 w 914253"/>
              <a:gd name="connsiteY63" fmla="*/ 912196 h 1026496"/>
              <a:gd name="connsiteX64" fmla="*/ 393553 w 914253"/>
              <a:gd name="connsiteY64" fmla="*/ 899496 h 1026496"/>
              <a:gd name="connsiteX65" fmla="*/ 361803 w 914253"/>
              <a:gd name="connsiteY65" fmla="*/ 893146 h 1026496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87253 w 914253"/>
              <a:gd name="connsiteY37" fmla="*/ 5311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5353 w 914253"/>
              <a:gd name="connsiteY51" fmla="*/ 982046 h 1026496"/>
              <a:gd name="connsiteX52" fmla="*/ 812653 w 914253"/>
              <a:gd name="connsiteY52" fmla="*/ 943946 h 1026496"/>
              <a:gd name="connsiteX53" fmla="*/ 780903 w 914253"/>
              <a:gd name="connsiteY53" fmla="*/ 982046 h 1026496"/>
              <a:gd name="connsiteX54" fmla="*/ 768203 w 914253"/>
              <a:gd name="connsiteY54" fmla="*/ 1001096 h 1026496"/>
              <a:gd name="connsiteX55" fmla="*/ 660253 w 914253"/>
              <a:gd name="connsiteY55" fmla="*/ 994746 h 1026496"/>
              <a:gd name="connsiteX56" fmla="*/ 641203 w 914253"/>
              <a:gd name="connsiteY56" fmla="*/ 975696 h 1026496"/>
              <a:gd name="connsiteX57" fmla="*/ 622153 w 914253"/>
              <a:gd name="connsiteY57" fmla="*/ 969346 h 1026496"/>
              <a:gd name="connsiteX58" fmla="*/ 603103 w 914253"/>
              <a:gd name="connsiteY58" fmla="*/ 97569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507853 w 914253"/>
              <a:gd name="connsiteY61" fmla="*/ 931246 h 1026496"/>
              <a:gd name="connsiteX62" fmla="*/ 431653 w 914253"/>
              <a:gd name="connsiteY62" fmla="*/ 918546 h 1026496"/>
              <a:gd name="connsiteX63" fmla="*/ 412603 w 914253"/>
              <a:gd name="connsiteY63" fmla="*/ 912196 h 1026496"/>
              <a:gd name="connsiteX64" fmla="*/ 393553 w 914253"/>
              <a:gd name="connsiteY64" fmla="*/ 899496 h 1026496"/>
              <a:gd name="connsiteX65" fmla="*/ 361803 w 914253"/>
              <a:gd name="connsiteY65" fmla="*/ 893146 h 1026496"/>
              <a:gd name="connsiteX0" fmla="*/ 342753 w 914253"/>
              <a:gd name="connsiteY0" fmla="*/ 855046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5353 w 914253"/>
              <a:gd name="connsiteY51" fmla="*/ 982046 h 1026496"/>
              <a:gd name="connsiteX52" fmla="*/ 812653 w 914253"/>
              <a:gd name="connsiteY52" fmla="*/ 943946 h 1026496"/>
              <a:gd name="connsiteX53" fmla="*/ 780903 w 914253"/>
              <a:gd name="connsiteY53" fmla="*/ 982046 h 1026496"/>
              <a:gd name="connsiteX54" fmla="*/ 768203 w 914253"/>
              <a:gd name="connsiteY54" fmla="*/ 1001096 h 1026496"/>
              <a:gd name="connsiteX55" fmla="*/ 660253 w 914253"/>
              <a:gd name="connsiteY55" fmla="*/ 994746 h 1026496"/>
              <a:gd name="connsiteX56" fmla="*/ 641203 w 914253"/>
              <a:gd name="connsiteY56" fmla="*/ 975696 h 1026496"/>
              <a:gd name="connsiteX57" fmla="*/ 622153 w 914253"/>
              <a:gd name="connsiteY57" fmla="*/ 969346 h 1026496"/>
              <a:gd name="connsiteX58" fmla="*/ 603103 w 914253"/>
              <a:gd name="connsiteY58" fmla="*/ 97569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507853 w 914253"/>
              <a:gd name="connsiteY61" fmla="*/ 931246 h 1026496"/>
              <a:gd name="connsiteX62" fmla="*/ 431653 w 914253"/>
              <a:gd name="connsiteY62" fmla="*/ 918546 h 1026496"/>
              <a:gd name="connsiteX63" fmla="*/ 412603 w 914253"/>
              <a:gd name="connsiteY63" fmla="*/ 912196 h 1026496"/>
              <a:gd name="connsiteX64" fmla="*/ 393553 w 914253"/>
              <a:gd name="connsiteY64" fmla="*/ 899496 h 1026496"/>
              <a:gd name="connsiteX65" fmla="*/ 361803 w 914253"/>
              <a:gd name="connsiteY65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603103 w 914253"/>
              <a:gd name="connsiteY59" fmla="*/ 975696 h 1026496"/>
              <a:gd name="connsiteX60" fmla="*/ 558653 w 914253"/>
              <a:gd name="connsiteY60" fmla="*/ 962996 h 1026496"/>
              <a:gd name="connsiteX61" fmla="*/ 545953 w 914253"/>
              <a:gd name="connsiteY61" fmla="*/ 943946 h 1026496"/>
              <a:gd name="connsiteX62" fmla="*/ 507853 w 914253"/>
              <a:gd name="connsiteY62" fmla="*/ 931246 h 1026496"/>
              <a:gd name="connsiteX63" fmla="*/ 431653 w 914253"/>
              <a:gd name="connsiteY63" fmla="*/ 918546 h 1026496"/>
              <a:gd name="connsiteX64" fmla="*/ 412603 w 914253"/>
              <a:gd name="connsiteY64" fmla="*/ 912196 h 1026496"/>
              <a:gd name="connsiteX65" fmla="*/ 393553 w 914253"/>
              <a:gd name="connsiteY65" fmla="*/ 899496 h 1026496"/>
              <a:gd name="connsiteX66" fmla="*/ 361803 w 914253"/>
              <a:gd name="connsiteY66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507853 w 914253"/>
              <a:gd name="connsiteY61" fmla="*/ 931246 h 1026496"/>
              <a:gd name="connsiteX62" fmla="*/ 431653 w 914253"/>
              <a:gd name="connsiteY62" fmla="*/ 918546 h 1026496"/>
              <a:gd name="connsiteX63" fmla="*/ 412603 w 914253"/>
              <a:gd name="connsiteY63" fmla="*/ 912196 h 1026496"/>
              <a:gd name="connsiteX64" fmla="*/ 393553 w 914253"/>
              <a:gd name="connsiteY64" fmla="*/ 899496 h 1026496"/>
              <a:gd name="connsiteX65" fmla="*/ 361803 w 914253"/>
              <a:gd name="connsiteY65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558653 w 914253"/>
              <a:gd name="connsiteY59" fmla="*/ 962996 h 1026496"/>
              <a:gd name="connsiteX60" fmla="*/ 545953 w 914253"/>
              <a:gd name="connsiteY60" fmla="*/ 943946 h 1026496"/>
              <a:gd name="connsiteX61" fmla="*/ 431653 w 914253"/>
              <a:gd name="connsiteY61" fmla="*/ 918546 h 1026496"/>
              <a:gd name="connsiteX62" fmla="*/ 412603 w 914253"/>
              <a:gd name="connsiteY62" fmla="*/ 912196 h 1026496"/>
              <a:gd name="connsiteX63" fmla="*/ 393553 w 914253"/>
              <a:gd name="connsiteY63" fmla="*/ 899496 h 1026496"/>
              <a:gd name="connsiteX64" fmla="*/ 361803 w 914253"/>
              <a:gd name="connsiteY64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558653 w 914253"/>
              <a:gd name="connsiteY59" fmla="*/ 96299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22153 w 914253"/>
              <a:gd name="connsiteY58" fmla="*/ 969346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660253 w 914253"/>
              <a:gd name="connsiteY56" fmla="*/ 9947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68203 w 914253"/>
              <a:gd name="connsiteY55" fmla="*/ 1001096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43946 h 1026496"/>
              <a:gd name="connsiteX54" fmla="*/ 780903 w 914253"/>
              <a:gd name="connsiteY54" fmla="*/ 982046 h 1026496"/>
              <a:gd name="connsiteX55" fmla="*/ 777728 w 914253"/>
              <a:gd name="connsiteY55" fmla="*/ 1023321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69346 h 1026496"/>
              <a:gd name="connsiteX54" fmla="*/ 780903 w 914253"/>
              <a:gd name="connsiteY54" fmla="*/ 982046 h 1026496"/>
              <a:gd name="connsiteX55" fmla="*/ 777728 w 914253"/>
              <a:gd name="connsiteY55" fmla="*/ 1023321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69346 h 1026496"/>
              <a:gd name="connsiteX54" fmla="*/ 784078 w 914253"/>
              <a:gd name="connsiteY54" fmla="*/ 994746 h 1026496"/>
              <a:gd name="connsiteX55" fmla="*/ 777728 w 914253"/>
              <a:gd name="connsiteY55" fmla="*/ 1023321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812653 w 914253"/>
              <a:gd name="connsiteY53" fmla="*/ 994746 h 1026496"/>
              <a:gd name="connsiteX54" fmla="*/ 784078 w 914253"/>
              <a:gd name="connsiteY54" fmla="*/ 994746 h 1026496"/>
              <a:gd name="connsiteX55" fmla="*/ 777728 w 914253"/>
              <a:gd name="connsiteY55" fmla="*/ 1023321 h 1026496"/>
              <a:gd name="connsiteX56" fmla="*/ 704703 w 914253"/>
              <a:gd name="connsiteY56" fmla="*/ 1007446 h 1026496"/>
              <a:gd name="connsiteX57" fmla="*/ 641203 w 914253"/>
              <a:gd name="connsiteY57" fmla="*/ 975696 h 1026496"/>
              <a:gd name="connsiteX58" fmla="*/ 638028 w 914253"/>
              <a:gd name="connsiteY58" fmla="*/ 1010621 h 1026496"/>
              <a:gd name="connsiteX59" fmla="*/ 558653 w 914253"/>
              <a:gd name="connsiteY59" fmla="*/ 982046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5353 w 914253"/>
              <a:gd name="connsiteY52" fmla="*/ 982046 h 1026496"/>
              <a:gd name="connsiteX53" fmla="*/ 784078 w 914253"/>
              <a:gd name="connsiteY53" fmla="*/ 994746 h 1026496"/>
              <a:gd name="connsiteX54" fmla="*/ 777728 w 914253"/>
              <a:gd name="connsiteY54" fmla="*/ 1023321 h 1026496"/>
              <a:gd name="connsiteX55" fmla="*/ 704703 w 914253"/>
              <a:gd name="connsiteY55" fmla="*/ 1007446 h 1026496"/>
              <a:gd name="connsiteX56" fmla="*/ 641203 w 914253"/>
              <a:gd name="connsiteY56" fmla="*/ 975696 h 1026496"/>
              <a:gd name="connsiteX57" fmla="*/ 638028 w 914253"/>
              <a:gd name="connsiteY57" fmla="*/ 1010621 h 1026496"/>
              <a:gd name="connsiteX58" fmla="*/ 558653 w 914253"/>
              <a:gd name="connsiteY58" fmla="*/ 982046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62" fmla="*/ 361803 w 914253"/>
              <a:gd name="connsiteY62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2178 w 914253"/>
              <a:gd name="connsiteY52" fmla="*/ 1004271 h 1026496"/>
              <a:gd name="connsiteX53" fmla="*/ 784078 w 914253"/>
              <a:gd name="connsiteY53" fmla="*/ 994746 h 1026496"/>
              <a:gd name="connsiteX54" fmla="*/ 777728 w 914253"/>
              <a:gd name="connsiteY54" fmla="*/ 1023321 h 1026496"/>
              <a:gd name="connsiteX55" fmla="*/ 704703 w 914253"/>
              <a:gd name="connsiteY55" fmla="*/ 1007446 h 1026496"/>
              <a:gd name="connsiteX56" fmla="*/ 641203 w 914253"/>
              <a:gd name="connsiteY56" fmla="*/ 975696 h 1026496"/>
              <a:gd name="connsiteX57" fmla="*/ 638028 w 914253"/>
              <a:gd name="connsiteY57" fmla="*/ 1010621 h 1026496"/>
              <a:gd name="connsiteX58" fmla="*/ 558653 w 914253"/>
              <a:gd name="connsiteY58" fmla="*/ 982046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62" fmla="*/ 361803 w 914253"/>
              <a:gd name="connsiteY62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2178 w 914253"/>
              <a:gd name="connsiteY52" fmla="*/ 1004271 h 1026496"/>
              <a:gd name="connsiteX53" fmla="*/ 784078 w 914253"/>
              <a:gd name="connsiteY53" fmla="*/ 994746 h 1026496"/>
              <a:gd name="connsiteX54" fmla="*/ 777728 w 914253"/>
              <a:gd name="connsiteY54" fmla="*/ 1023321 h 1026496"/>
              <a:gd name="connsiteX55" fmla="*/ 704703 w 914253"/>
              <a:gd name="connsiteY55" fmla="*/ 1007446 h 1026496"/>
              <a:gd name="connsiteX56" fmla="*/ 657078 w 914253"/>
              <a:gd name="connsiteY56" fmla="*/ 988396 h 1026496"/>
              <a:gd name="connsiteX57" fmla="*/ 638028 w 914253"/>
              <a:gd name="connsiteY57" fmla="*/ 1010621 h 1026496"/>
              <a:gd name="connsiteX58" fmla="*/ 558653 w 914253"/>
              <a:gd name="connsiteY58" fmla="*/ 982046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62" fmla="*/ 361803 w 914253"/>
              <a:gd name="connsiteY62" fmla="*/ 893146 h 1026496"/>
              <a:gd name="connsiteX0" fmla="*/ 342753 w 914253"/>
              <a:gd name="connsiteY0" fmla="*/ 855046 h 1026496"/>
              <a:gd name="connsiteX1" fmla="*/ 266553 w 914253"/>
              <a:gd name="connsiteY1" fmla="*/ 826472 h 1026496"/>
              <a:gd name="connsiteX2" fmla="*/ 228453 w 914253"/>
              <a:gd name="connsiteY2" fmla="*/ 747096 h 1026496"/>
              <a:gd name="connsiteX3" fmla="*/ 209403 w 914253"/>
              <a:gd name="connsiteY3" fmla="*/ 740746 h 1026496"/>
              <a:gd name="connsiteX4" fmla="*/ 184003 w 914253"/>
              <a:gd name="connsiteY4" fmla="*/ 721696 h 1026496"/>
              <a:gd name="connsiteX5" fmla="*/ 158603 w 914253"/>
              <a:gd name="connsiteY5" fmla="*/ 715346 h 1026496"/>
              <a:gd name="connsiteX6" fmla="*/ 120503 w 914253"/>
              <a:gd name="connsiteY6" fmla="*/ 689946 h 1026496"/>
              <a:gd name="connsiteX7" fmla="*/ 101453 w 914253"/>
              <a:gd name="connsiteY7" fmla="*/ 677246 h 1026496"/>
              <a:gd name="connsiteX8" fmla="*/ 63353 w 914253"/>
              <a:gd name="connsiteY8" fmla="*/ 639146 h 1026496"/>
              <a:gd name="connsiteX9" fmla="*/ 50653 w 914253"/>
              <a:gd name="connsiteY9" fmla="*/ 601046 h 1026496"/>
              <a:gd name="connsiteX10" fmla="*/ 31603 w 914253"/>
              <a:gd name="connsiteY10" fmla="*/ 581996 h 1026496"/>
              <a:gd name="connsiteX11" fmla="*/ 31603 w 914253"/>
              <a:gd name="connsiteY11" fmla="*/ 474046 h 1026496"/>
              <a:gd name="connsiteX12" fmla="*/ 25253 w 914253"/>
              <a:gd name="connsiteY12" fmla="*/ 454996 h 1026496"/>
              <a:gd name="connsiteX13" fmla="*/ 18903 w 914253"/>
              <a:gd name="connsiteY13" fmla="*/ 404196 h 1026496"/>
              <a:gd name="connsiteX14" fmla="*/ 18903 w 914253"/>
              <a:gd name="connsiteY14" fmla="*/ 105746 h 1026496"/>
              <a:gd name="connsiteX15" fmla="*/ 44303 w 914253"/>
              <a:gd name="connsiteY15" fmla="*/ 80346 h 1026496"/>
              <a:gd name="connsiteX16" fmla="*/ 101453 w 914253"/>
              <a:gd name="connsiteY16" fmla="*/ 61296 h 1026496"/>
              <a:gd name="connsiteX17" fmla="*/ 133203 w 914253"/>
              <a:gd name="connsiteY17" fmla="*/ 54946 h 1026496"/>
              <a:gd name="connsiteX18" fmla="*/ 171303 w 914253"/>
              <a:gd name="connsiteY18" fmla="*/ 42246 h 1026496"/>
              <a:gd name="connsiteX19" fmla="*/ 196703 w 914253"/>
              <a:gd name="connsiteY19" fmla="*/ 35896 h 1026496"/>
              <a:gd name="connsiteX20" fmla="*/ 215753 w 914253"/>
              <a:gd name="connsiteY20" fmla="*/ 29546 h 1026496"/>
              <a:gd name="connsiteX21" fmla="*/ 330053 w 914253"/>
              <a:gd name="connsiteY21" fmla="*/ 7321 h 1026496"/>
              <a:gd name="connsiteX22" fmla="*/ 380853 w 914253"/>
              <a:gd name="connsiteY22" fmla="*/ 971 h 1026496"/>
              <a:gd name="connsiteX23" fmla="*/ 425303 w 914253"/>
              <a:gd name="connsiteY23" fmla="*/ 29546 h 1026496"/>
              <a:gd name="connsiteX24" fmla="*/ 444353 w 914253"/>
              <a:gd name="connsiteY24" fmla="*/ 35896 h 1026496"/>
              <a:gd name="connsiteX25" fmla="*/ 463403 w 914253"/>
              <a:gd name="connsiteY25" fmla="*/ 54946 h 1026496"/>
              <a:gd name="connsiteX26" fmla="*/ 501503 w 914253"/>
              <a:gd name="connsiteY26" fmla="*/ 80346 h 1026496"/>
              <a:gd name="connsiteX27" fmla="*/ 514203 w 914253"/>
              <a:gd name="connsiteY27" fmla="*/ 99396 h 1026496"/>
              <a:gd name="connsiteX28" fmla="*/ 552303 w 914253"/>
              <a:gd name="connsiteY28" fmla="*/ 124796 h 1026496"/>
              <a:gd name="connsiteX29" fmla="*/ 571353 w 914253"/>
              <a:gd name="connsiteY29" fmla="*/ 137496 h 1026496"/>
              <a:gd name="connsiteX30" fmla="*/ 590403 w 914253"/>
              <a:gd name="connsiteY30" fmla="*/ 150196 h 1026496"/>
              <a:gd name="connsiteX31" fmla="*/ 615803 w 914253"/>
              <a:gd name="connsiteY31" fmla="*/ 162896 h 1026496"/>
              <a:gd name="connsiteX32" fmla="*/ 672953 w 914253"/>
              <a:gd name="connsiteY32" fmla="*/ 194646 h 1026496"/>
              <a:gd name="connsiteX33" fmla="*/ 704703 w 914253"/>
              <a:gd name="connsiteY33" fmla="*/ 251796 h 1026496"/>
              <a:gd name="connsiteX34" fmla="*/ 711053 w 914253"/>
              <a:gd name="connsiteY34" fmla="*/ 270846 h 1026496"/>
              <a:gd name="connsiteX35" fmla="*/ 717403 w 914253"/>
              <a:gd name="connsiteY35" fmla="*/ 359746 h 1026496"/>
              <a:gd name="connsiteX36" fmla="*/ 736453 w 914253"/>
              <a:gd name="connsiteY36" fmla="*/ 416896 h 1026496"/>
              <a:gd name="connsiteX37" fmla="*/ 765028 w 914253"/>
              <a:gd name="connsiteY37" fmla="*/ 442296 h 1026496"/>
              <a:gd name="connsiteX38" fmla="*/ 799953 w 914253"/>
              <a:gd name="connsiteY38" fmla="*/ 518496 h 1026496"/>
              <a:gd name="connsiteX39" fmla="*/ 806303 w 914253"/>
              <a:gd name="connsiteY39" fmla="*/ 569296 h 1026496"/>
              <a:gd name="connsiteX40" fmla="*/ 825353 w 914253"/>
              <a:gd name="connsiteY40" fmla="*/ 670896 h 1026496"/>
              <a:gd name="connsiteX41" fmla="*/ 831703 w 914253"/>
              <a:gd name="connsiteY41" fmla="*/ 689946 h 1026496"/>
              <a:gd name="connsiteX42" fmla="*/ 857103 w 914253"/>
              <a:gd name="connsiteY42" fmla="*/ 747096 h 1026496"/>
              <a:gd name="connsiteX43" fmla="*/ 863453 w 914253"/>
              <a:gd name="connsiteY43" fmla="*/ 766146 h 1026496"/>
              <a:gd name="connsiteX44" fmla="*/ 869803 w 914253"/>
              <a:gd name="connsiteY44" fmla="*/ 785196 h 1026496"/>
              <a:gd name="connsiteX45" fmla="*/ 882503 w 914253"/>
              <a:gd name="connsiteY45" fmla="*/ 842346 h 1026496"/>
              <a:gd name="connsiteX46" fmla="*/ 888853 w 914253"/>
              <a:gd name="connsiteY46" fmla="*/ 874096 h 1026496"/>
              <a:gd name="connsiteX47" fmla="*/ 895203 w 914253"/>
              <a:gd name="connsiteY47" fmla="*/ 893146 h 1026496"/>
              <a:gd name="connsiteX48" fmla="*/ 914253 w 914253"/>
              <a:gd name="connsiteY48" fmla="*/ 962996 h 1026496"/>
              <a:gd name="connsiteX49" fmla="*/ 907903 w 914253"/>
              <a:gd name="connsiteY49" fmla="*/ 1020146 h 1026496"/>
              <a:gd name="connsiteX50" fmla="*/ 888853 w 914253"/>
              <a:gd name="connsiteY50" fmla="*/ 1026496 h 1026496"/>
              <a:gd name="connsiteX51" fmla="*/ 838053 w 914253"/>
              <a:gd name="connsiteY51" fmla="*/ 1020146 h 1026496"/>
              <a:gd name="connsiteX52" fmla="*/ 822178 w 914253"/>
              <a:gd name="connsiteY52" fmla="*/ 1004271 h 1026496"/>
              <a:gd name="connsiteX53" fmla="*/ 784078 w 914253"/>
              <a:gd name="connsiteY53" fmla="*/ 994746 h 1026496"/>
              <a:gd name="connsiteX54" fmla="*/ 777728 w 914253"/>
              <a:gd name="connsiteY54" fmla="*/ 1023321 h 1026496"/>
              <a:gd name="connsiteX55" fmla="*/ 704703 w 914253"/>
              <a:gd name="connsiteY55" fmla="*/ 1007446 h 1026496"/>
              <a:gd name="connsiteX56" fmla="*/ 657078 w 914253"/>
              <a:gd name="connsiteY56" fmla="*/ 988396 h 1026496"/>
              <a:gd name="connsiteX57" fmla="*/ 638028 w 914253"/>
              <a:gd name="connsiteY57" fmla="*/ 1010621 h 1026496"/>
              <a:gd name="connsiteX58" fmla="*/ 558653 w 914253"/>
              <a:gd name="connsiteY58" fmla="*/ 982046 h 1026496"/>
              <a:gd name="connsiteX59" fmla="*/ 488803 w 914253"/>
              <a:gd name="connsiteY59" fmla="*/ 962997 h 1026496"/>
              <a:gd name="connsiteX60" fmla="*/ 431653 w 914253"/>
              <a:gd name="connsiteY60" fmla="*/ 918546 h 1026496"/>
              <a:gd name="connsiteX61" fmla="*/ 412603 w 914253"/>
              <a:gd name="connsiteY61" fmla="*/ 912196 h 1026496"/>
              <a:gd name="connsiteX62" fmla="*/ 393553 w 914253"/>
              <a:gd name="connsiteY62" fmla="*/ 899496 h 1026496"/>
              <a:gd name="connsiteX63" fmla="*/ 361803 w 914253"/>
              <a:gd name="connsiteY63" fmla="*/ 893146 h 1026496"/>
              <a:gd name="connsiteX0" fmla="*/ 266553 w 914253"/>
              <a:gd name="connsiteY0" fmla="*/ 826472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2178 w 914253"/>
              <a:gd name="connsiteY51" fmla="*/ 1004271 h 1026496"/>
              <a:gd name="connsiteX52" fmla="*/ 784078 w 914253"/>
              <a:gd name="connsiteY52" fmla="*/ 994746 h 1026496"/>
              <a:gd name="connsiteX53" fmla="*/ 777728 w 914253"/>
              <a:gd name="connsiteY53" fmla="*/ 1023321 h 1026496"/>
              <a:gd name="connsiteX54" fmla="*/ 704703 w 914253"/>
              <a:gd name="connsiteY54" fmla="*/ 1007446 h 1026496"/>
              <a:gd name="connsiteX55" fmla="*/ 657078 w 914253"/>
              <a:gd name="connsiteY55" fmla="*/ 988396 h 1026496"/>
              <a:gd name="connsiteX56" fmla="*/ 638028 w 914253"/>
              <a:gd name="connsiteY56" fmla="*/ 1010621 h 1026496"/>
              <a:gd name="connsiteX57" fmla="*/ 558653 w 914253"/>
              <a:gd name="connsiteY57" fmla="*/ 982046 h 1026496"/>
              <a:gd name="connsiteX58" fmla="*/ 488803 w 914253"/>
              <a:gd name="connsiteY58" fmla="*/ 962997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62" fmla="*/ 361803 w 914253"/>
              <a:gd name="connsiteY62" fmla="*/ 893146 h 1026496"/>
              <a:gd name="connsiteX0" fmla="*/ 266553 w 914253"/>
              <a:gd name="connsiteY0" fmla="*/ 826472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2178 w 914253"/>
              <a:gd name="connsiteY51" fmla="*/ 1004271 h 1026496"/>
              <a:gd name="connsiteX52" fmla="*/ 784078 w 914253"/>
              <a:gd name="connsiteY52" fmla="*/ 994746 h 1026496"/>
              <a:gd name="connsiteX53" fmla="*/ 777728 w 914253"/>
              <a:gd name="connsiteY53" fmla="*/ 1023321 h 1026496"/>
              <a:gd name="connsiteX54" fmla="*/ 704703 w 914253"/>
              <a:gd name="connsiteY54" fmla="*/ 1007446 h 1026496"/>
              <a:gd name="connsiteX55" fmla="*/ 657078 w 914253"/>
              <a:gd name="connsiteY55" fmla="*/ 988396 h 1026496"/>
              <a:gd name="connsiteX56" fmla="*/ 638028 w 914253"/>
              <a:gd name="connsiteY56" fmla="*/ 1010621 h 1026496"/>
              <a:gd name="connsiteX57" fmla="*/ 558653 w 914253"/>
              <a:gd name="connsiteY57" fmla="*/ 982046 h 1026496"/>
              <a:gd name="connsiteX58" fmla="*/ 488803 w 914253"/>
              <a:gd name="connsiteY58" fmla="*/ 962997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61" fmla="*/ 393553 w 914253"/>
              <a:gd name="connsiteY61" fmla="*/ 899496 h 1026496"/>
              <a:gd name="connsiteX0" fmla="*/ 266553 w 914253"/>
              <a:gd name="connsiteY0" fmla="*/ 826472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2178 w 914253"/>
              <a:gd name="connsiteY51" fmla="*/ 1004271 h 1026496"/>
              <a:gd name="connsiteX52" fmla="*/ 784078 w 914253"/>
              <a:gd name="connsiteY52" fmla="*/ 994746 h 1026496"/>
              <a:gd name="connsiteX53" fmla="*/ 777728 w 914253"/>
              <a:gd name="connsiteY53" fmla="*/ 1023321 h 1026496"/>
              <a:gd name="connsiteX54" fmla="*/ 704703 w 914253"/>
              <a:gd name="connsiteY54" fmla="*/ 1007446 h 1026496"/>
              <a:gd name="connsiteX55" fmla="*/ 657078 w 914253"/>
              <a:gd name="connsiteY55" fmla="*/ 988396 h 1026496"/>
              <a:gd name="connsiteX56" fmla="*/ 638028 w 914253"/>
              <a:gd name="connsiteY56" fmla="*/ 1010621 h 1026496"/>
              <a:gd name="connsiteX57" fmla="*/ 558653 w 914253"/>
              <a:gd name="connsiteY57" fmla="*/ 982046 h 1026496"/>
              <a:gd name="connsiteX58" fmla="*/ 488803 w 914253"/>
              <a:gd name="connsiteY58" fmla="*/ 962997 h 1026496"/>
              <a:gd name="connsiteX59" fmla="*/ 431653 w 914253"/>
              <a:gd name="connsiteY59" fmla="*/ 918546 h 1026496"/>
              <a:gd name="connsiteX60" fmla="*/ 412603 w 914253"/>
              <a:gd name="connsiteY60" fmla="*/ 912196 h 1026496"/>
              <a:gd name="connsiteX0" fmla="*/ 266553 w 914253"/>
              <a:gd name="connsiteY0" fmla="*/ 826472 h 1026496"/>
              <a:gd name="connsiteX1" fmla="*/ 228453 w 914253"/>
              <a:gd name="connsiteY1" fmla="*/ 747096 h 1026496"/>
              <a:gd name="connsiteX2" fmla="*/ 209403 w 914253"/>
              <a:gd name="connsiteY2" fmla="*/ 740746 h 1026496"/>
              <a:gd name="connsiteX3" fmla="*/ 184003 w 914253"/>
              <a:gd name="connsiteY3" fmla="*/ 721696 h 1026496"/>
              <a:gd name="connsiteX4" fmla="*/ 158603 w 914253"/>
              <a:gd name="connsiteY4" fmla="*/ 715346 h 1026496"/>
              <a:gd name="connsiteX5" fmla="*/ 120503 w 914253"/>
              <a:gd name="connsiteY5" fmla="*/ 689946 h 1026496"/>
              <a:gd name="connsiteX6" fmla="*/ 101453 w 914253"/>
              <a:gd name="connsiteY6" fmla="*/ 677246 h 1026496"/>
              <a:gd name="connsiteX7" fmla="*/ 63353 w 914253"/>
              <a:gd name="connsiteY7" fmla="*/ 639146 h 1026496"/>
              <a:gd name="connsiteX8" fmla="*/ 50653 w 914253"/>
              <a:gd name="connsiteY8" fmla="*/ 601046 h 1026496"/>
              <a:gd name="connsiteX9" fmla="*/ 31603 w 914253"/>
              <a:gd name="connsiteY9" fmla="*/ 581996 h 1026496"/>
              <a:gd name="connsiteX10" fmla="*/ 31603 w 914253"/>
              <a:gd name="connsiteY10" fmla="*/ 474046 h 1026496"/>
              <a:gd name="connsiteX11" fmla="*/ 25253 w 914253"/>
              <a:gd name="connsiteY11" fmla="*/ 454996 h 1026496"/>
              <a:gd name="connsiteX12" fmla="*/ 18903 w 914253"/>
              <a:gd name="connsiteY12" fmla="*/ 404196 h 1026496"/>
              <a:gd name="connsiteX13" fmla="*/ 18903 w 914253"/>
              <a:gd name="connsiteY13" fmla="*/ 105746 h 1026496"/>
              <a:gd name="connsiteX14" fmla="*/ 44303 w 914253"/>
              <a:gd name="connsiteY14" fmla="*/ 80346 h 1026496"/>
              <a:gd name="connsiteX15" fmla="*/ 101453 w 914253"/>
              <a:gd name="connsiteY15" fmla="*/ 61296 h 1026496"/>
              <a:gd name="connsiteX16" fmla="*/ 133203 w 914253"/>
              <a:gd name="connsiteY16" fmla="*/ 54946 h 1026496"/>
              <a:gd name="connsiteX17" fmla="*/ 171303 w 914253"/>
              <a:gd name="connsiteY17" fmla="*/ 42246 h 1026496"/>
              <a:gd name="connsiteX18" fmla="*/ 196703 w 914253"/>
              <a:gd name="connsiteY18" fmla="*/ 35896 h 1026496"/>
              <a:gd name="connsiteX19" fmla="*/ 215753 w 914253"/>
              <a:gd name="connsiteY19" fmla="*/ 29546 h 1026496"/>
              <a:gd name="connsiteX20" fmla="*/ 330053 w 914253"/>
              <a:gd name="connsiteY20" fmla="*/ 7321 h 1026496"/>
              <a:gd name="connsiteX21" fmla="*/ 380853 w 914253"/>
              <a:gd name="connsiteY21" fmla="*/ 971 h 1026496"/>
              <a:gd name="connsiteX22" fmla="*/ 425303 w 914253"/>
              <a:gd name="connsiteY22" fmla="*/ 29546 h 1026496"/>
              <a:gd name="connsiteX23" fmla="*/ 444353 w 914253"/>
              <a:gd name="connsiteY23" fmla="*/ 35896 h 1026496"/>
              <a:gd name="connsiteX24" fmla="*/ 463403 w 914253"/>
              <a:gd name="connsiteY24" fmla="*/ 54946 h 1026496"/>
              <a:gd name="connsiteX25" fmla="*/ 501503 w 914253"/>
              <a:gd name="connsiteY25" fmla="*/ 80346 h 1026496"/>
              <a:gd name="connsiteX26" fmla="*/ 514203 w 914253"/>
              <a:gd name="connsiteY26" fmla="*/ 99396 h 1026496"/>
              <a:gd name="connsiteX27" fmla="*/ 552303 w 914253"/>
              <a:gd name="connsiteY27" fmla="*/ 124796 h 1026496"/>
              <a:gd name="connsiteX28" fmla="*/ 571353 w 914253"/>
              <a:gd name="connsiteY28" fmla="*/ 137496 h 1026496"/>
              <a:gd name="connsiteX29" fmla="*/ 590403 w 914253"/>
              <a:gd name="connsiteY29" fmla="*/ 150196 h 1026496"/>
              <a:gd name="connsiteX30" fmla="*/ 615803 w 914253"/>
              <a:gd name="connsiteY30" fmla="*/ 162896 h 1026496"/>
              <a:gd name="connsiteX31" fmla="*/ 672953 w 914253"/>
              <a:gd name="connsiteY31" fmla="*/ 194646 h 1026496"/>
              <a:gd name="connsiteX32" fmla="*/ 704703 w 914253"/>
              <a:gd name="connsiteY32" fmla="*/ 251796 h 1026496"/>
              <a:gd name="connsiteX33" fmla="*/ 711053 w 914253"/>
              <a:gd name="connsiteY33" fmla="*/ 270846 h 1026496"/>
              <a:gd name="connsiteX34" fmla="*/ 717403 w 914253"/>
              <a:gd name="connsiteY34" fmla="*/ 359746 h 1026496"/>
              <a:gd name="connsiteX35" fmla="*/ 736453 w 914253"/>
              <a:gd name="connsiteY35" fmla="*/ 416896 h 1026496"/>
              <a:gd name="connsiteX36" fmla="*/ 765028 w 914253"/>
              <a:gd name="connsiteY36" fmla="*/ 442296 h 1026496"/>
              <a:gd name="connsiteX37" fmla="*/ 799953 w 914253"/>
              <a:gd name="connsiteY37" fmla="*/ 518496 h 1026496"/>
              <a:gd name="connsiteX38" fmla="*/ 806303 w 914253"/>
              <a:gd name="connsiteY38" fmla="*/ 569296 h 1026496"/>
              <a:gd name="connsiteX39" fmla="*/ 825353 w 914253"/>
              <a:gd name="connsiteY39" fmla="*/ 670896 h 1026496"/>
              <a:gd name="connsiteX40" fmla="*/ 831703 w 914253"/>
              <a:gd name="connsiteY40" fmla="*/ 689946 h 1026496"/>
              <a:gd name="connsiteX41" fmla="*/ 857103 w 914253"/>
              <a:gd name="connsiteY41" fmla="*/ 747096 h 1026496"/>
              <a:gd name="connsiteX42" fmla="*/ 863453 w 914253"/>
              <a:gd name="connsiteY42" fmla="*/ 766146 h 1026496"/>
              <a:gd name="connsiteX43" fmla="*/ 869803 w 914253"/>
              <a:gd name="connsiteY43" fmla="*/ 785196 h 1026496"/>
              <a:gd name="connsiteX44" fmla="*/ 882503 w 914253"/>
              <a:gd name="connsiteY44" fmla="*/ 842346 h 1026496"/>
              <a:gd name="connsiteX45" fmla="*/ 888853 w 914253"/>
              <a:gd name="connsiteY45" fmla="*/ 874096 h 1026496"/>
              <a:gd name="connsiteX46" fmla="*/ 895203 w 914253"/>
              <a:gd name="connsiteY46" fmla="*/ 893146 h 1026496"/>
              <a:gd name="connsiteX47" fmla="*/ 914253 w 914253"/>
              <a:gd name="connsiteY47" fmla="*/ 962996 h 1026496"/>
              <a:gd name="connsiteX48" fmla="*/ 907903 w 914253"/>
              <a:gd name="connsiteY48" fmla="*/ 1020146 h 1026496"/>
              <a:gd name="connsiteX49" fmla="*/ 888853 w 914253"/>
              <a:gd name="connsiteY49" fmla="*/ 1026496 h 1026496"/>
              <a:gd name="connsiteX50" fmla="*/ 838053 w 914253"/>
              <a:gd name="connsiteY50" fmla="*/ 1020146 h 1026496"/>
              <a:gd name="connsiteX51" fmla="*/ 822178 w 914253"/>
              <a:gd name="connsiteY51" fmla="*/ 1004271 h 1026496"/>
              <a:gd name="connsiteX52" fmla="*/ 784078 w 914253"/>
              <a:gd name="connsiteY52" fmla="*/ 994746 h 1026496"/>
              <a:gd name="connsiteX53" fmla="*/ 777728 w 914253"/>
              <a:gd name="connsiteY53" fmla="*/ 1023321 h 1026496"/>
              <a:gd name="connsiteX54" fmla="*/ 704703 w 914253"/>
              <a:gd name="connsiteY54" fmla="*/ 1007446 h 1026496"/>
              <a:gd name="connsiteX55" fmla="*/ 657078 w 914253"/>
              <a:gd name="connsiteY55" fmla="*/ 988396 h 1026496"/>
              <a:gd name="connsiteX56" fmla="*/ 638028 w 914253"/>
              <a:gd name="connsiteY56" fmla="*/ 1010621 h 1026496"/>
              <a:gd name="connsiteX57" fmla="*/ 558653 w 914253"/>
              <a:gd name="connsiteY57" fmla="*/ 982046 h 1026496"/>
              <a:gd name="connsiteX58" fmla="*/ 488803 w 914253"/>
              <a:gd name="connsiteY58" fmla="*/ 962997 h 1026496"/>
              <a:gd name="connsiteX59" fmla="*/ 431653 w 914253"/>
              <a:gd name="connsiteY59" fmla="*/ 918546 h 1026496"/>
              <a:gd name="connsiteX60" fmla="*/ 396728 w 914253"/>
              <a:gd name="connsiteY60" fmla="*/ 937596 h 1026496"/>
              <a:gd name="connsiteX0" fmla="*/ 266553 w 914253"/>
              <a:gd name="connsiteY0" fmla="*/ 826472 h 1026496"/>
              <a:gd name="connsiteX1" fmla="*/ 209403 w 914253"/>
              <a:gd name="connsiteY1" fmla="*/ 740746 h 1026496"/>
              <a:gd name="connsiteX2" fmla="*/ 184003 w 914253"/>
              <a:gd name="connsiteY2" fmla="*/ 721696 h 1026496"/>
              <a:gd name="connsiteX3" fmla="*/ 158603 w 914253"/>
              <a:gd name="connsiteY3" fmla="*/ 715346 h 1026496"/>
              <a:gd name="connsiteX4" fmla="*/ 120503 w 914253"/>
              <a:gd name="connsiteY4" fmla="*/ 689946 h 1026496"/>
              <a:gd name="connsiteX5" fmla="*/ 101453 w 914253"/>
              <a:gd name="connsiteY5" fmla="*/ 677246 h 1026496"/>
              <a:gd name="connsiteX6" fmla="*/ 63353 w 914253"/>
              <a:gd name="connsiteY6" fmla="*/ 639146 h 1026496"/>
              <a:gd name="connsiteX7" fmla="*/ 50653 w 914253"/>
              <a:gd name="connsiteY7" fmla="*/ 601046 h 1026496"/>
              <a:gd name="connsiteX8" fmla="*/ 31603 w 914253"/>
              <a:gd name="connsiteY8" fmla="*/ 581996 h 1026496"/>
              <a:gd name="connsiteX9" fmla="*/ 31603 w 914253"/>
              <a:gd name="connsiteY9" fmla="*/ 474046 h 1026496"/>
              <a:gd name="connsiteX10" fmla="*/ 25253 w 914253"/>
              <a:gd name="connsiteY10" fmla="*/ 454996 h 1026496"/>
              <a:gd name="connsiteX11" fmla="*/ 18903 w 914253"/>
              <a:gd name="connsiteY11" fmla="*/ 404196 h 1026496"/>
              <a:gd name="connsiteX12" fmla="*/ 18903 w 914253"/>
              <a:gd name="connsiteY12" fmla="*/ 105746 h 1026496"/>
              <a:gd name="connsiteX13" fmla="*/ 44303 w 914253"/>
              <a:gd name="connsiteY13" fmla="*/ 80346 h 1026496"/>
              <a:gd name="connsiteX14" fmla="*/ 101453 w 914253"/>
              <a:gd name="connsiteY14" fmla="*/ 61296 h 1026496"/>
              <a:gd name="connsiteX15" fmla="*/ 133203 w 914253"/>
              <a:gd name="connsiteY15" fmla="*/ 54946 h 1026496"/>
              <a:gd name="connsiteX16" fmla="*/ 171303 w 914253"/>
              <a:gd name="connsiteY16" fmla="*/ 42246 h 1026496"/>
              <a:gd name="connsiteX17" fmla="*/ 196703 w 914253"/>
              <a:gd name="connsiteY17" fmla="*/ 35896 h 1026496"/>
              <a:gd name="connsiteX18" fmla="*/ 215753 w 914253"/>
              <a:gd name="connsiteY18" fmla="*/ 29546 h 1026496"/>
              <a:gd name="connsiteX19" fmla="*/ 330053 w 914253"/>
              <a:gd name="connsiteY19" fmla="*/ 7321 h 1026496"/>
              <a:gd name="connsiteX20" fmla="*/ 380853 w 914253"/>
              <a:gd name="connsiteY20" fmla="*/ 971 h 1026496"/>
              <a:gd name="connsiteX21" fmla="*/ 425303 w 914253"/>
              <a:gd name="connsiteY21" fmla="*/ 29546 h 1026496"/>
              <a:gd name="connsiteX22" fmla="*/ 444353 w 914253"/>
              <a:gd name="connsiteY22" fmla="*/ 35896 h 1026496"/>
              <a:gd name="connsiteX23" fmla="*/ 463403 w 914253"/>
              <a:gd name="connsiteY23" fmla="*/ 54946 h 1026496"/>
              <a:gd name="connsiteX24" fmla="*/ 501503 w 914253"/>
              <a:gd name="connsiteY24" fmla="*/ 80346 h 1026496"/>
              <a:gd name="connsiteX25" fmla="*/ 514203 w 914253"/>
              <a:gd name="connsiteY25" fmla="*/ 99396 h 1026496"/>
              <a:gd name="connsiteX26" fmla="*/ 552303 w 914253"/>
              <a:gd name="connsiteY26" fmla="*/ 124796 h 1026496"/>
              <a:gd name="connsiteX27" fmla="*/ 571353 w 914253"/>
              <a:gd name="connsiteY27" fmla="*/ 137496 h 1026496"/>
              <a:gd name="connsiteX28" fmla="*/ 590403 w 914253"/>
              <a:gd name="connsiteY28" fmla="*/ 150196 h 1026496"/>
              <a:gd name="connsiteX29" fmla="*/ 615803 w 914253"/>
              <a:gd name="connsiteY29" fmla="*/ 162896 h 1026496"/>
              <a:gd name="connsiteX30" fmla="*/ 672953 w 914253"/>
              <a:gd name="connsiteY30" fmla="*/ 194646 h 1026496"/>
              <a:gd name="connsiteX31" fmla="*/ 704703 w 914253"/>
              <a:gd name="connsiteY31" fmla="*/ 251796 h 1026496"/>
              <a:gd name="connsiteX32" fmla="*/ 711053 w 914253"/>
              <a:gd name="connsiteY32" fmla="*/ 270846 h 1026496"/>
              <a:gd name="connsiteX33" fmla="*/ 717403 w 914253"/>
              <a:gd name="connsiteY33" fmla="*/ 359746 h 1026496"/>
              <a:gd name="connsiteX34" fmla="*/ 736453 w 914253"/>
              <a:gd name="connsiteY34" fmla="*/ 416896 h 1026496"/>
              <a:gd name="connsiteX35" fmla="*/ 765028 w 914253"/>
              <a:gd name="connsiteY35" fmla="*/ 442296 h 1026496"/>
              <a:gd name="connsiteX36" fmla="*/ 799953 w 914253"/>
              <a:gd name="connsiteY36" fmla="*/ 518496 h 1026496"/>
              <a:gd name="connsiteX37" fmla="*/ 806303 w 914253"/>
              <a:gd name="connsiteY37" fmla="*/ 569296 h 1026496"/>
              <a:gd name="connsiteX38" fmla="*/ 825353 w 914253"/>
              <a:gd name="connsiteY38" fmla="*/ 670896 h 1026496"/>
              <a:gd name="connsiteX39" fmla="*/ 831703 w 914253"/>
              <a:gd name="connsiteY39" fmla="*/ 689946 h 1026496"/>
              <a:gd name="connsiteX40" fmla="*/ 857103 w 914253"/>
              <a:gd name="connsiteY40" fmla="*/ 747096 h 1026496"/>
              <a:gd name="connsiteX41" fmla="*/ 863453 w 914253"/>
              <a:gd name="connsiteY41" fmla="*/ 766146 h 1026496"/>
              <a:gd name="connsiteX42" fmla="*/ 869803 w 914253"/>
              <a:gd name="connsiteY42" fmla="*/ 785196 h 1026496"/>
              <a:gd name="connsiteX43" fmla="*/ 882503 w 914253"/>
              <a:gd name="connsiteY43" fmla="*/ 842346 h 1026496"/>
              <a:gd name="connsiteX44" fmla="*/ 888853 w 914253"/>
              <a:gd name="connsiteY44" fmla="*/ 874096 h 1026496"/>
              <a:gd name="connsiteX45" fmla="*/ 895203 w 914253"/>
              <a:gd name="connsiteY45" fmla="*/ 893146 h 1026496"/>
              <a:gd name="connsiteX46" fmla="*/ 914253 w 914253"/>
              <a:gd name="connsiteY46" fmla="*/ 962996 h 1026496"/>
              <a:gd name="connsiteX47" fmla="*/ 907903 w 914253"/>
              <a:gd name="connsiteY47" fmla="*/ 1020146 h 1026496"/>
              <a:gd name="connsiteX48" fmla="*/ 888853 w 914253"/>
              <a:gd name="connsiteY48" fmla="*/ 1026496 h 1026496"/>
              <a:gd name="connsiteX49" fmla="*/ 838053 w 914253"/>
              <a:gd name="connsiteY49" fmla="*/ 1020146 h 1026496"/>
              <a:gd name="connsiteX50" fmla="*/ 822178 w 914253"/>
              <a:gd name="connsiteY50" fmla="*/ 1004271 h 1026496"/>
              <a:gd name="connsiteX51" fmla="*/ 784078 w 914253"/>
              <a:gd name="connsiteY51" fmla="*/ 994746 h 1026496"/>
              <a:gd name="connsiteX52" fmla="*/ 777728 w 914253"/>
              <a:gd name="connsiteY52" fmla="*/ 1023321 h 1026496"/>
              <a:gd name="connsiteX53" fmla="*/ 704703 w 914253"/>
              <a:gd name="connsiteY53" fmla="*/ 1007446 h 1026496"/>
              <a:gd name="connsiteX54" fmla="*/ 657078 w 914253"/>
              <a:gd name="connsiteY54" fmla="*/ 988396 h 1026496"/>
              <a:gd name="connsiteX55" fmla="*/ 638028 w 914253"/>
              <a:gd name="connsiteY55" fmla="*/ 1010621 h 1026496"/>
              <a:gd name="connsiteX56" fmla="*/ 558653 w 914253"/>
              <a:gd name="connsiteY56" fmla="*/ 982046 h 1026496"/>
              <a:gd name="connsiteX57" fmla="*/ 488803 w 914253"/>
              <a:gd name="connsiteY57" fmla="*/ 962997 h 1026496"/>
              <a:gd name="connsiteX58" fmla="*/ 431653 w 914253"/>
              <a:gd name="connsiteY58" fmla="*/ 918546 h 1026496"/>
              <a:gd name="connsiteX59" fmla="*/ 396728 w 914253"/>
              <a:gd name="connsiteY59" fmla="*/ 937596 h 1026496"/>
              <a:gd name="connsiteX0" fmla="*/ 266553 w 914253"/>
              <a:gd name="connsiteY0" fmla="*/ 826472 h 1026496"/>
              <a:gd name="connsiteX1" fmla="*/ 206228 w 914253"/>
              <a:gd name="connsiteY1" fmla="*/ 750271 h 1026496"/>
              <a:gd name="connsiteX2" fmla="*/ 184003 w 914253"/>
              <a:gd name="connsiteY2" fmla="*/ 721696 h 1026496"/>
              <a:gd name="connsiteX3" fmla="*/ 158603 w 914253"/>
              <a:gd name="connsiteY3" fmla="*/ 715346 h 1026496"/>
              <a:gd name="connsiteX4" fmla="*/ 120503 w 914253"/>
              <a:gd name="connsiteY4" fmla="*/ 689946 h 1026496"/>
              <a:gd name="connsiteX5" fmla="*/ 101453 w 914253"/>
              <a:gd name="connsiteY5" fmla="*/ 677246 h 1026496"/>
              <a:gd name="connsiteX6" fmla="*/ 63353 w 914253"/>
              <a:gd name="connsiteY6" fmla="*/ 639146 h 1026496"/>
              <a:gd name="connsiteX7" fmla="*/ 50653 w 914253"/>
              <a:gd name="connsiteY7" fmla="*/ 601046 h 1026496"/>
              <a:gd name="connsiteX8" fmla="*/ 31603 w 914253"/>
              <a:gd name="connsiteY8" fmla="*/ 581996 h 1026496"/>
              <a:gd name="connsiteX9" fmla="*/ 31603 w 914253"/>
              <a:gd name="connsiteY9" fmla="*/ 474046 h 1026496"/>
              <a:gd name="connsiteX10" fmla="*/ 25253 w 914253"/>
              <a:gd name="connsiteY10" fmla="*/ 454996 h 1026496"/>
              <a:gd name="connsiteX11" fmla="*/ 18903 w 914253"/>
              <a:gd name="connsiteY11" fmla="*/ 404196 h 1026496"/>
              <a:gd name="connsiteX12" fmla="*/ 18903 w 914253"/>
              <a:gd name="connsiteY12" fmla="*/ 105746 h 1026496"/>
              <a:gd name="connsiteX13" fmla="*/ 44303 w 914253"/>
              <a:gd name="connsiteY13" fmla="*/ 80346 h 1026496"/>
              <a:gd name="connsiteX14" fmla="*/ 101453 w 914253"/>
              <a:gd name="connsiteY14" fmla="*/ 61296 h 1026496"/>
              <a:gd name="connsiteX15" fmla="*/ 133203 w 914253"/>
              <a:gd name="connsiteY15" fmla="*/ 54946 h 1026496"/>
              <a:gd name="connsiteX16" fmla="*/ 171303 w 914253"/>
              <a:gd name="connsiteY16" fmla="*/ 42246 h 1026496"/>
              <a:gd name="connsiteX17" fmla="*/ 196703 w 914253"/>
              <a:gd name="connsiteY17" fmla="*/ 35896 h 1026496"/>
              <a:gd name="connsiteX18" fmla="*/ 215753 w 914253"/>
              <a:gd name="connsiteY18" fmla="*/ 29546 h 1026496"/>
              <a:gd name="connsiteX19" fmla="*/ 330053 w 914253"/>
              <a:gd name="connsiteY19" fmla="*/ 7321 h 1026496"/>
              <a:gd name="connsiteX20" fmla="*/ 380853 w 914253"/>
              <a:gd name="connsiteY20" fmla="*/ 971 h 1026496"/>
              <a:gd name="connsiteX21" fmla="*/ 425303 w 914253"/>
              <a:gd name="connsiteY21" fmla="*/ 29546 h 1026496"/>
              <a:gd name="connsiteX22" fmla="*/ 444353 w 914253"/>
              <a:gd name="connsiteY22" fmla="*/ 35896 h 1026496"/>
              <a:gd name="connsiteX23" fmla="*/ 463403 w 914253"/>
              <a:gd name="connsiteY23" fmla="*/ 54946 h 1026496"/>
              <a:gd name="connsiteX24" fmla="*/ 501503 w 914253"/>
              <a:gd name="connsiteY24" fmla="*/ 80346 h 1026496"/>
              <a:gd name="connsiteX25" fmla="*/ 514203 w 914253"/>
              <a:gd name="connsiteY25" fmla="*/ 99396 h 1026496"/>
              <a:gd name="connsiteX26" fmla="*/ 552303 w 914253"/>
              <a:gd name="connsiteY26" fmla="*/ 124796 h 1026496"/>
              <a:gd name="connsiteX27" fmla="*/ 571353 w 914253"/>
              <a:gd name="connsiteY27" fmla="*/ 137496 h 1026496"/>
              <a:gd name="connsiteX28" fmla="*/ 590403 w 914253"/>
              <a:gd name="connsiteY28" fmla="*/ 150196 h 1026496"/>
              <a:gd name="connsiteX29" fmla="*/ 615803 w 914253"/>
              <a:gd name="connsiteY29" fmla="*/ 162896 h 1026496"/>
              <a:gd name="connsiteX30" fmla="*/ 672953 w 914253"/>
              <a:gd name="connsiteY30" fmla="*/ 194646 h 1026496"/>
              <a:gd name="connsiteX31" fmla="*/ 704703 w 914253"/>
              <a:gd name="connsiteY31" fmla="*/ 251796 h 1026496"/>
              <a:gd name="connsiteX32" fmla="*/ 711053 w 914253"/>
              <a:gd name="connsiteY32" fmla="*/ 270846 h 1026496"/>
              <a:gd name="connsiteX33" fmla="*/ 717403 w 914253"/>
              <a:gd name="connsiteY33" fmla="*/ 359746 h 1026496"/>
              <a:gd name="connsiteX34" fmla="*/ 736453 w 914253"/>
              <a:gd name="connsiteY34" fmla="*/ 416896 h 1026496"/>
              <a:gd name="connsiteX35" fmla="*/ 765028 w 914253"/>
              <a:gd name="connsiteY35" fmla="*/ 442296 h 1026496"/>
              <a:gd name="connsiteX36" fmla="*/ 799953 w 914253"/>
              <a:gd name="connsiteY36" fmla="*/ 518496 h 1026496"/>
              <a:gd name="connsiteX37" fmla="*/ 806303 w 914253"/>
              <a:gd name="connsiteY37" fmla="*/ 569296 h 1026496"/>
              <a:gd name="connsiteX38" fmla="*/ 825353 w 914253"/>
              <a:gd name="connsiteY38" fmla="*/ 670896 h 1026496"/>
              <a:gd name="connsiteX39" fmla="*/ 831703 w 914253"/>
              <a:gd name="connsiteY39" fmla="*/ 689946 h 1026496"/>
              <a:gd name="connsiteX40" fmla="*/ 857103 w 914253"/>
              <a:gd name="connsiteY40" fmla="*/ 747096 h 1026496"/>
              <a:gd name="connsiteX41" fmla="*/ 863453 w 914253"/>
              <a:gd name="connsiteY41" fmla="*/ 766146 h 1026496"/>
              <a:gd name="connsiteX42" fmla="*/ 869803 w 914253"/>
              <a:gd name="connsiteY42" fmla="*/ 785196 h 1026496"/>
              <a:gd name="connsiteX43" fmla="*/ 882503 w 914253"/>
              <a:gd name="connsiteY43" fmla="*/ 842346 h 1026496"/>
              <a:gd name="connsiteX44" fmla="*/ 888853 w 914253"/>
              <a:gd name="connsiteY44" fmla="*/ 874096 h 1026496"/>
              <a:gd name="connsiteX45" fmla="*/ 895203 w 914253"/>
              <a:gd name="connsiteY45" fmla="*/ 893146 h 1026496"/>
              <a:gd name="connsiteX46" fmla="*/ 914253 w 914253"/>
              <a:gd name="connsiteY46" fmla="*/ 962996 h 1026496"/>
              <a:gd name="connsiteX47" fmla="*/ 907903 w 914253"/>
              <a:gd name="connsiteY47" fmla="*/ 1020146 h 1026496"/>
              <a:gd name="connsiteX48" fmla="*/ 888853 w 914253"/>
              <a:gd name="connsiteY48" fmla="*/ 1026496 h 1026496"/>
              <a:gd name="connsiteX49" fmla="*/ 838053 w 914253"/>
              <a:gd name="connsiteY49" fmla="*/ 1020146 h 1026496"/>
              <a:gd name="connsiteX50" fmla="*/ 822178 w 914253"/>
              <a:gd name="connsiteY50" fmla="*/ 1004271 h 1026496"/>
              <a:gd name="connsiteX51" fmla="*/ 784078 w 914253"/>
              <a:gd name="connsiteY51" fmla="*/ 994746 h 1026496"/>
              <a:gd name="connsiteX52" fmla="*/ 777728 w 914253"/>
              <a:gd name="connsiteY52" fmla="*/ 1023321 h 1026496"/>
              <a:gd name="connsiteX53" fmla="*/ 704703 w 914253"/>
              <a:gd name="connsiteY53" fmla="*/ 1007446 h 1026496"/>
              <a:gd name="connsiteX54" fmla="*/ 657078 w 914253"/>
              <a:gd name="connsiteY54" fmla="*/ 988396 h 1026496"/>
              <a:gd name="connsiteX55" fmla="*/ 638028 w 914253"/>
              <a:gd name="connsiteY55" fmla="*/ 1010621 h 1026496"/>
              <a:gd name="connsiteX56" fmla="*/ 558653 w 914253"/>
              <a:gd name="connsiteY56" fmla="*/ 982046 h 1026496"/>
              <a:gd name="connsiteX57" fmla="*/ 488803 w 914253"/>
              <a:gd name="connsiteY57" fmla="*/ 962997 h 1026496"/>
              <a:gd name="connsiteX58" fmla="*/ 431653 w 914253"/>
              <a:gd name="connsiteY58" fmla="*/ 918546 h 1026496"/>
              <a:gd name="connsiteX59" fmla="*/ 396728 w 914253"/>
              <a:gd name="connsiteY59" fmla="*/ 937596 h 1026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914253" h="1026496">
                <a:moveTo>
                  <a:pt x="266553" y="826472"/>
                </a:moveTo>
                <a:cubicBezTo>
                  <a:pt x="254647" y="808613"/>
                  <a:pt x="219986" y="767734"/>
                  <a:pt x="206228" y="750271"/>
                </a:cubicBezTo>
                <a:cubicBezTo>
                  <a:pt x="197761" y="743921"/>
                  <a:pt x="191940" y="727517"/>
                  <a:pt x="184003" y="721696"/>
                </a:cubicBezTo>
                <a:cubicBezTo>
                  <a:pt x="176066" y="715875"/>
                  <a:pt x="166409" y="719249"/>
                  <a:pt x="158603" y="715346"/>
                </a:cubicBezTo>
                <a:cubicBezTo>
                  <a:pt x="144951" y="708520"/>
                  <a:pt x="133203" y="698413"/>
                  <a:pt x="120503" y="689946"/>
                </a:cubicBezTo>
                <a:cubicBezTo>
                  <a:pt x="114153" y="685713"/>
                  <a:pt x="106849" y="682642"/>
                  <a:pt x="101453" y="677246"/>
                </a:cubicBezTo>
                <a:lnTo>
                  <a:pt x="63353" y="639146"/>
                </a:lnTo>
                <a:lnTo>
                  <a:pt x="50653" y="601046"/>
                </a:lnTo>
                <a:lnTo>
                  <a:pt x="31603" y="581996"/>
                </a:lnTo>
                <a:cubicBezTo>
                  <a:pt x="28359" y="546310"/>
                  <a:pt x="32661" y="495213"/>
                  <a:pt x="31603" y="474046"/>
                </a:cubicBezTo>
                <a:cubicBezTo>
                  <a:pt x="30545" y="452879"/>
                  <a:pt x="27370" y="461346"/>
                  <a:pt x="25253" y="454996"/>
                </a:cubicBezTo>
                <a:cubicBezTo>
                  <a:pt x="23136" y="438063"/>
                  <a:pt x="21498" y="421063"/>
                  <a:pt x="18903" y="404196"/>
                </a:cubicBezTo>
                <a:cubicBezTo>
                  <a:pt x="-2165" y="267252"/>
                  <a:pt x="-10126" y="531504"/>
                  <a:pt x="18903" y="105746"/>
                </a:cubicBezTo>
                <a:cubicBezTo>
                  <a:pt x="19310" y="99773"/>
                  <a:pt x="30545" y="87754"/>
                  <a:pt x="44303" y="80346"/>
                </a:cubicBezTo>
                <a:cubicBezTo>
                  <a:pt x="58061" y="72938"/>
                  <a:pt x="81762" y="65234"/>
                  <a:pt x="101453" y="61296"/>
                </a:cubicBezTo>
                <a:cubicBezTo>
                  <a:pt x="112036" y="59179"/>
                  <a:pt x="122790" y="57786"/>
                  <a:pt x="133203" y="54946"/>
                </a:cubicBezTo>
                <a:cubicBezTo>
                  <a:pt x="146118" y="51424"/>
                  <a:pt x="158316" y="45493"/>
                  <a:pt x="171303" y="42246"/>
                </a:cubicBezTo>
                <a:cubicBezTo>
                  <a:pt x="179770" y="40129"/>
                  <a:pt x="188312" y="38294"/>
                  <a:pt x="196703" y="35896"/>
                </a:cubicBezTo>
                <a:cubicBezTo>
                  <a:pt x="203139" y="34057"/>
                  <a:pt x="193528" y="34309"/>
                  <a:pt x="215753" y="29546"/>
                </a:cubicBezTo>
                <a:cubicBezTo>
                  <a:pt x="237978" y="24784"/>
                  <a:pt x="294070" y="9438"/>
                  <a:pt x="330053" y="7321"/>
                </a:cubicBezTo>
                <a:cubicBezTo>
                  <a:pt x="346986" y="5204"/>
                  <a:pt x="364978" y="-2733"/>
                  <a:pt x="380853" y="971"/>
                </a:cubicBezTo>
                <a:cubicBezTo>
                  <a:pt x="396728" y="4675"/>
                  <a:pt x="414720" y="23725"/>
                  <a:pt x="425303" y="29546"/>
                </a:cubicBezTo>
                <a:cubicBezTo>
                  <a:pt x="435886" y="35367"/>
                  <a:pt x="438003" y="33779"/>
                  <a:pt x="444353" y="35896"/>
                </a:cubicBezTo>
                <a:cubicBezTo>
                  <a:pt x="450703" y="42246"/>
                  <a:pt x="456314" y="49433"/>
                  <a:pt x="463403" y="54946"/>
                </a:cubicBezTo>
                <a:cubicBezTo>
                  <a:pt x="475451" y="64317"/>
                  <a:pt x="501503" y="80346"/>
                  <a:pt x="501503" y="80346"/>
                </a:cubicBezTo>
                <a:cubicBezTo>
                  <a:pt x="505736" y="86696"/>
                  <a:pt x="508460" y="94370"/>
                  <a:pt x="514203" y="99396"/>
                </a:cubicBezTo>
                <a:cubicBezTo>
                  <a:pt x="525690" y="109447"/>
                  <a:pt x="539603" y="116329"/>
                  <a:pt x="552303" y="124796"/>
                </a:cubicBezTo>
                <a:lnTo>
                  <a:pt x="571353" y="137496"/>
                </a:lnTo>
                <a:cubicBezTo>
                  <a:pt x="577703" y="141729"/>
                  <a:pt x="583577" y="146783"/>
                  <a:pt x="590403" y="150196"/>
                </a:cubicBezTo>
                <a:cubicBezTo>
                  <a:pt x="598870" y="154429"/>
                  <a:pt x="607686" y="158026"/>
                  <a:pt x="615803" y="162896"/>
                </a:cubicBezTo>
                <a:cubicBezTo>
                  <a:pt x="670390" y="195648"/>
                  <a:pt x="634635" y="181873"/>
                  <a:pt x="672953" y="194646"/>
                </a:cubicBezTo>
                <a:cubicBezTo>
                  <a:pt x="701469" y="223162"/>
                  <a:pt x="689163" y="205177"/>
                  <a:pt x="704703" y="251796"/>
                </a:cubicBezTo>
                <a:lnTo>
                  <a:pt x="711053" y="270846"/>
                </a:lnTo>
                <a:cubicBezTo>
                  <a:pt x="713170" y="300479"/>
                  <a:pt x="712996" y="330366"/>
                  <a:pt x="717403" y="359746"/>
                </a:cubicBezTo>
                <a:lnTo>
                  <a:pt x="736453" y="416896"/>
                </a:lnTo>
                <a:lnTo>
                  <a:pt x="765028" y="442296"/>
                </a:lnTo>
                <a:cubicBezTo>
                  <a:pt x="773495" y="461346"/>
                  <a:pt x="793074" y="497330"/>
                  <a:pt x="799953" y="518496"/>
                </a:cubicBezTo>
                <a:cubicBezTo>
                  <a:pt x="806832" y="539662"/>
                  <a:pt x="769907" y="514701"/>
                  <a:pt x="806303" y="569296"/>
                </a:cubicBezTo>
                <a:cubicBezTo>
                  <a:pt x="813985" y="646117"/>
                  <a:pt x="805926" y="612615"/>
                  <a:pt x="825353" y="670896"/>
                </a:cubicBezTo>
                <a:cubicBezTo>
                  <a:pt x="827470" y="677246"/>
                  <a:pt x="827990" y="684377"/>
                  <a:pt x="831703" y="689946"/>
                </a:cubicBezTo>
                <a:cubicBezTo>
                  <a:pt x="851829" y="720135"/>
                  <a:pt x="841990" y="701756"/>
                  <a:pt x="857103" y="747096"/>
                </a:cubicBezTo>
                <a:lnTo>
                  <a:pt x="863453" y="766146"/>
                </a:lnTo>
                <a:cubicBezTo>
                  <a:pt x="865570" y="772496"/>
                  <a:pt x="868490" y="778632"/>
                  <a:pt x="869803" y="785196"/>
                </a:cubicBezTo>
                <a:cubicBezTo>
                  <a:pt x="888955" y="880955"/>
                  <a:pt x="864568" y="761637"/>
                  <a:pt x="882503" y="842346"/>
                </a:cubicBezTo>
                <a:cubicBezTo>
                  <a:pt x="884844" y="852882"/>
                  <a:pt x="886235" y="863625"/>
                  <a:pt x="888853" y="874096"/>
                </a:cubicBezTo>
                <a:cubicBezTo>
                  <a:pt x="890476" y="880590"/>
                  <a:pt x="893442" y="886688"/>
                  <a:pt x="895203" y="893146"/>
                </a:cubicBezTo>
                <a:cubicBezTo>
                  <a:pt x="916688" y="971925"/>
                  <a:pt x="899637" y="919148"/>
                  <a:pt x="914253" y="962996"/>
                </a:cubicBezTo>
                <a:cubicBezTo>
                  <a:pt x="912136" y="982046"/>
                  <a:pt x="915022" y="1002350"/>
                  <a:pt x="907903" y="1020146"/>
                </a:cubicBezTo>
                <a:cubicBezTo>
                  <a:pt x="905417" y="1026361"/>
                  <a:pt x="895546" y="1026496"/>
                  <a:pt x="888853" y="1026496"/>
                </a:cubicBezTo>
                <a:cubicBezTo>
                  <a:pt x="871788" y="1026496"/>
                  <a:pt x="854986" y="1022263"/>
                  <a:pt x="838053" y="1020146"/>
                </a:cubicBezTo>
                <a:lnTo>
                  <a:pt x="822178" y="1004271"/>
                </a:lnTo>
                <a:cubicBezTo>
                  <a:pt x="809478" y="1001096"/>
                  <a:pt x="791486" y="991571"/>
                  <a:pt x="784078" y="994746"/>
                </a:cubicBezTo>
                <a:cubicBezTo>
                  <a:pt x="776670" y="997921"/>
                  <a:pt x="781961" y="1016971"/>
                  <a:pt x="777728" y="1023321"/>
                </a:cubicBezTo>
                <a:cubicBezTo>
                  <a:pt x="741745" y="1021204"/>
                  <a:pt x="724811" y="1013267"/>
                  <a:pt x="704703" y="1007446"/>
                </a:cubicBezTo>
                <a:cubicBezTo>
                  <a:pt x="684595" y="1001625"/>
                  <a:pt x="668190" y="987867"/>
                  <a:pt x="657078" y="988396"/>
                </a:cubicBezTo>
                <a:cubicBezTo>
                  <a:pt x="645966" y="988925"/>
                  <a:pt x="644378" y="1012738"/>
                  <a:pt x="638028" y="1010621"/>
                </a:cubicBezTo>
                <a:cubicBezTo>
                  <a:pt x="624270" y="1008504"/>
                  <a:pt x="571353" y="986279"/>
                  <a:pt x="558653" y="982046"/>
                </a:cubicBezTo>
                <a:cubicBezTo>
                  <a:pt x="533253" y="970405"/>
                  <a:pt x="509970" y="973580"/>
                  <a:pt x="488803" y="962997"/>
                </a:cubicBezTo>
                <a:cubicBezTo>
                  <a:pt x="467636" y="952414"/>
                  <a:pt x="443824" y="923309"/>
                  <a:pt x="431653" y="918546"/>
                </a:cubicBezTo>
                <a:cubicBezTo>
                  <a:pt x="425303" y="916429"/>
                  <a:pt x="402715" y="940589"/>
                  <a:pt x="396728" y="937596"/>
                </a:cubicBezTo>
              </a:path>
            </a:pathLst>
          </a:custGeom>
          <a:noFill/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261DD7BB-2A2B-4B61-A41A-D816BB22768D}"/>
              </a:ext>
            </a:extLst>
          </p:cNvPr>
          <p:cNvSpPr/>
          <p:nvPr/>
        </p:nvSpPr>
        <p:spPr>
          <a:xfrm>
            <a:off x="1211607" y="3662645"/>
            <a:ext cx="2871569" cy="1948081"/>
          </a:xfrm>
          <a:custGeom>
            <a:avLst/>
            <a:gdLst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17611 w 2989628"/>
              <a:gd name="connsiteY42" fmla="*/ 1198694 h 1894283"/>
              <a:gd name="connsiteX43" fmla="*/ 640471 w 2989628"/>
              <a:gd name="connsiteY43" fmla="*/ 1191074 h 1894283"/>
              <a:gd name="connsiteX44" fmla="*/ 724291 w 2989628"/>
              <a:gd name="connsiteY44" fmla="*/ 1175834 h 1894283"/>
              <a:gd name="connsiteX45" fmla="*/ 739531 w 2989628"/>
              <a:gd name="connsiteY45" fmla="*/ 1152974 h 1894283"/>
              <a:gd name="connsiteX46" fmla="*/ 701431 w 2989628"/>
              <a:gd name="connsiteY46" fmla="*/ 1122494 h 1894283"/>
              <a:gd name="connsiteX47" fmla="*/ 693811 w 2989628"/>
              <a:gd name="connsiteY47" fmla="*/ 992954 h 1894283"/>
              <a:gd name="connsiteX48" fmla="*/ 716671 w 2989628"/>
              <a:gd name="connsiteY48" fmla="*/ 985334 h 1894283"/>
              <a:gd name="connsiteX49" fmla="*/ 747151 w 2989628"/>
              <a:gd name="connsiteY49" fmla="*/ 970094 h 1894283"/>
              <a:gd name="connsiteX50" fmla="*/ 762391 w 2989628"/>
              <a:gd name="connsiteY50" fmla="*/ 947234 h 1894283"/>
              <a:gd name="connsiteX51" fmla="*/ 747151 w 2989628"/>
              <a:gd name="connsiteY51" fmla="*/ 992954 h 1894283"/>
              <a:gd name="connsiteX52" fmla="*/ 731911 w 2989628"/>
              <a:gd name="connsiteY52" fmla="*/ 1069154 h 1894283"/>
              <a:gd name="connsiteX53" fmla="*/ 747151 w 2989628"/>
              <a:gd name="connsiteY53" fmla="*/ 1092014 h 1894283"/>
              <a:gd name="connsiteX54" fmla="*/ 861451 w 2989628"/>
              <a:gd name="connsiteY54" fmla="*/ 1061534 h 1894283"/>
              <a:gd name="connsiteX55" fmla="*/ 846211 w 2989628"/>
              <a:gd name="connsiteY55" fmla="*/ 1038674 h 1894283"/>
              <a:gd name="connsiteX56" fmla="*/ 808111 w 2989628"/>
              <a:gd name="connsiteY56" fmla="*/ 1008194 h 1894283"/>
              <a:gd name="connsiteX57" fmla="*/ 830971 w 2989628"/>
              <a:gd name="connsiteY57" fmla="*/ 939614 h 1894283"/>
              <a:gd name="connsiteX58" fmla="*/ 853831 w 2989628"/>
              <a:gd name="connsiteY58" fmla="*/ 924374 h 1894283"/>
              <a:gd name="connsiteX59" fmla="*/ 853831 w 2989628"/>
              <a:gd name="connsiteY59" fmla="*/ 665294 h 1894283"/>
              <a:gd name="connsiteX60" fmla="*/ 876691 w 2989628"/>
              <a:gd name="connsiteY60" fmla="*/ 657674 h 1894283"/>
              <a:gd name="connsiteX61" fmla="*/ 914791 w 2989628"/>
              <a:gd name="connsiteY61" fmla="*/ 665294 h 1894283"/>
              <a:gd name="connsiteX62" fmla="*/ 907171 w 2989628"/>
              <a:gd name="connsiteY62" fmla="*/ 711014 h 1894283"/>
              <a:gd name="connsiteX63" fmla="*/ 891931 w 2989628"/>
              <a:gd name="connsiteY63" fmla="*/ 764354 h 1894283"/>
              <a:gd name="connsiteX64" fmla="*/ 884311 w 2989628"/>
              <a:gd name="connsiteY64" fmla="*/ 802454 h 1894283"/>
              <a:gd name="connsiteX65" fmla="*/ 876691 w 2989628"/>
              <a:gd name="connsiteY65" fmla="*/ 909134 h 1894283"/>
              <a:gd name="connsiteX66" fmla="*/ 869071 w 2989628"/>
              <a:gd name="connsiteY66" fmla="*/ 931994 h 1894283"/>
              <a:gd name="connsiteX67" fmla="*/ 876691 w 2989628"/>
              <a:gd name="connsiteY67" fmla="*/ 1114874 h 1894283"/>
              <a:gd name="connsiteX68" fmla="*/ 891931 w 2989628"/>
              <a:gd name="connsiteY68" fmla="*/ 1137734 h 1894283"/>
              <a:gd name="connsiteX69" fmla="*/ 899551 w 2989628"/>
              <a:gd name="connsiteY69" fmla="*/ 1160594 h 1894283"/>
              <a:gd name="connsiteX70" fmla="*/ 922411 w 2989628"/>
              <a:gd name="connsiteY70" fmla="*/ 1183454 h 1894283"/>
              <a:gd name="connsiteX71" fmla="*/ 937651 w 2989628"/>
              <a:gd name="connsiteY71" fmla="*/ 1137734 h 1894283"/>
              <a:gd name="connsiteX72" fmla="*/ 968131 w 2989628"/>
              <a:gd name="connsiteY72" fmla="*/ 1092014 h 1894283"/>
              <a:gd name="connsiteX73" fmla="*/ 1013851 w 2989628"/>
              <a:gd name="connsiteY73" fmla="*/ 1076774 h 1894283"/>
              <a:gd name="connsiteX74" fmla="*/ 1006231 w 2989628"/>
              <a:gd name="connsiteY74" fmla="*/ 1046294 h 1894283"/>
              <a:gd name="connsiteX75" fmla="*/ 960511 w 2989628"/>
              <a:gd name="connsiteY75" fmla="*/ 1031054 h 1894283"/>
              <a:gd name="connsiteX76" fmla="*/ 937651 w 2989628"/>
              <a:gd name="connsiteY76" fmla="*/ 1015814 h 1894283"/>
              <a:gd name="connsiteX77" fmla="*/ 930031 w 2989628"/>
              <a:gd name="connsiteY77" fmla="*/ 992954 h 1894283"/>
              <a:gd name="connsiteX78" fmla="*/ 1021471 w 2989628"/>
              <a:gd name="connsiteY78" fmla="*/ 970094 h 1894283"/>
              <a:gd name="connsiteX79" fmla="*/ 1067191 w 2989628"/>
              <a:gd name="connsiteY79" fmla="*/ 992954 h 1894283"/>
              <a:gd name="connsiteX80" fmla="*/ 1090051 w 2989628"/>
              <a:gd name="connsiteY80" fmla="*/ 1000574 h 1894283"/>
              <a:gd name="connsiteX81" fmla="*/ 1143391 w 2989628"/>
              <a:gd name="connsiteY81" fmla="*/ 1031054 h 1894283"/>
              <a:gd name="connsiteX82" fmla="*/ 1166251 w 2989628"/>
              <a:gd name="connsiteY82" fmla="*/ 1038674 h 1894283"/>
              <a:gd name="connsiteX83" fmla="*/ 1189111 w 2989628"/>
              <a:gd name="connsiteY83" fmla="*/ 1023434 h 1894283"/>
              <a:gd name="connsiteX84" fmla="*/ 1158631 w 2989628"/>
              <a:gd name="connsiteY84" fmla="*/ 939614 h 1894283"/>
              <a:gd name="connsiteX85" fmla="*/ 1143391 w 2989628"/>
              <a:gd name="connsiteY85" fmla="*/ 916754 h 1894283"/>
              <a:gd name="connsiteX86" fmla="*/ 1135771 w 2989628"/>
              <a:gd name="connsiteY86" fmla="*/ 855794 h 1894283"/>
              <a:gd name="connsiteX87" fmla="*/ 1128151 w 2989628"/>
              <a:gd name="connsiteY87" fmla="*/ 825314 h 1894283"/>
              <a:gd name="connsiteX88" fmla="*/ 1158631 w 2989628"/>
              <a:gd name="connsiteY88" fmla="*/ 756734 h 1894283"/>
              <a:gd name="connsiteX89" fmla="*/ 1181491 w 2989628"/>
              <a:gd name="connsiteY89" fmla="*/ 771974 h 1894283"/>
              <a:gd name="connsiteX90" fmla="*/ 1196731 w 2989628"/>
              <a:gd name="connsiteY90" fmla="*/ 794834 h 1894283"/>
              <a:gd name="connsiteX91" fmla="*/ 1204351 w 2989628"/>
              <a:gd name="connsiteY91" fmla="*/ 832934 h 1894283"/>
              <a:gd name="connsiteX92" fmla="*/ 1227211 w 2989628"/>
              <a:gd name="connsiteY92" fmla="*/ 848174 h 1894283"/>
              <a:gd name="connsiteX93" fmla="*/ 1272931 w 2989628"/>
              <a:gd name="connsiteY93" fmla="*/ 863414 h 1894283"/>
              <a:gd name="connsiteX94" fmla="*/ 1234831 w 2989628"/>
              <a:gd name="connsiteY94" fmla="*/ 947234 h 1894283"/>
              <a:gd name="connsiteX95" fmla="*/ 1265311 w 2989628"/>
              <a:gd name="connsiteY95" fmla="*/ 1000574 h 1894283"/>
              <a:gd name="connsiteX96" fmla="*/ 1272931 w 2989628"/>
              <a:gd name="connsiteY96" fmla="*/ 1023434 h 1894283"/>
              <a:gd name="connsiteX97" fmla="*/ 1333891 w 2989628"/>
              <a:gd name="connsiteY97" fmla="*/ 1046294 h 1894283"/>
              <a:gd name="connsiteX98" fmla="*/ 1379611 w 2989628"/>
              <a:gd name="connsiteY98" fmla="*/ 1061534 h 1894283"/>
              <a:gd name="connsiteX99" fmla="*/ 1402471 w 2989628"/>
              <a:gd name="connsiteY99" fmla="*/ 1046294 h 1894283"/>
              <a:gd name="connsiteX100" fmla="*/ 1410091 w 2989628"/>
              <a:gd name="connsiteY100" fmla="*/ 1000574 h 1894283"/>
              <a:gd name="connsiteX101" fmla="*/ 1417711 w 2989628"/>
              <a:gd name="connsiteY101" fmla="*/ 977714 h 1894283"/>
              <a:gd name="connsiteX102" fmla="*/ 1425331 w 2989628"/>
              <a:gd name="connsiteY102" fmla="*/ 947234 h 1894283"/>
              <a:gd name="connsiteX103" fmla="*/ 1463431 w 2989628"/>
              <a:gd name="connsiteY103" fmla="*/ 901514 h 1894283"/>
              <a:gd name="connsiteX104" fmla="*/ 1478671 w 2989628"/>
              <a:gd name="connsiteY104" fmla="*/ 878654 h 1894283"/>
              <a:gd name="connsiteX105" fmla="*/ 1524391 w 2989628"/>
              <a:gd name="connsiteY105" fmla="*/ 855794 h 1894283"/>
              <a:gd name="connsiteX106" fmla="*/ 1554871 w 2989628"/>
              <a:gd name="connsiteY106" fmla="*/ 848174 h 1894283"/>
              <a:gd name="connsiteX107" fmla="*/ 1577731 w 2989628"/>
              <a:gd name="connsiteY107" fmla="*/ 832934 h 1894283"/>
              <a:gd name="connsiteX108" fmla="*/ 1608211 w 2989628"/>
              <a:gd name="connsiteY108" fmla="*/ 825314 h 1894283"/>
              <a:gd name="connsiteX109" fmla="*/ 1631071 w 2989628"/>
              <a:gd name="connsiteY109" fmla="*/ 802454 h 1894283"/>
              <a:gd name="connsiteX110" fmla="*/ 1638691 w 2989628"/>
              <a:gd name="connsiteY110" fmla="*/ 771974 h 1894283"/>
              <a:gd name="connsiteX111" fmla="*/ 1653931 w 2989628"/>
              <a:gd name="connsiteY111" fmla="*/ 749114 h 1894283"/>
              <a:gd name="connsiteX112" fmla="*/ 1661551 w 2989628"/>
              <a:gd name="connsiteY112" fmla="*/ 726254 h 1894283"/>
              <a:gd name="connsiteX113" fmla="*/ 1653931 w 2989628"/>
              <a:gd name="connsiteY113" fmla="*/ 330014 h 1894283"/>
              <a:gd name="connsiteX114" fmla="*/ 1623451 w 2989628"/>
              <a:gd name="connsiteY114" fmla="*/ 284294 h 1894283"/>
              <a:gd name="connsiteX115" fmla="*/ 1608211 w 2989628"/>
              <a:gd name="connsiteY115" fmla="*/ 261434 h 1894283"/>
              <a:gd name="connsiteX116" fmla="*/ 1577731 w 2989628"/>
              <a:gd name="connsiteY116" fmla="*/ 208094 h 1894283"/>
              <a:gd name="connsiteX117" fmla="*/ 1585351 w 2989628"/>
              <a:gd name="connsiteY117" fmla="*/ 185234 h 1894283"/>
              <a:gd name="connsiteX118" fmla="*/ 1608211 w 2989628"/>
              <a:gd name="connsiteY118" fmla="*/ 192854 h 1894283"/>
              <a:gd name="connsiteX119" fmla="*/ 1653931 w 2989628"/>
              <a:gd name="connsiteY119" fmla="*/ 215714 h 1894283"/>
              <a:gd name="connsiteX120" fmla="*/ 1669171 w 2989628"/>
              <a:gd name="connsiteY120" fmla="*/ 192854 h 1894283"/>
              <a:gd name="connsiteX121" fmla="*/ 1661551 w 2989628"/>
              <a:gd name="connsiteY121" fmla="*/ 124274 h 1894283"/>
              <a:gd name="connsiteX122" fmla="*/ 1638691 w 2989628"/>
              <a:gd name="connsiteY122" fmla="*/ 109034 h 1894283"/>
              <a:gd name="connsiteX123" fmla="*/ 1615831 w 2989628"/>
              <a:gd name="connsiteY123" fmla="*/ 101414 h 1894283"/>
              <a:gd name="connsiteX124" fmla="*/ 1592971 w 2989628"/>
              <a:gd name="connsiteY124" fmla="*/ 86174 h 1894283"/>
              <a:gd name="connsiteX125" fmla="*/ 1562491 w 2989628"/>
              <a:gd name="connsiteY125" fmla="*/ 70934 h 1894283"/>
              <a:gd name="connsiteX126" fmla="*/ 1570111 w 2989628"/>
              <a:gd name="connsiteY126" fmla="*/ 2354 h 1894283"/>
              <a:gd name="connsiteX127" fmla="*/ 1592971 w 2989628"/>
              <a:gd name="connsiteY127" fmla="*/ 9974 h 1894283"/>
              <a:gd name="connsiteX128" fmla="*/ 1638691 w 2989628"/>
              <a:gd name="connsiteY128" fmla="*/ 32834 h 1894283"/>
              <a:gd name="connsiteX129" fmla="*/ 1692031 w 2989628"/>
              <a:gd name="connsiteY129" fmla="*/ 70934 h 1894283"/>
              <a:gd name="connsiteX130" fmla="*/ 1722511 w 2989628"/>
              <a:gd name="connsiteY130" fmla="*/ 78554 h 1894283"/>
              <a:gd name="connsiteX131" fmla="*/ 1737751 w 2989628"/>
              <a:gd name="connsiteY131" fmla="*/ 101414 h 1894283"/>
              <a:gd name="connsiteX132" fmla="*/ 1760611 w 2989628"/>
              <a:gd name="connsiteY132" fmla="*/ 124274 h 1894283"/>
              <a:gd name="connsiteX133" fmla="*/ 1768231 w 2989628"/>
              <a:gd name="connsiteY133" fmla="*/ 147134 h 1894283"/>
              <a:gd name="connsiteX134" fmla="*/ 1791091 w 2989628"/>
              <a:gd name="connsiteY134" fmla="*/ 169994 h 1894283"/>
              <a:gd name="connsiteX135" fmla="*/ 1806331 w 2989628"/>
              <a:gd name="connsiteY135" fmla="*/ 192854 h 1894283"/>
              <a:gd name="connsiteX136" fmla="*/ 1829191 w 2989628"/>
              <a:gd name="connsiteY136" fmla="*/ 200474 h 1894283"/>
              <a:gd name="connsiteX137" fmla="*/ 1882531 w 2989628"/>
              <a:gd name="connsiteY137" fmla="*/ 223334 h 1894283"/>
              <a:gd name="connsiteX138" fmla="*/ 1905391 w 2989628"/>
              <a:gd name="connsiteY138" fmla="*/ 238574 h 1894283"/>
              <a:gd name="connsiteX139" fmla="*/ 1928251 w 2989628"/>
              <a:gd name="connsiteY139" fmla="*/ 246194 h 1894283"/>
              <a:gd name="connsiteX140" fmla="*/ 2233051 w 2989628"/>
              <a:gd name="connsiteY140" fmla="*/ 269054 h 1894283"/>
              <a:gd name="connsiteX141" fmla="*/ 2278771 w 2989628"/>
              <a:gd name="connsiteY141" fmla="*/ 307154 h 1894283"/>
              <a:gd name="connsiteX142" fmla="*/ 2301631 w 2989628"/>
              <a:gd name="connsiteY142" fmla="*/ 314774 h 1894283"/>
              <a:gd name="connsiteX143" fmla="*/ 2324491 w 2989628"/>
              <a:gd name="connsiteY143" fmla="*/ 337634 h 1894283"/>
              <a:gd name="connsiteX144" fmla="*/ 2332111 w 2989628"/>
              <a:gd name="connsiteY144" fmla="*/ 368114 h 1894283"/>
              <a:gd name="connsiteX145" fmla="*/ 2347351 w 2989628"/>
              <a:gd name="connsiteY145" fmla="*/ 413834 h 1894283"/>
              <a:gd name="connsiteX146" fmla="*/ 2362591 w 2989628"/>
              <a:gd name="connsiteY146" fmla="*/ 451934 h 1894283"/>
              <a:gd name="connsiteX147" fmla="*/ 2370211 w 2989628"/>
              <a:gd name="connsiteY147" fmla="*/ 482414 h 1894283"/>
              <a:gd name="connsiteX148" fmla="*/ 2415931 w 2989628"/>
              <a:gd name="connsiteY148" fmla="*/ 558614 h 1894283"/>
              <a:gd name="connsiteX149" fmla="*/ 2431171 w 2989628"/>
              <a:gd name="connsiteY149" fmla="*/ 589094 h 1894283"/>
              <a:gd name="connsiteX150" fmla="*/ 2476891 w 2989628"/>
              <a:gd name="connsiteY150" fmla="*/ 611954 h 1894283"/>
              <a:gd name="connsiteX151" fmla="*/ 2499751 w 2989628"/>
              <a:gd name="connsiteY151" fmla="*/ 627194 h 1894283"/>
              <a:gd name="connsiteX152" fmla="*/ 2537851 w 2989628"/>
              <a:gd name="connsiteY152" fmla="*/ 634814 h 1894283"/>
              <a:gd name="connsiteX153" fmla="*/ 2560711 w 2989628"/>
              <a:gd name="connsiteY153" fmla="*/ 642434 h 1894283"/>
              <a:gd name="connsiteX154" fmla="*/ 2591191 w 2989628"/>
              <a:gd name="connsiteY154" fmla="*/ 688154 h 1894283"/>
              <a:gd name="connsiteX155" fmla="*/ 2583571 w 2989628"/>
              <a:gd name="connsiteY155" fmla="*/ 711014 h 1894283"/>
              <a:gd name="connsiteX156" fmla="*/ 2575951 w 2989628"/>
              <a:gd name="connsiteY156" fmla="*/ 764354 h 1894283"/>
              <a:gd name="connsiteX157" fmla="*/ 2560711 w 2989628"/>
              <a:gd name="connsiteY157" fmla="*/ 810074 h 1894283"/>
              <a:gd name="connsiteX158" fmla="*/ 2568331 w 2989628"/>
              <a:gd name="connsiteY158" fmla="*/ 939614 h 1894283"/>
              <a:gd name="connsiteX159" fmla="*/ 2583571 w 2989628"/>
              <a:gd name="connsiteY159" fmla="*/ 992954 h 1894283"/>
              <a:gd name="connsiteX160" fmla="*/ 2614051 w 2989628"/>
              <a:gd name="connsiteY160" fmla="*/ 1038674 h 1894283"/>
              <a:gd name="connsiteX161" fmla="*/ 2621671 w 2989628"/>
              <a:gd name="connsiteY161" fmla="*/ 1061534 h 1894283"/>
              <a:gd name="connsiteX162" fmla="*/ 2636911 w 2989628"/>
              <a:gd name="connsiteY162" fmla="*/ 1084394 h 1894283"/>
              <a:gd name="connsiteX163" fmla="*/ 2682631 w 2989628"/>
              <a:gd name="connsiteY163" fmla="*/ 1137734 h 1894283"/>
              <a:gd name="connsiteX164" fmla="*/ 2690251 w 2989628"/>
              <a:gd name="connsiteY164" fmla="*/ 1160594 h 1894283"/>
              <a:gd name="connsiteX165" fmla="*/ 2667391 w 2989628"/>
              <a:gd name="connsiteY165" fmla="*/ 1206314 h 1894283"/>
              <a:gd name="connsiteX166" fmla="*/ 2659771 w 2989628"/>
              <a:gd name="connsiteY166" fmla="*/ 1229174 h 1894283"/>
              <a:gd name="connsiteX167" fmla="*/ 2644531 w 2989628"/>
              <a:gd name="connsiteY167" fmla="*/ 1259654 h 1894283"/>
              <a:gd name="connsiteX168" fmla="*/ 2636911 w 2989628"/>
              <a:gd name="connsiteY168" fmla="*/ 1343474 h 1894283"/>
              <a:gd name="connsiteX169" fmla="*/ 2644531 w 2989628"/>
              <a:gd name="connsiteY169" fmla="*/ 1457774 h 1894283"/>
              <a:gd name="connsiteX170" fmla="*/ 2652151 w 2989628"/>
              <a:gd name="connsiteY170" fmla="*/ 1480634 h 1894283"/>
              <a:gd name="connsiteX171" fmla="*/ 2667391 w 2989628"/>
              <a:gd name="connsiteY171" fmla="*/ 1518734 h 1894283"/>
              <a:gd name="connsiteX172" fmla="*/ 2675011 w 2989628"/>
              <a:gd name="connsiteY172" fmla="*/ 1541594 h 1894283"/>
              <a:gd name="connsiteX173" fmla="*/ 2690251 w 2989628"/>
              <a:gd name="connsiteY173" fmla="*/ 1564454 h 1894283"/>
              <a:gd name="connsiteX174" fmla="*/ 2751211 w 2989628"/>
              <a:gd name="connsiteY174" fmla="*/ 1640654 h 1894283"/>
              <a:gd name="connsiteX175" fmla="*/ 2766451 w 2989628"/>
              <a:gd name="connsiteY175" fmla="*/ 1663514 h 1894283"/>
              <a:gd name="connsiteX176" fmla="*/ 2865511 w 2989628"/>
              <a:gd name="connsiteY176" fmla="*/ 1777814 h 1894283"/>
              <a:gd name="connsiteX177" fmla="*/ 2880751 w 2989628"/>
              <a:gd name="connsiteY177" fmla="*/ 1800674 h 1894283"/>
              <a:gd name="connsiteX178" fmla="*/ 2926471 w 2989628"/>
              <a:gd name="connsiteY178" fmla="*/ 1846394 h 1894283"/>
              <a:gd name="connsiteX179" fmla="*/ 2949331 w 2989628"/>
              <a:gd name="connsiteY17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17611 w 2989628"/>
              <a:gd name="connsiteY42" fmla="*/ 1198694 h 1894283"/>
              <a:gd name="connsiteX43" fmla="*/ 640471 w 2989628"/>
              <a:gd name="connsiteY43" fmla="*/ 1191074 h 1894283"/>
              <a:gd name="connsiteX44" fmla="*/ 724291 w 2989628"/>
              <a:gd name="connsiteY44" fmla="*/ 1175834 h 1894283"/>
              <a:gd name="connsiteX45" fmla="*/ 739531 w 2989628"/>
              <a:gd name="connsiteY45" fmla="*/ 1152974 h 1894283"/>
              <a:gd name="connsiteX46" fmla="*/ 701431 w 2989628"/>
              <a:gd name="connsiteY46" fmla="*/ 1122494 h 1894283"/>
              <a:gd name="connsiteX47" fmla="*/ 693811 w 2989628"/>
              <a:gd name="connsiteY47" fmla="*/ 992954 h 1894283"/>
              <a:gd name="connsiteX48" fmla="*/ 716671 w 2989628"/>
              <a:gd name="connsiteY48" fmla="*/ 985334 h 1894283"/>
              <a:gd name="connsiteX49" fmla="*/ 747151 w 2989628"/>
              <a:gd name="connsiteY49" fmla="*/ 970094 h 1894283"/>
              <a:gd name="connsiteX50" fmla="*/ 762391 w 2989628"/>
              <a:gd name="connsiteY50" fmla="*/ 947234 h 1894283"/>
              <a:gd name="connsiteX51" fmla="*/ 747151 w 2989628"/>
              <a:gd name="connsiteY51" fmla="*/ 992954 h 1894283"/>
              <a:gd name="connsiteX52" fmla="*/ 731911 w 2989628"/>
              <a:gd name="connsiteY52" fmla="*/ 1069154 h 1894283"/>
              <a:gd name="connsiteX53" fmla="*/ 747151 w 2989628"/>
              <a:gd name="connsiteY53" fmla="*/ 1092014 h 1894283"/>
              <a:gd name="connsiteX54" fmla="*/ 861451 w 2989628"/>
              <a:gd name="connsiteY54" fmla="*/ 1061534 h 1894283"/>
              <a:gd name="connsiteX55" fmla="*/ 846211 w 2989628"/>
              <a:gd name="connsiteY55" fmla="*/ 1038674 h 1894283"/>
              <a:gd name="connsiteX56" fmla="*/ 808111 w 2989628"/>
              <a:gd name="connsiteY56" fmla="*/ 1008194 h 1894283"/>
              <a:gd name="connsiteX57" fmla="*/ 830971 w 2989628"/>
              <a:gd name="connsiteY57" fmla="*/ 939614 h 1894283"/>
              <a:gd name="connsiteX58" fmla="*/ 853831 w 2989628"/>
              <a:gd name="connsiteY58" fmla="*/ 924374 h 1894283"/>
              <a:gd name="connsiteX59" fmla="*/ 853831 w 2989628"/>
              <a:gd name="connsiteY59" fmla="*/ 665294 h 1894283"/>
              <a:gd name="connsiteX60" fmla="*/ 876691 w 2989628"/>
              <a:gd name="connsiteY60" fmla="*/ 657674 h 1894283"/>
              <a:gd name="connsiteX61" fmla="*/ 914791 w 2989628"/>
              <a:gd name="connsiteY61" fmla="*/ 665294 h 1894283"/>
              <a:gd name="connsiteX62" fmla="*/ 907171 w 2989628"/>
              <a:gd name="connsiteY62" fmla="*/ 711014 h 1894283"/>
              <a:gd name="connsiteX63" fmla="*/ 891931 w 2989628"/>
              <a:gd name="connsiteY63" fmla="*/ 764354 h 1894283"/>
              <a:gd name="connsiteX64" fmla="*/ 884311 w 2989628"/>
              <a:gd name="connsiteY64" fmla="*/ 802454 h 1894283"/>
              <a:gd name="connsiteX65" fmla="*/ 876691 w 2989628"/>
              <a:gd name="connsiteY65" fmla="*/ 909134 h 1894283"/>
              <a:gd name="connsiteX66" fmla="*/ 869071 w 2989628"/>
              <a:gd name="connsiteY66" fmla="*/ 931994 h 1894283"/>
              <a:gd name="connsiteX67" fmla="*/ 876691 w 2989628"/>
              <a:gd name="connsiteY67" fmla="*/ 1114874 h 1894283"/>
              <a:gd name="connsiteX68" fmla="*/ 891931 w 2989628"/>
              <a:gd name="connsiteY68" fmla="*/ 1137734 h 1894283"/>
              <a:gd name="connsiteX69" fmla="*/ 899551 w 2989628"/>
              <a:gd name="connsiteY69" fmla="*/ 1160594 h 1894283"/>
              <a:gd name="connsiteX70" fmla="*/ 922411 w 2989628"/>
              <a:gd name="connsiteY70" fmla="*/ 1183454 h 1894283"/>
              <a:gd name="connsiteX71" fmla="*/ 937651 w 2989628"/>
              <a:gd name="connsiteY71" fmla="*/ 1137734 h 1894283"/>
              <a:gd name="connsiteX72" fmla="*/ 968131 w 2989628"/>
              <a:gd name="connsiteY72" fmla="*/ 1092014 h 1894283"/>
              <a:gd name="connsiteX73" fmla="*/ 1013851 w 2989628"/>
              <a:gd name="connsiteY73" fmla="*/ 1076774 h 1894283"/>
              <a:gd name="connsiteX74" fmla="*/ 1006231 w 2989628"/>
              <a:gd name="connsiteY74" fmla="*/ 1046294 h 1894283"/>
              <a:gd name="connsiteX75" fmla="*/ 960511 w 2989628"/>
              <a:gd name="connsiteY75" fmla="*/ 1031054 h 1894283"/>
              <a:gd name="connsiteX76" fmla="*/ 937651 w 2989628"/>
              <a:gd name="connsiteY76" fmla="*/ 1015814 h 1894283"/>
              <a:gd name="connsiteX77" fmla="*/ 930031 w 2989628"/>
              <a:gd name="connsiteY77" fmla="*/ 992954 h 1894283"/>
              <a:gd name="connsiteX78" fmla="*/ 1021471 w 2989628"/>
              <a:gd name="connsiteY78" fmla="*/ 970094 h 1894283"/>
              <a:gd name="connsiteX79" fmla="*/ 1067191 w 2989628"/>
              <a:gd name="connsiteY79" fmla="*/ 992954 h 1894283"/>
              <a:gd name="connsiteX80" fmla="*/ 1090051 w 2989628"/>
              <a:gd name="connsiteY80" fmla="*/ 1000574 h 1894283"/>
              <a:gd name="connsiteX81" fmla="*/ 1143391 w 2989628"/>
              <a:gd name="connsiteY81" fmla="*/ 1031054 h 1894283"/>
              <a:gd name="connsiteX82" fmla="*/ 1166251 w 2989628"/>
              <a:gd name="connsiteY82" fmla="*/ 1038674 h 1894283"/>
              <a:gd name="connsiteX83" fmla="*/ 1189111 w 2989628"/>
              <a:gd name="connsiteY83" fmla="*/ 1023434 h 1894283"/>
              <a:gd name="connsiteX84" fmla="*/ 1158631 w 2989628"/>
              <a:gd name="connsiteY84" fmla="*/ 939614 h 1894283"/>
              <a:gd name="connsiteX85" fmla="*/ 1143391 w 2989628"/>
              <a:gd name="connsiteY85" fmla="*/ 916754 h 1894283"/>
              <a:gd name="connsiteX86" fmla="*/ 1135771 w 2989628"/>
              <a:gd name="connsiteY86" fmla="*/ 855794 h 1894283"/>
              <a:gd name="connsiteX87" fmla="*/ 1128151 w 2989628"/>
              <a:gd name="connsiteY87" fmla="*/ 825314 h 1894283"/>
              <a:gd name="connsiteX88" fmla="*/ 1158631 w 2989628"/>
              <a:gd name="connsiteY88" fmla="*/ 756734 h 1894283"/>
              <a:gd name="connsiteX89" fmla="*/ 1181491 w 2989628"/>
              <a:gd name="connsiteY89" fmla="*/ 771974 h 1894283"/>
              <a:gd name="connsiteX90" fmla="*/ 1196731 w 2989628"/>
              <a:gd name="connsiteY90" fmla="*/ 794834 h 1894283"/>
              <a:gd name="connsiteX91" fmla="*/ 1204351 w 2989628"/>
              <a:gd name="connsiteY91" fmla="*/ 832934 h 1894283"/>
              <a:gd name="connsiteX92" fmla="*/ 1227211 w 2989628"/>
              <a:gd name="connsiteY92" fmla="*/ 848174 h 1894283"/>
              <a:gd name="connsiteX93" fmla="*/ 1272931 w 2989628"/>
              <a:gd name="connsiteY93" fmla="*/ 863414 h 1894283"/>
              <a:gd name="connsiteX94" fmla="*/ 1234831 w 2989628"/>
              <a:gd name="connsiteY94" fmla="*/ 947234 h 1894283"/>
              <a:gd name="connsiteX95" fmla="*/ 1265311 w 2989628"/>
              <a:gd name="connsiteY95" fmla="*/ 1000574 h 1894283"/>
              <a:gd name="connsiteX96" fmla="*/ 1272931 w 2989628"/>
              <a:gd name="connsiteY96" fmla="*/ 1023434 h 1894283"/>
              <a:gd name="connsiteX97" fmla="*/ 1333891 w 2989628"/>
              <a:gd name="connsiteY97" fmla="*/ 1046294 h 1894283"/>
              <a:gd name="connsiteX98" fmla="*/ 1379611 w 2989628"/>
              <a:gd name="connsiteY98" fmla="*/ 1061534 h 1894283"/>
              <a:gd name="connsiteX99" fmla="*/ 1402471 w 2989628"/>
              <a:gd name="connsiteY99" fmla="*/ 1046294 h 1894283"/>
              <a:gd name="connsiteX100" fmla="*/ 1410091 w 2989628"/>
              <a:gd name="connsiteY100" fmla="*/ 1000574 h 1894283"/>
              <a:gd name="connsiteX101" fmla="*/ 1417711 w 2989628"/>
              <a:gd name="connsiteY101" fmla="*/ 977714 h 1894283"/>
              <a:gd name="connsiteX102" fmla="*/ 1425331 w 2989628"/>
              <a:gd name="connsiteY102" fmla="*/ 947234 h 1894283"/>
              <a:gd name="connsiteX103" fmla="*/ 1463431 w 2989628"/>
              <a:gd name="connsiteY103" fmla="*/ 901514 h 1894283"/>
              <a:gd name="connsiteX104" fmla="*/ 1478671 w 2989628"/>
              <a:gd name="connsiteY104" fmla="*/ 878654 h 1894283"/>
              <a:gd name="connsiteX105" fmla="*/ 1524391 w 2989628"/>
              <a:gd name="connsiteY105" fmla="*/ 855794 h 1894283"/>
              <a:gd name="connsiteX106" fmla="*/ 1554871 w 2989628"/>
              <a:gd name="connsiteY106" fmla="*/ 848174 h 1894283"/>
              <a:gd name="connsiteX107" fmla="*/ 1577731 w 2989628"/>
              <a:gd name="connsiteY107" fmla="*/ 832934 h 1894283"/>
              <a:gd name="connsiteX108" fmla="*/ 1608211 w 2989628"/>
              <a:gd name="connsiteY108" fmla="*/ 825314 h 1894283"/>
              <a:gd name="connsiteX109" fmla="*/ 1631071 w 2989628"/>
              <a:gd name="connsiteY109" fmla="*/ 802454 h 1894283"/>
              <a:gd name="connsiteX110" fmla="*/ 1638691 w 2989628"/>
              <a:gd name="connsiteY110" fmla="*/ 771974 h 1894283"/>
              <a:gd name="connsiteX111" fmla="*/ 1653931 w 2989628"/>
              <a:gd name="connsiteY111" fmla="*/ 749114 h 1894283"/>
              <a:gd name="connsiteX112" fmla="*/ 1661551 w 2989628"/>
              <a:gd name="connsiteY112" fmla="*/ 726254 h 1894283"/>
              <a:gd name="connsiteX113" fmla="*/ 1653931 w 2989628"/>
              <a:gd name="connsiteY113" fmla="*/ 330014 h 1894283"/>
              <a:gd name="connsiteX114" fmla="*/ 1623451 w 2989628"/>
              <a:gd name="connsiteY114" fmla="*/ 284294 h 1894283"/>
              <a:gd name="connsiteX115" fmla="*/ 1608211 w 2989628"/>
              <a:gd name="connsiteY115" fmla="*/ 261434 h 1894283"/>
              <a:gd name="connsiteX116" fmla="*/ 1577731 w 2989628"/>
              <a:gd name="connsiteY116" fmla="*/ 208094 h 1894283"/>
              <a:gd name="connsiteX117" fmla="*/ 1585351 w 2989628"/>
              <a:gd name="connsiteY117" fmla="*/ 185234 h 1894283"/>
              <a:gd name="connsiteX118" fmla="*/ 1608211 w 2989628"/>
              <a:gd name="connsiteY118" fmla="*/ 192854 h 1894283"/>
              <a:gd name="connsiteX119" fmla="*/ 1653931 w 2989628"/>
              <a:gd name="connsiteY119" fmla="*/ 215714 h 1894283"/>
              <a:gd name="connsiteX120" fmla="*/ 1669171 w 2989628"/>
              <a:gd name="connsiteY120" fmla="*/ 192854 h 1894283"/>
              <a:gd name="connsiteX121" fmla="*/ 1661551 w 2989628"/>
              <a:gd name="connsiteY121" fmla="*/ 124274 h 1894283"/>
              <a:gd name="connsiteX122" fmla="*/ 1638691 w 2989628"/>
              <a:gd name="connsiteY122" fmla="*/ 109034 h 1894283"/>
              <a:gd name="connsiteX123" fmla="*/ 1615831 w 2989628"/>
              <a:gd name="connsiteY123" fmla="*/ 101414 h 1894283"/>
              <a:gd name="connsiteX124" fmla="*/ 1592971 w 2989628"/>
              <a:gd name="connsiteY124" fmla="*/ 86174 h 1894283"/>
              <a:gd name="connsiteX125" fmla="*/ 1562491 w 2989628"/>
              <a:gd name="connsiteY125" fmla="*/ 70934 h 1894283"/>
              <a:gd name="connsiteX126" fmla="*/ 1570111 w 2989628"/>
              <a:gd name="connsiteY126" fmla="*/ 2354 h 1894283"/>
              <a:gd name="connsiteX127" fmla="*/ 1592971 w 2989628"/>
              <a:gd name="connsiteY127" fmla="*/ 9974 h 1894283"/>
              <a:gd name="connsiteX128" fmla="*/ 1638691 w 2989628"/>
              <a:gd name="connsiteY128" fmla="*/ 32834 h 1894283"/>
              <a:gd name="connsiteX129" fmla="*/ 1692031 w 2989628"/>
              <a:gd name="connsiteY129" fmla="*/ 70934 h 1894283"/>
              <a:gd name="connsiteX130" fmla="*/ 1722511 w 2989628"/>
              <a:gd name="connsiteY130" fmla="*/ 78554 h 1894283"/>
              <a:gd name="connsiteX131" fmla="*/ 1737751 w 2989628"/>
              <a:gd name="connsiteY131" fmla="*/ 101414 h 1894283"/>
              <a:gd name="connsiteX132" fmla="*/ 1760611 w 2989628"/>
              <a:gd name="connsiteY132" fmla="*/ 124274 h 1894283"/>
              <a:gd name="connsiteX133" fmla="*/ 1768231 w 2989628"/>
              <a:gd name="connsiteY133" fmla="*/ 147134 h 1894283"/>
              <a:gd name="connsiteX134" fmla="*/ 1791091 w 2989628"/>
              <a:gd name="connsiteY134" fmla="*/ 169994 h 1894283"/>
              <a:gd name="connsiteX135" fmla="*/ 1806331 w 2989628"/>
              <a:gd name="connsiteY135" fmla="*/ 192854 h 1894283"/>
              <a:gd name="connsiteX136" fmla="*/ 1829191 w 2989628"/>
              <a:gd name="connsiteY136" fmla="*/ 200474 h 1894283"/>
              <a:gd name="connsiteX137" fmla="*/ 1882531 w 2989628"/>
              <a:gd name="connsiteY137" fmla="*/ 223334 h 1894283"/>
              <a:gd name="connsiteX138" fmla="*/ 1905391 w 2989628"/>
              <a:gd name="connsiteY138" fmla="*/ 238574 h 1894283"/>
              <a:gd name="connsiteX139" fmla="*/ 1928251 w 2989628"/>
              <a:gd name="connsiteY139" fmla="*/ 246194 h 1894283"/>
              <a:gd name="connsiteX140" fmla="*/ 2233051 w 2989628"/>
              <a:gd name="connsiteY140" fmla="*/ 269054 h 1894283"/>
              <a:gd name="connsiteX141" fmla="*/ 2278771 w 2989628"/>
              <a:gd name="connsiteY141" fmla="*/ 307154 h 1894283"/>
              <a:gd name="connsiteX142" fmla="*/ 2301631 w 2989628"/>
              <a:gd name="connsiteY142" fmla="*/ 314774 h 1894283"/>
              <a:gd name="connsiteX143" fmla="*/ 2324491 w 2989628"/>
              <a:gd name="connsiteY143" fmla="*/ 337634 h 1894283"/>
              <a:gd name="connsiteX144" fmla="*/ 2332111 w 2989628"/>
              <a:gd name="connsiteY144" fmla="*/ 368114 h 1894283"/>
              <a:gd name="connsiteX145" fmla="*/ 2347351 w 2989628"/>
              <a:gd name="connsiteY145" fmla="*/ 413834 h 1894283"/>
              <a:gd name="connsiteX146" fmla="*/ 2362591 w 2989628"/>
              <a:gd name="connsiteY146" fmla="*/ 451934 h 1894283"/>
              <a:gd name="connsiteX147" fmla="*/ 2370211 w 2989628"/>
              <a:gd name="connsiteY147" fmla="*/ 482414 h 1894283"/>
              <a:gd name="connsiteX148" fmla="*/ 2415931 w 2989628"/>
              <a:gd name="connsiteY148" fmla="*/ 558614 h 1894283"/>
              <a:gd name="connsiteX149" fmla="*/ 2431171 w 2989628"/>
              <a:gd name="connsiteY149" fmla="*/ 589094 h 1894283"/>
              <a:gd name="connsiteX150" fmla="*/ 2476891 w 2989628"/>
              <a:gd name="connsiteY150" fmla="*/ 611954 h 1894283"/>
              <a:gd name="connsiteX151" fmla="*/ 2499751 w 2989628"/>
              <a:gd name="connsiteY151" fmla="*/ 627194 h 1894283"/>
              <a:gd name="connsiteX152" fmla="*/ 2537851 w 2989628"/>
              <a:gd name="connsiteY152" fmla="*/ 634814 h 1894283"/>
              <a:gd name="connsiteX153" fmla="*/ 2560711 w 2989628"/>
              <a:gd name="connsiteY153" fmla="*/ 642434 h 1894283"/>
              <a:gd name="connsiteX154" fmla="*/ 2591191 w 2989628"/>
              <a:gd name="connsiteY154" fmla="*/ 688154 h 1894283"/>
              <a:gd name="connsiteX155" fmla="*/ 2583571 w 2989628"/>
              <a:gd name="connsiteY155" fmla="*/ 711014 h 1894283"/>
              <a:gd name="connsiteX156" fmla="*/ 2575951 w 2989628"/>
              <a:gd name="connsiteY156" fmla="*/ 764354 h 1894283"/>
              <a:gd name="connsiteX157" fmla="*/ 2560711 w 2989628"/>
              <a:gd name="connsiteY157" fmla="*/ 810074 h 1894283"/>
              <a:gd name="connsiteX158" fmla="*/ 2568331 w 2989628"/>
              <a:gd name="connsiteY158" fmla="*/ 939614 h 1894283"/>
              <a:gd name="connsiteX159" fmla="*/ 2583571 w 2989628"/>
              <a:gd name="connsiteY159" fmla="*/ 992954 h 1894283"/>
              <a:gd name="connsiteX160" fmla="*/ 2614051 w 2989628"/>
              <a:gd name="connsiteY160" fmla="*/ 1038674 h 1894283"/>
              <a:gd name="connsiteX161" fmla="*/ 2621671 w 2989628"/>
              <a:gd name="connsiteY161" fmla="*/ 1061534 h 1894283"/>
              <a:gd name="connsiteX162" fmla="*/ 2636911 w 2989628"/>
              <a:gd name="connsiteY162" fmla="*/ 1084394 h 1894283"/>
              <a:gd name="connsiteX163" fmla="*/ 2682631 w 2989628"/>
              <a:gd name="connsiteY163" fmla="*/ 1137734 h 1894283"/>
              <a:gd name="connsiteX164" fmla="*/ 2690251 w 2989628"/>
              <a:gd name="connsiteY164" fmla="*/ 1160594 h 1894283"/>
              <a:gd name="connsiteX165" fmla="*/ 2667391 w 2989628"/>
              <a:gd name="connsiteY165" fmla="*/ 1206314 h 1894283"/>
              <a:gd name="connsiteX166" fmla="*/ 2659771 w 2989628"/>
              <a:gd name="connsiteY166" fmla="*/ 1229174 h 1894283"/>
              <a:gd name="connsiteX167" fmla="*/ 2644531 w 2989628"/>
              <a:gd name="connsiteY167" fmla="*/ 1259654 h 1894283"/>
              <a:gd name="connsiteX168" fmla="*/ 2636911 w 2989628"/>
              <a:gd name="connsiteY168" fmla="*/ 1343474 h 1894283"/>
              <a:gd name="connsiteX169" fmla="*/ 2644531 w 2989628"/>
              <a:gd name="connsiteY169" fmla="*/ 1457774 h 1894283"/>
              <a:gd name="connsiteX170" fmla="*/ 2652151 w 2989628"/>
              <a:gd name="connsiteY170" fmla="*/ 1480634 h 1894283"/>
              <a:gd name="connsiteX171" fmla="*/ 2667391 w 2989628"/>
              <a:gd name="connsiteY171" fmla="*/ 1518734 h 1894283"/>
              <a:gd name="connsiteX172" fmla="*/ 2675011 w 2989628"/>
              <a:gd name="connsiteY172" fmla="*/ 1541594 h 1894283"/>
              <a:gd name="connsiteX173" fmla="*/ 2690251 w 2989628"/>
              <a:gd name="connsiteY173" fmla="*/ 1564454 h 1894283"/>
              <a:gd name="connsiteX174" fmla="*/ 2751211 w 2989628"/>
              <a:gd name="connsiteY174" fmla="*/ 1640654 h 1894283"/>
              <a:gd name="connsiteX175" fmla="*/ 2766451 w 2989628"/>
              <a:gd name="connsiteY175" fmla="*/ 1663514 h 1894283"/>
              <a:gd name="connsiteX176" fmla="*/ 2865511 w 2989628"/>
              <a:gd name="connsiteY176" fmla="*/ 1777814 h 1894283"/>
              <a:gd name="connsiteX177" fmla="*/ 2880751 w 2989628"/>
              <a:gd name="connsiteY177" fmla="*/ 1800674 h 1894283"/>
              <a:gd name="connsiteX178" fmla="*/ 2926471 w 2989628"/>
              <a:gd name="connsiteY178" fmla="*/ 1846394 h 1894283"/>
              <a:gd name="connsiteX179" fmla="*/ 2949331 w 2989628"/>
              <a:gd name="connsiteY17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17611 w 2989628"/>
              <a:gd name="connsiteY42" fmla="*/ 1198694 h 1894283"/>
              <a:gd name="connsiteX43" fmla="*/ 652762 w 2989628"/>
              <a:gd name="connsiteY43" fmla="*/ 1076312 h 1894283"/>
              <a:gd name="connsiteX44" fmla="*/ 724291 w 2989628"/>
              <a:gd name="connsiteY44" fmla="*/ 1175834 h 1894283"/>
              <a:gd name="connsiteX45" fmla="*/ 739531 w 2989628"/>
              <a:gd name="connsiteY45" fmla="*/ 1152974 h 1894283"/>
              <a:gd name="connsiteX46" fmla="*/ 701431 w 2989628"/>
              <a:gd name="connsiteY46" fmla="*/ 1122494 h 1894283"/>
              <a:gd name="connsiteX47" fmla="*/ 693811 w 2989628"/>
              <a:gd name="connsiteY47" fmla="*/ 992954 h 1894283"/>
              <a:gd name="connsiteX48" fmla="*/ 716671 w 2989628"/>
              <a:gd name="connsiteY48" fmla="*/ 985334 h 1894283"/>
              <a:gd name="connsiteX49" fmla="*/ 747151 w 2989628"/>
              <a:gd name="connsiteY49" fmla="*/ 970094 h 1894283"/>
              <a:gd name="connsiteX50" fmla="*/ 762391 w 2989628"/>
              <a:gd name="connsiteY50" fmla="*/ 947234 h 1894283"/>
              <a:gd name="connsiteX51" fmla="*/ 747151 w 2989628"/>
              <a:gd name="connsiteY51" fmla="*/ 992954 h 1894283"/>
              <a:gd name="connsiteX52" fmla="*/ 731911 w 2989628"/>
              <a:gd name="connsiteY52" fmla="*/ 1069154 h 1894283"/>
              <a:gd name="connsiteX53" fmla="*/ 747151 w 2989628"/>
              <a:gd name="connsiteY53" fmla="*/ 1092014 h 1894283"/>
              <a:gd name="connsiteX54" fmla="*/ 861451 w 2989628"/>
              <a:gd name="connsiteY54" fmla="*/ 1061534 h 1894283"/>
              <a:gd name="connsiteX55" fmla="*/ 846211 w 2989628"/>
              <a:gd name="connsiteY55" fmla="*/ 1038674 h 1894283"/>
              <a:gd name="connsiteX56" fmla="*/ 808111 w 2989628"/>
              <a:gd name="connsiteY56" fmla="*/ 1008194 h 1894283"/>
              <a:gd name="connsiteX57" fmla="*/ 830971 w 2989628"/>
              <a:gd name="connsiteY57" fmla="*/ 939614 h 1894283"/>
              <a:gd name="connsiteX58" fmla="*/ 853831 w 2989628"/>
              <a:gd name="connsiteY58" fmla="*/ 924374 h 1894283"/>
              <a:gd name="connsiteX59" fmla="*/ 853831 w 2989628"/>
              <a:gd name="connsiteY59" fmla="*/ 665294 h 1894283"/>
              <a:gd name="connsiteX60" fmla="*/ 876691 w 2989628"/>
              <a:gd name="connsiteY60" fmla="*/ 657674 h 1894283"/>
              <a:gd name="connsiteX61" fmla="*/ 914791 w 2989628"/>
              <a:gd name="connsiteY61" fmla="*/ 665294 h 1894283"/>
              <a:gd name="connsiteX62" fmla="*/ 907171 w 2989628"/>
              <a:gd name="connsiteY62" fmla="*/ 711014 h 1894283"/>
              <a:gd name="connsiteX63" fmla="*/ 891931 w 2989628"/>
              <a:gd name="connsiteY63" fmla="*/ 764354 h 1894283"/>
              <a:gd name="connsiteX64" fmla="*/ 884311 w 2989628"/>
              <a:gd name="connsiteY64" fmla="*/ 802454 h 1894283"/>
              <a:gd name="connsiteX65" fmla="*/ 876691 w 2989628"/>
              <a:gd name="connsiteY65" fmla="*/ 909134 h 1894283"/>
              <a:gd name="connsiteX66" fmla="*/ 869071 w 2989628"/>
              <a:gd name="connsiteY66" fmla="*/ 931994 h 1894283"/>
              <a:gd name="connsiteX67" fmla="*/ 876691 w 2989628"/>
              <a:gd name="connsiteY67" fmla="*/ 1114874 h 1894283"/>
              <a:gd name="connsiteX68" fmla="*/ 891931 w 2989628"/>
              <a:gd name="connsiteY68" fmla="*/ 1137734 h 1894283"/>
              <a:gd name="connsiteX69" fmla="*/ 899551 w 2989628"/>
              <a:gd name="connsiteY69" fmla="*/ 1160594 h 1894283"/>
              <a:gd name="connsiteX70" fmla="*/ 922411 w 2989628"/>
              <a:gd name="connsiteY70" fmla="*/ 1183454 h 1894283"/>
              <a:gd name="connsiteX71" fmla="*/ 937651 w 2989628"/>
              <a:gd name="connsiteY71" fmla="*/ 1137734 h 1894283"/>
              <a:gd name="connsiteX72" fmla="*/ 968131 w 2989628"/>
              <a:gd name="connsiteY72" fmla="*/ 1092014 h 1894283"/>
              <a:gd name="connsiteX73" fmla="*/ 1013851 w 2989628"/>
              <a:gd name="connsiteY73" fmla="*/ 1076774 h 1894283"/>
              <a:gd name="connsiteX74" fmla="*/ 1006231 w 2989628"/>
              <a:gd name="connsiteY74" fmla="*/ 1046294 h 1894283"/>
              <a:gd name="connsiteX75" fmla="*/ 960511 w 2989628"/>
              <a:gd name="connsiteY75" fmla="*/ 1031054 h 1894283"/>
              <a:gd name="connsiteX76" fmla="*/ 937651 w 2989628"/>
              <a:gd name="connsiteY76" fmla="*/ 1015814 h 1894283"/>
              <a:gd name="connsiteX77" fmla="*/ 930031 w 2989628"/>
              <a:gd name="connsiteY77" fmla="*/ 992954 h 1894283"/>
              <a:gd name="connsiteX78" fmla="*/ 1021471 w 2989628"/>
              <a:gd name="connsiteY78" fmla="*/ 970094 h 1894283"/>
              <a:gd name="connsiteX79" fmla="*/ 1067191 w 2989628"/>
              <a:gd name="connsiteY79" fmla="*/ 992954 h 1894283"/>
              <a:gd name="connsiteX80" fmla="*/ 1090051 w 2989628"/>
              <a:gd name="connsiteY80" fmla="*/ 1000574 h 1894283"/>
              <a:gd name="connsiteX81" fmla="*/ 1143391 w 2989628"/>
              <a:gd name="connsiteY81" fmla="*/ 1031054 h 1894283"/>
              <a:gd name="connsiteX82" fmla="*/ 1166251 w 2989628"/>
              <a:gd name="connsiteY82" fmla="*/ 1038674 h 1894283"/>
              <a:gd name="connsiteX83" fmla="*/ 1189111 w 2989628"/>
              <a:gd name="connsiteY83" fmla="*/ 1023434 h 1894283"/>
              <a:gd name="connsiteX84" fmla="*/ 1158631 w 2989628"/>
              <a:gd name="connsiteY84" fmla="*/ 939614 h 1894283"/>
              <a:gd name="connsiteX85" fmla="*/ 1143391 w 2989628"/>
              <a:gd name="connsiteY85" fmla="*/ 916754 h 1894283"/>
              <a:gd name="connsiteX86" fmla="*/ 1135771 w 2989628"/>
              <a:gd name="connsiteY86" fmla="*/ 855794 h 1894283"/>
              <a:gd name="connsiteX87" fmla="*/ 1128151 w 2989628"/>
              <a:gd name="connsiteY87" fmla="*/ 825314 h 1894283"/>
              <a:gd name="connsiteX88" fmla="*/ 1158631 w 2989628"/>
              <a:gd name="connsiteY88" fmla="*/ 756734 h 1894283"/>
              <a:gd name="connsiteX89" fmla="*/ 1181491 w 2989628"/>
              <a:gd name="connsiteY89" fmla="*/ 771974 h 1894283"/>
              <a:gd name="connsiteX90" fmla="*/ 1196731 w 2989628"/>
              <a:gd name="connsiteY90" fmla="*/ 794834 h 1894283"/>
              <a:gd name="connsiteX91" fmla="*/ 1204351 w 2989628"/>
              <a:gd name="connsiteY91" fmla="*/ 832934 h 1894283"/>
              <a:gd name="connsiteX92" fmla="*/ 1227211 w 2989628"/>
              <a:gd name="connsiteY92" fmla="*/ 848174 h 1894283"/>
              <a:gd name="connsiteX93" fmla="*/ 1272931 w 2989628"/>
              <a:gd name="connsiteY93" fmla="*/ 863414 h 1894283"/>
              <a:gd name="connsiteX94" fmla="*/ 1234831 w 2989628"/>
              <a:gd name="connsiteY94" fmla="*/ 947234 h 1894283"/>
              <a:gd name="connsiteX95" fmla="*/ 1265311 w 2989628"/>
              <a:gd name="connsiteY95" fmla="*/ 1000574 h 1894283"/>
              <a:gd name="connsiteX96" fmla="*/ 1272931 w 2989628"/>
              <a:gd name="connsiteY96" fmla="*/ 1023434 h 1894283"/>
              <a:gd name="connsiteX97" fmla="*/ 1333891 w 2989628"/>
              <a:gd name="connsiteY97" fmla="*/ 1046294 h 1894283"/>
              <a:gd name="connsiteX98" fmla="*/ 1379611 w 2989628"/>
              <a:gd name="connsiteY98" fmla="*/ 1061534 h 1894283"/>
              <a:gd name="connsiteX99" fmla="*/ 1402471 w 2989628"/>
              <a:gd name="connsiteY99" fmla="*/ 1046294 h 1894283"/>
              <a:gd name="connsiteX100" fmla="*/ 1410091 w 2989628"/>
              <a:gd name="connsiteY100" fmla="*/ 1000574 h 1894283"/>
              <a:gd name="connsiteX101" fmla="*/ 1417711 w 2989628"/>
              <a:gd name="connsiteY101" fmla="*/ 977714 h 1894283"/>
              <a:gd name="connsiteX102" fmla="*/ 1425331 w 2989628"/>
              <a:gd name="connsiteY102" fmla="*/ 947234 h 1894283"/>
              <a:gd name="connsiteX103" fmla="*/ 1463431 w 2989628"/>
              <a:gd name="connsiteY103" fmla="*/ 901514 h 1894283"/>
              <a:gd name="connsiteX104" fmla="*/ 1478671 w 2989628"/>
              <a:gd name="connsiteY104" fmla="*/ 878654 h 1894283"/>
              <a:gd name="connsiteX105" fmla="*/ 1524391 w 2989628"/>
              <a:gd name="connsiteY105" fmla="*/ 855794 h 1894283"/>
              <a:gd name="connsiteX106" fmla="*/ 1554871 w 2989628"/>
              <a:gd name="connsiteY106" fmla="*/ 848174 h 1894283"/>
              <a:gd name="connsiteX107" fmla="*/ 1577731 w 2989628"/>
              <a:gd name="connsiteY107" fmla="*/ 832934 h 1894283"/>
              <a:gd name="connsiteX108" fmla="*/ 1608211 w 2989628"/>
              <a:gd name="connsiteY108" fmla="*/ 825314 h 1894283"/>
              <a:gd name="connsiteX109" fmla="*/ 1631071 w 2989628"/>
              <a:gd name="connsiteY109" fmla="*/ 802454 h 1894283"/>
              <a:gd name="connsiteX110" fmla="*/ 1638691 w 2989628"/>
              <a:gd name="connsiteY110" fmla="*/ 771974 h 1894283"/>
              <a:gd name="connsiteX111" fmla="*/ 1653931 w 2989628"/>
              <a:gd name="connsiteY111" fmla="*/ 749114 h 1894283"/>
              <a:gd name="connsiteX112" fmla="*/ 1661551 w 2989628"/>
              <a:gd name="connsiteY112" fmla="*/ 726254 h 1894283"/>
              <a:gd name="connsiteX113" fmla="*/ 1653931 w 2989628"/>
              <a:gd name="connsiteY113" fmla="*/ 330014 h 1894283"/>
              <a:gd name="connsiteX114" fmla="*/ 1623451 w 2989628"/>
              <a:gd name="connsiteY114" fmla="*/ 284294 h 1894283"/>
              <a:gd name="connsiteX115" fmla="*/ 1608211 w 2989628"/>
              <a:gd name="connsiteY115" fmla="*/ 261434 h 1894283"/>
              <a:gd name="connsiteX116" fmla="*/ 1577731 w 2989628"/>
              <a:gd name="connsiteY116" fmla="*/ 208094 h 1894283"/>
              <a:gd name="connsiteX117" fmla="*/ 1585351 w 2989628"/>
              <a:gd name="connsiteY117" fmla="*/ 185234 h 1894283"/>
              <a:gd name="connsiteX118" fmla="*/ 1608211 w 2989628"/>
              <a:gd name="connsiteY118" fmla="*/ 192854 h 1894283"/>
              <a:gd name="connsiteX119" fmla="*/ 1653931 w 2989628"/>
              <a:gd name="connsiteY119" fmla="*/ 215714 h 1894283"/>
              <a:gd name="connsiteX120" fmla="*/ 1669171 w 2989628"/>
              <a:gd name="connsiteY120" fmla="*/ 192854 h 1894283"/>
              <a:gd name="connsiteX121" fmla="*/ 1661551 w 2989628"/>
              <a:gd name="connsiteY121" fmla="*/ 124274 h 1894283"/>
              <a:gd name="connsiteX122" fmla="*/ 1638691 w 2989628"/>
              <a:gd name="connsiteY122" fmla="*/ 109034 h 1894283"/>
              <a:gd name="connsiteX123" fmla="*/ 1615831 w 2989628"/>
              <a:gd name="connsiteY123" fmla="*/ 101414 h 1894283"/>
              <a:gd name="connsiteX124" fmla="*/ 1592971 w 2989628"/>
              <a:gd name="connsiteY124" fmla="*/ 86174 h 1894283"/>
              <a:gd name="connsiteX125" fmla="*/ 1562491 w 2989628"/>
              <a:gd name="connsiteY125" fmla="*/ 70934 h 1894283"/>
              <a:gd name="connsiteX126" fmla="*/ 1570111 w 2989628"/>
              <a:gd name="connsiteY126" fmla="*/ 2354 h 1894283"/>
              <a:gd name="connsiteX127" fmla="*/ 1592971 w 2989628"/>
              <a:gd name="connsiteY127" fmla="*/ 9974 h 1894283"/>
              <a:gd name="connsiteX128" fmla="*/ 1638691 w 2989628"/>
              <a:gd name="connsiteY128" fmla="*/ 32834 h 1894283"/>
              <a:gd name="connsiteX129" fmla="*/ 1692031 w 2989628"/>
              <a:gd name="connsiteY129" fmla="*/ 70934 h 1894283"/>
              <a:gd name="connsiteX130" fmla="*/ 1722511 w 2989628"/>
              <a:gd name="connsiteY130" fmla="*/ 78554 h 1894283"/>
              <a:gd name="connsiteX131" fmla="*/ 1737751 w 2989628"/>
              <a:gd name="connsiteY131" fmla="*/ 101414 h 1894283"/>
              <a:gd name="connsiteX132" fmla="*/ 1760611 w 2989628"/>
              <a:gd name="connsiteY132" fmla="*/ 124274 h 1894283"/>
              <a:gd name="connsiteX133" fmla="*/ 1768231 w 2989628"/>
              <a:gd name="connsiteY133" fmla="*/ 147134 h 1894283"/>
              <a:gd name="connsiteX134" fmla="*/ 1791091 w 2989628"/>
              <a:gd name="connsiteY134" fmla="*/ 169994 h 1894283"/>
              <a:gd name="connsiteX135" fmla="*/ 1806331 w 2989628"/>
              <a:gd name="connsiteY135" fmla="*/ 192854 h 1894283"/>
              <a:gd name="connsiteX136" fmla="*/ 1829191 w 2989628"/>
              <a:gd name="connsiteY136" fmla="*/ 200474 h 1894283"/>
              <a:gd name="connsiteX137" fmla="*/ 1882531 w 2989628"/>
              <a:gd name="connsiteY137" fmla="*/ 223334 h 1894283"/>
              <a:gd name="connsiteX138" fmla="*/ 1905391 w 2989628"/>
              <a:gd name="connsiteY138" fmla="*/ 238574 h 1894283"/>
              <a:gd name="connsiteX139" fmla="*/ 1928251 w 2989628"/>
              <a:gd name="connsiteY139" fmla="*/ 246194 h 1894283"/>
              <a:gd name="connsiteX140" fmla="*/ 2233051 w 2989628"/>
              <a:gd name="connsiteY140" fmla="*/ 269054 h 1894283"/>
              <a:gd name="connsiteX141" fmla="*/ 2278771 w 2989628"/>
              <a:gd name="connsiteY141" fmla="*/ 307154 h 1894283"/>
              <a:gd name="connsiteX142" fmla="*/ 2301631 w 2989628"/>
              <a:gd name="connsiteY142" fmla="*/ 314774 h 1894283"/>
              <a:gd name="connsiteX143" fmla="*/ 2324491 w 2989628"/>
              <a:gd name="connsiteY143" fmla="*/ 337634 h 1894283"/>
              <a:gd name="connsiteX144" fmla="*/ 2332111 w 2989628"/>
              <a:gd name="connsiteY144" fmla="*/ 368114 h 1894283"/>
              <a:gd name="connsiteX145" fmla="*/ 2347351 w 2989628"/>
              <a:gd name="connsiteY145" fmla="*/ 413834 h 1894283"/>
              <a:gd name="connsiteX146" fmla="*/ 2362591 w 2989628"/>
              <a:gd name="connsiteY146" fmla="*/ 451934 h 1894283"/>
              <a:gd name="connsiteX147" fmla="*/ 2370211 w 2989628"/>
              <a:gd name="connsiteY147" fmla="*/ 482414 h 1894283"/>
              <a:gd name="connsiteX148" fmla="*/ 2415931 w 2989628"/>
              <a:gd name="connsiteY148" fmla="*/ 558614 h 1894283"/>
              <a:gd name="connsiteX149" fmla="*/ 2431171 w 2989628"/>
              <a:gd name="connsiteY149" fmla="*/ 589094 h 1894283"/>
              <a:gd name="connsiteX150" fmla="*/ 2476891 w 2989628"/>
              <a:gd name="connsiteY150" fmla="*/ 611954 h 1894283"/>
              <a:gd name="connsiteX151" fmla="*/ 2499751 w 2989628"/>
              <a:gd name="connsiteY151" fmla="*/ 627194 h 1894283"/>
              <a:gd name="connsiteX152" fmla="*/ 2537851 w 2989628"/>
              <a:gd name="connsiteY152" fmla="*/ 634814 h 1894283"/>
              <a:gd name="connsiteX153" fmla="*/ 2560711 w 2989628"/>
              <a:gd name="connsiteY153" fmla="*/ 642434 h 1894283"/>
              <a:gd name="connsiteX154" fmla="*/ 2591191 w 2989628"/>
              <a:gd name="connsiteY154" fmla="*/ 688154 h 1894283"/>
              <a:gd name="connsiteX155" fmla="*/ 2583571 w 2989628"/>
              <a:gd name="connsiteY155" fmla="*/ 711014 h 1894283"/>
              <a:gd name="connsiteX156" fmla="*/ 2575951 w 2989628"/>
              <a:gd name="connsiteY156" fmla="*/ 764354 h 1894283"/>
              <a:gd name="connsiteX157" fmla="*/ 2560711 w 2989628"/>
              <a:gd name="connsiteY157" fmla="*/ 810074 h 1894283"/>
              <a:gd name="connsiteX158" fmla="*/ 2568331 w 2989628"/>
              <a:gd name="connsiteY158" fmla="*/ 939614 h 1894283"/>
              <a:gd name="connsiteX159" fmla="*/ 2583571 w 2989628"/>
              <a:gd name="connsiteY159" fmla="*/ 992954 h 1894283"/>
              <a:gd name="connsiteX160" fmla="*/ 2614051 w 2989628"/>
              <a:gd name="connsiteY160" fmla="*/ 1038674 h 1894283"/>
              <a:gd name="connsiteX161" fmla="*/ 2621671 w 2989628"/>
              <a:gd name="connsiteY161" fmla="*/ 1061534 h 1894283"/>
              <a:gd name="connsiteX162" fmla="*/ 2636911 w 2989628"/>
              <a:gd name="connsiteY162" fmla="*/ 1084394 h 1894283"/>
              <a:gd name="connsiteX163" fmla="*/ 2682631 w 2989628"/>
              <a:gd name="connsiteY163" fmla="*/ 1137734 h 1894283"/>
              <a:gd name="connsiteX164" fmla="*/ 2690251 w 2989628"/>
              <a:gd name="connsiteY164" fmla="*/ 1160594 h 1894283"/>
              <a:gd name="connsiteX165" fmla="*/ 2667391 w 2989628"/>
              <a:gd name="connsiteY165" fmla="*/ 1206314 h 1894283"/>
              <a:gd name="connsiteX166" fmla="*/ 2659771 w 2989628"/>
              <a:gd name="connsiteY166" fmla="*/ 1229174 h 1894283"/>
              <a:gd name="connsiteX167" fmla="*/ 2644531 w 2989628"/>
              <a:gd name="connsiteY167" fmla="*/ 1259654 h 1894283"/>
              <a:gd name="connsiteX168" fmla="*/ 2636911 w 2989628"/>
              <a:gd name="connsiteY168" fmla="*/ 1343474 h 1894283"/>
              <a:gd name="connsiteX169" fmla="*/ 2644531 w 2989628"/>
              <a:gd name="connsiteY169" fmla="*/ 1457774 h 1894283"/>
              <a:gd name="connsiteX170" fmla="*/ 2652151 w 2989628"/>
              <a:gd name="connsiteY170" fmla="*/ 1480634 h 1894283"/>
              <a:gd name="connsiteX171" fmla="*/ 2667391 w 2989628"/>
              <a:gd name="connsiteY171" fmla="*/ 1518734 h 1894283"/>
              <a:gd name="connsiteX172" fmla="*/ 2675011 w 2989628"/>
              <a:gd name="connsiteY172" fmla="*/ 1541594 h 1894283"/>
              <a:gd name="connsiteX173" fmla="*/ 2690251 w 2989628"/>
              <a:gd name="connsiteY173" fmla="*/ 1564454 h 1894283"/>
              <a:gd name="connsiteX174" fmla="*/ 2751211 w 2989628"/>
              <a:gd name="connsiteY174" fmla="*/ 1640654 h 1894283"/>
              <a:gd name="connsiteX175" fmla="*/ 2766451 w 2989628"/>
              <a:gd name="connsiteY175" fmla="*/ 1663514 h 1894283"/>
              <a:gd name="connsiteX176" fmla="*/ 2865511 w 2989628"/>
              <a:gd name="connsiteY176" fmla="*/ 1777814 h 1894283"/>
              <a:gd name="connsiteX177" fmla="*/ 2880751 w 2989628"/>
              <a:gd name="connsiteY177" fmla="*/ 1800674 h 1894283"/>
              <a:gd name="connsiteX178" fmla="*/ 2926471 w 2989628"/>
              <a:gd name="connsiteY178" fmla="*/ 1846394 h 1894283"/>
              <a:gd name="connsiteX179" fmla="*/ 2949331 w 2989628"/>
              <a:gd name="connsiteY17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17611 w 2989628"/>
              <a:gd name="connsiteY42" fmla="*/ 1198694 h 1894283"/>
              <a:gd name="connsiteX43" fmla="*/ 652762 w 2989628"/>
              <a:gd name="connsiteY43" fmla="*/ 1076312 h 1894283"/>
              <a:gd name="connsiteX44" fmla="*/ 739531 w 2989628"/>
              <a:gd name="connsiteY44" fmla="*/ 1152974 h 1894283"/>
              <a:gd name="connsiteX45" fmla="*/ 701431 w 2989628"/>
              <a:gd name="connsiteY45" fmla="*/ 1122494 h 1894283"/>
              <a:gd name="connsiteX46" fmla="*/ 693811 w 2989628"/>
              <a:gd name="connsiteY46" fmla="*/ 992954 h 1894283"/>
              <a:gd name="connsiteX47" fmla="*/ 716671 w 2989628"/>
              <a:gd name="connsiteY47" fmla="*/ 985334 h 1894283"/>
              <a:gd name="connsiteX48" fmla="*/ 747151 w 2989628"/>
              <a:gd name="connsiteY48" fmla="*/ 970094 h 1894283"/>
              <a:gd name="connsiteX49" fmla="*/ 762391 w 2989628"/>
              <a:gd name="connsiteY49" fmla="*/ 947234 h 1894283"/>
              <a:gd name="connsiteX50" fmla="*/ 747151 w 2989628"/>
              <a:gd name="connsiteY50" fmla="*/ 992954 h 1894283"/>
              <a:gd name="connsiteX51" fmla="*/ 731911 w 2989628"/>
              <a:gd name="connsiteY51" fmla="*/ 1069154 h 1894283"/>
              <a:gd name="connsiteX52" fmla="*/ 747151 w 2989628"/>
              <a:gd name="connsiteY52" fmla="*/ 1092014 h 1894283"/>
              <a:gd name="connsiteX53" fmla="*/ 861451 w 2989628"/>
              <a:gd name="connsiteY53" fmla="*/ 1061534 h 1894283"/>
              <a:gd name="connsiteX54" fmla="*/ 846211 w 2989628"/>
              <a:gd name="connsiteY54" fmla="*/ 1038674 h 1894283"/>
              <a:gd name="connsiteX55" fmla="*/ 808111 w 2989628"/>
              <a:gd name="connsiteY55" fmla="*/ 1008194 h 1894283"/>
              <a:gd name="connsiteX56" fmla="*/ 830971 w 2989628"/>
              <a:gd name="connsiteY56" fmla="*/ 939614 h 1894283"/>
              <a:gd name="connsiteX57" fmla="*/ 853831 w 2989628"/>
              <a:gd name="connsiteY57" fmla="*/ 924374 h 1894283"/>
              <a:gd name="connsiteX58" fmla="*/ 853831 w 2989628"/>
              <a:gd name="connsiteY58" fmla="*/ 665294 h 1894283"/>
              <a:gd name="connsiteX59" fmla="*/ 876691 w 2989628"/>
              <a:gd name="connsiteY59" fmla="*/ 657674 h 1894283"/>
              <a:gd name="connsiteX60" fmla="*/ 914791 w 2989628"/>
              <a:gd name="connsiteY60" fmla="*/ 665294 h 1894283"/>
              <a:gd name="connsiteX61" fmla="*/ 907171 w 2989628"/>
              <a:gd name="connsiteY61" fmla="*/ 711014 h 1894283"/>
              <a:gd name="connsiteX62" fmla="*/ 891931 w 2989628"/>
              <a:gd name="connsiteY62" fmla="*/ 764354 h 1894283"/>
              <a:gd name="connsiteX63" fmla="*/ 884311 w 2989628"/>
              <a:gd name="connsiteY63" fmla="*/ 802454 h 1894283"/>
              <a:gd name="connsiteX64" fmla="*/ 876691 w 2989628"/>
              <a:gd name="connsiteY64" fmla="*/ 909134 h 1894283"/>
              <a:gd name="connsiteX65" fmla="*/ 869071 w 2989628"/>
              <a:gd name="connsiteY65" fmla="*/ 931994 h 1894283"/>
              <a:gd name="connsiteX66" fmla="*/ 876691 w 2989628"/>
              <a:gd name="connsiteY66" fmla="*/ 1114874 h 1894283"/>
              <a:gd name="connsiteX67" fmla="*/ 891931 w 2989628"/>
              <a:gd name="connsiteY67" fmla="*/ 1137734 h 1894283"/>
              <a:gd name="connsiteX68" fmla="*/ 899551 w 2989628"/>
              <a:gd name="connsiteY68" fmla="*/ 1160594 h 1894283"/>
              <a:gd name="connsiteX69" fmla="*/ 922411 w 2989628"/>
              <a:gd name="connsiteY69" fmla="*/ 1183454 h 1894283"/>
              <a:gd name="connsiteX70" fmla="*/ 937651 w 2989628"/>
              <a:gd name="connsiteY70" fmla="*/ 1137734 h 1894283"/>
              <a:gd name="connsiteX71" fmla="*/ 968131 w 2989628"/>
              <a:gd name="connsiteY71" fmla="*/ 1092014 h 1894283"/>
              <a:gd name="connsiteX72" fmla="*/ 1013851 w 2989628"/>
              <a:gd name="connsiteY72" fmla="*/ 1076774 h 1894283"/>
              <a:gd name="connsiteX73" fmla="*/ 1006231 w 2989628"/>
              <a:gd name="connsiteY73" fmla="*/ 1046294 h 1894283"/>
              <a:gd name="connsiteX74" fmla="*/ 960511 w 2989628"/>
              <a:gd name="connsiteY74" fmla="*/ 1031054 h 1894283"/>
              <a:gd name="connsiteX75" fmla="*/ 937651 w 2989628"/>
              <a:gd name="connsiteY75" fmla="*/ 1015814 h 1894283"/>
              <a:gd name="connsiteX76" fmla="*/ 930031 w 2989628"/>
              <a:gd name="connsiteY76" fmla="*/ 992954 h 1894283"/>
              <a:gd name="connsiteX77" fmla="*/ 1021471 w 2989628"/>
              <a:gd name="connsiteY77" fmla="*/ 970094 h 1894283"/>
              <a:gd name="connsiteX78" fmla="*/ 1067191 w 2989628"/>
              <a:gd name="connsiteY78" fmla="*/ 992954 h 1894283"/>
              <a:gd name="connsiteX79" fmla="*/ 1090051 w 2989628"/>
              <a:gd name="connsiteY79" fmla="*/ 1000574 h 1894283"/>
              <a:gd name="connsiteX80" fmla="*/ 1143391 w 2989628"/>
              <a:gd name="connsiteY80" fmla="*/ 1031054 h 1894283"/>
              <a:gd name="connsiteX81" fmla="*/ 1166251 w 2989628"/>
              <a:gd name="connsiteY81" fmla="*/ 1038674 h 1894283"/>
              <a:gd name="connsiteX82" fmla="*/ 1189111 w 2989628"/>
              <a:gd name="connsiteY82" fmla="*/ 1023434 h 1894283"/>
              <a:gd name="connsiteX83" fmla="*/ 1158631 w 2989628"/>
              <a:gd name="connsiteY83" fmla="*/ 939614 h 1894283"/>
              <a:gd name="connsiteX84" fmla="*/ 1143391 w 2989628"/>
              <a:gd name="connsiteY84" fmla="*/ 916754 h 1894283"/>
              <a:gd name="connsiteX85" fmla="*/ 1135771 w 2989628"/>
              <a:gd name="connsiteY85" fmla="*/ 855794 h 1894283"/>
              <a:gd name="connsiteX86" fmla="*/ 1128151 w 2989628"/>
              <a:gd name="connsiteY86" fmla="*/ 825314 h 1894283"/>
              <a:gd name="connsiteX87" fmla="*/ 1158631 w 2989628"/>
              <a:gd name="connsiteY87" fmla="*/ 756734 h 1894283"/>
              <a:gd name="connsiteX88" fmla="*/ 1181491 w 2989628"/>
              <a:gd name="connsiteY88" fmla="*/ 771974 h 1894283"/>
              <a:gd name="connsiteX89" fmla="*/ 1196731 w 2989628"/>
              <a:gd name="connsiteY89" fmla="*/ 794834 h 1894283"/>
              <a:gd name="connsiteX90" fmla="*/ 1204351 w 2989628"/>
              <a:gd name="connsiteY90" fmla="*/ 832934 h 1894283"/>
              <a:gd name="connsiteX91" fmla="*/ 1227211 w 2989628"/>
              <a:gd name="connsiteY91" fmla="*/ 848174 h 1894283"/>
              <a:gd name="connsiteX92" fmla="*/ 1272931 w 2989628"/>
              <a:gd name="connsiteY92" fmla="*/ 863414 h 1894283"/>
              <a:gd name="connsiteX93" fmla="*/ 1234831 w 2989628"/>
              <a:gd name="connsiteY93" fmla="*/ 947234 h 1894283"/>
              <a:gd name="connsiteX94" fmla="*/ 1265311 w 2989628"/>
              <a:gd name="connsiteY94" fmla="*/ 1000574 h 1894283"/>
              <a:gd name="connsiteX95" fmla="*/ 1272931 w 2989628"/>
              <a:gd name="connsiteY95" fmla="*/ 1023434 h 1894283"/>
              <a:gd name="connsiteX96" fmla="*/ 1333891 w 2989628"/>
              <a:gd name="connsiteY96" fmla="*/ 1046294 h 1894283"/>
              <a:gd name="connsiteX97" fmla="*/ 1379611 w 2989628"/>
              <a:gd name="connsiteY97" fmla="*/ 1061534 h 1894283"/>
              <a:gd name="connsiteX98" fmla="*/ 1402471 w 2989628"/>
              <a:gd name="connsiteY98" fmla="*/ 1046294 h 1894283"/>
              <a:gd name="connsiteX99" fmla="*/ 1410091 w 2989628"/>
              <a:gd name="connsiteY99" fmla="*/ 1000574 h 1894283"/>
              <a:gd name="connsiteX100" fmla="*/ 1417711 w 2989628"/>
              <a:gd name="connsiteY100" fmla="*/ 977714 h 1894283"/>
              <a:gd name="connsiteX101" fmla="*/ 1425331 w 2989628"/>
              <a:gd name="connsiteY101" fmla="*/ 947234 h 1894283"/>
              <a:gd name="connsiteX102" fmla="*/ 1463431 w 2989628"/>
              <a:gd name="connsiteY102" fmla="*/ 901514 h 1894283"/>
              <a:gd name="connsiteX103" fmla="*/ 1478671 w 2989628"/>
              <a:gd name="connsiteY103" fmla="*/ 878654 h 1894283"/>
              <a:gd name="connsiteX104" fmla="*/ 1524391 w 2989628"/>
              <a:gd name="connsiteY104" fmla="*/ 855794 h 1894283"/>
              <a:gd name="connsiteX105" fmla="*/ 1554871 w 2989628"/>
              <a:gd name="connsiteY105" fmla="*/ 848174 h 1894283"/>
              <a:gd name="connsiteX106" fmla="*/ 1577731 w 2989628"/>
              <a:gd name="connsiteY106" fmla="*/ 832934 h 1894283"/>
              <a:gd name="connsiteX107" fmla="*/ 1608211 w 2989628"/>
              <a:gd name="connsiteY107" fmla="*/ 825314 h 1894283"/>
              <a:gd name="connsiteX108" fmla="*/ 1631071 w 2989628"/>
              <a:gd name="connsiteY108" fmla="*/ 802454 h 1894283"/>
              <a:gd name="connsiteX109" fmla="*/ 1638691 w 2989628"/>
              <a:gd name="connsiteY109" fmla="*/ 771974 h 1894283"/>
              <a:gd name="connsiteX110" fmla="*/ 1653931 w 2989628"/>
              <a:gd name="connsiteY110" fmla="*/ 749114 h 1894283"/>
              <a:gd name="connsiteX111" fmla="*/ 1661551 w 2989628"/>
              <a:gd name="connsiteY111" fmla="*/ 726254 h 1894283"/>
              <a:gd name="connsiteX112" fmla="*/ 1653931 w 2989628"/>
              <a:gd name="connsiteY112" fmla="*/ 330014 h 1894283"/>
              <a:gd name="connsiteX113" fmla="*/ 1623451 w 2989628"/>
              <a:gd name="connsiteY113" fmla="*/ 284294 h 1894283"/>
              <a:gd name="connsiteX114" fmla="*/ 1608211 w 2989628"/>
              <a:gd name="connsiteY114" fmla="*/ 261434 h 1894283"/>
              <a:gd name="connsiteX115" fmla="*/ 1577731 w 2989628"/>
              <a:gd name="connsiteY115" fmla="*/ 208094 h 1894283"/>
              <a:gd name="connsiteX116" fmla="*/ 1585351 w 2989628"/>
              <a:gd name="connsiteY116" fmla="*/ 185234 h 1894283"/>
              <a:gd name="connsiteX117" fmla="*/ 1608211 w 2989628"/>
              <a:gd name="connsiteY117" fmla="*/ 192854 h 1894283"/>
              <a:gd name="connsiteX118" fmla="*/ 1653931 w 2989628"/>
              <a:gd name="connsiteY118" fmla="*/ 215714 h 1894283"/>
              <a:gd name="connsiteX119" fmla="*/ 1669171 w 2989628"/>
              <a:gd name="connsiteY119" fmla="*/ 192854 h 1894283"/>
              <a:gd name="connsiteX120" fmla="*/ 1661551 w 2989628"/>
              <a:gd name="connsiteY120" fmla="*/ 124274 h 1894283"/>
              <a:gd name="connsiteX121" fmla="*/ 1638691 w 2989628"/>
              <a:gd name="connsiteY121" fmla="*/ 109034 h 1894283"/>
              <a:gd name="connsiteX122" fmla="*/ 1615831 w 2989628"/>
              <a:gd name="connsiteY122" fmla="*/ 101414 h 1894283"/>
              <a:gd name="connsiteX123" fmla="*/ 1592971 w 2989628"/>
              <a:gd name="connsiteY123" fmla="*/ 86174 h 1894283"/>
              <a:gd name="connsiteX124" fmla="*/ 1562491 w 2989628"/>
              <a:gd name="connsiteY124" fmla="*/ 70934 h 1894283"/>
              <a:gd name="connsiteX125" fmla="*/ 1570111 w 2989628"/>
              <a:gd name="connsiteY125" fmla="*/ 2354 h 1894283"/>
              <a:gd name="connsiteX126" fmla="*/ 1592971 w 2989628"/>
              <a:gd name="connsiteY126" fmla="*/ 9974 h 1894283"/>
              <a:gd name="connsiteX127" fmla="*/ 1638691 w 2989628"/>
              <a:gd name="connsiteY127" fmla="*/ 32834 h 1894283"/>
              <a:gd name="connsiteX128" fmla="*/ 1692031 w 2989628"/>
              <a:gd name="connsiteY128" fmla="*/ 70934 h 1894283"/>
              <a:gd name="connsiteX129" fmla="*/ 1722511 w 2989628"/>
              <a:gd name="connsiteY129" fmla="*/ 78554 h 1894283"/>
              <a:gd name="connsiteX130" fmla="*/ 1737751 w 2989628"/>
              <a:gd name="connsiteY130" fmla="*/ 101414 h 1894283"/>
              <a:gd name="connsiteX131" fmla="*/ 1760611 w 2989628"/>
              <a:gd name="connsiteY131" fmla="*/ 124274 h 1894283"/>
              <a:gd name="connsiteX132" fmla="*/ 1768231 w 2989628"/>
              <a:gd name="connsiteY132" fmla="*/ 147134 h 1894283"/>
              <a:gd name="connsiteX133" fmla="*/ 1791091 w 2989628"/>
              <a:gd name="connsiteY133" fmla="*/ 169994 h 1894283"/>
              <a:gd name="connsiteX134" fmla="*/ 1806331 w 2989628"/>
              <a:gd name="connsiteY134" fmla="*/ 192854 h 1894283"/>
              <a:gd name="connsiteX135" fmla="*/ 1829191 w 2989628"/>
              <a:gd name="connsiteY135" fmla="*/ 200474 h 1894283"/>
              <a:gd name="connsiteX136" fmla="*/ 1882531 w 2989628"/>
              <a:gd name="connsiteY136" fmla="*/ 223334 h 1894283"/>
              <a:gd name="connsiteX137" fmla="*/ 1905391 w 2989628"/>
              <a:gd name="connsiteY137" fmla="*/ 238574 h 1894283"/>
              <a:gd name="connsiteX138" fmla="*/ 1928251 w 2989628"/>
              <a:gd name="connsiteY138" fmla="*/ 246194 h 1894283"/>
              <a:gd name="connsiteX139" fmla="*/ 2233051 w 2989628"/>
              <a:gd name="connsiteY139" fmla="*/ 269054 h 1894283"/>
              <a:gd name="connsiteX140" fmla="*/ 2278771 w 2989628"/>
              <a:gd name="connsiteY140" fmla="*/ 307154 h 1894283"/>
              <a:gd name="connsiteX141" fmla="*/ 2301631 w 2989628"/>
              <a:gd name="connsiteY141" fmla="*/ 314774 h 1894283"/>
              <a:gd name="connsiteX142" fmla="*/ 2324491 w 2989628"/>
              <a:gd name="connsiteY142" fmla="*/ 337634 h 1894283"/>
              <a:gd name="connsiteX143" fmla="*/ 2332111 w 2989628"/>
              <a:gd name="connsiteY143" fmla="*/ 368114 h 1894283"/>
              <a:gd name="connsiteX144" fmla="*/ 2347351 w 2989628"/>
              <a:gd name="connsiteY144" fmla="*/ 413834 h 1894283"/>
              <a:gd name="connsiteX145" fmla="*/ 2362591 w 2989628"/>
              <a:gd name="connsiteY145" fmla="*/ 451934 h 1894283"/>
              <a:gd name="connsiteX146" fmla="*/ 2370211 w 2989628"/>
              <a:gd name="connsiteY146" fmla="*/ 482414 h 1894283"/>
              <a:gd name="connsiteX147" fmla="*/ 2415931 w 2989628"/>
              <a:gd name="connsiteY147" fmla="*/ 558614 h 1894283"/>
              <a:gd name="connsiteX148" fmla="*/ 2431171 w 2989628"/>
              <a:gd name="connsiteY148" fmla="*/ 589094 h 1894283"/>
              <a:gd name="connsiteX149" fmla="*/ 2476891 w 2989628"/>
              <a:gd name="connsiteY149" fmla="*/ 611954 h 1894283"/>
              <a:gd name="connsiteX150" fmla="*/ 2499751 w 2989628"/>
              <a:gd name="connsiteY150" fmla="*/ 627194 h 1894283"/>
              <a:gd name="connsiteX151" fmla="*/ 2537851 w 2989628"/>
              <a:gd name="connsiteY151" fmla="*/ 634814 h 1894283"/>
              <a:gd name="connsiteX152" fmla="*/ 2560711 w 2989628"/>
              <a:gd name="connsiteY152" fmla="*/ 642434 h 1894283"/>
              <a:gd name="connsiteX153" fmla="*/ 2591191 w 2989628"/>
              <a:gd name="connsiteY153" fmla="*/ 688154 h 1894283"/>
              <a:gd name="connsiteX154" fmla="*/ 2583571 w 2989628"/>
              <a:gd name="connsiteY154" fmla="*/ 711014 h 1894283"/>
              <a:gd name="connsiteX155" fmla="*/ 2575951 w 2989628"/>
              <a:gd name="connsiteY155" fmla="*/ 764354 h 1894283"/>
              <a:gd name="connsiteX156" fmla="*/ 2560711 w 2989628"/>
              <a:gd name="connsiteY156" fmla="*/ 810074 h 1894283"/>
              <a:gd name="connsiteX157" fmla="*/ 2568331 w 2989628"/>
              <a:gd name="connsiteY157" fmla="*/ 939614 h 1894283"/>
              <a:gd name="connsiteX158" fmla="*/ 2583571 w 2989628"/>
              <a:gd name="connsiteY158" fmla="*/ 992954 h 1894283"/>
              <a:gd name="connsiteX159" fmla="*/ 2614051 w 2989628"/>
              <a:gd name="connsiteY159" fmla="*/ 1038674 h 1894283"/>
              <a:gd name="connsiteX160" fmla="*/ 2621671 w 2989628"/>
              <a:gd name="connsiteY160" fmla="*/ 1061534 h 1894283"/>
              <a:gd name="connsiteX161" fmla="*/ 2636911 w 2989628"/>
              <a:gd name="connsiteY161" fmla="*/ 1084394 h 1894283"/>
              <a:gd name="connsiteX162" fmla="*/ 2682631 w 2989628"/>
              <a:gd name="connsiteY162" fmla="*/ 1137734 h 1894283"/>
              <a:gd name="connsiteX163" fmla="*/ 2690251 w 2989628"/>
              <a:gd name="connsiteY163" fmla="*/ 1160594 h 1894283"/>
              <a:gd name="connsiteX164" fmla="*/ 2667391 w 2989628"/>
              <a:gd name="connsiteY164" fmla="*/ 1206314 h 1894283"/>
              <a:gd name="connsiteX165" fmla="*/ 2659771 w 2989628"/>
              <a:gd name="connsiteY165" fmla="*/ 1229174 h 1894283"/>
              <a:gd name="connsiteX166" fmla="*/ 2644531 w 2989628"/>
              <a:gd name="connsiteY166" fmla="*/ 1259654 h 1894283"/>
              <a:gd name="connsiteX167" fmla="*/ 2636911 w 2989628"/>
              <a:gd name="connsiteY167" fmla="*/ 1343474 h 1894283"/>
              <a:gd name="connsiteX168" fmla="*/ 2644531 w 2989628"/>
              <a:gd name="connsiteY168" fmla="*/ 1457774 h 1894283"/>
              <a:gd name="connsiteX169" fmla="*/ 2652151 w 2989628"/>
              <a:gd name="connsiteY169" fmla="*/ 1480634 h 1894283"/>
              <a:gd name="connsiteX170" fmla="*/ 2667391 w 2989628"/>
              <a:gd name="connsiteY170" fmla="*/ 1518734 h 1894283"/>
              <a:gd name="connsiteX171" fmla="*/ 2675011 w 2989628"/>
              <a:gd name="connsiteY171" fmla="*/ 1541594 h 1894283"/>
              <a:gd name="connsiteX172" fmla="*/ 2690251 w 2989628"/>
              <a:gd name="connsiteY172" fmla="*/ 1564454 h 1894283"/>
              <a:gd name="connsiteX173" fmla="*/ 2751211 w 2989628"/>
              <a:gd name="connsiteY173" fmla="*/ 1640654 h 1894283"/>
              <a:gd name="connsiteX174" fmla="*/ 2766451 w 2989628"/>
              <a:gd name="connsiteY174" fmla="*/ 1663514 h 1894283"/>
              <a:gd name="connsiteX175" fmla="*/ 2865511 w 2989628"/>
              <a:gd name="connsiteY175" fmla="*/ 1777814 h 1894283"/>
              <a:gd name="connsiteX176" fmla="*/ 2880751 w 2989628"/>
              <a:gd name="connsiteY176" fmla="*/ 1800674 h 1894283"/>
              <a:gd name="connsiteX177" fmla="*/ 2926471 w 2989628"/>
              <a:gd name="connsiteY177" fmla="*/ 1846394 h 1894283"/>
              <a:gd name="connsiteX178" fmla="*/ 2949331 w 2989628"/>
              <a:gd name="connsiteY17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52762 w 2989628"/>
              <a:gd name="connsiteY42" fmla="*/ 1076312 h 1894283"/>
              <a:gd name="connsiteX43" fmla="*/ 739531 w 2989628"/>
              <a:gd name="connsiteY43" fmla="*/ 1152974 h 1894283"/>
              <a:gd name="connsiteX44" fmla="*/ 701431 w 2989628"/>
              <a:gd name="connsiteY44" fmla="*/ 1122494 h 1894283"/>
              <a:gd name="connsiteX45" fmla="*/ 693811 w 2989628"/>
              <a:gd name="connsiteY45" fmla="*/ 992954 h 1894283"/>
              <a:gd name="connsiteX46" fmla="*/ 716671 w 2989628"/>
              <a:gd name="connsiteY46" fmla="*/ 985334 h 1894283"/>
              <a:gd name="connsiteX47" fmla="*/ 747151 w 2989628"/>
              <a:gd name="connsiteY47" fmla="*/ 970094 h 1894283"/>
              <a:gd name="connsiteX48" fmla="*/ 762391 w 2989628"/>
              <a:gd name="connsiteY48" fmla="*/ 947234 h 1894283"/>
              <a:gd name="connsiteX49" fmla="*/ 747151 w 2989628"/>
              <a:gd name="connsiteY49" fmla="*/ 992954 h 1894283"/>
              <a:gd name="connsiteX50" fmla="*/ 731911 w 2989628"/>
              <a:gd name="connsiteY50" fmla="*/ 1069154 h 1894283"/>
              <a:gd name="connsiteX51" fmla="*/ 747151 w 2989628"/>
              <a:gd name="connsiteY51" fmla="*/ 1092014 h 1894283"/>
              <a:gd name="connsiteX52" fmla="*/ 861451 w 2989628"/>
              <a:gd name="connsiteY52" fmla="*/ 1061534 h 1894283"/>
              <a:gd name="connsiteX53" fmla="*/ 846211 w 2989628"/>
              <a:gd name="connsiteY53" fmla="*/ 1038674 h 1894283"/>
              <a:gd name="connsiteX54" fmla="*/ 808111 w 2989628"/>
              <a:gd name="connsiteY54" fmla="*/ 1008194 h 1894283"/>
              <a:gd name="connsiteX55" fmla="*/ 830971 w 2989628"/>
              <a:gd name="connsiteY55" fmla="*/ 939614 h 1894283"/>
              <a:gd name="connsiteX56" fmla="*/ 853831 w 2989628"/>
              <a:gd name="connsiteY56" fmla="*/ 924374 h 1894283"/>
              <a:gd name="connsiteX57" fmla="*/ 853831 w 2989628"/>
              <a:gd name="connsiteY57" fmla="*/ 665294 h 1894283"/>
              <a:gd name="connsiteX58" fmla="*/ 876691 w 2989628"/>
              <a:gd name="connsiteY58" fmla="*/ 657674 h 1894283"/>
              <a:gd name="connsiteX59" fmla="*/ 914791 w 2989628"/>
              <a:gd name="connsiteY59" fmla="*/ 665294 h 1894283"/>
              <a:gd name="connsiteX60" fmla="*/ 907171 w 2989628"/>
              <a:gd name="connsiteY60" fmla="*/ 711014 h 1894283"/>
              <a:gd name="connsiteX61" fmla="*/ 891931 w 2989628"/>
              <a:gd name="connsiteY61" fmla="*/ 764354 h 1894283"/>
              <a:gd name="connsiteX62" fmla="*/ 884311 w 2989628"/>
              <a:gd name="connsiteY62" fmla="*/ 802454 h 1894283"/>
              <a:gd name="connsiteX63" fmla="*/ 876691 w 2989628"/>
              <a:gd name="connsiteY63" fmla="*/ 909134 h 1894283"/>
              <a:gd name="connsiteX64" fmla="*/ 869071 w 2989628"/>
              <a:gd name="connsiteY64" fmla="*/ 931994 h 1894283"/>
              <a:gd name="connsiteX65" fmla="*/ 876691 w 2989628"/>
              <a:gd name="connsiteY65" fmla="*/ 1114874 h 1894283"/>
              <a:gd name="connsiteX66" fmla="*/ 891931 w 2989628"/>
              <a:gd name="connsiteY66" fmla="*/ 1137734 h 1894283"/>
              <a:gd name="connsiteX67" fmla="*/ 899551 w 2989628"/>
              <a:gd name="connsiteY67" fmla="*/ 1160594 h 1894283"/>
              <a:gd name="connsiteX68" fmla="*/ 922411 w 2989628"/>
              <a:gd name="connsiteY68" fmla="*/ 1183454 h 1894283"/>
              <a:gd name="connsiteX69" fmla="*/ 937651 w 2989628"/>
              <a:gd name="connsiteY69" fmla="*/ 1137734 h 1894283"/>
              <a:gd name="connsiteX70" fmla="*/ 968131 w 2989628"/>
              <a:gd name="connsiteY70" fmla="*/ 1092014 h 1894283"/>
              <a:gd name="connsiteX71" fmla="*/ 1013851 w 2989628"/>
              <a:gd name="connsiteY71" fmla="*/ 1076774 h 1894283"/>
              <a:gd name="connsiteX72" fmla="*/ 1006231 w 2989628"/>
              <a:gd name="connsiteY72" fmla="*/ 1046294 h 1894283"/>
              <a:gd name="connsiteX73" fmla="*/ 960511 w 2989628"/>
              <a:gd name="connsiteY73" fmla="*/ 1031054 h 1894283"/>
              <a:gd name="connsiteX74" fmla="*/ 937651 w 2989628"/>
              <a:gd name="connsiteY74" fmla="*/ 1015814 h 1894283"/>
              <a:gd name="connsiteX75" fmla="*/ 930031 w 2989628"/>
              <a:gd name="connsiteY75" fmla="*/ 992954 h 1894283"/>
              <a:gd name="connsiteX76" fmla="*/ 1021471 w 2989628"/>
              <a:gd name="connsiteY76" fmla="*/ 970094 h 1894283"/>
              <a:gd name="connsiteX77" fmla="*/ 1067191 w 2989628"/>
              <a:gd name="connsiteY77" fmla="*/ 992954 h 1894283"/>
              <a:gd name="connsiteX78" fmla="*/ 1090051 w 2989628"/>
              <a:gd name="connsiteY78" fmla="*/ 1000574 h 1894283"/>
              <a:gd name="connsiteX79" fmla="*/ 1143391 w 2989628"/>
              <a:gd name="connsiteY79" fmla="*/ 1031054 h 1894283"/>
              <a:gd name="connsiteX80" fmla="*/ 1166251 w 2989628"/>
              <a:gd name="connsiteY80" fmla="*/ 1038674 h 1894283"/>
              <a:gd name="connsiteX81" fmla="*/ 1189111 w 2989628"/>
              <a:gd name="connsiteY81" fmla="*/ 1023434 h 1894283"/>
              <a:gd name="connsiteX82" fmla="*/ 1158631 w 2989628"/>
              <a:gd name="connsiteY82" fmla="*/ 939614 h 1894283"/>
              <a:gd name="connsiteX83" fmla="*/ 1143391 w 2989628"/>
              <a:gd name="connsiteY83" fmla="*/ 916754 h 1894283"/>
              <a:gd name="connsiteX84" fmla="*/ 1135771 w 2989628"/>
              <a:gd name="connsiteY84" fmla="*/ 855794 h 1894283"/>
              <a:gd name="connsiteX85" fmla="*/ 1128151 w 2989628"/>
              <a:gd name="connsiteY85" fmla="*/ 825314 h 1894283"/>
              <a:gd name="connsiteX86" fmla="*/ 1158631 w 2989628"/>
              <a:gd name="connsiteY86" fmla="*/ 756734 h 1894283"/>
              <a:gd name="connsiteX87" fmla="*/ 1181491 w 2989628"/>
              <a:gd name="connsiteY87" fmla="*/ 771974 h 1894283"/>
              <a:gd name="connsiteX88" fmla="*/ 1196731 w 2989628"/>
              <a:gd name="connsiteY88" fmla="*/ 794834 h 1894283"/>
              <a:gd name="connsiteX89" fmla="*/ 1204351 w 2989628"/>
              <a:gd name="connsiteY89" fmla="*/ 832934 h 1894283"/>
              <a:gd name="connsiteX90" fmla="*/ 1227211 w 2989628"/>
              <a:gd name="connsiteY90" fmla="*/ 848174 h 1894283"/>
              <a:gd name="connsiteX91" fmla="*/ 1272931 w 2989628"/>
              <a:gd name="connsiteY91" fmla="*/ 863414 h 1894283"/>
              <a:gd name="connsiteX92" fmla="*/ 1234831 w 2989628"/>
              <a:gd name="connsiteY92" fmla="*/ 947234 h 1894283"/>
              <a:gd name="connsiteX93" fmla="*/ 1265311 w 2989628"/>
              <a:gd name="connsiteY93" fmla="*/ 1000574 h 1894283"/>
              <a:gd name="connsiteX94" fmla="*/ 1272931 w 2989628"/>
              <a:gd name="connsiteY94" fmla="*/ 1023434 h 1894283"/>
              <a:gd name="connsiteX95" fmla="*/ 1333891 w 2989628"/>
              <a:gd name="connsiteY95" fmla="*/ 1046294 h 1894283"/>
              <a:gd name="connsiteX96" fmla="*/ 1379611 w 2989628"/>
              <a:gd name="connsiteY96" fmla="*/ 1061534 h 1894283"/>
              <a:gd name="connsiteX97" fmla="*/ 1402471 w 2989628"/>
              <a:gd name="connsiteY97" fmla="*/ 1046294 h 1894283"/>
              <a:gd name="connsiteX98" fmla="*/ 1410091 w 2989628"/>
              <a:gd name="connsiteY98" fmla="*/ 1000574 h 1894283"/>
              <a:gd name="connsiteX99" fmla="*/ 1417711 w 2989628"/>
              <a:gd name="connsiteY99" fmla="*/ 977714 h 1894283"/>
              <a:gd name="connsiteX100" fmla="*/ 1425331 w 2989628"/>
              <a:gd name="connsiteY100" fmla="*/ 947234 h 1894283"/>
              <a:gd name="connsiteX101" fmla="*/ 1463431 w 2989628"/>
              <a:gd name="connsiteY101" fmla="*/ 901514 h 1894283"/>
              <a:gd name="connsiteX102" fmla="*/ 1478671 w 2989628"/>
              <a:gd name="connsiteY102" fmla="*/ 878654 h 1894283"/>
              <a:gd name="connsiteX103" fmla="*/ 1524391 w 2989628"/>
              <a:gd name="connsiteY103" fmla="*/ 855794 h 1894283"/>
              <a:gd name="connsiteX104" fmla="*/ 1554871 w 2989628"/>
              <a:gd name="connsiteY104" fmla="*/ 848174 h 1894283"/>
              <a:gd name="connsiteX105" fmla="*/ 1577731 w 2989628"/>
              <a:gd name="connsiteY105" fmla="*/ 832934 h 1894283"/>
              <a:gd name="connsiteX106" fmla="*/ 1608211 w 2989628"/>
              <a:gd name="connsiteY106" fmla="*/ 825314 h 1894283"/>
              <a:gd name="connsiteX107" fmla="*/ 1631071 w 2989628"/>
              <a:gd name="connsiteY107" fmla="*/ 802454 h 1894283"/>
              <a:gd name="connsiteX108" fmla="*/ 1638691 w 2989628"/>
              <a:gd name="connsiteY108" fmla="*/ 771974 h 1894283"/>
              <a:gd name="connsiteX109" fmla="*/ 1653931 w 2989628"/>
              <a:gd name="connsiteY109" fmla="*/ 749114 h 1894283"/>
              <a:gd name="connsiteX110" fmla="*/ 1661551 w 2989628"/>
              <a:gd name="connsiteY110" fmla="*/ 726254 h 1894283"/>
              <a:gd name="connsiteX111" fmla="*/ 1653931 w 2989628"/>
              <a:gd name="connsiteY111" fmla="*/ 330014 h 1894283"/>
              <a:gd name="connsiteX112" fmla="*/ 1623451 w 2989628"/>
              <a:gd name="connsiteY112" fmla="*/ 284294 h 1894283"/>
              <a:gd name="connsiteX113" fmla="*/ 1608211 w 2989628"/>
              <a:gd name="connsiteY113" fmla="*/ 261434 h 1894283"/>
              <a:gd name="connsiteX114" fmla="*/ 1577731 w 2989628"/>
              <a:gd name="connsiteY114" fmla="*/ 208094 h 1894283"/>
              <a:gd name="connsiteX115" fmla="*/ 1585351 w 2989628"/>
              <a:gd name="connsiteY115" fmla="*/ 185234 h 1894283"/>
              <a:gd name="connsiteX116" fmla="*/ 1608211 w 2989628"/>
              <a:gd name="connsiteY116" fmla="*/ 192854 h 1894283"/>
              <a:gd name="connsiteX117" fmla="*/ 1653931 w 2989628"/>
              <a:gd name="connsiteY117" fmla="*/ 215714 h 1894283"/>
              <a:gd name="connsiteX118" fmla="*/ 1669171 w 2989628"/>
              <a:gd name="connsiteY118" fmla="*/ 192854 h 1894283"/>
              <a:gd name="connsiteX119" fmla="*/ 1661551 w 2989628"/>
              <a:gd name="connsiteY119" fmla="*/ 124274 h 1894283"/>
              <a:gd name="connsiteX120" fmla="*/ 1638691 w 2989628"/>
              <a:gd name="connsiteY120" fmla="*/ 109034 h 1894283"/>
              <a:gd name="connsiteX121" fmla="*/ 1615831 w 2989628"/>
              <a:gd name="connsiteY121" fmla="*/ 101414 h 1894283"/>
              <a:gd name="connsiteX122" fmla="*/ 1592971 w 2989628"/>
              <a:gd name="connsiteY122" fmla="*/ 86174 h 1894283"/>
              <a:gd name="connsiteX123" fmla="*/ 1562491 w 2989628"/>
              <a:gd name="connsiteY123" fmla="*/ 70934 h 1894283"/>
              <a:gd name="connsiteX124" fmla="*/ 1570111 w 2989628"/>
              <a:gd name="connsiteY124" fmla="*/ 2354 h 1894283"/>
              <a:gd name="connsiteX125" fmla="*/ 1592971 w 2989628"/>
              <a:gd name="connsiteY125" fmla="*/ 9974 h 1894283"/>
              <a:gd name="connsiteX126" fmla="*/ 1638691 w 2989628"/>
              <a:gd name="connsiteY126" fmla="*/ 32834 h 1894283"/>
              <a:gd name="connsiteX127" fmla="*/ 1692031 w 2989628"/>
              <a:gd name="connsiteY127" fmla="*/ 70934 h 1894283"/>
              <a:gd name="connsiteX128" fmla="*/ 1722511 w 2989628"/>
              <a:gd name="connsiteY128" fmla="*/ 78554 h 1894283"/>
              <a:gd name="connsiteX129" fmla="*/ 1737751 w 2989628"/>
              <a:gd name="connsiteY129" fmla="*/ 101414 h 1894283"/>
              <a:gd name="connsiteX130" fmla="*/ 1760611 w 2989628"/>
              <a:gd name="connsiteY130" fmla="*/ 124274 h 1894283"/>
              <a:gd name="connsiteX131" fmla="*/ 1768231 w 2989628"/>
              <a:gd name="connsiteY131" fmla="*/ 147134 h 1894283"/>
              <a:gd name="connsiteX132" fmla="*/ 1791091 w 2989628"/>
              <a:gd name="connsiteY132" fmla="*/ 169994 h 1894283"/>
              <a:gd name="connsiteX133" fmla="*/ 1806331 w 2989628"/>
              <a:gd name="connsiteY133" fmla="*/ 192854 h 1894283"/>
              <a:gd name="connsiteX134" fmla="*/ 1829191 w 2989628"/>
              <a:gd name="connsiteY134" fmla="*/ 200474 h 1894283"/>
              <a:gd name="connsiteX135" fmla="*/ 1882531 w 2989628"/>
              <a:gd name="connsiteY135" fmla="*/ 223334 h 1894283"/>
              <a:gd name="connsiteX136" fmla="*/ 1905391 w 2989628"/>
              <a:gd name="connsiteY136" fmla="*/ 238574 h 1894283"/>
              <a:gd name="connsiteX137" fmla="*/ 1928251 w 2989628"/>
              <a:gd name="connsiteY137" fmla="*/ 246194 h 1894283"/>
              <a:gd name="connsiteX138" fmla="*/ 2233051 w 2989628"/>
              <a:gd name="connsiteY138" fmla="*/ 269054 h 1894283"/>
              <a:gd name="connsiteX139" fmla="*/ 2278771 w 2989628"/>
              <a:gd name="connsiteY139" fmla="*/ 307154 h 1894283"/>
              <a:gd name="connsiteX140" fmla="*/ 2301631 w 2989628"/>
              <a:gd name="connsiteY140" fmla="*/ 314774 h 1894283"/>
              <a:gd name="connsiteX141" fmla="*/ 2324491 w 2989628"/>
              <a:gd name="connsiteY141" fmla="*/ 337634 h 1894283"/>
              <a:gd name="connsiteX142" fmla="*/ 2332111 w 2989628"/>
              <a:gd name="connsiteY142" fmla="*/ 368114 h 1894283"/>
              <a:gd name="connsiteX143" fmla="*/ 2347351 w 2989628"/>
              <a:gd name="connsiteY143" fmla="*/ 413834 h 1894283"/>
              <a:gd name="connsiteX144" fmla="*/ 2362591 w 2989628"/>
              <a:gd name="connsiteY144" fmla="*/ 451934 h 1894283"/>
              <a:gd name="connsiteX145" fmla="*/ 2370211 w 2989628"/>
              <a:gd name="connsiteY145" fmla="*/ 482414 h 1894283"/>
              <a:gd name="connsiteX146" fmla="*/ 2415931 w 2989628"/>
              <a:gd name="connsiteY146" fmla="*/ 558614 h 1894283"/>
              <a:gd name="connsiteX147" fmla="*/ 2431171 w 2989628"/>
              <a:gd name="connsiteY147" fmla="*/ 589094 h 1894283"/>
              <a:gd name="connsiteX148" fmla="*/ 2476891 w 2989628"/>
              <a:gd name="connsiteY148" fmla="*/ 611954 h 1894283"/>
              <a:gd name="connsiteX149" fmla="*/ 2499751 w 2989628"/>
              <a:gd name="connsiteY149" fmla="*/ 627194 h 1894283"/>
              <a:gd name="connsiteX150" fmla="*/ 2537851 w 2989628"/>
              <a:gd name="connsiteY150" fmla="*/ 634814 h 1894283"/>
              <a:gd name="connsiteX151" fmla="*/ 2560711 w 2989628"/>
              <a:gd name="connsiteY151" fmla="*/ 642434 h 1894283"/>
              <a:gd name="connsiteX152" fmla="*/ 2591191 w 2989628"/>
              <a:gd name="connsiteY152" fmla="*/ 688154 h 1894283"/>
              <a:gd name="connsiteX153" fmla="*/ 2583571 w 2989628"/>
              <a:gd name="connsiteY153" fmla="*/ 711014 h 1894283"/>
              <a:gd name="connsiteX154" fmla="*/ 2575951 w 2989628"/>
              <a:gd name="connsiteY154" fmla="*/ 764354 h 1894283"/>
              <a:gd name="connsiteX155" fmla="*/ 2560711 w 2989628"/>
              <a:gd name="connsiteY155" fmla="*/ 810074 h 1894283"/>
              <a:gd name="connsiteX156" fmla="*/ 2568331 w 2989628"/>
              <a:gd name="connsiteY156" fmla="*/ 939614 h 1894283"/>
              <a:gd name="connsiteX157" fmla="*/ 2583571 w 2989628"/>
              <a:gd name="connsiteY157" fmla="*/ 992954 h 1894283"/>
              <a:gd name="connsiteX158" fmla="*/ 2614051 w 2989628"/>
              <a:gd name="connsiteY158" fmla="*/ 1038674 h 1894283"/>
              <a:gd name="connsiteX159" fmla="*/ 2621671 w 2989628"/>
              <a:gd name="connsiteY159" fmla="*/ 1061534 h 1894283"/>
              <a:gd name="connsiteX160" fmla="*/ 2636911 w 2989628"/>
              <a:gd name="connsiteY160" fmla="*/ 1084394 h 1894283"/>
              <a:gd name="connsiteX161" fmla="*/ 2682631 w 2989628"/>
              <a:gd name="connsiteY161" fmla="*/ 1137734 h 1894283"/>
              <a:gd name="connsiteX162" fmla="*/ 2690251 w 2989628"/>
              <a:gd name="connsiteY162" fmla="*/ 1160594 h 1894283"/>
              <a:gd name="connsiteX163" fmla="*/ 2667391 w 2989628"/>
              <a:gd name="connsiteY163" fmla="*/ 1206314 h 1894283"/>
              <a:gd name="connsiteX164" fmla="*/ 2659771 w 2989628"/>
              <a:gd name="connsiteY164" fmla="*/ 1229174 h 1894283"/>
              <a:gd name="connsiteX165" fmla="*/ 2644531 w 2989628"/>
              <a:gd name="connsiteY165" fmla="*/ 1259654 h 1894283"/>
              <a:gd name="connsiteX166" fmla="*/ 2636911 w 2989628"/>
              <a:gd name="connsiteY166" fmla="*/ 1343474 h 1894283"/>
              <a:gd name="connsiteX167" fmla="*/ 2644531 w 2989628"/>
              <a:gd name="connsiteY167" fmla="*/ 1457774 h 1894283"/>
              <a:gd name="connsiteX168" fmla="*/ 2652151 w 2989628"/>
              <a:gd name="connsiteY168" fmla="*/ 1480634 h 1894283"/>
              <a:gd name="connsiteX169" fmla="*/ 2667391 w 2989628"/>
              <a:gd name="connsiteY169" fmla="*/ 1518734 h 1894283"/>
              <a:gd name="connsiteX170" fmla="*/ 2675011 w 2989628"/>
              <a:gd name="connsiteY170" fmla="*/ 1541594 h 1894283"/>
              <a:gd name="connsiteX171" fmla="*/ 2690251 w 2989628"/>
              <a:gd name="connsiteY171" fmla="*/ 1564454 h 1894283"/>
              <a:gd name="connsiteX172" fmla="*/ 2751211 w 2989628"/>
              <a:gd name="connsiteY172" fmla="*/ 1640654 h 1894283"/>
              <a:gd name="connsiteX173" fmla="*/ 2766451 w 2989628"/>
              <a:gd name="connsiteY173" fmla="*/ 1663514 h 1894283"/>
              <a:gd name="connsiteX174" fmla="*/ 2865511 w 2989628"/>
              <a:gd name="connsiteY174" fmla="*/ 1777814 h 1894283"/>
              <a:gd name="connsiteX175" fmla="*/ 2880751 w 2989628"/>
              <a:gd name="connsiteY175" fmla="*/ 1800674 h 1894283"/>
              <a:gd name="connsiteX176" fmla="*/ 2926471 w 2989628"/>
              <a:gd name="connsiteY176" fmla="*/ 1846394 h 1894283"/>
              <a:gd name="connsiteX177" fmla="*/ 2949331 w 2989628"/>
              <a:gd name="connsiteY17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09991 w 2989628"/>
              <a:gd name="connsiteY41" fmla="*/ 1145354 h 1894283"/>
              <a:gd name="connsiteX42" fmla="*/ 652762 w 2989628"/>
              <a:gd name="connsiteY42" fmla="*/ 1076312 h 1894283"/>
              <a:gd name="connsiteX43" fmla="*/ 701431 w 2989628"/>
              <a:gd name="connsiteY43" fmla="*/ 1122494 h 1894283"/>
              <a:gd name="connsiteX44" fmla="*/ 693811 w 2989628"/>
              <a:gd name="connsiteY44" fmla="*/ 992954 h 1894283"/>
              <a:gd name="connsiteX45" fmla="*/ 716671 w 2989628"/>
              <a:gd name="connsiteY45" fmla="*/ 985334 h 1894283"/>
              <a:gd name="connsiteX46" fmla="*/ 747151 w 2989628"/>
              <a:gd name="connsiteY46" fmla="*/ 970094 h 1894283"/>
              <a:gd name="connsiteX47" fmla="*/ 762391 w 2989628"/>
              <a:gd name="connsiteY47" fmla="*/ 947234 h 1894283"/>
              <a:gd name="connsiteX48" fmla="*/ 747151 w 2989628"/>
              <a:gd name="connsiteY48" fmla="*/ 992954 h 1894283"/>
              <a:gd name="connsiteX49" fmla="*/ 731911 w 2989628"/>
              <a:gd name="connsiteY49" fmla="*/ 1069154 h 1894283"/>
              <a:gd name="connsiteX50" fmla="*/ 747151 w 2989628"/>
              <a:gd name="connsiteY50" fmla="*/ 1092014 h 1894283"/>
              <a:gd name="connsiteX51" fmla="*/ 861451 w 2989628"/>
              <a:gd name="connsiteY51" fmla="*/ 1061534 h 1894283"/>
              <a:gd name="connsiteX52" fmla="*/ 846211 w 2989628"/>
              <a:gd name="connsiteY52" fmla="*/ 1038674 h 1894283"/>
              <a:gd name="connsiteX53" fmla="*/ 808111 w 2989628"/>
              <a:gd name="connsiteY53" fmla="*/ 1008194 h 1894283"/>
              <a:gd name="connsiteX54" fmla="*/ 830971 w 2989628"/>
              <a:gd name="connsiteY54" fmla="*/ 939614 h 1894283"/>
              <a:gd name="connsiteX55" fmla="*/ 853831 w 2989628"/>
              <a:gd name="connsiteY55" fmla="*/ 924374 h 1894283"/>
              <a:gd name="connsiteX56" fmla="*/ 853831 w 2989628"/>
              <a:gd name="connsiteY56" fmla="*/ 665294 h 1894283"/>
              <a:gd name="connsiteX57" fmla="*/ 876691 w 2989628"/>
              <a:gd name="connsiteY57" fmla="*/ 657674 h 1894283"/>
              <a:gd name="connsiteX58" fmla="*/ 914791 w 2989628"/>
              <a:gd name="connsiteY58" fmla="*/ 665294 h 1894283"/>
              <a:gd name="connsiteX59" fmla="*/ 907171 w 2989628"/>
              <a:gd name="connsiteY59" fmla="*/ 711014 h 1894283"/>
              <a:gd name="connsiteX60" fmla="*/ 891931 w 2989628"/>
              <a:gd name="connsiteY60" fmla="*/ 764354 h 1894283"/>
              <a:gd name="connsiteX61" fmla="*/ 884311 w 2989628"/>
              <a:gd name="connsiteY61" fmla="*/ 802454 h 1894283"/>
              <a:gd name="connsiteX62" fmla="*/ 876691 w 2989628"/>
              <a:gd name="connsiteY62" fmla="*/ 909134 h 1894283"/>
              <a:gd name="connsiteX63" fmla="*/ 869071 w 2989628"/>
              <a:gd name="connsiteY63" fmla="*/ 931994 h 1894283"/>
              <a:gd name="connsiteX64" fmla="*/ 876691 w 2989628"/>
              <a:gd name="connsiteY64" fmla="*/ 1114874 h 1894283"/>
              <a:gd name="connsiteX65" fmla="*/ 891931 w 2989628"/>
              <a:gd name="connsiteY65" fmla="*/ 1137734 h 1894283"/>
              <a:gd name="connsiteX66" fmla="*/ 899551 w 2989628"/>
              <a:gd name="connsiteY66" fmla="*/ 1160594 h 1894283"/>
              <a:gd name="connsiteX67" fmla="*/ 922411 w 2989628"/>
              <a:gd name="connsiteY67" fmla="*/ 1183454 h 1894283"/>
              <a:gd name="connsiteX68" fmla="*/ 937651 w 2989628"/>
              <a:gd name="connsiteY68" fmla="*/ 1137734 h 1894283"/>
              <a:gd name="connsiteX69" fmla="*/ 968131 w 2989628"/>
              <a:gd name="connsiteY69" fmla="*/ 1092014 h 1894283"/>
              <a:gd name="connsiteX70" fmla="*/ 1013851 w 2989628"/>
              <a:gd name="connsiteY70" fmla="*/ 1076774 h 1894283"/>
              <a:gd name="connsiteX71" fmla="*/ 1006231 w 2989628"/>
              <a:gd name="connsiteY71" fmla="*/ 1046294 h 1894283"/>
              <a:gd name="connsiteX72" fmla="*/ 960511 w 2989628"/>
              <a:gd name="connsiteY72" fmla="*/ 1031054 h 1894283"/>
              <a:gd name="connsiteX73" fmla="*/ 937651 w 2989628"/>
              <a:gd name="connsiteY73" fmla="*/ 1015814 h 1894283"/>
              <a:gd name="connsiteX74" fmla="*/ 930031 w 2989628"/>
              <a:gd name="connsiteY74" fmla="*/ 992954 h 1894283"/>
              <a:gd name="connsiteX75" fmla="*/ 1021471 w 2989628"/>
              <a:gd name="connsiteY75" fmla="*/ 970094 h 1894283"/>
              <a:gd name="connsiteX76" fmla="*/ 1067191 w 2989628"/>
              <a:gd name="connsiteY76" fmla="*/ 992954 h 1894283"/>
              <a:gd name="connsiteX77" fmla="*/ 1090051 w 2989628"/>
              <a:gd name="connsiteY77" fmla="*/ 1000574 h 1894283"/>
              <a:gd name="connsiteX78" fmla="*/ 1143391 w 2989628"/>
              <a:gd name="connsiteY78" fmla="*/ 1031054 h 1894283"/>
              <a:gd name="connsiteX79" fmla="*/ 1166251 w 2989628"/>
              <a:gd name="connsiteY79" fmla="*/ 1038674 h 1894283"/>
              <a:gd name="connsiteX80" fmla="*/ 1189111 w 2989628"/>
              <a:gd name="connsiteY80" fmla="*/ 1023434 h 1894283"/>
              <a:gd name="connsiteX81" fmla="*/ 1158631 w 2989628"/>
              <a:gd name="connsiteY81" fmla="*/ 939614 h 1894283"/>
              <a:gd name="connsiteX82" fmla="*/ 1143391 w 2989628"/>
              <a:gd name="connsiteY82" fmla="*/ 916754 h 1894283"/>
              <a:gd name="connsiteX83" fmla="*/ 1135771 w 2989628"/>
              <a:gd name="connsiteY83" fmla="*/ 855794 h 1894283"/>
              <a:gd name="connsiteX84" fmla="*/ 1128151 w 2989628"/>
              <a:gd name="connsiteY84" fmla="*/ 825314 h 1894283"/>
              <a:gd name="connsiteX85" fmla="*/ 1158631 w 2989628"/>
              <a:gd name="connsiteY85" fmla="*/ 756734 h 1894283"/>
              <a:gd name="connsiteX86" fmla="*/ 1181491 w 2989628"/>
              <a:gd name="connsiteY86" fmla="*/ 771974 h 1894283"/>
              <a:gd name="connsiteX87" fmla="*/ 1196731 w 2989628"/>
              <a:gd name="connsiteY87" fmla="*/ 794834 h 1894283"/>
              <a:gd name="connsiteX88" fmla="*/ 1204351 w 2989628"/>
              <a:gd name="connsiteY88" fmla="*/ 832934 h 1894283"/>
              <a:gd name="connsiteX89" fmla="*/ 1227211 w 2989628"/>
              <a:gd name="connsiteY89" fmla="*/ 848174 h 1894283"/>
              <a:gd name="connsiteX90" fmla="*/ 1272931 w 2989628"/>
              <a:gd name="connsiteY90" fmla="*/ 863414 h 1894283"/>
              <a:gd name="connsiteX91" fmla="*/ 1234831 w 2989628"/>
              <a:gd name="connsiteY91" fmla="*/ 947234 h 1894283"/>
              <a:gd name="connsiteX92" fmla="*/ 1265311 w 2989628"/>
              <a:gd name="connsiteY92" fmla="*/ 1000574 h 1894283"/>
              <a:gd name="connsiteX93" fmla="*/ 1272931 w 2989628"/>
              <a:gd name="connsiteY93" fmla="*/ 1023434 h 1894283"/>
              <a:gd name="connsiteX94" fmla="*/ 1333891 w 2989628"/>
              <a:gd name="connsiteY94" fmla="*/ 1046294 h 1894283"/>
              <a:gd name="connsiteX95" fmla="*/ 1379611 w 2989628"/>
              <a:gd name="connsiteY95" fmla="*/ 1061534 h 1894283"/>
              <a:gd name="connsiteX96" fmla="*/ 1402471 w 2989628"/>
              <a:gd name="connsiteY96" fmla="*/ 1046294 h 1894283"/>
              <a:gd name="connsiteX97" fmla="*/ 1410091 w 2989628"/>
              <a:gd name="connsiteY97" fmla="*/ 1000574 h 1894283"/>
              <a:gd name="connsiteX98" fmla="*/ 1417711 w 2989628"/>
              <a:gd name="connsiteY98" fmla="*/ 977714 h 1894283"/>
              <a:gd name="connsiteX99" fmla="*/ 1425331 w 2989628"/>
              <a:gd name="connsiteY99" fmla="*/ 947234 h 1894283"/>
              <a:gd name="connsiteX100" fmla="*/ 1463431 w 2989628"/>
              <a:gd name="connsiteY100" fmla="*/ 901514 h 1894283"/>
              <a:gd name="connsiteX101" fmla="*/ 1478671 w 2989628"/>
              <a:gd name="connsiteY101" fmla="*/ 878654 h 1894283"/>
              <a:gd name="connsiteX102" fmla="*/ 1524391 w 2989628"/>
              <a:gd name="connsiteY102" fmla="*/ 855794 h 1894283"/>
              <a:gd name="connsiteX103" fmla="*/ 1554871 w 2989628"/>
              <a:gd name="connsiteY103" fmla="*/ 848174 h 1894283"/>
              <a:gd name="connsiteX104" fmla="*/ 1577731 w 2989628"/>
              <a:gd name="connsiteY104" fmla="*/ 832934 h 1894283"/>
              <a:gd name="connsiteX105" fmla="*/ 1608211 w 2989628"/>
              <a:gd name="connsiteY105" fmla="*/ 825314 h 1894283"/>
              <a:gd name="connsiteX106" fmla="*/ 1631071 w 2989628"/>
              <a:gd name="connsiteY106" fmla="*/ 802454 h 1894283"/>
              <a:gd name="connsiteX107" fmla="*/ 1638691 w 2989628"/>
              <a:gd name="connsiteY107" fmla="*/ 771974 h 1894283"/>
              <a:gd name="connsiteX108" fmla="*/ 1653931 w 2989628"/>
              <a:gd name="connsiteY108" fmla="*/ 749114 h 1894283"/>
              <a:gd name="connsiteX109" fmla="*/ 1661551 w 2989628"/>
              <a:gd name="connsiteY109" fmla="*/ 726254 h 1894283"/>
              <a:gd name="connsiteX110" fmla="*/ 1653931 w 2989628"/>
              <a:gd name="connsiteY110" fmla="*/ 330014 h 1894283"/>
              <a:gd name="connsiteX111" fmla="*/ 1623451 w 2989628"/>
              <a:gd name="connsiteY111" fmla="*/ 284294 h 1894283"/>
              <a:gd name="connsiteX112" fmla="*/ 1608211 w 2989628"/>
              <a:gd name="connsiteY112" fmla="*/ 261434 h 1894283"/>
              <a:gd name="connsiteX113" fmla="*/ 1577731 w 2989628"/>
              <a:gd name="connsiteY113" fmla="*/ 208094 h 1894283"/>
              <a:gd name="connsiteX114" fmla="*/ 1585351 w 2989628"/>
              <a:gd name="connsiteY114" fmla="*/ 185234 h 1894283"/>
              <a:gd name="connsiteX115" fmla="*/ 1608211 w 2989628"/>
              <a:gd name="connsiteY115" fmla="*/ 192854 h 1894283"/>
              <a:gd name="connsiteX116" fmla="*/ 1653931 w 2989628"/>
              <a:gd name="connsiteY116" fmla="*/ 215714 h 1894283"/>
              <a:gd name="connsiteX117" fmla="*/ 1669171 w 2989628"/>
              <a:gd name="connsiteY117" fmla="*/ 192854 h 1894283"/>
              <a:gd name="connsiteX118" fmla="*/ 1661551 w 2989628"/>
              <a:gd name="connsiteY118" fmla="*/ 124274 h 1894283"/>
              <a:gd name="connsiteX119" fmla="*/ 1638691 w 2989628"/>
              <a:gd name="connsiteY119" fmla="*/ 109034 h 1894283"/>
              <a:gd name="connsiteX120" fmla="*/ 1615831 w 2989628"/>
              <a:gd name="connsiteY120" fmla="*/ 101414 h 1894283"/>
              <a:gd name="connsiteX121" fmla="*/ 1592971 w 2989628"/>
              <a:gd name="connsiteY121" fmla="*/ 86174 h 1894283"/>
              <a:gd name="connsiteX122" fmla="*/ 1562491 w 2989628"/>
              <a:gd name="connsiteY122" fmla="*/ 70934 h 1894283"/>
              <a:gd name="connsiteX123" fmla="*/ 1570111 w 2989628"/>
              <a:gd name="connsiteY123" fmla="*/ 2354 h 1894283"/>
              <a:gd name="connsiteX124" fmla="*/ 1592971 w 2989628"/>
              <a:gd name="connsiteY124" fmla="*/ 9974 h 1894283"/>
              <a:gd name="connsiteX125" fmla="*/ 1638691 w 2989628"/>
              <a:gd name="connsiteY125" fmla="*/ 32834 h 1894283"/>
              <a:gd name="connsiteX126" fmla="*/ 1692031 w 2989628"/>
              <a:gd name="connsiteY126" fmla="*/ 70934 h 1894283"/>
              <a:gd name="connsiteX127" fmla="*/ 1722511 w 2989628"/>
              <a:gd name="connsiteY127" fmla="*/ 78554 h 1894283"/>
              <a:gd name="connsiteX128" fmla="*/ 1737751 w 2989628"/>
              <a:gd name="connsiteY128" fmla="*/ 101414 h 1894283"/>
              <a:gd name="connsiteX129" fmla="*/ 1760611 w 2989628"/>
              <a:gd name="connsiteY129" fmla="*/ 124274 h 1894283"/>
              <a:gd name="connsiteX130" fmla="*/ 1768231 w 2989628"/>
              <a:gd name="connsiteY130" fmla="*/ 147134 h 1894283"/>
              <a:gd name="connsiteX131" fmla="*/ 1791091 w 2989628"/>
              <a:gd name="connsiteY131" fmla="*/ 169994 h 1894283"/>
              <a:gd name="connsiteX132" fmla="*/ 1806331 w 2989628"/>
              <a:gd name="connsiteY132" fmla="*/ 192854 h 1894283"/>
              <a:gd name="connsiteX133" fmla="*/ 1829191 w 2989628"/>
              <a:gd name="connsiteY133" fmla="*/ 200474 h 1894283"/>
              <a:gd name="connsiteX134" fmla="*/ 1882531 w 2989628"/>
              <a:gd name="connsiteY134" fmla="*/ 223334 h 1894283"/>
              <a:gd name="connsiteX135" fmla="*/ 1905391 w 2989628"/>
              <a:gd name="connsiteY135" fmla="*/ 238574 h 1894283"/>
              <a:gd name="connsiteX136" fmla="*/ 1928251 w 2989628"/>
              <a:gd name="connsiteY136" fmla="*/ 246194 h 1894283"/>
              <a:gd name="connsiteX137" fmla="*/ 2233051 w 2989628"/>
              <a:gd name="connsiteY137" fmla="*/ 269054 h 1894283"/>
              <a:gd name="connsiteX138" fmla="*/ 2278771 w 2989628"/>
              <a:gd name="connsiteY138" fmla="*/ 307154 h 1894283"/>
              <a:gd name="connsiteX139" fmla="*/ 2301631 w 2989628"/>
              <a:gd name="connsiteY139" fmla="*/ 314774 h 1894283"/>
              <a:gd name="connsiteX140" fmla="*/ 2324491 w 2989628"/>
              <a:gd name="connsiteY140" fmla="*/ 337634 h 1894283"/>
              <a:gd name="connsiteX141" fmla="*/ 2332111 w 2989628"/>
              <a:gd name="connsiteY141" fmla="*/ 368114 h 1894283"/>
              <a:gd name="connsiteX142" fmla="*/ 2347351 w 2989628"/>
              <a:gd name="connsiteY142" fmla="*/ 413834 h 1894283"/>
              <a:gd name="connsiteX143" fmla="*/ 2362591 w 2989628"/>
              <a:gd name="connsiteY143" fmla="*/ 451934 h 1894283"/>
              <a:gd name="connsiteX144" fmla="*/ 2370211 w 2989628"/>
              <a:gd name="connsiteY144" fmla="*/ 482414 h 1894283"/>
              <a:gd name="connsiteX145" fmla="*/ 2415931 w 2989628"/>
              <a:gd name="connsiteY145" fmla="*/ 558614 h 1894283"/>
              <a:gd name="connsiteX146" fmla="*/ 2431171 w 2989628"/>
              <a:gd name="connsiteY146" fmla="*/ 589094 h 1894283"/>
              <a:gd name="connsiteX147" fmla="*/ 2476891 w 2989628"/>
              <a:gd name="connsiteY147" fmla="*/ 611954 h 1894283"/>
              <a:gd name="connsiteX148" fmla="*/ 2499751 w 2989628"/>
              <a:gd name="connsiteY148" fmla="*/ 627194 h 1894283"/>
              <a:gd name="connsiteX149" fmla="*/ 2537851 w 2989628"/>
              <a:gd name="connsiteY149" fmla="*/ 634814 h 1894283"/>
              <a:gd name="connsiteX150" fmla="*/ 2560711 w 2989628"/>
              <a:gd name="connsiteY150" fmla="*/ 642434 h 1894283"/>
              <a:gd name="connsiteX151" fmla="*/ 2591191 w 2989628"/>
              <a:gd name="connsiteY151" fmla="*/ 688154 h 1894283"/>
              <a:gd name="connsiteX152" fmla="*/ 2583571 w 2989628"/>
              <a:gd name="connsiteY152" fmla="*/ 711014 h 1894283"/>
              <a:gd name="connsiteX153" fmla="*/ 2575951 w 2989628"/>
              <a:gd name="connsiteY153" fmla="*/ 764354 h 1894283"/>
              <a:gd name="connsiteX154" fmla="*/ 2560711 w 2989628"/>
              <a:gd name="connsiteY154" fmla="*/ 810074 h 1894283"/>
              <a:gd name="connsiteX155" fmla="*/ 2568331 w 2989628"/>
              <a:gd name="connsiteY155" fmla="*/ 939614 h 1894283"/>
              <a:gd name="connsiteX156" fmla="*/ 2583571 w 2989628"/>
              <a:gd name="connsiteY156" fmla="*/ 992954 h 1894283"/>
              <a:gd name="connsiteX157" fmla="*/ 2614051 w 2989628"/>
              <a:gd name="connsiteY157" fmla="*/ 1038674 h 1894283"/>
              <a:gd name="connsiteX158" fmla="*/ 2621671 w 2989628"/>
              <a:gd name="connsiteY158" fmla="*/ 1061534 h 1894283"/>
              <a:gd name="connsiteX159" fmla="*/ 2636911 w 2989628"/>
              <a:gd name="connsiteY159" fmla="*/ 1084394 h 1894283"/>
              <a:gd name="connsiteX160" fmla="*/ 2682631 w 2989628"/>
              <a:gd name="connsiteY160" fmla="*/ 1137734 h 1894283"/>
              <a:gd name="connsiteX161" fmla="*/ 2690251 w 2989628"/>
              <a:gd name="connsiteY161" fmla="*/ 1160594 h 1894283"/>
              <a:gd name="connsiteX162" fmla="*/ 2667391 w 2989628"/>
              <a:gd name="connsiteY162" fmla="*/ 1206314 h 1894283"/>
              <a:gd name="connsiteX163" fmla="*/ 2659771 w 2989628"/>
              <a:gd name="connsiteY163" fmla="*/ 1229174 h 1894283"/>
              <a:gd name="connsiteX164" fmla="*/ 2644531 w 2989628"/>
              <a:gd name="connsiteY164" fmla="*/ 1259654 h 1894283"/>
              <a:gd name="connsiteX165" fmla="*/ 2636911 w 2989628"/>
              <a:gd name="connsiteY165" fmla="*/ 1343474 h 1894283"/>
              <a:gd name="connsiteX166" fmla="*/ 2644531 w 2989628"/>
              <a:gd name="connsiteY166" fmla="*/ 1457774 h 1894283"/>
              <a:gd name="connsiteX167" fmla="*/ 2652151 w 2989628"/>
              <a:gd name="connsiteY167" fmla="*/ 1480634 h 1894283"/>
              <a:gd name="connsiteX168" fmla="*/ 2667391 w 2989628"/>
              <a:gd name="connsiteY168" fmla="*/ 1518734 h 1894283"/>
              <a:gd name="connsiteX169" fmla="*/ 2675011 w 2989628"/>
              <a:gd name="connsiteY169" fmla="*/ 1541594 h 1894283"/>
              <a:gd name="connsiteX170" fmla="*/ 2690251 w 2989628"/>
              <a:gd name="connsiteY170" fmla="*/ 1564454 h 1894283"/>
              <a:gd name="connsiteX171" fmla="*/ 2751211 w 2989628"/>
              <a:gd name="connsiteY171" fmla="*/ 1640654 h 1894283"/>
              <a:gd name="connsiteX172" fmla="*/ 2766451 w 2989628"/>
              <a:gd name="connsiteY172" fmla="*/ 1663514 h 1894283"/>
              <a:gd name="connsiteX173" fmla="*/ 2865511 w 2989628"/>
              <a:gd name="connsiteY173" fmla="*/ 1777814 h 1894283"/>
              <a:gd name="connsiteX174" fmla="*/ 2880751 w 2989628"/>
              <a:gd name="connsiteY174" fmla="*/ 1800674 h 1894283"/>
              <a:gd name="connsiteX175" fmla="*/ 2926471 w 2989628"/>
              <a:gd name="connsiteY175" fmla="*/ 1846394 h 1894283"/>
              <a:gd name="connsiteX176" fmla="*/ 2949331 w 2989628"/>
              <a:gd name="connsiteY17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701431 w 2989628"/>
              <a:gd name="connsiteY43" fmla="*/ 1122494 h 1894283"/>
              <a:gd name="connsiteX44" fmla="*/ 693811 w 2989628"/>
              <a:gd name="connsiteY44" fmla="*/ 992954 h 1894283"/>
              <a:gd name="connsiteX45" fmla="*/ 716671 w 2989628"/>
              <a:gd name="connsiteY45" fmla="*/ 985334 h 1894283"/>
              <a:gd name="connsiteX46" fmla="*/ 747151 w 2989628"/>
              <a:gd name="connsiteY46" fmla="*/ 970094 h 1894283"/>
              <a:gd name="connsiteX47" fmla="*/ 762391 w 2989628"/>
              <a:gd name="connsiteY47" fmla="*/ 947234 h 1894283"/>
              <a:gd name="connsiteX48" fmla="*/ 747151 w 2989628"/>
              <a:gd name="connsiteY48" fmla="*/ 992954 h 1894283"/>
              <a:gd name="connsiteX49" fmla="*/ 731911 w 2989628"/>
              <a:gd name="connsiteY49" fmla="*/ 1069154 h 1894283"/>
              <a:gd name="connsiteX50" fmla="*/ 747151 w 2989628"/>
              <a:gd name="connsiteY50" fmla="*/ 1092014 h 1894283"/>
              <a:gd name="connsiteX51" fmla="*/ 861451 w 2989628"/>
              <a:gd name="connsiteY51" fmla="*/ 1061534 h 1894283"/>
              <a:gd name="connsiteX52" fmla="*/ 846211 w 2989628"/>
              <a:gd name="connsiteY52" fmla="*/ 1038674 h 1894283"/>
              <a:gd name="connsiteX53" fmla="*/ 808111 w 2989628"/>
              <a:gd name="connsiteY53" fmla="*/ 1008194 h 1894283"/>
              <a:gd name="connsiteX54" fmla="*/ 830971 w 2989628"/>
              <a:gd name="connsiteY54" fmla="*/ 939614 h 1894283"/>
              <a:gd name="connsiteX55" fmla="*/ 853831 w 2989628"/>
              <a:gd name="connsiteY55" fmla="*/ 924374 h 1894283"/>
              <a:gd name="connsiteX56" fmla="*/ 853831 w 2989628"/>
              <a:gd name="connsiteY56" fmla="*/ 665294 h 1894283"/>
              <a:gd name="connsiteX57" fmla="*/ 876691 w 2989628"/>
              <a:gd name="connsiteY57" fmla="*/ 657674 h 1894283"/>
              <a:gd name="connsiteX58" fmla="*/ 914791 w 2989628"/>
              <a:gd name="connsiteY58" fmla="*/ 665294 h 1894283"/>
              <a:gd name="connsiteX59" fmla="*/ 907171 w 2989628"/>
              <a:gd name="connsiteY59" fmla="*/ 711014 h 1894283"/>
              <a:gd name="connsiteX60" fmla="*/ 891931 w 2989628"/>
              <a:gd name="connsiteY60" fmla="*/ 764354 h 1894283"/>
              <a:gd name="connsiteX61" fmla="*/ 884311 w 2989628"/>
              <a:gd name="connsiteY61" fmla="*/ 802454 h 1894283"/>
              <a:gd name="connsiteX62" fmla="*/ 876691 w 2989628"/>
              <a:gd name="connsiteY62" fmla="*/ 909134 h 1894283"/>
              <a:gd name="connsiteX63" fmla="*/ 869071 w 2989628"/>
              <a:gd name="connsiteY63" fmla="*/ 931994 h 1894283"/>
              <a:gd name="connsiteX64" fmla="*/ 876691 w 2989628"/>
              <a:gd name="connsiteY64" fmla="*/ 1114874 h 1894283"/>
              <a:gd name="connsiteX65" fmla="*/ 891931 w 2989628"/>
              <a:gd name="connsiteY65" fmla="*/ 1137734 h 1894283"/>
              <a:gd name="connsiteX66" fmla="*/ 899551 w 2989628"/>
              <a:gd name="connsiteY66" fmla="*/ 1160594 h 1894283"/>
              <a:gd name="connsiteX67" fmla="*/ 922411 w 2989628"/>
              <a:gd name="connsiteY67" fmla="*/ 1183454 h 1894283"/>
              <a:gd name="connsiteX68" fmla="*/ 937651 w 2989628"/>
              <a:gd name="connsiteY68" fmla="*/ 1137734 h 1894283"/>
              <a:gd name="connsiteX69" fmla="*/ 968131 w 2989628"/>
              <a:gd name="connsiteY69" fmla="*/ 1092014 h 1894283"/>
              <a:gd name="connsiteX70" fmla="*/ 1013851 w 2989628"/>
              <a:gd name="connsiteY70" fmla="*/ 1076774 h 1894283"/>
              <a:gd name="connsiteX71" fmla="*/ 1006231 w 2989628"/>
              <a:gd name="connsiteY71" fmla="*/ 1046294 h 1894283"/>
              <a:gd name="connsiteX72" fmla="*/ 960511 w 2989628"/>
              <a:gd name="connsiteY72" fmla="*/ 1031054 h 1894283"/>
              <a:gd name="connsiteX73" fmla="*/ 937651 w 2989628"/>
              <a:gd name="connsiteY73" fmla="*/ 1015814 h 1894283"/>
              <a:gd name="connsiteX74" fmla="*/ 930031 w 2989628"/>
              <a:gd name="connsiteY74" fmla="*/ 992954 h 1894283"/>
              <a:gd name="connsiteX75" fmla="*/ 1021471 w 2989628"/>
              <a:gd name="connsiteY75" fmla="*/ 970094 h 1894283"/>
              <a:gd name="connsiteX76" fmla="*/ 1067191 w 2989628"/>
              <a:gd name="connsiteY76" fmla="*/ 992954 h 1894283"/>
              <a:gd name="connsiteX77" fmla="*/ 1090051 w 2989628"/>
              <a:gd name="connsiteY77" fmla="*/ 1000574 h 1894283"/>
              <a:gd name="connsiteX78" fmla="*/ 1143391 w 2989628"/>
              <a:gd name="connsiteY78" fmla="*/ 1031054 h 1894283"/>
              <a:gd name="connsiteX79" fmla="*/ 1166251 w 2989628"/>
              <a:gd name="connsiteY79" fmla="*/ 1038674 h 1894283"/>
              <a:gd name="connsiteX80" fmla="*/ 1189111 w 2989628"/>
              <a:gd name="connsiteY80" fmla="*/ 1023434 h 1894283"/>
              <a:gd name="connsiteX81" fmla="*/ 1158631 w 2989628"/>
              <a:gd name="connsiteY81" fmla="*/ 939614 h 1894283"/>
              <a:gd name="connsiteX82" fmla="*/ 1143391 w 2989628"/>
              <a:gd name="connsiteY82" fmla="*/ 916754 h 1894283"/>
              <a:gd name="connsiteX83" fmla="*/ 1135771 w 2989628"/>
              <a:gd name="connsiteY83" fmla="*/ 855794 h 1894283"/>
              <a:gd name="connsiteX84" fmla="*/ 1128151 w 2989628"/>
              <a:gd name="connsiteY84" fmla="*/ 825314 h 1894283"/>
              <a:gd name="connsiteX85" fmla="*/ 1158631 w 2989628"/>
              <a:gd name="connsiteY85" fmla="*/ 756734 h 1894283"/>
              <a:gd name="connsiteX86" fmla="*/ 1181491 w 2989628"/>
              <a:gd name="connsiteY86" fmla="*/ 771974 h 1894283"/>
              <a:gd name="connsiteX87" fmla="*/ 1196731 w 2989628"/>
              <a:gd name="connsiteY87" fmla="*/ 794834 h 1894283"/>
              <a:gd name="connsiteX88" fmla="*/ 1204351 w 2989628"/>
              <a:gd name="connsiteY88" fmla="*/ 832934 h 1894283"/>
              <a:gd name="connsiteX89" fmla="*/ 1227211 w 2989628"/>
              <a:gd name="connsiteY89" fmla="*/ 848174 h 1894283"/>
              <a:gd name="connsiteX90" fmla="*/ 1272931 w 2989628"/>
              <a:gd name="connsiteY90" fmla="*/ 863414 h 1894283"/>
              <a:gd name="connsiteX91" fmla="*/ 1234831 w 2989628"/>
              <a:gd name="connsiteY91" fmla="*/ 947234 h 1894283"/>
              <a:gd name="connsiteX92" fmla="*/ 1265311 w 2989628"/>
              <a:gd name="connsiteY92" fmla="*/ 1000574 h 1894283"/>
              <a:gd name="connsiteX93" fmla="*/ 1272931 w 2989628"/>
              <a:gd name="connsiteY93" fmla="*/ 1023434 h 1894283"/>
              <a:gd name="connsiteX94" fmla="*/ 1333891 w 2989628"/>
              <a:gd name="connsiteY94" fmla="*/ 1046294 h 1894283"/>
              <a:gd name="connsiteX95" fmla="*/ 1379611 w 2989628"/>
              <a:gd name="connsiteY95" fmla="*/ 1061534 h 1894283"/>
              <a:gd name="connsiteX96" fmla="*/ 1402471 w 2989628"/>
              <a:gd name="connsiteY96" fmla="*/ 1046294 h 1894283"/>
              <a:gd name="connsiteX97" fmla="*/ 1410091 w 2989628"/>
              <a:gd name="connsiteY97" fmla="*/ 1000574 h 1894283"/>
              <a:gd name="connsiteX98" fmla="*/ 1417711 w 2989628"/>
              <a:gd name="connsiteY98" fmla="*/ 977714 h 1894283"/>
              <a:gd name="connsiteX99" fmla="*/ 1425331 w 2989628"/>
              <a:gd name="connsiteY99" fmla="*/ 947234 h 1894283"/>
              <a:gd name="connsiteX100" fmla="*/ 1463431 w 2989628"/>
              <a:gd name="connsiteY100" fmla="*/ 901514 h 1894283"/>
              <a:gd name="connsiteX101" fmla="*/ 1478671 w 2989628"/>
              <a:gd name="connsiteY101" fmla="*/ 878654 h 1894283"/>
              <a:gd name="connsiteX102" fmla="*/ 1524391 w 2989628"/>
              <a:gd name="connsiteY102" fmla="*/ 855794 h 1894283"/>
              <a:gd name="connsiteX103" fmla="*/ 1554871 w 2989628"/>
              <a:gd name="connsiteY103" fmla="*/ 848174 h 1894283"/>
              <a:gd name="connsiteX104" fmla="*/ 1577731 w 2989628"/>
              <a:gd name="connsiteY104" fmla="*/ 832934 h 1894283"/>
              <a:gd name="connsiteX105" fmla="*/ 1608211 w 2989628"/>
              <a:gd name="connsiteY105" fmla="*/ 825314 h 1894283"/>
              <a:gd name="connsiteX106" fmla="*/ 1631071 w 2989628"/>
              <a:gd name="connsiteY106" fmla="*/ 802454 h 1894283"/>
              <a:gd name="connsiteX107" fmla="*/ 1638691 w 2989628"/>
              <a:gd name="connsiteY107" fmla="*/ 771974 h 1894283"/>
              <a:gd name="connsiteX108" fmla="*/ 1653931 w 2989628"/>
              <a:gd name="connsiteY108" fmla="*/ 749114 h 1894283"/>
              <a:gd name="connsiteX109" fmla="*/ 1661551 w 2989628"/>
              <a:gd name="connsiteY109" fmla="*/ 726254 h 1894283"/>
              <a:gd name="connsiteX110" fmla="*/ 1653931 w 2989628"/>
              <a:gd name="connsiteY110" fmla="*/ 330014 h 1894283"/>
              <a:gd name="connsiteX111" fmla="*/ 1623451 w 2989628"/>
              <a:gd name="connsiteY111" fmla="*/ 284294 h 1894283"/>
              <a:gd name="connsiteX112" fmla="*/ 1608211 w 2989628"/>
              <a:gd name="connsiteY112" fmla="*/ 261434 h 1894283"/>
              <a:gd name="connsiteX113" fmla="*/ 1577731 w 2989628"/>
              <a:gd name="connsiteY113" fmla="*/ 208094 h 1894283"/>
              <a:gd name="connsiteX114" fmla="*/ 1585351 w 2989628"/>
              <a:gd name="connsiteY114" fmla="*/ 185234 h 1894283"/>
              <a:gd name="connsiteX115" fmla="*/ 1608211 w 2989628"/>
              <a:gd name="connsiteY115" fmla="*/ 192854 h 1894283"/>
              <a:gd name="connsiteX116" fmla="*/ 1653931 w 2989628"/>
              <a:gd name="connsiteY116" fmla="*/ 215714 h 1894283"/>
              <a:gd name="connsiteX117" fmla="*/ 1669171 w 2989628"/>
              <a:gd name="connsiteY117" fmla="*/ 192854 h 1894283"/>
              <a:gd name="connsiteX118" fmla="*/ 1661551 w 2989628"/>
              <a:gd name="connsiteY118" fmla="*/ 124274 h 1894283"/>
              <a:gd name="connsiteX119" fmla="*/ 1638691 w 2989628"/>
              <a:gd name="connsiteY119" fmla="*/ 109034 h 1894283"/>
              <a:gd name="connsiteX120" fmla="*/ 1615831 w 2989628"/>
              <a:gd name="connsiteY120" fmla="*/ 101414 h 1894283"/>
              <a:gd name="connsiteX121" fmla="*/ 1592971 w 2989628"/>
              <a:gd name="connsiteY121" fmla="*/ 86174 h 1894283"/>
              <a:gd name="connsiteX122" fmla="*/ 1562491 w 2989628"/>
              <a:gd name="connsiteY122" fmla="*/ 70934 h 1894283"/>
              <a:gd name="connsiteX123" fmla="*/ 1570111 w 2989628"/>
              <a:gd name="connsiteY123" fmla="*/ 2354 h 1894283"/>
              <a:gd name="connsiteX124" fmla="*/ 1592971 w 2989628"/>
              <a:gd name="connsiteY124" fmla="*/ 9974 h 1894283"/>
              <a:gd name="connsiteX125" fmla="*/ 1638691 w 2989628"/>
              <a:gd name="connsiteY125" fmla="*/ 32834 h 1894283"/>
              <a:gd name="connsiteX126" fmla="*/ 1692031 w 2989628"/>
              <a:gd name="connsiteY126" fmla="*/ 70934 h 1894283"/>
              <a:gd name="connsiteX127" fmla="*/ 1722511 w 2989628"/>
              <a:gd name="connsiteY127" fmla="*/ 78554 h 1894283"/>
              <a:gd name="connsiteX128" fmla="*/ 1737751 w 2989628"/>
              <a:gd name="connsiteY128" fmla="*/ 101414 h 1894283"/>
              <a:gd name="connsiteX129" fmla="*/ 1760611 w 2989628"/>
              <a:gd name="connsiteY129" fmla="*/ 124274 h 1894283"/>
              <a:gd name="connsiteX130" fmla="*/ 1768231 w 2989628"/>
              <a:gd name="connsiteY130" fmla="*/ 147134 h 1894283"/>
              <a:gd name="connsiteX131" fmla="*/ 1791091 w 2989628"/>
              <a:gd name="connsiteY131" fmla="*/ 169994 h 1894283"/>
              <a:gd name="connsiteX132" fmla="*/ 1806331 w 2989628"/>
              <a:gd name="connsiteY132" fmla="*/ 192854 h 1894283"/>
              <a:gd name="connsiteX133" fmla="*/ 1829191 w 2989628"/>
              <a:gd name="connsiteY133" fmla="*/ 200474 h 1894283"/>
              <a:gd name="connsiteX134" fmla="*/ 1882531 w 2989628"/>
              <a:gd name="connsiteY134" fmla="*/ 223334 h 1894283"/>
              <a:gd name="connsiteX135" fmla="*/ 1905391 w 2989628"/>
              <a:gd name="connsiteY135" fmla="*/ 238574 h 1894283"/>
              <a:gd name="connsiteX136" fmla="*/ 1928251 w 2989628"/>
              <a:gd name="connsiteY136" fmla="*/ 246194 h 1894283"/>
              <a:gd name="connsiteX137" fmla="*/ 2233051 w 2989628"/>
              <a:gd name="connsiteY137" fmla="*/ 269054 h 1894283"/>
              <a:gd name="connsiteX138" fmla="*/ 2278771 w 2989628"/>
              <a:gd name="connsiteY138" fmla="*/ 307154 h 1894283"/>
              <a:gd name="connsiteX139" fmla="*/ 2301631 w 2989628"/>
              <a:gd name="connsiteY139" fmla="*/ 314774 h 1894283"/>
              <a:gd name="connsiteX140" fmla="*/ 2324491 w 2989628"/>
              <a:gd name="connsiteY140" fmla="*/ 337634 h 1894283"/>
              <a:gd name="connsiteX141" fmla="*/ 2332111 w 2989628"/>
              <a:gd name="connsiteY141" fmla="*/ 368114 h 1894283"/>
              <a:gd name="connsiteX142" fmla="*/ 2347351 w 2989628"/>
              <a:gd name="connsiteY142" fmla="*/ 413834 h 1894283"/>
              <a:gd name="connsiteX143" fmla="*/ 2362591 w 2989628"/>
              <a:gd name="connsiteY143" fmla="*/ 451934 h 1894283"/>
              <a:gd name="connsiteX144" fmla="*/ 2370211 w 2989628"/>
              <a:gd name="connsiteY144" fmla="*/ 482414 h 1894283"/>
              <a:gd name="connsiteX145" fmla="*/ 2415931 w 2989628"/>
              <a:gd name="connsiteY145" fmla="*/ 558614 h 1894283"/>
              <a:gd name="connsiteX146" fmla="*/ 2431171 w 2989628"/>
              <a:gd name="connsiteY146" fmla="*/ 589094 h 1894283"/>
              <a:gd name="connsiteX147" fmla="*/ 2476891 w 2989628"/>
              <a:gd name="connsiteY147" fmla="*/ 611954 h 1894283"/>
              <a:gd name="connsiteX148" fmla="*/ 2499751 w 2989628"/>
              <a:gd name="connsiteY148" fmla="*/ 627194 h 1894283"/>
              <a:gd name="connsiteX149" fmla="*/ 2537851 w 2989628"/>
              <a:gd name="connsiteY149" fmla="*/ 634814 h 1894283"/>
              <a:gd name="connsiteX150" fmla="*/ 2560711 w 2989628"/>
              <a:gd name="connsiteY150" fmla="*/ 642434 h 1894283"/>
              <a:gd name="connsiteX151" fmla="*/ 2591191 w 2989628"/>
              <a:gd name="connsiteY151" fmla="*/ 688154 h 1894283"/>
              <a:gd name="connsiteX152" fmla="*/ 2583571 w 2989628"/>
              <a:gd name="connsiteY152" fmla="*/ 711014 h 1894283"/>
              <a:gd name="connsiteX153" fmla="*/ 2575951 w 2989628"/>
              <a:gd name="connsiteY153" fmla="*/ 764354 h 1894283"/>
              <a:gd name="connsiteX154" fmla="*/ 2560711 w 2989628"/>
              <a:gd name="connsiteY154" fmla="*/ 810074 h 1894283"/>
              <a:gd name="connsiteX155" fmla="*/ 2568331 w 2989628"/>
              <a:gd name="connsiteY155" fmla="*/ 939614 h 1894283"/>
              <a:gd name="connsiteX156" fmla="*/ 2583571 w 2989628"/>
              <a:gd name="connsiteY156" fmla="*/ 992954 h 1894283"/>
              <a:gd name="connsiteX157" fmla="*/ 2614051 w 2989628"/>
              <a:gd name="connsiteY157" fmla="*/ 1038674 h 1894283"/>
              <a:gd name="connsiteX158" fmla="*/ 2621671 w 2989628"/>
              <a:gd name="connsiteY158" fmla="*/ 1061534 h 1894283"/>
              <a:gd name="connsiteX159" fmla="*/ 2636911 w 2989628"/>
              <a:gd name="connsiteY159" fmla="*/ 1084394 h 1894283"/>
              <a:gd name="connsiteX160" fmla="*/ 2682631 w 2989628"/>
              <a:gd name="connsiteY160" fmla="*/ 1137734 h 1894283"/>
              <a:gd name="connsiteX161" fmla="*/ 2690251 w 2989628"/>
              <a:gd name="connsiteY161" fmla="*/ 1160594 h 1894283"/>
              <a:gd name="connsiteX162" fmla="*/ 2667391 w 2989628"/>
              <a:gd name="connsiteY162" fmla="*/ 1206314 h 1894283"/>
              <a:gd name="connsiteX163" fmla="*/ 2659771 w 2989628"/>
              <a:gd name="connsiteY163" fmla="*/ 1229174 h 1894283"/>
              <a:gd name="connsiteX164" fmla="*/ 2644531 w 2989628"/>
              <a:gd name="connsiteY164" fmla="*/ 1259654 h 1894283"/>
              <a:gd name="connsiteX165" fmla="*/ 2636911 w 2989628"/>
              <a:gd name="connsiteY165" fmla="*/ 1343474 h 1894283"/>
              <a:gd name="connsiteX166" fmla="*/ 2644531 w 2989628"/>
              <a:gd name="connsiteY166" fmla="*/ 1457774 h 1894283"/>
              <a:gd name="connsiteX167" fmla="*/ 2652151 w 2989628"/>
              <a:gd name="connsiteY167" fmla="*/ 1480634 h 1894283"/>
              <a:gd name="connsiteX168" fmla="*/ 2667391 w 2989628"/>
              <a:gd name="connsiteY168" fmla="*/ 1518734 h 1894283"/>
              <a:gd name="connsiteX169" fmla="*/ 2675011 w 2989628"/>
              <a:gd name="connsiteY169" fmla="*/ 1541594 h 1894283"/>
              <a:gd name="connsiteX170" fmla="*/ 2690251 w 2989628"/>
              <a:gd name="connsiteY170" fmla="*/ 1564454 h 1894283"/>
              <a:gd name="connsiteX171" fmla="*/ 2751211 w 2989628"/>
              <a:gd name="connsiteY171" fmla="*/ 1640654 h 1894283"/>
              <a:gd name="connsiteX172" fmla="*/ 2766451 w 2989628"/>
              <a:gd name="connsiteY172" fmla="*/ 1663514 h 1894283"/>
              <a:gd name="connsiteX173" fmla="*/ 2865511 w 2989628"/>
              <a:gd name="connsiteY173" fmla="*/ 1777814 h 1894283"/>
              <a:gd name="connsiteX174" fmla="*/ 2880751 w 2989628"/>
              <a:gd name="connsiteY174" fmla="*/ 1800674 h 1894283"/>
              <a:gd name="connsiteX175" fmla="*/ 2926471 w 2989628"/>
              <a:gd name="connsiteY175" fmla="*/ 1846394 h 1894283"/>
              <a:gd name="connsiteX176" fmla="*/ 2949331 w 2989628"/>
              <a:gd name="connsiteY17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716671 w 2989628"/>
              <a:gd name="connsiteY45" fmla="*/ 985334 h 1894283"/>
              <a:gd name="connsiteX46" fmla="*/ 747151 w 2989628"/>
              <a:gd name="connsiteY46" fmla="*/ 970094 h 1894283"/>
              <a:gd name="connsiteX47" fmla="*/ 762391 w 2989628"/>
              <a:gd name="connsiteY47" fmla="*/ 947234 h 1894283"/>
              <a:gd name="connsiteX48" fmla="*/ 747151 w 2989628"/>
              <a:gd name="connsiteY48" fmla="*/ 992954 h 1894283"/>
              <a:gd name="connsiteX49" fmla="*/ 731911 w 2989628"/>
              <a:gd name="connsiteY49" fmla="*/ 1069154 h 1894283"/>
              <a:gd name="connsiteX50" fmla="*/ 747151 w 2989628"/>
              <a:gd name="connsiteY50" fmla="*/ 1092014 h 1894283"/>
              <a:gd name="connsiteX51" fmla="*/ 861451 w 2989628"/>
              <a:gd name="connsiteY51" fmla="*/ 1061534 h 1894283"/>
              <a:gd name="connsiteX52" fmla="*/ 846211 w 2989628"/>
              <a:gd name="connsiteY52" fmla="*/ 1038674 h 1894283"/>
              <a:gd name="connsiteX53" fmla="*/ 808111 w 2989628"/>
              <a:gd name="connsiteY53" fmla="*/ 1008194 h 1894283"/>
              <a:gd name="connsiteX54" fmla="*/ 830971 w 2989628"/>
              <a:gd name="connsiteY54" fmla="*/ 939614 h 1894283"/>
              <a:gd name="connsiteX55" fmla="*/ 853831 w 2989628"/>
              <a:gd name="connsiteY55" fmla="*/ 924374 h 1894283"/>
              <a:gd name="connsiteX56" fmla="*/ 853831 w 2989628"/>
              <a:gd name="connsiteY56" fmla="*/ 665294 h 1894283"/>
              <a:gd name="connsiteX57" fmla="*/ 876691 w 2989628"/>
              <a:gd name="connsiteY57" fmla="*/ 657674 h 1894283"/>
              <a:gd name="connsiteX58" fmla="*/ 914791 w 2989628"/>
              <a:gd name="connsiteY58" fmla="*/ 665294 h 1894283"/>
              <a:gd name="connsiteX59" fmla="*/ 907171 w 2989628"/>
              <a:gd name="connsiteY59" fmla="*/ 711014 h 1894283"/>
              <a:gd name="connsiteX60" fmla="*/ 891931 w 2989628"/>
              <a:gd name="connsiteY60" fmla="*/ 764354 h 1894283"/>
              <a:gd name="connsiteX61" fmla="*/ 884311 w 2989628"/>
              <a:gd name="connsiteY61" fmla="*/ 802454 h 1894283"/>
              <a:gd name="connsiteX62" fmla="*/ 876691 w 2989628"/>
              <a:gd name="connsiteY62" fmla="*/ 909134 h 1894283"/>
              <a:gd name="connsiteX63" fmla="*/ 869071 w 2989628"/>
              <a:gd name="connsiteY63" fmla="*/ 931994 h 1894283"/>
              <a:gd name="connsiteX64" fmla="*/ 876691 w 2989628"/>
              <a:gd name="connsiteY64" fmla="*/ 1114874 h 1894283"/>
              <a:gd name="connsiteX65" fmla="*/ 891931 w 2989628"/>
              <a:gd name="connsiteY65" fmla="*/ 1137734 h 1894283"/>
              <a:gd name="connsiteX66" fmla="*/ 899551 w 2989628"/>
              <a:gd name="connsiteY66" fmla="*/ 1160594 h 1894283"/>
              <a:gd name="connsiteX67" fmla="*/ 922411 w 2989628"/>
              <a:gd name="connsiteY67" fmla="*/ 1183454 h 1894283"/>
              <a:gd name="connsiteX68" fmla="*/ 937651 w 2989628"/>
              <a:gd name="connsiteY68" fmla="*/ 1137734 h 1894283"/>
              <a:gd name="connsiteX69" fmla="*/ 968131 w 2989628"/>
              <a:gd name="connsiteY69" fmla="*/ 1092014 h 1894283"/>
              <a:gd name="connsiteX70" fmla="*/ 1013851 w 2989628"/>
              <a:gd name="connsiteY70" fmla="*/ 1076774 h 1894283"/>
              <a:gd name="connsiteX71" fmla="*/ 1006231 w 2989628"/>
              <a:gd name="connsiteY71" fmla="*/ 1046294 h 1894283"/>
              <a:gd name="connsiteX72" fmla="*/ 960511 w 2989628"/>
              <a:gd name="connsiteY72" fmla="*/ 1031054 h 1894283"/>
              <a:gd name="connsiteX73" fmla="*/ 937651 w 2989628"/>
              <a:gd name="connsiteY73" fmla="*/ 1015814 h 1894283"/>
              <a:gd name="connsiteX74" fmla="*/ 930031 w 2989628"/>
              <a:gd name="connsiteY74" fmla="*/ 992954 h 1894283"/>
              <a:gd name="connsiteX75" fmla="*/ 1021471 w 2989628"/>
              <a:gd name="connsiteY75" fmla="*/ 970094 h 1894283"/>
              <a:gd name="connsiteX76" fmla="*/ 1067191 w 2989628"/>
              <a:gd name="connsiteY76" fmla="*/ 992954 h 1894283"/>
              <a:gd name="connsiteX77" fmla="*/ 1090051 w 2989628"/>
              <a:gd name="connsiteY77" fmla="*/ 1000574 h 1894283"/>
              <a:gd name="connsiteX78" fmla="*/ 1143391 w 2989628"/>
              <a:gd name="connsiteY78" fmla="*/ 1031054 h 1894283"/>
              <a:gd name="connsiteX79" fmla="*/ 1166251 w 2989628"/>
              <a:gd name="connsiteY79" fmla="*/ 1038674 h 1894283"/>
              <a:gd name="connsiteX80" fmla="*/ 1189111 w 2989628"/>
              <a:gd name="connsiteY80" fmla="*/ 1023434 h 1894283"/>
              <a:gd name="connsiteX81" fmla="*/ 1158631 w 2989628"/>
              <a:gd name="connsiteY81" fmla="*/ 939614 h 1894283"/>
              <a:gd name="connsiteX82" fmla="*/ 1143391 w 2989628"/>
              <a:gd name="connsiteY82" fmla="*/ 916754 h 1894283"/>
              <a:gd name="connsiteX83" fmla="*/ 1135771 w 2989628"/>
              <a:gd name="connsiteY83" fmla="*/ 855794 h 1894283"/>
              <a:gd name="connsiteX84" fmla="*/ 1128151 w 2989628"/>
              <a:gd name="connsiteY84" fmla="*/ 825314 h 1894283"/>
              <a:gd name="connsiteX85" fmla="*/ 1158631 w 2989628"/>
              <a:gd name="connsiteY85" fmla="*/ 756734 h 1894283"/>
              <a:gd name="connsiteX86" fmla="*/ 1181491 w 2989628"/>
              <a:gd name="connsiteY86" fmla="*/ 771974 h 1894283"/>
              <a:gd name="connsiteX87" fmla="*/ 1196731 w 2989628"/>
              <a:gd name="connsiteY87" fmla="*/ 794834 h 1894283"/>
              <a:gd name="connsiteX88" fmla="*/ 1204351 w 2989628"/>
              <a:gd name="connsiteY88" fmla="*/ 832934 h 1894283"/>
              <a:gd name="connsiteX89" fmla="*/ 1227211 w 2989628"/>
              <a:gd name="connsiteY89" fmla="*/ 848174 h 1894283"/>
              <a:gd name="connsiteX90" fmla="*/ 1272931 w 2989628"/>
              <a:gd name="connsiteY90" fmla="*/ 863414 h 1894283"/>
              <a:gd name="connsiteX91" fmla="*/ 1234831 w 2989628"/>
              <a:gd name="connsiteY91" fmla="*/ 947234 h 1894283"/>
              <a:gd name="connsiteX92" fmla="*/ 1265311 w 2989628"/>
              <a:gd name="connsiteY92" fmla="*/ 1000574 h 1894283"/>
              <a:gd name="connsiteX93" fmla="*/ 1272931 w 2989628"/>
              <a:gd name="connsiteY93" fmla="*/ 1023434 h 1894283"/>
              <a:gd name="connsiteX94" fmla="*/ 1333891 w 2989628"/>
              <a:gd name="connsiteY94" fmla="*/ 1046294 h 1894283"/>
              <a:gd name="connsiteX95" fmla="*/ 1379611 w 2989628"/>
              <a:gd name="connsiteY95" fmla="*/ 1061534 h 1894283"/>
              <a:gd name="connsiteX96" fmla="*/ 1402471 w 2989628"/>
              <a:gd name="connsiteY96" fmla="*/ 1046294 h 1894283"/>
              <a:gd name="connsiteX97" fmla="*/ 1410091 w 2989628"/>
              <a:gd name="connsiteY97" fmla="*/ 1000574 h 1894283"/>
              <a:gd name="connsiteX98" fmla="*/ 1417711 w 2989628"/>
              <a:gd name="connsiteY98" fmla="*/ 977714 h 1894283"/>
              <a:gd name="connsiteX99" fmla="*/ 1425331 w 2989628"/>
              <a:gd name="connsiteY99" fmla="*/ 947234 h 1894283"/>
              <a:gd name="connsiteX100" fmla="*/ 1463431 w 2989628"/>
              <a:gd name="connsiteY100" fmla="*/ 901514 h 1894283"/>
              <a:gd name="connsiteX101" fmla="*/ 1478671 w 2989628"/>
              <a:gd name="connsiteY101" fmla="*/ 878654 h 1894283"/>
              <a:gd name="connsiteX102" fmla="*/ 1524391 w 2989628"/>
              <a:gd name="connsiteY102" fmla="*/ 855794 h 1894283"/>
              <a:gd name="connsiteX103" fmla="*/ 1554871 w 2989628"/>
              <a:gd name="connsiteY103" fmla="*/ 848174 h 1894283"/>
              <a:gd name="connsiteX104" fmla="*/ 1577731 w 2989628"/>
              <a:gd name="connsiteY104" fmla="*/ 832934 h 1894283"/>
              <a:gd name="connsiteX105" fmla="*/ 1608211 w 2989628"/>
              <a:gd name="connsiteY105" fmla="*/ 825314 h 1894283"/>
              <a:gd name="connsiteX106" fmla="*/ 1631071 w 2989628"/>
              <a:gd name="connsiteY106" fmla="*/ 802454 h 1894283"/>
              <a:gd name="connsiteX107" fmla="*/ 1638691 w 2989628"/>
              <a:gd name="connsiteY107" fmla="*/ 771974 h 1894283"/>
              <a:gd name="connsiteX108" fmla="*/ 1653931 w 2989628"/>
              <a:gd name="connsiteY108" fmla="*/ 749114 h 1894283"/>
              <a:gd name="connsiteX109" fmla="*/ 1661551 w 2989628"/>
              <a:gd name="connsiteY109" fmla="*/ 726254 h 1894283"/>
              <a:gd name="connsiteX110" fmla="*/ 1653931 w 2989628"/>
              <a:gd name="connsiteY110" fmla="*/ 330014 h 1894283"/>
              <a:gd name="connsiteX111" fmla="*/ 1623451 w 2989628"/>
              <a:gd name="connsiteY111" fmla="*/ 284294 h 1894283"/>
              <a:gd name="connsiteX112" fmla="*/ 1608211 w 2989628"/>
              <a:gd name="connsiteY112" fmla="*/ 261434 h 1894283"/>
              <a:gd name="connsiteX113" fmla="*/ 1577731 w 2989628"/>
              <a:gd name="connsiteY113" fmla="*/ 208094 h 1894283"/>
              <a:gd name="connsiteX114" fmla="*/ 1585351 w 2989628"/>
              <a:gd name="connsiteY114" fmla="*/ 185234 h 1894283"/>
              <a:gd name="connsiteX115" fmla="*/ 1608211 w 2989628"/>
              <a:gd name="connsiteY115" fmla="*/ 192854 h 1894283"/>
              <a:gd name="connsiteX116" fmla="*/ 1653931 w 2989628"/>
              <a:gd name="connsiteY116" fmla="*/ 215714 h 1894283"/>
              <a:gd name="connsiteX117" fmla="*/ 1669171 w 2989628"/>
              <a:gd name="connsiteY117" fmla="*/ 192854 h 1894283"/>
              <a:gd name="connsiteX118" fmla="*/ 1661551 w 2989628"/>
              <a:gd name="connsiteY118" fmla="*/ 124274 h 1894283"/>
              <a:gd name="connsiteX119" fmla="*/ 1638691 w 2989628"/>
              <a:gd name="connsiteY119" fmla="*/ 109034 h 1894283"/>
              <a:gd name="connsiteX120" fmla="*/ 1615831 w 2989628"/>
              <a:gd name="connsiteY120" fmla="*/ 101414 h 1894283"/>
              <a:gd name="connsiteX121" fmla="*/ 1592971 w 2989628"/>
              <a:gd name="connsiteY121" fmla="*/ 86174 h 1894283"/>
              <a:gd name="connsiteX122" fmla="*/ 1562491 w 2989628"/>
              <a:gd name="connsiteY122" fmla="*/ 70934 h 1894283"/>
              <a:gd name="connsiteX123" fmla="*/ 1570111 w 2989628"/>
              <a:gd name="connsiteY123" fmla="*/ 2354 h 1894283"/>
              <a:gd name="connsiteX124" fmla="*/ 1592971 w 2989628"/>
              <a:gd name="connsiteY124" fmla="*/ 9974 h 1894283"/>
              <a:gd name="connsiteX125" fmla="*/ 1638691 w 2989628"/>
              <a:gd name="connsiteY125" fmla="*/ 32834 h 1894283"/>
              <a:gd name="connsiteX126" fmla="*/ 1692031 w 2989628"/>
              <a:gd name="connsiteY126" fmla="*/ 70934 h 1894283"/>
              <a:gd name="connsiteX127" fmla="*/ 1722511 w 2989628"/>
              <a:gd name="connsiteY127" fmla="*/ 78554 h 1894283"/>
              <a:gd name="connsiteX128" fmla="*/ 1737751 w 2989628"/>
              <a:gd name="connsiteY128" fmla="*/ 101414 h 1894283"/>
              <a:gd name="connsiteX129" fmla="*/ 1760611 w 2989628"/>
              <a:gd name="connsiteY129" fmla="*/ 124274 h 1894283"/>
              <a:gd name="connsiteX130" fmla="*/ 1768231 w 2989628"/>
              <a:gd name="connsiteY130" fmla="*/ 147134 h 1894283"/>
              <a:gd name="connsiteX131" fmla="*/ 1791091 w 2989628"/>
              <a:gd name="connsiteY131" fmla="*/ 169994 h 1894283"/>
              <a:gd name="connsiteX132" fmla="*/ 1806331 w 2989628"/>
              <a:gd name="connsiteY132" fmla="*/ 192854 h 1894283"/>
              <a:gd name="connsiteX133" fmla="*/ 1829191 w 2989628"/>
              <a:gd name="connsiteY133" fmla="*/ 200474 h 1894283"/>
              <a:gd name="connsiteX134" fmla="*/ 1882531 w 2989628"/>
              <a:gd name="connsiteY134" fmla="*/ 223334 h 1894283"/>
              <a:gd name="connsiteX135" fmla="*/ 1905391 w 2989628"/>
              <a:gd name="connsiteY135" fmla="*/ 238574 h 1894283"/>
              <a:gd name="connsiteX136" fmla="*/ 1928251 w 2989628"/>
              <a:gd name="connsiteY136" fmla="*/ 246194 h 1894283"/>
              <a:gd name="connsiteX137" fmla="*/ 2233051 w 2989628"/>
              <a:gd name="connsiteY137" fmla="*/ 269054 h 1894283"/>
              <a:gd name="connsiteX138" fmla="*/ 2278771 w 2989628"/>
              <a:gd name="connsiteY138" fmla="*/ 307154 h 1894283"/>
              <a:gd name="connsiteX139" fmla="*/ 2301631 w 2989628"/>
              <a:gd name="connsiteY139" fmla="*/ 314774 h 1894283"/>
              <a:gd name="connsiteX140" fmla="*/ 2324491 w 2989628"/>
              <a:gd name="connsiteY140" fmla="*/ 337634 h 1894283"/>
              <a:gd name="connsiteX141" fmla="*/ 2332111 w 2989628"/>
              <a:gd name="connsiteY141" fmla="*/ 368114 h 1894283"/>
              <a:gd name="connsiteX142" fmla="*/ 2347351 w 2989628"/>
              <a:gd name="connsiteY142" fmla="*/ 413834 h 1894283"/>
              <a:gd name="connsiteX143" fmla="*/ 2362591 w 2989628"/>
              <a:gd name="connsiteY143" fmla="*/ 451934 h 1894283"/>
              <a:gd name="connsiteX144" fmla="*/ 2370211 w 2989628"/>
              <a:gd name="connsiteY144" fmla="*/ 482414 h 1894283"/>
              <a:gd name="connsiteX145" fmla="*/ 2415931 w 2989628"/>
              <a:gd name="connsiteY145" fmla="*/ 558614 h 1894283"/>
              <a:gd name="connsiteX146" fmla="*/ 2431171 w 2989628"/>
              <a:gd name="connsiteY146" fmla="*/ 589094 h 1894283"/>
              <a:gd name="connsiteX147" fmla="*/ 2476891 w 2989628"/>
              <a:gd name="connsiteY147" fmla="*/ 611954 h 1894283"/>
              <a:gd name="connsiteX148" fmla="*/ 2499751 w 2989628"/>
              <a:gd name="connsiteY148" fmla="*/ 627194 h 1894283"/>
              <a:gd name="connsiteX149" fmla="*/ 2537851 w 2989628"/>
              <a:gd name="connsiteY149" fmla="*/ 634814 h 1894283"/>
              <a:gd name="connsiteX150" fmla="*/ 2560711 w 2989628"/>
              <a:gd name="connsiteY150" fmla="*/ 642434 h 1894283"/>
              <a:gd name="connsiteX151" fmla="*/ 2591191 w 2989628"/>
              <a:gd name="connsiteY151" fmla="*/ 688154 h 1894283"/>
              <a:gd name="connsiteX152" fmla="*/ 2583571 w 2989628"/>
              <a:gd name="connsiteY152" fmla="*/ 711014 h 1894283"/>
              <a:gd name="connsiteX153" fmla="*/ 2575951 w 2989628"/>
              <a:gd name="connsiteY153" fmla="*/ 764354 h 1894283"/>
              <a:gd name="connsiteX154" fmla="*/ 2560711 w 2989628"/>
              <a:gd name="connsiteY154" fmla="*/ 810074 h 1894283"/>
              <a:gd name="connsiteX155" fmla="*/ 2568331 w 2989628"/>
              <a:gd name="connsiteY155" fmla="*/ 939614 h 1894283"/>
              <a:gd name="connsiteX156" fmla="*/ 2583571 w 2989628"/>
              <a:gd name="connsiteY156" fmla="*/ 992954 h 1894283"/>
              <a:gd name="connsiteX157" fmla="*/ 2614051 w 2989628"/>
              <a:gd name="connsiteY157" fmla="*/ 1038674 h 1894283"/>
              <a:gd name="connsiteX158" fmla="*/ 2621671 w 2989628"/>
              <a:gd name="connsiteY158" fmla="*/ 1061534 h 1894283"/>
              <a:gd name="connsiteX159" fmla="*/ 2636911 w 2989628"/>
              <a:gd name="connsiteY159" fmla="*/ 1084394 h 1894283"/>
              <a:gd name="connsiteX160" fmla="*/ 2682631 w 2989628"/>
              <a:gd name="connsiteY160" fmla="*/ 1137734 h 1894283"/>
              <a:gd name="connsiteX161" fmla="*/ 2690251 w 2989628"/>
              <a:gd name="connsiteY161" fmla="*/ 1160594 h 1894283"/>
              <a:gd name="connsiteX162" fmla="*/ 2667391 w 2989628"/>
              <a:gd name="connsiteY162" fmla="*/ 1206314 h 1894283"/>
              <a:gd name="connsiteX163" fmla="*/ 2659771 w 2989628"/>
              <a:gd name="connsiteY163" fmla="*/ 1229174 h 1894283"/>
              <a:gd name="connsiteX164" fmla="*/ 2644531 w 2989628"/>
              <a:gd name="connsiteY164" fmla="*/ 1259654 h 1894283"/>
              <a:gd name="connsiteX165" fmla="*/ 2636911 w 2989628"/>
              <a:gd name="connsiteY165" fmla="*/ 1343474 h 1894283"/>
              <a:gd name="connsiteX166" fmla="*/ 2644531 w 2989628"/>
              <a:gd name="connsiteY166" fmla="*/ 1457774 h 1894283"/>
              <a:gd name="connsiteX167" fmla="*/ 2652151 w 2989628"/>
              <a:gd name="connsiteY167" fmla="*/ 1480634 h 1894283"/>
              <a:gd name="connsiteX168" fmla="*/ 2667391 w 2989628"/>
              <a:gd name="connsiteY168" fmla="*/ 1518734 h 1894283"/>
              <a:gd name="connsiteX169" fmla="*/ 2675011 w 2989628"/>
              <a:gd name="connsiteY169" fmla="*/ 1541594 h 1894283"/>
              <a:gd name="connsiteX170" fmla="*/ 2690251 w 2989628"/>
              <a:gd name="connsiteY170" fmla="*/ 1564454 h 1894283"/>
              <a:gd name="connsiteX171" fmla="*/ 2751211 w 2989628"/>
              <a:gd name="connsiteY171" fmla="*/ 1640654 h 1894283"/>
              <a:gd name="connsiteX172" fmla="*/ 2766451 w 2989628"/>
              <a:gd name="connsiteY172" fmla="*/ 1663514 h 1894283"/>
              <a:gd name="connsiteX173" fmla="*/ 2865511 w 2989628"/>
              <a:gd name="connsiteY173" fmla="*/ 1777814 h 1894283"/>
              <a:gd name="connsiteX174" fmla="*/ 2880751 w 2989628"/>
              <a:gd name="connsiteY174" fmla="*/ 1800674 h 1894283"/>
              <a:gd name="connsiteX175" fmla="*/ 2926471 w 2989628"/>
              <a:gd name="connsiteY175" fmla="*/ 1846394 h 1894283"/>
              <a:gd name="connsiteX176" fmla="*/ 2949331 w 2989628"/>
              <a:gd name="connsiteY17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747151 w 2989628"/>
              <a:gd name="connsiteY45" fmla="*/ 970094 h 1894283"/>
              <a:gd name="connsiteX46" fmla="*/ 762391 w 2989628"/>
              <a:gd name="connsiteY46" fmla="*/ 947234 h 1894283"/>
              <a:gd name="connsiteX47" fmla="*/ 747151 w 2989628"/>
              <a:gd name="connsiteY47" fmla="*/ 992954 h 1894283"/>
              <a:gd name="connsiteX48" fmla="*/ 731911 w 2989628"/>
              <a:gd name="connsiteY48" fmla="*/ 1069154 h 1894283"/>
              <a:gd name="connsiteX49" fmla="*/ 747151 w 2989628"/>
              <a:gd name="connsiteY49" fmla="*/ 1092014 h 1894283"/>
              <a:gd name="connsiteX50" fmla="*/ 861451 w 2989628"/>
              <a:gd name="connsiteY50" fmla="*/ 1061534 h 1894283"/>
              <a:gd name="connsiteX51" fmla="*/ 846211 w 2989628"/>
              <a:gd name="connsiteY51" fmla="*/ 1038674 h 1894283"/>
              <a:gd name="connsiteX52" fmla="*/ 808111 w 2989628"/>
              <a:gd name="connsiteY52" fmla="*/ 1008194 h 1894283"/>
              <a:gd name="connsiteX53" fmla="*/ 830971 w 2989628"/>
              <a:gd name="connsiteY53" fmla="*/ 939614 h 1894283"/>
              <a:gd name="connsiteX54" fmla="*/ 853831 w 2989628"/>
              <a:gd name="connsiteY54" fmla="*/ 924374 h 1894283"/>
              <a:gd name="connsiteX55" fmla="*/ 853831 w 2989628"/>
              <a:gd name="connsiteY55" fmla="*/ 665294 h 1894283"/>
              <a:gd name="connsiteX56" fmla="*/ 876691 w 2989628"/>
              <a:gd name="connsiteY56" fmla="*/ 657674 h 1894283"/>
              <a:gd name="connsiteX57" fmla="*/ 914791 w 2989628"/>
              <a:gd name="connsiteY57" fmla="*/ 665294 h 1894283"/>
              <a:gd name="connsiteX58" fmla="*/ 907171 w 2989628"/>
              <a:gd name="connsiteY58" fmla="*/ 711014 h 1894283"/>
              <a:gd name="connsiteX59" fmla="*/ 891931 w 2989628"/>
              <a:gd name="connsiteY59" fmla="*/ 764354 h 1894283"/>
              <a:gd name="connsiteX60" fmla="*/ 884311 w 2989628"/>
              <a:gd name="connsiteY60" fmla="*/ 802454 h 1894283"/>
              <a:gd name="connsiteX61" fmla="*/ 876691 w 2989628"/>
              <a:gd name="connsiteY61" fmla="*/ 909134 h 1894283"/>
              <a:gd name="connsiteX62" fmla="*/ 869071 w 2989628"/>
              <a:gd name="connsiteY62" fmla="*/ 931994 h 1894283"/>
              <a:gd name="connsiteX63" fmla="*/ 876691 w 2989628"/>
              <a:gd name="connsiteY63" fmla="*/ 1114874 h 1894283"/>
              <a:gd name="connsiteX64" fmla="*/ 891931 w 2989628"/>
              <a:gd name="connsiteY64" fmla="*/ 1137734 h 1894283"/>
              <a:gd name="connsiteX65" fmla="*/ 899551 w 2989628"/>
              <a:gd name="connsiteY65" fmla="*/ 1160594 h 1894283"/>
              <a:gd name="connsiteX66" fmla="*/ 922411 w 2989628"/>
              <a:gd name="connsiteY66" fmla="*/ 1183454 h 1894283"/>
              <a:gd name="connsiteX67" fmla="*/ 937651 w 2989628"/>
              <a:gd name="connsiteY67" fmla="*/ 1137734 h 1894283"/>
              <a:gd name="connsiteX68" fmla="*/ 968131 w 2989628"/>
              <a:gd name="connsiteY68" fmla="*/ 1092014 h 1894283"/>
              <a:gd name="connsiteX69" fmla="*/ 1013851 w 2989628"/>
              <a:gd name="connsiteY69" fmla="*/ 1076774 h 1894283"/>
              <a:gd name="connsiteX70" fmla="*/ 1006231 w 2989628"/>
              <a:gd name="connsiteY70" fmla="*/ 1046294 h 1894283"/>
              <a:gd name="connsiteX71" fmla="*/ 960511 w 2989628"/>
              <a:gd name="connsiteY71" fmla="*/ 1031054 h 1894283"/>
              <a:gd name="connsiteX72" fmla="*/ 937651 w 2989628"/>
              <a:gd name="connsiteY72" fmla="*/ 1015814 h 1894283"/>
              <a:gd name="connsiteX73" fmla="*/ 930031 w 2989628"/>
              <a:gd name="connsiteY73" fmla="*/ 992954 h 1894283"/>
              <a:gd name="connsiteX74" fmla="*/ 1021471 w 2989628"/>
              <a:gd name="connsiteY74" fmla="*/ 970094 h 1894283"/>
              <a:gd name="connsiteX75" fmla="*/ 1067191 w 2989628"/>
              <a:gd name="connsiteY75" fmla="*/ 992954 h 1894283"/>
              <a:gd name="connsiteX76" fmla="*/ 1090051 w 2989628"/>
              <a:gd name="connsiteY76" fmla="*/ 1000574 h 1894283"/>
              <a:gd name="connsiteX77" fmla="*/ 1143391 w 2989628"/>
              <a:gd name="connsiteY77" fmla="*/ 1031054 h 1894283"/>
              <a:gd name="connsiteX78" fmla="*/ 1166251 w 2989628"/>
              <a:gd name="connsiteY78" fmla="*/ 1038674 h 1894283"/>
              <a:gd name="connsiteX79" fmla="*/ 1189111 w 2989628"/>
              <a:gd name="connsiteY79" fmla="*/ 1023434 h 1894283"/>
              <a:gd name="connsiteX80" fmla="*/ 1158631 w 2989628"/>
              <a:gd name="connsiteY80" fmla="*/ 939614 h 1894283"/>
              <a:gd name="connsiteX81" fmla="*/ 1143391 w 2989628"/>
              <a:gd name="connsiteY81" fmla="*/ 916754 h 1894283"/>
              <a:gd name="connsiteX82" fmla="*/ 1135771 w 2989628"/>
              <a:gd name="connsiteY82" fmla="*/ 855794 h 1894283"/>
              <a:gd name="connsiteX83" fmla="*/ 1128151 w 2989628"/>
              <a:gd name="connsiteY83" fmla="*/ 825314 h 1894283"/>
              <a:gd name="connsiteX84" fmla="*/ 1158631 w 2989628"/>
              <a:gd name="connsiteY84" fmla="*/ 756734 h 1894283"/>
              <a:gd name="connsiteX85" fmla="*/ 1181491 w 2989628"/>
              <a:gd name="connsiteY85" fmla="*/ 771974 h 1894283"/>
              <a:gd name="connsiteX86" fmla="*/ 1196731 w 2989628"/>
              <a:gd name="connsiteY86" fmla="*/ 794834 h 1894283"/>
              <a:gd name="connsiteX87" fmla="*/ 1204351 w 2989628"/>
              <a:gd name="connsiteY87" fmla="*/ 832934 h 1894283"/>
              <a:gd name="connsiteX88" fmla="*/ 1227211 w 2989628"/>
              <a:gd name="connsiteY88" fmla="*/ 848174 h 1894283"/>
              <a:gd name="connsiteX89" fmla="*/ 1272931 w 2989628"/>
              <a:gd name="connsiteY89" fmla="*/ 863414 h 1894283"/>
              <a:gd name="connsiteX90" fmla="*/ 1234831 w 2989628"/>
              <a:gd name="connsiteY90" fmla="*/ 947234 h 1894283"/>
              <a:gd name="connsiteX91" fmla="*/ 1265311 w 2989628"/>
              <a:gd name="connsiteY91" fmla="*/ 1000574 h 1894283"/>
              <a:gd name="connsiteX92" fmla="*/ 1272931 w 2989628"/>
              <a:gd name="connsiteY92" fmla="*/ 1023434 h 1894283"/>
              <a:gd name="connsiteX93" fmla="*/ 1333891 w 2989628"/>
              <a:gd name="connsiteY93" fmla="*/ 1046294 h 1894283"/>
              <a:gd name="connsiteX94" fmla="*/ 1379611 w 2989628"/>
              <a:gd name="connsiteY94" fmla="*/ 1061534 h 1894283"/>
              <a:gd name="connsiteX95" fmla="*/ 1402471 w 2989628"/>
              <a:gd name="connsiteY95" fmla="*/ 1046294 h 1894283"/>
              <a:gd name="connsiteX96" fmla="*/ 1410091 w 2989628"/>
              <a:gd name="connsiteY96" fmla="*/ 1000574 h 1894283"/>
              <a:gd name="connsiteX97" fmla="*/ 1417711 w 2989628"/>
              <a:gd name="connsiteY97" fmla="*/ 977714 h 1894283"/>
              <a:gd name="connsiteX98" fmla="*/ 1425331 w 2989628"/>
              <a:gd name="connsiteY98" fmla="*/ 947234 h 1894283"/>
              <a:gd name="connsiteX99" fmla="*/ 1463431 w 2989628"/>
              <a:gd name="connsiteY99" fmla="*/ 901514 h 1894283"/>
              <a:gd name="connsiteX100" fmla="*/ 1478671 w 2989628"/>
              <a:gd name="connsiteY100" fmla="*/ 878654 h 1894283"/>
              <a:gd name="connsiteX101" fmla="*/ 1524391 w 2989628"/>
              <a:gd name="connsiteY101" fmla="*/ 855794 h 1894283"/>
              <a:gd name="connsiteX102" fmla="*/ 1554871 w 2989628"/>
              <a:gd name="connsiteY102" fmla="*/ 848174 h 1894283"/>
              <a:gd name="connsiteX103" fmla="*/ 1577731 w 2989628"/>
              <a:gd name="connsiteY103" fmla="*/ 832934 h 1894283"/>
              <a:gd name="connsiteX104" fmla="*/ 1608211 w 2989628"/>
              <a:gd name="connsiteY104" fmla="*/ 825314 h 1894283"/>
              <a:gd name="connsiteX105" fmla="*/ 1631071 w 2989628"/>
              <a:gd name="connsiteY105" fmla="*/ 802454 h 1894283"/>
              <a:gd name="connsiteX106" fmla="*/ 1638691 w 2989628"/>
              <a:gd name="connsiteY106" fmla="*/ 771974 h 1894283"/>
              <a:gd name="connsiteX107" fmla="*/ 1653931 w 2989628"/>
              <a:gd name="connsiteY107" fmla="*/ 749114 h 1894283"/>
              <a:gd name="connsiteX108" fmla="*/ 1661551 w 2989628"/>
              <a:gd name="connsiteY108" fmla="*/ 726254 h 1894283"/>
              <a:gd name="connsiteX109" fmla="*/ 1653931 w 2989628"/>
              <a:gd name="connsiteY109" fmla="*/ 330014 h 1894283"/>
              <a:gd name="connsiteX110" fmla="*/ 1623451 w 2989628"/>
              <a:gd name="connsiteY110" fmla="*/ 284294 h 1894283"/>
              <a:gd name="connsiteX111" fmla="*/ 1608211 w 2989628"/>
              <a:gd name="connsiteY111" fmla="*/ 261434 h 1894283"/>
              <a:gd name="connsiteX112" fmla="*/ 1577731 w 2989628"/>
              <a:gd name="connsiteY112" fmla="*/ 208094 h 1894283"/>
              <a:gd name="connsiteX113" fmla="*/ 1585351 w 2989628"/>
              <a:gd name="connsiteY113" fmla="*/ 185234 h 1894283"/>
              <a:gd name="connsiteX114" fmla="*/ 1608211 w 2989628"/>
              <a:gd name="connsiteY114" fmla="*/ 192854 h 1894283"/>
              <a:gd name="connsiteX115" fmla="*/ 1653931 w 2989628"/>
              <a:gd name="connsiteY115" fmla="*/ 215714 h 1894283"/>
              <a:gd name="connsiteX116" fmla="*/ 1669171 w 2989628"/>
              <a:gd name="connsiteY116" fmla="*/ 192854 h 1894283"/>
              <a:gd name="connsiteX117" fmla="*/ 1661551 w 2989628"/>
              <a:gd name="connsiteY117" fmla="*/ 124274 h 1894283"/>
              <a:gd name="connsiteX118" fmla="*/ 1638691 w 2989628"/>
              <a:gd name="connsiteY118" fmla="*/ 109034 h 1894283"/>
              <a:gd name="connsiteX119" fmla="*/ 1615831 w 2989628"/>
              <a:gd name="connsiteY119" fmla="*/ 101414 h 1894283"/>
              <a:gd name="connsiteX120" fmla="*/ 1592971 w 2989628"/>
              <a:gd name="connsiteY120" fmla="*/ 86174 h 1894283"/>
              <a:gd name="connsiteX121" fmla="*/ 1562491 w 2989628"/>
              <a:gd name="connsiteY121" fmla="*/ 70934 h 1894283"/>
              <a:gd name="connsiteX122" fmla="*/ 1570111 w 2989628"/>
              <a:gd name="connsiteY122" fmla="*/ 2354 h 1894283"/>
              <a:gd name="connsiteX123" fmla="*/ 1592971 w 2989628"/>
              <a:gd name="connsiteY123" fmla="*/ 9974 h 1894283"/>
              <a:gd name="connsiteX124" fmla="*/ 1638691 w 2989628"/>
              <a:gd name="connsiteY124" fmla="*/ 32834 h 1894283"/>
              <a:gd name="connsiteX125" fmla="*/ 1692031 w 2989628"/>
              <a:gd name="connsiteY125" fmla="*/ 70934 h 1894283"/>
              <a:gd name="connsiteX126" fmla="*/ 1722511 w 2989628"/>
              <a:gd name="connsiteY126" fmla="*/ 78554 h 1894283"/>
              <a:gd name="connsiteX127" fmla="*/ 1737751 w 2989628"/>
              <a:gd name="connsiteY127" fmla="*/ 101414 h 1894283"/>
              <a:gd name="connsiteX128" fmla="*/ 1760611 w 2989628"/>
              <a:gd name="connsiteY128" fmla="*/ 124274 h 1894283"/>
              <a:gd name="connsiteX129" fmla="*/ 1768231 w 2989628"/>
              <a:gd name="connsiteY129" fmla="*/ 147134 h 1894283"/>
              <a:gd name="connsiteX130" fmla="*/ 1791091 w 2989628"/>
              <a:gd name="connsiteY130" fmla="*/ 169994 h 1894283"/>
              <a:gd name="connsiteX131" fmla="*/ 1806331 w 2989628"/>
              <a:gd name="connsiteY131" fmla="*/ 192854 h 1894283"/>
              <a:gd name="connsiteX132" fmla="*/ 1829191 w 2989628"/>
              <a:gd name="connsiteY132" fmla="*/ 200474 h 1894283"/>
              <a:gd name="connsiteX133" fmla="*/ 1882531 w 2989628"/>
              <a:gd name="connsiteY133" fmla="*/ 223334 h 1894283"/>
              <a:gd name="connsiteX134" fmla="*/ 1905391 w 2989628"/>
              <a:gd name="connsiteY134" fmla="*/ 238574 h 1894283"/>
              <a:gd name="connsiteX135" fmla="*/ 1928251 w 2989628"/>
              <a:gd name="connsiteY135" fmla="*/ 246194 h 1894283"/>
              <a:gd name="connsiteX136" fmla="*/ 2233051 w 2989628"/>
              <a:gd name="connsiteY136" fmla="*/ 269054 h 1894283"/>
              <a:gd name="connsiteX137" fmla="*/ 2278771 w 2989628"/>
              <a:gd name="connsiteY137" fmla="*/ 307154 h 1894283"/>
              <a:gd name="connsiteX138" fmla="*/ 2301631 w 2989628"/>
              <a:gd name="connsiteY138" fmla="*/ 314774 h 1894283"/>
              <a:gd name="connsiteX139" fmla="*/ 2324491 w 2989628"/>
              <a:gd name="connsiteY139" fmla="*/ 337634 h 1894283"/>
              <a:gd name="connsiteX140" fmla="*/ 2332111 w 2989628"/>
              <a:gd name="connsiteY140" fmla="*/ 368114 h 1894283"/>
              <a:gd name="connsiteX141" fmla="*/ 2347351 w 2989628"/>
              <a:gd name="connsiteY141" fmla="*/ 413834 h 1894283"/>
              <a:gd name="connsiteX142" fmla="*/ 2362591 w 2989628"/>
              <a:gd name="connsiteY142" fmla="*/ 451934 h 1894283"/>
              <a:gd name="connsiteX143" fmla="*/ 2370211 w 2989628"/>
              <a:gd name="connsiteY143" fmla="*/ 482414 h 1894283"/>
              <a:gd name="connsiteX144" fmla="*/ 2415931 w 2989628"/>
              <a:gd name="connsiteY144" fmla="*/ 558614 h 1894283"/>
              <a:gd name="connsiteX145" fmla="*/ 2431171 w 2989628"/>
              <a:gd name="connsiteY145" fmla="*/ 589094 h 1894283"/>
              <a:gd name="connsiteX146" fmla="*/ 2476891 w 2989628"/>
              <a:gd name="connsiteY146" fmla="*/ 611954 h 1894283"/>
              <a:gd name="connsiteX147" fmla="*/ 2499751 w 2989628"/>
              <a:gd name="connsiteY147" fmla="*/ 627194 h 1894283"/>
              <a:gd name="connsiteX148" fmla="*/ 2537851 w 2989628"/>
              <a:gd name="connsiteY148" fmla="*/ 634814 h 1894283"/>
              <a:gd name="connsiteX149" fmla="*/ 2560711 w 2989628"/>
              <a:gd name="connsiteY149" fmla="*/ 642434 h 1894283"/>
              <a:gd name="connsiteX150" fmla="*/ 2591191 w 2989628"/>
              <a:gd name="connsiteY150" fmla="*/ 688154 h 1894283"/>
              <a:gd name="connsiteX151" fmla="*/ 2583571 w 2989628"/>
              <a:gd name="connsiteY151" fmla="*/ 711014 h 1894283"/>
              <a:gd name="connsiteX152" fmla="*/ 2575951 w 2989628"/>
              <a:gd name="connsiteY152" fmla="*/ 764354 h 1894283"/>
              <a:gd name="connsiteX153" fmla="*/ 2560711 w 2989628"/>
              <a:gd name="connsiteY153" fmla="*/ 810074 h 1894283"/>
              <a:gd name="connsiteX154" fmla="*/ 2568331 w 2989628"/>
              <a:gd name="connsiteY154" fmla="*/ 939614 h 1894283"/>
              <a:gd name="connsiteX155" fmla="*/ 2583571 w 2989628"/>
              <a:gd name="connsiteY155" fmla="*/ 992954 h 1894283"/>
              <a:gd name="connsiteX156" fmla="*/ 2614051 w 2989628"/>
              <a:gd name="connsiteY156" fmla="*/ 1038674 h 1894283"/>
              <a:gd name="connsiteX157" fmla="*/ 2621671 w 2989628"/>
              <a:gd name="connsiteY157" fmla="*/ 1061534 h 1894283"/>
              <a:gd name="connsiteX158" fmla="*/ 2636911 w 2989628"/>
              <a:gd name="connsiteY158" fmla="*/ 1084394 h 1894283"/>
              <a:gd name="connsiteX159" fmla="*/ 2682631 w 2989628"/>
              <a:gd name="connsiteY159" fmla="*/ 1137734 h 1894283"/>
              <a:gd name="connsiteX160" fmla="*/ 2690251 w 2989628"/>
              <a:gd name="connsiteY160" fmla="*/ 1160594 h 1894283"/>
              <a:gd name="connsiteX161" fmla="*/ 2667391 w 2989628"/>
              <a:gd name="connsiteY161" fmla="*/ 1206314 h 1894283"/>
              <a:gd name="connsiteX162" fmla="*/ 2659771 w 2989628"/>
              <a:gd name="connsiteY162" fmla="*/ 1229174 h 1894283"/>
              <a:gd name="connsiteX163" fmla="*/ 2644531 w 2989628"/>
              <a:gd name="connsiteY163" fmla="*/ 1259654 h 1894283"/>
              <a:gd name="connsiteX164" fmla="*/ 2636911 w 2989628"/>
              <a:gd name="connsiteY164" fmla="*/ 1343474 h 1894283"/>
              <a:gd name="connsiteX165" fmla="*/ 2644531 w 2989628"/>
              <a:gd name="connsiteY165" fmla="*/ 1457774 h 1894283"/>
              <a:gd name="connsiteX166" fmla="*/ 2652151 w 2989628"/>
              <a:gd name="connsiteY166" fmla="*/ 1480634 h 1894283"/>
              <a:gd name="connsiteX167" fmla="*/ 2667391 w 2989628"/>
              <a:gd name="connsiteY167" fmla="*/ 1518734 h 1894283"/>
              <a:gd name="connsiteX168" fmla="*/ 2675011 w 2989628"/>
              <a:gd name="connsiteY168" fmla="*/ 1541594 h 1894283"/>
              <a:gd name="connsiteX169" fmla="*/ 2690251 w 2989628"/>
              <a:gd name="connsiteY169" fmla="*/ 1564454 h 1894283"/>
              <a:gd name="connsiteX170" fmla="*/ 2751211 w 2989628"/>
              <a:gd name="connsiteY170" fmla="*/ 1640654 h 1894283"/>
              <a:gd name="connsiteX171" fmla="*/ 2766451 w 2989628"/>
              <a:gd name="connsiteY171" fmla="*/ 1663514 h 1894283"/>
              <a:gd name="connsiteX172" fmla="*/ 2865511 w 2989628"/>
              <a:gd name="connsiteY172" fmla="*/ 1777814 h 1894283"/>
              <a:gd name="connsiteX173" fmla="*/ 2880751 w 2989628"/>
              <a:gd name="connsiteY173" fmla="*/ 1800674 h 1894283"/>
              <a:gd name="connsiteX174" fmla="*/ 2926471 w 2989628"/>
              <a:gd name="connsiteY174" fmla="*/ 1846394 h 1894283"/>
              <a:gd name="connsiteX175" fmla="*/ 2949331 w 2989628"/>
              <a:gd name="connsiteY17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747151 w 2989628"/>
              <a:gd name="connsiteY45" fmla="*/ 970094 h 1894283"/>
              <a:gd name="connsiteX46" fmla="*/ 747151 w 2989628"/>
              <a:gd name="connsiteY46" fmla="*/ 992954 h 1894283"/>
              <a:gd name="connsiteX47" fmla="*/ 731911 w 2989628"/>
              <a:gd name="connsiteY47" fmla="*/ 1069154 h 1894283"/>
              <a:gd name="connsiteX48" fmla="*/ 747151 w 2989628"/>
              <a:gd name="connsiteY48" fmla="*/ 1092014 h 1894283"/>
              <a:gd name="connsiteX49" fmla="*/ 861451 w 2989628"/>
              <a:gd name="connsiteY49" fmla="*/ 1061534 h 1894283"/>
              <a:gd name="connsiteX50" fmla="*/ 846211 w 2989628"/>
              <a:gd name="connsiteY50" fmla="*/ 1038674 h 1894283"/>
              <a:gd name="connsiteX51" fmla="*/ 808111 w 2989628"/>
              <a:gd name="connsiteY51" fmla="*/ 1008194 h 1894283"/>
              <a:gd name="connsiteX52" fmla="*/ 830971 w 2989628"/>
              <a:gd name="connsiteY52" fmla="*/ 939614 h 1894283"/>
              <a:gd name="connsiteX53" fmla="*/ 853831 w 2989628"/>
              <a:gd name="connsiteY53" fmla="*/ 924374 h 1894283"/>
              <a:gd name="connsiteX54" fmla="*/ 853831 w 2989628"/>
              <a:gd name="connsiteY54" fmla="*/ 665294 h 1894283"/>
              <a:gd name="connsiteX55" fmla="*/ 876691 w 2989628"/>
              <a:gd name="connsiteY55" fmla="*/ 657674 h 1894283"/>
              <a:gd name="connsiteX56" fmla="*/ 914791 w 2989628"/>
              <a:gd name="connsiteY56" fmla="*/ 665294 h 1894283"/>
              <a:gd name="connsiteX57" fmla="*/ 907171 w 2989628"/>
              <a:gd name="connsiteY57" fmla="*/ 711014 h 1894283"/>
              <a:gd name="connsiteX58" fmla="*/ 891931 w 2989628"/>
              <a:gd name="connsiteY58" fmla="*/ 764354 h 1894283"/>
              <a:gd name="connsiteX59" fmla="*/ 884311 w 2989628"/>
              <a:gd name="connsiteY59" fmla="*/ 802454 h 1894283"/>
              <a:gd name="connsiteX60" fmla="*/ 876691 w 2989628"/>
              <a:gd name="connsiteY60" fmla="*/ 909134 h 1894283"/>
              <a:gd name="connsiteX61" fmla="*/ 869071 w 2989628"/>
              <a:gd name="connsiteY61" fmla="*/ 931994 h 1894283"/>
              <a:gd name="connsiteX62" fmla="*/ 876691 w 2989628"/>
              <a:gd name="connsiteY62" fmla="*/ 1114874 h 1894283"/>
              <a:gd name="connsiteX63" fmla="*/ 891931 w 2989628"/>
              <a:gd name="connsiteY63" fmla="*/ 1137734 h 1894283"/>
              <a:gd name="connsiteX64" fmla="*/ 899551 w 2989628"/>
              <a:gd name="connsiteY64" fmla="*/ 1160594 h 1894283"/>
              <a:gd name="connsiteX65" fmla="*/ 922411 w 2989628"/>
              <a:gd name="connsiteY65" fmla="*/ 1183454 h 1894283"/>
              <a:gd name="connsiteX66" fmla="*/ 937651 w 2989628"/>
              <a:gd name="connsiteY66" fmla="*/ 1137734 h 1894283"/>
              <a:gd name="connsiteX67" fmla="*/ 968131 w 2989628"/>
              <a:gd name="connsiteY67" fmla="*/ 1092014 h 1894283"/>
              <a:gd name="connsiteX68" fmla="*/ 1013851 w 2989628"/>
              <a:gd name="connsiteY68" fmla="*/ 1076774 h 1894283"/>
              <a:gd name="connsiteX69" fmla="*/ 1006231 w 2989628"/>
              <a:gd name="connsiteY69" fmla="*/ 1046294 h 1894283"/>
              <a:gd name="connsiteX70" fmla="*/ 960511 w 2989628"/>
              <a:gd name="connsiteY70" fmla="*/ 1031054 h 1894283"/>
              <a:gd name="connsiteX71" fmla="*/ 937651 w 2989628"/>
              <a:gd name="connsiteY71" fmla="*/ 1015814 h 1894283"/>
              <a:gd name="connsiteX72" fmla="*/ 930031 w 2989628"/>
              <a:gd name="connsiteY72" fmla="*/ 992954 h 1894283"/>
              <a:gd name="connsiteX73" fmla="*/ 1021471 w 2989628"/>
              <a:gd name="connsiteY73" fmla="*/ 970094 h 1894283"/>
              <a:gd name="connsiteX74" fmla="*/ 1067191 w 2989628"/>
              <a:gd name="connsiteY74" fmla="*/ 992954 h 1894283"/>
              <a:gd name="connsiteX75" fmla="*/ 1090051 w 2989628"/>
              <a:gd name="connsiteY75" fmla="*/ 1000574 h 1894283"/>
              <a:gd name="connsiteX76" fmla="*/ 1143391 w 2989628"/>
              <a:gd name="connsiteY76" fmla="*/ 1031054 h 1894283"/>
              <a:gd name="connsiteX77" fmla="*/ 1166251 w 2989628"/>
              <a:gd name="connsiteY77" fmla="*/ 1038674 h 1894283"/>
              <a:gd name="connsiteX78" fmla="*/ 1189111 w 2989628"/>
              <a:gd name="connsiteY78" fmla="*/ 1023434 h 1894283"/>
              <a:gd name="connsiteX79" fmla="*/ 1158631 w 2989628"/>
              <a:gd name="connsiteY79" fmla="*/ 939614 h 1894283"/>
              <a:gd name="connsiteX80" fmla="*/ 1143391 w 2989628"/>
              <a:gd name="connsiteY80" fmla="*/ 916754 h 1894283"/>
              <a:gd name="connsiteX81" fmla="*/ 1135771 w 2989628"/>
              <a:gd name="connsiteY81" fmla="*/ 855794 h 1894283"/>
              <a:gd name="connsiteX82" fmla="*/ 1128151 w 2989628"/>
              <a:gd name="connsiteY82" fmla="*/ 825314 h 1894283"/>
              <a:gd name="connsiteX83" fmla="*/ 1158631 w 2989628"/>
              <a:gd name="connsiteY83" fmla="*/ 756734 h 1894283"/>
              <a:gd name="connsiteX84" fmla="*/ 1181491 w 2989628"/>
              <a:gd name="connsiteY84" fmla="*/ 771974 h 1894283"/>
              <a:gd name="connsiteX85" fmla="*/ 1196731 w 2989628"/>
              <a:gd name="connsiteY85" fmla="*/ 794834 h 1894283"/>
              <a:gd name="connsiteX86" fmla="*/ 1204351 w 2989628"/>
              <a:gd name="connsiteY86" fmla="*/ 832934 h 1894283"/>
              <a:gd name="connsiteX87" fmla="*/ 1227211 w 2989628"/>
              <a:gd name="connsiteY87" fmla="*/ 848174 h 1894283"/>
              <a:gd name="connsiteX88" fmla="*/ 1272931 w 2989628"/>
              <a:gd name="connsiteY88" fmla="*/ 863414 h 1894283"/>
              <a:gd name="connsiteX89" fmla="*/ 1234831 w 2989628"/>
              <a:gd name="connsiteY89" fmla="*/ 947234 h 1894283"/>
              <a:gd name="connsiteX90" fmla="*/ 1265311 w 2989628"/>
              <a:gd name="connsiteY90" fmla="*/ 1000574 h 1894283"/>
              <a:gd name="connsiteX91" fmla="*/ 1272931 w 2989628"/>
              <a:gd name="connsiteY91" fmla="*/ 1023434 h 1894283"/>
              <a:gd name="connsiteX92" fmla="*/ 1333891 w 2989628"/>
              <a:gd name="connsiteY92" fmla="*/ 1046294 h 1894283"/>
              <a:gd name="connsiteX93" fmla="*/ 1379611 w 2989628"/>
              <a:gd name="connsiteY93" fmla="*/ 1061534 h 1894283"/>
              <a:gd name="connsiteX94" fmla="*/ 1402471 w 2989628"/>
              <a:gd name="connsiteY94" fmla="*/ 1046294 h 1894283"/>
              <a:gd name="connsiteX95" fmla="*/ 1410091 w 2989628"/>
              <a:gd name="connsiteY95" fmla="*/ 1000574 h 1894283"/>
              <a:gd name="connsiteX96" fmla="*/ 1417711 w 2989628"/>
              <a:gd name="connsiteY96" fmla="*/ 977714 h 1894283"/>
              <a:gd name="connsiteX97" fmla="*/ 1425331 w 2989628"/>
              <a:gd name="connsiteY97" fmla="*/ 947234 h 1894283"/>
              <a:gd name="connsiteX98" fmla="*/ 1463431 w 2989628"/>
              <a:gd name="connsiteY98" fmla="*/ 901514 h 1894283"/>
              <a:gd name="connsiteX99" fmla="*/ 1478671 w 2989628"/>
              <a:gd name="connsiteY99" fmla="*/ 878654 h 1894283"/>
              <a:gd name="connsiteX100" fmla="*/ 1524391 w 2989628"/>
              <a:gd name="connsiteY100" fmla="*/ 855794 h 1894283"/>
              <a:gd name="connsiteX101" fmla="*/ 1554871 w 2989628"/>
              <a:gd name="connsiteY101" fmla="*/ 848174 h 1894283"/>
              <a:gd name="connsiteX102" fmla="*/ 1577731 w 2989628"/>
              <a:gd name="connsiteY102" fmla="*/ 832934 h 1894283"/>
              <a:gd name="connsiteX103" fmla="*/ 1608211 w 2989628"/>
              <a:gd name="connsiteY103" fmla="*/ 825314 h 1894283"/>
              <a:gd name="connsiteX104" fmla="*/ 1631071 w 2989628"/>
              <a:gd name="connsiteY104" fmla="*/ 802454 h 1894283"/>
              <a:gd name="connsiteX105" fmla="*/ 1638691 w 2989628"/>
              <a:gd name="connsiteY105" fmla="*/ 771974 h 1894283"/>
              <a:gd name="connsiteX106" fmla="*/ 1653931 w 2989628"/>
              <a:gd name="connsiteY106" fmla="*/ 749114 h 1894283"/>
              <a:gd name="connsiteX107" fmla="*/ 1661551 w 2989628"/>
              <a:gd name="connsiteY107" fmla="*/ 726254 h 1894283"/>
              <a:gd name="connsiteX108" fmla="*/ 1653931 w 2989628"/>
              <a:gd name="connsiteY108" fmla="*/ 330014 h 1894283"/>
              <a:gd name="connsiteX109" fmla="*/ 1623451 w 2989628"/>
              <a:gd name="connsiteY109" fmla="*/ 284294 h 1894283"/>
              <a:gd name="connsiteX110" fmla="*/ 1608211 w 2989628"/>
              <a:gd name="connsiteY110" fmla="*/ 261434 h 1894283"/>
              <a:gd name="connsiteX111" fmla="*/ 1577731 w 2989628"/>
              <a:gd name="connsiteY111" fmla="*/ 208094 h 1894283"/>
              <a:gd name="connsiteX112" fmla="*/ 1585351 w 2989628"/>
              <a:gd name="connsiteY112" fmla="*/ 185234 h 1894283"/>
              <a:gd name="connsiteX113" fmla="*/ 1608211 w 2989628"/>
              <a:gd name="connsiteY113" fmla="*/ 192854 h 1894283"/>
              <a:gd name="connsiteX114" fmla="*/ 1653931 w 2989628"/>
              <a:gd name="connsiteY114" fmla="*/ 215714 h 1894283"/>
              <a:gd name="connsiteX115" fmla="*/ 1669171 w 2989628"/>
              <a:gd name="connsiteY115" fmla="*/ 192854 h 1894283"/>
              <a:gd name="connsiteX116" fmla="*/ 1661551 w 2989628"/>
              <a:gd name="connsiteY116" fmla="*/ 124274 h 1894283"/>
              <a:gd name="connsiteX117" fmla="*/ 1638691 w 2989628"/>
              <a:gd name="connsiteY117" fmla="*/ 109034 h 1894283"/>
              <a:gd name="connsiteX118" fmla="*/ 1615831 w 2989628"/>
              <a:gd name="connsiteY118" fmla="*/ 101414 h 1894283"/>
              <a:gd name="connsiteX119" fmla="*/ 1592971 w 2989628"/>
              <a:gd name="connsiteY119" fmla="*/ 86174 h 1894283"/>
              <a:gd name="connsiteX120" fmla="*/ 1562491 w 2989628"/>
              <a:gd name="connsiteY120" fmla="*/ 70934 h 1894283"/>
              <a:gd name="connsiteX121" fmla="*/ 1570111 w 2989628"/>
              <a:gd name="connsiteY121" fmla="*/ 2354 h 1894283"/>
              <a:gd name="connsiteX122" fmla="*/ 1592971 w 2989628"/>
              <a:gd name="connsiteY122" fmla="*/ 9974 h 1894283"/>
              <a:gd name="connsiteX123" fmla="*/ 1638691 w 2989628"/>
              <a:gd name="connsiteY123" fmla="*/ 32834 h 1894283"/>
              <a:gd name="connsiteX124" fmla="*/ 1692031 w 2989628"/>
              <a:gd name="connsiteY124" fmla="*/ 70934 h 1894283"/>
              <a:gd name="connsiteX125" fmla="*/ 1722511 w 2989628"/>
              <a:gd name="connsiteY125" fmla="*/ 78554 h 1894283"/>
              <a:gd name="connsiteX126" fmla="*/ 1737751 w 2989628"/>
              <a:gd name="connsiteY126" fmla="*/ 101414 h 1894283"/>
              <a:gd name="connsiteX127" fmla="*/ 1760611 w 2989628"/>
              <a:gd name="connsiteY127" fmla="*/ 124274 h 1894283"/>
              <a:gd name="connsiteX128" fmla="*/ 1768231 w 2989628"/>
              <a:gd name="connsiteY128" fmla="*/ 147134 h 1894283"/>
              <a:gd name="connsiteX129" fmla="*/ 1791091 w 2989628"/>
              <a:gd name="connsiteY129" fmla="*/ 169994 h 1894283"/>
              <a:gd name="connsiteX130" fmla="*/ 1806331 w 2989628"/>
              <a:gd name="connsiteY130" fmla="*/ 192854 h 1894283"/>
              <a:gd name="connsiteX131" fmla="*/ 1829191 w 2989628"/>
              <a:gd name="connsiteY131" fmla="*/ 200474 h 1894283"/>
              <a:gd name="connsiteX132" fmla="*/ 1882531 w 2989628"/>
              <a:gd name="connsiteY132" fmla="*/ 223334 h 1894283"/>
              <a:gd name="connsiteX133" fmla="*/ 1905391 w 2989628"/>
              <a:gd name="connsiteY133" fmla="*/ 238574 h 1894283"/>
              <a:gd name="connsiteX134" fmla="*/ 1928251 w 2989628"/>
              <a:gd name="connsiteY134" fmla="*/ 246194 h 1894283"/>
              <a:gd name="connsiteX135" fmla="*/ 2233051 w 2989628"/>
              <a:gd name="connsiteY135" fmla="*/ 269054 h 1894283"/>
              <a:gd name="connsiteX136" fmla="*/ 2278771 w 2989628"/>
              <a:gd name="connsiteY136" fmla="*/ 307154 h 1894283"/>
              <a:gd name="connsiteX137" fmla="*/ 2301631 w 2989628"/>
              <a:gd name="connsiteY137" fmla="*/ 314774 h 1894283"/>
              <a:gd name="connsiteX138" fmla="*/ 2324491 w 2989628"/>
              <a:gd name="connsiteY138" fmla="*/ 337634 h 1894283"/>
              <a:gd name="connsiteX139" fmla="*/ 2332111 w 2989628"/>
              <a:gd name="connsiteY139" fmla="*/ 368114 h 1894283"/>
              <a:gd name="connsiteX140" fmla="*/ 2347351 w 2989628"/>
              <a:gd name="connsiteY140" fmla="*/ 413834 h 1894283"/>
              <a:gd name="connsiteX141" fmla="*/ 2362591 w 2989628"/>
              <a:gd name="connsiteY141" fmla="*/ 451934 h 1894283"/>
              <a:gd name="connsiteX142" fmla="*/ 2370211 w 2989628"/>
              <a:gd name="connsiteY142" fmla="*/ 482414 h 1894283"/>
              <a:gd name="connsiteX143" fmla="*/ 2415931 w 2989628"/>
              <a:gd name="connsiteY143" fmla="*/ 558614 h 1894283"/>
              <a:gd name="connsiteX144" fmla="*/ 2431171 w 2989628"/>
              <a:gd name="connsiteY144" fmla="*/ 589094 h 1894283"/>
              <a:gd name="connsiteX145" fmla="*/ 2476891 w 2989628"/>
              <a:gd name="connsiteY145" fmla="*/ 611954 h 1894283"/>
              <a:gd name="connsiteX146" fmla="*/ 2499751 w 2989628"/>
              <a:gd name="connsiteY146" fmla="*/ 627194 h 1894283"/>
              <a:gd name="connsiteX147" fmla="*/ 2537851 w 2989628"/>
              <a:gd name="connsiteY147" fmla="*/ 634814 h 1894283"/>
              <a:gd name="connsiteX148" fmla="*/ 2560711 w 2989628"/>
              <a:gd name="connsiteY148" fmla="*/ 642434 h 1894283"/>
              <a:gd name="connsiteX149" fmla="*/ 2591191 w 2989628"/>
              <a:gd name="connsiteY149" fmla="*/ 688154 h 1894283"/>
              <a:gd name="connsiteX150" fmla="*/ 2583571 w 2989628"/>
              <a:gd name="connsiteY150" fmla="*/ 711014 h 1894283"/>
              <a:gd name="connsiteX151" fmla="*/ 2575951 w 2989628"/>
              <a:gd name="connsiteY151" fmla="*/ 764354 h 1894283"/>
              <a:gd name="connsiteX152" fmla="*/ 2560711 w 2989628"/>
              <a:gd name="connsiteY152" fmla="*/ 810074 h 1894283"/>
              <a:gd name="connsiteX153" fmla="*/ 2568331 w 2989628"/>
              <a:gd name="connsiteY153" fmla="*/ 939614 h 1894283"/>
              <a:gd name="connsiteX154" fmla="*/ 2583571 w 2989628"/>
              <a:gd name="connsiteY154" fmla="*/ 992954 h 1894283"/>
              <a:gd name="connsiteX155" fmla="*/ 2614051 w 2989628"/>
              <a:gd name="connsiteY155" fmla="*/ 1038674 h 1894283"/>
              <a:gd name="connsiteX156" fmla="*/ 2621671 w 2989628"/>
              <a:gd name="connsiteY156" fmla="*/ 1061534 h 1894283"/>
              <a:gd name="connsiteX157" fmla="*/ 2636911 w 2989628"/>
              <a:gd name="connsiteY157" fmla="*/ 1084394 h 1894283"/>
              <a:gd name="connsiteX158" fmla="*/ 2682631 w 2989628"/>
              <a:gd name="connsiteY158" fmla="*/ 1137734 h 1894283"/>
              <a:gd name="connsiteX159" fmla="*/ 2690251 w 2989628"/>
              <a:gd name="connsiteY159" fmla="*/ 1160594 h 1894283"/>
              <a:gd name="connsiteX160" fmla="*/ 2667391 w 2989628"/>
              <a:gd name="connsiteY160" fmla="*/ 1206314 h 1894283"/>
              <a:gd name="connsiteX161" fmla="*/ 2659771 w 2989628"/>
              <a:gd name="connsiteY161" fmla="*/ 1229174 h 1894283"/>
              <a:gd name="connsiteX162" fmla="*/ 2644531 w 2989628"/>
              <a:gd name="connsiteY162" fmla="*/ 1259654 h 1894283"/>
              <a:gd name="connsiteX163" fmla="*/ 2636911 w 2989628"/>
              <a:gd name="connsiteY163" fmla="*/ 1343474 h 1894283"/>
              <a:gd name="connsiteX164" fmla="*/ 2644531 w 2989628"/>
              <a:gd name="connsiteY164" fmla="*/ 1457774 h 1894283"/>
              <a:gd name="connsiteX165" fmla="*/ 2652151 w 2989628"/>
              <a:gd name="connsiteY165" fmla="*/ 1480634 h 1894283"/>
              <a:gd name="connsiteX166" fmla="*/ 2667391 w 2989628"/>
              <a:gd name="connsiteY166" fmla="*/ 1518734 h 1894283"/>
              <a:gd name="connsiteX167" fmla="*/ 2675011 w 2989628"/>
              <a:gd name="connsiteY167" fmla="*/ 1541594 h 1894283"/>
              <a:gd name="connsiteX168" fmla="*/ 2690251 w 2989628"/>
              <a:gd name="connsiteY168" fmla="*/ 1564454 h 1894283"/>
              <a:gd name="connsiteX169" fmla="*/ 2751211 w 2989628"/>
              <a:gd name="connsiteY169" fmla="*/ 1640654 h 1894283"/>
              <a:gd name="connsiteX170" fmla="*/ 2766451 w 2989628"/>
              <a:gd name="connsiteY170" fmla="*/ 1663514 h 1894283"/>
              <a:gd name="connsiteX171" fmla="*/ 2865511 w 2989628"/>
              <a:gd name="connsiteY171" fmla="*/ 1777814 h 1894283"/>
              <a:gd name="connsiteX172" fmla="*/ 2880751 w 2989628"/>
              <a:gd name="connsiteY172" fmla="*/ 1800674 h 1894283"/>
              <a:gd name="connsiteX173" fmla="*/ 2926471 w 2989628"/>
              <a:gd name="connsiteY173" fmla="*/ 1846394 h 1894283"/>
              <a:gd name="connsiteX174" fmla="*/ 2949331 w 2989628"/>
              <a:gd name="connsiteY17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752068 w 2989628"/>
              <a:gd name="connsiteY45" fmla="*/ 878673 h 1894283"/>
              <a:gd name="connsiteX46" fmla="*/ 747151 w 2989628"/>
              <a:gd name="connsiteY46" fmla="*/ 992954 h 1894283"/>
              <a:gd name="connsiteX47" fmla="*/ 731911 w 2989628"/>
              <a:gd name="connsiteY47" fmla="*/ 1069154 h 1894283"/>
              <a:gd name="connsiteX48" fmla="*/ 747151 w 2989628"/>
              <a:gd name="connsiteY48" fmla="*/ 1092014 h 1894283"/>
              <a:gd name="connsiteX49" fmla="*/ 861451 w 2989628"/>
              <a:gd name="connsiteY49" fmla="*/ 1061534 h 1894283"/>
              <a:gd name="connsiteX50" fmla="*/ 846211 w 2989628"/>
              <a:gd name="connsiteY50" fmla="*/ 1038674 h 1894283"/>
              <a:gd name="connsiteX51" fmla="*/ 808111 w 2989628"/>
              <a:gd name="connsiteY51" fmla="*/ 1008194 h 1894283"/>
              <a:gd name="connsiteX52" fmla="*/ 830971 w 2989628"/>
              <a:gd name="connsiteY52" fmla="*/ 939614 h 1894283"/>
              <a:gd name="connsiteX53" fmla="*/ 853831 w 2989628"/>
              <a:gd name="connsiteY53" fmla="*/ 924374 h 1894283"/>
              <a:gd name="connsiteX54" fmla="*/ 853831 w 2989628"/>
              <a:gd name="connsiteY54" fmla="*/ 665294 h 1894283"/>
              <a:gd name="connsiteX55" fmla="*/ 876691 w 2989628"/>
              <a:gd name="connsiteY55" fmla="*/ 657674 h 1894283"/>
              <a:gd name="connsiteX56" fmla="*/ 914791 w 2989628"/>
              <a:gd name="connsiteY56" fmla="*/ 665294 h 1894283"/>
              <a:gd name="connsiteX57" fmla="*/ 907171 w 2989628"/>
              <a:gd name="connsiteY57" fmla="*/ 711014 h 1894283"/>
              <a:gd name="connsiteX58" fmla="*/ 891931 w 2989628"/>
              <a:gd name="connsiteY58" fmla="*/ 764354 h 1894283"/>
              <a:gd name="connsiteX59" fmla="*/ 884311 w 2989628"/>
              <a:gd name="connsiteY59" fmla="*/ 802454 h 1894283"/>
              <a:gd name="connsiteX60" fmla="*/ 876691 w 2989628"/>
              <a:gd name="connsiteY60" fmla="*/ 909134 h 1894283"/>
              <a:gd name="connsiteX61" fmla="*/ 869071 w 2989628"/>
              <a:gd name="connsiteY61" fmla="*/ 931994 h 1894283"/>
              <a:gd name="connsiteX62" fmla="*/ 876691 w 2989628"/>
              <a:gd name="connsiteY62" fmla="*/ 1114874 h 1894283"/>
              <a:gd name="connsiteX63" fmla="*/ 891931 w 2989628"/>
              <a:gd name="connsiteY63" fmla="*/ 1137734 h 1894283"/>
              <a:gd name="connsiteX64" fmla="*/ 899551 w 2989628"/>
              <a:gd name="connsiteY64" fmla="*/ 1160594 h 1894283"/>
              <a:gd name="connsiteX65" fmla="*/ 922411 w 2989628"/>
              <a:gd name="connsiteY65" fmla="*/ 1183454 h 1894283"/>
              <a:gd name="connsiteX66" fmla="*/ 937651 w 2989628"/>
              <a:gd name="connsiteY66" fmla="*/ 1137734 h 1894283"/>
              <a:gd name="connsiteX67" fmla="*/ 968131 w 2989628"/>
              <a:gd name="connsiteY67" fmla="*/ 1092014 h 1894283"/>
              <a:gd name="connsiteX68" fmla="*/ 1013851 w 2989628"/>
              <a:gd name="connsiteY68" fmla="*/ 1076774 h 1894283"/>
              <a:gd name="connsiteX69" fmla="*/ 1006231 w 2989628"/>
              <a:gd name="connsiteY69" fmla="*/ 1046294 h 1894283"/>
              <a:gd name="connsiteX70" fmla="*/ 960511 w 2989628"/>
              <a:gd name="connsiteY70" fmla="*/ 1031054 h 1894283"/>
              <a:gd name="connsiteX71" fmla="*/ 937651 w 2989628"/>
              <a:gd name="connsiteY71" fmla="*/ 1015814 h 1894283"/>
              <a:gd name="connsiteX72" fmla="*/ 930031 w 2989628"/>
              <a:gd name="connsiteY72" fmla="*/ 992954 h 1894283"/>
              <a:gd name="connsiteX73" fmla="*/ 1021471 w 2989628"/>
              <a:gd name="connsiteY73" fmla="*/ 970094 h 1894283"/>
              <a:gd name="connsiteX74" fmla="*/ 1067191 w 2989628"/>
              <a:gd name="connsiteY74" fmla="*/ 992954 h 1894283"/>
              <a:gd name="connsiteX75" fmla="*/ 1090051 w 2989628"/>
              <a:gd name="connsiteY75" fmla="*/ 1000574 h 1894283"/>
              <a:gd name="connsiteX76" fmla="*/ 1143391 w 2989628"/>
              <a:gd name="connsiteY76" fmla="*/ 1031054 h 1894283"/>
              <a:gd name="connsiteX77" fmla="*/ 1166251 w 2989628"/>
              <a:gd name="connsiteY77" fmla="*/ 1038674 h 1894283"/>
              <a:gd name="connsiteX78" fmla="*/ 1189111 w 2989628"/>
              <a:gd name="connsiteY78" fmla="*/ 1023434 h 1894283"/>
              <a:gd name="connsiteX79" fmla="*/ 1158631 w 2989628"/>
              <a:gd name="connsiteY79" fmla="*/ 939614 h 1894283"/>
              <a:gd name="connsiteX80" fmla="*/ 1143391 w 2989628"/>
              <a:gd name="connsiteY80" fmla="*/ 916754 h 1894283"/>
              <a:gd name="connsiteX81" fmla="*/ 1135771 w 2989628"/>
              <a:gd name="connsiteY81" fmla="*/ 855794 h 1894283"/>
              <a:gd name="connsiteX82" fmla="*/ 1128151 w 2989628"/>
              <a:gd name="connsiteY82" fmla="*/ 825314 h 1894283"/>
              <a:gd name="connsiteX83" fmla="*/ 1158631 w 2989628"/>
              <a:gd name="connsiteY83" fmla="*/ 756734 h 1894283"/>
              <a:gd name="connsiteX84" fmla="*/ 1181491 w 2989628"/>
              <a:gd name="connsiteY84" fmla="*/ 771974 h 1894283"/>
              <a:gd name="connsiteX85" fmla="*/ 1196731 w 2989628"/>
              <a:gd name="connsiteY85" fmla="*/ 794834 h 1894283"/>
              <a:gd name="connsiteX86" fmla="*/ 1204351 w 2989628"/>
              <a:gd name="connsiteY86" fmla="*/ 832934 h 1894283"/>
              <a:gd name="connsiteX87" fmla="*/ 1227211 w 2989628"/>
              <a:gd name="connsiteY87" fmla="*/ 848174 h 1894283"/>
              <a:gd name="connsiteX88" fmla="*/ 1272931 w 2989628"/>
              <a:gd name="connsiteY88" fmla="*/ 863414 h 1894283"/>
              <a:gd name="connsiteX89" fmla="*/ 1234831 w 2989628"/>
              <a:gd name="connsiteY89" fmla="*/ 947234 h 1894283"/>
              <a:gd name="connsiteX90" fmla="*/ 1265311 w 2989628"/>
              <a:gd name="connsiteY90" fmla="*/ 1000574 h 1894283"/>
              <a:gd name="connsiteX91" fmla="*/ 1272931 w 2989628"/>
              <a:gd name="connsiteY91" fmla="*/ 1023434 h 1894283"/>
              <a:gd name="connsiteX92" fmla="*/ 1333891 w 2989628"/>
              <a:gd name="connsiteY92" fmla="*/ 1046294 h 1894283"/>
              <a:gd name="connsiteX93" fmla="*/ 1379611 w 2989628"/>
              <a:gd name="connsiteY93" fmla="*/ 1061534 h 1894283"/>
              <a:gd name="connsiteX94" fmla="*/ 1402471 w 2989628"/>
              <a:gd name="connsiteY94" fmla="*/ 1046294 h 1894283"/>
              <a:gd name="connsiteX95" fmla="*/ 1410091 w 2989628"/>
              <a:gd name="connsiteY95" fmla="*/ 1000574 h 1894283"/>
              <a:gd name="connsiteX96" fmla="*/ 1417711 w 2989628"/>
              <a:gd name="connsiteY96" fmla="*/ 977714 h 1894283"/>
              <a:gd name="connsiteX97" fmla="*/ 1425331 w 2989628"/>
              <a:gd name="connsiteY97" fmla="*/ 947234 h 1894283"/>
              <a:gd name="connsiteX98" fmla="*/ 1463431 w 2989628"/>
              <a:gd name="connsiteY98" fmla="*/ 901514 h 1894283"/>
              <a:gd name="connsiteX99" fmla="*/ 1478671 w 2989628"/>
              <a:gd name="connsiteY99" fmla="*/ 878654 h 1894283"/>
              <a:gd name="connsiteX100" fmla="*/ 1524391 w 2989628"/>
              <a:gd name="connsiteY100" fmla="*/ 855794 h 1894283"/>
              <a:gd name="connsiteX101" fmla="*/ 1554871 w 2989628"/>
              <a:gd name="connsiteY101" fmla="*/ 848174 h 1894283"/>
              <a:gd name="connsiteX102" fmla="*/ 1577731 w 2989628"/>
              <a:gd name="connsiteY102" fmla="*/ 832934 h 1894283"/>
              <a:gd name="connsiteX103" fmla="*/ 1608211 w 2989628"/>
              <a:gd name="connsiteY103" fmla="*/ 825314 h 1894283"/>
              <a:gd name="connsiteX104" fmla="*/ 1631071 w 2989628"/>
              <a:gd name="connsiteY104" fmla="*/ 802454 h 1894283"/>
              <a:gd name="connsiteX105" fmla="*/ 1638691 w 2989628"/>
              <a:gd name="connsiteY105" fmla="*/ 771974 h 1894283"/>
              <a:gd name="connsiteX106" fmla="*/ 1653931 w 2989628"/>
              <a:gd name="connsiteY106" fmla="*/ 749114 h 1894283"/>
              <a:gd name="connsiteX107" fmla="*/ 1661551 w 2989628"/>
              <a:gd name="connsiteY107" fmla="*/ 726254 h 1894283"/>
              <a:gd name="connsiteX108" fmla="*/ 1653931 w 2989628"/>
              <a:gd name="connsiteY108" fmla="*/ 330014 h 1894283"/>
              <a:gd name="connsiteX109" fmla="*/ 1623451 w 2989628"/>
              <a:gd name="connsiteY109" fmla="*/ 284294 h 1894283"/>
              <a:gd name="connsiteX110" fmla="*/ 1608211 w 2989628"/>
              <a:gd name="connsiteY110" fmla="*/ 261434 h 1894283"/>
              <a:gd name="connsiteX111" fmla="*/ 1577731 w 2989628"/>
              <a:gd name="connsiteY111" fmla="*/ 208094 h 1894283"/>
              <a:gd name="connsiteX112" fmla="*/ 1585351 w 2989628"/>
              <a:gd name="connsiteY112" fmla="*/ 185234 h 1894283"/>
              <a:gd name="connsiteX113" fmla="*/ 1608211 w 2989628"/>
              <a:gd name="connsiteY113" fmla="*/ 192854 h 1894283"/>
              <a:gd name="connsiteX114" fmla="*/ 1653931 w 2989628"/>
              <a:gd name="connsiteY114" fmla="*/ 215714 h 1894283"/>
              <a:gd name="connsiteX115" fmla="*/ 1669171 w 2989628"/>
              <a:gd name="connsiteY115" fmla="*/ 192854 h 1894283"/>
              <a:gd name="connsiteX116" fmla="*/ 1661551 w 2989628"/>
              <a:gd name="connsiteY116" fmla="*/ 124274 h 1894283"/>
              <a:gd name="connsiteX117" fmla="*/ 1638691 w 2989628"/>
              <a:gd name="connsiteY117" fmla="*/ 109034 h 1894283"/>
              <a:gd name="connsiteX118" fmla="*/ 1615831 w 2989628"/>
              <a:gd name="connsiteY118" fmla="*/ 101414 h 1894283"/>
              <a:gd name="connsiteX119" fmla="*/ 1592971 w 2989628"/>
              <a:gd name="connsiteY119" fmla="*/ 86174 h 1894283"/>
              <a:gd name="connsiteX120" fmla="*/ 1562491 w 2989628"/>
              <a:gd name="connsiteY120" fmla="*/ 70934 h 1894283"/>
              <a:gd name="connsiteX121" fmla="*/ 1570111 w 2989628"/>
              <a:gd name="connsiteY121" fmla="*/ 2354 h 1894283"/>
              <a:gd name="connsiteX122" fmla="*/ 1592971 w 2989628"/>
              <a:gd name="connsiteY122" fmla="*/ 9974 h 1894283"/>
              <a:gd name="connsiteX123" fmla="*/ 1638691 w 2989628"/>
              <a:gd name="connsiteY123" fmla="*/ 32834 h 1894283"/>
              <a:gd name="connsiteX124" fmla="*/ 1692031 w 2989628"/>
              <a:gd name="connsiteY124" fmla="*/ 70934 h 1894283"/>
              <a:gd name="connsiteX125" fmla="*/ 1722511 w 2989628"/>
              <a:gd name="connsiteY125" fmla="*/ 78554 h 1894283"/>
              <a:gd name="connsiteX126" fmla="*/ 1737751 w 2989628"/>
              <a:gd name="connsiteY126" fmla="*/ 101414 h 1894283"/>
              <a:gd name="connsiteX127" fmla="*/ 1760611 w 2989628"/>
              <a:gd name="connsiteY127" fmla="*/ 124274 h 1894283"/>
              <a:gd name="connsiteX128" fmla="*/ 1768231 w 2989628"/>
              <a:gd name="connsiteY128" fmla="*/ 147134 h 1894283"/>
              <a:gd name="connsiteX129" fmla="*/ 1791091 w 2989628"/>
              <a:gd name="connsiteY129" fmla="*/ 169994 h 1894283"/>
              <a:gd name="connsiteX130" fmla="*/ 1806331 w 2989628"/>
              <a:gd name="connsiteY130" fmla="*/ 192854 h 1894283"/>
              <a:gd name="connsiteX131" fmla="*/ 1829191 w 2989628"/>
              <a:gd name="connsiteY131" fmla="*/ 200474 h 1894283"/>
              <a:gd name="connsiteX132" fmla="*/ 1882531 w 2989628"/>
              <a:gd name="connsiteY132" fmla="*/ 223334 h 1894283"/>
              <a:gd name="connsiteX133" fmla="*/ 1905391 w 2989628"/>
              <a:gd name="connsiteY133" fmla="*/ 238574 h 1894283"/>
              <a:gd name="connsiteX134" fmla="*/ 1928251 w 2989628"/>
              <a:gd name="connsiteY134" fmla="*/ 246194 h 1894283"/>
              <a:gd name="connsiteX135" fmla="*/ 2233051 w 2989628"/>
              <a:gd name="connsiteY135" fmla="*/ 269054 h 1894283"/>
              <a:gd name="connsiteX136" fmla="*/ 2278771 w 2989628"/>
              <a:gd name="connsiteY136" fmla="*/ 307154 h 1894283"/>
              <a:gd name="connsiteX137" fmla="*/ 2301631 w 2989628"/>
              <a:gd name="connsiteY137" fmla="*/ 314774 h 1894283"/>
              <a:gd name="connsiteX138" fmla="*/ 2324491 w 2989628"/>
              <a:gd name="connsiteY138" fmla="*/ 337634 h 1894283"/>
              <a:gd name="connsiteX139" fmla="*/ 2332111 w 2989628"/>
              <a:gd name="connsiteY139" fmla="*/ 368114 h 1894283"/>
              <a:gd name="connsiteX140" fmla="*/ 2347351 w 2989628"/>
              <a:gd name="connsiteY140" fmla="*/ 413834 h 1894283"/>
              <a:gd name="connsiteX141" fmla="*/ 2362591 w 2989628"/>
              <a:gd name="connsiteY141" fmla="*/ 451934 h 1894283"/>
              <a:gd name="connsiteX142" fmla="*/ 2370211 w 2989628"/>
              <a:gd name="connsiteY142" fmla="*/ 482414 h 1894283"/>
              <a:gd name="connsiteX143" fmla="*/ 2415931 w 2989628"/>
              <a:gd name="connsiteY143" fmla="*/ 558614 h 1894283"/>
              <a:gd name="connsiteX144" fmla="*/ 2431171 w 2989628"/>
              <a:gd name="connsiteY144" fmla="*/ 589094 h 1894283"/>
              <a:gd name="connsiteX145" fmla="*/ 2476891 w 2989628"/>
              <a:gd name="connsiteY145" fmla="*/ 611954 h 1894283"/>
              <a:gd name="connsiteX146" fmla="*/ 2499751 w 2989628"/>
              <a:gd name="connsiteY146" fmla="*/ 627194 h 1894283"/>
              <a:gd name="connsiteX147" fmla="*/ 2537851 w 2989628"/>
              <a:gd name="connsiteY147" fmla="*/ 634814 h 1894283"/>
              <a:gd name="connsiteX148" fmla="*/ 2560711 w 2989628"/>
              <a:gd name="connsiteY148" fmla="*/ 642434 h 1894283"/>
              <a:gd name="connsiteX149" fmla="*/ 2591191 w 2989628"/>
              <a:gd name="connsiteY149" fmla="*/ 688154 h 1894283"/>
              <a:gd name="connsiteX150" fmla="*/ 2583571 w 2989628"/>
              <a:gd name="connsiteY150" fmla="*/ 711014 h 1894283"/>
              <a:gd name="connsiteX151" fmla="*/ 2575951 w 2989628"/>
              <a:gd name="connsiteY151" fmla="*/ 764354 h 1894283"/>
              <a:gd name="connsiteX152" fmla="*/ 2560711 w 2989628"/>
              <a:gd name="connsiteY152" fmla="*/ 810074 h 1894283"/>
              <a:gd name="connsiteX153" fmla="*/ 2568331 w 2989628"/>
              <a:gd name="connsiteY153" fmla="*/ 939614 h 1894283"/>
              <a:gd name="connsiteX154" fmla="*/ 2583571 w 2989628"/>
              <a:gd name="connsiteY154" fmla="*/ 992954 h 1894283"/>
              <a:gd name="connsiteX155" fmla="*/ 2614051 w 2989628"/>
              <a:gd name="connsiteY155" fmla="*/ 1038674 h 1894283"/>
              <a:gd name="connsiteX156" fmla="*/ 2621671 w 2989628"/>
              <a:gd name="connsiteY156" fmla="*/ 1061534 h 1894283"/>
              <a:gd name="connsiteX157" fmla="*/ 2636911 w 2989628"/>
              <a:gd name="connsiteY157" fmla="*/ 1084394 h 1894283"/>
              <a:gd name="connsiteX158" fmla="*/ 2682631 w 2989628"/>
              <a:gd name="connsiteY158" fmla="*/ 1137734 h 1894283"/>
              <a:gd name="connsiteX159" fmla="*/ 2690251 w 2989628"/>
              <a:gd name="connsiteY159" fmla="*/ 1160594 h 1894283"/>
              <a:gd name="connsiteX160" fmla="*/ 2667391 w 2989628"/>
              <a:gd name="connsiteY160" fmla="*/ 1206314 h 1894283"/>
              <a:gd name="connsiteX161" fmla="*/ 2659771 w 2989628"/>
              <a:gd name="connsiteY161" fmla="*/ 1229174 h 1894283"/>
              <a:gd name="connsiteX162" fmla="*/ 2644531 w 2989628"/>
              <a:gd name="connsiteY162" fmla="*/ 1259654 h 1894283"/>
              <a:gd name="connsiteX163" fmla="*/ 2636911 w 2989628"/>
              <a:gd name="connsiteY163" fmla="*/ 1343474 h 1894283"/>
              <a:gd name="connsiteX164" fmla="*/ 2644531 w 2989628"/>
              <a:gd name="connsiteY164" fmla="*/ 1457774 h 1894283"/>
              <a:gd name="connsiteX165" fmla="*/ 2652151 w 2989628"/>
              <a:gd name="connsiteY165" fmla="*/ 1480634 h 1894283"/>
              <a:gd name="connsiteX166" fmla="*/ 2667391 w 2989628"/>
              <a:gd name="connsiteY166" fmla="*/ 1518734 h 1894283"/>
              <a:gd name="connsiteX167" fmla="*/ 2675011 w 2989628"/>
              <a:gd name="connsiteY167" fmla="*/ 1541594 h 1894283"/>
              <a:gd name="connsiteX168" fmla="*/ 2690251 w 2989628"/>
              <a:gd name="connsiteY168" fmla="*/ 1564454 h 1894283"/>
              <a:gd name="connsiteX169" fmla="*/ 2751211 w 2989628"/>
              <a:gd name="connsiteY169" fmla="*/ 1640654 h 1894283"/>
              <a:gd name="connsiteX170" fmla="*/ 2766451 w 2989628"/>
              <a:gd name="connsiteY170" fmla="*/ 1663514 h 1894283"/>
              <a:gd name="connsiteX171" fmla="*/ 2865511 w 2989628"/>
              <a:gd name="connsiteY171" fmla="*/ 1777814 h 1894283"/>
              <a:gd name="connsiteX172" fmla="*/ 2880751 w 2989628"/>
              <a:gd name="connsiteY172" fmla="*/ 1800674 h 1894283"/>
              <a:gd name="connsiteX173" fmla="*/ 2926471 w 2989628"/>
              <a:gd name="connsiteY173" fmla="*/ 1846394 h 1894283"/>
              <a:gd name="connsiteX174" fmla="*/ 2949331 w 2989628"/>
              <a:gd name="connsiteY17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31911 w 2989628"/>
              <a:gd name="connsiteY48" fmla="*/ 1069154 h 1894283"/>
              <a:gd name="connsiteX49" fmla="*/ 747151 w 2989628"/>
              <a:gd name="connsiteY49" fmla="*/ 1092014 h 1894283"/>
              <a:gd name="connsiteX50" fmla="*/ 861451 w 2989628"/>
              <a:gd name="connsiteY50" fmla="*/ 1061534 h 1894283"/>
              <a:gd name="connsiteX51" fmla="*/ 846211 w 2989628"/>
              <a:gd name="connsiteY51" fmla="*/ 1038674 h 1894283"/>
              <a:gd name="connsiteX52" fmla="*/ 808111 w 2989628"/>
              <a:gd name="connsiteY52" fmla="*/ 1008194 h 1894283"/>
              <a:gd name="connsiteX53" fmla="*/ 830971 w 2989628"/>
              <a:gd name="connsiteY53" fmla="*/ 939614 h 1894283"/>
              <a:gd name="connsiteX54" fmla="*/ 853831 w 2989628"/>
              <a:gd name="connsiteY54" fmla="*/ 924374 h 1894283"/>
              <a:gd name="connsiteX55" fmla="*/ 853831 w 2989628"/>
              <a:gd name="connsiteY55" fmla="*/ 665294 h 1894283"/>
              <a:gd name="connsiteX56" fmla="*/ 876691 w 2989628"/>
              <a:gd name="connsiteY56" fmla="*/ 657674 h 1894283"/>
              <a:gd name="connsiteX57" fmla="*/ 914791 w 2989628"/>
              <a:gd name="connsiteY57" fmla="*/ 665294 h 1894283"/>
              <a:gd name="connsiteX58" fmla="*/ 907171 w 2989628"/>
              <a:gd name="connsiteY58" fmla="*/ 711014 h 1894283"/>
              <a:gd name="connsiteX59" fmla="*/ 891931 w 2989628"/>
              <a:gd name="connsiteY59" fmla="*/ 764354 h 1894283"/>
              <a:gd name="connsiteX60" fmla="*/ 884311 w 2989628"/>
              <a:gd name="connsiteY60" fmla="*/ 802454 h 1894283"/>
              <a:gd name="connsiteX61" fmla="*/ 876691 w 2989628"/>
              <a:gd name="connsiteY61" fmla="*/ 909134 h 1894283"/>
              <a:gd name="connsiteX62" fmla="*/ 869071 w 2989628"/>
              <a:gd name="connsiteY62" fmla="*/ 931994 h 1894283"/>
              <a:gd name="connsiteX63" fmla="*/ 876691 w 2989628"/>
              <a:gd name="connsiteY63" fmla="*/ 1114874 h 1894283"/>
              <a:gd name="connsiteX64" fmla="*/ 891931 w 2989628"/>
              <a:gd name="connsiteY64" fmla="*/ 1137734 h 1894283"/>
              <a:gd name="connsiteX65" fmla="*/ 899551 w 2989628"/>
              <a:gd name="connsiteY65" fmla="*/ 1160594 h 1894283"/>
              <a:gd name="connsiteX66" fmla="*/ 922411 w 2989628"/>
              <a:gd name="connsiteY66" fmla="*/ 1183454 h 1894283"/>
              <a:gd name="connsiteX67" fmla="*/ 937651 w 2989628"/>
              <a:gd name="connsiteY67" fmla="*/ 1137734 h 1894283"/>
              <a:gd name="connsiteX68" fmla="*/ 968131 w 2989628"/>
              <a:gd name="connsiteY68" fmla="*/ 1092014 h 1894283"/>
              <a:gd name="connsiteX69" fmla="*/ 1013851 w 2989628"/>
              <a:gd name="connsiteY69" fmla="*/ 1076774 h 1894283"/>
              <a:gd name="connsiteX70" fmla="*/ 1006231 w 2989628"/>
              <a:gd name="connsiteY70" fmla="*/ 1046294 h 1894283"/>
              <a:gd name="connsiteX71" fmla="*/ 960511 w 2989628"/>
              <a:gd name="connsiteY71" fmla="*/ 1031054 h 1894283"/>
              <a:gd name="connsiteX72" fmla="*/ 937651 w 2989628"/>
              <a:gd name="connsiteY72" fmla="*/ 1015814 h 1894283"/>
              <a:gd name="connsiteX73" fmla="*/ 930031 w 2989628"/>
              <a:gd name="connsiteY73" fmla="*/ 992954 h 1894283"/>
              <a:gd name="connsiteX74" fmla="*/ 1021471 w 2989628"/>
              <a:gd name="connsiteY74" fmla="*/ 970094 h 1894283"/>
              <a:gd name="connsiteX75" fmla="*/ 1067191 w 2989628"/>
              <a:gd name="connsiteY75" fmla="*/ 992954 h 1894283"/>
              <a:gd name="connsiteX76" fmla="*/ 1090051 w 2989628"/>
              <a:gd name="connsiteY76" fmla="*/ 1000574 h 1894283"/>
              <a:gd name="connsiteX77" fmla="*/ 1143391 w 2989628"/>
              <a:gd name="connsiteY77" fmla="*/ 1031054 h 1894283"/>
              <a:gd name="connsiteX78" fmla="*/ 1166251 w 2989628"/>
              <a:gd name="connsiteY78" fmla="*/ 1038674 h 1894283"/>
              <a:gd name="connsiteX79" fmla="*/ 1189111 w 2989628"/>
              <a:gd name="connsiteY79" fmla="*/ 1023434 h 1894283"/>
              <a:gd name="connsiteX80" fmla="*/ 1158631 w 2989628"/>
              <a:gd name="connsiteY80" fmla="*/ 939614 h 1894283"/>
              <a:gd name="connsiteX81" fmla="*/ 1143391 w 2989628"/>
              <a:gd name="connsiteY81" fmla="*/ 916754 h 1894283"/>
              <a:gd name="connsiteX82" fmla="*/ 1135771 w 2989628"/>
              <a:gd name="connsiteY82" fmla="*/ 855794 h 1894283"/>
              <a:gd name="connsiteX83" fmla="*/ 1128151 w 2989628"/>
              <a:gd name="connsiteY83" fmla="*/ 825314 h 1894283"/>
              <a:gd name="connsiteX84" fmla="*/ 1158631 w 2989628"/>
              <a:gd name="connsiteY84" fmla="*/ 756734 h 1894283"/>
              <a:gd name="connsiteX85" fmla="*/ 1181491 w 2989628"/>
              <a:gd name="connsiteY85" fmla="*/ 771974 h 1894283"/>
              <a:gd name="connsiteX86" fmla="*/ 1196731 w 2989628"/>
              <a:gd name="connsiteY86" fmla="*/ 794834 h 1894283"/>
              <a:gd name="connsiteX87" fmla="*/ 1204351 w 2989628"/>
              <a:gd name="connsiteY87" fmla="*/ 832934 h 1894283"/>
              <a:gd name="connsiteX88" fmla="*/ 1227211 w 2989628"/>
              <a:gd name="connsiteY88" fmla="*/ 848174 h 1894283"/>
              <a:gd name="connsiteX89" fmla="*/ 1272931 w 2989628"/>
              <a:gd name="connsiteY89" fmla="*/ 863414 h 1894283"/>
              <a:gd name="connsiteX90" fmla="*/ 1234831 w 2989628"/>
              <a:gd name="connsiteY90" fmla="*/ 947234 h 1894283"/>
              <a:gd name="connsiteX91" fmla="*/ 1265311 w 2989628"/>
              <a:gd name="connsiteY91" fmla="*/ 1000574 h 1894283"/>
              <a:gd name="connsiteX92" fmla="*/ 1272931 w 2989628"/>
              <a:gd name="connsiteY92" fmla="*/ 1023434 h 1894283"/>
              <a:gd name="connsiteX93" fmla="*/ 1333891 w 2989628"/>
              <a:gd name="connsiteY93" fmla="*/ 1046294 h 1894283"/>
              <a:gd name="connsiteX94" fmla="*/ 1379611 w 2989628"/>
              <a:gd name="connsiteY94" fmla="*/ 1061534 h 1894283"/>
              <a:gd name="connsiteX95" fmla="*/ 1402471 w 2989628"/>
              <a:gd name="connsiteY95" fmla="*/ 1046294 h 1894283"/>
              <a:gd name="connsiteX96" fmla="*/ 1410091 w 2989628"/>
              <a:gd name="connsiteY96" fmla="*/ 1000574 h 1894283"/>
              <a:gd name="connsiteX97" fmla="*/ 1417711 w 2989628"/>
              <a:gd name="connsiteY97" fmla="*/ 977714 h 1894283"/>
              <a:gd name="connsiteX98" fmla="*/ 1425331 w 2989628"/>
              <a:gd name="connsiteY98" fmla="*/ 947234 h 1894283"/>
              <a:gd name="connsiteX99" fmla="*/ 1463431 w 2989628"/>
              <a:gd name="connsiteY99" fmla="*/ 901514 h 1894283"/>
              <a:gd name="connsiteX100" fmla="*/ 1478671 w 2989628"/>
              <a:gd name="connsiteY100" fmla="*/ 878654 h 1894283"/>
              <a:gd name="connsiteX101" fmla="*/ 1524391 w 2989628"/>
              <a:gd name="connsiteY101" fmla="*/ 855794 h 1894283"/>
              <a:gd name="connsiteX102" fmla="*/ 1554871 w 2989628"/>
              <a:gd name="connsiteY102" fmla="*/ 848174 h 1894283"/>
              <a:gd name="connsiteX103" fmla="*/ 1577731 w 2989628"/>
              <a:gd name="connsiteY103" fmla="*/ 832934 h 1894283"/>
              <a:gd name="connsiteX104" fmla="*/ 1608211 w 2989628"/>
              <a:gd name="connsiteY104" fmla="*/ 825314 h 1894283"/>
              <a:gd name="connsiteX105" fmla="*/ 1631071 w 2989628"/>
              <a:gd name="connsiteY105" fmla="*/ 802454 h 1894283"/>
              <a:gd name="connsiteX106" fmla="*/ 1638691 w 2989628"/>
              <a:gd name="connsiteY106" fmla="*/ 771974 h 1894283"/>
              <a:gd name="connsiteX107" fmla="*/ 1653931 w 2989628"/>
              <a:gd name="connsiteY107" fmla="*/ 749114 h 1894283"/>
              <a:gd name="connsiteX108" fmla="*/ 1661551 w 2989628"/>
              <a:gd name="connsiteY108" fmla="*/ 726254 h 1894283"/>
              <a:gd name="connsiteX109" fmla="*/ 1653931 w 2989628"/>
              <a:gd name="connsiteY109" fmla="*/ 330014 h 1894283"/>
              <a:gd name="connsiteX110" fmla="*/ 1623451 w 2989628"/>
              <a:gd name="connsiteY110" fmla="*/ 284294 h 1894283"/>
              <a:gd name="connsiteX111" fmla="*/ 1608211 w 2989628"/>
              <a:gd name="connsiteY111" fmla="*/ 261434 h 1894283"/>
              <a:gd name="connsiteX112" fmla="*/ 1577731 w 2989628"/>
              <a:gd name="connsiteY112" fmla="*/ 208094 h 1894283"/>
              <a:gd name="connsiteX113" fmla="*/ 1585351 w 2989628"/>
              <a:gd name="connsiteY113" fmla="*/ 185234 h 1894283"/>
              <a:gd name="connsiteX114" fmla="*/ 1608211 w 2989628"/>
              <a:gd name="connsiteY114" fmla="*/ 192854 h 1894283"/>
              <a:gd name="connsiteX115" fmla="*/ 1653931 w 2989628"/>
              <a:gd name="connsiteY115" fmla="*/ 215714 h 1894283"/>
              <a:gd name="connsiteX116" fmla="*/ 1669171 w 2989628"/>
              <a:gd name="connsiteY116" fmla="*/ 192854 h 1894283"/>
              <a:gd name="connsiteX117" fmla="*/ 1661551 w 2989628"/>
              <a:gd name="connsiteY117" fmla="*/ 124274 h 1894283"/>
              <a:gd name="connsiteX118" fmla="*/ 1638691 w 2989628"/>
              <a:gd name="connsiteY118" fmla="*/ 109034 h 1894283"/>
              <a:gd name="connsiteX119" fmla="*/ 1615831 w 2989628"/>
              <a:gd name="connsiteY119" fmla="*/ 101414 h 1894283"/>
              <a:gd name="connsiteX120" fmla="*/ 1592971 w 2989628"/>
              <a:gd name="connsiteY120" fmla="*/ 86174 h 1894283"/>
              <a:gd name="connsiteX121" fmla="*/ 1562491 w 2989628"/>
              <a:gd name="connsiteY121" fmla="*/ 70934 h 1894283"/>
              <a:gd name="connsiteX122" fmla="*/ 1570111 w 2989628"/>
              <a:gd name="connsiteY122" fmla="*/ 2354 h 1894283"/>
              <a:gd name="connsiteX123" fmla="*/ 1592971 w 2989628"/>
              <a:gd name="connsiteY123" fmla="*/ 9974 h 1894283"/>
              <a:gd name="connsiteX124" fmla="*/ 1638691 w 2989628"/>
              <a:gd name="connsiteY124" fmla="*/ 32834 h 1894283"/>
              <a:gd name="connsiteX125" fmla="*/ 1692031 w 2989628"/>
              <a:gd name="connsiteY125" fmla="*/ 70934 h 1894283"/>
              <a:gd name="connsiteX126" fmla="*/ 1722511 w 2989628"/>
              <a:gd name="connsiteY126" fmla="*/ 78554 h 1894283"/>
              <a:gd name="connsiteX127" fmla="*/ 1737751 w 2989628"/>
              <a:gd name="connsiteY127" fmla="*/ 101414 h 1894283"/>
              <a:gd name="connsiteX128" fmla="*/ 1760611 w 2989628"/>
              <a:gd name="connsiteY128" fmla="*/ 124274 h 1894283"/>
              <a:gd name="connsiteX129" fmla="*/ 1768231 w 2989628"/>
              <a:gd name="connsiteY129" fmla="*/ 147134 h 1894283"/>
              <a:gd name="connsiteX130" fmla="*/ 1791091 w 2989628"/>
              <a:gd name="connsiteY130" fmla="*/ 169994 h 1894283"/>
              <a:gd name="connsiteX131" fmla="*/ 1806331 w 2989628"/>
              <a:gd name="connsiteY131" fmla="*/ 192854 h 1894283"/>
              <a:gd name="connsiteX132" fmla="*/ 1829191 w 2989628"/>
              <a:gd name="connsiteY132" fmla="*/ 200474 h 1894283"/>
              <a:gd name="connsiteX133" fmla="*/ 1882531 w 2989628"/>
              <a:gd name="connsiteY133" fmla="*/ 223334 h 1894283"/>
              <a:gd name="connsiteX134" fmla="*/ 1905391 w 2989628"/>
              <a:gd name="connsiteY134" fmla="*/ 238574 h 1894283"/>
              <a:gd name="connsiteX135" fmla="*/ 1928251 w 2989628"/>
              <a:gd name="connsiteY135" fmla="*/ 246194 h 1894283"/>
              <a:gd name="connsiteX136" fmla="*/ 2233051 w 2989628"/>
              <a:gd name="connsiteY136" fmla="*/ 269054 h 1894283"/>
              <a:gd name="connsiteX137" fmla="*/ 2278771 w 2989628"/>
              <a:gd name="connsiteY137" fmla="*/ 307154 h 1894283"/>
              <a:gd name="connsiteX138" fmla="*/ 2301631 w 2989628"/>
              <a:gd name="connsiteY138" fmla="*/ 314774 h 1894283"/>
              <a:gd name="connsiteX139" fmla="*/ 2324491 w 2989628"/>
              <a:gd name="connsiteY139" fmla="*/ 337634 h 1894283"/>
              <a:gd name="connsiteX140" fmla="*/ 2332111 w 2989628"/>
              <a:gd name="connsiteY140" fmla="*/ 368114 h 1894283"/>
              <a:gd name="connsiteX141" fmla="*/ 2347351 w 2989628"/>
              <a:gd name="connsiteY141" fmla="*/ 413834 h 1894283"/>
              <a:gd name="connsiteX142" fmla="*/ 2362591 w 2989628"/>
              <a:gd name="connsiteY142" fmla="*/ 451934 h 1894283"/>
              <a:gd name="connsiteX143" fmla="*/ 2370211 w 2989628"/>
              <a:gd name="connsiteY143" fmla="*/ 482414 h 1894283"/>
              <a:gd name="connsiteX144" fmla="*/ 2415931 w 2989628"/>
              <a:gd name="connsiteY144" fmla="*/ 558614 h 1894283"/>
              <a:gd name="connsiteX145" fmla="*/ 2431171 w 2989628"/>
              <a:gd name="connsiteY145" fmla="*/ 589094 h 1894283"/>
              <a:gd name="connsiteX146" fmla="*/ 2476891 w 2989628"/>
              <a:gd name="connsiteY146" fmla="*/ 611954 h 1894283"/>
              <a:gd name="connsiteX147" fmla="*/ 2499751 w 2989628"/>
              <a:gd name="connsiteY147" fmla="*/ 627194 h 1894283"/>
              <a:gd name="connsiteX148" fmla="*/ 2537851 w 2989628"/>
              <a:gd name="connsiteY148" fmla="*/ 634814 h 1894283"/>
              <a:gd name="connsiteX149" fmla="*/ 2560711 w 2989628"/>
              <a:gd name="connsiteY149" fmla="*/ 642434 h 1894283"/>
              <a:gd name="connsiteX150" fmla="*/ 2591191 w 2989628"/>
              <a:gd name="connsiteY150" fmla="*/ 688154 h 1894283"/>
              <a:gd name="connsiteX151" fmla="*/ 2583571 w 2989628"/>
              <a:gd name="connsiteY151" fmla="*/ 711014 h 1894283"/>
              <a:gd name="connsiteX152" fmla="*/ 2575951 w 2989628"/>
              <a:gd name="connsiteY152" fmla="*/ 764354 h 1894283"/>
              <a:gd name="connsiteX153" fmla="*/ 2560711 w 2989628"/>
              <a:gd name="connsiteY153" fmla="*/ 810074 h 1894283"/>
              <a:gd name="connsiteX154" fmla="*/ 2568331 w 2989628"/>
              <a:gd name="connsiteY154" fmla="*/ 939614 h 1894283"/>
              <a:gd name="connsiteX155" fmla="*/ 2583571 w 2989628"/>
              <a:gd name="connsiteY155" fmla="*/ 992954 h 1894283"/>
              <a:gd name="connsiteX156" fmla="*/ 2614051 w 2989628"/>
              <a:gd name="connsiteY156" fmla="*/ 1038674 h 1894283"/>
              <a:gd name="connsiteX157" fmla="*/ 2621671 w 2989628"/>
              <a:gd name="connsiteY157" fmla="*/ 1061534 h 1894283"/>
              <a:gd name="connsiteX158" fmla="*/ 2636911 w 2989628"/>
              <a:gd name="connsiteY158" fmla="*/ 1084394 h 1894283"/>
              <a:gd name="connsiteX159" fmla="*/ 2682631 w 2989628"/>
              <a:gd name="connsiteY159" fmla="*/ 1137734 h 1894283"/>
              <a:gd name="connsiteX160" fmla="*/ 2690251 w 2989628"/>
              <a:gd name="connsiteY160" fmla="*/ 1160594 h 1894283"/>
              <a:gd name="connsiteX161" fmla="*/ 2667391 w 2989628"/>
              <a:gd name="connsiteY161" fmla="*/ 1206314 h 1894283"/>
              <a:gd name="connsiteX162" fmla="*/ 2659771 w 2989628"/>
              <a:gd name="connsiteY162" fmla="*/ 1229174 h 1894283"/>
              <a:gd name="connsiteX163" fmla="*/ 2644531 w 2989628"/>
              <a:gd name="connsiteY163" fmla="*/ 1259654 h 1894283"/>
              <a:gd name="connsiteX164" fmla="*/ 2636911 w 2989628"/>
              <a:gd name="connsiteY164" fmla="*/ 1343474 h 1894283"/>
              <a:gd name="connsiteX165" fmla="*/ 2644531 w 2989628"/>
              <a:gd name="connsiteY165" fmla="*/ 1457774 h 1894283"/>
              <a:gd name="connsiteX166" fmla="*/ 2652151 w 2989628"/>
              <a:gd name="connsiteY166" fmla="*/ 1480634 h 1894283"/>
              <a:gd name="connsiteX167" fmla="*/ 2667391 w 2989628"/>
              <a:gd name="connsiteY167" fmla="*/ 1518734 h 1894283"/>
              <a:gd name="connsiteX168" fmla="*/ 2675011 w 2989628"/>
              <a:gd name="connsiteY168" fmla="*/ 1541594 h 1894283"/>
              <a:gd name="connsiteX169" fmla="*/ 2690251 w 2989628"/>
              <a:gd name="connsiteY169" fmla="*/ 1564454 h 1894283"/>
              <a:gd name="connsiteX170" fmla="*/ 2751211 w 2989628"/>
              <a:gd name="connsiteY170" fmla="*/ 1640654 h 1894283"/>
              <a:gd name="connsiteX171" fmla="*/ 2766451 w 2989628"/>
              <a:gd name="connsiteY171" fmla="*/ 1663514 h 1894283"/>
              <a:gd name="connsiteX172" fmla="*/ 2865511 w 2989628"/>
              <a:gd name="connsiteY172" fmla="*/ 1777814 h 1894283"/>
              <a:gd name="connsiteX173" fmla="*/ 2880751 w 2989628"/>
              <a:gd name="connsiteY173" fmla="*/ 1800674 h 1894283"/>
              <a:gd name="connsiteX174" fmla="*/ 2926471 w 2989628"/>
              <a:gd name="connsiteY174" fmla="*/ 1846394 h 1894283"/>
              <a:gd name="connsiteX175" fmla="*/ 2949331 w 2989628"/>
              <a:gd name="connsiteY17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31911 w 2989628"/>
              <a:gd name="connsiteY48" fmla="*/ 1069154 h 1894283"/>
              <a:gd name="connsiteX49" fmla="*/ 747151 w 2989628"/>
              <a:gd name="connsiteY49" fmla="*/ 1092014 h 1894283"/>
              <a:gd name="connsiteX50" fmla="*/ 787861 w 2989628"/>
              <a:gd name="connsiteY50" fmla="*/ 1044119 h 1894283"/>
              <a:gd name="connsiteX51" fmla="*/ 861451 w 2989628"/>
              <a:gd name="connsiteY51" fmla="*/ 1061534 h 1894283"/>
              <a:gd name="connsiteX52" fmla="*/ 846211 w 2989628"/>
              <a:gd name="connsiteY52" fmla="*/ 1038674 h 1894283"/>
              <a:gd name="connsiteX53" fmla="*/ 808111 w 2989628"/>
              <a:gd name="connsiteY53" fmla="*/ 1008194 h 1894283"/>
              <a:gd name="connsiteX54" fmla="*/ 830971 w 2989628"/>
              <a:gd name="connsiteY54" fmla="*/ 939614 h 1894283"/>
              <a:gd name="connsiteX55" fmla="*/ 853831 w 2989628"/>
              <a:gd name="connsiteY55" fmla="*/ 924374 h 1894283"/>
              <a:gd name="connsiteX56" fmla="*/ 853831 w 2989628"/>
              <a:gd name="connsiteY56" fmla="*/ 665294 h 1894283"/>
              <a:gd name="connsiteX57" fmla="*/ 876691 w 2989628"/>
              <a:gd name="connsiteY57" fmla="*/ 657674 h 1894283"/>
              <a:gd name="connsiteX58" fmla="*/ 914791 w 2989628"/>
              <a:gd name="connsiteY58" fmla="*/ 665294 h 1894283"/>
              <a:gd name="connsiteX59" fmla="*/ 907171 w 2989628"/>
              <a:gd name="connsiteY59" fmla="*/ 711014 h 1894283"/>
              <a:gd name="connsiteX60" fmla="*/ 891931 w 2989628"/>
              <a:gd name="connsiteY60" fmla="*/ 764354 h 1894283"/>
              <a:gd name="connsiteX61" fmla="*/ 884311 w 2989628"/>
              <a:gd name="connsiteY61" fmla="*/ 802454 h 1894283"/>
              <a:gd name="connsiteX62" fmla="*/ 876691 w 2989628"/>
              <a:gd name="connsiteY62" fmla="*/ 909134 h 1894283"/>
              <a:gd name="connsiteX63" fmla="*/ 869071 w 2989628"/>
              <a:gd name="connsiteY63" fmla="*/ 931994 h 1894283"/>
              <a:gd name="connsiteX64" fmla="*/ 876691 w 2989628"/>
              <a:gd name="connsiteY64" fmla="*/ 1114874 h 1894283"/>
              <a:gd name="connsiteX65" fmla="*/ 891931 w 2989628"/>
              <a:gd name="connsiteY65" fmla="*/ 1137734 h 1894283"/>
              <a:gd name="connsiteX66" fmla="*/ 899551 w 2989628"/>
              <a:gd name="connsiteY66" fmla="*/ 1160594 h 1894283"/>
              <a:gd name="connsiteX67" fmla="*/ 922411 w 2989628"/>
              <a:gd name="connsiteY67" fmla="*/ 1183454 h 1894283"/>
              <a:gd name="connsiteX68" fmla="*/ 937651 w 2989628"/>
              <a:gd name="connsiteY68" fmla="*/ 1137734 h 1894283"/>
              <a:gd name="connsiteX69" fmla="*/ 968131 w 2989628"/>
              <a:gd name="connsiteY69" fmla="*/ 1092014 h 1894283"/>
              <a:gd name="connsiteX70" fmla="*/ 1013851 w 2989628"/>
              <a:gd name="connsiteY70" fmla="*/ 1076774 h 1894283"/>
              <a:gd name="connsiteX71" fmla="*/ 1006231 w 2989628"/>
              <a:gd name="connsiteY71" fmla="*/ 1046294 h 1894283"/>
              <a:gd name="connsiteX72" fmla="*/ 960511 w 2989628"/>
              <a:gd name="connsiteY72" fmla="*/ 1031054 h 1894283"/>
              <a:gd name="connsiteX73" fmla="*/ 937651 w 2989628"/>
              <a:gd name="connsiteY73" fmla="*/ 1015814 h 1894283"/>
              <a:gd name="connsiteX74" fmla="*/ 930031 w 2989628"/>
              <a:gd name="connsiteY74" fmla="*/ 992954 h 1894283"/>
              <a:gd name="connsiteX75" fmla="*/ 1021471 w 2989628"/>
              <a:gd name="connsiteY75" fmla="*/ 970094 h 1894283"/>
              <a:gd name="connsiteX76" fmla="*/ 1067191 w 2989628"/>
              <a:gd name="connsiteY76" fmla="*/ 992954 h 1894283"/>
              <a:gd name="connsiteX77" fmla="*/ 1090051 w 2989628"/>
              <a:gd name="connsiteY77" fmla="*/ 1000574 h 1894283"/>
              <a:gd name="connsiteX78" fmla="*/ 1143391 w 2989628"/>
              <a:gd name="connsiteY78" fmla="*/ 1031054 h 1894283"/>
              <a:gd name="connsiteX79" fmla="*/ 1166251 w 2989628"/>
              <a:gd name="connsiteY79" fmla="*/ 1038674 h 1894283"/>
              <a:gd name="connsiteX80" fmla="*/ 1189111 w 2989628"/>
              <a:gd name="connsiteY80" fmla="*/ 1023434 h 1894283"/>
              <a:gd name="connsiteX81" fmla="*/ 1158631 w 2989628"/>
              <a:gd name="connsiteY81" fmla="*/ 939614 h 1894283"/>
              <a:gd name="connsiteX82" fmla="*/ 1143391 w 2989628"/>
              <a:gd name="connsiteY82" fmla="*/ 916754 h 1894283"/>
              <a:gd name="connsiteX83" fmla="*/ 1135771 w 2989628"/>
              <a:gd name="connsiteY83" fmla="*/ 855794 h 1894283"/>
              <a:gd name="connsiteX84" fmla="*/ 1128151 w 2989628"/>
              <a:gd name="connsiteY84" fmla="*/ 825314 h 1894283"/>
              <a:gd name="connsiteX85" fmla="*/ 1158631 w 2989628"/>
              <a:gd name="connsiteY85" fmla="*/ 756734 h 1894283"/>
              <a:gd name="connsiteX86" fmla="*/ 1181491 w 2989628"/>
              <a:gd name="connsiteY86" fmla="*/ 771974 h 1894283"/>
              <a:gd name="connsiteX87" fmla="*/ 1196731 w 2989628"/>
              <a:gd name="connsiteY87" fmla="*/ 794834 h 1894283"/>
              <a:gd name="connsiteX88" fmla="*/ 1204351 w 2989628"/>
              <a:gd name="connsiteY88" fmla="*/ 832934 h 1894283"/>
              <a:gd name="connsiteX89" fmla="*/ 1227211 w 2989628"/>
              <a:gd name="connsiteY89" fmla="*/ 848174 h 1894283"/>
              <a:gd name="connsiteX90" fmla="*/ 1272931 w 2989628"/>
              <a:gd name="connsiteY90" fmla="*/ 863414 h 1894283"/>
              <a:gd name="connsiteX91" fmla="*/ 1234831 w 2989628"/>
              <a:gd name="connsiteY91" fmla="*/ 947234 h 1894283"/>
              <a:gd name="connsiteX92" fmla="*/ 1265311 w 2989628"/>
              <a:gd name="connsiteY92" fmla="*/ 1000574 h 1894283"/>
              <a:gd name="connsiteX93" fmla="*/ 1272931 w 2989628"/>
              <a:gd name="connsiteY93" fmla="*/ 1023434 h 1894283"/>
              <a:gd name="connsiteX94" fmla="*/ 1333891 w 2989628"/>
              <a:gd name="connsiteY94" fmla="*/ 1046294 h 1894283"/>
              <a:gd name="connsiteX95" fmla="*/ 1379611 w 2989628"/>
              <a:gd name="connsiteY95" fmla="*/ 1061534 h 1894283"/>
              <a:gd name="connsiteX96" fmla="*/ 1402471 w 2989628"/>
              <a:gd name="connsiteY96" fmla="*/ 1046294 h 1894283"/>
              <a:gd name="connsiteX97" fmla="*/ 1410091 w 2989628"/>
              <a:gd name="connsiteY97" fmla="*/ 1000574 h 1894283"/>
              <a:gd name="connsiteX98" fmla="*/ 1417711 w 2989628"/>
              <a:gd name="connsiteY98" fmla="*/ 977714 h 1894283"/>
              <a:gd name="connsiteX99" fmla="*/ 1425331 w 2989628"/>
              <a:gd name="connsiteY99" fmla="*/ 947234 h 1894283"/>
              <a:gd name="connsiteX100" fmla="*/ 1463431 w 2989628"/>
              <a:gd name="connsiteY100" fmla="*/ 901514 h 1894283"/>
              <a:gd name="connsiteX101" fmla="*/ 1478671 w 2989628"/>
              <a:gd name="connsiteY101" fmla="*/ 878654 h 1894283"/>
              <a:gd name="connsiteX102" fmla="*/ 1524391 w 2989628"/>
              <a:gd name="connsiteY102" fmla="*/ 855794 h 1894283"/>
              <a:gd name="connsiteX103" fmla="*/ 1554871 w 2989628"/>
              <a:gd name="connsiteY103" fmla="*/ 848174 h 1894283"/>
              <a:gd name="connsiteX104" fmla="*/ 1577731 w 2989628"/>
              <a:gd name="connsiteY104" fmla="*/ 832934 h 1894283"/>
              <a:gd name="connsiteX105" fmla="*/ 1608211 w 2989628"/>
              <a:gd name="connsiteY105" fmla="*/ 825314 h 1894283"/>
              <a:gd name="connsiteX106" fmla="*/ 1631071 w 2989628"/>
              <a:gd name="connsiteY106" fmla="*/ 802454 h 1894283"/>
              <a:gd name="connsiteX107" fmla="*/ 1638691 w 2989628"/>
              <a:gd name="connsiteY107" fmla="*/ 771974 h 1894283"/>
              <a:gd name="connsiteX108" fmla="*/ 1653931 w 2989628"/>
              <a:gd name="connsiteY108" fmla="*/ 749114 h 1894283"/>
              <a:gd name="connsiteX109" fmla="*/ 1661551 w 2989628"/>
              <a:gd name="connsiteY109" fmla="*/ 726254 h 1894283"/>
              <a:gd name="connsiteX110" fmla="*/ 1653931 w 2989628"/>
              <a:gd name="connsiteY110" fmla="*/ 330014 h 1894283"/>
              <a:gd name="connsiteX111" fmla="*/ 1623451 w 2989628"/>
              <a:gd name="connsiteY111" fmla="*/ 284294 h 1894283"/>
              <a:gd name="connsiteX112" fmla="*/ 1608211 w 2989628"/>
              <a:gd name="connsiteY112" fmla="*/ 261434 h 1894283"/>
              <a:gd name="connsiteX113" fmla="*/ 1577731 w 2989628"/>
              <a:gd name="connsiteY113" fmla="*/ 208094 h 1894283"/>
              <a:gd name="connsiteX114" fmla="*/ 1585351 w 2989628"/>
              <a:gd name="connsiteY114" fmla="*/ 185234 h 1894283"/>
              <a:gd name="connsiteX115" fmla="*/ 1608211 w 2989628"/>
              <a:gd name="connsiteY115" fmla="*/ 192854 h 1894283"/>
              <a:gd name="connsiteX116" fmla="*/ 1653931 w 2989628"/>
              <a:gd name="connsiteY116" fmla="*/ 215714 h 1894283"/>
              <a:gd name="connsiteX117" fmla="*/ 1669171 w 2989628"/>
              <a:gd name="connsiteY117" fmla="*/ 192854 h 1894283"/>
              <a:gd name="connsiteX118" fmla="*/ 1661551 w 2989628"/>
              <a:gd name="connsiteY118" fmla="*/ 124274 h 1894283"/>
              <a:gd name="connsiteX119" fmla="*/ 1638691 w 2989628"/>
              <a:gd name="connsiteY119" fmla="*/ 109034 h 1894283"/>
              <a:gd name="connsiteX120" fmla="*/ 1615831 w 2989628"/>
              <a:gd name="connsiteY120" fmla="*/ 101414 h 1894283"/>
              <a:gd name="connsiteX121" fmla="*/ 1592971 w 2989628"/>
              <a:gd name="connsiteY121" fmla="*/ 86174 h 1894283"/>
              <a:gd name="connsiteX122" fmla="*/ 1562491 w 2989628"/>
              <a:gd name="connsiteY122" fmla="*/ 70934 h 1894283"/>
              <a:gd name="connsiteX123" fmla="*/ 1570111 w 2989628"/>
              <a:gd name="connsiteY123" fmla="*/ 2354 h 1894283"/>
              <a:gd name="connsiteX124" fmla="*/ 1592971 w 2989628"/>
              <a:gd name="connsiteY124" fmla="*/ 9974 h 1894283"/>
              <a:gd name="connsiteX125" fmla="*/ 1638691 w 2989628"/>
              <a:gd name="connsiteY125" fmla="*/ 32834 h 1894283"/>
              <a:gd name="connsiteX126" fmla="*/ 1692031 w 2989628"/>
              <a:gd name="connsiteY126" fmla="*/ 70934 h 1894283"/>
              <a:gd name="connsiteX127" fmla="*/ 1722511 w 2989628"/>
              <a:gd name="connsiteY127" fmla="*/ 78554 h 1894283"/>
              <a:gd name="connsiteX128" fmla="*/ 1737751 w 2989628"/>
              <a:gd name="connsiteY128" fmla="*/ 101414 h 1894283"/>
              <a:gd name="connsiteX129" fmla="*/ 1760611 w 2989628"/>
              <a:gd name="connsiteY129" fmla="*/ 124274 h 1894283"/>
              <a:gd name="connsiteX130" fmla="*/ 1768231 w 2989628"/>
              <a:gd name="connsiteY130" fmla="*/ 147134 h 1894283"/>
              <a:gd name="connsiteX131" fmla="*/ 1791091 w 2989628"/>
              <a:gd name="connsiteY131" fmla="*/ 169994 h 1894283"/>
              <a:gd name="connsiteX132" fmla="*/ 1806331 w 2989628"/>
              <a:gd name="connsiteY132" fmla="*/ 192854 h 1894283"/>
              <a:gd name="connsiteX133" fmla="*/ 1829191 w 2989628"/>
              <a:gd name="connsiteY133" fmla="*/ 200474 h 1894283"/>
              <a:gd name="connsiteX134" fmla="*/ 1882531 w 2989628"/>
              <a:gd name="connsiteY134" fmla="*/ 223334 h 1894283"/>
              <a:gd name="connsiteX135" fmla="*/ 1905391 w 2989628"/>
              <a:gd name="connsiteY135" fmla="*/ 238574 h 1894283"/>
              <a:gd name="connsiteX136" fmla="*/ 1928251 w 2989628"/>
              <a:gd name="connsiteY136" fmla="*/ 246194 h 1894283"/>
              <a:gd name="connsiteX137" fmla="*/ 2233051 w 2989628"/>
              <a:gd name="connsiteY137" fmla="*/ 269054 h 1894283"/>
              <a:gd name="connsiteX138" fmla="*/ 2278771 w 2989628"/>
              <a:gd name="connsiteY138" fmla="*/ 307154 h 1894283"/>
              <a:gd name="connsiteX139" fmla="*/ 2301631 w 2989628"/>
              <a:gd name="connsiteY139" fmla="*/ 314774 h 1894283"/>
              <a:gd name="connsiteX140" fmla="*/ 2324491 w 2989628"/>
              <a:gd name="connsiteY140" fmla="*/ 337634 h 1894283"/>
              <a:gd name="connsiteX141" fmla="*/ 2332111 w 2989628"/>
              <a:gd name="connsiteY141" fmla="*/ 368114 h 1894283"/>
              <a:gd name="connsiteX142" fmla="*/ 2347351 w 2989628"/>
              <a:gd name="connsiteY142" fmla="*/ 413834 h 1894283"/>
              <a:gd name="connsiteX143" fmla="*/ 2362591 w 2989628"/>
              <a:gd name="connsiteY143" fmla="*/ 451934 h 1894283"/>
              <a:gd name="connsiteX144" fmla="*/ 2370211 w 2989628"/>
              <a:gd name="connsiteY144" fmla="*/ 482414 h 1894283"/>
              <a:gd name="connsiteX145" fmla="*/ 2415931 w 2989628"/>
              <a:gd name="connsiteY145" fmla="*/ 558614 h 1894283"/>
              <a:gd name="connsiteX146" fmla="*/ 2431171 w 2989628"/>
              <a:gd name="connsiteY146" fmla="*/ 589094 h 1894283"/>
              <a:gd name="connsiteX147" fmla="*/ 2476891 w 2989628"/>
              <a:gd name="connsiteY147" fmla="*/ 611954 h 1894283"/>
              <a:gd name="connsiteX148" fmla="*/ 2499751 w 2989628"/>
              <a:gd name="connsiteY148" fmla="*/ 627194 h 1894283"/>
              <a:gd name="connsiteX149" fmla="*/ 2537851 w 2989628"/>
              <a:gd name="connsiteY149" fmla="*/ 634814 h 1894283"/>
              <a:gd name="connsiteX150" fmla="*/ 2560711 w 2989628"/>
              <a:gd name="connsiteY150" fmla="*/ 642434 h 1894283"/>
              <a:gd name="connsiteX151" fmla="*/ 2591191 w 2989628"/>
              <a:gd name="connsiteY151" fmla="*/ 688154 h 1894283"/>
              <a:gd name="connsiteX152" fmla="*/ 2583571 w 2989628"/>
              <a:gd name="connsiteY152" fmla="*/ 711014 h 1894283"/>
              <a:gd name="connsiteX153" fmla="*/ 2575951 w 2989628"/>
              <a:gd name="connsiteY153" fmla="*/ 764354 h 1894283"/>
              <a:gd name="connsiteX154" fmla="*/ 2560711 w 2989628"/>
              <a:gd name="connsiteY154" fmla="*/ 810074 h 1894283"/>
              <a:gd name="connsiteX155" fmla="*/ 2568331 w 2989628"/>
              <a:gd name="connsiteY155" fmla="*/ 939614 h 1894283"/>
              <a:gd name="connsiteX156" fmla="*/ 2583571 w 2989628"/>
              <a:gd name="connsiteY156" fmla="*/ 992954 h 1894283"/>
              <a:gd name="connsiteX157" fmla="*/ 2614051 w 2989628"/>
              <a:gd name="connsiteY157" fmla="*/ 1038674 h 1894283"/>
              <a:gd name="connsiteX158" fmla="*/ 2621671 w 2989628"/>
              <a:gd name="connsiteY158" fmla="*/ 1061534 h 1894283"/>
              <a:gd name="connsiteX159" fmla="*/ 2636911 w 2989628"/>
              <a:gd name="connsiteY159" fmla="*/ 1084394 h 1894283"/>
              <a:gd name="connsiteX160" fmla="*/ 2682631 w 2989628"/>
              <a:gd name="connsiteY160" fmla="*/ 1137734 h 1894283"/>
              <a:gd name="connsiteX161" fmla="*/ 2690251 w 2989628"/>
              <a:gd name="connsiteY161" fmla="*/ 1160594 h 1894283"/>
              <a:gd name="connsiteX162" fmla="*/ 2667391 w 2989628"/>
              <a:gd name="connsiteY162" fmla="*/ 1206314 h 1894283"/>
              <a:gd name="connsiteX163" fmla="*/ 2659771 w 2989628"/>
              <a:gd name="connsiteY163" fmla="*/ 1229174 h 1894283"/>
              <a:gd name="connsiteX164" fmla="*/ 2644531 w 2989628"/>
              <a:gd name="connsiteY164" fmla="*/ 1259654 h 1894283"/>
              <a:gd name="connsiteX165" fmla="*/ 2636911 w 2989628"/>
              <a:gd name="connsiteY165" fmla="*/ 1343474 h 1894283"/>
              <a:gd name="connsiteX166" fmla="*/ 2644531 w 2989628"/>
              <a:gd name="connsiteY166" fmla="*/ 1457774 h 1894283"/>
              <a:gd name="connsiteX167" fmla="*/ 2652151 w 2989628"/>
              <a:gd name="connsiteY167" fmla="*/ 1480634 h 1894283"/>
              <a:gd name="connsiteX168" fmla="*/ 2667391 w 2989628"/>
              <a:gd name="connsiteY168" fmla="*/ 1518734 h 1894283"/>
              <a:gd name="connsiteX169" fmla="*/ 2675011 w 2989628"/>
              <a:gd name="connsiteY169" fmla="*/ 1541594 h 1894283"/>
              <a:gd name="connsiteX170" fmla="*/ 2690251 w 2989628"/>
              <a:gd name="connsiteY170" fmla="*/ 1564454 h 1894283"/>
              <a:gd name="connsiteX171" fmla="*/ 2751211 w 2989628"/>
              <a:gd name="connsiteY171" fmla="*/ 1640654 h 1894283"/>
              <a:gd name="connsiteX172" fmla="*/ 2766451 w 2989628"/>
              <a:gd name="connsiteY172" fmla="*/ 1663514 h 1894283"/>
              <a:gd name="connsiteX173" fmla="*/ 2865511 w 2989628"/>
              <a:gd name="connsiteY173" fmla="*/ 1777814 h 1894283"/>
              <a:gd name="connsiteX174" fmla="*/ 2880751 w 2989628"/>
              <a:gd name="connsiteY174" fmla="*/ 1800674 h 1894283"/>
              <a:gd name="connsiteX175" fmla="*/ 2926471 w 2989628"/>
              <a:gd name="connsiteY175" fmla="*/ 1846394 h 1894283"/>
              <a:gd name="connsiteX176" fmla="*/ 2949331 w 2989628"/>
              <a:gd name="connsiteY17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31911 w 2989628"/>
              <a:gd name="connsiteY48" fmla="*/ 1069154 h 1894283"/>
              <a:gd name="connsiteX49" fmla="*/ 787861 w 2989628"/>
              <a:gd name="connsiteY49" fmla="*/ 1044119 h 1894283"/>
              <a:gd name="connsiteX50" fmla="*/ 861451 w 2989628"/>
              <a:gd name="connsiteY50" fmla="*/ 1061534 h 1894283"/>
              <a:gd name="connsiteX51" fmla="*/ 846211 w 2989628"/>
              <a:gd name="connsiteY51" fmla="*/ 1038674 h 1894283"/>
              <a:gd name="connsiteX52" fmla="*/ 808111 w 2989628"/>
              <a:gd name="connsiteY52" fmla="*/ 1008194 h 1894283"/>
              <a:gd name="connsiteX53" fmla="*/ 830971 w 2989628"/>
              <a:gd name="connsiteY53" fmla="*/ 939614 h 1894283"/>
              <a:gd name="connsiteX54" fmla="*/ 853831 w 2989628"/>
              <a:gd name="connsiteY54" fmla="*/ 924374 h 1894283"/>
              <a:gd name="connsiteX55" fmla="*/ 853831 w 2989628"/>
              <a:gd name="connsiteY55" fmla="*/ 665294 h 1894283"/>
              <a:gd name="connsiteX56" fmla="*/ 876691 w 2989628"/>
              <a:gd name="connsiteY56" fmla="*/ 657674 h 1894283"/>
              <a:gd name="connsiteX57" fmla="*/ 914791 w 2989628"/>
              <a:gd name="connsiteY57" fmla="*/ 665294 h 1894283"/>
              <a:gd name="connsiteX58" fmla="*/ 907171 w 2989628"/>
              <a:gd name="connsiteY58" fmla="*/ 711014 h 1894283"/>
              <a:gd name="connsiteX59" fmla="*/ 891931 w 2989628"/>
              <a:gd name="connsiteY59" fmla="*/ 764354 h 1894283"/>
              <a:gd name="connsiteX60" fmla="*/ 884311 w 2989628"/>
              <a:gd name="connsiteY60" fmla="*/ 802454 h 1894283"/>
              <a:gd name="connsiteX61" fmla="*/ 876691 w 2989628"/>
              <a:gd name="connsiteY61" fmla="*/ 909134 h 1894283"/>
              <a:gd name="connsiteX62" fmla="*/ 869071 w 2989628"/>
              <a:gd name="connsiteY62" fmla="*/ 931994 h 1894283"/>
              <a:gd name="connsiteX63" fmla="*/ 876691 w 2989628"/>
              <a:gd name="connsiteY63" fmla="*/ 1114874 h 1894283"/>
              <a:gd name="connsiteX64" fmla="*/ 891931 w 2989628"/>
              <a:gd name="connsiteY64" fmla="*/ 1137734 h 1894283"/>
              <a:gd name="connsiteX65" fmla="*/ 899551 w 2989628"/>
              <a:gd name="connsiteY65" fmla="*/ 1160594 h 1894283"/>
              <a:gd name="connsiteX66" fmla="*/ 922411 w 2989628"/>
              <a:gd name="connsiteY66" fmla="*/ 1183454 h 1894283"/>
              <a:gd name="connsiteX67" fmla="*/ 937651 w 2989628"/>
              <a:gd name="connsiteY67" fmla="*/ 1137734 h 1894283"/>
              <a:gd name="connsiteX68" fmla="*/ 968131 w 2989628"/>
              <a:gd name="connsiteY68" fmla="*/ 1092014 h 1894283"/>
              <a:gd name="connsiteX69" fmla="*/ 1013851 w 2989628"/>
              <a:gd name="connsiteY69" fmla="*/ 1076774 h 1894283"/>
              <a:gd name="connsiteX70" fmla="*/ 1006231 w 2989628"/>
              <a:gd name="connsiteY70" fmla="*/ 1046294 h 1894283"/>
              <a:gd name="connsiteX71" fmla="*/ 960511 w 2989628"/>
              <a:gd name="connsiteY71" fmla="*/ 1031054 h 1894283"/>
              <a:gd name="connsiteX72" fmla="*/ 937651 w 2989628"/>
              <a:gd name="connsiteY72" fmla="*/ 1015814 h 1894283"/>
              <a:gd name="connsiteX73" fmla="*/ 930031 w 2989628"/>
              <a:gd name="connsiteY73" fmla="*/ 992954 h 1894283"/>
              <a:gd name="connsiteX74" fmla="*/ 1021471 w 2989628"/>
              <a:gd name="connsiteY74" fmla="*/ 970094 h 1894283"/>
              <a:gd name="connsiteX75" fmla="*/ 1067191 w 2989628"/>
              <a:gd name="connsiteY75" fmla="*/ 992954 h 1894283"/>
              <a:gd name="connsiteX76" fmla="*/ 1090051 w 2989628"/>
              <a:gd name="connsiteY76" fmla="*/ 1000574 h 1894283"/>
              <a:gd name="connsiteX77" fmla="*/ 1143391 w 2989628"/>
              <a:gd name="connsiteY77" fmla="*/ 1031054 h 1894283"/>
              <a:gd name="connsiteX78" fmla="*/ 1166251 w 2989628"/>
              <a:gd name="connsiteY78" fmla="*/ 1038674 h 1894283"/>
              <a:gd name="connsiteX79" fmla="*/ 1189111 w 2989628"/>
              <a:gd name="connsiteY79" fmla="*/ 1023434 h 1894283"/>
              <a:gd name="connsiteX80" fmla="*/ 1158631 w 2989628"/>
              <a:gd name="connsiteY80" fmla="*/ 939614 h 1894283"/>
              <a:gd name="connsiteX81" fmla="*/ 1143391 w 2989628"/>
              <a:gd name="connsiteY81" fmla="*/ 916754 h 1894283"/>
              <a:gd name="connsiteX82" fmla="*/ 1135771 w 2989628"/>
              <a:gd name="connsiteY82" fmla="*/ 855794 h 1894283"/>
              <a:gd name="connsiteX83" fmla="*/ 1128151 w 2989628"/>
              <a:gd name="connsiteY83" fmla="*/ 825314 h 1894283"/>
              <a:gd name="connsiteX84" fmla="*/ 1158631 w 2989628"/>
              <a:gd name="connsiteY84" fmla="*/ 756734 h 1894283"/>
              <a:gd name="connsiteX85" fmla="*/ 1181491 w 2989628"/>
              <a:gd name="connsiteY85" fmla="*/ 771974 h 1894283"/>
              <a:gd name="connsiteX86" fmla="*/ 1196731 w 2989628"/>
              <a:gd name="connsiteY86" fmla="*/ 794834 h 1894283"/>
              <a:gd name="connsiteX87" fmla="*/ 1204351 w 2989628"/>
              <a:gd name="connsiteY87" fmla="*/ 832934 h 1894283"/>
              <a:gd name="connsiteX88" fmla="*/ 1227211 w 2989628"/>
              <a:gd name="connsiteY88" fmla="*/ 848174 h 1894283"/>
              <a:gd name="connsiteX89" fmla="*/ 1272931 w 2989628"/>
              <a:gd name="connsiteY89" fmla="*/ 863414 h 1894283"/>
              <a:gd name="connsiteX90" fmla="*/ 1234831 w 2989628"/>
              <a:gd name="connsiteY90" fmla="*/ 947234 h 1894283"/>
              <a:gd name="connsiteX91" fmla="*/ 1265311 w 2989628"/>
              <a:gd name="connsiteY91" fmla="*/ 1000574 h 1894283"/>
              <a:gd name="connsiteX92" fmla="*/ 1272931 w 2989628"/>
              <a:gd name="connsiteY92" fmla="*/ 1023434 h 1894283"/>
              <a:gd name="connsiteX93" fmla="*/ 1333891 w 2989628"/>
              <a:gd name="connsiteY93" fmla="*/ 1046294 h 1894283"/>
              <a:gd name="connsiteX94" fmla="*/ 1379611 w 2989628"/>
              <a:gd name="connsiteY94" fmla="*/ 1061534 h 1894283"/>
              <a:gd name="connsiteX95" fmla="*/ 1402471 w 2989628"/>
              <a:gd name="connsiteY95" fmla="*/ 1046294 h 1894283"/>
              <a:gd name="connsiteX96" fmla="*/ 1410091 w 2989628"/>
              <a:gd name="connsiteY96" fmla="*/ 1000574 h 1894283"/>
              <a:gd name="connsiteX97" fmla="*/ 1417711 w 2989628"/>
              <a:gd name="connsiteY97" fmla="*/ 977714 h 1894283"/>
              <a:gd name="connsiteX98" fmla="*/ 1425331 w 2989628"/>
              <a:gd name="connsiteY98" fmla="*/ 947234 h 1894283"/>
              <a:gd name="connsiteX99" fmla="*/ 1463431 w 2989628"/>
              <a:gd name="connsiteY99" fmla="*/ 901514 h 1894283"/>
              <a:gd name="connsiteX100" fmla="*/ 1478671 w 2989628"/>
              <a:gd name="connsiteY100" fmla="*/ 878654 h 1894283"/>
              <a:gd name="connsiteX101" fmla="*/ 1524391 w 2989628"/>
              <a:gd name="connsiteY101" fmla="*/ 855794 h 1894283"/>
              <a:gd name="connsiteX102" fmla="*/ 1554871 w 2989628"/>
              <a:gd name="connsiteY102" fmla="*/ 848174 h 1894283"/>
              <a:gd name="connsiteX103" fmla="*/ 1577731 w 2989628"/>
              <a:gd name="connsiteY103" fmla="*/ 832934 h 1894283"/>
              <a:gd name="connsiteX104" fmla="*/ 1608211 w 2989628"/>
              <a:gd name="connsiteY104" fmla="*/ 825314 h 1894283"/>
              <a:gd name="connsiteX105" fmla="*/ 1631071 w 2989628"/>
              <a:gd name="connsiteY105" fmla="*/ 802454 h 1894283"/>
              <a:gd name="connsiteX106" fmla="*/ 1638691 w 2989628"/>
              <a:gd name="connsiteY106" fmla="*/ 771974 h 1894283"/>
              <a:gd name="connsiteX107" fmla="*/ 1653931 w 2989628"/>
              <a:gd name="connsiteY107" fmla="*/ 749114 h 1894283"/>
              <a:gd name="connsiteX108" fmla="*/ 1661551 w 2989628"/>
              <a:gd name="connsiteY108" fmla="*/ 726254 h 1894283"/>
              <a:gd name="connsiteX109" fmla="*/ 1653931 w 2989628"/>
              <a:gd name="connsiteY109" fmla="*/ 330014 h 1894283"/>
              <a:gd name="connsiteX110" fmla="*/ 1623451 w 2989628"/>
              <a:gd name="connsiteY110" fmla="*/ 284294 h 1894283"/>
              <a:gd name="connsiteX111" fmla="*/ 1608211 w 2989628"/>
              <a:gd name="connsiteY111" fmla="*/ 261434 h 1894283"/>
              <a:gd name="connsiteX112" fmla="*/ 1577731 w 2989628"/>
              <a:gd name="connsiteY112" fmla="*/ 208094 h 1894283"/>
              <a:gd name="connsiteX113" fmla="*/ 1585351 w 2989628"/>
              <a:gd name="connsiteY113" fmla="*/ 185234 h 1894283"/>
              <a:gd name="connsiteX114" fmla="*/ 1608211 w 2989628"/>
              <a:gd name="connsiteY114" fmla="*/ 192854 h 1894283"/>
              <a:gd name="connsiteX115" fmla="*/ 1653931 w 2989628"/>
              <a:gd name="connsiteY115" fmla="*/ 215714 h 1894283"/>
              <a:gd name="connsiteX116" fmla="*/ 1669171 w 2989628"/>
              <a:gd name="connsiteY116" fmla="*/ 192854 h 1894283"/>
              <a:gd name="connsiteX117" fmla="*/ 1661551 w 2989628"/>
              <a:gd name="connsiteY117" fmla="*/ 124274 h 1894283"/>
              <a:gd name="connsiteX118" fmla="*/ 1638691 w 2989628"/>
              <a:gd name="connsiteY118" fmla="*/ 109034 h 1894283"/>
              <a:gd name="connsiteX119" fmla="*/ 1615831 w 2989628"/>
              <a:gd name="connsiteY119" fmla="*/ 101414 h 1894283"/>
              <a:gd name="connsiteX120" fmla="*/ 1592971 w 2989628"/>
              <a:gd name="connsiteY120" fmla="*/ 86174 h 1894283"/>
              <a:gd name="connsiteX121" fmla="*/ 1562491 w 2989628"/>
              <a:gd name="connsiteY121" fmla="*/ 70934 h 1894283"/>
              <a:gd name="connsiteX122" fmla="*/ 1570111 w 2989628"/>
              <a:gd name="connsiteY122" fmla="*/ 2354 h 1894283"/>
              <a:gd name="connsiteX123" fmla="*/ 1592971 w 2989628"/>
              <a:gd name="connsiteY123" fmla="*/ 9974 h 1894283"/>
              <a:gd name="connsiteX124" fmla="*/ 1638691 w 2989628"/>
              <a:gd name="connsiteY124" fmla="*/ 32834 h 1894283"/>
              <a:gd name="connsiteX125" fmla="*/ 1692031 w 2989628"/>
              <a:gd name="connsiteY125" fmla="*/ 70934 h 1894283"/>
              <a:gd name="connsiteX126" fmla="*/ 1722511 w 2989628"/>
              <a:gd name="connsiteY126" fmla="*/ 78554 h 1894283"/>
              <a:gd name="connsiteX127" fmla="*/ 1737751 w 2989628"/>
              <a:gd name="connsiteY127" fmla="*/ 101414 h 1894283"/>
              <a:gd name="connsiteX128" fmla="*/ 1760611 w 2989628"/>
              <a:gd name="connsiteY128" fmla="*/ 124274 h 1894283"/>
              <a:gd name="connsiteX129" fmla="*/ 1768231 w 2989628"/>
              <a:gd name="connsiteY129" fmla="*/ 147134 h 1894283"/>
              <a:gd name="connsiteX130" fmla="*/ 1791091 w 2989628"/>
              <a:gd name="connsiteY130" fmla="*/ 169994 h 1894283"/>
              <a:gd name="connsiteX131" fmla="*/ 1806331 w 2989628"/>
              <a:gd name="connsiteY131" fmla="*/ 192854 h 1894283"/>
              <a:gd name="connsiteX132" fmla="*/ 1829191 w 2989628"/>
              <a:gd name="connsiteY132" fmla="*/ 200474 h 1894283"/>
              <a:gd name="connsiteX133" fmla="*/ 1882531 w 2989628"/>
              <a:gd name="connsiteY133" fmla="*/ 223334 h 1894283"/>
              <a:gd name="connsiteX134" fmla="*/ 1905391 w 2989628"/>
              <a:gd name="connsiteY134" fmla="*/ 238574 h 1894283"/>
              <a:gd name="connsiteX135" fmla="*/ 1928251 w 2989628"/>
              <a:gd name="connsiteY135" fmla="*/ 246194 h 1894283"/>
              <a:gd name="connsiteX136" fmla="*/ 2233051 w 2989628"/>
              <a:gd name="connsiteY136" fmla="*/ 269054 h 1894283"/>
              <a:gd name="connsiteX137" fmla="*/ 2278771 w 2989628"/>
              <a:gd name="connsiteY137" fmla="*/ 307154 h 1894283"/>
              <a:gd name="connsiteX138" fmla="*/ 2301631 w 2989628"/>
              <a:gd name="connsiteY138" fmla="*/ 314774 h 1894283"/>
              <a:gd name="connsiteX139" fmla="*/ 2324491 w 2989628"/>
              <a:gd name="connsiteY139" fmla="*/ 337634 h 1894283"/>
              <a:gd name="connsiteX140" fmla="*/ 2332111 w 2989628"/>
              <a:gd name="connsiteY140" fmla="*/ 368114 h 1894283"/>
              <a:gd name="connsiteX141" fmla="*/ 2347351 w 2989628"/>
              <a:gd name="connsiteY141" fmla="*/ 413834 h 1894283"/>
              <a:gd name="connsiteX142" fmla="*/ 2362591 w 2989628"/>
              <a:gd name="connsiteY142" fmla="*/ 451934 h 1894283"/>
              <a:gd name="connsiteX143" fmla="*/ 2370211 w 2989628"/>
              <a:gd name="connsiteY143" fmla="*/ 482414 h 1894283"/>
              <a:gd name="connsiteX144" fmla="*/ 2415931 w 2989628"/>
              <a:gd name="connsiteY144" fmla="*/ 558614 h 1894283"/>
              <a:gd name="connsiteX145" fmla="*/ 2431171 w 2989628"/>
              <a:gd name="connsiteY145" fmla="*/ 589094 h 1894283"/>
              <a:gd name="connsiteX146" fmla="*/ 2476891 w 2989628"/>
              <a:gd name="connsiteY146" fmla="*/ 611954 h 1894283"/>
              <a:gd name="connsiteX147" fmla="*/ 2499751 w 2989628"/>
              <a:gd name="connsiteY147" fmla="*/ 627194 h 1894283"/>
              <a:gd name="connsiteX148" fmla="*/ 2537851 w 2989628"/>
              <a:gd name="connsiteY148" fmla="*/ 634814 h 1894283"/>
              <a:gd name="connsiteX149" fmla="*/ 2560711 w 2989628"/>
              <a:gd name="connsiteY149" fmla="*/ 642434 h 1894283"/>
              <a:gd name="connsiteX150" fmla="*/ 2591191 w 2989628"/>
              <a:gd name="connsiteY150" fmla="*/ 688154 h 1894283"/>
              <a:gd name="connsiteX151" fmla="*/ 2583571 w 2989628"/>
              <a:gd name="connsiteY151" fmla="*/ 711014 h 1894283"/>
              <a:gd name="connsiteX152" fmla="*/ 2575951 w 2989628"/>
              <a:gd name="connsiteY152" fmla="*/ 764354 h 1894283"/>
              <a:gd name="connsiteX153" fmla="*/ 2560711 w 2989628"/>
              <a:gd name="connsiteY153" fmla="*/ 810074 h 1894283"/>
              <a:gd name="connsiteX154" fmla="*/ 2568331 w 2989628"/>
              <a:gd name="connsiteY154" fmla="*/ 939614 h 1894283"/>
              <a:gd name="connsiteX155" fmla="*/ 2583571 w 2989628"/>
              <a:gd name="connsiteY155" fmla="*/ 992954 h 1894283"/>
              <a:gd name="connsiteX156" fmla="*/ 2614051 w 2989628"/>
              <a:gd name="connsiteY156" fmla="*/ 1038674 h 1894283"/>
              <a:gd name="connsiteX157" fmla="*/ 2621671 w 2989628"/>
              <a:gd name="connsiteY157" fmla="*/ 1061534 h 1894283"/>
              <a:gd name="connsiteX158" fmla="*/ 2636911 w 2989628"/>
              <a:gd name="connsiteY158" fmla="*/ 1084394 h 1894283"/>
              <a:gd name="connsiteX159" fmla="*/ 2682631 w 2989628"/>
              <a:gd name="connsiteY159" fmla="*/ 1137734 h 1894283"/>
              <a:gd name="connsiteX160" fmla="*/ 2690251 w 2989628"/>
              <a:gd name="connsiteY160" fmla="*/ 1160594 h 1894283"/>
              <a:gd name="connsiteX161" fmla="*/ 2667391 w 2989628"/>
              <a:gd name="connsiteY161" fmla="*/ 1206314 h 1894283"/>
              <a:gd name="connsiteX162" fmla="*/ 2659771 w 2989628"/>
              <a:gd name="connsiteY162" fmla="*/ 1229174 h 1894283"/>
              <a:gd name="connsiteX163" fmla="*/ 2644531 w 2989628"/>
              <a:gd name="connsiteY163" fmla="*/ 1259654 h 1894283"/>
              <a:gd name="connsiteX164" fmla="*/ 2636911 w 2989628"/>
              <a:gd name="connsiteY164" fmla="*/ 1343474 h 1894283"/>
              <a:gd name="connsiteX165" fmla="*/ 2644531 w 2989628"/>
              <a:gd name="connsiteY165" fmla="*/ 1457774 h 1894283"/>
              <a:gd name="connsiteX166" fmla="*/ 2652151 w 2989628"/>
              <a:gd name="connsiteY166" fmla="*/ 1480634 h 1894283"/>
              <a:gd name="connsiteX167" fmla="*/ 2667391 w 2989628"/>
              <a:gd name="connsiteY167" fmla="*/ 1518734 h 1894283"/>
              <a:gd name="connsiteX168" fmla="*/ 2675011 w 2989628"/>
              <a:gd name="connsiteY168" fmla="*/ 1541594 h 1894283"/>
              <a:gd name="connsiteX169" fmla="*/ 2690251 w 2989628"/>
              <a:gd name="connsiteY169" fmla="*/ 1564454 h 1894283"/>
              <a:gd name="connsiteX170" fmla="*/ 2751211 w 2989628"/>
              <a:gd name="connsiteY170" fmla="*/ 1640654 h 1894283"/>
              <a:gd name="connsiteX171" fmla="*/ 2766451 w 2989628"/>
              <a:gd name="connsiteY171" fmla="*/ 1663514 h 1894283"/>
              <a:gd name="connsiteX172" fmla="*/ 2865511 w 2989628"/>
              <a:gd name="connsiteY172" fmla="*/ 1777814 h 1894283"/>
              <a:gd name="connsiteX173" fmla="*/ 2880751 w 2989628"/>
              <a:gd name="connsiteY173" fmla="*/ 1800674 h 1894283"/>
              <a:gd name="connsiteX174" fmla="*/ 2926471 w 2989628"/>
              <a:gd name="connsiteY174" fmla="*/ 1846394 h 1894283"/>
              <a:gd name="connsiteX175" fmla="*/ 2949331 w 2989628"/>
              <a:gd name="connsiteY17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87861 w 2989628"/>
              <a:gd name="connsiteY48" fmla="*/ 1044119 h 1894283"/>
              <a:gd name="connsiteX49" fmla="*/ 861451 w 2989628"/>
              <a:gd name="connsiteY49" fmla="*/ 1061534 h 1894283"/>
              <a:gd name="connsiteX50" fmla="*/ 846211 w 2989628"/>
              <a:gd name="connsiteY50" fmla="*/ 1038674 h 1894283"/>
              <a:gd name="connsiteX51" fmla="*/ 808111 w 2989628"/>
              <a:gd name="connsiteY51" fmla="*/ 1008194 h 1894283"/>
              <a:gd name="connsiteX52" fmla="*/ 830971 w 2989628"/>
              <a:gd name="connsiteY52" fmla="*/ 939614 h 1894283"/>
              <a:gd name="connsiteX53" fmla="*/ 853831 w 2989628"/>
              <a:gd name="connsiteY53" fmla="*/ 924374 h 1894283"/>
              <a:gd name="connsiteX54" fmla="*/ 853831 w 2989628"/>
              <a:gd name="connsiteY54" fmla="*/ 665294 h 1894283"/>
              <a:gd name="connsiteX55" fmla="*/ 876691 w 2989628"/>
              <a:gd name="connsiteY55" fmla="*/ 657674 h 1894283"/>
              <a:gd name="connsiteX56" fmla="*/ 914791 w 2989628"/>
              <a:gd name="connsiteY56" fmla="*/ 665294 h 1894283"/>
              <a:gd name="connsiteX57" fmla="*/ 907171 w 2989628"/>
              <a:gd name="connsiteY57" fmla="*/ 711014 h 1894283"/>
              <a:gd name="connsiteX58" fmla="*/ 891931 w 2989628"/>
              <a:gd name="connsiteY58" fmla="*/ 764354 h 1894283"/>
              <a:gd name="connsiteX59" fmla="*/ 884311 w 2989628"/>
              <a:gd name="connsiteY59" fmla="*/ 802454 h 1894283"/>
              <a:gd name="connsiteX60" fmla="*/ 876691 w 2989628"/>
              <a:gd name="connsiteY60" fmla="*/ 909134 h 1894283"/>
              <a:gd name="connsiteX61" fmla="*/ 869071 w 2989628"/>
              <a:gd name="connsiteY61" fmla="*/ 931994 h 1894283"/>
              <a:gd name="connsiteX62" fmla="*/ 876691 w 2989628"/>
              <a:gd name="connsiteY62" fmla="*/ 1114874 h 1894283"/>
              <a:gd name="connsiteX63" fmla="*/ 891931 w 2989628"/>
              <a:gd name="connsiteY63" fmla="*/ 1137734 h 1894283"/>
              <a:gd name="connsiteX64" fmla="*/ 899551 w 2989628"/>
              <a:gd name="connsiteY64" fmla="*/ 1160594 h 1894283"/>
              <a:gd name="connsiteX65" fmla="*/ 922411 w 2989628"/>
              <a:gd name="connsiteY65" fmla="*/ 1183454 h 1894283"/>
              <a:gd name="connsiteX66" fmla="*/ 937651 w 2989628"/>
              <a:gd name="connsiteY66" fmla="*/ 1137734 h 1894283"/>
              <a:gd name="connsiteX67" fmla="*/ 968131 w 2989628"/>
              <a:gd name="connsiteY67" fmla="*/ 1092014 h 1894283"/>
              <a:gd name="connsiteX68" fmla="*/ 1013851 w 2989628"/>
              <a:gd name="connsiteY68" fmla="*/ 1076774 h 1894283"/>
              <a:gd name="connsiteX69" fmla="*/ 1006231 w 2989628"/>
              <a:gd name="connsiteY69" fmla="*/ 1046294 h 1894283"/>
              <a:gd name="connsiteX70" fmla="*/ 960511 w 2989628"/>
              <a:gd name="connsiteY70" fmla="*/ 1031054 h 1894283"/>
              <a:gd name="connsiteX71" fmla="*/ 937651 w 2989628"/>
              <a:gd name="connsiteY71" fmla="*/ 1015814 h 1894283"/>
              <a:gd name="connsiteX72" fmla="*/ 930031 w 2989628"/>
              <a:gd name="connsiteY72" fmla="*/ 992954 h 1894283"/>
              <a:gd name="connsiteX73" fmla="*/ 1021471 w 2989628"/>
              <a:gd name="connsiteY73" fmla="*/ 970094 h 1894283"/>
              <a:gd name="connsiteX74" fmla="*/ 1067191 w 2989628"/>
              <a:gd name="connsiteY74" fmla="*/ 992954 h 1894283"/>
              <a:gd name="connsiteX75" fmla="*/ 1090051 w 2989628"/>
              <a:gd name="connsiteY75" fmla="*/ 1000574 h 1894283"/>
              <a:gd name="connsiteX76" fmla="*/ 1143391 w 2989628"/>
              <a:gd name="connsiteY76" fmla="*/ 1031054 h 1894283"/>
              <a:gd name="connsiteX77" fmla="*/ 1166251 w 2989628"/>
              <a:gd name="connsiteY77" fmla="*/ 1038674 h 1894283"/>
              <a:gd name="connsiteX78" fmla="*/ 1189111 w 2989628"/>
              <a:gd name="connsiteY78" fmla="*/ 1023434 h 1894283"/>
              <a:gd name="connsiteX79" fmla="*/ 1158631 w 2989628"/>
              <a:gd name="connsiteY79" fmla="*/ 939614 h 1894283"/>
              <a:gd name="connsiteX80" fmla="*/ 1143391 w 2989628"/>
              <a:gd name="connsiteY80" fmla="*/ 916754 h 1894283"/>
              <a:gd name="connsiteX81" fmla="*/ 1135771 w 2989628"/>
              <a:gd name="connsiteY81" fmla="*/ 855794 h 1894283"/>
              <a:gd name="connsiteX82" fmla="*/ 1128151 w 2989628"/>
              <a:gd name="connsiteY82" fmla="*/ 825314 h 1894283"/>
              <a:gd name="connsiteX83" fmla="*/ 1158631 w 2989628"/>
              <a:gd name="connsiteY83" fmla="*/ 756734 h 1894283"/>
              <a:gd name="connsiteX84" fmla="*/ 1181491 w 2989628"/>
              <a:gd name="connsiteY84" fmla="*/ 771974 h 1894283"/>
              <a:gd name="connsiteX85" fmla="*/ 1196731 w 2989628"/>
              <a:gd name="connsiteY85" fmla="*/ 794834 h 1894283"/>
              <a:gd name="connsiteX86" fmla="*/ 1204351 w 2989628"/>
              <a:gd name="connsiteY86" fmla="*/ 832934 h 1894283"/>
              <a:gd name="connsiteX87" fmla="*/ 1227211 w 2989628"/>
              <a:gd name="connsiteY87" fmla="*/ 848174 h 1894283"/>
              <a:gd name="connsiteX88" fmla="*/ 1272931 w 2989628"/>
              <a:gd name="connsiteY88" fmla="*/ 863414 h 1894283"/>
              <a:gd name="connsiteX89" fmla="*/ 1234831 w 2989628"/>
              <a:gd name="connsiteY89" fmla="*/ 947234 h 1894283"/>
              <a:gd name="connsiteX90" fmla="*/ 1265311 w 2989628"/>
              <a:gd name="connsiteY90" fmla="*/ 1000574 h 1894283"/>
              <a:gd name="connsiteX91" fmla="*/ 1272931 w 2989628"/>
              <a:gd name="connsiteY91" fmla="*/ 1023434 h 1894283"/>
              <a:gd name="connsiteX92" fmla="*/ 1333891 w 2989628"/>
              <a:gd name="connsiteY92" fmla="*/ 1046294 h 1894283"/>
              <a:gd name="connsiteX93" fmla="*/ 1379611 w 2989628"/>
              <a:gd name="connsiteY93" fmla="*/ 1061534 h 1894283"/>
              <a:gd name="connsiteX94" fmla="*/ 1402471 w 2989628"/>
              <a:gd name="connsiteY94" fmla="*/ 1046294 h 1894283"/>
              <a:gd name="connsiteX95" fmla="*/ 1410091 w 2989628"/>
              <a:gd name="connsiteY95" fmla="*/ 1000574 h 1894283"/>
              <a:gd name="connsiteX96" fmla="*/ 1417711 w 2989628"/>
              <a:gd name="connsiteY96" fmla="*/ 977714 h 1894283"/>
              <a:gd name="connsiteX97" fmla="*/ 1425331 w 2989628"/>
              <a:gd name="connsiteY97" fmla="*/ 947234 h 1894283"/>
              <a:gd name="connsiteX98" fmla="*/ 1463431 w 2989628"/>
              <a:gd name="connsiteY98" fmla="*/ 901514 h 1894283"/>
              <a:gd name="connsiteX99" fmla="*/ 1478671 w 2989628"/>
              <a:gd name="connsiteY99" fmla="*/ 878654 h 1894283"/>
              <a:gd name="connsiteX100" fmla="*/ 1524391 w 2989628"/>
              <a:gd name="connsiteY100" fmla="*/ 855794 h 1894283"/>
              <a:gd name="connsiteX101" fmla="*/ 1554871 w 2989628"/>
              <a:gd name="connsiteY101" fmla="*/ 848174 h 1894283"/>
              <a:gd name="connsiteX102" fmla="*/ 1577731 w 2989628"/>
              <a:gd name="connsiteY102" fmla="*/ 832934 h 1894283"/>
              <a:gd name="connsiteX103" fmla="*/ 1608211 w 2989628"/>
              <a:gd name="connsiteY103" fmla="*/ 825314 h 1894283"/>
              <a:gd name="connsiteX104" fmla="*/ 1631071 w 2989628"/>
              <a:gd name="connsiteY104" fmla="*/ 802454 h 1894283"/>
              <a:gd name="connsiteX105" fmla="*/ 1638691 w 2989628"/>
              <a:gd name="connsiteY105" fmla="*/ 771974 h 1894283"/>
              <a:gd name="connsiteX106" fmla="*/ 1653931 w 2989628"/>
              <a:gd name="connsiteY106" fmla="*/ 749114 h 1894283"/>
              <a:gd name="connsiteX107" fmla="*/ 1661551 w 2989628"/>
              <a:gd name="connsiteY107" fmla="*/ 726254 h 1894283"/>
              <a:gd name="connsiteX108" fmla="*/ 1653931 w 2989628"/>
              <a:gd name="connsiteY108" fmla="*/ 330014 h 1894283"/>
              <a:gd name="connsiteX109" fmla="*/ 1623451 w 2989628"/>
              <a:gd name="connsiteY109" fmla="*/ 284294 h 1894283"/>
              <a:gd name="connsiteX110" fmla="*/ 1608211 w 2989628"/>
              <a:gd name="connsiteY110" fmla="*/ 261434 h 1894283"/>
              <a:gd name="connsiteX111" fmla="*/ 1577731 w 2989628"/>
              <a:gd name="connsiteY111" fmla="*/ 208094 h 1894283"/>
              <a:gd name="connsiteX112" fmla="*/ 1585351 w 2989628"/>
              <a:gd name="connsiteY112" fmla="*/ 185234 h 1894283"/>
              <a:gd name="connsiteX113" fmla="*/ 1608211 w 2989628"/>
              <a:gd name="connsiteY113" fmla="*/ 192854 h 1894283"/>
              <a:gd name="connsiteX114" fmla="*/ 1653931 w 2989628"/>
              <a:gd name="connsiteY114" fmla="*/ 215714 h 1894283"/>
              <a:gd name="connsiteX115" fmla="*/ 1669171 w 2989628"/>
              <a:gd name="connsiteY115" fmla="*/ 192854 h 1894283"/>
              <a:gd name="connsiteX116" fmla="*/ 1661551 w 2989628"/>
              <a:gd name="connsiteY116" fmla="*/ 124274 h 1894283"/>
              <a:gd name="connsiteX117" fmla="*/ 1638691 w 2989628"/>
              <a:gd name="connsiteY117" fmla="*/ 109034 h 1894283"/>
              <a:gd name="connsiteX118" fmla="*/ 1615831 w 2989628"/>
              <a:gd name="connsiteY118" fmla="*/ 101414 h 1894283"/>
              <a:gd name="connsiteX119" fmla="*/ 1592971 w 2989628"/>
              <a:gd name="connsiteY119" fmla="*/ 86174 h 1894283"/>
              <a:gd name="connsiteX120" fmla="*/ 1562491 w 2989628"/>
              <a:gd name="connsiteY120" fmla="*/ 70934 h 1894283"/>
              <a:gd name="connsiteX121" fmla="*/ 1570111 w 2989628"/>
              <a:gd name="connsiteY121" fmla="*/ 2354 h 1894283"/>
              <a:gd name="connsiteX122" fmla="*/ 1592971 w 2989628"/>
              <a:gd name="connsiteY122" fmla="*/ 9974 h 1894283"/>
              <a:gd name="connsiteX123" fmla="*/ 1638691 w 2989628"/>
              <a:gd name="connsiteY123" fmla="*/ 32834 h 1894283"/>
              <a:gd name="connsiteX124" fmla="*/ 1692031 w 2989628"/>
              <a:gd name="connsiteY124" fmla="*/ 70934 h 1894283"/>
              <a:gd name="connsiteX125" fmla="*/ 1722511 w 2989628"/>
              <a:gd name="connsiteY125" fmla="*/ 78554 h 1894283"/>
              <a:gd name="connsiteX126" fmla="*/ 1737751 w 2989628"/>
              <a:gd name="connsiteY126" fmla="*/ 101414 h 1894283"/>
              <a:gd name="connsiteX127" fmla="*/ 1760611 w 2989628"/>
              <a:gd name="connsiteY127" fmla="*/ 124274 h 1894283"/>
              <a:gd name="connsiteX128" fmla="*/ 1768231 w 2989628"/>
              <a:gd name="connsiteY128" fmla="*/ 147134 h 1894283"/>
              <a:gd name="connsiteX129" fmla="*/ 1791091 w 2989628"/>
              <a:gd name="connsiteY129" fmla="*/ 169994 h 1894283"/>
              <a:gd name="connsiteX130" fmla="*/ 1806331 w 2989628"/>
              <a:gd name="connsiteY130" fmla="*/ 192854 h 1894283"/>
              <a:gd name="connsiteX131" fmla="*/ 1829191 w 2989628"/>
              <a:gd name="connsiteY131" fmla="*/ 200474 h 1894283"/>
              <a:gd name="connsiteX132" fmla="*/ 1882531 w 2989628"/>
              <a:gd name="connsiteY132" fmla="*/ 223334 h 1894283"/>
              <a:gd name="connsiteX133" fmla="*/ 1905391 w 2989628"/>
              <a:gd name="connsiteY133" fmla="*/ 238574 h 1894283"/>
              <a:gd name="connsiteX134" fmla="*/ 1928251 w 2989628"/>
              <a:gd name="connsiteY134" fmla="*/ 246194 h 1894283"/>
              <a:gd name="connsiteX135" fmla="*/ 2233051 w 2989628"/>
              <a:gd name="connsiteY135" fmla="*/ 269054 h 1894283"/>
              <a:gd name="connsiteX136" fmla="*/ 2278771 w 2989628"/>
              <a:gd name="connsiteY136" fmla="*/ 307154 h 1894283"/>
              <a:gd name="connsiteX137" fmla="*/ 2301631 w 2989628"/>
              <a:gd name="connsiteY137" fmla="*/ 314774 h 1894283"/>
              <a:gd name="connsiteX138" fmla="*/ 2324491 w 2989628"/>
              <a:gd name="connsiteY138" fmla="*/ 337634 h 1894283"/>
              <a:gd name="connsiteX139" fmla="*/ 2332111 w 2989628"/>
              <a:gd name="connsiteY139" fmla="*/ 368114 h 1894283"/>
              <a:gd name="connsiteX140" fmla="*/ 2347351 w 2989628"/>
              <a:gd name="connsiteY140" fmla="*/ 413834 h 1894283"/>
              <a:gd name="connsiteX141" fmla="*/ 2362591 w 2989628"/>
              <a:gd name="connsiteY141" fmla="*/ 451934 h 1894283"/>
              <a:gd name="connsiteX142" fmla="*/ 2370211 w 2989628"/>
              <a:gd name="connsiteY142" fmla="*/ 482414 h 1894283"/>
              <a:gd name="connsiteX143" fmla="*/ 2415931 w 2989628"/>
              <a:gd name="connsiteY143" fmla="*/ 558614 h 1894283"/>
              <a:gd name="connsiteX144" fmla="*/ 2431171 w 2989628"/>
              <a:gd name="connsiteY144" fmla="*/ 589094 h 1894283"/>
              <a:gd name="connsiteX145" fmla="*/ 2476891 w 2989628"/>
              <a:gd name="connsiteY145" fmla="*/ 611954 h 1894283"/>
              <a:gd name="connsiteX146" fmla="*/ 2499751 w 2989628"/>
              <a:gd name="connsiteY146" fmla="*/ 627194 h 1894283"/>
              <a:gd name="connsiteX147" fmla="*/ 2537851 w 2989628"/>
              <a:gd name="connsiteY147" fmla="*/ 634814 h 1894283"/>
              <a:gd name="connsiteX148" fmla="*/ 2560711 w 2989628"/>
              <a:gd name="connsiteY148" fmla="*/ 642434 h 1894283"/>
              <a:gd name="connsiteX149" fmla="*/ 2591191 w 2989628"/>
              <a:gd name="connsiteY149" fmla="*/ 688154 h 1894283"/>
              <a:gd name="connsiteX150" fmla="*/ 2583571 w 2989628"/>
              <a:gd name="connsiteY150" fmla="*/ 711014 h 1894283"/>
              <a:gd name="connsiteX151" fmla="*/ 2575951 w 2989628"/>
              <a:gd name="connsiteY151" fmla="*/ 764354 h 1894283"/>
              <a:gd name="connsiteX152" fmla="*/ 2560711 w 2989628"/>
              <a:gd name="connsiteY152" fmla="*/ 810074 h 1894283"/>
              <a:gd name="connsiteX153" fmla="*/ 2568331 w 2989628"/>
              <a:gd name="connsiteY153" fmla="*/ 939614 h 1894283"/>
              <a:gd name="connsiteX154" fmla="*/ 2583571 w 2989628"/>
              <a:gd name="connsiteY154" fmla="*/ 992954 h 1894283"/>
              <a:gd name="connsiteX155" fmla="*/ 2614051 w 2989628"/>
              <a:gd name="connsiteY155" fmla="*/ 1038674 h 1894283"/>
              <a:gd name="connsiteX156" fmla="*/ 2621671 w 2989628"/>
              <a:gd name="connsiteY156" fmla="*/ 1061534 h 1894283"/>
              <a:gd name="connsiteX157" fmla="*/ 2636911 w 2989628"/>
              <a:gd name="connsiteY157" fmla="*/ 1084394 h 1894283"/>
              <a:gd name="connsiteX158" fmla="*/ 2682631 w 2989628"/>
              <a:gd name="connsiteY158" fmla="*/ 1137734 h 1894283"/>
              <a:gd name="connsiteX159" fmla="*/ 2690251 w 2989628"/>
              <a:gd name="connsiteY159" fmla="*/ 1160594 h 1894283"/>
              <a:gd name="connsiteX160" fmla="*/ 2667391 w 2989628"/>
              <a:gd name="connsiteY160" fmla="*/ 1206314 h 1894283"/>
              <a:gd name="connsiteX161" fmla="*/ 2659771 w 2989628"/>
              <a:gd name="connsiteY161" fmla="*/ 1229174 h 1894283"/>
              <a:gd name="connsiteX162" fmla="*/ 2644531 w 2989628"/>
              <a:gd name="connsiteY162" fmla="*/ 1259654 h 1894283"/>
              <a:gd name="connsiteX163" fmla="*/ 2636911 w 2989628"/>
              <a:gd name="connsiteY163" fmla="*/ 1343474 h 1894283"/>
              <a:gd name="connsiteX164" fmla="*/ 2644531 w 2989628"/>
              <a:gd name="connsiteY164" fmla="*/ 1457774 h 1894283"/>
              <a:gd name="connsiteX165" fmla="*/ 2652151 w 2989628"/>
              <a:gd name="connsiteY165" fmla="*/ 1480634 h 1894283"/>
              <a:gd name="connsiteX166" fmla="*/ 2667391 w 2989628"/>
              <a:gd name="connsiteY166" fmla="*/ 1518734 h 1894283"/>
              <a:gd name="connsiteX167" fmla="*/ 2675011 w 2989628"/>
              <a:gd name="connsiteY167" fmla="*/ 1541594 h 1894283"/>
              <a:gd name="connsiteX168" fmla="*/ 2690251 w 2989628"/>
              <a:gd name="connsiteY168" fmla="*/ 1564454 h 1894283"/>
              <a:gd name="connsiteX169" fmla="*/ 2751211 w 2989628"/>
              <a:gd name="connsiteY169" fmla="*/ 1640654 h 1894283"/>
              <a:gd name="connsiteX170" fmla="*/ 2766451 w 2989628"/>
              <a:gd name="connsiteY170" fmla="*/ 1663514 h 1894283"/>
              <a:gd name="connsiteX171" fmla="*/ 2865511 w 2989628"/>
              <a:gd name="connsiteY171" fmla="*/ 1777814 h 1894283"/>
              <a:gd name="connsiteX172" fmla="*/ 2880751 w 2989628"/>
              <a:gd name="connsiteY172" fmla="*/ 1800674 h 1894283"/>
              <a:gd name="connsiteX173" fmla="*/ 2926471 w 2989628"/>
              <a:gd name="connsiteY173" fmla="*/ 1846394 h 1894283"/>
              <a:gd name="connsiteX174" fmla="*/ 2949331 w 2989628"/>
              <a:gd name="connsiteY17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87861 w 2989628"/>
              <a:gd name="connsiteY48" fmla="*/ 1044119 h 1894283"/>
              <a:gd name="connsiteX49" fmla="*/ 846211 w 2989628"/>
              <a:gd name="connsiteY49" fmla="*/ 1038674 h 1894283"/>
              <a:gd name="connsiteX50" fmla="*/ 808111 w 2989628"/>
              <a:gd name="connsiteY50" fmla="*/ 1008194 h 1894283"/>
              <a:gd name="connsiteX51" fmla="*/ 830971 w 2989628"/>
              <a:gd name="connsiteY51" fmla="*/ 939614 h 1894283"/>
              <a:gd name="connsiteX52" fmla="*/ 853831 w 2989628"/>
              <a:gd name="connsiteY52" fmla="*/ 92437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891931 w 2989628"/>
              <a:gd name="connsiteY57" fmla="*/ 764354 h 1894283"/>
              <a:gd name="connsiteX58" fmla="*/ 884311 w 2989628"/>
              <a:gd name="connsiteY58" fmla="*/ 802454 h 1894283"/>
              <a:gd name="connsiteX59" fmla="*/ 876691 w 2989628"/>
              <a:gd name="connsiteY59" fmla="*/ 909134 h 1894283"/>
              <a:gd name="connsiteX60" fmla="*/ 869071 w 2989628"/>
              <a:gd name="connsiteY60" fmla="*/ 931994 h 1894283"/>
              <a:gd name="connsiteX61" fmla="*/ 876691 w 2989628"/>
              <a:gd name="connsiteY61" fmla="*/ 1114874 h 1894283"/>
              <a:gd name="connsiteX62" fmla="*/ 891931 w 2989628"/>
              <a:gd name="connsiteY62" fmla="*/ 1137734 h 1894283"/>
              <a:gd name="connsiteX63" fmla="*/ 899551 w 2989628"/>
              <a:gd name="connsiteY63" fmla="*/ 1160594 h 1894283"/>
              <a:gd name="connsiteX64" fmla="*/ 922411 w 2989628"/>
              <a:gd name="connsiteY64" fmla="*/ 1183454 h 1894283"/>
              <a:gd name="connsiteX65" fmla="*/ 937651 w 2989628"/>
              <a:gd name="connsiteY65" fmla="*/ 1137734 h 1894283"/>
              <a:gd name="connsiteX66" fmla="*/ 968131 w 2989628"/>
              <a:gd name="connsiteY66" fmla="*/ 1092014 h 1894283"/>
              <a:gd name="connsiteX67" fmla="*/ 1013851 w 2989628"/>
              <a:gd name="connsiteY67" fmla="*/ 1076774 h 1894283"/>
              <a:gd name="connsiteX68" fmla="*/ 1006231 w 2989628"/>
              <a:gd name="connsiteY68" fmla="*/ 1046294 h 1894283"/>
              <a:gd name="connsiteX69" fmla="*/ 960511 w 2989628"/>
              <a:gd name="connsiteY69" fmla="*/ 1031054 h 1894283"/>
              <a:gd name="connsiteX70" fmla="*/ 937651 w 2989628"/>
              <a:gd name="connsiteY70" fmla="*/ 1015814 h 1894283"/>
              <a:gd name="connsiteX71" fmla="*/ 930031 w 2989628"/>
              <a:gd name="connsiteY71" fmla="*/ 992954 h 1894283"/>
              <a:gd name="connsiteX72" fmla="*/ 1021471 w 2989628"/>
              <a:gd name="connsiteY72" fmla="*/ 970094 h 1894283"/>
              <a:gd name="connsiteX73" fmla="*/ 1067191 w 2989628"/>
              <a:gd name="connsiteY73" fmla="*/ 992954 h 1894283"/>
              <a:gd name="connsiteX74" fmla="*/ 1090051 w 2989628"/>
              <a:gd name="connsiteY74" fmla="*/ 1000574 h 1894283"/>
              <a:gd name="connsiteX75" fmla="*/ 1143391 w 2989628"/>
              <a:gd name="connsiteY75" fmla="*/ 1031054 h 1894283"/>
              <a:gd name="connsiteX76" fmla="*/ 1166251 w 2989628"/>
              <a:gd name="connsiteY76" fmla="*/ 1038674 h 1894283"/>
              <a:gd name="connsiteX77" fmla="*/ 1189111 w 2989628"/>
              <a:gd name="connsiteY77" fmla="*/ 1023434 h 1894283"/>
              <a:gd name="connsiteX78" fmla="*/ 1158631 w 2989628"/>
              <a:gd name="connsiteY78" fmla="*/ 939614 h 1894283"/>
              <a:gd name="connsiteX79" fmla="*/ 1143391 w 2989628"/>
              <a:gd name="connsiteY79" fmla="*/ 916754 h 1894283"/>
              <a:gd name="connsiteX80" fmla="*/ 1135771 w 2989628"/>
              <a:gd name="connsiteY80" fmla="*/ 855794 h 1894283"/>
              <a:gd name="connsiteX81" fmla="*/ 1128151 w 2989628"/>
              <a:gd name="connsiteY81" fmla="*/ 825314 h 1894283"/>
              <a:gd name="connsiteX82" fmla="*/ 1158631 w 2989628"/>
              <a:gd name="connsiteY82" fmla="*/ 756734 h 1894283"/>
              <a:gd name="connsiteX83" fmla="*/ 1181491 w 2989628"/>
              <a:gd name="connsiteY83" fmla="*/ 771974 h 1894283"/>
              <a:gd name="connsiteX84" fmla="*/ 1196731 w 2989628"/>
              <a:gd name="connsiteY84" fmla="*/ 794834 h 1894283"/>
              <a:gd name="connsiteX85" fmla="*/ 1204351 w 2989628"/>
              <a:gd name="connsiteY85" fmla="*/ 832934 h 1894283"/>
              <a:gd name="connsiteX86" fmla="*/ 1227211 w 2989628"/>
              <a:gd name="connsiteY86" fmla="*/ 848174 h 1894283"/>
              <a:gd name="connsiteX87" fmla="*/ 1272931 w 2989628"/>
              <a:gd name="connsiteY87" fmla="*/ 863414 h 1894283"/>
              <a:gd name="connsiteX88" fmla="*/ 1234831 w 2989628"/>
              <a:gd name="connsiteY88" fmla="*/ 947234 h 1894283"/>
              <a:gd name="connsiteX89" fmla="*/ 1265311 w 2989628"/>
              <a:gd name="connsiteY89" fmla="*/ 1000574 h 1894283"/>
              <a:gd name="connsiteX90" fmla="*/ 1272931 w 2989628"/>
              <a:gd name="connsiteY90" fmla="*/ 1023434 h 1894283"/>
              <a:gd name="connsiteX91" fmla="*/ 1333891 w 2989628"/>
              <a:gd name="connsiteY91" fmla="*/ 1046294 h 1894283"/>
              <a:gd name="connsiteX92" fmla="*/ 1379611 w 2989628"/>
              <a:gd name="connsiteY92" fmla="*/ 1061534 h 1894283"/>
              <a:gd name="connsiteX93" fmla="*/ 1402471 w 2989628"/>
              <a:gd name="connsiteY93" fmla="*/ 1046294 h 1894283"/>
              <a:gd name="connsiteX94" fmla="*/ 1410091 w 2989628"/>
              <a:gd name="connsiteY94" fmla="*/ 1000574 h 1894283"/>
              <a:gd name="connsiteX95" fmla="*/ 1417711 w 2989628"/>
              <a:gd name="connsiteY95" fmla="*/ 977714 h 1894283"/>
              <a:gd name="connsiteX96" fmla="*/ 1425331 w 2989628"/>
              <a:gd name="connsiteY96" fmla="*/ 947234 h 1894283"/>
              <a:gd name="connsiteX97" fmla="*/ 1463431 w 2989628"/>
              <a:gd name="connsiteY97" fmla="*/ 901514 h 1894283"/>
              <a:gd name="connsiteX98" fmla="*/ 1478671 w 2989628"/>
              <a:gd name="connsiteY98" fmla="*/ 878654 h 1894283"/>
              <a:gd name="connsiteX99" fmla="*/ 1524391 w 2989628"/>
              <a:gd name="connsiteY99" fmla="*/ 855794 h 1894283"/>
              <a:gd name="connsiteX100" fmla="*/ 1554871 w 2989628"/>
              <a:gd name="connsiteY100" fmla="*/ 848174 h 1894283"/>
              <a:gd name="connsiteX101" fmla="*/ 1577731 w 2989628"/>
              <a:gd name="connsiteY101" fmla="*/ 832934 h 1894283"/>
              <a:gd name="connsiteX102" fmla="*/ 1608211 w 2989628"/>
              <a:gd name="connsiteY102" fmla="*/ 825314 h 1894283"/>
              <a:gd name="connsiteX103" fmla="*/ 1631071 w 2989628"/>
              <a:gd name="connsiteY103" fmla="*/ 802454 h 1894283"/>
              <a:gd name="connsiteX104" fmla="*/ 1638691 w 2989628"/>
              <a:gd name="connsiteY104" fmla="*/ 771974 h 1894283"/>
              <a:gd name="connsiteX105" fmla="*/ 1653931 w 2989628"/>
              <a:gd name="connsiteY105" fmla="*/ 749114 h 1894283"/>
              <a:gd name="connsiteX106" fmla="*/ 1661551 w 2989628"/>
              <a:gd name="connsiteY106" fmla="*/ 726254 h 1894283"/>
              <a:gd name="connsiteX107" fmla="*/ 1653931 w 2989628"/>
              <a:gd name="connsiteY107" fmla="*/ 330014 h 1894283"/>
              <a:gd name="connsiteX108" fmla="*/ 1623451 w 2989628"/>
              <a:gd name="connsiteY108" fmla="*/ 284294 h 1894283"/>
              <a:gd name="connsiteX109" fmla="*/ 1608211 w 2989628"/>
              <a:gd name="connsiteY109" fmla="*/ 261434 h 1894283"/>
              <a:gd name="connsiteX110" fmla="*/ 1577731 w 2989628"/>
              <a:gd name="connsiteY110" fmla="*/ 208094 h 1894283"/>
              <a:gd name="connsiteX111" fmla="*/ 1585351 w 2989628"/>
              <a:gd name="connsiteY111" fmla="*/ 185234 h 1894283"/>
              <a:gd name="connsiteX112" fmla="*/ 1608211 w 2989628"/>
              <a:gd name="connsiteY112" fmla="*/ 192854 h 1894283"/>
              <a:gd name="connsiteX113" fmla="*/ 1653931 w 2989628"/>
              <a:gd name="connsiteY113" fmla="*/ 215714 h 1894283"/>
              <a:gd name="connsiteX114" fmla="*/ 1669171 w 2989628"/>
              <a:gd name="connsiteY114" fmla="*/ 192854 h 1894283"/>
              <a:gd name="connsiteX115" fmla="*/ 1661551 w 2989628"/>
              <a:gd name="connsiteY115" fmla="*/ 124274 h 1894283"/>
              <a:gd name="connsiteX116" fmla="*/ 1638691 w 2989628"/>
              <a:gd name="connsiteY116" fmla="*/ 109034 h 1894283"/>
              <a:gd name="connsiteX117" fmla="*/ 1615831 w 2989628"/>
              <a:gd name="connsiteY117" fmla="*/ 101414 h 1894283"/>
              <a:gd name="connsiteX118" fmla="*/ 1592971 w 2989628"/>
              <a:gd name="connsiteY118" fmla="*/ 86174 h 1894283"/>
              <a:gd name="connsiteX119" fmla="*/ 1562491 w 2989628"/>
              <a:gd name="connsiteY119" fmla="*/ 70934 h 1894283"/>
              <a:gd name="connsiteX120" fmla="*/ 1570111 w 2989628"/>
              <a:gd name="connsiteY120" fmla="*/ 2354 h 1894283"/>
              <a:gd name="connsiteX121" fmla="*/ 1592971 w 2989628"/>
              <a:gd name="connsiteY121" fmla="*/ 9974 h 1894283"/>
              <a:gd name="connsiteX122" fmla="*/ 1638691 w 2989628"/>
              <a:gd name="connsiteY122" fmla="*/ 32834 h 1894283"/>
              <a:gd name="connsiteX123" fmla="*/ 1692031 w 2989628"/>
              <a:gd name="connsiteY123" fmla="*/ 70934 h 1894283"/>
              <a:gd name="connsiteX124" fmla="*/ 1722511 w 2989628"/>
              <a:gd name="connsiteY124" fmla="*/ 78554 h 1894283"/>
              <a:gd name="connsiteX125" fmla="*/ 1737751 w 2989628"/>
              <a:gd name="connsiteY125" fmla="*/ 101414 h 1894283"/>
              <a:gd name="connsiteX126" fmla="*/ 1760611 w 2989628"/>
              <a:gd name="connsiteY126" fmla="*/ 124274 h 1894283"/>
              <a:gd name="connsiteX127" fmla="*/ 1768231 w 2989628"/>
              <a:gd name="connsiteY127" fmla="*/ 147134 h 1894283"/>
              <a:gd name="connsiteX128" fmla="*/ 1791091 w 2989628"/>
              <a:gd name="connsiteY128" fmla="*/ 169994 h 1894283"/>
              <a:gd name="connsiteX129" fmla="*/ 1806331 w 2989628"/>
              <a:gd name="connsiteY129" fmla="*/ 192854 h 1894283"/>
              <a:gd name="connsiteX130" fmla="*/ 1829191 w 2989628"/>
              <a:gd name="connsiteY130" fmla="*/ 200474 h 1894283"/>
              <a:gd name="connsiteX131" fmla="*/ 1882531 w 2989628"/>
              <a:gd name="connsiteY131" fmla="*/ 223334 h 1894283"/>
              <a:gd name="connsiteX132" fmla="*/ 1905391 w 2989628"/>
              <a:gd name="connsiteY132" fmla="*/ 238574 h 1894283"/>
              <a:gd name="connsiteX133" fmla="*/ 1928251 w 2989628"/>
              <a:gd name="connsiteY133" fmla="*/ 246194 h 1894283"/>
              <a:gd name="connsiteX134" fmla="*/ 2233051 w 2989628"/>
              <a:gd name="connsiteY134" fmla="*/ 269054 h 1894283"/>
              <a:gd name="connsiteX135" fmla="*/ 2278771 w 2989628"/>
              <a:gd name="connsiteY135" fmla="*/ 307154 h 1894283"/>
              <a:gd name="connsiteX136" fmla="*/ 2301631 w 2989628"/>
              <a:gd name="connsiteY136" fmla="*/ 314774 h 1894283"/>
              <a:gd name="connsiteX137" fmla="*/ 2324491 w 2989628"/>
              <a:gd name="connsiteY137" fmla="*/ 337634 h 1894283"/>
              <a:gd name="connsiteX138" fmla="*/ 2332111 w 2989628"/>
              <a:gd name="connsiteY138" fmla="*/ 368114 h 1894283"/>
              <a:gd name="connsiteX139" fmla="*/ 2347351 w 2989628"/>
              <a:gd name="connsiteY139" fmla="*/ 413834 h 1894283"/>
              <a:gd name="connsiteX140" fmla="*/ 2362591 w 2989628"/>
              <a:gd name="connsiteY140" fmla="*/ 451934 h 1894283"/>
              <a:gd name="connsiteX141" fmla="*/ 2370211 w 2989628"/>
              <a:gd name="connsiteY141" fmla="*/ 482414 h 1894283"/>
              <a:gd name="connsiteX142" fmla="*/ 2415931 w 2989628"/>
              <a:gd name="connsiteY142" fmla="*/ 558614 h 1894283"/>
              <a:gd name="connsiteX143" fmla="*/ 2431171 w 2989628"/>
              <a:gd name="connsiteY143" fmla="*/ 589094 h 1894283"/>
              <a:gd name="connsiteX144" fmla="*/ 2476891 w 2989628"/>
              <a:gd name="connsiteY144" fmla="*/ 611954 h 1894283"/>
              <a:gd name="connsiteX145" fmla="*/ 2499751 w 2989628"/>
              <a:gd name="connsiteY145" fmla="*/ 627194 h 1894283"/>
              <a:gd name="connsiteX146" fmla="*/ 2537851 w 2989628"/>
              <a:gd name="connsiteY146" fmla="*/ 634814 h 1894283"/>
              <a:gd name="connsiteX147" fmla="*/ 2560711 w 2989628"/>
              <a:gd name="connsiteY147" fmla="*/ 642434 h 1894283"/>
              <a:gd name="connsiteX148" fmla="*/ 2591191 w 2989628"/>
              <a:gd name="connsiteY148" fmla="*/ 688154 h 1894283"/>
              <a:gd name="connsiteX149" fmla="*/ 2583571 w 2989628"/>
              <a:gd name="connsiteY149" fmla="*/ 711014 h 1894283"/>
              <a:gd name="connsiteX150" fmla="*/ 2575951 w 2989628"/>
              <a:gd name="connsiteY150" fmla="*/ 764354 h 1894283"/>
              <a:gd name="connsiteX151" fmla="*/ 2560711 w 2989628"/>
              <a:gd name="connsiteY151" fmla="*/ 810074 h 1894283"/>
              <a:gd name="connsiteX152" fmla="*/ 2568331 w 2989628"/>
              <a:gd name="connsiteY152" fmla="*/ 939614 h 1894283"/>
              <a:gd name="connsiteX153" fmla="*/ 2583571 w 2989628"/>
              <a:gd name="connsiteY153" fmla="*/ 992954 h 1894283"/>
              <a:gd name="connsiteX154" fmla="*/ 2614051 w 2989628"/>
              <a:gd name="connsiteY154" fmla="*/ 1038674 h 1894283"/>
              <a:gd name="connsiteX155" fmla="*/ 2621671 w 2989628"/>
              <a:gd name="connsiteY155" fmla="*/ 1061534 h 1894283"/>
              <a:gd name="connsiteX156" fmla="*/ 2636911 w 2989628"/>
              <a:gd name="connsiteY156" fmla="*/ 1084394 h 1894283"/>
              <a:gd name="connsiteX157" fmla="*/ 2682631 w 2989628"/>
              <a:gd name="connsiteY157" fmla="*/ 1137734 h 1894283"/>
              <a:gd name="connsiteX158" fmla="*/ 2690251 w 2989628"/>
              <a:gd name="connsiteY158" fmla="*/ 1160594 h 1894283"/>
              <a:gd name="connsiteX159" fmla="*/ 2667391 w 2989628"/>
              <a:gd name="connsiteY159" fmla="*/ 1206314 h 1894283"/>
              <a:gd name="connsiteX160" fmla="*/ 2659771 w 2989628"/>
              <a:gd name="connsiteY160" fmla="*/ 1229174 h 1894283"/>
              <a:gd name="connsiteX161" fmla="*/ 2644531 w 2989628"/>
              <a:gd name="connsiteY161" fmla="*/ 1259654 h 1894283"/>
              <a:gd name="connsiteX162" fmla="*/ 2636911 w 2989628"/>
              <a:gd name="connsiteY162" fmla="*/ 1343474 h 1894283"/>
              <a:gd name="connsiteX163" fmla="*/ 2644531 w 2989628"/>
              <a:gd name="connsiteY163" fmla="*/ 1457774 h 1894283"/>
              <a:gd name="connsiteX164" fmla="*/ 2652151 w 2989628"/>
              <a:gd name="connsiteY164" fmla="*/ 1480634 h 1894283"/>
              <a:gd name="connsiteX165" fmla="*/ 2667391 w 2989628"/>
              <a:gd name="connsiteY165" fmla="*/ 1518734 h 1894283"/>
              <a:gd name="connsiteX166" fmla="*/ 2675011 w 2989628"/>
              <a:gd name="connsiteY166" fmla="*/ 1541594 h 1894283"/>
              <a:gd name="connsiteX167" fmla="*/ 2690251 w 2989628"/>
              <a:gd name="connsiteY167" fmla="*/ 1564454 h 1894283"/>
              <a:gd name="connsiteX168" fmla="*/ 2751211 w 2989628"/>
              <a:gd name="connsiteY168" fmla="*/ 1640654 h 1894283"/>
              <a:gd name="connsiteX169" fmla="*/ 2766451 w 2989628"/>
              <a:gd name="connsiteY169" fmla="*/ 1663514 h 1894283"/>
              <a:gd name="connsiteX170" fmla="*/ 2865511 w 2989628"/>
              <a:gd name="connsiteY170" fmla="*/ 1777814 h 1894283"/>
              <a:gd name="connsiteX171" fmla="*/ 2880751 w 2989628"/>
              <a:gd name="connsiteY171" fmla="*/ 1800674 h 1894283"/>
              <a:gd name="connsiteX172" fmla="*/ 2926471 w 2989628"/>
              <a:gd name="connsiteY172" fmla="*/ 1846394 h 1894283"/>
              <a:gd name="connsiteX173" fmla="*/ 2949331 w 2989628"/>
              <a:gd name="connsiteY173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87861 w 2989628"/>
              <a:gd name="connsiteY48" fmla="*/ 1044119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899551 w 2989628"/>
              <a:gd name="connsiteY62" fmla="*/ 1160594 h 1894283"/>
              <a:gd name="connsiteX63" fmla="*/ 922411 w 2989628"/>
              <a:gd name="connsiteY63" fmla="*/ 1183454 h 1894283"/>
              <a:gd name="connsiteX64" fmla="*/ 937651 w 2989628"/>
              <a:gd name="connsiteY64" fmla="*/ 1137734 h 1894283"/>
              <a:gd name="connsiteX65" fmla="*/ 968131 w 2989628"/>
              <a:gd name="connsiteY65" fmla="*/ 1092014 h 1894283"/>
              <a:gd name="connsiteX66" fmla="*/ 1013851 w 2989628"/>
              <a:gd name="connsiteY66" fmla="*/ 1076774 h 1894283"/>
              <a:gd name="connsiteX67" fmla="*/ 1006231 w 2989628"/>
              <a:gd name="connsiteY67" fmla="*/ 1046294 h 1894283"/>
              <a:gd name="connsiteX68" fmla="*/ 960511 w 2989628"/>
              <a:gd name="connsiteY68" fmla="*/ 1031054 h 1894283"/>
              <a:gd name="connsiteX69" fmla="*/ 937651 w 2989628"/>
              <a:gd name="connsiteY69" fmla="*/ 1015814 h 1894283"/>
              <a:gd name="connsiteX70" fmla="*/ 930031 w 2989628"/>
              <a:gd name="connsiteY70" fmla="*/ 992954 h 1894283"/>
              <a:gd name="connsiteX71" fmla="*/ 1021471 w 2989628"/>
              <a:gd name="connsiteY71" fmla="*/ 970094 h 1894283"/>
              <a:gd name="connsiteX72" fmla="*/ 1067191 w 2989628"/>
              <a:gd name="connsiteY72" fmla="*/ 992954 h 1894283"/>
              <a:gd name="connsiteX73" fmla="*/ 1090051 w 2989628"/>
              <a:gd name="connsiteY73" fmla="*/ 1000574 h 1894283"/>
              <a:gd name="connsiteX74" fmla="*/ 1143391 w 2989628"/>
              <a:gd name="connsiteY74" fmla="*/ 1031054 h 1894283"/>
              <a:gd name="connsiteX75" fmla="*/ 1166251 w 2989628"/>
              <a:gd name="connsiteY75" fmla="*/ 1038674 h 1894283"/>
              <a:gd name="connsiteX76" fmla="*/ 1189111 w 2989628"/>
              <a:gd name="connsiteY76" fmla="*/ 1023434 h 1894283"/>
              <a:gd name="connsiteX77" fmla="*/ 1158631 w 2989628"/>
              <a:gd name="connsiteY77" fmla="*/ 939614 h 1894283"/>
              <a:gd name="connsiteX78" fmla="*/ 1143391 w 2989628"/>
              <a:gd name="connsiteY78" fmla="*/ 916754 h 1894283"/>
              <a:gd name="connsiteX79" fmla="*/ 1135771 w 2989628"/>
              <a:gd name="connsiteY79" fmla="*/ 855794 h 1894283"/>
              <a:gd name="connsiteX80" fmla="*/ 1128151 w 2989628"/>
              <a:gd name="connsiteY80" fmla="*/ 825314 h 1894283"/>
              <a:gd name="connsiteX81" fmla="*/ 1158631 w 2989628"/>
              <a:gd name="connsiteY81" fmla="*/ 756734 h 1894283"/>
              <a:gd name="connsiteX82" fmla="*/ 1181491 w 2989628"/>
              <a:gd name="connsiteY82" fmla="*/ 771974 h 1894283"/>
              <a:gd name="connsiteX83" fmla="*/ 1196731 w 2989628"/>
              <a:gd name="connsiteY83" fmla="*/ 794834 h 1894283"/>
              <a:gd name="connsiteX84" fmla="*/ 1204351 w 2989628"/>
              <a:gd name="connsiteY84" fmla="*/ 832934 h 1894283"/>
              <a:gd name="connsiteX85" fmla="*/ 1227211 w 2989628"/>
              <a:gd name="connsiteY85" fmla="*/ 848174 h 1894283"/>
              <a:gd name="connsiteX86" fmla="*/ 1272931 w 2989628"/>
              <a:gd name="connsiteY86" fmla="*/ 863414 h 1894283"/>
              <a:gd name="connsiteX87" fmla="*/ 1234831 w 2989628"/>
              <a:gd name="connsiteY87" fmla="*/ 947234 h 1894283"/>
              <a:gd name="connsiteX88" fmla="*/ 1265311 w 2989628"/>
              <a:gd name="connsiteY88" fmla="*/ 1000574 h 1894283"/>
              <a:gd name="connsiteX89" fmla="*/ 1272931 w 2989628"/>
              <a:gd name="connsiteY89" fmla="*/ 1023434 h 1894283"/>
              <a:gd name="connsiteX90" fmla="*/ 1333891 w 2989628"/>
              <a:gd name="connsiteY90" fmla="*/ 1046294 h 1894283"/>
              <a:gd name="connsiteX91" fmla="*/ 1379611 w 2989628"/>
              <a:gd name="connsiteY91" fmla="*/ 1061534 h 1894283"/>
              <a:gd name="connsiteX92" fmla="*/ 1402471 w 2989628"/>
              <a:gd name="connsiteY92" fmla="*/ 1046294 h 1894283"/>
              <a:gd name="connsiteX93" fmla="*/ 1410091 w 2989628"/>
              <a:gd name="connsiteY93" fmla="*/ 1000574 h 1894283"/>
              <a:gd name="connsiteX94" fmla="*/ 1417711 w 2989628"/>
              <a:gd name="connsiteY94" fmla="*/ 977714 h 1894283"/>
              <a:gd name="connsiteX95" fmla="*/ 1425331 w 2989628"/>
              <a:gd name="connsiteY95" fmla="*/ 947234 h 1894283"/>
              <a:gd name="connsiteX96" fmla="*/ 1463431 w 2989628"/>
              <a:gd name="connsiteY96" fmla="*/ 901514 h 1894283"/>
              <a:gd name="connsiteX97" fmla="*/ 1478671 w 2989628"/>
              <a:gd name="connsiteY97" fmla="*/ 878654 h 1894283"/>
              <a:gd name="connsiteX98" fmla="*/ 1524391 w 2989628"/>
              <a:gd name="connsiteY98" fmla="*/ 855794 h 1894283"/>
              <a:gd name="connsiteX99" fmla="*/ 1554871 w 2989628"/>
              <a:gd name="connsiteY99" fmla="*/ 848174 h 1894283"/>
              <a:gd name="connsiteX100" fmla="*/ 1577731 w 2989628"/>
              <a:gd name="connsiteY100" fmla="*/ 832934 h 1894283"/>
              <a:gd name="connsiteX101" fmla="*/ 1608211 w 2989628"/>
              <a:gd name="connsiteY101" fmla="*/ 825314 h 1894283"/>
              <a:gd name="connsiteX102" fmla="*/ 1631071 w 2989628"/>
              <a:gd name="connsiteY102" fmla="*/ 802454 h 1894283"/>
              <a:gd name="connsiteX103" fmla="*/ 1638691 w 2989628"/>
              <a:gd name="connsiteY103" fmla="*/ 771974 h 1894283"/>
              <a:gd name="connsiteX104" fmla="*/ 1653931 w 2989628"/>
              <a:gd name="connsiteY104" fmla="*/ 749114 h 1894283"/>
              <a:gd name="connsiteX105" fmla="*/ 1661551 w 2989628"/>
              <a:gd name="connsiteY105" fmla="*/ 726254 h 1894283"/>
              <a:gd name="connsiteX106" fmla="*/ 1653931 w 2989628"/>
              <a:gd name="connsiteY106" fmla="*/ 330014 h 1894283"/>
              <a:gd name="connsiteX107" fmla="*/ 1623451 w 2989628"/>
              <a:gd name="connsiteY107" fmla="*/ 284294 h 1894283"/>
              <a:gd name="connsiteX108" fmla="*/ 1608211 w 2989628"/>
              <a:gd name="connsiteY108" fmla="*/ 261434 h 1894283"/>
              <a:gd name="connsiteX109" fmla="*/ 1577731 w 2989628"/>
              <a:gd name="connsiteY109" fmla="*/ 208094 h 1894283"/>
              <a:gd name="connsiteX110" fmla="*/ 1585351 w 2989628"/>
              <a:gd name="connsiteY110" fmla="*/ 185234 h 1894283"/>
              <a:gd name="connsiteX111" fmla="*/ 1608211 w 2989628"/>
              <a:gd name="connsiteY111" fmla="*/ 192854 h 1894283"/>
              <a:gd name="connsiteX112" fmla="*/ 1653931 w 2989628"/>
              <a:gd name="connsiteY112" fmla="*/ 215714 h 1894283"/>
              <a:gd name="connsiteX113" fmla="*/ 1669171 w 2989628"/>
              <a:gd name="connsiteY113" fmla="*/ 192854 h 1894283"/>
              <a:gd name="connsiteX114" fmla="*/ 1661551 w 2989628"/>
              <a:gd name="connsiteY114" fmla="*/ 124274 h 1894283"/>
              <a:gd name="connsiteX115" fmla="*/ 1638691 w 2989628"/>
              <a:gd name="connsiteY115" fmla="*/ 109034 h 1894283"/>
              <a:gd name="connsiteX116" fmla="*/ 1615831 w 2989628"/>
              <a:gd name="connsiteY116" fmla="*/ 101414 h 1894283"/>
              <a:gd name="connsiteX117" fmla="*/ 1592971 w 2989628"/>
              <a:gd name="connsiteY117" fmla="*/ 86174 h 1894283"/>
              <a:gd name="connsiteX118" fmla="*/ 1562491 w 2989628"/>
              <a:gd name="connsiteY118" fmla="*/ 70934 h 1894283"/>
              <a:gd name="connsiteX119" fmla="*/ 1570111 w 2989628"/>
              <a:gd name="connsiteY119" fmla="*/ 2354 h 1894283"/>
              <a:gd name="connsiteX120" fmla="*/ 1592971 w 2989628"/>
              <a:gd name="connsiteY120" fmla="*/ 9974 h 1894283"/>
              <a:gd name="connsiteX121" fmla="*/ 1638691 w 2989628"/>
              <a:gd name="connsiteY121" fmla="*/ 32834 h 1894283"/>
              <a:gd name="connsiteX122" fmla="*/ 1692031 w 2989628"/>
              <a:gd name="connsiteY122" fmla="*/ 70934 h 1894283"/>
              <a:gd name="connsiteX123" fmla="*/ 1722511 w 2989628"/>
              <a:gd name="connsiteY123" fmla="*/ 78554 h 1894283"/>
              <a:gd name="connsiteX124" fmla="*/ 1737751 w 2989628"/>
              <a:gd name="connsiteY124" fmla="*/ 101414 h 1894283"/>
              <a:gd name="connsiteX125" fmla="*/ 1760611 w 2989628"/>
              <a:gd name="connsiteY125" fmla="*/ 124274 h 1894283"/>
              <a:gd name="connsiteX126" fmla="*/ 1768231 w 2989628"/>
              <a:gd name="connsiteY126" fmla="*/ 147134 h 1894283"/>
              <a:gd name="connsiteX127" fmla="*/ 1791091 w 2989628"/>
              <a:gd name="connsiteY127" fmla="*/ 169994 h 1894283"/>
              <a:gd name="connsiteX128" fmla="*/ 1806331 w 2989628"/>
              <a:gd name="connsiteY128" fmla="*/ 192854 h 1894283"/>
              <a:gd name="connsiteX129" fmla="*/ 1829191 w 2989628"/>
              <a:gd name="connsiteY129" fmla="*/ 200474 h 1894283"/>
              <a:gd name="connsiteX130" fmla="*/ 1882531 w 2989628"/>
              <a:gd name="connsiteY130" fmla="*/ 223334 h 1894283"/>
              <a:gd name="connsiteX131" fmla="*/ 1905391 w 2989628"/>
              <a:gd name="connsiteY131" fmla="*/ 238574 h 1894283"/>
              <a:gd name="connsiteX132" fmla="*/ 1928251 w 2989628"/>
              <a:gd name="connsiteY132" fmla="*/ 246194 h 1894283"/>
              <a:gd name="connsiteX133" fmla="*/ 2233051 w 2989628"/>
              <a:gd name="connsiteY133" fmla="*/ 269054 h 1894283"/>
              <a:gd name="connsiteX134" fmla="*/ 2278771 w 2989628"/>
              <a:gd name="connsiteY134" fmla="*/ 307154 h 1894283"/>
              <a:gd name="connsiteX135" fmla="*/ 2301631 w 2989628"/>
              <a:gd name="connsiteY135" fmla="*/ 314774 h 1894283"/>
              <a:gd name="connsiteX136" fmla="*/ 2324491 w 2989628"/>
              <a:gd name="connsiteY136" fmla="*/ 337634 h 1894283"/>
              <a:gd name="connsiteX137" fmla="*/ 2332111 w 2989628"/>
              <a:gd name="connsiteY137" fmla="*/ 368114 h 1894283"/>
              <a:gd name="connsiteX138" fmla="*/ 2347351 w 2989628"/>
              <a:gd name="connsiteY138" fmla="*/ 413834 h 1894283"/>
              <a:gd name="connsiteX139" fmla="*/ 2362591 w 2989628"/>
              <a:gd name="connsiteY139" fmla="*/ 451934 h 1894283"/>
              <a:gd name="connsiteX140" fmla="*/ 2370211 w 2989628"/>
              <a:gd name="connsiteY140" fmla="*/ 482414 h 1894283"/>
              <a:gd name="connsiteX141" fmla="*/ 2415931 w 2989628"/>
              <a:gd name="connsiteY141" fmla="*/ 558614 h 1894283"/>
              <a:gd name="connsiteX142" fmla="*/ 2431171 w 2989628"/>
              <a:gd name="connsiteY142" fmla="*/ 589094 h 1894283"/>
              <a:gd name="connsiteX143" fmla="*/ 2476891 w 2989628"/>
              <a:gd name="connsiteY143" fmla="*/ 611954 h 1894283"/>
              <a:gd name="connsiteX144" fmla="*/ 2499751 w 2989628"/>
              <a:gd name="connsiteY144" fmla="*/ 627194 h 1894283"/>
              <a:gd name="connsiteX145" fmla="*/ 2537851 w 2989628"/>
              <a:gd name="connsiteY145" fmla="*/ 634814 h 1894283"/>
              <a:gd name="connsiteX146" fmla="*/ 2560711 w 2989628"/>
              <a:gd name="connsiteY146" fmla="*/ 642434 h 1894283"/>
              <a:gd name="connsiteX147" fmla="*/ 2591191 w 2989628"/>
              <a:gd name="connsiteY147" fmla="*/ 688154 h 1894283"/>
              <a:gd name="connsiteX148" fmla="*/ 2583571 w 2989628"/>
              <a:gd name="connsiteY148" fmla="*/ 711014 h 1894283"/>
              <a:gd name="connsiteX149" fmla="*/ 2575951 w 2989628"/>
              <a:gd name="connsiteY149" fmla="*/ 764354 h 1894283"/>
              <a:gd name="connsiteX150" fmla="*/ 2560711 w 2989628"/>
              <a:gd name="connsiteY150" fmla="*/ 810074 h 1894283"/>
              <a:gd name="connsiteX151" fmla="*/ 2568331 w 2989628"/>
              <a:gd name="connsiteY151" fmla="*/ 939614 h 1894283"/>
              <a:gd name="connsiteX152" fmla="*/ 2583571 w 2989628"/>
              <a:gd name="connsiteY152" fmla="*/ 992954 h 1894283"/>
              <a:gd name="connsiteX153" fmla="*/ 2614051 w 2989628"/>
              <a:gd name="connsiteY153" fmla="*/ 1038674 h 1894283"/>
              <a:gd name="connsiteX154" fmla="*/ 2621671 w 2989628"/>
              <a:gd name="connsiteY154" fmla="*/ 1061534 h 1894283"/>
              <a:gd name="connsiteX155" fmla="*/ 2636911 w 2989628"/>
              <a:gd name="connsiteY155" fmla="*/ 1084394 h 1894283"/>
              <a:gd name="connsiteX156" fmla="*/ 2682631 w 2989628"/>
              <a:gd name="connsiteY156" fmla="*/ 1137734 h 1894283"/>
              <a:gd name="connsiteX157" fmla="*/ 2690251 w 2989628"/>
              <a:gd name="connsiteY157" fmla="*/ 1160594 h 1894283"/>
              <a:gd name="connsiteX158" fmla="*/ 2667391 w 2989628"/>
              <a:gd name="connsiteY158" fmla="*/ 1206314 h 1894283"/>
              <a:gd name="connsiteX159" fmla="*/ 2659771 w 2989628"/>
              <a:gd name="connsiteY159" fmla="*/ 1229174 h 1894283"/>
              <a:gd name="connsiteX160" fmla="*/ 2644531 w 2989628"/>
              <a:gd name="connsiteY160" fmla="*/ 1259654 h 1894283"/>
              <a:gd name="connsiteX161" fmla="*/ 2636911 w 2989628"/>
              <a:gd name="connsiteY161" fmla="*/ 1343474 h 1894283"/>
              <a:gd name="connsiteX162" fmla="*/ 2644531 w 2989628"/>
              <a:gd name="connsiteY162" fmla="*/ 1457774 h 1894283"/>
              <a:gd name="connsiteX163" fmla="*/ 2652151 w 2989628"/>
              <a:gd name="connsiteY163" fmla="*/ 1480634 h 1894283"/>
              <a:gd name="connsiteX164" fmla="*/ 2667391 w 2989628"/>
              <a:gd name="connsiteY164" fmla="*/ 1518734 h 1894283"/>
              <a:gd name="connsiteX165" fmla="*/ 2675011 w 2989628"/>
              <a:gd name="connsiteY165" fmla="*/ 1541594 h 1894283"/>
              <a:gd name="connsiteX166" fmla="*/ 2690251 w 2989628"/>
              <a:gd name="connsiteY166" fmla="*/ 1564454 h 1894283"/>
              <a:gd name="connsiteX167" fmla="*/ 2751211 w 2989628"/>
              <a:gd name="connsiteY167" fmla="*/ 1640654 h 1894283"/>
              <a:gd name="connsiteX168" fmla="*/ 2766451 w 2989628"/>
              <a:gd name="connsiteY168" fmla="*/ 1663514 h 1894283"/>
              <a:gd name="connsiteX169" fmla="*/ 2865511 w 2989628"/>
              <a:gd name="connsiteY169" fmla="*/ 1777814 h 1894283"/>
              <a:gd name="connsiteX170" fmla="*/ 2880751 w 2989628"/>
              <a:gd name="connsiteY170" fmla="*/ 1800674 h 1894283"/>
              <a:gd name="connsiteX171" fmla="*/ 2926471 w 2989628"/>
              <a:gd name="connsiteY171" fmla="*/ 1846394 h 1894283"/>
              <a:gd name="connsiteX172" fmla="*/ 2949331 w 2989628"/>
              <a:gd name="connsiteY17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899551 w 2989628"/>
              <a:gd name="connsiteY62" fmla="*/ 1160594 h 1894283"/>
              <a:gd name="connsiteX63" fmla="*/ 922411 w 2989628"/>
              <a:gd name="connsiteY63" fmla="*/ 1183454 h 1894283"/>
              <a:gd name="connsiteX64" fmla="*/ 937651 w 2989628"/>
              <a:gd name="connsiteY64" fmla="*/ 1137734 h 1894283"/>
              <a:gd name="connsiteX65" fmla="*/ 968131 w 2989628"/>
              <a:gd name="connsiteY65" fmla="*/ 1092014 h 1894283"/>
              <a:gd name="connsiteX66" fmla="*/ 1013851 w 2989628"/>
              <a:gd name="connsiteY66" fmla="*/ 1076774 h 1894283"/>
              <a:gd name="connsiteX67" fmla="*/ 1006231 w 2989628"/>
              <a:gd name="connsiteY67" fmla="*/ 1046294 h 1894283"/>
              <a:gd name="connsiteX68" fmla="*/ 960511 w 2989628"/>
              <a:gd name="connsiteY68" fmla="*/ 1031054 h 1894283"/>
              <a:gd name="connsiteX69" fmla="*/ 937651 w 2989628"/>
              <a:gd name="connsiteY69" fmla="*/ 1015814 h 1894283"/>
              <a:gd name="connsiteX70" fmla="*/ 930031 w 2989628"/>
              <a:gd name="connsiteY70" fmla="*/ 992954 h 1894283"/>
              <a:gd name="connsiteX71" fmla="*/ 1021471 w 2989628"/>
              <a:gd name="connsiteY71" fmla="*/ 970094 h 1894283"/>
              <a:gd name="connsiteX72" fmla="*/ 1067191 w 2989628"/>
              <a:gd name="connsiteY72" fmla="*/ 992954 h 1894283"/>
              <a:gd name="connsiteX73" fmla="*/ 1090051 w 2989628"/>
              <a:gd name="connsiteY73" fmla="*/ 1000574 h 1894283"/>
              <a:gd name="connsiteX74" fmla="*/ 1143391 w 2989628"/>
              <a:gd name="connsiteY74" fmla="*/ 1031054 h 1894283"/>
              <a:gd name="connsiteX75" fmla="*/ 1166251 w 2989628"/>
              <a:gd name="connsiteY75" fmla="*/ 1038674 h 1894283"/>
              <a:gd name="connsiteX76" fmla="*/ 1189111 w 2989628"/>
              <a:gd name="connsiteY76" fmla="*/ 1023434 h 1894283"/>
              <a:gd name="connsiteX77" fmla="*/ 1158631 w 2989628"/>
              <a:gd name="connsiteY77" fmla="*/ 939614 h 1894283"/>
              <a:gd name="connsiteX78" fmla="*/ 1143391 w 2989628"/>
              <a:gd name="connsiteY78" fmla="*/ 916754 h 1894283"/>
              <a:gd name="connsiteX79" fmla="*/ 1135771 w 2989628"/>
              <a:gd name="connsiteY79" fmla="*/ 855794 h 1894283"/>
              <a:gd name="connsiteX80" fmla="*/ 1128151 w 2989628"/>
              <a:gd name="connsiteY80" fmla="*/ 825314 h 1894283"/>
              <a:gd name="connsiteX81" fmla="*/ 1158631 w 2989628"/>
              <a:gd name="connsiteY81" fmla="*/ 756734 h 1894283"/>
              <a:gd name="connsiteX82" fmla="*/ 1181491 w 2989628"/>
              <a:gd name="connsiteY82" fmla="*/ 771974 h 1894283"/>
              <a:gd name="connsiteX83" fmla="*/ 1196731 w 2989628"/>
              <a:gd name="connsiteY83" fmla="*/ 794834 h 1894283"/>
              <a:gd name="connsiteX84" fmla="*/ 1204351 w 2989628"/>
              <a:gd name="connsiteY84" fmla="*/ 832934 h 1894283"/>
              <a:gd name="connsiteX85" fmla="*/ 1227211 w 2989628"/>
              <a:gd name="connsiteY85" fmla="*/ 848174 h 1894283"/>
              <a:gd name="connsiteX86" fmla="*/ 1272931 w 2989628"/>
              <a:gd name="connsiteY86" fmla="*/ 863414 h 1894283"/>
              <a:gd name="connsiteX87" fmla="*/ 1234831 w 2989628"/>
              <a:gd name="connsiteY87" fmla="*/ 947234 h 1894283"/>
              <a:gd name="connsiteX88" fmla="*/ 1265311 w 2989628"/>
              <a:gd name="connsiteY88" fmla="*/ 1000574 h 1894283"/>
              <a:gd name="connsiteX89" fmla="*/ 1272931 w 2989628"/>
              <a:gd name="connsiteY89" fmla="*/ 1023434 h 1894283"/>
              <a:gd name="connsiteX90" fmla="*/ 1333891 w 2989628"/>
              <a:gd name="connsiteY90" fmla="*/ 1046294 h 1894283"/>
              <a:gd name="connsiteX91" fmla="*/ 1379611 w 2989628"/>
              <a:gd name="connsiteY91" fmla="*/ 1061534 h 1894283"/>
              <a:gd name="connsiteX92" fmla="*/ 1402471 w 2989628"/>
              <a:gd name="connsiteY92" fmla="*/ 1046294 h 1894283"/>
              <a:gd name="connsiteX93" fmla="*/ 1410091 w 2989628"/>
              <a:gd name="connsiteY93" fmla="*/ 1000574 h 1894283"/>
              <a:gd name="connsiteX94" fmla="*/ 1417711 w 2989628"/>
              <a:gd name="connsiteY94" fmla="*/ 977714 h 1894283"/>
              <a:gd name="connsiteX95" fmla="*/ 1425331 w 2989628"/>
              <a:gd name="connsiteY95" fmla="*/ 947234 h 1894283"/>
              <a:gd name="connsiteX96" fmla="*/ 1463431 w 2989628"/>
              <a:gd name="connsiteY96" fmla="*/ 901514 h 1894283"/>
              <a:gd name="connsiteX97" fmla="*/ 1478671 w 2989628"/>
              <a:gd name="connsiteY97" fmla="*/ 878654 h 1894283"/>
              <a:gd name="connsiteX98" fmla="*/ 1524391 w 2989628"/>
              <a:gd name="connsiteY98" fmla="*/ 855794 h 1894283"/>
              <a:gd name="connsiteX99" fmla="*/ 1554871 w 2989628"/>
              <a:gd name="connsiteY99" fmla="*/ 848174 h 1894283"/>
              <a:gd name="connsiteX100" fmla="*/ 1577731 w 2989628"/>
              <a:gd name="connsiteY100" fmla="*/ 832934 h 1894283"/>
              <a:gd name="connsiteX101" fmla="*/ 1608211 w 2989628"/>
              <a:gd name="connsiteY101" fmla="*/ 825314 h 1894283"/>
              <a:gd name="connsiteX102" fmla="*/ 1631071 w 2989628"/>
              <a:gd name="connsiteY102" fmla="*/ 802454 h 1894283"/>
              <a:gd name="connsiteX103" fmla="*/ 1638691 w 2989628"/>
              <a:gd name="connsiteY103" fmla="*/ 771974 h 1894283"/>
              <a:gd name="connsiteX104" fmla="*/ 1653931 w 2989628"/>
              <a:gd name="connsiteY104" fmla="*/ 749114 h 1894283"/>
              <a:gd name="connsiteX105" fmla="*/ 1661551 w 2989628"/>
              <a:gd name="connsiteY105" fmla="*/ 726254 h 1894283"/>
              <a:gd name="connsiteX106" fmla="*/ 1653931 w 2989628"/>
              <a:gd name="connsiteY106" fmla="*/ 330014 h 1894283"/>
              <a:gd name="connsiteX107" fmla="*/ 1623451 w 2989628"/>
              <a:gd name="connsiteY107" fmla="*/ 284294 h 1894283"/>
              <a:gd name="connsiteX108" fmla="*/ 1608211 w 2989628"/>
              <a:gd name="connsiteY108" fmla="*/ 261434 h 1894283"/>
              <a:gd name="connsiteX109" fmla="*/ 1577731 w 2989628"/>
              <a:gd name="connsiteY109" fmla="*/ 208094 h 1894283"/>
              <a:gd name="connsiteX110" fmla="*/ 1585351 w 2989628"/>
              <a:gd name="connsiteY110" fmla="*/ 185234 h 1894283"/>
              <a:gd name="connsiteX111" fmla="*/ 1608211 w 2989628"/>
              <a:gd name="connsiteY111" fmla="*/ 192854 h 1894283"/>
              <a:gd name="connsiteX112" fmla="*/ 1653931 w 2989628"/>
              <a:gd name="connsiteY112" fmla="*/ 215714 h 1894283"/>
              <a:gd name="connsiteX113" fmla="*/ 1669171 w 2989628"/>
              <a:gd name="connsiteY113" fmla="*/ 192854 h 1894283"/>
              <a:gd name="connsiteX114" fmla="*/ 1661551 w 2989628"/>
              <a:gd name="connsiteY114" fmla="*/ 124274 h 1894283"/>
              <a:gd name="connsiteX115" fmla="*/ 1638691 w 2989628"/>
              <a:gd name="connsiteY115" fmla="*/ 109034 h 1894283"/>
              <a:gd name="connsiteX116" fmla="*/ 1615831 w 2989628"/>
              <a:gd name="connsiteY116" fmla="*/ 101414 h 1894283"/>
              <a:gd name="connsiteX117" fmla="*/ 1592971 w 2989628"/>
              <a:gd name="connsiteY117" fmla="*/ 86174 h 1894283"/>
              <a:gd name="connsiteX118" fmla="*/ 1562491 w 2989628"/>
              <a:gd name="connsiteY118" fmla="*/ 70934 h 1894283"/>
              <a:gd name="connsiteX119" fmla="*/ 1570111 w 2989628"/>
              <a:gd name="connsiteY119" fmla="*/ 2354 h 1894283"/>
              <a:gd name="connsiteX120" fmla="*/ 1592971 w 2989628"/>
              <a:gd name="connsiteY120" fmla="*/ 9974 h 1894283"/>
              <a:gd name="connsiteX121" fmla="*/ 1638691 w 2989628"/>
              <a:gd name="connsiteY121" fmla="*/ 32834 h 1894283"/>
              <a:gd name="connsiteX122" fmla="*/ 1692031 w 2989628"/>
              <a:gd name="connsiteY122" fmla="*/ 70934 h 1894283"/>
              <a:gd name="connsiteX123" fmla="*/ 1722511 w 2989628"/>
              <a:gd name="connsiteY123" fmla="*/ 78554 h 1894283"/>
              <a:gd name="connsiteX124" fmla="*/ 1737751 w 2989628"/>
              <a:gd name="connsiteY124" fmla="*/ 101414 h 1894283"/>
              <a:gd name="connsiteX125" fmla="*/ 1760611 w 2989628"/>
              <a:gd name="connsiteY125" fmla="*/ 124274 h 1894283"/>
              <a:gd name="connsiteX126" fmla="*/ 1768231 w 2989628"/>
              <a:gd name="connsiteY126" fmla="*/ 147134 h 1894283"/>
              <a:gd name="connsiteX127" fmla="*/ 1791091 w 2989628"/>
              <a:gd name="connsiteY127" fmla="*/ 169994 h 1894283"/>
              <a:gd name="connsiteX128" fmla="*/ 1806331 w 2989628"/>
              <a:gd name="connsiteY128" fmla="*/ 192854 h 1894283"/>
              <a:gd name="connsiteX129" fmla="*/ 1829191 w 2989628"/>
              <a:gd name="connsiteY129" fmla="*/ 200474 h 1894283"/>
              <a:gd name="connsiteX130" fmla="*/ 1882531 w 2989628"/>
              <a:gd name="connsiteY130" fmla="*/ 223334 h 1894283"/>
              <a:gd name="connsiteX131" fmla="*/ 1905391 w 2989628"/>
              <a:gd name="connsiteY131" fmla="*/ 238574 h 1894283"/>
              <a:gd name="connsiteX132" fmla="*/ 1928251 w 2989628"/>
              <a:gd name="connsiteY132" fmla="*/ 246194 h 1894283"/>
              <a:gd name="connsiteX133" fmla="*/ 2233051 w 2989628"/>
              <a:gd name="connsiteY133" fmla="*/ 269054 h 1894283"/>
              <a:gd name="connsiteX134" fmla="*/ 2278771 w 2989628"/>
              <a:gd name="connsiteY134" fmla="*/ 307154 h 1894283"/>
              <a:gd name="connsiteX135" fmla="*/ 2301631 w 2989628"/>
              <a:gd name="connsiteY135" fmla="*/ 314774 h 1894283"/>
              <a:gd name="connsiteX136" fmla="*/ 2324491 w 2989628"/>
              <a:gd name="connsiteY136" fmla="*/ 337634 h 1894283"/>
              <a:gd name="connsiteX137" fmla="*/ 2332111 w 2989628"/>
              <a:gd name="connsiteY137" fmla="*/ 368114 h 1894283"/>
              <a:gd name="connsiteX138" fmla="*/ 2347351 w 2989628"/>
              <a:gd name="connsiteY138" fmla="*/ 413834 h 1894283"/>
              <a:gd name="connsiteX139" fmla="*/ 2362591 w 2989628"/>
              <a:gd name="connsiteY139" fmla="*/ 451934 h 1894283"/>
              <a:gd name="connsiteX140" fmla="*/ 2370211 w 2989628"/>
              <a:gd name="connsiteY140" fmla="*/ 482414 h 1894283"/>
              <a:gd name="connsiteX141" fmla="*/ 2415931 w 2989628"/>
              <a:gd name="connsiteY141" fmla="*/ 558614 h 1894283"/>
              <a:gd name="connsiteX142" fmla="*/ 2431171 w 2989628"/>
              <a:gd name="connsiteY142" fmla="*/ 589094 h 1894283"/>
              <a:gd name="connsiteX143" fmla="*/ 2476891 w 2989628"/>
              <a:gd name="connsiteY143" fmla="*/ 611954 h 1894283"/>
              <a:gd name="connsiteX144" fmla="*/ 2499751 w 2989628"/>
              <a:gd name="connsiteY144" fmla="*/ 627194 h 1894283"/>
              <a:gd name="connsiteX145" fmla="*/ 2537851 w 2989628"/>
              <a:gd name="connsiteY145" fmla="*/ 634814 h 1894283"/>
              <a:gd name="connsiteX146" fmla="*/ 2560711 w 2989628"/>
              <a:gd name="connsiteY146" fmla="*/ 642434 h 1894283"/>
              <a:gd name="connsiteX147" fmla="*/ 2591191 w 2989628"/>
              <a:gd name="connsiteY147" fmla="*/ 688154 h 1894283"/>
              <a:gd name="connsiteX148" fmla="*/ 2583571 w 2989628"/>
              <a:gd name="connsiteY148" fmla="*/ 711014 h 1894283"/>
              <a:gd name="connsiteX149" fmla="*/ 2575951 w 2989628"/>
              <a:gd name="connsiteY149" fmla="*/ 764354 h 1894283"/>
              <a:gd name="connsiteX150" fmla="*/ 2560711 w 2989628"/>
              <a:gd name="connsiteY150" fmla="*/ 810074 h 1894283"/>
              <a:gd name="connsiteX151" fmla="*/ 2568331 w 2989628"/>
              <a:gd name="connsiteY151" fmla="*/ 939614 h 1894283"/>
              <a:gd name="connsiteX152" fmla="*/ 2583571 w 2989628"/>
              <a:gd name="connsiteY152" fmla="*/ 992954 h 1894283"/>
              <a:gd name="connsiteX153" fmla="*/ 2614051 w 2989628"/>
              <a:gd name="connsiteY153" fmla="*/ 1038674 h 1894283"/>
              <a:gd name="connsiteX154" fmla="*/ 2621671 w 2989628"/>
              <a:gd name="connsiteY154" fmla="*/ 1061534 h 1894283"/>
              <a:gd name="connsiteX155" fmla="*/ 2636911 w 2989628"/>
              <a:gd name="connsiteY155" fmla="*/ 1084394 h 1894283"/>
              <a:gd name="connsiteX156" fmla="*/ 2682631 w 2989628"/>
              <a:gd name="connsiteY156" fmla="*/ 1137734 h 1894283"/>
              <a:gd name="connsiteX157" fmla="*/ 2690251 w 2989628"/>
              <a:gd name="connsiteY157" fmla="*/ 1160594 h 1894283"/>
              <a:gd name="connsiteX158" fmla="*/ 2667391 w 2989628"/>
              <a:gd name="connsiteY158" fmla="*/ 1206314 h 1894283"/>
              <a:gd name="connsiteX159" fmla="*/ 2659771 w 2989628"/>
              <a:gd name="connsiteY159" fmla="*/ 1229174 h 1894283"/>
              <a:gd name="connsiteX160" fmla="*/ 2644531 w 2989628"/>
              <a:gd name="connsiteY160" fmla="*/ 1259654 h 1894283"/>
              <a:gd name="connsiteX161" fmla="*/ 2636911 w 2989628"/>
              <a:gd name="connsiteY161" fmla="*/ 1343474 h 1894283"/>
              <a:gd name="connsiteX162" fmla="*/ 2644531 w 2989628"/>
              <a:gd name="connsiteY162" fmla="*/ 1457774 h 1894283"/>
              <a:gd name="connsiteX163" fmla="*/ 2652151 w 2989628"/>
              <a:gd name="connsiteY163" fmla="*/ 1480634 h 1894283"/>
              <a:gd name="connsiteX164" fmla="*/ 2667391 w 2989628"/>
              <a:gd name="connsiteY164" fmla="*/ 1518734 h 1894283"/>
              <a:gd name="connsiteX165" fmla="*/ 2675011 w 2989628"/>
              <a:gd name="connsiteY165" fmla="*/ 1541594 h 1894283"/>
              <a:gd name="connsiteX166" fmla="*/ 2690251 w 2989628"/>
              <a:gd name="connsiteY166" fmla="*/ 1564454 h 1894283"/>
              <a:gd name="connsiteX167" fmla="*/ 2751211 w 2989628"/>
              <a:gd name="connsiteY167" fmla="*/ 1640654 h 1894283"/>
              <a:gd name="connsiteX168" fmla="*/ 2766451 w 2989628"/>
              <a:gd name="connsiteY168" fmla="*/ 1663514 h 1894283"/>
              <a:gd name="connsiteX169" fmla="*/ 2865511 w 2989628"/>
              <a:gd name="connsiteY169" fmla="*/ 1777814 h 1894283"/>
              <a:gd name="connsiteX170" fmla="*/ 2880751 w 2989628"/>
              <a:gd name="connsiteY170" fmla="*/ 1800674 h 1894283"/>
              <a:gd name="connsiteX171" fmla="*/ 2926471 w 2989628"/>
              <a:gd name="connsiteY171" fmla="*/ 1846394 h 1894283"/>
              <a:gd name="connsiteX172" fmla="*/ 2949331 w 2989628"/>
              <a:gd name="connsiteY17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899551 w 2989628"/>
              <a:gd name="connsiteY62" fmla="*/ 1160594 h 1894283"/>
              <a:gd name="connsiteX63" fmla="*/ 937651 w 2989628"/>
              <a:gd name="connsiteY63" fmla="*/ 1137734 h 1894283"/>
              <a:gd name="connsiteX64" fmla="*/ 968131 w 2989628"/>
              <a:gd name="connsiteY64" fmla="*/ 1092014 h 1894283"/>
              <a:gd name="connsiteX65" fmla="*/ 1013851 w 2989628"/>
              <a:gd name="connsiteY65" fmla="*/ 1076774 h 1894283"/>
              <a:gd name="connsiteX66" fmla="*/ 1006231 w 2989628"/>
              <a:gd name="connsiteY66" fmla="*/ 1046294 h 1894283"/>
              <a:gd name="connsiteX67" fmla="*/ 960511 w 2989628"/>
              <a:gd name="connsiteY67" fmla="*/ 1031054 h 1894283"/>
              <a:gd name="connsiteX68" fmla="*/ 937651 w 2989628"/>
              <a:gd name="connsiteY68" fmla="*/ 1015814 h 1894283"/>
              <a:gd name="connsiteX69" fmla="*/ 930031 w 2989628"/>
              <a:gd name="connsiteY69" fmla="*/ 992954 h 1894283"/>
              <a:gd name="connsiteX70" fmla="*/ 1021471 w 2989628"/>
              <a:gd name="connsiteY70" fmla="*/ 970094 h 1894283"/>
              <a:gd name="connsiteX71" fmla="*/ 1067191 w 2989628"/>
              <a:gd name="connsiteY71" fmla="*/ 992954 h 1894283"/>
              <a:gd name="connsiteX72" fmla="*/ 1090051 w 2989628"/>
              <a:gd name="connsiteY72" fmla="*/ 1000574 h 1894283"/>
              <a:gd name="connsiteX73" fmla="*/ 1143391 w 2989628"/>
              <a:gd name="connsiteY73" fmla="*/ 1031054 h 1894283"/>
              <a:gd name="connsiteX74" fmla="*/ 1166251 w 2989628"/>
              <a:gd name="connsiteY74" fmla="*/ 1038674 h 1894283"/>
              <a:gd name="connsiteX75" fmla="*/ 1189111 w 2989628"/>
              <a:gd name="connsiteY75" fmla="*/ 1023434 h 1894283"/>
              <a:gd name="connsiteX76" fmla="*/ 1158631 w 2989628"/>
              <a:gd name="connsiteY76" fmla="*/ 939614 h 1894283"/>
              <a:gd name="connsiteX77" fmla="*/ 1143391 w 2989628"/>
              <a:gd name="connsiteY77" fmla="*/ 916754 h 1894283"/>
              <a:gd name="connsiteX78" fmla="*/ 1135771 w 2989628"/>
              <a:gd name="connsiteY78" fmla="*/ 855794 h 1894283"/>
              <a:gd name="connsiteX79" fmla="*/ 1128151 w 2989628"/>
              <a:gd name="connsiteY79" fmla="*/ 825314 h 1894283"/>
              <a:gd name="connsiteX80" fmla="*/ 1158631 w 2989628"/>
              <a:gd name="connsiteY80" fmla="*/ 756734 h 1894283"/>
              <a:gd name="connsiteX81" fmla="*/ 1181491 w 2989628"/>
              <a:gd name="connsiteY81" fmla="*/ 771974 h 1894283"/>
              <a:gd name="connsiteX82" fmla="*/ 1196731 w 2989628"/>
              <a:gd name="connsiteY82" fmla="*/ 794834 h 1894283"/>
              <a:gd name="connsiteX83" fmla="*/ 1204351 w 2989628"/>
              <a:gd name="connsiteY83" fmla="*/ 832934 h 1894283"/>
              <a:gd name="connsiteX84" fmla="*/ 1227211 w 2989628"/>
              <a:gd name="connsiteY84" fmla="*/ 848174 h 1894283"/>
              <a:gd name="connsiteX85" fmla="*/ 1272931 w 2989628"/>
              <a:gd name="connsiteY85" fmla="*/ 863414 h 1894283"/>
              <a:gd name="connsiteX86" fmla="*/ 1234831 w 2989628"/>
              <a:gd name="connsiteY86" fmla="*/ 947234 h 1894283"/>
              <a:gd name="connsiteX87" fmla="*/ 1265311 w 2989628"/>
              <a:gd name="connsiteY87" fmla="*/ 1000574 h 1894283"/>
              <a:gd name="connsiteX88" fmla="*/ 1272931 w 2989628"/>
              <a:gd name="connsiteY88" fmla="*/ 1023434 h 1894283"/>
              <a:gd name="connsiteX89" fmla="*/ 1333891 w 2989628"/>
              <a:gd name="connsiteY89" fmla="*/ 1046294 h 1894283"/>
              <a:gd name="connsiteX90" fmla="*/ 1379611 w 2989628"/>
              <a:gd name="connsiteY90" fmla="*/ 1061534 h 1894283"/>
              <a:gd name="connsiteX91" fmla="*/ 1402471 w 2989628"/>
              <a:gd name="connsiteY91" fmla="*/ 1046294 h 1894283"/>
              <a:gd name="connsiteX92" fmla="*/ 1410091 w 2989628"/>
              <a:gd name="connsiteY92" fmla="*/ 1000574 h 1894283"/>
              <a:gd name="connsiteX93" fmla="*/ 1417711 w 2989628"/>
              <a:gd name="connsiteY93" fmla="*/ 977714 h 1894283"/>
              <a:gd name="connsiteX94" fmla="*/ 1425331 w 2989628"/>
              <a:gd name="connsiteY94" fmla="*/ 947234 h 1894283"/>
              <a:gd name="connsiteX95" fmla="*/ 1463431 w 2989628"/>
              <a:gd name="connsiteY95" fmla="*/ 901514 h 1894283"/>
              <a:gd name="connsiteX96" fmla="*/ 1478671 w 2989628"/>
              <a:gd name="connsiteY96" fmla="*/ 878654 h 1894283"/>
              <a:gd name="connsiteX97" fmla="*/ 1524391 w 2989628"/>
              <a:gd name="connsiteY97" fmla="*/ 855794 h 1894283"/>
              <a:gd name="connsiteX98" fmla="*/ 1554871 w 2989628"/>
              <a:gd name="connsiteY98" fmla="*/ 848174 h 1894283"/>
              <a:gd name="connsiteX99" fmla="*/ 1577731 w 2989628"/>
              <a:gd name="connsiteY99" fmla="*/ 832934 h 1894283"/>
              <a:gd name="connsiteX100" fmla="*/ 1608211 w 2989628"/>
              <a:gd name="connsiteY100" fmla="*/ 825314 h 1894283"/>
              <a:gd name="connsiteX101" fmla="*/ 1631071 w 2989628"/>
              <a:gd name="connsiteY101" fmla="*/ 802454 h 1894283"/>
              <a:gd name="connsiteX102" fmla="*/ 1638691 w 2989628"/>
              <a:gd name="connsiteY102" fmla="*/ 771974 h 1894283"/>
              <a:gd name="connsiteX103" fmla="*/ 1653931 w 2989628"/>
              <a:gd name="connsiteY103" fmla="*/ 749114 h 1894283"/>
              <a:gd name="connsiteX104" fmla="*/ 1661551 w 2989628"/>
              <a:gd name="connsiteY104" fmla="*/ 726254 h 1894283"/>
              <a:gd name="connsiteX105" fmla="*/ 1653931 w 2989628"/>
              <a:gd name="connsiteY105" fmla="*/ 330014 h 1894283"/>
              <a:gd name="connsiteX106" fmla="*/ 1623451 w 2989628"/>
              <a:gd name="connsiteY106" fmla="*/ 284294 h 1894283"/>
              <a:gd name="connsiteX107" fmla="*/ 1608211 w 2989628"/>
              <a:gd name="connsiteY107" fmla="*/ 261434 h 1894283"/>
              <a:gd name="connsiteX108" fmla="*/ 1577731 w 2989628"/>
              <a:gd name="connsiteY108" fmla="*/ 208094 h 1894283"/>
              <a:gd name="connsiteX109" fmla="*/ 1585351 w 2989628"/>
              <a:gd name="connsiteY109" fmla="*/ 185234 h 1894283"/>
              <a:gd name="connsiteX110" fmla="*/ 1608211 w 2989628"/>
              <a:gd name="connsiteY110" fmla="*/ 192854 h 1894283"/>
              <a:gd name="connsiteX111" fmla="*/ 1653931 w 2989628"/>
              <a:gd name="connsiteY111" fmla="*/ 215714 h 1894283"/>
              <a:gd name="connsiteX112" fmla="*/ 1669171 w 2989628"/>
              <a:gd name="connsiteY112" fmla="*/ 192854 h 1894283"/>
              <a:gd name="connsiteX113" fmla="*/ 1661551 w 2989628"/>
              <a:gd name="connsiteY113" fmla="*/ 124274 h 1894283"/>
              <a:gd name="connsiteX114" fmla="*/ 1638691 w 2989628"/>
              <a:gd name="connsiteY114" fmla="*/ 109034 h 1894283"/>
              <a:gd name="connsiteX115" fmla="*/ 1615831 w 2989628"/>
              <a:gd name="connsiteY115" fmla="*/ 101414 h 1894283"/>
              <a:gd name="connsiteX116" fmla="*/ 1592971 w 2989628"/>
              <a:gd name="connsiteY116" fmla="*/ 86174 h 1894283"/>
              <a:gd name="connsiteX117" fmla="*/ 1562491 w 2989628"/>
              <a:gd name="connsiteY117" fmla="*/ 70934 h 1894283"/>
              <a:gd name="connsiteX118" fmla="*/ 1570111 w 2989628"/>
              <a:gd name="connsiteY118" fmla="*/ 2354 h 1894283"/>
              <a:gd name="connsiteX119" fmla="*/ 1592971 w 2989628"/>
              <a:gd name="connsiteY119" fmla="*/ 9974 h 1894283"/>
              <a:gd name="connsiteX120" fmla="*/ 1638691 w 2989628"/>
              <a:gd name="connsiteY120" fmla="*/ 32834 h 1894283"/>
              <a:gd name="connsiteX121" fmla="*/ 1692031 w 2989628"/>
              <a:gd name="connsiteY121" fmla="*/ 70934 h 1894283"/>
              <a:gd name="connsiteX122" fmla="*/ 1722511 w 2989628"/>
              <a:gd name="connsiteY122" fmla="*/ 78554 h 1894283"/>
              <a:gd name="connsiteX123" fmla="*/ 1737751 w 2989628"/>
              <a:gd name="connsiteY123" fmla="*/ 101414 h 1894283"/>
              <a:gd name="connsiteX124" fmla="*/ 1760611 w 2989628"/>
              <a:gd name="connsiteY124" fmla="*/ 124274 h 1894283"/>
              <a:gd name="connsiteX125" fmla="*/ 1768231 w 2989628"/>
              <a:gd name="connsiteY125" fmla="*/ 147134 h 1894283"/>
              <a:gd name="connsiteX126" fmla="*/ 1791091 w 2989628"/>
              <a:gd name="connsiteY126" fmla="*/ 169994 h 1894283"/>
              <a:gd name="connsiteX127" fmla="*/ 1806331 w 2989628"/>
              <a:gd name="connsiteY127" fmla="*/ 192854 h 1894283"/>
              <a:gd name="connsiteX128" fmla="*/ 1829191 w 2989628"/>
              <a:gd name="connsiteY128" fmla="*/ 200474 h 1894283"/>
              <a:gd name="connsiteX129" fmla="*/ 1882531 w 2989628"/>
              <a:gd name="connsiteY129" fmla="*/ 223334 h 1894283"/>
              <a:gd name="connsiteX130" fmla="*/ 1905391 w 2989628"/>
              <a:gd name="connsiteY130" fmla="*/ 238574 h 1894283"/>
              <a:gd name="connsiteX131" fmla="*/ 1928251 w 2989628"/>
              <a:gd name="connsiteY131" fmla="*/ 246194 h 1894283"/>
              <a:gd name="connsiteX132" fmla="*/ 2233051 w 2989628"/>
              <a:gd name="connsiteY132" fmla="*/ 269054 h 1894283"/>
              <a:gd name="connsiteX133" fmla="*/ 2278771 w 2989628"/>
              <a:gd name="connsiteY133" fmla="*/ 307154 h 1894283"/>
              <a:gd name="connsiteX134" fmla="*/ 2301631 w 2989628"/>
              <a:gd name="connsiteY134" fmla="*/ 314774 h 1894283"/>
              <a:gd name="connsiteX135" fmla="*/ 2324491 w 2989628"/>
              <a:gd name="connsiteY135" fmla="*/ 337634 h 1894283"/>
              <a:gd name="connsiteX136" fmla="*/ 2332111 w 2989628"/>
              <a:gd name="connsiteY136" fmla="*/ 368114 h 1894283"/>
              <a:gd name="connsiteX137" fmla="*/ 2347351 w 2989628"/>
              <a:gd name="connsiteY137" fmla="*/ 413834 h 1894283"/>
              <a:gd name="connsiteX138" fmla="*/ 2362591 w 2989628"/>
              <a:gd name="connsiteY138" fmla="*/ 451934 h 1894283"/>
              <a:gd name="connsiteX139" fmla="*/ 2370211 w 2989628"/>
              <a:gd name="connsiteY139" fmla="*/ 482414 h 1894283"/>
              <a:gd name="connsiteX140" fmla="*/ 2415931 w 2989628"/>
              <a:gd name="connsiteY140" fmla="*/ 558614 h 1894283"/>
              <a:gd name="connsiteX141" fmla="*/ 2431171 w 2989628"/>
              <a:gd name="connsiteY141" fmla="*/ 589094 h 1894283"/>
              <a:gd name="connsiteX142" fmla="*/ 2476891 w 2989628"/>
              <a:gd name="connsiteY142" fmla="*/ 611954 h 1894283"/>
              <a:gd name="connsiteX143" fmla="*/ 2499751 w 2989628"/>
              <a:gd name="connsiteY143" fmla="*/ 627194 h 1894283"/>
              <a:gd name="connsiteX144" fmla="*/ 2537851 w 2989628"/>
              <a:gd name="connsiteY144" fmla="*/ 634814 h 1894283"/>
              <a:gd name="connsiteX145" fmla="*/ 2560711 w 2989628"/>
              <a:gd name="connsiteY145" fmla="*/ 642434 h 1894283"/>
              <a:gd name="connsiteX146" fmla="*/ 2591191 w 2989628"/>
              <a:gd name="connsiteY146" fmla="*/ 688154 h 1894283"/>
              <a:gd name="connsiteX147" fmla="*/ 2583571 w 2989628"/>
              <a:gd name="connsiteY147" fmla="*/ 711014 h 1894283"/>
              <a:gd name="connsiteX148" fmla="*/ 2575951 w 2989628"/>
              <a:gd name="connsiteY148" fmla="*/ 764354 h 1894283"/>
              <a:gd name="connsiteX149" fmla="*/ 2560711 w 2989628"/>
              <a:gd name="connsiteY149" fmla="*/ 810074 h 1894283"/>
              <a:gd name="connsiteX150" fmla="*/ 2568331 w 2989628"/>
              <a:gd name="connsiteY150" fmla="*/ 939614 h 1894283"/>
              <a:gd name="connsiteX151" fmla="*/ 2583571 w 2989628"/>
              <a:gd name="connsiteY151" fmla="*/ 992954 h 1894283"/>
              <a:gd name="connsiteX152" fmla="*/ 2614051 w 2989628"/>
              <a:gd name="connsiteY152" fmla="*/ 1038674 h 1894283"/>
              <a:gd name="connsiteX153" fmla="*/ 2621671 w 2989628"/>
              <a:gd name="connsiteY153" fmla="*/ 1061534 h 1894283"/>
              <a:gd name="connsiteX154" fmla="*/ 2636911 w 2989628"/>
              <a:gd name="connsiteY154" fmla="*/ 1084394 h 1894283"/>
              <a:gd name="connsiteX155" fmla="*/ 2682631 w 2989628"/>
              <a:gd name="connsiteY155" fmla="*/ 1137734 h 1894283"/>
              <a:gd name="connsiteX156" fmla="*/ 2690251 w 2989628"/>
              <a:gd name="connsiteY156" fmla="*/ 1160594 h 1894283"/>
              <a:gd name="connsiteX157" fmla="*/ 2667391 w 2989628"/>
              <a:gd name="connsiteY157" fmla="*/ 1206314 h 1894283"/>
              <a:gd name="connsiteX158" fmla="*/ 2659771 w 2989628"/>
              <a:gd name="connsiteY158" fmla="*/ 1229174 h 1894283"/>
              <a:gd name="connsiteX159" fmla="*/ 2644531 w 2989628"/>
              <a:gd name="connsiteY159" fmla="*/ 1259654 h 1894283"/>
              <a:gd name="connsiteX160" fmla="*/ 2636911 w 2989628"/>
              <a:gd name="connsiteY160" fmla="*/ 1343474 h 1894283"/>
              <a:gd name="connsiteX161" fmla="*/ 2644531 w 2989628"/>
              <a:gd name="connsiteY161" fmla="*/ 1457774 h 1894283"/>
              <a:gd name="connsiteX162" fmla="*/ 2652151 w 2989628"/>
              <a:gd name="connsiteY162" fmla="*/ 1480634 h 1894283"/>
              <a:gd name="connsiteX163" fmla="*/ 2667391 w 2989628"/>
              <a:gd name="connsiteY163" fmla="*/ 1518734 h 1894283"/>
              <a:gd name="connsiteX164" fmla="*/ 2675011 w 2989628"/>
              <a:gd name="connsiteY164" fmla="*/ 1541594 h 1894283"/>
              <a:gd name="connsiteX165" fmla="*/ 2690251 w 2989628"/>
              <a:gd name="connsiteY165" fmla="*/ 1564454 h 1894283"/>
              <a:gd name="connsiteX166" fmla="*/ 2751211 w 2989628"/>
              <a:gd name="connsiteY166" fmla="*/ 1640654 h 1894283"/>
              <a:gd name="connsiteX167" fmla="*/ 2766451 w 2989628"/>
              <a:gd name="connsiteY167" fmla="*/ 1663514 h 1894283"/>
              <a:gd name="connsiteX168" fmla="*/ 2865511 w 2989628"/>
              <a:gd name="connsiteY168" fmla="*/ 1777814 h 1894283"/>
              <a:gd name="connsiteX169" fmla="*/ 2880751 w 2989628"/>
              <a:gd name="connsiteY169" fmla="*/ 1800674 h 1894283"/>
              <a:gd name="connsiteX170" fmla="*/ 2926471 w 2989628"/>
              <a:gd name="connsiteY170" fmla="*/ 1846394 h 1894283"/>
              <a:gd name="connsiteX171" fmla="*/ 2949331 w 2989628"/>
              <a:gd name="connsiteY171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937651 w 2989628"/>
              <a:gd name="connsiteY62" fmla="*/ 1137734 h 1894283"/>
              <a:gd name="connsiteX63" fmla="*/ 968131 w 2989628"/>
              <a:gd name="connsiteY63" fmla="*/ 1092014 h 1894283"/>
              <a:gd name="connsiteX64" fmla="*/ 1013851 w 2989628"/>
              <a:gd name="connsiteY64" fmla="*/ 1076774 h 1894283"/>
              <a:gd name="connsiteX65" fmla="*/ 1006231 w 2989628"/>
              <a:gd name="connsiteY65" fmla="*/ 1046294 h 1894283"/>
              <a:gd name="connsiteX66" fmla="*/ 960511 w 2989628"/>
              <a:gd name="connsiteY66" fmla="*/ 1031054 h 1894283"/>
              <a:gd name="connsiteX67" fmla="*/ 937651 w 2989628"/>
              <a:gd name="connsiteY67" fmla="*/ 1015814 h 1894283"/>
              <a:gd name="connsiteX68" fmla="*/ 930031 w 2989628"/>
              <a:gd name="connsiteY68" fmla="*/ 992954 h 1894283"/>
              <a:gd name="connsiteX69" fmla="*/ 1021471 w 2989628"/>
              <a:gd name="connsiteY69" fmla="*/ 970094 h 1894283"/>
              <a:gd name="connsiteX70" fmla="*/ 1067191 w 2989628"/>
              <a:gd name="connsiteY70" fmla="*/ 992954 h 1894283"/>
              <a:gd name="connsiteX71" fmla="*/ 1090051 w 2989628"/>
              <a:gd name="connsiteY71" fmla="*/ 1000574 h 1894283"/>
              <a:gd name="connsiteX72" fmla="*/ 1143391 w 2989628"/>
              <a:gd name="connsiteY72" fmla="*/ 1031054 h 1894283"/>
              <a:gd name="connsiteX73" fmla="*/ 1166251 w 2989628"/>
              <a:gd name="connsiteY73" fmla="*/ 1038674 h 1894283"/>
              <a:gd name="connsiteX74" fmla="*/ 1189111 w 2989628"/>
              <a:gd name="connsiteY74" fmla="*/ 1023434 h 1894283"/>
              <a:gd name="connsiteX75" fmla="*/ 1158631 w 2989628"/>
              <a:gd name="connsiteY75" fmla="*/ 939614 h 1894283"/>
              <a:gd name="connsiteX76" fmla="*/ 1143391 w 2989628"/>
              <a:gd name="connsiteY76" fmla="*/ 916754 h 1894283"/>
              <a:gd name="connsiteX77" fmla="*/ 1135771 w 2989628"/>
              <a:gd name="connsiteY77" fmla="*/ 855794 h 1894283"/>
              <a:gd name="connsiteX78" fmla="*/ 1128151 w 2989628"/>
              <a:gd name="connsiteY78" fmla="*/ 825314 h 1894283"/>
              <a:gd name="connsiteX79" fmla="*/ 1158631 w 2989628"/>
              <a:gd name="connsiteY79" fmla="*/ 756734 h 1894283"/>
              <a:gd name="connsiteX80" fmla="*/ 1181491 w 2989628"/>
              <a:gd name="connsiteY80" fmla="*/ 771974 h 1894283"/>
              <a:gd name="connsiteX81" fmla="*/ 1196731 w 2989628"/>
              <a:gd name="connsiteY81" fmla="*/ 794834 h 1894283"/>
              <a:gd name="connsiteX82" fmla="*/ 1204351 w 2989628"/>
              <a:gd name="connsiteY82" fmla="*/ 832934 h 1894283"/>
              <a:gd name="connsiteX83" fmla="*/ 1227211 w 2989628"/>
              <a:gd name="connsiteY83" fmla="*/ 848174 h 1894283"/>
              <a:gd name="connsiteX84" fmla="*/ 1272931 w 2989628"/>
              <a:gd name="connsiteY84" fmla="*/ 863414 h 1894283"/>
              <a:gd name="connsiteX85" fmla="*/ 1234831 w 2989628"/>
              <a:gd name="connsiteY85" fmla="*/ 947234 h 1894283"/>
              <a:gd name="connsiteX86" fmla="*/ 1265311 w 2989628"/>
              <a:gd name="connsiteY86" fmla="*/ 1000574 h 1894283"/>
              <a:gd name="connsiteX87" fmla="*/ 1272931 w 2989628"/>
              <a:gd name="connsiteY87" fmla="*/ 1023434 h 1894283"/>
              <a:gd name="connsiteX88" fmla="*/ 1333891 w 2989628"/>
              <a:gd name="connsiteY88" fmla="*/ 1046294 h 1894283"/>
              <a:gd name="connsiteX89" fmla="*/ 1379611 w 2989628"/>
              <a:gd name="connsiteY89" fmla="*/ 1061534 h 1894283"/>
              <a:gd name="connsiteX90" fmla="*/ 1402471 w 2989628"/>
              <a:gd name="connsiteY90" fmla="*/ 1046294 h 1894283"/>
              <a:gd name="connsiteX91" fmla="*/ 1410091 w 2989628"/>
              <a:gd name="connsiteY91" fmla="*/ 1000574 h 1894283"/>
              <a:gd name="connsiteX92" fmla="*/ 1417711 w 2989628"/>
              <a:gd name="connsiteY92" fmla="*/ 977714 h 1894283"/>
              <a:gd name="connsiteX93" fmla="*/ 1425331 w 2989628"/>
              <a:gd name="connsiteY93" fmla="*/ 947234 h 1894283"/>
              <a:gd name="connsiteX94" fmla="*/ 1463431 w 2989628"/>
              <a:gd name="connsiteY94" fmla="*/ 901514 h 1894283"/>
              <a:gd name="connsiteX95" fmla="*/ 1478671 w 2989628"/>
              <a:gd name="connsiteY95" fmla="*/ 878654 h 1894283"/>
              <a:gd name="connsiteX96" fmla="*/ 1524391 w 2989628"/>
              <a:gd name="connsiteY96" fmla="*/ 855794 h 1894283"/>
              <a:gd name="connsiteX97" fmla="*/ 1554871 w 2989628"/>
              <a:gd name="connsiteY97" fmla="*/ 848174 h 1894283"/>
              <a:gd name="connsiteX98" fmla="*/ 1577731 w 2989628"/>
              <a:gd name="connsiteY98" fmla="*/ 832934 h 1894283"/>
              <a:gd name="connsiteX99" fmla="*/ 1608211 w 2989628"/>
              <a:gd name="connsiteY99" fmla="*/ 825314 h 1894283"/>
              <a:gd name="connsiteX100" fmla="*/ 1631071 w 2989628"/>
              <a:gd name="connsiteY100" fmla="*/ 802454 h 1894283"/>
              <a:gd name="connsiteX101" fmla="*/ 1638691 w 2989628"/>
              <a:gd name="connsiteY101" fmla="*/ 771974 h 1894283"/>
              <a:gd name="connsiteX102" fmla="*/ 1653931 w 2989628"/>
              <a:gd name="connsiteY102" fmla="*/ 749114 h 1894283"/>
              <a:gd name="connsiteX103" fmla="*/ 1661551 w 2989628"/>
              <a:gd name="connsiteY103" fmla="*/ 726254 h 1894283"/>
              <a:gd name="connsiteX104" fmla="*/ 1653931 w 2989628"/>
              <a:gd name="connsiteY104" fmla="*/ 330014 h 1894283"/>
              <a:gd name="connsiteX105" fmla="*/ 1623451 w 2989628"/>
              <a:gd name="connsiteY105" fmla="*/ 284294 h 1894283"/>
              <a:gd name="connsiteX106" fmla="*/ 1608211 w 2989628"/>
              <a:gd name="connsiteY106" fmla="*/ 261434 h 1894283"/>
              <a:gd name="connsiteX107" fmla="*/ 1577731 w 2989628"/>
              <a:gd name="connsiteY107" fmla="*/ 208094 h 1894283"/>
              <a:gd name="connsiteX108" fmla="*/ 1585351 w 2989628"/>
              <a:gd name="connsiteY108" fmla="*/ 185234 h 1894283"/>
              <a:gd name="connsiteX109" fmla="*/ 1608211 w 2989628"/>
              <a:gd name="connsiteY109" fmla="*/ 192854 h 1894283"/>
              <a:gd name="connsiteX110" fmla="*/ 1653931 w 2989628"/>
              <a:gd name="connsiteY110" fmla="*/ 215714 h 1894283"/>
              <a:gd name="connsiteX111" fmla="*/ 1669171 w 2989628"/>
              <a:gd name="connsiteY111" fmla="*/ 192854 h 1894283"/>
              <a:gd name="connsiteX112" fmla="*/ 1661551 w 2989628"/>
              <a:gd name="connsiteY112" fmla="*/ 124274 h 1894283"/>
              <a:gd name="connsiteX113" fmla="*/ 1638691 w 2989628"/>
              <a:gd name="connsiteY113" fmla="*/ 109034 h 1894283"/>
              <a:gd name="connsiteX114" fmla="*/ 1615831 w 2989628"/>
              <a:gd name="connsiteY114" fmla="*/ 101414 h 1894283"/>
              <a:gd name="connsiteX115" fmla="*/ 1592971 w 2989628"/>
              <a:gd name="connsiteY115" fmla="*/ 86174 h 1894283"/>
              <a:gd name="connsiteX116" fmla="*/ 1562491 w 2989628"/>
              <a:gd name="connsiteY116" fmla="*/ 70934 h 1894283"/>
              <a:gd name="connsiteX117" fmla="*/ 1570111 w 2989628"/>
              <a:gd name="connsiteY117" fmla="*/ 2354 h 1894283"/>
              <a:gd name="connsiteX118" fmla="*/ 1592971 w 2989628"/>
              <a:gd name="connsiteY118" fmla="*/ 9974 h 1894283"/>
              <a:gd name="connsiteX119" fmla="*/ 1638691 w 2989628"/>
              <a:gd name="connsiteY119" fmla="*/ 32834 h 1894283"/>
              <a:gd name="connsiteX120" fmla="*/ 1692031 w 2989628"/>
              <a:gd name="connsiteY120" fmla="*/ 70934 h 1894283"/>
              <a:gd name="connsiteX121" fmla="*/ 1722511 w 2989628"/>
              <a:gd name="connsiteY121" fmla="*/ 78554 h 1894283"/>
              <a:gd name="connsiteX122" fmla="*/ 1737751 w 2989628"/>
              <a:gd name="connsiteY122" fmla="*/ 101414 h 1894283"/>
              <a:gd name="connsiteX123" fmla="*/ 1760611 w 2989628"/>
              <a:gd name="connsiteY123" fmla="*/ 124274 h 1894283"/>
              <a:gd name="connsiteX124" fmla="*/ 1768231 w 2989628"/>
              <a:gd name="connsiteY124" fmla="*/ 147134 h 1894283"/>
              <a:gd name="connsiteX125" fmla="*/ 1791091 w 2989628"/>
              <a:gd name="connsiteY125" fmla="*/ 169994 h 1894283"/>
              <a:gd name="connsiteX126" fmla="*/ 1806331 w 2989628"/>
              <a:gd name="connsiteY126" fmla="*/ 192854 h 1894283"/>
              <a:gd name="connsiteX127" fmla="*/ 1829191 w 2989628"/>
              <a:gd name="connsiteY127" fmla="*/ 200474 h 1894283"/>
              <a:gd name="connsiteX128" fmla="*/ 1882531 w 2989628"/>
              <a:gd name="connsiteY128" fmla="*/ 223334 h 1894283"/>
              <a:gd name="connsiteX129" fmla="*/ 1905391 w 2989628"/>
              <a:gd name="connsiteY129" fmla="*/ 238574 h 1894283"/>
              <a:gd name="connsiteX130" fmla="*/ 1928251 w 2989628"/>
              <a:gd name="connsiteY130" fmla="*/ 246194 h 1894283"/>
              <a:gd name="connsiteX131" fmla="*/ 2233051 w 2989628"/>
              <a:gd name="connsiteY131" fmla="*/ 269054 h 1894283"/>
              <a:gd name="connsiteX132" fmla="*/ 2278771 w 2989628"/>
              <a:gd name="connsiteY132" fmla="*/ 307154 h 1894283"/>
              <a:gd name="connsiteX133" fmla="*/ 2301631 w 2989628"/>
              <a:gd name="connsiteY133" fmla="*/ 314774 h 1894283"/>
              <a:gd name="connsiteX134" fmla="*/ 2324491 w 2989628"/>
              <a:gd name="connsiteY134" fmla="*/ 337634 h 1894283"/>
              <a:gd name="connsiteX135" fmla="*/ 2332111 w 2989628"/>
              <a:gd name="connsiteY135" fmla="*/ 368114 h 1894283"/>
              <a:gd name="connsiteX136" fmla="*/ 2347351 w 2989628"/>
              <a:gd name="connsiteY136" fmla="*/ 413834 h 1894283"/>
              <a:gd name="connsiteX137" fmla="*/ 2362591 w 2989628"/>
              <a:gd name="connsiteY137" fmla="*/ 451934 h 1894283"/>
              <a:gd name="connsiteX138" fmla="*/ 2370211 w 2989628"/>
              <a:gd name="connsiteY138" fmla="*/ 482414 h 1894283"/>
              <a:gd name="connsiteX139" fmla="*/ 2415931 w 2989628"/>
              <a:gd name="connsiteY139" fmla="*/ 558614 h 1894283"/>
              <a:gd name="connsiteX140" fmla="*/ 2431171 w 2989628"/>
              <a:gd name="connsiteY140" fmla="*/ 589094 h 1894283"/>
              <a:gd name="connsiteX141" fmla="*/ 2476891 w 2989628"/>
              <a:gd name="connsiteY141" fmla="*/ 611954 h 1894283"/>
              <a:gd name="connsiteX142" fmla="*/ 2499751 w 2989628"/>
              <a:gd name="connsiteY142" fmla="*/ 627194 h 1894283"/>
              <a:gd name="connsiteX143" fmla="*/ 2537851 w 2989628"/>
              <a:gd name="connsiteY143" fmla="*/ 634814 h 1894283"/>
              <a:gd name="connsiteX144" fmla="*/ 2560711 w 2989628"/>
              <a:gd name="connsiteY144" fmla="*/ 642434 h 1894283"/>
              <a:gd name="connsiteX145" fmla="*/ 2591191 w 2989628"/>
              <a:gd name="connsiteY145" fmla="*/ 688154 h 1894283"/>
              <a:gd name="connsiteX146" fmla="*/ 2583571 w 2989628"/>
              <a:gd name="connsiteY146" fmla="*/ 711014 h 1894283"/>
              <a:gd name="connsiteX147" fmla="*/ 2575951 w 2989628"/>
              <a:gd name="connsiteY147" fmla="*/ 764354 h 1894283"/>
              <a:gd name="connsiteX148" fmla="*/ 2560711 w 2989628"/>
              <a:gd name="connsiteY148" fmla="*/ 810074 h 1894283"/>
              <a:gd name="connsiteX149" fmla="*/ 2568331 w 2989628"/>
              <a:gd name="connsiteY149" fmla="*/ 939614 h 1894283"/>
              <a:gd name="connsiteX150" fmla="*/ 2583571 w 2989628"/>
              <a:gd name="connsiteY150" fmla="*/ 992954 h 1894283"/>
              <a:gd name="connsiteX151" fmla="*/ 2614051 w 2989628"/>
              <a:gd name="connsiteY151" fmla="*/ 1038674 h 1894283"/>
              <a:gd name="connsiteX152" fmla="*/ 2621671 w 2989628"/>
              <a:gd name="connsiteY152" fmla="*/ 1061534 h 1894283"/>
              <a:gd name="connsiteX153" fmla="*/ 2636911 w 2989628"/>
              <a:gd name="connsiteY153" fmla="*/ 1084394 h 1894283"/>
              <a:gd name="connsiteX154" fmla="*/ 2682631 w 2989628"/>
              <a:gd name="connsiteY154" fmla="*/ 1137734 h 1894283"/>
              <a:gd name="connsiteX155" fmla="*/ 2690251 w 2989628"/>
              <a:gd name="connsiteY155" fmla="*/ 1160594 h 1894283"/>
              <a:gd name="connsiteX156" fmla="*/ 2667391 w 2989628"/>
              <a:gd name="connsiteY156" fmla="*/ 1206314 h 1894283"/>
              <a:gd name="connsiteX157" fmla="*/ 2659771 w 2989628"/>
              <a:gd name="connsiteY157" fmla="*/ 1229174 h 1894283"/>
              <a:gd name="connsiteX158" fmla="*/ 2644531 w 2989628"/>
              <a:gd name="connsiteY158" fmla="*/ 1259654 h 1894283"/>
              <a:gd name="connsiteX159" fmla="*/ 2636911 w 2989628"/>
              <a:gd name="connsiteY159" fmla="*/ 1343474 h 1894283"/>
              <a:gd name="connsiteX160" fmla="*/ 2644531 w 2989628"/>
              <a:gd name="connsiteY160" fmla="*/ 1457774 h 1894283"/>
              <a:gd name="connsiteX161" fmla="*/ 2652151 w 2989628"/>
              <a:gd name="connsiteY161" fmla="*/ 1480634 h 1894283"/>
              <a:gd name="connsiteX162" fmla="*/ 2667391 w 2989628"/>
              <a:gd name="connsiteY162" fmla="*/ 1518734 h 1894283"/>
              <a:gd name="connsiteX163" fmla="*/ 2675011 w 2989628"/>
              <a:gd name="connsiteY163" fmla="*/ 1541594 h 1894283"/>
              <a:gd name="connsiteX164" fmla="*/ 2690251 w 2989628"/>
              <a:gd name="connsiteY164" fmla="*/ 1564454 h 1894283"/>
              <a:gd name="connsiteX165" fmla="*/ 2751211 w 2989628"/>
              <a:gd name="connsiteY165" fmla="*/ 1640654 h 1894283"/>
              <a:gd name="connsiteX166" fmla="*/ 2766451 w 2989628"/>
              <a:gd name="connsiteY166" fmla="*/ 1663514 h 1894283"/>
              <a:gd name="connsiteX167" fmla="*/ 2865511 w 2989628"/>
              <a:gd name="connsiteY167" fmla="*/ 1777814 h 1894283"/>
              <a:gd name="connsiteX168" fmla="*/ 2880751 w 2989628"/>
              <a:gd name="connsiteY168" fmla="*/ 1800674 h 1894283"/>
              <a:gd name="connsiteX169" fmla="*/ 2926471 w 2989628"/>
              <a:gd name="connsiteY169" fmla="*/ 1846394 h 1894283"/>
              <a:gd name="connsiteX170" fmla="*/ 2949331 w 2989628"/>
              <a:gd name="connsiteY170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891931 w 2989628"/>
              <a:gd name="connsiteY61" fmla="*/ 1137734 h 1894283"/>
              <a:gd name="connsiteX62" fmla="*/ 968131 w 2989628"/>
              <a:gd name="connsiteY62" fmla="*/ 1092014 h 1894283"/>
              <a:gd name="connsiteX63" fmla="*/ 1013851 w 2989628"/>
              <a:gd name="connsiteY63" fmla="*/ 1076774 h 1894283"/>
              <a:gd name="connsiteX64" fmla="*/ 1006231 w 2989628"/>
              <a:gd name="connsiteY64" fmla="*/ 1046294 h 1894283"/>
              <a:gd name="connsiteX65" fmla="*/ 960511 w 2989628"/>
              <a:gd name="connsiteY65" fmla="*/ 1031054 h 1894283"/>
              <a:gd name="connsiteX66" fmla="*/ 937651 w 2989628"/>
              <a:gd name="connsiteY66" fmla="*/ 1015814 h 1894283"/>
              <a:gd name="connsiteX67" fmla="*/ 930031 w 2989628"/>
              <a:gd name="connsiteY67" fmla="*/ 992954 h 1894283"/>
              <a:gd name="connsiteX68" fmla="*/ 1021471 w 2989628"/>
              <a:gd name="connsiteY68" fmla="*/ 970094 h 1894283"/>
              <a:gd name="connsiteX69" fmla="*/ 1067191 w 2989628"/>
              <a:gd name="connsiteY69" fmla="*/ 992954 h 1894283"/>
              <a:gd name="connsiteX70" fmla="*/ 1090051 w 2989628"/>
              <a:gd name="connsiteY70" fmla="*/ 1000574 h 1894283"/>
              <a:gd name="connsiteX71" fmla="*/ 1143391 w 2989628"/>
              <a:gd name="connsiteY71" fmla="*/ 1031054 h 1894283"/>
              <a:gd name="connsiteX72" fmla="*/ 1166251 w 2989628"/>
              <a:gd name="connsiteY72" fmla="*/ 1038674 h 1894283"/>
              <a:gd name="connsiteX73" fmla="*/ 1189111 w 2989628"/>
              <a:gd name="connsiteY73" fmla="*/ 1023434 h 1894283"/>
              <a:gd name="connsiteX74" fmla="*/ 1158631 w 2989628"/>
              <a:gd name="connsiteY74" fmla="*/ 939614 h 1894283"/>
              <a:gd name="connsiteX75" fmla="*/ 1143391 w 2989628"/>
              <a:gd name="connsiteY75" fmla="*/ 916754 h 1894283"/>
              <a:gd name="connsiteX76" fmla="*/ 1135771 w 2989628"/>
              <a:gd name="connsiteY76" fmla="*/ 855794 h 1894283"/>
              <a:gd name="connsiteX77" fmla="*/ 1128151 w 2989628"/>
              <a:gd name="connsiteY77" fmla="*/ 825314 h 1894283"/>
              <a:gd name="connsiteX78" fmla="*/ 1158631 w 2989628"/>
              <a:gd name="connsiteY78" fmla="*/ 756734 h 1894283"/>
              <a:gd name="connsiteX79" fmla="*/ 1181491 w 2989628"/>
              <a:gd name="connsiteY79" fmla="*/ 771974 h 1894283"/>
              <a:gd name="connsiteX80" fmla="*/ 1196731 w 2989628"/>
              <a:gd name="connsiteY80" fmla="*/ 794834 h 1894283"/>
              <a:gd name="connsiteX81" fmla="*/ 1204351 w 2989628"/>
              <a:gd name="connsiteY81" fmla="*/ 832934 h 1894283"/>
              <a:gd name="connsiteX82" fmla="*/ 1227211 w 2989628"/>
              <a:gd name="connsiteY82" fmla="*/ 848174 h 1894283"/>
              <a:gd name="connsiteX83" fmla="*/ 1272931 w 2989628"/>
              <a:gd name="connsiteY83" fmla="*/ 863414 h 1894283"/>
              <a:gd name="connsiteX84" fmla="*/ 1234831 w 2989628"/>
              <a:gd name="connsiteY84" fmla="*/ 947234 h 1894283"/>
              <a:gd name="connsiteX85" fmla="*/ 1265311 w 2989628"/>
              <a:gd name="connsiteY85" fmla="*/ 1000574 h 1894283"/>
              <a:gd name="connsiteX86" fmla="*/ 1272931 w 2989628"/>
              <a:gd name="connsiteY86" fmla="*/ 1023434 h 1894283"/>
              <a:gd name="connsiteX87" fmla="*/ 1333891 w 2989628"/>
              <a:gd name="connsiteY87" fmla="*/ 1046294 h 1894283"/>
              <a:gd name="connsiteX88" fmla="*/ 1379611 w 2989628"/>
              <a:gd name="connsiteY88" fmla="*/ 1061534 h 1894283"/>
              <a:gd name="connsiteX89" fmla="*/ 1402471 w 2989628"/>
              <a:gd name="connsiteY89" fmla="*/ 1046294 h 1894283"/>
              <a:gd name="connsiteX90" fmla="*/ 1410091 w 2989628"/>
              <a:gd name="connsiteY90" fmla="*/ 1000574 h 1894283"/>
              <a:gd name="connsiteX91" fmla="*/ 1417711 w 2989628"/>
              <a:gd name="connsiteY91" fmla="*/ 977714 h 1894283"/>
              <a:gd name="connsiteX92" fmla="*/ 1425331 w 2989628"/>
              <a:gd name="connsiteY92" fmla="*/ 947234 h 1894283"/>
              <a:gd name="connsiteX93" fmla="*/ 1463431 w 2989628"/>
              <a:gd name="connsiteY93" fmla="*/ 901514 h 1894283"/>
              <a:gd name="connsiteX94" fmla="*/ 1478671 w 2989628"/>
              <a:gd name="connsiteY94" fmla="*/ 878654 h 1894283"/>
              <a:gd name="connsiteX95" fmla="*/ 1524391 w 2989628"/>
              <a:gd name="connsiteY95" fmla="*/ 855794 h 1894283"/>
              <a:gd name="connsiteX96" fmla="*/ 1554871 w 2989628"/>
              <a:gd name="connsiteY96" fmla="*/ 848174 h 1894283"/>
              <a:gd name="connsiteX97" fmla="*/ 1577731 w 2989628"/>
              <a:gd name="connsiteY97" fmla="*/ 832934 h 1894283"/>
              <a:gd name="connsiteX98" fmla="*/ 1608211 w 2989628"/>
              <a:gd name="connsiteY98" fmla="*/ 825314 h 1894283"/>
              <a:gd name="connsiteX99" fmla="*/ 1631071 w 2989628"/>
              <a:gd name="connsiteY99" fmla="*/ 802454 h 1894283"/>
              <a:gd name="connsiteX100" fmla="*/ 1638691 w 2989628"/>
              <a:gd name="connsiteY100" fmla="*/ 771974 h 1894283"/>
              <a:gd name="connsiteX101" fmla="*/ 1653931 w 2989628"/>
              <a:gd name="connsiteY101" fmla="*/ 749114 h 1894283"/>
              <a:gd name="connsiteX102" fmla="*/ 1661551 w 2989628"/>
              <a:gd name="connsiteY102" fmla="*/ 726254 h 1894283"/>
              <a:gd name="connsiteX103" fmla="*/ 1653931 w 2989628"/>
              <a:gd name="connsiteY103" fmla="*/ 330014 h 1894283"/>
              <a:gd name="connsiteX104" fmla="*/ 1623451 w 2989628"/>
              <a:gd name="connsiteY104" fmla="*/ 284294 h 1894283"/>
              <a:gd name="connsiteX105" fmla="*/ 1608211 w 2989628"/>
              <a:gd name="connsiteY105" fmla="*/ 261434 h 1894283"/>
              <a:gd name="connsiteX106" fmla="*/ 1577731 w 2989628"/>
              <a:gd name="connsiteY106" fmla="*/ 208094 h 1894283"/>
              <a:gd name="connsiteX107" fmla="*/ 1585351 w 2989628"/>
              <a:gd name="connsiteY107" fmla="*/ 185234 h 1894283"/>
              <a:gd name="connsiteX108" fmla="*/ 1608211 w 2989628"/>
              <a:gd name="connsiteY108" fmla="*/ 192854 h 1894283"/>
              <a:gd name="connsiteX109" fmla="*/ 1653931 w 2989628"/>
              <a:gd name="connsiteY109" fmla="*/ 215714 h 1894283"/>
              <a:gd name="connsiteX110" fmla="*/ 1669171 w 2989628"/>
              <a:gd name="connsiteY110" fmla="*/ 192854 h 1894283"/>
              <a:gd name="connsiteX111" fmla="*/ 1661551 w 2989628"/>
              <a:gd name="connsiteY111" fmla="*/ 124274 h 1894283"/>
              <a:gd name="connsiteX112" fmla="*/ 1638691 w 2989628"/>
              <a:gd name="connsiteY112" fmla="*/ 109034 h 1894283"/>
              <a:gd name="connsiteX113" fmla="*/ 1615831 w 2989628"/>
              <a:gd name="connsiteY113" fmla="*/ 101414 h 1894283"/>
              <a:gd name="connsiteX114" fmla="*/ 1592971 w 2989628"/>
              <a:gd name="connsiteY114" fmla="*/ 86174 h 1894283"/>
              <a:gd name="connsiteX115" fmla="*/ 1562491 w 2989628"/>
              <a:gd name="connsiteY115" fmla="*/ 70934 h 1894283"/>
              <a:gd name="connsiteX116" fmla="*/ 1570111 w 2989628"/>
              <a:gd name="connsiteY116" fmla="*/ 2354 h 1894283"/>
              <a:gd name="connsiteX117" fmla="*/ 1592971 w 2989628"/>
              <a:gd name="connsiteY117" fmla="*/ 9974 h 1894283"/>
              <a:gd name="connsiteX118" fmla="*/ 1638691 w 2989628"/>
              <a:gd name="connsiteY118" fmla="*/ 32834 h 1894283"/>
              <a:gd name="connsiteX119" fmla="*/ 1692031 w 2989628"/>
              <a:gd name="connsiteY119" fmla="*/ 70934 h 1894283"/>
              <a:gd name="connsiteX120" fmla="*/ 1722511 w 2989628"/>
              <a:gd name="connsiteY120" fmla="*/ 78554 h 1894283"/>
              <a:gd name="connsiteX121" fmla="*/ 1737751 w 2989628"/>
              <a:gd name="connsiteY121" fmla="*/ 101414 h 1894283"/>
              <a:gd name="connsiteX122" fmla="*/ 1760611 w 2989628"/>
              <a:gd name="connsiteY122" fmla="*/ 124274 h 1894283"/>
              <a:gd name="connsiteX123" fmla="*/ 1768231 w 2989628"/>
              <a:gd name="connsiteY123" fmla="*/ 147134 h 1894283"/>
              <a:gd name="connsiteX124" fmla="*/ 1791091 w 2989628"/>
              <a:gd name="connsiteY124" fmla="*/ 169994 h 1894283"/>
              <a:gd name="connsiteX125" fmla="*/ 1806331 w 2989628"/>
              <a:gd name="connsiteY125" fmla="*/ 192854 h 1894283"/>
              <a:gd name="connsiteX126" fmla="*/ 1829191 w 2989628"/>
              <a:gd name="connsiteY126" fmla="*/ 200474 h 1894283"/>
              <a:gd name="connsiteX127" fmla="*/ 1882531 w 2989628"/>
              <a:gd name="connsiteY127" fmla="*/ 223334 h 1894283"/>
              <a:gd name="connsiteX128" fmla="*/ 1905391 w 2989628"/>
              <a:gd name="connsiteY128" fmla="*/ 238574 h 1894283"/>
              <a:gd name="connsiteX129" fmla="*/ 1928251 w 2989628"/>
              <a:gd name="connsiteY129" fmla="*/ 246194 h 1894283"/>
              <a:gd name="connsiteX130" fmla="*/ 2233051 w 2989628"/>
              <a:gd name="connsiteY130" fmla="*/ 269054 h 1894283"/>
              <a:gd name="connsiteX131" fmla="*/ 2278771 w 2989628"/>
              <a:gd name="connsiteY131" fmla="*/ 307154 h 1894283"/>
              <a:gd name="connsiteX132" fmla="*/ 2301631 w 2989628"/>
              <a:gd name="connsiteY132" fmla="*/ 314774 h 1894283"/>
              <a:gd name="connsiteX133" fmla="*/ 2324491 w 2989628"/>
              <a:gd name="connsiteY133" fmla="*/ 337634 h 1894283"/>
              <a:gd name="connsiteX134" fmla="*/ 2332111 w 2989628"/>
              <a:gd name="connsiteY134" fmla="*/ 368114 h 1894283"/>
              <a:gd name="connsiteX135" fmla="*/ 2347351 w 2989628"/>
              <a:gd name="connsiteY135" fmla="*/ 413834 h 1894283"/>
              <a:gd name="connsiteX136" fmla="*/ 2362591 w 2989628"/>
              <a:gd name="connsiteY136" fmla="*/ 451934 h 1894283"/>
              <a:gd name="connsiteX137" fmla="*/ 2370211 w 2989628"/>
              <a:gd name="connsiteY137" fmla="*/ 482414 h 1894283"/>
              <a:gd name="connsiteX138" fmla="*/ 2415931 w 2989628"/>
              <a:gd name="connsiteY138" fmla="*/ 558614 h 1894283"/>
              <a:gd name="connsiteX139" fmla="*/ 2431171 w 2989628"/>
              <a:gd name="connsiteY139" fmla="*/ 589094 h 1894283"/>
              <a:gd name="connsiteX140" fmla="*/ 2476891 w 2989628"/>
              <a:gd name="connsiteY140" fmla="*/ 611954 h 1894283"/>
              <a:gd name="connsiteX141" fmla="*/ 2499751 w 2989628"/>
              <a:gd name="connsiteY141" fmla="*/ 627194 h 1894283"/>
              <a:gd name="connsiteX142" fmla="*/ 2537851 w 2989628"/>
              <a:gd name="connsiteY142" fmla="*/ 634814 h 1894283"/>
              <a:gd name="connsiteX143" fmla="*/ 2560711 w 2989628"/>
              <a:gd name="connsiteY143" fmla="*/ 642434 h 1894283"/>
              <a:gd name="connsiteX144" fmla="*/ 2591191 w 2989628"/>
              <a:gd name="connsiteY144" fmla="*/ 688154 h 1894283"/>
              <a:gd name="connsiteX145" fmla="*/ 2583571 w 2989628"/>
              <a:gd name="connsiteY145" fmla="*/ 711014 h 1894283"/>
              <a:gd name="connsiteX146" fmla="*/ 2575951 w 2989628"/>
              <a:gd name="connsiteY146" fmla="*/ 764354 h 1894283"/>
              <a:gd name="connsiteX147" fmla="*/ 2560711 w 2989628"/>
              <a:gd name="connsiteY147" fmla="*/ 810074 h 1894283"/>
              <a:gd name="connsiteX148" fmla="*/ 2568331 w 2989628"/>
              <a:gd name="connsiteY148" fmla="*/ 939614 h 1894283"/>
              <a:gd name="connsiteX149" fmla="*/ 2583571 w 2989628"/>
              <a:gd name="connsiteY149" fmla="*/ 992954 h 1894283"/>
              <a:gd name="connsiteX150" fmla="*/ 2614051 w 2989628"/>
              <a:gd name="connsiteY150" fmla="*/ 1038674 h 1894283"/>
              <a:gd name="connsiteX151" fmla="*/ 2621671 w 2989628"/>
              <a:gd name="connsiteY151" fmla="*/ 1061534 h 1894283"/>
              <a:gd name="connsiteX152" fmla="*/ 2636911 w 2989628"/>
              <a:gd name="connsiteY152" fmla="*/ 1084394 h 1894283"/>
              <a:gd name="connsiteX153" fmla="*/ 2682631 w 2989628"/>
              <a:gd name="connsiteY153" fmla="*/ 1137734 h 1894283"/>
              <a:gd name="connsiteX154" fmla="*/ 2690251 w 2989628"/>
              <a:gd name="connsiteY154" fmla="*/ 1160594 h 1894283"/>
              <a:gd name="connsiteX155" fmla="*/ 2667391 w 2989628"/>
              <a:gd name="connsiteY155" fmla="*/ 1206314 h 1894283"/>
              <a:gd name="connsiteX156" fmla="*/ 2659771 w 2989628"/>
              <a:gd name="connsiteY156" fmla="*/ 1229174 h 1894283"/>
              <a:gd name="connsiteX157" fmla="*/ 2644531 w 2989628"/>
              <a:gd name="connsiteY157" fmla="*/ 1259654 h 1894283"/>
              <a:gd name="connsiteX158" fmla="*/ 2636911 w 2989628"/>
              <a:gd name="connsiteY158" fmla="*/ 1343474 h 1894283"/>
              <a:gd name="connsiteX159" fmla="*/ 2644531 w 2989628"/>
              <a:gd name="connsiteY159" fmla="*/ 1457774 h 1894283"/>
              <a:gd name="connsiteX160" fmla="*/ 2652151 w 2989628"/>
              <a:gd name="connsiteY160" fmla="*/ 1480634 h 1894283"/>
              <a:gd name="connsiteX161" fmla="*/ 2667391 w 2989628"/>
              <a:gd name="connsiteY161" fmla="*/ 1518734 h 1894283"/>
              <a:gd name="connsiteX162" fmla="*/ 2675011 w 2989628"/>
              <a:gd name="connsiteY162" fmla="*/ 1541594 h 1894283"/>
              <a:gd name="connsiteX163" fmla="*/ 2690251 w 2989628"/>
              <a:gd name="connsiteY163" fmla="*/ 1564454 h 1894283"/>
              <a:gd name="connsiteX164" fmla="*/ 2751211 w 2989628"/>
              <a:gd name="connsiteY164" fmla="*/ 1640654 h 1894283"/>
              <a:gd name="connsiteX165" fmla="*/ 2766451 w 2989628"/>
              <a:gd name="connsiteY165" fmla="*/ 1663514 h 1894283"/>
              <a:gd name="connsiteX166" fmla="*/ 2865511 w 2989628"/>
              <a:gd name="connsiteY166" fmla="*/ 1777814 h 1894283"/>
              <a:gd name="connsiteX167" fmla="*/ 2880751 w 2989628"/>
              <a:gd name="connsiteY167" fmla="*/ 1800674 h 1894283"/>
              <a:gd name="connsiteX168" fmla="*/ 2926471 w 2989628"/>
              <a:gd name="connsiteY168" fmla="*/ 1846394 h 1894283"/>
              <a:gd name="connsiteX169" fmla="*/ 2949331 w 2989628"/>
              <a:gd name="connsiteY16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76691 w 2989628"/>
              <a:gd name="connsiteY60" fmla="*/ 1114874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884311 w 2989628"/>
              <a:gd name="connsiteY57" fmla="*/ 802454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906435 w 2989628"/>
              <a:gd name="connsiteY57" fmla="*/ 812180 h 1894283"/>
              <a:gd name="connsiteX58" fmla="*/ 876691 w 2989628"/>
              <a:gd name="connsiteY58" fmla="*/ 909134 h 1894283"/>
              <a:gd name="connsiteX59" fmla="*/ 869071 w 2989628"/>
              <a:gd name="connsiteY59" fmla="*/ 93199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906435 w 2989628"/>
              <a:gd name="connsiteY57" fmla="*/ 812180 h 1894283"/>
              <a:gd name="connsiteX58" fmla="*/ 876691 w 2989628"/>
              <a:gd name="connsiteY58" fmla="*/ 909134 h 1894283"/>
              <a:gd name="connsiteX59" fmla="*/ 878904 w 2989628"/>
              <a:gd name="connsiteY59" fmla="*/ 93588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891931 w 2989628"/>
              <a:gd name="connsiteY56" fmla="*/ 764354 h 1894283"/>
              <a:gd name="connsiteX57" fmla="*/ 906435 w 2989628"/>
              <a:gd name="connsiteY57" fmla="*/ 812180 h 1894283"/>
              <a:gd name="connsiteX58" fmla="*/ 898815 w 2989628"/>
              <a:gd name="connsiteY58" fmla="*/ 878012 h 1894283"/>
              <a:gd name="connsiteX59" fmla="*/ 878904 w 2989628"/>
              <a:gd name="connsiteY59" fmla="*/ 93588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53831 w 2989628"/>
              <a:gd name="connsiteY52" fmla="*/ 665294 h 1894283"/>
              <a:gd name="connsiteX53" fmla="*/ 876691 w 2989628"/>
              <a:gd name="connsiteY53" fmla="*/ 657674 h 1894283"/>
              <a:gd name="connsiteX54" fmla="*/ 914791 w 2989628"/>
              <a:gd name="connsiteY54" fmla="*/ 665294 h 1894283"/>
              <a:gd name="connsiteX55" fmla="*/ 907171 w 2989628"/>
              <a:gd name="connsiteY55" fmla="*/ 711014 h 1894283"/>
              <a:gd name="connsiteX56" fmla="*/ 909138 w 2989628"/>
              <a:gd name="connsiteY56" fmla="*/ 760464 h 1894283"/>
              <a:gd name="connsiteX57" fmla="*/ 906435 w 2989628"/>
              <a:gd name="connsiteY57" fmla="*/ 812180 h 1894283"/>
              <a:gd name="connsiteX58" fmla="*/ 898815 w 2989628"/>
              <a:gd name="connsiteY58" fmla="*/ 878012 h 1894283"/>
              <a:gd name="connsiteX59" fmla="*/ 878904 w 2989628"/>
              <a:gd name="connsiteY59" fmla="*/ 935884 h 1894283"/>
              <a:gd name="connsiteX60" fmla="*/ 891440 w 2989628"/>
              <a:gd name="connsiteY60" fmla="*/ 1044850 h 1894283"/>
              <a:gd name="connsiteX61" fmla="*/ 968131 w 2989628"/>
              <a:gd name="connsiteY61" fmla="*/ 1092014 h 1894283"/>
              <a:gd name="connsiteX62" fmla="*/ 1013851 w 2989628"/>
              <a:gd name="connsiteY62" fmla="*/ 107677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68131 w 2989628"/>
              <a:gd name="connsiteY62" fmla="*/ 1092014 h 1894283"/>
              <a:gd name="connsiteX63" fmla="*/ 1013851 w 2989628"/>
              <a:gd name="connsiteY63" fmla="*/ 1076774 h 1894283"/>
              <a:gd name="connsiteX64" fmla="*/ 1006231 w 2989628"/>
              <a:gd name="connsiteY64" fmla="*/ 1046294 h 1894283"/>
              <a:gd name="connsiteX65" fmla="*/ 960511 w 2989628"/>
              <a:gd name="connsiteY65" fmla="*/ 1031054 h 1894283"/>
              <a:gd name="connsiteX66" fmla="*/ 937651 w 2989628"/>
              <a:gd name="connsiteY66" fmla="*/ 1015814 h 1894283"/>
              <a:gd name="connsiteX67" fmla="*/ 930031 w 2989628"/>
              <a:gd name="connsiteY67" fmla="*/ 992954 h 1894283"/>
              <a:gd name="connsiteX68" fmla="*/ 1021471 w 2989628"/>
              <a:gd name="connsiteY68" fmla="*/ 970094 h 1894283"/>
              <a:gd name="connsiteX69" fmla="*/ 1067191 w 2989628"/>
              <a:gd name="connsiteY69" fmla="*/ 992954 h 1894283"/>
              <a:gd name="connsiteX70" fmla="*/ 1090051 w 2989628"/>
              <a:gd name="connsiteY70" fmla="*/ 1000574 h 1894283"/>
              <a:gd name="connsiteX71" fmla="*/ 1143391 w 2989628"/>
              <a:gd name="connsiteY71" fmla="*/ 1031054 h 1894283"/>
              <a:gd name="connsiteX72" fmla="*/ 1166251 w 2989628"/>
              <a:gd name="connsiteY72" fmla="*/ 1038674 h 1894283"/>
              <a:gd name="connsiteX73" fmla="*/ 1189111 w 2989628"/>
              <a:gd name="connsiteY73" fmla="*/ 1023434 h 1894283"/>
              <a:gd name="connsiteX74" fmla="*/ 1158631 w 2989628"/>
              <a:gd name="connsiteY74" fmla="*/ 939614 h 1894283"/>
              <a:gd name="connsiteX75" fmla="*/ 1143391 w 2989628"/>
              <a:gd name="connsiteY75" fmla="*/ 916754 h 1894283"/>
              <a:gd name="connsiteX76" fmla="*/ 1135771 w 2989628"/>
              <a:gd name="connsiteY76" fmla="*/ 855794 h 1894283"/>
              <a:gd name="connsiteX77" fmla="*/ 1128151 w 2989628"/>
              <a:gd name="connsiteY77" fmla="*/ 825314 h 1894283"/>
              <a:gd name="connsiteX78" fmla="*/ 1158631 w 2989628"/>
              <a:gd name="connsiteY78" fmla="*/ 756734 h 1894283"/>
              <a:gd name="connsiteX79" fmla="*/ 1181491 w 2989628"/>
              <a:gd name="connsiteY79" fmla="*/ 771974 h 1894283"/>
              <a:gd name="connsiteX80" fmla="*/ 1196731 w 2989628"/>
              <a:gd name="connsiteY80" fmla="*/ 794834 h 1894283"/>
              <a:gd name="connsiteX81" fmla="*/ 1204351 w 2989628"/>
              <a:gd name="connsiteY81" fmla="*/ 832934 h 1894283"/>
              <a:gd name="connsiteX82" fmla="*/ 1227211 w 2989628"/>
              <a:gd name="connsiteY82" fmla="*/ 848174 h 1894283"/>
              <a:gd name="connsiteX83" fmla="*/ 1272931 w 2989628"/>
              <a:gd name="connsiteY83" fmla="*/ 863414 h 1894283"/>
              <a:gd name="connsiteX84" fmla="*/ 1234831 w 2989628"/>
              <a:gd name="connsiteY84" fmla="*/ 947234 h 1894283"/>
              <a:gd name="connsiteX85" fmla="*/ 1265311 w 2989628"/>
              <a:gd name="connsiteY85" fmla="*/ 1000574 h 1894283"/>
              <a:gd name="connsiteX86" fmla="*/ 1272931 w 2989628"/>
              <a:gd name="connsiteY86" fmla="*/ 1023434 h 1894283"/>
              <a:gd name="connsiteX87" fmla="*/ 1333891 w 2989628"/>
              <a:gd name="connsiteY87" fmla="*/ 1046294 h 1894283"/>
              <a:gd name="connsiteX88" fmla="*/ 1379611 w 2989628"/>
              <a:gd name="connsiteY88" fmla="*/ 1061534 h 1894283"/>
              <a:gd name="connsiteX89" fmla="*/ 1402471 w 2989628"/>
              <a:gd name="connsiteY89" fmla="*/ 1046294 h 1894283"/>
              <a:gd name="connsiteX90" fmla="*/ 1410091 w 2989628"/>
              <a:gd name="connsiteY90" fmla="*/ 1000574 h 1894283"/>
              <a:gd name="connsiteX91" fmla="*/ 1417711 w 2989628"/>
              <a:gd name="connsiteY91" fmla="*/ 977714 h 1894283"/>
              <a:gd name="connsiteX92" fmla="*/ 1425331 w 2989628"/>
              <a:gd name="connsiteY92" fmla="*/ 947234 h 1894283"/>
              <a:gd name="connsiteX93" fmla="*/ 1463431 w 2989628"/>
              <a:gd name="connsiteY93" fmla="*/ 901514 h 1894283"/>
              <a:gd name="connsiteX94" fmla="*/ 1478671 w 2989628"/>
              <a:gd name="connsiteY94" fmla="*/ 878654 h 1894283"/>
              <a:gd name="connsiteX95" fmla="*/ 1524391 w 2989628"/>
              <a:gd name="connsiteY95" fmla="*/ 855794 h 1894283"/>
              <a:gd name="connsiteX96" fmla="*/ 1554871 w 2989628"/>
              <a:gd name="connsiteY96" fmla="*/ 848174 h 1894283"/>
              <a:gd name="connsiteX97" fmla="*/ 1577731 w 2989628"/>
              <a:gd name="connsiteY97" fmla="*/ 832934 h 1894283"/>
              <a:gd name="connsiteX98" fmla="*/ 1608211 w 2989628"/>
              <a:gd name="connsiteY98" fmla="*/ 825314 h 1894283"/>
              <a:gd name="connsiteX99" fmla="*/ 1631071 w 2989628"/>
              <a:gd name="connsiteY99" fmla="*/ 802454 h 1894283"/>
              <a:gd name="connsiteX100" fmla="*/ 1638691 w 2989628"/>
              <a:gd name="connsiteY100" fmla="*/ 771974 h 1894283"/>
              <a:gd name="connsiteX101" fmla="*/ 1653931 w 2989628"/>
              <a:gd name="connsiteY101" fmla="*/ 749114 h 1894283"/>
              <a:gd name="connsiteX102" fmla="*/ 1661551 w 2989628"/>
              <a:gd name="connsiteY102" fmla="*/ 726254 h 1894283"/>
              <a:gd name="connsiteX103" fmla="*/ 1653931 w 2989628"/>
              <a:gd name="connsiteY103" fmla="*/ 330014 h 1894283"/>
              <a:gd name="connsiteX104" fmla="*/ 1623451 w 2989628"/>
              <a:gd name="connsiteY104" fmla="*/ 284294 h 1894283"/>
              <a:gd name="connsiteX105" fmla="*/ 1608211 w 2989628"/>
              <a:gd name="connsiteY105" fmla="*/ 261434 h 1894283"/>
              <a:gd name="connsiteX106" fmla="*/ 1577731 w 2989628"/>
              <a:gd name="connsiteY106" fmla="*/ 208094 h 1894283"/>
              <a:gd name="connsiteX107" fmla="*/ 1585351 w 2989628"/>
              <a:gd name="connsiteY107" fmla="*/ 185234 h 1894283"/>
              <a:gd name="connsiteX108" fmla="*/ 1608211 w 2989628"/>
              <a:gd name="connsiteY108" fmla="*/ 192854 h 1894283"/>
              <a:gd name="connsiteX109" fmla="*/ 1653931 w 2989628"/>
              <a:gd name="connsiteY109" fmla="*/ 215714 h 1894283"/>
              <a:gd name="connsiteX110" fmla="*/ 1669171 w 2989628"/>
              <a:gd name="connsiteY110" fmla="*/ 192854 h 1894283"/>
              <a:gd name="connsiteX111" fmla="*/ 1661551 w 2989628"/>
              <a:gd name="connsiteY111" fmla="*/ 124274 h 1894283"/>
              <a:gd name="connsiteX112" fmla="*/ 1638691 w 2989628"/>
              <a:gd name="connsiteY112" fmla="*/ 109034 h 1894283"/>
              <a:gd name="connsiteX113" fmla="*/ 1615831 w 2989628"/>
              <a:gd name="connsiteY113" fmla="*/ 101414 h 1894283"/>
              <a:gd name="connsiteX114" fmla="*/ 1592971 w 2989628"/>
              <a:gd name="connsiteY114" fmla="*/ 86174 h 1894283"/>
              <a:gd name="connsiteX115" fmla="*/ 1562491 w 2989628"/>
              <a:gd name="connsiteY115" fmla="*/ 70934 h 1894283"/>
              <a:gd name="connsiteX116" fmla="*/ 1570111 w 2989628"/>
              <a:gd name="connsiteY116" fmla="*/ 2354 h 1894283"/>
              <a:gd name="connsiteX117" fmla="*/ 1592971 w 2989628"/>
              <a:gd name="connsiteY117" fmla="*/ 9974 h 1894283"/>
              <a:gd name="connsiteX118" fmla="*/ 1638691 w 2989628"/>
              <a:gd name="connsiteY118" fmla="*/ 32834 h 1894283"/>
              <a:gd name="connsiteX119" fmla="*/ 1692031 w 2989628"/>
              <a:gd name="connsiteY119" fmla="*/ 70934 h 1894283"/>
              <a:gd name="connsiteX120" fmla="*/ 1722511 w 2989628"/>
              <a:gd name="connsiteY120" fmla="*/ 78554 h 1894283"/>
              <a:gd name="connsiteX121" fmla="*/ 1737751 w 2989628"/>
              <a:gd name="connsiteY121" fmla="*/ 101414 h 1894283"/>
              <a:gd name="connsiteX122" fmla="*/ 1760611 w 2989628"/>
              <a:gd name="connsiteY122" fmla="*/ 124274 h 1894283"/>
              <a:gd name="connsiteX123" fmla="*/ 1768231 w 2989628"/>
              <a:gd name="connsiteY123" fmla="*/ 147134 h 1894283"/>
              <a:gd name="connsiteX124" fmla="*/ 1791091 w 2989628"/>
              <a:gd name="connsiteY124" fmla="*/ 169994 h 1894283"/>
              <a:gd name="connsiteX125" fmla="*/ 1806331 w 2989628"/>
              <a:gd name="connsiteY125" fmla="*/ 192854 h 1894283"/>
              <a:gd name="connsiteX126" fmla="*/ 1829191 w 2989628"/>
              <a:gd name="connsiteY126" fmla="*/ 200474 h 1894283"/>
              <a:gd name="connsiteX127" fmla="*/ 1882531 w 2989628"/>
              <a:gd name="connsiteY127" fmla="*/ 223334 h 1894283"/>
              <a:gd name="connsiteX128" fmla="*/ 1905391 w 2989628"/>
              <a:gd name="connsiteY128" fmla="*/ 238574 h 1894283"/>
              <a:gd name="connsiteX129" fmla="*/ 1928251 w 2989628"/>
              <a:gd name="connsiteY129" fmla="*/ 246194 h 1894283"/>
              <a:gd name="connsiteX130" fmla="*/ 2233051 w 2989628"/>
              <a:gd name="connsiteY130" fmla="*/ 269054 h 1894283"/>
              <a:gd name="connsiteX131" fmla="*/ 2278771 w 2989628"/>
              <a:gd name="connsiteY131" fmla="*/ 307154 h 1894283"/>
              <a:gd name="connsiteX132" fmla="*/ 2301631 w 2989628"/>
              <a:gd name="connsiteY132" fmla="*/ 314774 h 1894283"/>
              <a:gd name="connsiteX133" fmla="*/ 2324491 w 2989628"/>
              <a:gd name="connsiteY133" fmla="*/ 337634 h 1894283"/>
              <a:gd name="connsiteX134" fmla="*/ 2332111 w 2989628"/>
              <a:gd name="connsiteY134" fmla="*/ 368114 h 1894283"/>
              <a:gd name="connsiteX135" fmla="*/ 2347351 w 2989628"/>
              <a:gd name="connsiteY135" fmla="*/ 413834 h 1894283"/>
              <a:gd name="connsiteX136" fmla="*/ 2362591 w 2989628"/>
              <a:gd name="connsiteY136" fmla="*/ 451934 h 1894283"/>
              <a:gd name="connsiteX137" fmla="*/ 2370211 w 2989628"/>
              <a:gd name="connsiteY137" fmla="*/ 482414 h 1894283"/>
              <a:gd name="connsiteX138" fmla="*/ 2415931 w 2989628"/>
              <a:gd name="connsiteY138" fmla="*/ 558614 h 1894283"/>
              <a:gd name="connsiteX139" fmla="*/ 2431171 w 2989628"/>
              <a:gd name="connsiteY139" fmla="*/ 589094 h 1894283"/>
              <a:gd name="connsiteX140" fmla="*/ 2476891 w 2989628"/>
              <a:gd name="connsiteY140" fmla="*/ 611954 h 1894283"/>
              <a:gd name="connsiteX141" fmla="*/ 2499751 w 2989628"/>
              <a:gd name="connsiteY141" fmla="*/ 627194 h 1894283"/>
              <a:gd name="connsiteX142" fmla="*/ 2537851 w 2989628"/>
              <a:gd name="connsiteY142" fmla="*/ 634814 h 1894283"/>
              <a:gd name="connsiteX143" fmla="*/ 2560711 w 2989628"/>
              <a:gd name="connsiteY143" fmla="*/ 642434 h 1894283"/>
              <a:gd name="connsiteX144" fmla="*/ 2591191 w 2989628"/>
              <a:gd name="connsiteY144" fmla="*/ 688154 h 1894283"/>
              <a:gd name="connsiteX145" fmla="*/ 2583571 w 2989628"/>
              <a:gd name="connsiteY145" fmla="*/ 711014 h 1894283"/>
              <a:gd name="connsiteX146" fmla="*/ 2575951 w 2989628"/>
              <a:gd name="connsiteY146" fmla="*/ 764354 h 1894283"/>
              <a:gd name="connsiteX147" fmla="*/ 2560711 w 2989628"/>
              <a:gd name="connsiteY147" fmla="*/ 810074 h 1894283"/>
              <a:gd name="connsiteX148" fmla="*/ 2568331 w 2989628"/>
              <a:gd name="connsiteY148" fmla="*/ 939614 h 1894283"/>
              <a:gd name="connsiteX149" fmla="*/ 2583571 w 2989628"/>
              <a:gd name="connsiteY149" fmla="*/ 992954 h 1894283"/>
              <a:gd name="connsiteX150" fmla="*/ 2614051 w 2989628"/>
              <a:gd name="connsiteY150" fmla="*/ 1038674 h 1894283"/>
              <a:gd name="connsiteX151" fmla="*/ 2621671 w 2989628"/>
              <a:gd name="connsiteY151" fmla="*/ 1061534 h 1894283"/>
              <a:gd name="connsiteX152" fmla="*/ 2636911 w 2989628"/>
              <a:gd name="connsiteY152" fmla="*/ 1084394 h 1894283"/>
              <a:gd name="connsiteX153" fmla="*/ 2682631 w 2989628"/>
              <a:gd name="connsiteY153" fmla="*/ 1137734 h 1894283"/>
              <a:gd name="connsiteX154" fmla="*/ 2690251 w 2989628"/>
              <a:gd name="connsiteY154" fmla="*/ 1160594 h 1894283"/>
              <a:gd name="connsiteX155" fmla="*/ 2667391 w 2989628"/>
              <a:gd name="connsiteY155" fmla="*/ 1206314 h 1894283"/>
              <a:gd name="connsiteX156" fmla="*/ 2659771 w 2989628"/>
              <a:gd name="connsiteY156" fmla="*/ 1229174 h 1894283"/>
              <a:gd name="connsiteX157" fmla="*/ 2644531 w 2989628"/>
              <a:gd name="connsiteY157" fmla="*/ 1259654 h 1894283"/>
              <a:gd name="connsiteX158" fmla="*/ 2636911 w 2989628"/>
              <a:gd name="connsiteY158" fmla="*/ 1343474 h 1894283"/>
              <a:gd name="connsiteX159" fmla="*/ 2644531 w 2989628"/>
              <a:gd name="connsiteY159" fmla="*/ 1457774 h 1894283"/>
              <a:gd name="connsiteX160" fmla="*/ 2652151 w 2989628"/>
              <a:gd name="connsiteY160" fmla="*/ 1480634 h 1894283"/>
              <a:gd name="connsiteX161" fmla="*/ 2667391 w 2989628"/>
              <a:gd name="connsiteY161" fmla="*/ 1518734 h 1894283"/>
              <a:gd name="connsiteX162" fmla="*/ 2675011 w 2989628"/>
              <a:gd name="connsiteY162" fmla="*/ 1541594 h 1894283"/>
              <a:gd name="connsiteX163" fmla="*/ 2690251 w 2989628"/>
              <a:gd name="connsiteY163" fmla="*/ 1564454 h 1894283"/>
              <a:gd name="connsiteX164" fmla="*/ 2751211 w 2989628"/>
              <a:gd name="connsiteY164" fmla="*/ 1640654 h 1894283"/>
              <a:gd name="connsiteX165" fmla="*/ 2766451 w 2989628"/>
              <a:gd name="connsiteY165" fmla="*/ 1663514 h 1894283"/>
              <a:gd name="connsiteX166" fmla="*/ 2865511 w 2989628"/>
              <a:gd name="connsiteY166" fmla="*/ 1777814 h 1894283"/>
              <a:gd name="connsiteX167" fmla="*/ 2880751 w 2989628"/>
              <a:gd name="connsiteY167" fmla="*/ 1800674 h 1894283"/>
              <a:gd name="connsiteX168" fmla="*/ 2926471 w 2989628"/>
              <a:gd name="connsiteY168" fmla="*/ 1846394 h 1894283"/>
              <a:gd name="connsiteX169" fmla="*/ 2949331 w 2989628"/>
              <a:gd name="connsiteY16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68131 w 2989628"/>
              <a:gd name="connsiteY62" fmla="*/ 1092014 h 1894283"/>
              <a:gd name="connsiteX63" fmla="*/ 1006231 w 2989628"/>
              <a:gd name="connsiteY63" fmla="*/ 1046294 h 1894283"/>
              <a:gd name="connsiteX64" fmla="*/ 960511 w 2989628"/>
              <a:gd name="connsiteY64" fmla="*/ 1031054 h 1894283"/>
              <a:gd name="connsiteX65" fmla="*/ 937651 w 2989628"/>
              <a:gd name="connsiteY65" fmla="*/ 1015814 h 1894283"/>
              <a:gd name="connsiteX66" fmla="*/ 930031 w 2989628"/>
              <a:gd name="connsiteY66" fmla="*/ 992954 h 1894283"/>
              <a:gd name="connsiteX67" fmla="*/ 1021471 w 2989628"/>
              <a:gd name="connsiteY67" fmla="*/ 970094 h 1894283"/>
              <a:gd name="connsiteX68" fmla="*/ 1067191 w 2989628"/>
              <a:gd name="connsiteY68" fmla="*/ 992954 h 1894283"/>
              <a:gd name="connsiteX69" fmla="*/ 1090051 w 2989628"/>
              <a:gd name="connsiteY69" fmla="*/ 1000574 h 1894283"/>
              <a:gd name="connsiteX70" fmla="*/ 1143391 w 2989628"/>
              <a:gd name="connsiteY70" fmla="*/ 1031054 h 1894283"/>
              <a:gd name="connsiteX71" fmla="*/ 1166251 w 2989628"/>
              <a:gd name="connsiteY71" fmla="*/ 1038674 h 1894283"/>
              <a:gd name="connsiteX72" fmla="*/ 1189111 w 2989628"/>
              <a:gd name="connsiteY72" fmla="*/ 1023434 h 1894283"/>
              <a:gd name="connsiteX73" fmla="*/ 1158631 w 2989628"/>
              <a:gd name="connsiteY73" fmla="*/ 939614 h 1894283"/>
              <a:gd name="connsiteX74" fmla="*/ 1143391 w 2989628"/>
              <a:gd name="connsiteY74" fmla="*/ 916754 h 1894283"/>
              <a:gd name="connsiteX75" fmla="*/ 1135771 w 2989628"/>
              <a:gd name="connsiteY75" fmla="*/ 855794 h 1894283"/>
              <a:gd name="connsiteX76" fmla="*/ 1128151 w 2989628"/>
              <a:gd name="connsiteY76" fmla="*/ 825314 h 1894283"/>
              <a:gd name="connsiteX77" fmla="*/ 1158631 w 2989628"/>
              <a:gd name="connsiteY77" fmla="*/ 756734 h 1894283"/>
              <a:gd name="connsiteX78" fmla="*/ 1181491 w 2989628"/>
              <a:gd name="connsiteY78" fmla="*/ 771974 h 1894283"/>
              <a:gd name="connsiteX79" fmla="*/ 1196731 w 2989628"/>
              <a:gd name="connsiteY79" fmla="*/ 794834 h 1894283"/>
              <a:gd name="connsiteX80" fmla="*/ 1204351 w 2989628"/>
              <a:gd name="connsiteY80" fmla="*/ 832934 h 1894283"/>
              <a:gd name="connsiteX81" fmla="*/ 1227211 w 2989628"/>
              <a:gd name="connsiteY81" fmla="*/ 848174 h 1894283"/>
              <a:gd name="connsiteX82" fmla="*/ 1272931 w 2989628"/>
              <a:gd name="connsiteY82" fmla="*/ 863414 h 1894283"/>
              <a:gd name="connsiteX83" fmla="*/ 1234831 w 2989628"/>
              <a:gd name="connsiteY83" fmla="*/ 947234 h 1894283"/>
              <a:gd name="connsiteX84" fmla="*/ 1265311 w 2989628"/>
              <a:gd name="connsiteY84" fmla="*/ 1000574 h 1894283"/>
              <a:gd name="connsiteX85" fmla="*/ 1272931 w 2989628"/>
              <a:gd name="connsiteY85" fmla="*/ 1023434 h 1894283"/>
              <a:gd name="connsiteX86" fmla="*/ 1333891 w 2989628"/>
              <a:gd name="connsiteY86" fmla="*/ 1046294 h 1894283"/>
              <a:gd name="connsiteX87" fmla="*/ 1379611 w 2989628"/>
              <a:gd name="connsiteY87" fmla="*/ 1061534 h 1894283"/>
              <a:gd name="connsiteX88" fmla="*/ 1402471 w 2989628"/>
              <a:gd name="connsiteY88" fmla="*/ 1046294 h 1894283"/>
              <a:gd name="connsiteX89" fmla="*/ 1410091 w 2989628"/>
              <a:gd name="connsiteY89" fmla="*/ 1000574 h 1894283"/>
              <a:gd name="connsiteX90" fmla="*/ 1417711 w 2989628"/>
              <a:gd name="connsiteY90" fmla="*/ 977714 h 1894283"/>
              <a:gd name="connsiteX91" fmla="*/ 1425331 w 2989628"/>
              <a:gd name="connsiteY91" fmla="*/ 947234 h 1894283"/>
              <a:gd name="connsiteX92" fmla="*/ 1463431 w 2989628"/>
              <a:gd name="connsiteY92" fmla="*/ 901514 h 1894283"/>
              <a:gd name="connsiteX93" fmla="*/ 1478671 w 2989628"/>
              <a:gd name="connsiteY93" fmla="*/ 878654 h 1894283"/>
              <a:gd name="connsiteX94" fmla="*/ 1524391 w 2989628"/>
              <a:gd name="connsiteY94" fmla="*/ 855794 h 1894283"/>
              <a:gd name="connsiteX95" fmla="*/ 1554871 w 2989628"/>
              <a:gd name="connsiteY95" fmla="*/ 848174 h 1894283"/>
              <a:gd name="connsiteX96" fmla="*/ 1577731 w 2989628"/>
              <a:gd name="connsiteY96" fmla="*/ 832934 h 1894283"/>
              <a:gd name="connsiteX97" fmla="*/ 1608211 w 2989628"/>
              <a:gd name="connsiteY97" fmla="*/ 825314 h 1894283"/>
              <a:gd name="connsiteX98" fmla="*/ 1631071 w 2989628"/>
              <a:gd name="connsiteY98" fmla="*/ 802454 h 1894283"/>
              <a:gd name="connsiteX99" fmla="*/ 1638691 w 2989628"/>
              <a:gd name="connsiteY99" fmla="*/ 771974 h 1894283"/>
              <a:gd name="connsiteX100" fmla="*/ 1653931 w 2989628"/>
              <a:gd name="connsiteY100" fmla="*/ 749114 h 1894283"/>
              <a:gd name="connsiteX101" fmla="*/ 1661551 w 2989628"/>
              <a:gd name="connsiteY101" fmla="*/ 726254 h 1894283"/>
              <a:gd name="connsiteX102" fmla="*/ 1653931 w 2989628"/>
              <a:gd name="connsiteY102" fmla="*/ 330014 h 1894283"/>
              <a:gd name="connsiteX103" fmla="*/ 1623451 w 2989628"/>
              <a:gd name="connsiteY103" fmla="*/ 284294 h 1894283"/>
              <a:gd name="connsiteX104" fmla="*/ 1608211 w 2989628"/>
              <a:gd name="connsiteY104" fmla="*/ 261434 h 1894283"/>
              <a:gd name="connsiteX105" fmla="*/ 1577731 w 2989628"/>
              <a:gd name="connsiteY105" fmla="*/ 208094 h 1894283"/>
              <a:gd name="connsiteX106" fmla="*/ 1585351 w 2989628"/>
              <a:gd name="connsiteY106" fmla="*/ 185234 h 1894283"/>
              <a:gd name="connsiteX107" fmla="*/ 1608211 w 2989628"/>
              <a:gd name="connsiteY107" fmla="*/ 192854 h 1894283"/>
              <a:gd name="connsiteX108" fmla="*/ 1653931 w 2989628"/>
              <a:gd name="connsiteY108" fmla="*/ 215714 h 1894283"/>
              <a:gd name="connsiteX109" fmla="*/ 1669171 w 2989628"/>
              <a:gd name="connsiteY109" fmla="*/ 192854 h 1894283"/>
              <a:gd name="connsiteX110" fmla="*/ 1661551 w 2989628"/>
              <a:gd name="connsiteY110" fmla="*/ 124274 h 1894283"/>
              <a:gd name="connsiteX111" fmla="*/ 1638691 w 2989628"/>
              <a:gd name="connsiteY111" fmla="*/ 109034 h 1894283"/>
              <a:gd name="connsiteX112" fmla="*/ 1615831 w 2989628"/>
              <a:gd name="connsiteY112" fmla="*/ 101414 h 1894283"/>
              <a:gd name="connsiteX113" fmla="*/ 1592971 w 2989628"/>
              <a:gd name="connsiteY113" fmla="*/ 86174 h 1894283"/>
              <a:gd name="connsiteX114" fmla="*/ 1562491 w 2989628"/>
              <a:gd name="connsiteY114" fmla="*/ 70934 h 1894283"/>
              <a:gd name="connsiteX115" fmla="*/ 1570111 w 2989628"/>
              <a:gd name="connsiteY115" fmla="*/ 2354 h 1894283"/>
              <a:gd name="connsiteX116" fmla="*/ 1592971 w 2989628"/>
              <a:gd name="connsiteY116" fmla="*/ 9974 h 1894283"/>
              <a:gd name="connsiteX117" fmla="*/ 1638691 w 2989628"/>
              <a:gd name="connsiteY117" fmla="*/ 32834 h 1894283"/>
              <a:gd name="connsiteX118" fmla="*/ 1692031 w 2989628"/>
              <a:gd name="connsiteY118" fmla="*/ 70934 h 1894283"/>
              <a:gd name="connsiteX119" fmla="*/ 1722511 w 2989628"/>
              <a:gd name="connsiteY119" fmla="*/ 78554 h 1894283"/>
              <a:gd name="connsiteX120" fmla="*/ 1737751 w 2989628"/>
              <a:gd name="connsiteY120" fmla="*/ 101414 h 1894283"/>
              <a:gd name="connsiteX121" fmla="*/ 1760611 w 2989628"/>
              <a:gd name="connsiteY121" fmla="*/ 124274 h 1894283"/>
              <a:gd name="connsiteX122" fmla="*/ 1768231 w 2989628"/>
              <a:gd name="connsiteY122" fmla="*/ 147134 h 1894283"/>
              <a:gd name="connsiteX123" fmla="*/ 1791091 w 2989628"/>
              <a:gd name="connsiteY123" fmla="*/ 169994 h 1894283"/>
              <a:gd name="connsiteX124" fmla="*/ 1806331 w 2989628"/>
              <a:gd name="connsiteY124" fmla="*/ 192854 h 1894283"/>
              <a:gd name="connsiteX125" fmla="*/ 1829191 w 2989628"/>
              <a:gd name="connsiteY125" fmla="*/ 200474 h 1894283"/>
              <a:gd name="connsiteX126" fmla="*/ 1882531 w 2989628"/>
              <a:gd name="connsiteY126" fmla="*/ 223334 h 1894283"/>
              <a:gd name="connsiteX127" fmla="*/ 1905391 w 2989628"/>
              <a:gd name="connsiteY127" fmla="*/ 238574 h 1894283"/>
              <a:gd name="connsiteX128" fmla="*/ 1928251 w 2989628"/>
              <a:gd name="connsiteY128" fmla="*/ 246194 h 1894283"/>
              <a:gd name="connsiteX129" fmla="*/ 2233051 w 2989628"/>
              <a:gd name="connsiteY129" fmla="*/ 269054 h 1894283"/>
              <a:gd name="connsiteX130" fmla="*/ 2278771 w 2989628"/>
              <a:gd name="connsiteY130" fmla="*/ 307154 h 1894283"/>
              <a:gd name="connsiteX131" fmla="*/ 2301631 w 2989628"/>
              <a:gd name="connsiteY131" fmla="*/ 314774 h 1894283"/>
              <a:gd name="connsiteX132" fmla="*/ 2324491 w 2989628"/>
              <a:gd name="connsiteY132" fmla="*/ 337634 h 1894283"/>
              <a:gd name="connsiteX133" fmla="*/ 2332111 w 2989628"/>
              <a:gd name="connsiteY133" fmla="*/ 368114 h 1894283"/>
              <a:gd name="connsiteX134" fmla="*/ 2347351 w 2989628"/>
              <a:gd name="connsiteY134" fmla="*/ 413834 h 1894283"/>
              <a:gd name="connsiteX135" fmla="*/ 2362591 w 2989628"/>
              <a:gd name="connsiteY135" fmla="*/ 451934 h 1894283"/>
              <a:gd name="connsiteX136" fmla="*/ 2370211 w 2989628"/>
              <a:gd name="connsiteY136" fmla="*/ 482414 h 1894283"/>
              <a:gd name="connsiteX137" fmla="*/ 2415931 w 2989628"/>
              <a:gd name="connsiteY137" fmla="*/ 558614 h 1894283"/>
              <a:gd name="connsiteX138" fmla="*/ 2431171 w 2989628"/>
              <a:gd name="connsiteY138" fmla="*/ 589094 h 1894283"/>
              <a:gd name="connsiteX139" fmla="*/ 2476891 w 2989628"/>
              <a:gd name="connsiteY139" fmla="*/ 611954 h 1894283"/>
              <a:gd name="connsiteX140" fmla="*/ 2499751 w 2989628"/>
              <a:gd name="connsiteY140" fmla="*/ 627194 h 1894283"/>
              <a:gd name="connsiteX141" fmla="*/ 2537851 w 2989628"/>
              <a:gd name="connsiteY141" fmla="*/ 634814 h 1894283"/>
              <a:gd name="connsiteX142" fmla="*/ 2560711 w 2989628"/>
              <a:gd name="connsiteY142" fmla="*/ 642434 h 1894283"/>
              <a:gd name="connsiteX143" fmla="*/ 2591191 w 2989628"/>
              <a:gd name="connsiteY143" fmla="*/ 688154 h 1894283"/>
              <a:gd name="connsiteX144" fmla="*/ 2583571 w 2989628"/>
              <a:gd name="connsiteY144" fmla="*/ 711014 h 1894283"/>
              <a:gd name="connsiteX145" fmla="*/ 2575951 w 2989628"/>
              <a:gd name="connsiteY145" fmla="*/ 764354 h 1894283"/>
              <a:gd name="connsiteX146" fmla="*/ 2560711 w 2989628"/>
              <a:gd name="connsiteY146" fmla="*/ 810074 h 1894283"/>
              <a:gd name="connsiteX147" fmla="*/ 2568331 w 2989628"/>
              <a:gd name="connsiteY147" fmla="*/ 939614 h 1894283"/>
              <a:gd name="connsiteX148" fmla="*/ 2583571 w 2989628"/>
              <a:gd name="connsiteY148" fmla="*/ 992954 h 1894283"/>
              <a:gd name="connsiteX149" fmla="*/ 2614051 w 2989628"/>
              <a:gd name="connsiteY149" fmla="*/ 1038674 h 1894283"/>
              <a:gd name="connsiteX150" fmla="*/ 2621671 w 2989628"/>
              <a:gd name="connsiteY150" fmla="*/ 1061534 h 1894283"/>
              <a:gd name="connsiteX151" fmla="*/ 2636911 w 2989628"/>
              <a:gd name="connsiteY151" fmla="*/ 1084394 h 1894283"/>
              <a:gd name="connsiteX152" fmla="*/ 2682631 w 2989628"/>
              <a:gd name="connsiteY152" fmla="*/ 1137734 h 1894283"/>
              <a:gd name="connsiteX153" fmla="*/ 2690251 w 2989628"/>
              <a:gd name="connsiteY153" fmla="*/ 1160594 h 1894283"/>
              <a:gd name="connsiteX154" fmla="*/ 2667391 w 2989628"/>
              <a:gd name="connsiteY154" fmla="*/ 1206314 h 1894283"/>
              <a:gd name="connsiteX155" fmla="*/ 2659771 w 2989628"/>
              <a:gd name="connsiteY155" fmla="*/ 1229174 h 1894283"/>
              <a:gd name="connsiteX156" fmla="*/ 2644531 w 2989628"/>
              <a:gd name="connsiteY156" fmla="*/ 1259654 h 1894283"/>
              <a:gd name="connsiteX157" fmla="*/ 2636911 w 2989628"/>
              <a:gd name="connsiteY157" fmla="*/ 1343474 h 1894283"/>
              <a:gd name="connsiteX158" fmla="*/ 2644531 w 2989628"/>
              <a:gd name="connsiteY158" fmla="*/ 1457774 h 1894283"/>
              <a:gd name="connsiteX159" fmla="*/ 2652151 w 2989628"/>
              <a:gd name="connsiteY159" fmla="*/ 1480634 h 1894283"/>
              <a:gd name="connsiteX160" fmla="*/ 2667391 w 2989628"/>
              <a:gd name="connsiteY160" fmla="*/ 1518734 h 1894283"/>
              <a:gd name="connsiteX161" fmla="*/ 2675011 w 2989628"/>
              <a:gd name="connsiteY161" fmla="*/ 1541594 h 1894283"/>
              <a:gd name="connsiteX162" fmla="*/ 2690251 w 2989628"/>
              <a:gd name="connsiteY162" fmla="*/ 1564454 h 1894283"/>
              <a:gd name="connsiteX163" fmla="*/ 2751211 w 2989628"/>
              <a:gd name="connsiteY163" fmla="*/ 1640654 h 1894283"/>
              <a:gd name="connsiteX164" fmla="*/ 2766451 w 2989628"/>
              <a:gd name="connsiteY164" fmla="*/ 1663514 h 1894283"/>
              <a:gd name="connsiteX165" fmla="*/ 2865511 w 2989628"/>
              <a:gd name="connsiteY165" fmla="*/ 1777814 h 1894283"/>
              <a:gd name="connsiteX166" fmla="*/ 2880751 w 2989628"/>
              <a:gd name="connsiteY166" fmla="*/ 1800674 h 1894283"/>
              <a:gd name="connsiteX167" fmla="*/ 2926471 w 2989628"/>
              <a:gd name="connsiteY167" fmla="*/ 1846394 h 1894283"/>
              <a:gd name="connsiteX168" fmla="*/ 2949331 w 2989628"/>
              <a:gd name="connsiteY16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1006231 w 2989628"/>
              <a:gd name="connsiteY62" fmla="*/ 1046294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1021471 w 2989628"/>
              <a:gd name="connsiteY66" fmla="*/ 970094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66251 w 2989628"/>
              <a:gd name="connsiteY70" fmla="*/ 1038674 h 1894283"/>
              <a:gd name="connsiteX71" fmla="*/ 1189111 w 2989628"/>
              <a:gd name="connsiteY71" fmla="*/ 1023434 h 1894283"/>
              <a:gd name="connsiteX72" fmla="*/ 1158631 w 2989628"/>
              <a:gd name="connsiteY72" fmla="*/ 939614 h 1894283"/>
              <a:gd name="connsiteX73" fmla="*/ 1143391 w 2989628"/>
              <a:gd name="connsiteY73" fmla="*/ 916754 h 1894283"/>
              <a:gd name="connsiteX74" fmla="*/ 1135771 w 2989628"/>
              <a:gd name="connsiteY74" fmla="*/ 855794 h 1894283"/>
              <a:gd name="connsiteX75" fmla="*/ 1128151 w 2989628"/>
              <a:gd name="connsiteY75" fmla="*/ 825314 h 1894283"/>
              <a:gd name="connsiteX76" fmla="*/ 1158631 w 2989628"/>
              <a:gd name="connsiteY76" fmla="*/ 756734 h 1894283"/>
              <a:gd name="connsiteX77" fmla="*/ 1181491 w 2989628"/>
              <a:gd name="connsiteY77" fmla="*/ 771974 h 1894283"/>
              <a:gd name="connsiteX78" fmla="*/ 1196731 w 2989628"/>
              <a:gd name="connsiteY78" fmla="*/ 794834 h 1894283"/>
              <a:gd name="connsiteX79" fmla="*/ 1204351 w 2989628"/>
              <a:gd name="connsiteY79" fmla="*/ 832934 h 1894283"/>
              <a:gd name="connsiteX80" fmla="*/ 1227211 w 2989628"/>
              <a:gd name="connsiteY80" fmla="*/ 848174 h 1894283"/>
              <a:gd name="connsiteX81" fmla="*/ 1272931 w 2989628"/>
              <a:gd name="connsiteY81" fmla="*/ 863414 h 1894283"/>
              <a:gd name="connsiteX82" fmla="*/ 1234831 w 2989628"/>
              <a:gd name="connsiteY82" fmla="*/ 947234 h 1894283"/>
              <a:gd name="connsiteX83" fmla="*/ 1265311 w 2989628"/>
              <a:gd name="connsiteY83" fmla="*/ 1000574 h 1894283"/>
              <a:gd name="connsiteX84" fmla="*/ 1272931 w 2989628"/>
              <a:gd name="connsiteY84" fmla="*/ 1023434 h 1894283"/>
              <a:gd name="connsiteX85" fmla="*/ 1333891 w 2989628"/>
              <a:gd name="connsiteY85" fmla="*/ 1046294 h 1894283"/>
              <a:gd name="connsiteX86" fmla="*/ 1379611 w 2989628"/>
              <a:gd name="connsiteY86" fmla="*/ 1061534 h 1894283"/>
              <a:gd name="connsiteX87" fmla="*/ 1402471 w 2989628"/>
              <a:gd name="connsiteY87" fmla="*/ 1046294 h 1894283"/>
              <a:gd name="connsiteX88" fmla="*/ 1410091 w 2989628"/>
              <a:gd name="connsiteY88" fmla="*/ 1000574 h 1894283"/>
              <a:gd name="connsiteX89" fmla="*/ 1417711 w 2989628"/>
              <a:gd name="connsiteY89" fmla="*/ 977714 h 1894283"/>
              <a:gd name="connsiteX90" fmla="*/ 1425331 w 2989628"/>
              <a:gd name="connsiteY90" fmla="*/ 947234 h 1894283"/>
              <a:gd name="connsiteX91" fmla="*/ 1463431 w 2989628"/>
              <a:gd name="connsiteY91" fmla="*/ 901514 h 1894283"/>
              <a:gd name="connsiteX92" fmla="*/ 1478671 w 2989628"/>
              <a:gd name="connsiteY92" fmla="*/ 878654 h 1894283"/>
              <a:gd name="connsiteX93" fmla="*/ 1524391 w 2989628"/>
              <a:gd name="connsiteY93" fmla="*/ 855794 h 1894283"/>
              <a:gd name="connsiteX94" fmla="*/ 1554871 w 2989628"/>
              <a:gd name="connsiteY94" fmla="*/ 848174 h 1894283"/>
              <a:gd name="connsiteX95" fmla="*/ 1577731 w 2989628"/>
              <a:gd name="connsiteY95" fmla="*/ 832934 h 1894283"/>
              <a:gd name="connsiteX96" fmla="*/ 1608211 w 2989628"/>
              <a:gd name="connsiteY96" fmla="*/ 825314 h 1894283"/>
              <a:gd name="connsiteX97" fmla="*/ 1631071 w 2989628"/>
              <a:gd name="connsiteY97" fmla="*/ 802454 h 1894283"/>
              <a:gd name="connsiteX98" fmla="*/ 1638691 w 2989628"/>
              <a:gd name="connsiteY98" fmla="*/ 771974 h 1894283"/>
              <a:gd name="connsiteX99" fmla="*/ 1653931 w 2989628"/>
              <a:gd name="connsiteY99" fmla="*/ 749114 h 1894283"/>
              <a:gd name="connsiteX100" fmla="*/ 1661551 w 2989628"/>
              <a:gd name="connsiteY100" fmla="*/ 726254 h 1894283"/>
              <a:gd name="connsiteX101" fmla="*/ 1653931 w 2989628"/>
              <a:gd name="connsiteY101" fmla="*/ 330014 h 1894283"/>
              <a:gd name="connsiteX102" fmla="*/ 1623451 w 2989628"/>
              <a:gd name="connsiteY102" fmla="*/ 284294 h 1894283"/>
              <a:gd name="connsiteX103" fmla="*/ 1608211 w 2989628"/>
              <a:gd name="connsiteY103" fmla="*/ 261434 h 1894283"/>
              <a:gd name="connsiteX104" fmla="*/ 1577731 w 2989628"/>
              <a:gd name="connsiteY104" fmla="*/ 208094 h 1894283"/>
              <a:gd name="connsiteX105" fmla="*/ 1585351 w 2989628"/>
              <a:gd name="connsiteY105" fmla="*/ 185234 h 1894283"/>
              <a:gd name="connsiteX106" fmla="*/ 1608211 w 2989628"/>
              <a:gd name="connsiteY106" fmla="*/ 192854 h 1894283"/>
              <a:gd name="connsiteX107" fmla="*/ 1653931 w 2989628"/>
              <a:gd name="connsiteY107" fmla="*/ 215714 h 1894283"/>
              <a:gd name="connsiteX108" fmla="*/ 1669171 w 2989628"/>
              <a:gd name="connsiteY108" fmla="*/ 192854 h 1894283"/>
              <a:gd name="connsiteX109" fmla="*/ 1661551 w 2989628"/>
              <a:gd name="connsiteY109" fmla="*/ 124274 h 1894283"/>
              <a:gd name="connsiteX110" fmla="*/ 1638691 w 2989628"/>
              <a:gd name="connsiteY110" fmla="*/ 109034 h 1894283"/>
              <a:gd name="connsiteX111" fmla="*/ 1615831 w 2989628"/>
              <a:gd name="connsiteY111" fmla="*/ 101414 h 1894283"/>
              <a:gd name="connsiteX112" fmla="*/ 1592971 w 2989628"/>
              <a:gd name="connsiteY112" fmla="*/ 86174 h 1894283"/>
              <a:gd name="connsiteX113" fmla="*/ 1562491 w 2989628"/>
              <a:gd name="connsiteY113" fmla="*/ 70934 h 1894283"/>
              <a:gd name="connsiteX114" fmla="*/ 1570111 w 2989628"/>
              <a:gd name="connsiteY114" fmla="*/ 2354 h 1894283"/>
              <a:gd name="connsiteX115" fmla="*/ 1592971 w 2989628"/>
              <a:gd name="connsiteY115" fmla="*/ 9974 h 1894283"/>
              <a:gd name="connsiteX116" fmla="*/ 1638691 w 2989628"/>
              <a:gd name="connsiteY116" fmla="*/ 32834 h 1894283"/>
              <a:gd name="connsiteX117" fmla="*/ 1692031 w 2989628"/>
              <a:gd name="connsiteY117" fmla="*/ 70934 h 1894283"/>
              <a:gd name="connsiteX118" fmla="*/ 1722511 w 2989628"/>
              <a:gd name="connsiteY118" fmla="*/ 78554 h 1894283"/>
              <a:gd name="connsiteX119" fmla="*/ 1737751 w 2989628"/>
              <a:gd name="connsiteY119" fmla="*/ 101414 h 1894283"/>
              <a:gd name="connsiteX120" fmla="*/ 1760611 w 2989628"/>
              <a:gd name="connsiteY120" fmla="*/ 124274 h 1894283"/>
              <a:gd name="connsiteX121" fmla="*/ 1768231 w 2989628"/>
              <a:gd name="connsiteY121" fmla="*/ 147134 h 1894283"/>
              <a:gd name="connsiteX122" fmla="*/ 1791091 w 2989628"/>
              <a:gd name="connsiteY122" fmla="*/ 169994 h 1894283"/>
              <a:gd name="connsiteX123" fmla="*/ 1806331 w 2989628"/>
              <a:gd name="connsiteY123" fmla="*/ 192854 h 1894283"/>
              <a:gd name="connsiteX124" fmla="*/ 1829191 w 2989628"/>
              <a:gd name="connsiteY124" fmla="*/ 200474 h 1894283"/>
              <a:gd name="connsiteX125" fmla="*/ 1882531 w 2989628"/>
              <a:gd name="connsiteY125" fmla="*/ 223334 h 1894283"/>
              <a:gd name="connsiteX126" fmla="*/ 1905391 w 2989628"/>
              <a:gd name="connsiteY126" fmla="*/ 238574 h 1894283"/>
              <a:gd name="connsiteX127" fmla="*/ 1928251 w 2989628"/>
              <a:gd name="connsiteY127" fmla="*/ 246194 h 1894283"/>
              <a:gd name="connsiteX128" fmla="*/ 2233051 w 2989628"/>
              <a:gd name="connsiteY128" fmla="*/ 269054 h 1894283"/>
              <a:gd name="connsiteX129" fmla="*/ 2278771 w 2989628"/>
              <a:gd name="connsiteY129" fmla="*/ 307154 h 1894283"/>
              <a:gd name="connsiteX130" fmla="*/ 2301631 w 2989628"/>
              <a:gd name="connsiteY130" fmla="*/ 314774 h 1894283"/>
              <a:gd name="connsiteX131" fmla="*/ 2324491 w 2989628"/>
              <a:gd name="connsiteY131" fmla="*/ 337634 h 1894283"/>
              <a:gd name="connsiteX132" fmla="*/ 2332111 w 2989628"/>
              <a:gd name="connsiteY132" fmla="*/ 368114 h 1894283"/>
              <a:gd name="connsiteX133" fmla="*/ 2347351 w 2989628"/>
              <a:gd name="connsiteY133" fmla="*/ 413834 h 1894283"/>
              <a:gd name="connsiteX134" fmla="*/ 2362591 w 2989628"/>
              <a:gd name="connsiteY134" fmla="*/ 451934 h 1894283"/>
              <a:gd name="connsiteX135" fmla="*/ 2370211 w 2989628"/>
              <a:gd name="connsiteY135" fmla="*/ 482414 h 1894283"/>
              <a:gd name="connsiteX136" fmla="*/ 2415931 w 2989628"/>
              <a:gd name="connsiteY136" fmla="*/ 558614 h 1894283"/>
              <a:gd name="connsiteX137" fmla="*/ 2431171 w 2989628"/>
              <a:gd name="connsiteY137" fmla="*/ 589094 h 1894283"/>
              <a:gd name="connsiteX138" fmla="*/ 2476891 w 2989628"/>
              <a:gd name="connsiteY138" fmla="*/ 611954 h 1894283"/>
              <a:gd name="connsiteX139" fmla="*/ 2499751 w 2989628"/>
              <a:gd name="connsiteY139" fmla="*/ 627194 h 1894283"/>
              <a:gd name="connsiteX140" fmla="*/ 2537851 w 2989628"/>
              <a:gd name="connsiteY140" fmla="*/ 634814 h 1894283"/>
              <a:gd name="connsiteX141" fmla="*/ 2560711 w 2989628"/>
              <a:gd name="connsiteY141" fmla="*/ 642434 h 1894283"/>
              <a:gd name="connsiteX142" fmla="*/ 2591191 w 2989628"/>
              <a:gd name="connsiteY142" fmla="*/ 688154 h 1894283"/>
              <a:gd name="connsiteX143" fmla="*/ 2583571 w 2989628"/>
              <a:gd name="connsiteY143" fmla="*/ 711014 h 1894283"/>
              <a:gd name="connsiteX144" fmla="*/ 2575951 w 2989628"/>
              <a:gd name="connsiteY144" fmla="*/ 764354 h 1894283"/>
              <a:gd name="connsiteX145" fmla="*/ 2560711 w 2989628"/>
              <a:gd name="connsiteY145" fmla="*/ 810074 h 1894283"/>
              <a:gd name="connsiteX146" fmla="*/ 2568331 w 2989628"/>
              <a:gd name="connsiteY146" fmla="*/ 939614 h 1894283"/>
              <a:gd name="connsiteX147" fmla="*/ 2583571 w 2989628"/>
              <a:gd name="connsiteY147" fmla="*/ 992954 h 1894283"/>
              <a:gd name="connsiteX148" fmla="*/ 2614051 w 2989628"/>
              <a:gd name="connsiteY148" fmla="*/ 1038674 h 1894283"/>
              <a:gd name="connsiteX149" fmla="*/ 2621671 w 2989628"/>
              <a:gd name="connsiteY149" fmla="*/ 1061534 h 1894283"/>
              <a:gd name="connsiteX150" fmla="*/ 2636911 w 2989628"/>
              <a:gd name="connsiteY150" fmla="*/ 1084394 h 1894283"/>
              <a:gd name="connsiteX151" fmla="*/ 2682631 w 2989628"/>
              <a:gd name="connsiteY151" fmla="*/ 1137734 h 1894283"/>
              <a:gd name="connsiteX152" fmla="*/ 2690251 w 2989628"/>
              <a:gd name="connsiteY152" fmla="*/ 1160594 h 1894283"/>
              <a:gd name="connsiteX153" fmla="*/ 2667391 w 2989628"/>
              <a:gd name="connsiteY153" fmla="*/ 1206314 h 1894283"/>
              <a:gd name="connsiteX154" fmla="*/ 2659771 w 2989628"/>
              <a:gd name="connsiteY154" fmla="*/ 1229174 h 1894283"/>
              <a:gd name="connsiteX155" fmla="*/ 2644531 w 2989628"/>
              <a:gd name="connsiteY155" fmla="*/ 1259654 h 1894283"/>
              <a:gd name="connsiteX156" fmla="*/ 2636911 w 2989628"/>
              <a:gd name="connsiteY156" fmla="*/ 1343474 h 1894283"/>
              <a:gd name="connsiteX157" fmla="*/ 2644531 w 2989628"/>
              <a:gd name="connsiteY157" fmla="*/ 1457774 h 1894283"/>
              <a:gd name="connsiteX158" fmla="*/ 2652151 w 2989628"/>
              <a:gd name="connsiteY158" fmla="*/ 1480634 h 1894283"/>
              <a:gd name="connsiteX159" fmla="*/ 2667391 w 2989628"/>
              <a:gd name="connsiteY159" fmla="*/ 1518734 h 1894283"/>
              <a:gd name="connsiteX160" fmla="*/ 2675011 w 2989628"/>
              <a:gd name="connsiteY160" fmla="*/ 1541594 h 1894283"/>
              <a:gd name="connsiteX161" fmla="*/ 2690251 w 2989628"/>
              <a:gd name="connsiteY161" fmla="*/ 1564454 h 1894283"/>
              <a:gd name="connsiteX162" fmla="*/ 2751211 w 2989628"/>
              <a:gd name="connsiteY162" fmla="*/ 1640654 h 1894283"/>
              <a:gd name="connsiteX163" fmla="*/ 2766451 w 2989628"/>
              <a:gd name="connsiteY163" fmla="*/ 1663514 h 1894283"/>
              <a:gd name="connsiteX164" fmla="*/ 2865511 w 2989628"/>
              <a:gd name="connsiteY164" fmla="*/ 1777814 h 1894283"/>
              <a:gd name="connsiteX165" fmla="*/ 2880751 w 2989628"/>
              <a:gd name="connsiteY165" fmla="*/ 1800674 h 1894283"/>
              <a:gd name="connsiteX166" fmla="*/ 2926471 w 2989628"/>
              <a:gd name="connsiteY166" fmla="*/ 1846394 h 1894283"/>
              <a:gd name="connsiteX167" fmla="*/ 2949331 w 2989628"/>
              <a:gd name="connsiteY16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1021471 w 2989628"/>
              <a:gd name="connsiteY66" fmla="*/ 970094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66251 w 2989628"/>
              <a:gd name="connsiteY70" fmla="*/ 1038674 h 1894283"/>
              <a:gd name="connsiteX71" fmla="*/ 1189111 w 2989628"/>
              <a:gd name="connsiteY71" fmla="*/ 1023434 h 1894283"/>
              <a:gd name="connsiteX72" fmla="*/ 1158631 w 2989628"/>
              <a:gd name="connsiteY72" fmla="*/ 939614 h 1894283"/>
              <a:gd name="connsiteX73" fmla="*/ 1143391 w 2989628"/>
              <a:gd name="connsiteY73" fmla="*/ 916754 h 1894283"/>
              <a:gd name="connsiteX74" fmla="*/ 1135771 w 2989628"/>
              <a:gd name="connsiteY74" fmla="*/ 855794 h 1894283"/>
              <a:gd name="connsiteX75" fmla="*/ 1128151 w 2989628"/>
              <a:gd name="connsiteY75" fmla="*/ 825314 h 1894283"/>
              <a:gd name="connsiteX76" fmla="*/ 1158631 w 2989628"/>
              <a:gd name="connsiteY76" fmla="*/ 756734 h 1894283"/>
              <a:gd name="connsiteX77" fmla="*/ 1181491 w 2989628"/>
              <a:gd name="connsiteY77" fmla="*/ 771974 h 1894283"/>
              <a:gd name="connsiteX78" fmla="*/ 1196731 w 2989628"/>
              <a:gd name="connsiteY78" fmla="*/ 794834 h 1894283"/>
              <a:gd name="connsiteX79" fmla="*/ 1204351 w 2989628"/>
              <a:gd name="connsiteY79" fmla="*/ 832934 h 1894283"/>
              <a:gd name="connsiteX80" fmla="*/ 1227211 w 2989628"/>
              <a:gd name="connsiteY80" fmla="*/ 848174 h 1894283"/>
              <a:gd name="connsiteX81" fmla="*/ 1272931 w 2989628"/>
              <a:gd name="connsiteY81" fmla="*/ 863414 h 1894283"/>
              <a:gd name="connsiteX82" fmla="*/ 1234831 w 2989628"/>
              <a:gd name="connsiteY82" fmla="*/ 947234 h 1894283"/>
              <a:gd name="connsiteX83" fmla="*/ 1265311 w 2989628"/>
              <a:gd name="connsiteY83" fmla="*/ 1000574 h 1894283"/>
              <a:gd name="connsiteX84" fmla="*/ 1272931 w 2989628"/>
              <a:gd name="connsiteY84" fmla="*/ 1023434 h 1894283"/>
              <a:gd name="connsiteX85" fmla="*/ 1333891 w 2989628"/>
              <a:gd name="connsiteY85" fmla="*/ 1046294 h 1894283"/>
              <a:gd name="connsiteX86" fmla="*/ 1379611 w 2989628"/>
              <a:gd name="connsiteY86" fmla="*/ 1061534 h 1894283"/>
              <a:gd name="connsiteX87" fmla="*/ 1402471 w 2989628"/>
              <a:gd name="connsiteY87" fmla="*/ 1046294 h 1894283"/>
              <a:gd name="connsiteX88" fmla="*/ 1410091 w 2989628"/>
              <a:gd name="connsiteY88" fmla="*/ 1000574 h 1894283"/>
              <a:gd name="connsiteX89" fmla="*/ 1417711 w 2989628"/>
              <a:gd name="connsiteY89" fmla="*/ 977714 h 1894283"/>
              <a:gd name="connsiteX90" fmla="*/ 1425331 w 2989628"/>
              <a:gd name="connsiteY90" fmla="*/ 947234 h 1894283"/>
              <a:gd name="connsiteX91" fmla="*/ 1463431 w 2989628"/>
              <a:gd name="connsiteY91" fmla="*/ 901514 h 1894283"/>
              <a:gd name="connsiteX92" fmla="*/ 1478671 w 2989628"/>
              <a:gd name="connsiteY92" fmla="*/ 878654 h 1894283"/>
              <a:gd name="connsiteX93" fmla="*/ 1524391 w 2989628"/>
              <a:gd name="connsiteY93" fmla="*/ 855794 h 1894283"/>
              <a:gd name="connsiteX94" fmla="*/ 1554871 w 2989628"/>
              <a:gd name="connsiteY94" fmla="*/ 848174 h 1894283"/>
              <a:gd name="connsiteX95" fmla="*/ 1577731 w 2989628"/>
              <a:gd name="connsiteY95" fmla="*/ 832934 h 1894283"/>
              <a:gd name="connsiteX96" fmla="*/ 1608211 w 2989628"/>
              <a:gd name="connsiteY96" fmla="*/ 825314 h 1894283"/>
              <a:gd name="connsiteX97" fmla="*/ 1631071 w 2989628"/>
              <a:gd name="connsiteY97" fmla="*/ 802454 h 1894283"/>
              <a:gd name="connsiteX98" fmla="*/ 1638691 w 2989628"/>
              <a:gd name="connsiteY98" fmla="*/ 771974 h 1894283"/>
              <a:gd name="connsiteX99" fmla="*/ 1653931 w 2989628"/>
              <a:gd name="connsiteY99" fmla="*/ 749114 h 1894283"/>
              <a:gd name="connsiteX100" fmla="*/ 1661551 w 2989628"/>
              <a:gd name="connsiteY100" fmla="*/ 726254 h 1894283"/>
              <a:gd name="connsiteX101" fmla="*/ 1653931 w 2989628"/>
              <a:gd name="connsiteY101" fmla="*/ 330014 h 1894283"/>
              <a:gd name="connsiteX102" fmla="*/ 1623451 w 2989628"/>
              <a:gd name="connsiteY102" fmla="*/ 284294 h 1894283"/>
              <a:gd name="connsiteX103" fmla="*/ 1608211 w 2989628"/>
              <a:gd name="connsiteY103" fmla="*/ 261434 h 1894283"/>
              <a:gd name="connsiteX104" fmla="*/ 1577731 w 2989628"/>
              <a:gd name="connsiteY104" fmla="*/ 208094 h 1894283"/>
              <a:gd name="connsiteX105" fmla="*/ 1585351 w 2989628"/>
              <a:gd name="connsiteY105" fmla="*/ 185234 h 1894283"/>
              <a:gd name="connsiteX106" fmla="*/ 1608211 w 2989628"/>
              <a:gd name="connsiteY106" fmla="*/ 192854 h 1894283"/>
              <a:gd name="connsiteX107" fmla="*/ 1653931 w 2989628"/>
              <a:gd name="connsiteY107" fmla="*/ 215714 h 1894283"/>
              <a:gd name="connsiteX108" fmla="*/ 1669171 w 2989628"/>
              <a:gd name="connsiteY108" fmla="*/ 192854 h 1894283"/>
              <a:gd name="connsiteX109" fmla="*/ 1661551 w 2989628"/>
              <a:gd name="connsiteY109" fmla="*/ 124274 h 1894283"/>
              <a:gd name="connsiteX110" fmla="*/ 1638691 w 2989628"/>
              <a:gd name="connsiteY110" fmla="*/ 109034 h 1894283"/>
              <a:gd name="connsiteX111" fmla="*/ 1615831 w 2989628"/>
              <a:gd name="connsiteY111" fmla="*/ 101414 h 1894283"/>
              <a:gd name="connsiteX112" fmla="*/ 1592971 w 2989628"/>
              <a:gd name="connsiteY112" fmla="*/ 86174 h 1894283"/>
              <a:gd name="connsiteX113" fmla="*/ 1562491 w 2989628"/>
              <a:gd name="connsiteY113" fmla="*/ 70934 h 1894283"/>
              <a:gd name="connsiteX114" fmla="*/ 1570111 w 2989628"/>
              <a:gd name="connsiteY114" fmla="*/ 2354 h 1894283"/>
              <a:gd name="connsiteX115" fmla="*/ 1592971 w 2989628"/>
              <a:gd name="connsiteY115" fmla="*/ 9974 h 1894283"/>
              <a:gd name="connsiteX116" fmla="*/ 1638691 w 2989628"/>
              <a:gd name="connsiteY116" fmla="*/ 32834 h 1894283"/>
              <a:gd name="connsiteX117" fmla="*/ 1692031 w 2989628"/>
              <a:gd name="connsiteY117" fmla="*/ 70934 h 1894283"/>
              <a:gd name="connsiteX118" fmla="*/ 1722511 w 2989628"/>
              <a:gd name="connsiteY118" fmla="*/ 78554 h 1894283"/>
              <a:gd name="connsiteX119" fmla="*/ 1737751 w 2989628"/>
              <a:gd name="connsiteY119" fmla="*/ 101414 h 1894283"/>
              <a:gd name="connsiteX120" fmla="*/ 1760611 w 2989628"/>
              <a:gd name="connsiteY120" fmla="*/ 124274 h 1894283"/>
              <a:gd name="connsiteX121" fmla="*/ 1768231 w 2989628"/>
              <a:gd name="connsiteY121" fmla="*/ 147134 h 1894283"/>
              <a:gd name="connsiteX122" fmla="*/ 1791091 w 2989628"/>
              <a:gd name="connsiteY122" fmla="*/ 169994 h 1894283"/>
              <a:gd name="connsiteX123" fmla="*/ 1806331 w 2989628"/>
              <a:gd name="connsiteY123" fmla="*/ 192854 h 1894283"/>
              <a:gd name="connsiteX124" fmla="*/ 1829191 w 2989628"/>
              <a:gd name="connsiteY124" fmla="*/ 200474 h 1894283"/>
              <a:gd name="connsiteX125" fmla="*/ 1882531 w 2989628"/>
              <a:gd name="connsiteY125" fmla="*/ 223334 h 1894283"/>
              <a:gd name="connsiteX126" fmla="*/ 1905391 w 2989628"/>
              <a:gd name="connsiteY126" fmla="*/ 238574 h 1894283"/>
              <a:gd name="connsiteX127" fmla="*/ 1928251 w 2989628"/>
              <a:gd name="connsiteY127" fmla="*/ 246194 h 1894283"/>
              <a:gd name="connsiteX128" fmla="*/ 2233051 w 2989628"/>
              <a:gd name="connsiteY128" fmla="*/ 269054 h 1894283"/>
              <a:gd name="connsiteX129" fmla="*/ 2278771 w 2989628"/>
              <a:gd name="connsiteY129" fmla="*/ 307154 h 1894283"/>
              <a:gd name="connsiteX130" fmla="*/ 2301631 w 2989628"/>
              <a:gd name="connsiteY130" fmla="*/ 314774 h 1894283"/>
              <a:gd name="connsiteX131" fmla="*/ 2324491 w 2989628"/>
              <a:gd name="connsiteY131" fmla="*/ 337634 h 1894283"/>
              <a:gd name="connsiteX132" fmla="*/ 2332111 w 2989628"/>
              <a:gd name="connsiteY132" fmla="*/ 368114 h 1894283"/>
              <a:gd name="connsiteX133" fmla="*/ 2347351 w 2989628"/>
              <a:gd name="connsiteY133" fmla="*/ 413834 h 1894283"/>
              <a:gd name="connsiteX134" fmla="*/ 2362591 w 2989628"/>
              <a:gd name="connsiteY134" fmla="*/ 451934 h 1894283"/>
              <a:gd name="connsiteX135" fmla="*/ 2370211 w 2989628"/>
              <a:gd name="connsiteY135" fmla="*/ 482414 h 1894283"/>
              <a:gd name="connsiteX136" fmla="*/ 2415931 w 2989628"/>
              <a:gd name="connsiteY136" fmla="*/ 558614 h 1894283"/>
              <a:gd name="connsiteX137" fmla="*/ 2431171 w 2989628"/>
              <a:gd name="connsiteY137" fmla="*/ 589094 h 1894283"/>
              <a:gd name="connsiteX138" fmla="*/ 2476891 w 2989628"/>
              <a:gd name="connsiteY138" fmla="*/ 611954 h 1894283"/>
              <a:gd name="connsiteX139" fmla="*/ 2499751 w 2989628"/>
              <a:gd name="connsiteY139" fmla="*/ 627194 h 1894283"/>
              <a:gd name="connsiteX140" fmla="*/ 2537851 w 2989628"/>
              <a:gd name="connsiteY140" fmla="*/ 634814 h 1894283"/>
              <a:gd name="connsiteX141" fmla="*/ 2560711 w 2989628"/>
              <a:gd name="connsiteY141" fmla="*/ 642434 h 1894283"/>
              <a:gd name="connsiteX142" fmla="*/ 2591191 w 2989628"/>
              <a:gd name="connsiteY142" fmla="*/ 688154 h 1894283"/>
              <a:gd name="connsiteX143" fmla="*/ 2583571 w 2989628"/>
              <a:gd name="connsiteY143" fmla="*/ 711014 h 1894283"/>
              <a:gd name="connsiteX144" fmla="*/ 2575951 w 2989628"/>
              <a:gd name="connsiteY144" fmla="*/ 764354 h 1894283"/>
              <a:gd name="connsiteX145" fmla="*/ 2560711 w 2989628"/>
              <a:gd name="connsiteY145" fmla="*/ 810074 h 1894283"/>
              <a:gd name="connsiteX146" fmla="*/ 2568331 w 2989628"/>
              <a:gd name="connsiteY146" fmla="*/ 939614 h 1894283"/>
              <a:gd name="connsiteX147" fmla="*/ 2583571 w 2989628"/>
              <a:gd name="connsiteY147" fmla="*/ 992954 h 1894283"/>
              <a:gd name="connsiteX148" fmla="*/ 2614051 w 2989628"/>
              <a:gd name="connsiteY148" fmla="*/ 1038674 h 1894283"/>
              <a:gd name="connsiteX149" fmla="*/ 2621671 w 2989628"/>
              <a:gd name="connsiteY149" fmla="*/ 1061534 h 1894283"/>
              <a:gd name="connsiteX150" fmla="*/ 2636911 w 2989628"/>
              <a:gd name="connsiteY150" fmla="*/ 1084394 h 1894283"/>
              <a:gd name="connsiteX151" fmla="*/ 2682631 w 2989628"/>
              <a:gd name="connsiteY151" fmla="*/ 1137734 h 1894283"/>
              <a:gd name="connsiteX152" fmla="*/ 2690251 w 2989628"/>
              <a:gd name="connsiteY152" fmla="*/ 1160594 h 1894283"/>
              <a:gd name="connsiteX153" fmla="*/ 2667391 w 2989628"/>
              <a:gd name="connsiteY153" fmla="*/ 1206314 h 1894283"/>
              <a:gd name="connsiteX154" fmla="*/ 2659771 w 2989628"/>
              <a:gd name="connsiteY154" fmla="*/ 1229174 h 1894283"/>
              <a:gd name="connsiteX155" fmla="*/ 2644531 w 2989628"/>
              <a:gd name="connsiteY155" fmla="*/ 1259654 h 1894283"/>
              <a:gd name="connsiteX156" fmla="*/ 2636911 w 2989628"/>
              <a:gd name="connsiteY156" fmla="*/ 1343474 h 1894283"/>
              <a:gd name="connsiteX157" fmla="*/ 2644531 w 2989628"/>
              <a:gd name="connsiteY157" fmla="*/ 1457774 h 1894283"/>
              <a:gd name="connsiteX158" fmla="*/ 2652151 w 2989628"/>
              <a:gd name="connsiteY158" fmla="*/ 1480634 h 1894283"/>
              <a:gd name="connsiteX159" fmla="*/ 2667391 w 2989628"/>
              <a:gd name="connsiteY159" fmla="*/ 1518734 h 1894283"/>
              <a:gd name="connsiteX160" fmla="*/ 2675011 w 2989628"/>
              <a:gd name="connsiteY160" fmla="*/ 1541594 h 1894283"/>
              <a:gd name="connsiteX161" fmla="*/ 2690251 w 2989628"/>
              <a:gd name="connsiteY161" fmla="*/ 1564454 h 1894283"/>
              <a:gd name="connsiteX162" fmla="*/ 2751211 w 2989628"/>
              <a:gd name="connsiteY162" fmla="*/ 1640654 h 1894283"/>
              <a:gd name="connsiteX163" fmla="*/ 2766451 w 2989628"/>
              <a:gd name="connsiteY163" fmla="*/ 1663514 h 1894283"/>
              <a:gd name="connsiteX164" fmla="*/ 2865511 w 2989628"/>
              <a:gd name="connsiteY164" fmla="*/ 1777814 h 1894283"/>
              <a:gd name="connsiteX165" fmla="*/ 2880751 w 2989628"/>
              <a:gd name="connsiteY165" fmla="*/ 1800674 h 1894283"/>
              <a:gd name="connsiteX166" fmla="*/ 2926471 w 2989628"/>
              <a:gd name="connsiteY166" fmla="*/ 1846394 h 1894283"/>
              <a:gd name="connsiteX167" fmla="*/ 2949331 w 2989628"/>
              <a:gd name="connsiteY16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66251 w 2989628"/>
              <a:gd name="connsiteY70" fmla="*/ 1038674 h 1894283"/>
              <a:gd name="connsiteX71" fmla="*/ 1189111 w 2989628"/>
              <a:gd name="connsiteY71" fmla="*/ 1023434 h 1894283"/>
              <a:gd name="connsiteX72" fmla="*/ 1158631 w 2989628"/>
              <a:gd name="connsiteY72" fmla="*/ 939614 h 1894283"/>
              <a:gd name="connsiteX73" fmla="*/ 1143391 w 2989628"/>
              <a:gd name="connsiteY73" fmla="*/ 916754 h 1894283"/>
              <a:gd name="connsiteX74" fmla="*/ 1135771 w 2989628"/>
              <a:gd name="connsiteY74" fmla="*/ 855794 h 1894283"/>
              <a:gd name="connsiteX75" fmla="*/ 1128151 w 2989628"/>
              <a:gd name="connsiteY75" fmla="*/ 825314 h 1894283"/>
              <a:gd name="connsiteX76" fmla="*/ 1158631 w 2989628"/>
              <a:gd name="connsiteY76" fmla="*/ 756734 h 1894283"/>
              <a:gd name="connsiteX77" fmla="*/ 1181491 w 2989628"/>
              <a:gd name="connsiteY77" fmla="*/ 771974 h 1894283"/>
              <a:gd name="connsiteX78" fmla="*/ 1196731 w 2989628"/>
              <a:gd name="connsiteY78" fmla="*/ 794834 h 1894283"/>
              <a:gd name="connsiteX79" fmla="*/ 1204351 w 2989628"/>
              <a:gd name="connsiteY79" fmla="*/ 832934 h 1894283"/>
              <a:gd name="connsiteX80" fmla="*/ 1227211 w 2989628"/>
              <a:gd name="connsiteY80" fmla="*/ 848174 h 1894283"/>
              <a:gd name="connsiteX81" fmla="*/ 1272931 w 2989628"/>
              <a:gd name="connsiteY81" fmla="*/ 863414 h 1894283"/>
              <a:gd name="connsiteX82" fmla="*/ 1234831 w 2989628"/>
              <a:gd name="connsiteY82" fmla="*/ 947234 h 1894283"/>
              <a:gd name="connsiteX83" fmla="*/ 1265311 w 2989628"/>
              <a:gd name="connsiteY83" fmla="*/ 1000574 h 1894283"/>
              <a:gd name="connsiteX84" fmla="*/ 1272931 w 2989628"/>
              <a:gd name="connsiteY84" fmla="*/ 1023434 h 1894283"/>
              <a:gd name="connsiteX85" fmla="*/ 1333891 w 2989628"/>
              <a:gd name="connsiteY85" fmla="*/ 1046294 h 1894283"/>
              <a:gd name="connsiteX86" fmla="*/ 1379611 w 2989628"/>
              <a:gd name="connsiteY86" fmla="*/ 1061534 h 1894283"/>
              <a:gd name="connsiteX87" fmla="*/ 1402471 w 2989628"/>
              <a:gd name="connsiteY87" fmla="*/ 1046294 h 1894283"/>
              <a:gd name="connsiteX88" fmla="*/ 1410091 w 2989628"/>
              <a:gd name="connsiteY88" fmla="*/ 1000574 h 1894283"/>
              <a:gd name="connsiteX89" fmla="*/ 1417711 w 2989628"/>
              <a:gd name="connsiteY89" fmla="*/ 977714 h 1894283"/>
              <a:gd name="connsiteX90" fmla="*/ 1425331 w 2989628"/>
              <a:gd name="connsiteY90" fmla="*/ 947234 h 1894283"/>
              <a:gd name="connsiteX91" fmla="*/ 1463431 w 2989628"/>
              <a:gd name="connsiteY91" fmla="*/ 901514 h 1894283"/>
              <a:gd name="connsiteX92" fmla="*/ 1478671 w 2989628"/>
              <a:gd name="connsiteY92" fmla="*/ 878654 h 1894283"/>
              <a:gd name="connsiteX93" fmla="*/ 1524391 w 2989628"/>
              <a:gd name="connsiteY93" fmla="*/ 855794 h 1894283"/>
              <a:gd name="connsiteX94" fmla="*/ 1554871 w 2989628"/>
              <a:gd name="connsiteY94" fmla="*/ 848174 h 1894283"/>
              <a:gd name="connsiteX95" fmla="*/ 1577731 w 2989628"/>
              <a:gd name="connsiteY95" fmla="*/ 832934 h 1894283"/>
              <a:gd name="connsiteX96" fmla="*/ 1608211 w 2989628"/>
              <a:gd name="connsiteY96" fmla="*/ 825314 h 1894283"/>
              <a:gd name="connsiteX97" fmla="*/ 1631071 w 2989628"/>
              <a:gd name="connsiteY97" fmla="*/ 802454 h 1894283"/>
              <a:gd name="connsiteX98" fmla="*/ 1638691 w 2989628"/>
              <a:gd name="connsiteY98" fmla="*/ 771974 h 1894283"/>
              <a:gd name="connsiteX99" fmla="*/ 1653931 w 2989628"/>
              <a:gd name="connsiteY99" fmla="*/ 749114 h 1894283"/>
              <a:gd name="connsiteX100" fmla="*/ 1661551 w 2989628"/>
              <a:gd name="connsiteY100" fmla="*/ 726254 h 1894283"/>
              <a:gd name="connsiteX101" fmla="*/ 1653931 w 2989628"/>
              <a:gd name="connsiteY101" fmla="*/ 330014 h 1894283"/>
              <a:gd name="connsiteX102" fmla="*/ 1623451 w 2989628"/>
              <a:gd name="connsiteY102" fmla="*/ 284294 h 1894283"/>
              <a:gd name="connsiteX103" fmla="*/ 1608211 w 2989628"/>
              <a:gd name="connsiteY103" fmla="*/ 261434 h 1894283"/>
              <a:gd name="connsiteX104" fmla="*/ 1577731 w 2989628"/>
              <a:gd name="connsiteY104" fmla="*/ 208094 h 1894283"/>
              <a:gd name="connsiteX105" fmla="*/ 1585351 w 2989628"/>
              <a:gd name="connsiteY105" fmla="*/ 185234 h 1894283"/>
              <a:gd name="connsiteX106" fmla="*/ 1608211 w 2989628"/>
              <a:gd name="connsiteY106" fmla="*/ 192854 h 1894283"/>
              <a:gd name="connsiteX107" fmla="*/ 1653931 w 2989628"/>
              <a:gd name="connsiteY107" fmla="*/ 215714 h 1894283"/>
              <a:gd name="connsiteX108" fmla="*/ 1669171 w 2989628"/>
              <a:gd name="connsiteY108" fmla="*/ 192854 h 1894283"/>
              <a:gd name="connsiteX109" fmla="*/ 1661551 w 2989628"/>
              <a:gd name="connsiteY109" fmla="*/ 124274 h 1894283"/>
              <a:gd name="connsiteX110" fmla="*/ 1638691 w 2989628"/>
              <a:gd name="connsiteY110" fmla="*/ 109034 h 1894283"/>
              <a:gd name="connsiteX111" fmla="*/ 1615831 w 2989628"/>
              <a:gd name="connsiteY111" fmla="*/ 101414 h 1894283"/>
              <a:gd name="connsiteX112" fmla="*/ 1592971 w 2989628"/>
              <a:gd name="connsiteY112" fmla="*/ 86174 h 1894283"/>
              <a:gd name="connsiteX113" fmla="*/ 1562491 w 2989628"/>
              <a:gd name="connsiteY113" fmla="*/ 70934 h 1894283"/>
              <a:gd name="connsiteX114" fmla="*/ 1570111 w 2989628"/>
              <a:gd name="connsiteY114" fmla="*/ 2354 h 1894283"/>
              <a:gd name="connsiteX115" fmla="*/ 1592971 w 2989628"/>
              <a:gd name="connsiteY115" fmla="*/ 9974 h 1894283"/>
              <a:gd name="connsiteX116" fmla="*/ 1638691 w 2989628"/>
              <a:gd name="connsiteY116" fmla="*/ 32834 h 1894283"/>
              <a:gd name="connsiteX117" fmla="*/ 1692031 w 2989628"/>
              <a:gd name="connsiteY117" fmla="*/ 70934 h 1894283"/>
              <a:gd name="connsiteX118" fmla="*/ 1722511 w 2989628"/>
              <a:gd name="connsiteY118" fmla="*/ 78554 h 1894283"/>
              <a:gd name="connsiteX119" fmla="*/ 1737751 w 2989628"/>
              <a:gd name="connsiteY119" fmla="*/ 101414 h 1894283"/>
              <a:gd name="connsiteX120" fmla="*/ 1760611 w 2989628"/>
              <a:gd name="connsiteY120" fmla="*/ 124274 h 1894283"/>
              <a:gd name="connsiteX121" fmla="*/ 1768231 w 2989628"/>
              <a:gd name="connsiteY121" fmla="*/ 147134 h 1894283"/>
              <a:gd name="connsiteX122" fmla="*/ 1791091 w 2989628"/>
              <a:gd name="connsiteY122" fmla="*/ 169994 h 1894283"/>
              <a:gd name="connsiteX123" fmla="*/ 1806331 w 2989628"/>
              <a:gd name="connsiteY123" fmla="*/ 192854 h 1894283"/>
              <a:gd name="connsiteX124" fmla="*/ 1829191 w 2989628"/>
              <a:gd name="connsiteY124" fmla="*/ 200474 h 1894283"/>
              <a:gd name="connsiteX125" fmla="*/ 1882531 w 2989628"/>
              <a:gd name="connsiteY125" fmla="*/ 223334 h 1894283"/>
              <a:gd name="connsiteX126" fmla="*/ 1905391 w 2989628"/>
              <a:gd name="connsiteY126" fmla="*/ 238574 h 1894283"/>
              <a:gd name="connsiteX127" fmla="*/ 1928251 w 2989628"/>
              <a:gd name="connsiteY127" fmla="*/ 246194 h 1894283"/>
              <a:gd name="connsiteX128" fmla="*/ 2233051 w 2989628"/>
              <a:gd name="connsiteY128" fmla="*/ 269054 h 1894283"/>
              <a:gd name="connsiteX129" fmla="*/ 2278771 w 2989628"/>
              <a:gd name="connsiteY129" fmla="*/ 307154 h 1894283"/>
              <a:gd name="connsiteX130" fmla="*/ 2301631 w 2989628"/>
              <a:gd name="connsiteY130" fmla="*/ 314774 h 1894283"/>
              <a:gd name="connsiteX131" fmla="*/ 2324491 w 2989628"/>
              <a:gd name="connsiteY131" fmla="*/ 337634 h 1894283"/>
              <a:gd name="connsiteX132" fmla="*/ 2332111 w 2989628"/>
              <a:gd name="connsiteY132" fmla="*/ 368114 h 1894283"/>
              <a:gd name="connsiteX133" fmla="*/ 2347351 w 2989628"/>
              <a:gd name="connsiteY133" fmla="*/ 413834 h 1894283"/>
              <a:gd name="connsiteX134" fmla="*/ 2362591 w 2989628"/>
              <a:gd name="connsiteY134" fmla="*/ 451934 h 1894283"/>
              <a:gd name="connsiteX135" fmla="*/ 2370211 w 2989628"/>
              <a:gd name="connsiteY135" fmla="*/ 482414 h 1894283"/>
              <a:gd name="connsiteX136" fmla="*/ 2415931 w 2989628"/>
              <a:gd name="connsiteY136" fmla="*/ 558614 h 1894283"/>
              <a:gd name="connsiteX137" fmla="*/ 2431171 w 2989628"/>
              <a:gd name="connsiteY137" fmla="*/ 589094 h 1894283"/>
              <a:gd name="connsiteX138" fmla="*/ 2476891 w 2989628"/>
              <a:gd name="connsiteY138" fmla="*/ 611954 h 1894283"/>
              <a:gd name="connsiteX139" fmla="*/ 2499751 w 2989628"/>
              <a:gd name="connsiteY139" fmla="*/ 627194 h 1894283"/>
              <a:gd name="connsiteX140" fmla="*/ 2537851 w 2989628"/>
              <a:gd name="connsiteY140" fmla="*/ 634814 h 1894283"/>
              <a:gd name="connsiteX141" fmla="*/ 2560711 w 2989628"/>
              <a:gd name="connsiteY141" fmla="*/ 642434 h 1894283"/>
              <a:gd name="connsiteX142" fmla="*/ 2591191 w 2989628"/>
              <a:gd name="connsiteY142" fmla="*/ 688154 h 1894283"/>
              <a:gd name="connsiteX143" fmla="*/ 2583571 w 2989628"/>
              <a:gd name="connsiteY143" fmla="*/ 711014 h 1894283"/>
              <a:gd name="connsiteX144" fmla="*/ 2575951 w 2989628"/>
              <a:gd name="connsiteY144" fmla="*/ 764354 h 1894283"/>
              <a:gd name="connsiteX145" fmla="*/ 2560711 w 2989628"/>
              <a:gd name="connsiteY145" fmla="*/ 810074 h 1894283"/>
              <a:gd name="connsiteX146" fmla="*/ 2568331 w 2989628"/>
              <a:gd name="connsiteY146" fmla="*/ 939614 h 1894283"/>
              <a:gd name="connsiteX147" fmla="*/ 2583571 w 2989628"/>
              <a:gd name="connsiteY147" fmla="*/ 992954 h 1894283"/>
              <a:gd name="connsiteX148" fmla="*/ 2614051 w 2989628"/>
              <a:gd name="connsiteY148" fmla="*/ 1038674 h 1894283"/>
              <a:gd name="connsiteX149" fmla="*/ 2621671 w 2989628"/>
              <a:gd name="connsiteY149" fmla="*/ 1061534 h 1894283"/>
              <a:gd name="connsiteX150" fmla="*/ 2636911 w 2989628"/>
              <a:gd name="connsiteY150" fmla="*/ 1084394 h 1894283"/>
              <a:gd name="connsiteX151" fmla="*/ 2682631 w 2989628"/>
              <a:gd name="connsiteY151" fmla="*/ 1137734 h 1894283"/>
              <a:gd name="connsiteX152" fmla="*/ 2690251 w 2989628"/>
              <a:gd name="connsiteY152" fmla="*/ 1160594 h 1894283"/>
              <a:gd name="connsiteX153" fmla="*/ 2667391 w 2989628"/>
              <a:gd name="connsiteY153" fmla="*/ 1206314 h 1894283"/>
              <a:gd name="connsiteX154" fmla="*/ 2659771 w 2989628"/>
              <a:gd name="connsiteY154" fmla="*/ 1229174 h 1894283"/>
              <a:gd name="connsiteX155" fmla="*/ 2644531 w 2989628"/>
              <a:gd name="connsiteY155" fmla="*/ 1259654 h 1894283"/>
              <a:gd name="connsiteX156" fmla="*/ 2636911 w 2989628"/>
              <a:gd name="connsiteY156" fmla="*/ 1343474 h 1894283"/>
              <a:gd name="connsiteX157" fmla="*/ 2644531 w 2989628"/>
              <a:gd name="connsiteY157" fmla="*/ 1457774 h 1894283"/>
              <a:gd name="connsiteX158" fmla="*/ 2652151 w 2989628"/>
              <a:gd name="connsiteY158" fmla="*/ 1480634 h 1894283"/>
              <a:gd name="connsiteX159" fmla="*/ 2667391 w 2989628"/>
              <a:gd name="connsiteY159" fmla="*/ 1518734 h 1894283"/>
              <a:gd name="connsiteX160" fmla="*/ 2675011 w 2989628"/>
              <a:gd name="connsiteY160" fmla="*/ 1541594 h 1894283"/>
              <a:gd name="connsiteX161" fmla="*/ 2690251 w 2989628"/>
              <a:gd name="connsiteY161" fmla="*/ 1564454 h 1894283"/>
              <a:gd name="connsiteX162" fmla="*/ 2751211 w 2989628"/>
              <a:gd name="connsiteY162" fmla="*/ 1640654 h 1894283"/>
              <a:gd name="connsiteX163" fmla="*/ 2766451 w 2989628"/>
              <a:gd name="connsiteY163" fmla="*/ 1663514 h 1894283"/>
              <a:gd name="connsiteX164" fmla="*/ 2865511 w 2989628"/>
              <a:gd name="connsiteY164" fmla="*/ 1777814 h 1894283"/>
              <a:gd name="connsiteX165" fmla="*/ 2880751 w 2989628"/>
              <a:gd name="connsiteY165" fmla="*/ 1800674 h 1894283"/>
              <a:gd name="connsiteX166" fmla="*/ 2926471 w 2989628"/>
              <a:gd name="connsiteY166" fmla="*/ 1846394 h 1894283"/>
              <a:gd name="connsiteX167" fmla="*/ 2949331 w 2989628"/>
              <a:gd name="connsiteY16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89111 w 2989628"/>
              <a:gd name="connsiteY70" fmla="*/ 1023434 h 1894283"/>
              <a:gd name="connsiteX71" fmla="*/ 1158631 w 2989628"/>
              <a:gd name="connsiteY71" fmla="*/ 939614 h 1894283"/>
              <a:gd name="connsiteX72" fmla="*/ 1143391 w 2989628"/>
              <a:gd name="connsiteY72" fmla="*/ 916754 h 1894283"/>
              <a:gd name="connsiteX73" fmla="*/ 1135771 w 2989628"/>
              <a:gd name="connsiteY73" fmla="*/ 855794 h 1894283"/>
              <a:gd name="connsiteX74" fmla="*/ 1128151 w 2989628"/>
              <a:gd name="connsiteY74" fmla="*/ 825314 h 1894283"/>
              <a:gd name="connsiteX75" fmla="*/ 1158631 w 2989628"/>
              <a:gd name="connsiteY75" fmla="*/ 756734 h 1894283"/>
              <a:gd name="connsiteX76" fmla="*/ 1181491 w 2989628"/>
              <a:gd name="connsiteY76" fmla="*/ 771974 h 1894283"/>
              <a:gd name="connsiteX77" fmla="*/ 1196731 w 2989628"/>
              <a:gd name="connsiteY77" fmla="*/ 794834 h 1894283"/>
              <a:gd name="connsiteX78" fmla="*/ 1204351 w 2989628"/>
              <a:gd name="connsiteY78" fmla="*/ 832934 h 1894283"/>
              <a:gd name="connsiteX79" fmla="*/ 1227211 w 2989628"/>
              <a:gd name="connsiteY79" fmla="*/ 848174 h 1894283"/>
              <a:gd name="connsiteX80" fmla="*/ 1272931 w 2989628"/>
              <a:gd name="connsiteY80" fmla="*/ 863414 h 1894283"/>
              <a:gd name="connsiteX81" fmla="*/ 1234831 w 2989628"/>
              <a:gd name="connsiteY81" fmla="*/ 947234 h 1894283"/>
              <a:gd name="connsiteX82" fmla="*/ 1265311 w 2989628"/>
              <a:gd name="connsiteY82" fmla="*/ 1000574 h 1894283"/>
              <a:gd name="connsiteX83" fmla="*/ 1272931 w 2989628"/>
              <a:gd name="connsiteY83" fmla="*/ 1023434 h 1894283"/>
              <a:gd name="connsiteX84" fmla="*/ 1333891 w 2989628"/>
              <a:gd name="connsiteY84" fmla="*/ 1046294 h 1894283"/>
              <a:gd name="connsiteX85" fmla="*/ 1379611 w 2989628"/>
              <a:gd name="connsiteY85" fmla="*/ 1061534 h 1894283"/>
              <a:gd name="connsiteX86" fmla="*/ 1402471 w 2989628"/>
              <a:gd name="connsiteY86" fmla="*/ 1046294 h 1894283"/>
              <a:gd name="connsiteX87" fmla="*/ 1410091 w 2989628"/>
              <a:gd name="connsiteY87" fmla="*/ 1000574 h 1894283"/>
              <a:gd name="connsiteX88" fmla="*/ 1417711 w 2989628"/>
              <a:gd name="connsiteY88" fmla="*/ 977714 h 1894283"/>
              <a:gd name="connsiteX89" fmla="*/ 1425331 w 2989628"/>
              <a:gd name="connsiteY89" fmla="*/ 947234 h 1894283"/>
              <a:gd name="connsiteX90" fmla="*/ 1463431 w 2989628"/>
              <a:gd name="connsiteY90" fmla="*/ 901514 h 1894283"/>
              <a:gd name="connsiteX91" fmla="*/ 1478671 w 2989628"/>
              <a:gd name="connsiteY91" fmla="*/ 878654 h 1894283"/>
              <a:gd name="connsiteX92" fmla="*/ 1524391 w 2989628"/>
              <a:gd name="connsiteY92" fmla="*/ 855794 h 1894283"/>
              <a:gd name="connsiteX93" fmla="*/ 1554871 w 2989628"/>
              <a:gd name="connsiteY93" fmla="*/ 848174 h 1894283"/>
              <a:gd name="connsiteX94" fmla="*/ 1577731 w 2989628"/>
              <a:gd name="connsiteY94" fmla="*/ 832934 h 1894283"/>
              <a:gd name="connsiteX95" fmla="*/ 1608211 w 2989628"/>
              <a:gd name="connsiteY95" fmla="*/ 825314 h 1894283"/>
              <a:gd name="connsiteX96" fmla="*/ 1631071 w 2989628"/>
              <a:gd name="connsiteY96" fmla="*/ 802454 h 1894283"/>
              <a:gd name="connsiteX97" fmla="*/ 1638691 w 2989628"/>
              <a:gd name="connsiteY97" fmla="*/ 771974 h 1894283"/>
              <a:gd name="connsiteX98" fmla="*/ 1653931 w 2989628"/>
              <a:gd name="connsiteY98" fmla="*/ 749114 h 1894283"/>
              <a:gd name="connsiteX99" fmla="*/ 1661551 w 2989628"/>
              <a:gd name="connsiteY99" fmla="*/ 726254 h 1894283"/>
              <a:gd name="connsiteX100" fmla="*/ 1653931 w 2989628"/>
              <a:gd name="connsiteY100" fmla="*/ 330014 h 1894283"/>
              <a:gd name="connsiteX101" fmla="*/ 1623451 w 2989628"/>
              <a:gd name="connsiteY101" fmla="*/ 284294 h 1894283"/>
              <a:gd name="connsiteX102" fmla="*/ 1608211 w 2989628"/>
              <a:gd name="connsiteY102" fmla="*/ 261434 h 1894283"/>
              <a:gd name="connsiteX103" fmla="*/ 1577731 w 2989628"/>
              <a:gd name="connsiteY103" fmla="*/ 208094 h 1894283"/>
              <a:gd name="connsiteX104" fmla="*/ 1585351 w 2989628"/>
              <a:gd name="connsiteY104" fmla="*/ 185234 h 1894283"/>
              <a:gd name="connsiteX105" fmla="*/ 1608211 w 2989628"/>
              <a:gd name="connsiteY105" fmla="*/ 192854 h 1894283"/>
              <a:gd name="connsiteX106" fmla="*/ 1653931 w 2989628"/>
              <a:gd name="connsiteY106" fmla="*/ 215714 h 1894283"/>
              <a:gd name="connsiteX107" fmla="*/ 1669171 w 2989628"/>
              <a:gd name="connsiteY107" fmla="*/ 192854 h 1894283"/>
              <a:gd name="connsiteX108" fmla="*/ 1661551 w 2989628"/>
              <a:gd name="connsiteY108" fmla="*/ 124274 h 1894283"/>
              <a:gd name="connsiteX109" fmla="*/ 1638691 w 2989628"/>
              <a:gd name="connsiteY109" fmla="*/ 109034 h 1894283"/>
              <a:gd name="connsiteX110" fmla="*/ 1615831 w 2989628"/>
              <a:gd name="connsiteY110" fmla="*/ 101414 h 1894283"/>
              <a:gd name="connsiteX111" fmla="*/ 1592971 w 2989628"/>
              <a:gd name="connsiteY111" fmla="*/ 86174 h 1894283"/>
              <a:gd name="connsiteX112" fmla="*/ 1562491 w 2989628"/>
              <a:gd name="connsiteY112" fmla="*/ 70934 h 1894283"/>
              <a:gd name="connsiteX113" fmla="*/ 1570111 w 2989628"/>
              <a:gd name="connsiteY113" fmla="*/ 2354 h 1894283"/>
              <a:gd name="connsiteX114" fmla="*/ 1592971 w 2989628"/>
              <a:gd name="connsiteY114" fmla="*/ 9974 h 1894283"/>
              <a:gd name="connsiteX115" fmla="*/ 1638691 w 2989628"/>
              <a:gd name="connsiteY115" fmla="*/ 32834 h 1894283"/>
              <a:gd name="connsiteX116" fmla="*/ 1692031 w 2989628"/>
              <a:gd name="connsiteY116" fmla="*/ 70934 h 1894283"/>
              <a:gd name="connsiteX117" fmla="*/ 1722511 w 2989628"/>
              <a:gd name="connsiteY117" fmla="*/ 78554 h 1894283"/>
              <a:gd name="connsiteX118" fmla="*/ 1737751 w 2989628"/>
              <a:gd name="connsiteY118" fmla="*/ 101414 h 1894283"/>
              <a:gd name="connsiteX119" fmla="*/ 1760611 w 2989628"/>
              <a:gd name="connsiteY119" fmla="*/ 124274 h 1894283"/>
              <a:gd name="connsiteX120" fmla="*/ 1768231 w 2989628"/>
              <a:gd name="connsiteY120" fmla="*/ 147134 h 1894283"/>
              <a:gd name="connsiteX121" fmla="*/ 1791091 w 2989628"/>
              <a:gd name="connsiteY121" fmla="*/ 169994 h 1894283"/>
              <a:gd name="connsiteX122" fmla="*/ 1806331 w 2989628"/>
              <a:gd name="connsiteY122" fmla="*/ 192854 h 1894283"/>
              <a:gd name="connsiteX123" fmla="*/ 1829191 w 2989628"/>
              <a:gd name="connsiteY123" fmla="*/ 200474 h 1894283"/>
              <a:gd name="connsiteX124" fmla="*/ 1882531 w 2989628"/>
              <a:gd name="connsiteY124" fmla="*/ 223334 h 1894283"/>
              <a:gd name="connsiteX125" fmla="*/ 1905391 w 2989628"/>
              <a:gd name="connsiteY125" fmla="*/ 238574 h 1894283"/>
              <a:gd name="connsiteX126" fmla="*/ 1928251 w 2989628"/>
              <a:gd name="connsiteY126" fmla="*/ 246194 h 1894283"/>
              <a:gd name="connsiteX127" fmla="*/ 2233051 w 2989628"/>
              <a:gd name="connsiteY127" fmla="*/ 269054 h 1894283"/>
              <a:gd name="connsiteX128" fmla="*/ 2278771 w 2989628"/>
              <a:gd name="connsiteY128" fmla="*/ 307154 h 1894283"/>
              <a:gd name="connsiteX129" fmla="*/ 2301631 w 2989628"/>
              <a:gd name="connsiteY129" fmla="*/ 314774 h 1894283"/>
              <a:gd name="connsiteX130" fmla="*/ 2324491 w 2989628"/>
              <a:gd name="connsiteY130" fmla="*/ 337634 h 1894283"/>
              <a:gd name="connsiteX131" fmla="*/ 2332111 w 2989628"/>
              <a:gd name="connsiteY131" fmla="*/ 368114 h 1894283"/>
              <a:gd name="connsiteX132" fmla="*/ 2347351 w 2989628"/>
              <a:gd name="connsiteY132" fmla="*/ 413834 h 1894283"/>
              <a:gd name="connsiteX133" fmla="*/ 2362591 w 2989628"/>
              <a:gd name="connsiteY133" fmla="*/ 451934 h 1894283"/>
              <a:gd name="connsiteX134" fmla="*/ 2370211 w 2989628"/>
              <a:gd name="connsiteY134" fmla="*/ 482414 h 1894283"/>
              <a:gd name="connsiteX135" fmla="*/ 2415931 w 2989628"/>
              <a:gd name="connsiteY135" fmla="*/ 558614 h 1894283"/>
              <a:gd name="connsiteX136" fmla="*/ 2431171 w 2989628"/>
              <a:gd name="connsiteY136" fmla="*/ 589094 h 1894283"/>
              <a:gd name="connsiteX137" fmla="*/ 2476891 w 2989628"/>
              <a:gd name="connsiteY137" fmla="*/ 611954 h 1894283"/>
              <a:gd name="connsiteX138" fmla="*/ 2499751 w 2989628"/>
              <a:gd name="connsiteY138" fmla="*/ 627194 h 1894283"/>
              <a:gd name="connsiteX139" fmla="*/ 2537851 w 2989628"/>
              <a:gd name="connsiteY139" fmla="*/ 634814 h 1894283"/>
              <a:gd name="connsiteX140" fmla="*/ 2560711 w 2989628"/>
              <a:gd name="connsiteY140" fmla="*/ 642434 h 1894283"/>
              <a:gd name="connsiteX141" fmla="*/ 2591191 w 2989628"/>
              <a:gd name="connsiteY141" fmla="*/ 688154 h 1894283"/>
              <a:gd name="connsiteX142" fmla="*/ 2583571 w 2989628"/>
              <a:gd name="connsiteY142" fmla="*/ 711014 h 1894283"/>
              <a:gd name="connsiteX143" fmla="*/ 2575951 w 2989628"/>
              <a:gd name="connsiteY143" fmla="*/ 764354 h 1894283"/>
              <a:gd name="connsiteX144" fmla="*/ 2560711 w 2989628"/>
              <a:gd name="connsiteY144" fmla="*/ 810074 h 1894283"/>
              <a:gd name="connsiteX145" fmla="*/ 2568331 w 2989628"/>
              <a:gd name="connsiteY145" fmla="*/ 939614 h 1894283"/>
              <a:gd name="connsiteX146" fmla="*/ 2583571 w 2989628"/>
              <a:gd name="connsiteY146" fmla="*/ 992954 h 1894283"/>
              <a:gd name="connsiteX147" fmla="*/ 2614051 w 2989628"/>
              <a:gd name="connsiteY147" fmla="*/ 1038674 h 1894283"/>
              <a:gd name="connsiteX148" fmla="*/ 2621671 w 2989628"/>
              <a:gd name="connsiteY148" fmla="*/ 1061534 h 1894283"/>
              <a:gd name="connsiteX149" fmla="*/ 2636911 w 2989628"/>
              <a:gd name="connsiteY149" fmla="*/ 1084394 h 1894283"/>
              <a:gd name="connsiteX150" fmla="*/ 2682631 w 2989628"/>
              <a:gd name="connsiteY150" fmla="*/ 1137734 h 1894283"/>
              <a:gd name="connsiteX151" fmla="*/ 2690251 w 2989628"/>
              <a:gd name="connsiteY151" fmla="*/ 1160594 h 1894283"/>
              <a:gd name="connsiteX152" fmla="*/ 2667391 w 2989628"/>
              <a:gd name="connsiteY152" fmla="*/ 1206314 h 1894283"/>
              <a:gd name="connsiteX153" fmla="*/ 2659771 w 2989628"/>
              <a:gd name="connsiteY153" fmla="*/ 1229174 h 1894283"/>
              <a:gd name="connsiteX154" fmla="*/ 2644531 w 2989628"/>
              <a:gd name="connsiteY154" fmla="*/ 1259654 h 1894283"/>
              <a:gd name="connsiteX155" fmla="*/ 2636911 w 2989628"/>
              <a:gd name="connsiteY155" fmla="*/ 1343474 h 1894283"/>
              <a:gd name="connsiteX156" fmla="*/ 2644531 w 2989628"/>
              <a:gd name="connsiteY156" fmla="*/ 1457774 h 1894283"/>
              <a:gd name="connsiteX157" fmla="*/ 2652151 w 2989628"/>
              <a:gd name="connsiteY157" fmla="*/ 1480634 h 1894283"/>
              <a:gd name="connsiteX158" fmla="*/ 2667391 w 2989628"/>
              <a:gd name="connsiteY158" fmla="*/ 1518734 h 1894283"/>
              <a:gd name="connsiteX159" fmla="*/ 2675011 w 2989628"/>
              <a:gd name="connsiteY159" fmla="*/ 1541594 h 1894283"/>
              <a:gd name="connsiteX160" fmla="*/ 2690251 w 2989628"/>
              <a:gd name="connsiteY160" fmla="*/ 1564454 h 1894283"/>
              <a:gd name="connsiteX161" fmla="*/ 2751211 w 2989628"/>
              <a:gd name="connsiteY161" fmla="*/ 1640654 h 1894283"/>
              <a:gd name="connsiteX162" fmla="*/ 2766451 w 2989628"/>
              <a:gd name="connsiteY162" fmla="*/ 1663514 h 1894283"/>
              <a:gd name="connsiteX163" fmla="*/ 2865511 w 2989628"/>
              <a:gd name="connsiteY163" fmla="*/ 1777814 h 1894283"/>
              <a:gd name="connsiteX164" fmla="*/ 2880751 w 2989628"/>
              <a:gd name="connsiteY164" fmla="*/ 1800674 h 1894283"/>
              <a:gd name="connsiteX165" fmla="*/ 2926471 w 2989628"/>
              <a:gd name="connsiteY165" fmla="*/ 1846394 h 1894283"/>
              <a:gd name="connsiteX166" fmla="*/ 2949331 w 2989628"/>
              <a:gd name="connsiteY16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143391 w 2989628"/>
              <a:gd name="connsiteY69" fmla="*/ 1031054 h 1894283"/>
              <a:gd name="connsiteX70" fmla="*/ 1158631 w 2989628"/>
              <a:gd name="connsiteY70" fmla="*/ 939614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096684 w 2989628"/>
              <a:gd name="connsiteY69" fmla="*/ 955194 h 1894283"/>
              <a:gd name="connsiteX70" fmla="*/ 1158631 w 2989628"/>
              <a:gd name="connsiteY70" fmla="*/ 939614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90051 w 2989628"/>
              <a:gd name="connsiteY68" fmla="*/ 1000574 h 1894283"/>
              <a:gd name="connsiteX69" fmla="*/ 1096684 w 2989628"/>
              <a:gd name="connsiteY69" fmla="*/ 955194 h 1894283"/>
              <a:gd name="connsiteX70" fmla="*/ 1129132 w 2989628"/>
              <a:gd name="connsiteY70" fmla="*/ 929888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67191 w 2989628"/>
              <a:gd name="connsiteY67" fmla="*/ 992954 h 1894283"/>
              <a:gd name="connsiteX68" fmla="*/ 1063010 w 2989628"/>
              <a:gd name="connsiteY68" fmla="*/ 959727 h 1894283"/>
              <a:gd name="connsiteX69" fmla="*/ 1096684 w 2989628"/>
              <a:gd name="connsiteY69" fmla="*/ 955194 h 1894283"/>
              <a:gd name="connsiteX70" fmla="*/ 1129132 w 2989628"/>
              <a:gd name="connsiteY70" fmla="*/ 929888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63010 w 2989628"/>
              <a:gd name="connsiteY68" fmla="*/ 959727 h 1894283"/>
              <a:gd name="connsiteX69" fmla="*/ 1096684 w 2989628"/>
              <a:gd name="connsiteY69" fmla="*/ 955194 h 1894283"/>
              <a:gd name="connsiteX70" fmla="*/ 1129132 w 2989628"/>
              <a:gd name="connsiteY70" fmla="*/ 929888 h 1894283"/>
              <a:gd name="connsiteX71" fmla="*/ 1143391 w 2989628"/>
              <a:gd name="connsiteY71" fmla="*/ 916754 h 1894283"/>
              <a:gd name="connsiteX72" fmla="*/ 1135771 w 2989628"/>
              <a:gd name="connsiteY72" fmla="*/ 855794 h 1894283"/>
              <a:gd name="connsiteX73" fmla="*/ 1128151 w 2989628"/>
              <a:gd name="connsiteY73" fmla="*/ 825314 h 1894283"/>
              <a:gd name="connsiteX74" fmla="*/ 1158631 w 2989628"/>
              <a:gd name="connsiteY74" fmla="*/ 756734 h 1894283"/>
              <a:gd name="connsiteX75" fmla="*/ 1181491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28151 w 2989628"/>
              <a:gd name="connsiteY72" fmla="*/ 825314 h 1894283"/>
              <a:gd name="connsiteX73" fmla="*/ 1158631 w 2989628"/>
              <a:gd name="connsiteY73" fmla="*/ 756734 h 1894283"/>
              <a:gd name="connsiteX74" fmla="*/ 1181491 w 2989628"/>
              <a:gd name="connsiteY74" fmla="*/ 771974 h 1894283"/>
              <a:gd name="connsiteX75" fmla="*/ 1196731 w 2989628"/>
              <a:gd name="connsiteY75" fmla="*/ 794834 h 1894283"/>
              <a:gd name="connsiteX76" fmla="*/ 1204351 w 2989628"/>
              <a:gd name="connsiteY76" fmla="*/ 832934 h 1894283"/>
              <a:gd name="connsiteX77" fmla="*/ 1227211 w 2989628"/>
              <a:gd name="connsiteY77" fmla="*/ 848174 h 1894283"/>
              <a:gd name="connsiteX78" fmla="*/ 1272931 w 2989628"/>
              <a:gd name="connsiteY78" fmla="*/ 863414 h 1894283"/>
              <a:gd name="connsiteX79" fmla="*/ 1234831 w 2989628"/>
              <a:gd name="connsiteY79" fmla="*/ 947234 h 1894283"/>
              <a:gd name="connsiteX80" fmla="*/ 1265311 w 2989628"/>
              <a:gd name="connsiteY80" fmla="*/ 1000574 h 1894283"/>
              <a:gd name="connsiteX81" fmla="*/ 1272931 w 2989628"/>
              <a:gd name="connsiteY81" fmla="*/ 1023434 h 1894283"/>
              <a:gd name="connsiteX82" fmla="*/ 1333891 w 2989628"/>
              <a:gd name="connsiteY82" fmla="*/ 104629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58631 w 2989628"/>
              <a:gd name="connsiteY73" fmla="*/ 756734 h 1894283"/>
              <a:gd name="connsiteX74" fmla="*/ 1181491 w 2989628"/>
              <a:gd name="connsiteY74" fmla="*/ 771974 h 1894283"/>
              <a:gd name="connsiteX75" fmla="*/ 1196731 w 2989628"/>
              <a:gd name="connsiteY75" fmla="*/ 794834 h 1894283"/>
              <a:gd name="connsiteX76" fmla="*/ 1204351 w 2989628"/>
              <a:gd name="connsiteY76" fmla="*/ 832934 h 1894283"/>
              <a:gd name="connsiteX77" fmla="*/ 1227211 w 2989628"/>
              <a:gd name="connsiteY77" fmla="*/ 848174 h 1894283"/>
              <a:gd name="connsiteX78" fmla="*/ 1272931 w 2989628"/>
              <a:gd name="connsiteY78" fmla="*/ 863414 h 1894283"/>
              <a:gd name="connsiteX79" fmla="*/ 1234831 w 2989628"/>
              <a:gd name="connsiteY79" fmla="*/ 947234 h 1894283"/>
              <a:gd name="connsiteX80" fmla="*/ 1265311 w 2989628"/>
              <a:gd name="connsiteY80" fmla="*/ 1000574 h 1894283"/>
              <a:gd name="connsiteX81" fmla="*/ 1272931 w 2989628"/>
              <a:gd name="connsiteY81" fmla="*/ 1023434 h 1894283"/>
              <a:gd name="connsiteX82" fmla="*/ 1333891 w 2989628"/>
              <a:gd name="connsiteY82" fmla="*/ 104629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58631 w 2989628"/>
              <a:gd name="connsiteY73" fmla="*/ 589453 h 1894283"/>
              <a:gd name="connsiteX74" fmla="*/ 1181491 w 2989628"/>
              <a:gd name="connsiteY74" fmla="*/ 771974 h 1894283"/>
              <a:gd name="connsiteX75" fmla="*/ 1196731 w 2989628"/>
              <a:gd name="connsiteY75" fmla="*/ 794834 h 1894283"/>
              <a:gd name="connsiteX76" fmla="*/ 1204351 w 2989628"/>
              <a:gd name="connsiteY76" fmla="*/ 832934 h 1894283"/>
              <a:gd name="connsiteX77" fmla="*/ 1227211 w 2989628"/>
              <a:gd name="connsiteY77" fmla="*/ 848174 h 1894283"/>
              <a:gd name="connsiteX78" fmla="*/ 1272931 w 2989628"/>
              <a:gd name="connsiteY78" fmla="*/ 863414 h 1894283"/>
              <a:gd name="connsiteX79" fmla="*/ 1234831 w 2989628"/>
              <a:gd name="connsiteY79" fmla="*/ 947234 h 1894283"/>
              <a:gd name="connsiteX80" fmla="*/ 1265311 w 2989628"/>
              <a:gd name="connsiteY80" fmla="*/ 1000574 h 1894283"/>
              <a:gd name="connsiteX81" fmla="*/ 1272931 w 2989628"/>
              <a:gd name="connsiteY81" fmla="*/ 1023434 h 1894283"/>
              <a:gd name="connsiteX82" fmla="*/ 1333891 w 2989628"/>
              <a:gd name="connsiteY82" fmla="*/ 104629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58631 w 2989628"/>
              <a:gd name="connsiteY73" fmla="*/ 589453 h 1894283"/>
              <a:gd name="connsiteX74" fmla="*/ 1147075 w 2989628"/>
              <a:gd name="connsiteY74" fmla="*/ 771974 h 1894283"/>
              <a:gd name="connsiteX75" fmla="*/ 1196731 w 2989628"/>
              <a:gd name="connsiteY75" fmla="*/ 794834 h 1894283"/>
              <a:gd name="connsiteX76" fmla="*/ 1204351 w 2989628"/>
              <a:gd name="connsiteY76" fmla="*/ 832934 h 1894283"/>
              <a:gd name="connsiteX77" fmla="*/ 1227211 w 2989628"/>
              <a:gd name="connsiteY77" fmla="*/ 848174 h 1894283"/>
              <a:gd name="connsiteX78" fmla="*/ 1272931 w 2989628"/>
              <a:gd name="connsiteY78" fmla="*/ 863414 h 1894283"/>
              <a:gd name="connsiteX79" fmla="*/ 1234831 w 2989628"/>
              <a:gd name="connsiteY79" fmla="*/ 947234 h 1894283"/>
              <a:gd name="connsiteX80" fmla="*/ 1265311 w 2989628"/>
              <a:gd name="connsiteY80" fmla="*/ 1000574 h 1894283"/>
              <a:gd name="connsiteX81" fmla="*/ 1272931 w 2989628"/>
              <a:gd name="connsiteY81" fmla="*/ 1023434 h 1894283"/>
              <a:gd name="connsiteX82" fmla="*/ 1333891 w 2989628"/>
              <a:gd name="connsiteY82" fmla="*/ 104629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47075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72931 w 2989628"/>
              <a:gd name="connsiteY79" fmla="*/ 863414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47075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27211 w 2989628"/>
              <a:gd name="connsiteY78" fmla="*/ 848174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47075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32934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47075 w 2989628"/>
              <a:gd name="connsiteY75" fmla="*/ 771974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33891 w 2989628"/>
              <a:gd name="connsiteY83" fmla="*/ 1046294 h 1894283"/>
              <a:gd name="connsiteX84" fmla="*/ 1379611 w 2989628"/>
              <a:gd name="connsiteY84" fmla="*/ 1061534 h 1894283"/>
              <a:gd name="connsiteX85" fmla="*/ 1402471 w 2989628"/>
              <a:gd name="connsiteY85" fmla="*/ 1046294 h 1894283"/>
              <a:gd name="connsiteX86" fmla="*/ 1410091 w 2989628"/>
              <a:gd name="connsiteY86" fmla="*/ 1000574 h 1894283"/>
              <a:gd name="connsiteX87" fmla="*/ 1417711 w 2989628"/>
              <a:gd name="connsiteY87" fmla="*/ 977714 h 1894283"/>
              <a:gd name="connsiteX88" fmla="*/ 1425331 w 2989628"/>
              <a:gd name="connsiteY88" fmla="*/ 947234 h 1894283"/>
              <a:gd name="connsiteX89" fmla="*/ 1463431 w 2989628"/>
              <a:gd name="connsiteY89" fmla="*/ 901514 h 1894283"/>
              <a:gd name="connsiteX90" fmla="*/ 1478671 w 2989628"/>
              <a:gd name="connsiteY90" fmla="*/ 878654 h 1894283"/>
              <a:gd name="connsiteX91" fmla="*/ 1524391 w 2989628"/>
              <a:gd name="connsiteY91" fmla="*/ 855794 h 1894283"/>
              <a:gd name="connsiteX92" fmla="*/ 1554871 w 2989628"/>
              <a:gd name="connsiteY92" fmla="*/ 848174 h 1894283"/>
              <a:gd name="connsiteX93" fmla="*/ 1577731 w 2989628"/>
              <a:gd name="connsiteY93" fmla="*/ 832934 h 1894283"/>
              <a:gd name="connsiteX94" fmla="*/ 1608211 w 2989628"/>
              <a:gd name="connsiteY94" fmla="*/ 825314 h 1894283"/>
              <a:gd name="connsiteX95" fmla="*/ 1631071 w 2989628"/>
              <a:gd name="connsiteY95" fmla="*/ 802454 h 1894283"/>
              <a:gd name="connsiteX96" fmla="*/ 1638691 w 2989628"/>
              <a:gd name="connsiteY96" fmla="*/ 771974 h 1894283"/>
              <a:gd name="connsiteX97" fmla="*/ 1653931 w 2989628"/>
              <a:gd name="connsiteY97" fmla="*/ 749114 h 1894283"/>
              <a:gd name="connsiteX98" fmla="*/ 1661551 w 2989628"/>
              <a:gd name="connsiteY98" fmla="*/ 726254 h 1894283"/>
              <a:gd name="connsiteX99" fmla="*/ 1653931 w 2989628"/>
              <a:gd name="connsiteY99" fmla="*/ 330014 h 1894283"/>
              <a:gd name="connsiteX100" fmla="*/ 1623451 w 2989628"/>
              <a:gd name="connsiteY100" fmla="*/ 284294 h 1894283"/>
              <a:gd name="connsiteX101" fmla="*/ 1608211 w 2989628"/>
              <a:gd name="connsiteY101" fmla="*/ 261434 h 1894283"/>
              <a:gd name="connsiteX102" fmla="*/ 1577731 w 2989628"/>
              <a:gd name="connsiteY102" fmla="*/ 208094 h 1894283"/>
              <a:gd name="connsiteX103" fmla="*/ 1585351 w 2989628"/>
              <a:gd name="connsiteY103" fmla="*/ 185234 h 1894283"/>
              <a:gd name="connsiteX104" fmla="*/ 1608211 w 2989628"/>
              <a:gd name="connsiteY104" fmla="*/ 192854 h 1894283"/>
              <a:gd name="connsiteX105" fmla="*/ 1653931 w 2989628"/>
              <a:gd name="connsiteY105" fmla="*/ 215714 h 1894283"/>
              <a:gd name="connsiteX106" fmla="*/ 1669171 w 2989628"/>
              <a:gd name="connsiteY106" fmla="*/ 192854 h 1894283"/>
              <a:gd name="connsiteX107" fmla="*/ 1661551 w 2989628"/>
              <a:gd name="connsiteY107" fmla="*/ 124274 h 1894283"/>
              <a:gd name="connsiteX108" fmla="*/ 1638691 w 2989628"/>
              <a:gd name="connsiteY108" fmla="*/ 109034 h 1894283"/>
              <a:gd name="connsiteX109" fmla="*/ 1615831 w 2989628"/>
              <a:gd name="connsiteY109" fmla="*/ 101414 h 1894283"/>
              <a:gd name="connsiteX110" fmla="*/ 1592971 w 2989628"/>
              <a:gd name="connsiteY110" fmla="*/ 86174 h 1894283"/>
              <a:gd name="connsiteX111" fmla="*/ 1562491 w 2989628"/>
              <a:gd name="connsiteY111" fmla="*/ 70934 h 1894283"/>
              <a:gd name="connsiteX112" fmla="*/ 1570111 w 2989628"/>
              <a:gd name="connsiteY112" fmla="*/ 2354 h 1894283"/>
              <a:gd name="connsiteX113" fmla="*/ 1592971 w 2989628"/>
              <a:gd name="connsiteY113" fmla="*/ 9974 h 1894283"/>
              <a:gd name="connsiteX114" fmla="*/ 1638691 w 2989628"/>
              <a:gd name="connsiteY114" fmla="*/ 32834 h 1894283"/>
              <a:gd name="connsiteX115" fmla="*/ 1692031 w 2989628"/>
              <a:gd name="connsiteY115" fmla="*/ 70934 h 1894283"/>
              <a:gd name="connsiteX116" fmla="*/ 1722511 w 2989628"/>
              <a:gd name="connsiteY116" fmla="*/ 78554 h 1894283"/>
              <a:gd name="connsiteX117" fmla="*/ 1737751 w 2989628"/>
              <a:gd name="connsiteY117" fmla="*/ 101414 h 1894283"/>
              <a:gd name="connsiteX118" fmla="*/ 1760611 w 2989628"/>
              <a:gd name="connsiteY118" fmla="*/ 124274 h 1894283"/>
              <a:gd name="connsiteX119" fmla="*/ 1768231 w 2989628"/>
              <a:gd name="connsiteY119" fmla="*/ 147134 h 1894283"/>
              <a:gd name="connsiteX120" fmla="*/ 1791091 w 2989628"/>
              <a:gd name="connsiteY120" fmla="*/ 169994 h 1894283"/>
              <a:gd name="connsiteX121" fmla="*/ 1806331 w 2989628"/>
              <a:gd name="connsiteY121" fmla="*/ 192854 h 1894283"/>
              <a:gd name="connsiteX122" fmla="*/ 1829191 w 2989628"/>
              <a:gd name="connsiteY122" fmla="*/ 200474 h 1894283"/>
              <a:gd name="connsiteX123" fmla="*/ 1882531 w 2989628"/>
              <a:gd name="connsiteY123" fmla="*/ 223334 h 1894283"/>
              <a:gd name="connsiteX124" fmla="*/ 1905391 w 2989628"/>
              <a:gd name="connsiteY124" fmla="*/ 238574 h 1894283"/>
              <a:gd name="connsiteX125" fmla="*/ 1928251 w 2989628"/>
              <a:gd name="connsiteY125" fmla="*/ 246194 h 1894283"/>
              <a:gd name="connsiteX126" fmla="*/ 2233051 w 2989628"/>
              <a:gd name="connsiteY126" fmla="*/ 269054 h 1894283"/>
              <a:gd name="connsiteX127" fmla="*/ 2278771 w 2989628"/>
              <a:gd name="connsiteY127" fmla="*/ 307154 h 1894283"/>
              <a:gd name="connsiteX128" fmla="*/ 2301631 w 2989628"/>
              <a:gd name="connsiteY128" fmla="*/ 314774 h 1894283"/>
              <a:gd name="connsiteX129" fmla="*/ 2324491 w 2989628"/>
              <a:gd name="connsiteY129" fmla="*/ 337634 h 1894283"/>
              <a:gd name="connsiteX130" fmla="*/ 2332111 w 2989628"/>
              <a:gd name="connsiteY130" fmla="*/ 368114 h 1894283"/>
              <a:gd name="connsiteX131" fmla="*/ 2347351 w 2989628"/>
              <a:gd name="connsiteY131" fmla="*/ 413834 h 1894283"/>
              <a:gd name="connsiteX132" fmla="*/ 2362591 w 2989628"/>
              <a:gd name="connsiteY132" fmla="*/ 451934 h 1894283"/>
              <a:gd name="connsiteX133" fmla="*/ 2370211 w 2989628"/>
              <a:gd name="connsiteY133" fmla="*/ 482414 h 1894283"/>
              <a:gd name="connsiteX134" fmla="*/ 2415931 w 2989628"/>
              <a:gd name="connsiteY134" fmla="*/ 558614 h 1894283"/>
              <a:gd name="connsiteX135" fmla="*/ 2431171 w 2989628"/>
              <a:gd name="connsiteY135" fmla="*/ 589094 h 1894283"/>
              <a:gd name="connsiteX136" fmla="*/ 2476891 w 2989628"/>
              <a:gd name="connsiteY136" fmla="*/ 611954 h 1894283"/>
              <a:gd name="connsiteX137" fmla="*/ 2499751 w 2989628"/>
              <a:gd name="connsiteY137" fmla="*/ 627194 h 1894283"/>
              <a:gd name="connsiteX138" fmla="*/ 2537851 w 2989628"/>
              <a:gd name="connsiteY138" fmla="*/ 634814 h 1894283"/>
              <a:gd name="connsiteX139" fmla="*/ 2560711 w 2989628"/>
              <a:gd name="connsiteY139" fmla="*/ 642434 h 1894283"/>
              <a:gd name="connsiteX140" fmla="*/ 2591191 w 2989628"/>
              <a:gd name="connsiteY140" fmla="*/ 688154 h 1894283"/>
              <a:gd name="connsiteX141" fmla="*/ 2583571 w 2989628"/>
              <a:gd name="connsiteY141" fmla="*/ 711014 h 1894283"/>
              <a:gd name="connsiteX142" fmla="*/ 2575951 w 2989628"/>
              <a:gd name="connsiteY142" fmla="*/ 764354 h 1894283"/>
              <a:gd name="connsiteX143" fmla="*/ 2560711 w 2989628"/>
              <a:gd name="connsiteY143" fmla="*/ 810074 h 1894283"/>
              <a:gd name="connsiteX144" fmla="*/ 2568331 w 2989628"/>
              <a:gd name="connsiteY144" fmla="*/ 939614 h 1894283"/>
              <a:gd name="connsiteX145" fmla="*/ 2583571 w 2989628"/>
              <a:gd name="connsiteY145" fmla="*/ 992954 h 1894283"/>
              <a:gd name="connsiteX146" fmla="*/ 2614051 w 2989628"/>
              <a:gd name="connsiteY146" fmla="*/ 1038674 h 1894283"/>
              <a:gd name="connsiteX147" fmla="*/ 2621671 w 2989628"/>
              <a:gd name="connsiteY147" fmla="*/ 1061534 h 1894283"/>
              <a:gd name="connsiteX148" fmla="*/ 2636911 w 2989628"/>
              <a:gd name="connsiteY148" fmla="*/ 1084394 h 1894283"/>
              <a:gd name="connsiteX149" fmla="*/ 2682631 w 2989628"/>
              <a:gd name="connsiteY149" fmla="*/ 1137734 h 1894283"/>
              <a:gd name="connsiteX150" fmla="*/ 2690251 w 2989628"/>
              <a:gd name="connsiteY150" fmla="*/ 1160594 h 1894283"/>
              <a:gd name="connsiteX151" fmla="*/ 2667391 w 2989628"/>
              <a:gd name="connsiteY151" fmla="*/ 1206314 h 1894283"/>
              <a:gd name="connsiteX152" fmla="*/ 2659771 w 2989628"/>
              <a:gd name="connsiteY152" fmla="*/ 1229174 h 1894283"/>
              <a:gd name="connsiteX153" fmla="*/ 2644531 w 2989628"/>
              <a:gd name="connsiteY153" fmla="*/ 1259654 h 1894283"/>
              <a:gd name="connsiteX154" fmla="*/ 2636911 w 2989628"/>
              <a:gd name="connsiteY154" fmla="*/ 1343474 h 1894283"/>
              <a:gd name="connsiteX155" fmla="*/ 2644531 w 2989628"/>
              <a:gd name="connsiteY155" fmla="*/ 1457774 h 1894283"/>
              <a:gd name="connsiteX156" fmla="*/ 2652151 w 2989628"/>
              <a:gd name="connsiteY156" fmla="*/ 1480634 h 1894283"/>
              <a:gd name="connsiteX157" fmla="*/ 2667391 w 2989628"/>
              <a:gd name="connsiteY157" fmla="*/ 1518734 h 1894283"/>
              <a:gd name="connsiteX158" fmla="*/ 2675011 w 2989628"/>
              <a:gd name="connsiteY158" fmla="*/ 1541594 h 1894283"/>
              <a:gd name="connsiteX159" fmla="*/ 2690251 w 2989628"/>
              <a:gd name="connsiteY159" fmla="*/ 1564454 h 1894283"/>
              <a:gd name="connsiteX160" fmla="*/ 2751211 w 2989628"/>
              <a:gd name="connsiteY160" fmla="*/ 1640654 h 1894283"/>
              <a:gd name="connsiteX161" fmla="*/ 2766451 w 2989628"/>
              <a:gd name="connsiteY161" fmla="*/ 1663514 h 1894283"/>
              <a:gd name="connsiteX162" fmla="*/ 2865511 w 2989628"/>
              <a:gd name="connsiteY162" fmla="*/ 1777814 h 1894283"/>
              <a:gd name="connsiteX163" fmla="*/ 2880751 w 2989628"/>
              <a:gd name="connsiteY163" fmla="*/ 1800674 h 1894283"/>
              <a:gd name="connsiteX164" fmla="*/ 2926471 w 2989628"/>
              <a:gd name="connsiteY164" fmla="*/ 1846394 h 1894283"/>
              <a:gd name="connsiteX165" fmla="*/ 2949331 w 2989628"/>
              <a:gd name="connsiteY16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79611 w 2989628"/>
              <a:gd name="connsiteY83" fmla="*/ 1061534 h 1894283"/>
              <a:gd name="connsiteX84" fmla="*/ 1402471 w 2989628"/>
              <a:gd name="connsiteY84" fmla="*/ 1046294 h 1894283"/>
              <a:gd name="connsiteX85" fmla="*/ 1410091 w 2989628"/>
              <a:gd name="connsiteY85" fmla="*/ 1000574 h 1894283"/>
              <a:gd name="connsiteX86" fmla="*/ 1417711 w 2989628"/>
              <a:gd name="connsiteY86" fmla="*/ 977714 h 1894283"/>
              <a:gd name="connsiteX87" fmla="*/ 1425331 w 2989628"/>
              <a:gd name="connsiteY87" fmla="*/ 947234 h 1894283"/>
              <a:gd name="connsiteX88" fmla="*/ 1463431 w 2989628"/>
              <a:gd name="connsiteY88" fmla="*/ 901514 h 1894283"/>
              <a:gd name="connsiteX89" fmla="*/ 1478671 w 2989628"/>
              <a:gd name="connsiteY89" fmla="*/ 878654 h 1894283"/>
              <a:gd name="connsiteX90" fmla="*/ 1524391 w 2989628"/>
              <a:gd name="connsiteY90" fmla="*/ 855794 h 1894283"/>
              <a:gd name="connsiteX91" fmla="*/ 1554871 w 2989628"/>
              <a:gd name="connsiteY91" fmla="*/ 848174 h 1894283"/>
              <a:gd name="connsiteX92" fmla="*/ 1577731 w 2989628"/>
              <a:gd name="connsiteY92" fmla="*/ 832934 h 1894283"/>
              <a:gd name="connsiteX93" fmla="*/ 1608211 w 2989628"/>
              <a:gd name="connsiteY93" fmla="*/ 825314 h 1894283"/>
              <a:gd name="connsiteX94" fmla="*/ 1631071 w 2989628"/>
              <a:gd name="connsiteY94" fmla="*/ 802454 h 1894283"/>
              <a:gd name="connsiteX95" fmla="*/ 1638691 w 2989628"/>
              <a:gd name="connsiteY95" fmla="*/ 771974 h 1894283"/>
              <a:gd name="connsiteX96" fmla="*/ 1653931 w 2989628"/>
              <a:gd name="connsiteY96" fmla="*/ 749114 h 1894283"/>
              <a:gd name="connsiteX97" fmla="*/ 1661551 w 2989628"/>
              <a:gd name="connsiteY97" fmla="*/ 726254 h 1894283"/>
              <a:gd name="connsiteX98" fmla="*/ 1653931 w 2989628"/>
              <a:gd name="connsiteY98" fmla="*/ 330014 h 1894283"/>
              <a:gd name="connsiteX99" fmla="*/ 1623451 w 2989628"/>
              <a:gd name="connsiteY99" fmla="*/ 284294 h 1894283"/>
              <a:gd name="connsiteX100" fmla="*/ 1608211 w 2989628"/>
              <a:gd name="connsiteY100" fmla="*/ 261434 h 1894283"/>
              <a:gd name="connsiteX101" fmla="*/ 1577731 w 2989628"/>
              <a:gd name="connsiteY101" fmla="*/ 208094 h 1894283"/>
              <a:gd name="connsiteX102" fmla="*/ 1585351 w 2989628"/>
              <a:gd name="connsiteY102" fmla="*/ 185234 h 1894283"/>
              <a:gd name="connsiteX103" fmla="*/ 1608211 w 2989628"/>
              <a:gd name="connsiteY103" fmla="*/ 192854 h 1894283"/>
              <a:gd name="connsiteX104" fmla="*/ 1653931 w 2989628"/>
              <a:gd name="connsiteY104" fmla="*/ 215714 h 1894283"/>
              <a:gd name="connsiteX105" fmla="*/ 1669171 w 2989628"/>
              <a:gd name="connsiteY105" fmla="*/ 192854 h 1894283"/>
              <a:gd name="connsiteX106" fmla="*/ 1661551 w 2989628"/>
              <a:gd name="connsiteY106" fmla="*/ 124274 h 1894283"/>
              <a:gd name="connsiteX107" fmla="*/ 1638691 w 2989628"/>
              <a:gd name="connsiteY107" fmla="*/ 109034 h 1894283"/>
              <a:gd name="connsiteX108" fmla="*/ 1615831 w 2989628"/>
              <a:gd name="connsiteY108" fmla="*/ 101414 h 1894283"/>
              <a:gd name="connsiteX109" fmla="*/ 1592971 w 2989628"/>
              <a:gd name="connsiteY109" fmla="*/ 86174 h 1894283"/>
              <a:gd name="connsiteX110" fmla="*/ 1562491 w 2989628"/>
              <a:gd name="connsiteY110" fmla="*/ 70934 h 1894283"/>
              <a:gd name="connsiteX111" fmla="*/ 1570111 w 2989628"/>
              <a:gd name="connsiteY111" fmla="*/ 2354 h 1894283"/>
              <a:gd name="connsiteX112" fmla="*/ 1592971 w 2989628"/>
              <a:gd name="connsiteY112" fmla="*/ 9974 h 1894283"/>
              <a:gd name="connsiteX113" fmla="*/ 1638691 w 2989628"/>
              <a:gd name="connsiteY113" fmla="*/ 32834 h 1894283"/>
              <a:gd name="connsiteX114" fmla="*/ 1692031 w 2989628"/>
              <a:gd name="connsiteY114" fmla="*/ 70934 h 1894283"/>
              <a:gd name="connsiteX115" fmla="*/ 1722511 w 2989628"/>
              <a:gd name="connsiteY115" fmla="*/ 78554 h 1894283"/>
              <a:gd name="connsiteX116" fmla="*/ 1737751 w 2989628"/>
              <a:gd name="connsiteY116" fmla="*/ 101414 h 1894283"/>
              <a:gd name="connsiteX117" fmla="*/ 1760611 w 2989628"/>
              <a:gd name="connsiteY117" fmla="*/ 124274 h 1894283"/>
              <a:gd name="connsiteX118" fmla="*/ 1768231 w 2989628"/>
              <a:gd name="connsiteY118" fmla="*/ 147134 h 1894283"/>
              <a:gd name="connsiteX119" fmla="*/ 1791091 w 2989628"/>
              <a:gd name="connsiteY119" fmla="*/ 169994 h 1894283"/>
              <a:gd name="connsiteX120" fmla="*/ 1806331 w 2989628"/>
              <a:gd name="connsiteY120" fmla="*/ 192854 h 1894283"/>
              <a:gd name="connsiteX121" fmla="*/ 1829191 w 2989628"/>
              <a:gd name="connsiteY121" fmla="*/ 200474 h 1894283"/>
              <a:gd name="connsiteX122" fmla="*/ 1882531 w 2989628"/>
              <a:gd name="connsiteY122" fmla="*/ 223334 h 1894283"/>
              <a:gd name="connsiteX123" fmla="*/ 1905391 w 2989628"/>
              <a:gd name="connsiteY123" fmla="*/ 238574 h 1894283"/>
              <a:gd name="connsiteX124" fmla="*/ 1928251 w 2989628"/>
              <a:gd name="connsiteY124" fmla="*/ 246194 h 1894283"/>
              <a:gd name="connsiteX125" fmla="*/ 2233051 w 2989628"/>
              <a:gd name="connsiteY125" fmla="*/ 269054 h 1894283"/>
              <a:gd name="connsiteX126" fmla="*/ 2278771 w 2989628"/>
              <a:gd name="connsiteY126" fmla="*/ 307154 h 1894283"/>
              <a:gd name="connsiteX127" fmla="*/ 2301631 w 2989628"/>
              <a:gd name="connsiteY127" fmla="*/ 314774 h 1894283"/>
              <a:gd name="connsiteX128" fmla="*/ 2324491 w 2989628"/>
              <a:gd name="connsiteY128" fmla="*/ 337634 h 1894283"/>
              <a:gd name="connsiteX129" fmla="*/ 2332111 w 2989628"/>
              <a:gd name="connsiteY129" fmla="*/ 368114 h 1894283"/>
              <a:gd name="connsiteX130" fmla="*/ 2347351 w 2989628"/>
              <a:gd name="connsiteY130" fmla="*/ 413834 h 1894283"/>
              <a:gd name="connsiteX131" fmla="*/ 2362591 w 2989628"/>
              <a:gd name="connsiteY131" fmla="*/ 451934 h 1894283"/>
              <a:gd name="connsiteX132" fmla="*/ 2370211 w 2989628"/>
              <a:gd name="connsiteY132" fmla="*/ 482414 h 1894283"/>
              <a:gd name="connsiteX133" fmla="*/ 2415931 w 2989628"/>
              <a:gd name="connsiteY133" fmla="*/ 558614 h 1894283"/>
              <a:gd name="connsiteX134" fmla="*/ 2431171 w 2989628"/>
              <a:gd name="connsiteY134" fmla="*/ 589094 h 1894283"/>
              <a:gd name="connsiteX135" fmla="*/ 2476891 w 2989628"/>
              <a:gd name="connsiteY135" fmla="*/ 611954 h 1894283"/>
              <a:gd name="connsiteX136" fmla="*/ 2499751 w 2989628"/>
              <a:gd name="connsiteY136" fmla="*/ 627194 h 1894283"/>
              <a:gd name="connsiteX137" fmla="*/ 2537851 w 2989628"/>
              <a:gd name="connsiteY137" fmla="*/ 634814 h 1894283"/>
              <a:gd name="connsiteX138" fmla="*/ 2560711 w 2989628"/>
              <a:gd name="connsiteY138" fmla="*/ 642434 h 1894283"/>
              <a:gd name="connsiteX139" fmla="*/ 2591191 w 2989628"/>
              <a:gd name="connsiteY139" fmla="*/ 688154 h 1894283"/>
              <a:gd name="connsiteX140" fmla="*/ 2583571 w 2989628"/>
              <a:gd name="connsiteY140" fmla="*/ 711014 h 1894283"/>
              <a:gd name="connsiteX141" fmla="*/ 2575951 w 2989628"/>
              <a:gd name="connsiteY141" fmla="*/ 764354 h 1894283"/>
              <a:gd name="connsiteX142" fmla="*/ 2560711 w 2989628"/>
              <a:gd name="connsiteY142" fmla="*/ 810074 h 1894283"/>
              <a:gd name="connsiteX143" fmla="*/ 2568331 w 2989628"/>
              <a:gd name="connsiteY143" fmla="*/ 939614 h 1894283"/>
              <a:gd name="connsiteX144" fmla="*/ 2583571 w 2989628"/>
              <a:gd name="connsiteY144" fmla="*/ 992954 h 1894283"/>
              <a:gd name="connsiteX145" fmla="*/ 2614051 w 2989628"/>
              <a:gd name="connsiteY145" fmla="*/ 1038674 h 1894283"/>
              <a:gd name="connsiteX146" fmla="*/ 2621671 w 2989628"/>
              <a:gd name="connsiteY146" fmla="*/ 1061534 h 1894283"/>
              <a:gd name="connsiteX147" fmla="*/ 2636911 w 2989628"/>
              <a:gd name="connsiteY147" fmla="*/ 1084394 h 1894283"/>
              <a:gd name="connsiteX148" fmla="*/ 2682631 w 2989628"/>
              <a:gd name="connsiteY148" fmla="*/ 1137734 h 1894283"/>
              <a:gd name="connsiteX149" fmla="*/ 2690251 w 2989628"/>
              <a:gd name="connsiteY149" fmla="*/ 1160594 h 1894283"/>
              <a:gd name="connsiteX150" fmla="*/ 2667391 w 2989628"/>
              <a:gd name="connsiteY150" fmla="*/ 1206314 h 1894283"/>
              <a:gd name="connsiteX151" fmla="*/ 2659771 w 2989628"/>
              <a:gd name="connsiteY151" fmla="*/ 1229174 h 1894283"/>
              <a:gd name="connsiteX152" fmla="*/ 2644531 w 2989628"/>
              <a:gd name="connsiteY152" fmla="*/ 1259654 h 1894283"/>
              <a:gd name="connsiteX153" fmla="*/ 2636911 w 2989628"/>
              <a:gd name="connsiteY153" fmla="*/ 1343474 h 1894283"/>
              <a:gd name="connsiteX154" fmla="*/ 2644531 w 2989628"/>
              <a:gd name="connsiteY154" fmla="*/ 1457774 h 1894283"/>
              <a:gd name="connsiteX155" fmla="*/ 2652151 w 2989628"/>
              <a:gd name="connsiteY155" fmla="*/ 1480634 h 1894283"/>
              <a:gd name="connsiteX156" fmla="*/ 2667391 w 2989628"/>
              <a:gd name="connsiteY156" fmla="*/ 1518734 h 1894283"/>
              <a:gd name="connsiteX157" fmla="*/ 2675011 w 2989628"/>
              <a:gd name="connsiteY157" fmla="*/ 1541594 h 1894283"/>
              <a:gd name="connsiteX158" fmla="*/ 2690251 w 2989628"/>
              <a:gd name="connsiteY158" fmla="*/ 1564454 h 1894283"/>
              <a:gd name="connsiteX159" fmla="*/ 2751211 w 2989628"/>
              <a:gd name="connsiteY159" fmla="*/ 1640654 h 1894283"/>
              <a:gd name="connsiteX160" fmla="*/ 2766451 w 2989628"/>
              <a:gd name="connsiteY160" fmla="*/ 1663514 h 1894283"/>
              <a:gd name="connsiteX161" fmla="*/ 2865511 w 2989628"/>
              <a:gd name="connsiteY161" fmla="*/ 1777814 h 1894283"/>
              <a:gd name="connsiteX162" fmla="*/ 2880751 w 2989628"/>
              <a:gd name="connsiteY162" fmla="*/ 1800674 h 1894283"/>
              <a:gd name="connsiteX163" fmla="*/ 2926471 w 2989628"/>
              <a:gd name="connsiteY163" fmla="*/ 1846394 h 1894283"/>
              <a:gd name="connsiteX164" fmla="*/ 2949331 w 2989628"/>
              <a:gd name="connsiteY16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402471 w 2989628"/>
              <a:gd name="connsiteY83" fmla="*/ 1046294 h 1894283"/>
              <a:gd name="connsiteX84" fmla="*/ 1410091 w 2989628"/>
              <a:gd name="connsiteY84" fmla="*/ 1000574 h 1894283"/>
              <a:gd name="connsiteX85" fmla="*/ 1417711 w 2989628"/>
              <a:gd name="connsiteY85" fmla="*/ 977714 h 1894283"/>
              <a:gd name="connsiteX86" fmla="*/ 1425331 w 2989628"/>
              <a:gd name="connsiteY86" fmla="*/ 947234 h 1894283"/>
              <a:gd name="connsiteX87" fmla="*/ 1463431 w 2989628"/>
              <a:gd name="connsiteY87" fmla="*/ 901514 h 1894283"/>
              <a:gd name="connsiteX88" fmla="*/ 1478671 w 2989628"/>
              <a:gd name="connsiteY88" fmla="*/ 878654 h 1894283"/>
              <a:gd name="connsiteX89" fmla="*/ 1524391 w 2989628"/>
              <a:gd name="connsiteY89" fmla="*/ 855794 h 1894283"/>
              <a:gd name="connsiteX90" fmla="*/ 1554871 w 2989628"/>
              <a:gd name="connsiteY90" fmla="*/ 848174 h 1894283"/>
              <a:gd name="connsiteX91" fmla="*/ 1577731 w 2989628"/>
              <a:gd name="connsiteY91" fmla="*/ 832934 h 1894283"/>
              <a:gd name="connsiteX92" fmla="*/ 1608211 w 2989628"/>
              <a:gd name="connsiteY92" fmla="*/ 825314 h 1894283"/>
              <a:gd name="connsiteX93" fmla="*/ 1631071 w 2989628"/>
              <a:gd name="connsiteY93" fmla="*/ 802454 h 1894283"/>
              <a:gd name="connsiteX94" fmla="*/ 1638691 w 2989628"/>
              <a:gd name="connsiteY94" fmla="*/ 771974 h 1894283"/>
              <a:gd name="connsiteX95" fmla="*/ 1653931 w 2989628"/>
              <a:gd name="connsiteY95" fmla="*/ 749114 h 1894283"/>
              <a:gd name="connsiteX96" fmla="*/ 1661551 w 2989628"/>
              <a:gd name="connsiteY96" fmla="*/ 726254 h 1894283"/>
              <a:gd name="connsiteX97" fmla="*/ 1653931 w 2989628"/>
              <a:gd name="connsiteY97" fmla="*/ 330014 h 1894283"/>
              <a:gd name="connsiteX98" fmla="*/ 1623451 w 2989628"/>
              <a:gd name="connsiteY98" fmla="*/ 284294 h 1894283"/>
              <a:gd name="connsiteX99" fmla="*/ 1608211 w 2989628"/>
              <a:gd name="connsiteY99" fmla="*/ 261434 h 1894283"/>
              <a:gd name="connsiteX100" fmla="*/ 1577731 w 2989628"/>
              <a:gd name="connsiteY100" fmla="*/ 208094 h 1894283"/>
              <a:gd name="connsiteX101" fmla="*/ 1585351 w 2989628"/>
              <a:gd name="connsiteY101" fmla="*/ 185234 h 1894283"/>
              <a:gd name="connsiteX102" fmla="*/ 1608211 w 2989628"/>
              <a:gd name="connsiteY102" fmla="*/ 192854 h 1894283"/>
              <a:gd name="connsiteX103" fmla="*/ 1653931 w 2989628"/>
              <a:gd name="connsiteY103" fmla="*/ 215714 h 1894283"/>
              <a:gd name="connsiteX104" fmla="*/ 1669171 w 2989628"/>
              <a:gd name="connsiteY104" fmla="*/ 192854 h 1894283"/>
              <a:gd name="connsiteX105" fmla="*/ 1661551 w 2989628"/>
              <a:gd name="connsiteY105" fmla="*/ 124274 h 1894283"/>
              <a:gd name="connsiteX106" fmla="*/ 1638691 w 2989628"/>
              <a:gd name="connsiteY106" fmla="*/ 109034 h 1894283"/>
              <a:gd name="connsiteX107" fmla="*/ 1615831 w 2989628"/>
              <a:gd name="connsiteY107" fmla="*/ 101414 h 1894283"/>
              <a:gd name="connsiteX108" fmla="*/ 1592971 w 2989628"/>
              <a:gd name="connsiteY108" fmla="*/ 86174 h 1894283"/>
              <a:gd name="connsiteX109" fmla="*/ 1562491 w 2989628"/>
              <a:gd name="connsiteY109" fmla="*/ 70934 h 1894283"/>
              <a:gd name="connsiteX110" fmla="*/ 1570111 w 2989628"/>
              <a:gd name="connsiteY110" fmla="*/ 2354 h 1894283"/>
              <a:gd name="connsiteX111" fmla="*/ 1592971 w 2989628"/>
              <a:gd name="connsiteY111" fmla="*/ 9974 h 1894283"/>
              <a:gd name="connsiteX112" fmla="*/ 1638691 w 2989628"/>
              <a:gd name="connsiteY112" fmla="*/ 32834 h 1894283"/>
              <a:gd name="connsiteX113" fmla="*/ 1692031 w 2989628"/>
              <a:gd name="connsiteY113" fmla="*/ 70934 h 1894283"/>
              <a:gd name="connsiteX114" fmla="*/ 1722511 w 2989628"/>
              <a:gd name="connsiteY114" fmla="*/ 78554 h 1894283"/>
              <a:gd name="connsiteX115" fmla="*/ 1737751 w 2989628"/>
              <a:gd name="connsiteY115" fmla="*/ 101414 h 1894283"/>
              <a:gd name="connsiteX116" fmla="*/ 1760611 w 2989628"/>
              <a:gd name="connsiteY116" fmla="*/ 124274 h 1894283"/>
              <a:gd name="connsiteX117" fmla="*/ 1768231 w 2989628"/>
              <a:gd name="connsiteY117" fmla="*/ 147134 h 1894283"/>
              <a:gd name="connsiteX118" fmla="*/ 1791091 w 2989628"/>
              <a:gd name="connsiteY118" fmla="*/ 169994 h 1894283"/>
              <a:gd name="connsiteX119" fmla="*/ 1806331 w 2989628"/>
              <a:gd name="connsiteY119" fmla="*/ 192854 h 1894283"/>
              <a:gd name="connsiteX120" fmla="*/ 1829191 w 2989628"/>
              <a:gd name="connsiteY120" fmla="*/ 200474 h 1894283"/>
              <a:gd name="connsiteX121" fmla="*/ 1882531 w 2989628"/>
              <a:gd name="connsiteY121" fmla="*/ 223334 h 1894283"/>
              <a:gd name="connsiteX122" fmla="*/ 1905391 w 2989628"/>
              <a:gd name="connsiteY122" fmla="*/ 238574 h 1894283"/>
              <a:gd name="connsiteX123" fmla="*/ 1928251 w 2989628"/>
              <a:gd name="connsiteY123" fmla="*/ 246194 h 1894283"/>
              <a:gd name="connsiteX124" fmla="*/ 2233051 w 2989628"/>
              <a:gd name="connsiteY124" fmla="*/ 269054 h 1894283"/>
              <a:gd name="connsiteX125" fmla="*/ 2278771 w 2989628"/>
              <a:gd name="connsiteY125" fmla="*/ 307154 h 1894283"/>
              <a:gd name="connsiteX126" fmla="*/ 2301631 w 2989628"/>
              <a:gd name="connsiteY126" fmla="*/ 314774 h 1894283"/>
              <a:gd name="connsiteX127" fmla="*/ 2324491 w 2989628"/>
              <a:gd name="connsiteY127" fmla="*/ 337634 h 1894283"/>
              <a:gd name="connsiteX128" fmla="*/ 2332111 w 2989628"/>
              <a:gd name="connsiteY128" fmla="*/ 368114 h 1894283"/>
              <a:gd name="connsiteX129" fmla="*/ 2347351 w 2989628"/>
              <a:gd name="connsiteY129" fmla="*/ 413834 h 1894283"/>
              <a:gd name="connsiteX130" fmla="*/ 2362591 w 2989628"/>
              <a:gd name="connsiteY130" fmla="*/ 451934 h 1894283"/>
              <a:gd name="connsiteX131" fmla="*/ 2370211 w 2989628"/>
              <a:gd name="connsiteY131" fmla="*/ 482414 h 1894283"/>
              <a:gd name="connsiteX132" fmla="*/ 2415931 w 2989628"/>
              <a:gd name="connsiteY132" fmla="*/ 558614 h 1894283"/>
              <a:gd name="connsiteX133" fmla="*/ 2431171 w 2989628"/>
              <a:gd name="connsiteY133" fmla="*/ 589094 h 1894283"/>
              <a:gd name="connsiteX134" fmla="*/ 2476891 w 2989628"/>
              <a:gd name="connsiteY134" fmla="*/ 611954 h 1894283"/>
              <a:gd name="connsiteX135" fmla="*/ 2499751 w 2989628"/>
              <a:gd name="connsiteY135" fmla="*/ 627194 h 1894283"/>
              <a:gd name="connsiteX136" fmla="*/ 2537851 w 2989628"/>
              <a:gd name="connsiteY136" fmla="*/ 634814 h 1894283"/>
              <a:gd name="connsiteX137" fmla="*/ 2560711 w 2989628"/>
              <a:gd name="connsiteY137" fmla="*/ 642434 h 1894283"/>
              <a:gd name="connsiteX138" fmla="*/ 2591191 w 2989628"/>
              <a:gd name="connsiteY138" fmla="*/ 688154 h 1894283"/>
              <a:gd name="connsiteX139" fmla="*/ 2583571 w 2989628"/>
              <a:gd name="connsiteY139" fmla="*/ 711014 h 1894283"/>
              <a:gd name="connsiteX140" fmla="*/ 2575951 w 2989628"/>
              <a:gd name="connsiteY140" fmla="*/ 764354 h 1894283"/>
              <a:gd name="connsiteX141" fmla="*/ 2560711 w 2989628"/>
              <a:gd name="connsiteY141" fmla="*/ 810074 h 1894283"/>
              <a:gd name="connsiteX142" fmla="*/ 2568331 w 2989628"/>
              <a:gd name="connsiteY142" fmla="*/ 939614 h 1894283"/>
              <a:gd name="connsiteX143" fmla="*/ 2583571 w 2989628"/>
              <a:gd name="connsiteY143" fmla="*/ 992954 h 1894283"/>
              <a:gd name="connsiteX144" fmla="*/ 2614051 w 2989628"/>
              <a:gd name="connsiteY144" fmla="*/ 1038674 h 1894283"/>
              <a:gd name="connsiteX145" fmla="*/ 2621671 w 2989628"/>
              <a:gd name="connsiteY145" fmla="*/ 1061534 h 1894283"/>
              <a:gd name="connsiteX146" fmla="*/ 2636911 w 2989628"/>
              <a:gd name="connsiteY146" fmla="*/ 1084394 h 1894283"/>
              <a:gd name="connsiteX147" fmla="*/ 2682631 w 2989628"/>
              <a:gd name="connsiteY147" fmla="*/ 1137734 h 1894283"/>
              <a:gd name="connsiteX148" fmla="*/ 2690251 w 2989628"/>
              <a:gd name="connsiteY148" fmla="*/ 1160594 h 1894283"/>
              <a:gd name="connsiteX149" fmla="*/ 2667391 w 2989628"/>
              <a:gd name="connsiteY149" fmla="*/ 1206314 h 1894283"/>
              <a:gd name="connsiteX150" fmla="*/ 2659771 w 2989628"/>
              <a:gd name="connsiteY150" fmla="*/ 1229174 h 1894283"/>
              <a:gd name="connsiteX151" fmla="*/ 2644531 w 2989628"/>
              <a:gd name="connsiteY151" fmla="*/ 1259654 h 1894283"/>
              <a:gd name="connsiteX152" fmla="*/ 2636911 w 2989628"/>
              <a:gd name="connsiteY152" fmla="*/ 1343474 h 1894283"/>
              <a:gd name="connsiteX153" fmla="*/ 2644531 w 2989628"/>
              <a:gd name="connsiteY153" fmla="*/ 1457774 h 1894283"/>
              <a:gd name="connsiteX154" fmla="*/ 2652151 w 2989628"/>
              <a:gd name="connsiteY154" fmla="*/ 1480634 h 1894283"/>
              <a:gd name="connsiteX155" fmla="*/ 2667391 w 2989628"/>
              <a:gd name="connsiteY155" fmla="*/ 1518734 h 1894283"/>
              <a:gd name="connsiteX156" fmla="*/ 2675011 w 2989628"/>
              <a:gd name="connsiteY156" fmla="*/ 1541594 h 1894283"/>
              <a:gd name="connsiteX157" fmla="*/ 2690251 w 2989628"/>
              <a:gd name="connsiteY157" fmla="*/ 1564454 h 1894283"/>
              <a:gd name="connsiteX158" fmla="*/ 2751211 w 2989628"/>
              <a:gd name="connsiteY158" fmla="*/ 1640654 h 1894283"/>
              <a:gd name="connsiteX159" fmla="*/ 2766451 w 2989628"/>
              <a:gd name="connsiteY159" fmla="*/ 1663514 h 1894283"/>
              <a:gd name="connsiteX160" fmla="*/ 2865511 w 2989628"/>
              <a:gd name="connsiteY160" fmla="*/ 1777814 h 1894283"/>
              <a:gd name="connsiteX161" fmla="*/ 2880751 w 2989628"/>
              <a:gd name="connsiteY161" fmla="*/ 1800674 h 1894283"/>
              <a:gd name="connsiteX162" fmla="*/ 2926471 w 2989628"/>
              <a:gd name="connsiteY162" fmla="*/ 1846394 h 1894283"/>
              <a:gd name="connsiteX163" fmla="*/ 2949331 w 2989628"/>
              <a:gd name="connsiteY163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402471 w 2989628"/>
              <a:gd name="connsiteY83" fmla="*/ 1046294 h 1894283"/>
              <a:gd name="connsiteX84" fmla="*/ 1417711 w 2989628"/>
              <a:gd name="connsiteY84" fmla="*/ 977714 h 1894283"/>
              <a:gd name="connsiteX85" fmla="*/ 1425331 w 2989628"/>
              <a:gd name="connsiteY85" fmla="*/ 947234 h 1894283"/>
              <a:gd name="connsiteX86" fmla="*/ 1463431 w 2989628"/>
              <a:gd name="connsiteY86" fmla="*/ 901514 h 1894283"/>
              <a:gd name="connsiteX87" fmla="*/ 1478671 w 2989628"/>
              <a:gd name="connsiteY87" fmla="*/ 878654 h 1894283"/>
              <a:gd name="connsiteX88" fmla="*/ 1524391 w 2989628"/>
              <a:gd name="connsiteY88" fmla="*/ 855794 h 1894283"/>
              <a:gd name="connsiteX89" fmla="*/ 1554871 w 2989628"/>
              <a:gd name="connsiteY89" fmla="*/ 848174 h 1894283"/>
              <a:gd name="connsiteX90" fmla="*/ 1577731 w 2989628"/>
              <a:gd name="connsiteY90" fmla="*/ 832934 h 1894283"/>
              <a:gd name="connsiteX91" fmla="*/ 1608211 w 2989628"/>
              <a:gd name="connsiteY91" fmla="*/ 825314 h 1894283"/>
              <a:gd name="connsiteX92" fmla="*/ 1631071 w 2989628"/>
              <a:gd name="connsiteY92" fmla="*/ 802454 h 1894283"/>
              <a:gd name="connsiteX93" fmla="*/ 1638691 w 2989628"/>
              <a:gd name="connsiteY93" fmla="*/ 771974 h 1894283"/>
              <a:gd name="connsiteX94" fmla="*/ 1653931 w 2989628"/>
              <a:gd name="connsiteY94" fmla="*/ 749114 h 1894283"/>
              <a:gd name="connsiteX95" fmla="*/ 1661551 w 2989628"/>
              <a:gd name="connsiteY95" fmla="*/ 726254 h 1894283"/>
              <a:gd name="connsiteX96" fmla="*/ 1653931 w 2989628"/>
              <a:gd name="connsiteY96" fmla="*/ 330014 h 1894283"/>
              <a:gd name="connsiteX97" fmla="*/ 1623451 w 2989628"/>
              <a:gd name="connsiteY97" fmla="*/ 284294 h 1894283"/>
              <a:gd name="connsiteX98" fmla="*/ 1608211 w 2989628"/>
              <a:gd name="connsiteY98" fmla="*/ 261434 h 1894283"/>
              <a:gd name="connsiteX99" fmla="*/ 1577731 w 2989628"/>
              <a:gd name="connsiteY99" fmla="*/ 208094 h 1894283"/>
              <a:gd name="connsiteX100" fmla="*/ 1585351 w 2989628"/>
              <a:gd name="connsiteY100" fmla="*/ 185234 h 1894283"/>
              <a:gd name="connsiteX101" fmla="*/ 1608211 w 2989628"/>
              <a:gd name="connsiteY101" fmla="*/ 192854 h 1894283"/>
              <a:gd name="connsiteX102" fmla="*/ 1653931 w 2989628"/>
              <a:gd name="connsiteY102" fmla="*/ 215714 h 1894283"/>
              <a:gd name="connsiteX103" fmla="*/ 1669171 w 2989628"/>
              <a:gd name="connsiteY103" fmla="*/ 192854 h 1894283"/>
              <a:gd name="connsiteX104" fmla="*/ 1661551 w 2989628"/>
              <a:gd name="connsiteY104" fmla="*/ 124274 h 1894283"/>
              <a:gd name="connsiteX105" fmla="*/ 1638691 w 2989628"/>
              <a:gd name="connsiteY105" fmla="*/ 109034 h 1894283"/>
              <a:gd name="connsiteX106" fmla="*/ 1615831 w 2989628"/>
              <a:gd name="connsiteY106" fmla="*/ 101414 h 1894283"/>
              <a:gd name="connsiteX107" fmla="*/ 1592971 w 2989628"/>
              <a:gd name="connsiteY107" fmla="*/ 86174 h 1894283"/>
              <a:gd name="connsiteX108" fmla="*/ 1562491 w 2989628"/>
              <a:gd name="connsiteY108" fmla="*/ 70934 h 1894283"/>
              <a:gd name="connsiteX109" fmla="*/ 1570111 w 2989628"/>
              <a:gd name="connsiteY109" fmla="*/ 2354 h 1894283"/>
              <a:gd name="connsiteX110" fmla="*/ 1592971 w 2989628"/>
              <a:gd name="connsiteY110" fmla="*/ 9974 h 1894283"/>
              <a:gd name="connsiteX111" fmla="*/ 1638691 w 2989628"/>
              <a:gd name="connsiteY111" fmla="*/ 32834 h 1894283"/>
              <a:gd name="connsiteX112" fmla="*/ 1692031 w 2989628"/>
              <a:gd name="connsiteY112" fmla="*/ 70934 h 1894283"/>
              <a:gd name="connsiteX113" fmla="*/ 1722511 w 2989628"/>
              <a:gd name="connsiteY113" fmla="*/ 78554 h 1894283"/>
              <a:gd name="connsiteX114" fmla="*/ 1737751 w 2989628"/>
              <a:gd name="connsiteY114" fmla="*/ 101414 h 1894283"/>
              <a:gd name="connsiteX115" fmla="*/ 1760611 w 2989628"/>
              <a:gd name="connsiteY115" fmla="*/ 124274 h 1894283"/>
              <a:gd name="connsiteX116" fmla="*/ 1768231 w 2989628"/>
              <a:gd name="connsiteY116" fmla="*/ 147134 h 1894283"/>
              <a:gd name="connsiteX117" fmla="*/ 1791091 w 2989628"/>
              <a:gd name="connsiteY117" fmla="*/ 169994 h 1894283"/>
              <a:gd name="connsiteX118" fmla="*/ 1806331 w 2989628"/>
              <a:gd name="connsiteY118" fmla="*/ 192854 h 1894283"/>
              <a:gd name="connsiteX119" fmla="*/ 1829191 w 2989628"/>
              <a:gd name="connsiteY119" fmla="*/ 200474 h 1894283"/>
              <a:gd name="connsiteX120" fmla="*/ 1882531 w 2989628"/>
              <a:gd name="connsiteY120" fmla="*/ 223334 h 1894283"/>
              <a:gd name="connsiteX121" fmla="*/ 1905391 w 2989628"/>
              <a:gd name="connsiteY121" fmla="*/ 238574 h 1894283"/>
              <a:gd name="connsiteX122" fmla="*/ 1928251 w 2989628"/>
              <a:gd name="connsiteY122" fmla="*/ 246194 h 1894283"/>
              <a:gd name="connsiteX123" fmla="*/ 2233051 w 2989628"/>
              <a:gd name="connsiteY123" fmla="*/ 269054 h 1894283"/>
              <a:gd name="connsiteX124" fmla="*/ 2278771 w 2989628"/>
              <a:gd name="connsiteY124" fmla="*/ 307154 h 1894283"/>
              <a:gd name="connsiteX125" fmla="*/ 2301631 w 2989628"/>
              <a:gd name="connsiteY125" fmla="*/ 314774 h 1894283"/>
              <a:gd name="connsiteX126" fmla="*/ 2324491 w 2989628"/>
              <a:gd name="connsiteY126" fmla="*/ 337634 h 1894283"/>
              <a:gd name="connsiteX127" fmla="*/ 2332111 w 2989628"/>
              <a:gd name="connsiteY127" fmla="*/ 368114 h 1894283"/>
              <a:gd name="connsiteX128" fmla="*/ 2347351 w 2989628"/>
              <a:gd name="connsiteY128" fmla="*/ 413834 h 1894283"/>
              <a:gd name="connsiteX129" fmla="*/ 2362591 w 2989628"/>
              <a:gd name="connsiteY129" fmla="*/ 451934 h 1894283"/>
              <a:gd name="connsiteX130" fmla="*/ 2370211 w 2989628"/>
              <a:gd name="connsiteY130" fmla="*/ 482414 h 1894283"/>
              <a:gd name="connsiteX131" fmla="*/ 2415931 w 2989628"/>
              <a:gd name="connsiteY131" fmla="*/ 558614 h 1894283"/>
              <a:gd name="connsiteX132" fmla="*/ 2431171 w 2989628"/>
              <a:gd name="connsiteY132" fmla="*/ 589094 h 1894283"/>
              <a:gd name="connsiteX133" fmla="*/ 2476891 w 2989628"/>
              <a:gd name="connsiteY133" fmla="*/ 611954 h 1894283"/>
              <a:gd name="connsiteX134" fmla="*/ 2499751 w 2989628"/>
              <a:gd name="connsiteY134" fmla="*/ 627194 h 1894283"/>
              <a:gd name="connsiteX135" fmla="*/ 2537851 w 2989628"/>
              <a:gd name="connsiteY135" fmla="*/ 634814 h 1894283"/>
              <a:gd name="connsiteX136" fmla="*/ 2560711 w 2989628"/>
              <a:gd name="connsiteY136" fmla="*/ 642434 h 1894283"/>
              <a:gd name="connsiteX137" fmla="*/ 2591191 w 2989628"/>
              <a:gd name="connsiteY137" fmla="*/ 688154 h 1894283"/>
              <a:gd name="connsiteX138" fmla="*/ 2583571 w 2989628"/>
              <a:gd name="connsiteY138" fmla="*/ 711014 h 1894283"/>
              <a:gd name="connsiteX139" fmla="*/ 2575951 w 2989628"/>
              <a:gd name="connsiteY139" fmla="*/ 764354 h 1894283"/>
              <a:gd name="connsiteX140" fmla="*/ 2560711 w 2989628"/>
              <a:gd name="connsiteY140" fmla="*/ 810074 h 1894283"/>
              <a:gd name="connsiteX141" fmla="*/ 2568331 w 2989628"/>
              <a:gd name="connsiteY141" fmla="*/ 939614 h 1894283"/>
              <a:gd name="connsiteX142" fmla="*/ 2583571 w 2989628"/>
              <a:gd name="connsiteY142" fmla="*/ 992954 h 1894283"/>
              <a:gd name="connsiteX143" fmla="*/ 2614051 w 2989628"/>
              <a:gd name="connsiteY143" fmla="*/ 1038674 h 1894283"/>
              <a:gd name="connsiteX144" fmla="*/ 2621671 w 2989628"/>
              <a:gd name="connsiteY144" fmla="*/ 1061534 h 1894283"/>
              <a:gd name="connsiteX145" fmla="*/ 2636911 w 2989628"/>
              <a:gd name="connsiteY145" fmla="*/ 1084394 h 1894283"/>
              <a:gd name="connsiteX146" fmla="*/ 2682631 w 2989628"/>
              <a:gd name="connsiteY146" fmla="*/ 1137734 h 1894283"/>
              <a:gd name="connsiteX147" fmla="*/ 2690251 w 2989628"/>
              <a:gd name="connsiteY147" fmla="*/ 1160594 h 1894283"/>
              <a:gd name="connsiteX148" fmla="*/ 2667391 w 2989628"/>
              <a:gd name="connsiteY148" fmla="*/ 1206314 h 1894283"/>
              <a:gd name="connsiteX149" fmla="*/ 2659771 w 2989628"/>
              <a:gd name="connsiteY149" fmla="*/ 1229174 h 1894283"/>
              <a:gd name="connsiteX150" fmla="*/ 2644531 w 2989628"/>
              <a:gd name="connsiteY150" fmla="*/ 1259654 h 1894283"/>
              <a:gd name="connsiteX151" fmla="*/ 2636911 w 2989628"/>
              <a:gd name="connsiteY151" fmla="*/ 1343474 h 1894283"/>
              <a:gd name="connsiteX152" fmla="*/ 2644531 w 2989628"/>
              <a:gd name="connsiteY152" fmla="*/ 1457774 h 1894283"/>
              <a:gd name="connsiteX153" fmla="*/ 2652151 w 2989628"/>
              <a:gd name="connsiteY153" fmla="*/ 1480634 h 1894283"/>
              <a:gd name="connsiteX154" fmla="*/ 2667391 w 2989628"/>
              <a:gd name="connsiteY154" fmla="*/ 1518734 h 1894283"/>
              <a:gd name="connsiteX155" fmla="*/ 2675011 w 2989628"/>
              <a:gd name="connsiteY155" fmla="*/ 1541594 h 1894283"/>
              <a:gd name="connsiteX156" fmla="*/ 2690251 w 2989628"/>
              <a:gd name="connsiteY156" fmla="*/ 1564454 h 1894283"/>
              <a:gd name="connsiteX157" fmla="*/ 2751211 w 2989628"/>
              <a:gd name="connsiteY157" fmla="*/ 1640654 h 1894283"/>
              <a:gd name="connsiteX158" fmla="*/ 2766451 w 2989628"/>
              <a:gd name="connsiteY158" fmla="*/ 1663514 h 1894283"/>
              <a:gd name="connsiteX159" fmla="*/ 2865511 w 2989628"/>
              <a:gd name="connsiteY159" fmla="*/ 1777814 h 1894283"/>
              <a:gd name="connsiteX160" fmla="*/ 2880751 w 2989628"/>
              <a:gd name="connsiteY160" fmla="*/ 1800674 h 1894283"/>
              <a:gd name="connsiteX161" fmla="*/ 2926471 w 2989628"/>
              <a:gd name="connsiteY161" fmla="*/ 1846394 h 1894283"/>
              <a:gd name="connsiteX162" fmla="*/ 2949331 w 2989628"/>
              <a:gd name="connsiteY16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272931 w 2989628"/>
              <a:gd name="connsiteY82" fmla="*/ 1023434 h 1894283"/>
              <a:gd name="connsiteX83" fmla="*/ 1380347 w 2989628"/>
              <a:gd name="connsiteY83" fmla="*/ 970434 h 1894283"/>
              <a:gd name="connsiteX84" fmla="*/ 1417711 w 2989628"/>
              <a:gd name="connsiteY84" fmla="*/ 977714 h 1894283"/>
              <a:gd name="connsiteX85" fmla="*/ 1425331 w 2989628"/>
              <a:gd name="connsiteY85" fmla="*/ 947234 h 1894283"/>
              <a:gd name="connsiteX86" fmla="*/ 1463431 w 2989628"/>
              <a:gd name="connsiteY86" fmla="*/ 901514 h 1894283"/>
              <a:gd name="connsiteX87" fmla="*/ 1478671 w 2989628"/>
              <a:gd name="connsiteY87" fmla="*/ 878654 h 1894283"/>
              <a:gd name="connsiteX88" fmla="*/ 1524391 w 2989628"/>
              <a:gd name="connsiteY88" fmla="*/ 855794 h 1894283"/>
              <a:gd name="connsiteX89" fmla="*/ 1554871 w 2989628"/>
              <a:gd name="connsiteY89" fmla="*/ 848174 h 1894283"/>
              <a:gd name="connsiteX90" fmla="*/ 1577731 w 2989628"/>
              <a:gd name="connsiteY90" fmla="*/ 832934 h 1894283"/>
              <a:gd name="connsiteX91" fmla="*/ 1608211 w 2989628"/>
              <a:gd name="connsiteY91" fmla="*/ 825314 h 1894283"/>
              <a:gd name="connsiteX92" fmla="*/ 1631071 w 2989628"/>
              <a:gd name="connsiteY92" fmla="*/ 802454 h 1894283"/>
              <a:gd name="connsiteX93" fmla="*/ 1638691 w 2989628"/>
              <a:gd name="connsiteY93" fmla="*/ 771974 h 1894283"/>
              <a:gd name="connsiteX94" fmla="*/ 1653931 w 2989628"/>
              <a:gd name="connsiteY94" fmla="*/ 749114 h 1894283"/>
              <a:gd name="connsiteX95" fmla="*/ 1661551 w 2989628"/>
              <a:gd name="connsiteY95" fmla="*/ 726254 h 1894283"/>
              <a:gd name="connsiteX96" fmla="*/ 1653931 w 2989628"/>
              <a:gd name="connsiteY96" fmla="*/ 330014 h 1894283"/>
              <a:gd name="connsiteX97" fmla="*/ 1623451 w 2989628"/>
              <a:gd name="connsiteY97" fmla="*/ 284294 h 1894283"/>
              <a:gd name="connsiteX98" fmla="*/ 1608211 w 2989628"/>
              <a:gd name="connsiteY98" fmla="*/ 261434 h 1894283"/>
              <a:gd name="connsiteX99" fmla="*/ 1577731 w 2989628"/>
              <a:gd name="connsiteY99" fmla="*/ 208094 h 1894283"/>
              <a:gd name="connsiteX100" fmla="*/ 1585351 w 2989628"/>
              <a:gd name="connsiteY100" fmla="*/ 185234 h 1894283"/>
              <a:gd name="connsiteX101" fmla="*/ 1608211 w 2989628"/>
              <a:gd name="connsiteY101" fmla="*/ 192854 h 1894283"/>
              <a:gd name="connsiteX102" fmla="*/ 1653931 w 2989628"/>
              <a:gd name="connsiteY102" fmla="*/ 215714 h 1894283"/>
              <a:gd name="connsiteX103" fmla="*/ 1669171 w 2989628"/>
              <a:gd name="connsiteY103" fmla="*/ 192854 h 1894283"/>
              <a:gd name="connsiteX104" fmla="*/ 1661551 w 2989628"/>
              <a:gd name="connsiteY104" fmla="*/ 124274 h 1894283"/>
              <a:gd name="connsiteX105" fmla="*/ 1638691 w 2989628"/>
              <a:gd name="connsiteY105" fmla="*/ 109034 h 1894283"/>
              <a:gd name="connsiteX106" fmla="*/ 1615831 w 2989628"/>
              <a:gd name="connsiteY106" fmla="*/ 101414 h 1894283"/>
              <a:gd name="connsiteX107" fmla="*/ 1592971 w 2989628"/>
              <a:gd name="connsiteY107" fmla="*/ 86174 h 1894283"/>
              <a:gd name="connsiteX108" fmla="*/ 1562491 w 2989628"/>
              <a:gd name="connsiteY108" fmla="*/ 70934 h 1894283"/>
              <a:gd name="connsiteX109" fmla="*/ 1570111 w 2989628"/>
              <a:gd name="connsiteY109" fmla="*/ 2354 h 1894283"/>
              <a:gd name="connsiteX110" fmla="*/ 1592971 w 2989628"/>
              <a:gd name="connsiteY110" fmla="*/ 9974 h 1894283"/>
              <a:gd name="connsiteX111" fmla="*/ 1638691 w 2989628"/>
              <a:gd name="connsiteY111" fmla="*/ 32834 h 1894283"/>
              <a:gd name="connsiteX112" fmla="*/ 1692031 w 2989628"/>
              <a:gd name="connsiteY112" fmla="*/ 70934 h 1894283"/>
              <a:gd name="connsiteX113" fmla="*/ 1722511 w 2989628"/>
              <a:gd name="connsiteY113" fmla="*/ 78554 h 1894283"/>
              <a:gd name="connsiteX114" fmla="*/ 1737751 w 2989628"/>
              <a:gd name="connsiteY114" fmla="*/ 101414 h 1894283"/>
              <a:gd name="connsiteX115" fmla="*/ 1760611 w 2989628"/>
              <a:gd name="connsiteY115" fmla="*/ 124274 h 1894283"/>
              <a:gd name="connsiteX116" fmla="*/ 1768231 w 2989628"/>
              <a:gd name="connsiteY116" fmla="*/ 147134 h 1894283"/>
              <a:gd name="connsiteX117" fmla="*/ 1791091 w 2989628"/>
              <a:gd name="connsiteY117" fmla="*/ 169994 h 1894283"/>
              <a:gd name="connsiteX118" fmla="*/ 1806331 w 2989628"/>
              <a:gd name="connsiteY118" fmla="*/ 192854 h 1894283"/>
              <a:gd name="connsiteX119" fmla="*/ 1829191 w 2989628"/>
              <a:gd name="connsiteY119" fmla="*/ 200474 h 1894283"/>
              <a:gd name="connsiteX120" fmla="*/ 1882531 w 2989628"/>
              <a:gd name="connsiteY120" fmla="*/ 223334 h 1894283"/>
              <a:gd name="connsiteX121" fmla="*/ 1905391 w 2989628"/>
              <a:gd name="connsiteY121" fmla="*/ 238574 h 1894283"/>
              <a:gd name="connsiteX122" fmla="*/ 1928251 w 2989628"/>
              <a:gd name="connsiteY122" fmla="*/ 246194 h 1894283"/>
              <a:gd name="connsiteX123" fmla="*/ 2233051 w 2989628"/>
              <a:gd name="connsiteY123" fmla="*/ 269054 h 1894283"/>
              <a:gd name="connsiteX124" fmla="*/ 2278771 w 2989628"/>
              <a:gd name="connsiteY124" fmla="*/ 307154 h 1894283"/>
              <a:gd name="connsiteX125" fmla="*/ 2301631 w 2989628"/>
              <a:gd name="connsiteY125" fmla="*/ 314774 h 1894283"/>
              <a:gd name="connsiteX126" fmla="*/ 2324491 w 2989628"/>
              <a:gd name="connsiteY126" fmla="*/ 337634 h 1894283"/>
              <a:gd name="connsiteX127" fmla="*/ 2332111 w 2989628"/>
              <a:gd name="connsiteY127" fmla="*/ 368114 h 1894283"/>
              <a:gd name="connsiteX128" fmla="*/ 2347351 w 2989628"/>
              <a:gd name="connsiteY128" fmla="*/ 413834 h 1894283"/>
              <a:gd name="connsiteX129" fmla="*/ 2362591 w 2989628"/>
              <a:gd name="connsiteY129" fmla="*/ 451934 h 1894283"/>
              <a:gd name="connsiteX130" fmla="*/ 2370211 w 2989628"/>
              <a:gd name="connsiteY130" fmla="*/ 482414 h 1894283"/>
              <a:gd name="connsiteX131" fmla="*/ 2415931 w 2989628"/>
              <a:gd name="connsiteY131" fmla="*/ 558614 h 1894283"/>
              <a:gd name="connsiteX132" fmla="*/ 2431171 w 2989628"/>
              <a:gd name="connsiteY132" fmla="*/ 589094 h 1894283"/>
              <a:gd name="connsiteX133" fmla="*/ 2476891 w 2989628"/>
              <a:gd name="connsiteY133" fmla="*/ 611954 h 1894283"/>
              <a:gd name="connsiteX134" fmla="*/ 2499751 w 2989628"/>
              <a:gd name="connsiteY134" fmla="*/ 627194 h 1894283"/>
              <a:gd name="connsiteX135" fmla="*/ 2537851 w 2989628"/>
              <a:gd name="connsiteY135" fmla="*/ 634814 h 1894283"/>
              <a:gd name="connsiteX136" fmla="*/ 2560711 w 2989628"/>
              <a:gd name="connsiteY136" fmla="*/ 642434 h 1894283"/>
              <a:gd name="connsiteX137" fmla="*/ 2591191 w 2989628"/>
              <a:gd name="connsiteY137" fmla="*/ 688154 h 1894283"/>
              <a:gd name="connsiteX138" fmla="*/ 2583571 w 2989628"/>
              <a:gd name="connsiteY138" fmla="*/ 711014 h 1894283"/>
              <a:gd name="connsiteX139" fmla="*/ 2575951 w 2989628"/>
              <a:gd name="connsiteY139" fmla="*/ 764354 h 1894283"/>
              <a:gd name="connsiteX140" fmla="*/ 2560711 w 2989628"/>
              <a:gd name="connsiteY140" fmla="*/ 810074 h 1894283"/>
              <a:gd name="connsiteX141" fmla="*/ 2568331 w 2989628"/>
              <a:gd name="connsiteY141" fmla="*/ 939614 h 1894283"/>
              <a:gd name="connsiteX142" fmla="*/ 2583571 w 2989628"/>
              <a:gd name="connsiteY142" fmla="*/ 992954 h 1894283"/>
              <a:gd name="connsiteX143" fmla="*/ 2614051 w 2989628"/>
              <a:gd name="connsiteY143" fmla="*/ 1038674 h 1894283"/>
              <a:gd name="connsiteX144" fmla="*/ 2621671 w 2989628"/>
              <a:gd name="connsiteY144" fmla="*/ 1061534 h 1894283"/>
              <a:gd name="connsiteX145" fmla="*/ 2636911 w 2989628"/>
              <a:gd name="connsiteY145" fmla="*/ 1084394 h 1894283"/>
              <a:gd name="connsiteX146" fmla="*/ 2682631 w 2989628"/>
              <a:gd name="connsiteY146" fmla="*/ 1137734 h 1894283"/>
              <a:gd name="connsiteX147" fmla="*/ 2690251 w 2989628"/>
              <a:gd name="connsiteY147" fmla="*/ 1160594 h 1894283"/>
              <a:gd name="connsiteX148" fmla="*/ 2667391 w 2989628"/>
              <a:gd name="connsiteY148" fmla="*/ 1206314 h 1894283"/>
              <a:gd name="connsiteX149" fmla="*/ 2659771 w 2989628"/>
              <a:gd name="connsiteY149" fmla="*/ 1229174 h 1894283"/>
              <a:gd name="connsiteX150" fmla="*/ 2644531 w 2989628"/>
              <a:gd name="connsiteY150" fmla="*/ 1259654 h 1894283"/>
              <a:gd name="connsiteX151" fmla="*/ 2636911 w 2989628"/>
              <a:gd name="connsiteY151" fmla="*/ 1343474 h 1894283"/>
              <a:gd name="connsiteX152" fmla="*/ 2644531 w 2989628"/>
              <a:gd name="connsiteY152" fmla="*/ 1457774 h 1894283"/>
              <a:gd name="connsiteX153" fmla="*/ 2652151 w 2989628"/>
              <a:gd name="connsiteY153" fmla="*/ 1480634 h 1894283"/>
              <a:gd name="connsiteX154" fmla="*/ 2667391 w 2989628"/>
              <a:gd name="connsiteY154" fmla="*/ 1518734 h 1894283"/>
              <a:gd name="connsiteX155" fmla="*/ 2675011 w 2989628"/>
              <a:gd name="connsiteY155" fmla="*/ 1541594 h 1894283"/>
              <a:gd name="connsiteX156" fmla="*/ 2690251 w 2989628"/>
              <a:gd name="connsiteY156" fmla="*/ 1564454 h 1894283"/>
              <a:gd name="connsiteX157" fmla="*/ 2751211 w 2989628"/>
              <a:gd name="connsiteY157" fmla="*/ 1640654 h 1894283"/>
              <a:gd name="connsiteX158" fmla="*/ 2766451 w 2989628"/>
              <a:gd name="connsiteY158" fmla="*/ 1663514 h 1894283"/>
              <a:gd name="connsiteX159" fmla="*/ 2865511 w 2989628"/>
              <a:gd name="connsiteY159" fmla="*/ 1777814 h 1894283"/>
              <a:gd name="connsiteX160" fmla="*/ 2880751 w 2989628"/>
              <a:gd name="connsiteY160" fmla="*/ 1800674 h 1894283"/>
              <a:gd name="connsiteX161" fmla="*/ 2926471 w 2989628"/>
              <a:gd name="connsiteY161" fmla="*/ 1846394 h 1894283"/>
              <a:gd name="connsiteX162" fmla="*/ 2949331 w 2989628"/>
              <a:gd name="connsiteY16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65311 w 2989628"/>
              <a:gd name="connsiteY81" fmla="*/ 1000574 h 1894283"/>
              <a:gd name="connsiteX82" fmla="*/ 1380347 w 2989628"/>
              <a:gd name="connsiteY82" fmla="*/ 970434 h 1894283"/>
              <a:gd name="connsiteX83" fmla="*/ 1417711 w 2989628"/>
              <a:gd name="connsiteY83" fmla="*/ 977714 h 1894283"/>
              <a:gd name="connsiteX84" fmla="*/ 1425331 w 2989628"/>
              <a:gd name="connsiteY84" fmla="*/ 947234 h 1894283"/>
              <a:gd name="connsiteX85" fmla="*/ 1463431 w 2989628"/>
              <a:gd name="connsiteY85" fmla="*/ 901514 h 1894283"/>
              <a:gd name="connsiteX86" fmla="*/ 1478671 w 2989628"/>
              <a:gd name="connsiteY86" fmla="*/ 878654 h 1894283"/>
              <a:gd name="connsiteX87" fmla="*/ 1524391 w 2989628"/>
              <a:gd name="connsiteY87" fmla="*/ 855794 h 1894283"/>
              <a:gd name="connsiteX88" fmla="*/ 1554871 w 2989628"/>
              <a:gd name="connsiteY88" fmla="*/ 848174 h 1894283"/>
              <a:gd name="connsiteX89" fmla="*/ 1577731 w 2989628"/>
              <a:gd name="connsiteY89" fmla="*/ 832934 h 1894283"/>
              <a:gd name="connsiteX90" fmla="*/ 1608211 w 2989628"/>
              <a:gd name="connsiteY90" fmla="*/ 825314 h 1894283"/>
              <a:gd name="connsiteX91" fmla="*/ 1631071 w 2989628"/>
              <a:gd name="connsiteY91" fmla="*/ 802454 h 1894283"/>
              <a:gd name="connsiteX92" fmla="*/ 1638691 w 2989628"/>
              <a:gd name="connsiteY92" fmla="*/ 771974 h 1894283"/>
              <a:gd name="connsiteX93" fmla="*/ 1653931 w 2989628"/>
              <a:gd name="connsiteY93" fmla="*/ 749114 h 1894283"/>
              <a:gd name="connsiteX94" fmla="*/ 1661551 w 2989628"/>
              <a:gd name="connsiteY94" fmla="*/ 726254 h 1894283"/>
              <a:gd name="connsiteX95" fmla="*/ 1653931 w 2989628"/>
              <a:gd name="connsiteY95" fmla="*/ 330014 h 1894283"/>
              <a:gd name="connsiteX96" fmla="*/ 1623451 w 2989628"/>
              <a:gd name="connsiteY96" fmla="*/ 284294 h 1894283"/>
              <a:gd name="connsiteX97" fmla="*/ 1608211 w 2989628"/>
              <a:gd name="connsiteY97" fmla="*/ 261434 h 1894283"/>
              <a:gd name="connsiteX98" fmla="*/ 1577731 w 2989628"/>
              <a:gd name="connsiteY98" fmla="*/ 208094 h 1894283"/>
              <a:gd name="connsiteX99" fmla="*/ 1585351 w 2989628"/>
              <a:gd name="connsiteY99" fmla="*/ 185234 h 1894283"/>
              <a:gd name="connsiteX100" fmla="*/ 1608211 w 2989628"/>
              <a:gd name="connsiteY100" fmla="*/ 192854 h 1894283"/>
              <a:gd name="connsiteX101" fmla="*/ 1653931 w 2989628"/>
              <a:gd name="connsiteY101" fmla="*/ 215714 h 1894283"/>
              <a:gd name="connsiteX102" fmla="*/ 1669171 w 2989628"/>
              <a:gd name="connsiteY102" fmla="*/ 192854 h 1894283"/>
              <a:gd name="connsiteX103" fmla="*/ 1661551 w 2989628"/>
              <a:gd name="connsiteY103" fmla="*/ 124274 h 1894283"/>
              <a:gd name="connsiteX104" fmla="*/ 1638691 w 2989628"/>
              <a:gd name="connsiteY104" fmla="*/ 109034 h 1894283"/>
              <a:gd name="connsiteX105" fmla="*/ 1615831 w 2989628"/>
              <a:gd name="connsiteY105" fmla="*/ 101414 h 1894283"/>
              <a:gd name="connsiteX106" fmla="*/ 1592971 w 2989628"/>
              <a:gd name="connsiteY106" fmla="*/ 86174 h 1894283"/>
              <a:gd name="connsiteX107" fmla="*/ 1562491 w 2989628"/>
              <a:gd name="connsiteY107" fmla="*/ 70934 h 1894283"/>
              <a:gd name="connsiteX108" fmla="*/ 1570111 w 2989628"/>
              <a:gd name="connsiteY108" fmla="*/ 2354 h 1894283"/>
              <a:gd name="connsiteX109" fmla="*/ 1592971 w 2989628"/>
              <a:gd name="connsiteY109" fmla="*/ 9974 h 1894283"/>
              <a:gd name="connsiteX110" fmla="*/ 1638691 w 2989628"/>
              <a:gd name="connsiteY110" fmla="*/ 32834 h 1894283"/>
              <a:gd name="connsiteX111" fmla="*/ 1692031 w 2989628"/>
              <a:gd name="connsiteY111" fmla="*/ 70934 h 1894283"/>
              <a:gd name="connsiteX112" fmla="*/ 1722511 w 2989628"/>
              <a:gd name="connsiteY112" fmla="*/ 78554 h 1894283"/>
              <a:gd name="connsiteX113" fmla="*/ 1737751 w 2989628"/>
              <a:gd name="connsiteY113" fmla="*/ 101414 h 1894283"/>
              <a:gd name="connsiteX114" fmla="*/ 1760611 w 2989628"/>
              <a:gd name="connsiteY114" fmla="*/ 124274 h 1894283"/>
              <a:gd name="connsiteX115" fmla="*/ 1768231 w 2989628"/>
              <a:gd name="connsiteY115" fmla="*/ 147134 h 1894283"/>
              <a:gd name="connsiteX116" fmla="*/ 1791091 w 2989628"/>
              <a:gd name="connsiteY116" fmla="*/ 169994 h 1894283"/>
              <a:gd name="connsiteX117" fmla="*/ 1806331 w 2989628"/>
              <a:gd name="connsiteY117" fmla="*/ 192854 h 1894283"/>
              <a:gd name="connsiteX118" fmla="*/ 1829191 w 2989628"/>
              <a:gd name="connsiteY118" fmla="*/ 200474 h 1894283"/>
              <a:gd name="connsiteX119" fmla="*/ 1882531 w 2989628"/>
              <a:gd name="connsiteY119" fmla="*/ 223334 h 1894283"/>
              <a:gd name="connsiteX120" fmla="*/ 1905391 w 2989628"/>
              <a:gd name="connsiteY120" fmla="*/ 238574 h 1894283"/>
              <a:gd name="connsiteX121" fmla="*/ 1928251 w 2989628"/>
              <a:gd name="connsiteY121" fmla="*/ 246194 h 1894283"/>
              <a:gd name="connsiteX122" fmla="*/ 2233051 w 2989628"/>
              <a:gd name="connsiteY122" fmla="*/ 269054 h 1894283"/>
              <a:gd name="connsiteX123" fmla="*/ 2278771 w 2989628"/>
              <a:gd name="connsiteY123" fmla="*/ 307154 h 1894283"/>
              <a:gd name="connsiteX124" fmla="*/ 2301631 w 2989628"/>
              <a:gd name="connsiteY124" fmla="*/ 314774 h 1894283"/>
              <a:gd name="connsiteX125" fmla="*/ 2324491 w 2989628"/>
              <a:gd name="connsiteY125" fmla="*/ 337634 h 1894283"/>
              <a:gd name="connsiteX126" fmla="*/ 2332111 w 2989628"/>
              <a:gd name="connsiteY126" fmla="*/ 368114 h 1894283"/>
              <a:gd name="connsiteX127" fmla="*/ 2347351 w 2989628"/>
              <a:gd name="connsiteY127" fmla="*/ 413834 h 1894283"/>
              <a:gd name="connsiteX128" fmla="*/ 2362591 w 2989628"/>
              <a:gd name="connsiteY128" fmla="*/ 451934 h 1894283"/>
              <a:gd name="connsiteX129" fmla="*/ 2370211 w 2989628"/>
              <a:gd name="connsiteY129" fmla="*/ 482414 h 1894283"/>
              <a:gd name="connsiteX130" fmla="*/ 2415931 w 2989628"/>
              <a:gd name="connsiteY130" fmla="*/ 558614 h 1894283"/>
              <a:gd name="connsiteX131" fmla="*/ 2431171 w 2989628"/>
              <a:gd name="connsiteY131" fmla="*/ 589094 h 1894283"/>
              <a:gd name="connsiteX132" fmla="*/ 2476891 w 2989628"/>
              <a:gd name="connsiteY132" fmla="*/ 611954 h 1894283"/>
              <a:gd name="connsiteX133" fmla="*/ 2499751 w 2989628"/>
              <a:gd name="connsiteY133" fmla="*/ 627194 h 1894283"/>
              <a:gd name="connsiteX134" fmla="*/ 2537851 w 2989628"/>
              <a:gd name="connsiteY134" fmla="*/ 634814 h 1894283"/>
              <a:gd name="connsiteX135" fmla="*/ 2560711 w 2989628"/>
              <a:gd name="connsiteY135" fmla="*/ 642434 h 1894283"/>
              <a:gd name="connsiteX136" fmla="*/ 2591191 w 2989628"/>
              <a:gd name="connsiteY136" fmla="*/ 688154 h 1894283"/>
              <a:gd name="connsiteX137" fmla="*/ 2583571 w 2989628"/>
              <a:gd name="connsiteY137" fmla="*/ 711014 h 1894283"/>
              <a:gd name="connsiteX138" fmla="*/ 2575951 w 2989628"/>
              <a:gd name="connsiteY138" fmla="*/ 764354 h 1894283"/>
              <a:gd name="connsiteX139" fmla="*/ 2560711 w 2989628"/>
              <a:gd name="connsiteY139" fmla="*/ 810074 h 1894283"/>
              <a:gd name="connsiteX140" fmla="*/ 2568331 w 2989628"/>
              <a:gd name="connsiteY140" fmla="*/ 939614 h 1894283"/>
              <a:gd name="connsiteX141" fmla="*/ 2583571 w 2989628"/>
              <a:gd name="connsiteY141" fmla="*/ 992954 h 1894283"/>
              <a:gd name="connsiteX142" fmla="*/ 2614051 w 2989628"/>
              <a:gd name="connsiteY142" fmla="*/ 1038674 h 1894283"/>
              <a:gd name="connsiteX143" fmla="*/ 2621671 w 2989628"/>
              <a:gd name="connsiteY143" fmla="*/ 1061534 h 1894283"/>
              <a:gd name="connsiteX144" fmla="*/ 2636911 w 2989628"/>
              <a:gd name="connsiteY144" fmla="*/ 1084394 h 1894283"/>
              <a:gd name="connsiteX145" fmla="*/ 2682631 w 2989628"/>
              <a:gd name="connsiteY145" fmla="*/ 1137734 h 1894283"/>
              <a:gd name="connsiteX146" fmla="*/ 2690251 w 2989628"/>
              <a:gd name="connsiteY146" fmla="*/ 1160594 h 1894283"/>
              <a:gd name="connsiteX147" fmla="*/ 2667391 w 2989628"/>
              <a:gd name="connsiteY147" fmla="*/ 1206314 h 1894283"/>
              <a:gd name="connsiteX148" fmla="*/ 2659771 w 2989628"/>
              <a:gd name="connsiteY148" fmla="*/ 1229174 h 1894283"/>
              <a:gd name="connsiteX149" fmla="*/ 2644531 w 2989628"/>
              <a:gd name="connsiteY149" fmla="*/ 1259654 h 1894283"/>
              <a:gd name="connsiteX150" fmla="*/ 2636911 w 2989628"/>
              <a:gd name="connsiteY150" fmla="*/ 1343474 h 1894283"/>
              <a:gd name="connsiteX151" fmla="*/ 2644531 w 2989628"/>
              <a:gd name="connsiteY151" fmla="*/ 1457774 h 1894283"/>
              <a:gd name="connsiteX152" fmla="*/ 2652151 w 2989628"/>
              <a:gd name="connsiteY152" fmla="*/ 1480634 h 1894283"/>
              <a:gd name="connsiteX153" fmla="*/ 2667391 w 2989628"/>
              <a:gd name="connsiteY153" fmla="*/ 1518734 h 1894283"/>
              <a:gd name="connsiteX154" fmla="*/ 2675011 w 2989628"/>
              <a:gd name="connsiteY154" fmla="*/ 1541594 h 1894283"/>
              <a:gd name="connsiteX155" fmla="*/ 2690251 w 2989628"/>
              <a:gd name="connsiteY155" fmla="*/ 1564454 h 1894283"/>
              <a:gd name="connsiteX156" fmla="*/ 2751211 w 2989628"/>
              <a:gd name="connsiteY156" fmla="*/ 1640654 h 1894283"/>
              <a:gd name="connsiteX157" fmla="*/ 2766451 w 2989628"/>
              <a:gd name="connsiteY157" fmla="*/ 1663514 h 1894283"/>
              <a:gd name="connsiteX158" fmla="*/ 2865511 w 2989628"/>
              <a:gd name="connsiteY158" fmla="*/ 1777814 h 1894283"/>
              <a:gd name="connsiteX159" fmla="*/ 2880751 w 2989628"/>
              <a:gd name="connsiteY159" fmla="*/ 1800674 h 1894283"/>
              <a:gd name="connsiteX160" fmla="*/ 2926471 w 2989628"/>
              <a:gd name="connsiteY160" fmla="*/ 1846394 h 1894283"/>
              <a:gd name="connsiteX161" fmla="*/ 2949331 w 2989628"/>
              <a:gd name="connsiteY161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17711 w 2989628"/>
              <a:gd name="connsiteY83" fmla="*/ 977714 h 1894283"/>
              <a:gd name="connsiteX84" fmla="*/ 1425331 w 2989628"/>
              <a:gd name="connsiteY84" fmla="*/ 947234 h 1894283"/>
              <a:gd name="connsiteX85" fmla="*/ 1463431 w 2989628"/>
              <a:gd name="connsiteY85" fmla="*/ 901514 h 1894283"/>
              <a:gd name="connsiteX86" fmla="*/ 1478671 w 2989628"/>
              <a:gd name="connsiteY86" fmla="*/ 878654 h 1894283"/>
              <a:gd name="connsiteX87" fmla="*/ 1524391 w 2989628"/>
              <a:gd name="connsiteY87" fmla="*/ 855794 h 1894283"/>
              <a:gd name="connsiteX88" fmla="*/ 1554871 w 2989628"/>
              <a:gd name="connsiteY88" fmla="*/ 848174 h 1894283"/>
              <a:gd name="connsiteX89" fmla="*/ 1577731 w 2989628"/>
              <a:gd name="connsiteY89" fmla="*/ 832934 h 1894283"/>
              <a:gd name="connsiteX90" fmla="*/ 1608211 w 2989628"/>
              <a:gd name="connsiteY90" fmla="*/ 825314 h 1894283"/>
              <a:gd name="connsiteX91" fmla="*/ 1631071 w 2989628"/>
              <a:gd name="connsiteY91" fmla="*/ 802454 h 1894283"/>
              <a:gd name="connsiteX92" fmla="*/ 1638691 w 2989628"/>
              <a:gd name="connsiteY92" fmla="*/ 771974 h 1894283"/>
              <a:gd name="connsiteX93" fmla="*/ 1653931 w 2989628"/>
              <a:gd name="connsiteY93" fmla="*/ 749114 h 1894283"/>
              <a:gd name="connsiteX94" fmla="*/ 1661551 w 2989628"/>
              <a:gd name="connsiteY94" fmla="*/ 726254 h 1894283"/>
              <a:gd name="connsiteX95" fmla="*/ 1653931 w 2989628"/>
              <a:gd name="connsiteY95" fmla="*/ 330014 h 1894283"/>
              <a:gd name="connsiteX96" fmla="*/ 1623451 w 2989628"/>
              <a:gd name="connsiteY96" fmla="*/ 284294 h 1894283"/>
              <a:gd name="connsiteX97" fmla="*/ 1608211 w 2989628"/>
              <a:gd name="connsiteY97" fmla="*/ 261434 h 1894283"/>
              <a:gd name="connsiteX98" fmla="*/ 1577731 w 2989628"/>
              <a:gd name="connsiteY98" fmla="*/ 208094 h 1894283"/>
              <a:gd name="connsiteX99" fmla="*/ 1585351 w 2989628"/>
              <a:gd name="connsiteY99" fmla="*/ 185234 h 1894283"/>
              <a:gd name="connsiteX100" fmla="*/ 1608211 w 2989628"/>
              <a:gd name="connsiteY100" fmla="*/ 192854 h 1894283"/>
              <a:gd name="connsiteX101" fmla="*/ 1653931 w 2989628"/>
              <a:gd name="connsiteY101" fmla="*/ 215714 h 1894283"/>
              <a:gd name="connsiteX102" fmla="*/ 1669171 w 2989628"/>
              <a:gd name="connsiteY102" fmla="*/ 192854 h 1894283"/>
              <a:gd name="connsiteX103" fmla="*/ 1661551 w 2989628"/>
              <a:gd name="connsiteY103" fmla="*/ 124274 h 1894283"/>
              <a:gd name="connsiteX104" fmla="*/ 1638691 w 2989628"/>
              <a:gd name="connsiteY104" fmla="*/ 109034 h 1894283"/>
              <a:gd name="connsiteX105" fmla="*/ 1615831 w 2989628"/>
              <a:gd name="connsiteY105" fmla="*/ 101414 h 1894283"/>
              <a:gd name="connsiteX106" fmla="*/ 1592971 w 2989628"/>
              <a:gd name="connsiteY106" fmla="*/ 86174 h 1894283"/>
              <a:gd name="connsiteX107" fmla="*/ 1562491 w 2989628"/>
              <a:gd name="connsiteY107" fmla="*/ 70934 h 1894283"/>
              <a:gd name="connsiteX108" fmla="*/ 1570111 w 2989628"/>
              <a:gd name="connsiteY108" fmla="*/ 2354 h 1894283"/>
              <a:gd name="connsiteX109" fmla="*/ 1592971 w 2989628"/>
              <a:gd name="connsiteY109" fmla="*/ 9974 h 1894283"/>
              <a:gd name="connsiteX110" fmla="*/ 1638691 w 2989628"/>
              <a:gd name="connsiteY110" fmla="*/ 32834 h 1894283"/>
              <a:gd name="connsiteX111" fmla="*/ 1692031 w 2989628"/>
              <a:gd name="connsiteY111" fmla="*/ 70934 h 1894283"/>
              <a:gd name="connsiteX112" fmla="*/ 1722511 w 2989628"/>
              <a:gd name="connsiteY112" fmla="*/ 78554 h 1894283"/>
              <a:gd name="connsiteX113" fmla="*/ 1737751 w 2989628"/>
              <a:gd name="connsiteY113" fmla="*/ 101414 h 1894283"/>
              <a:gd name="connsiteX114" fmla="*/ 1760611 w 2989628"/>
              <a:gd name="connsiteY114" fmla="*/ 124274 h 1894283"/>
              <a:gd name="connsiteX115" fmla="*/ 1768231 w 2989628"/>
              <a:gd name="connsiteY115" fmla="*/ 147134 h 1894283"/>
              <a:gd name="connsiteX116" fmla="*/ 1791091 w 2989628"/>
              <a:gd name="connsiteY116" fmla="*/ 169994 h 1894283"/>
              <a:gd name="connsiteX117" fmla="*/ 1806331 w 2989628"/>
              <a:gd name="connsiteY117" fmla="*/ 192854 h 1894283"/>
              <a:gd name="connsiteX118" fmla="*/ 1829191 w 2989628"/>
              <a:gd name="connsiteY118" fmla="*/ 200474 h 1894283"/>
              <a:gd name="connsiteX119" fmla="*/ 1882531 w 2989628"/>
              <a:gd name="connsiteY119" fmla="*/ 223334 h 1894283"/>
              <a:gd name="connsiteX120" fmla="*/ 1905391 w 2989628"/>
              <a:gd name="connsiteY120" fmla="*/ 238574 h 1894283"/>
              <a:gd name="connsiteX121" fmla="*/ 1928251 w 2989628"/>
              <a:gd name="connsiteY121" fmla="*/ 246194 h 1894283"/>
              <a:gd name="connsiteX122" fmla="*/ 2233051 w 2989628"/>
              <a:gd name="connsiteY122" fmla="*/ 269054 h 1894283"/>
              <a:gd name="connsiteX123" fmla="*/ 2278771 w 2989628"/>
              <a:gd name="connsiteY123" fmla="*/ 307154 h 1894283"/>
              <a:gd name="connsiteX124" fmla="*/ 2301631 w 2989628"/>
              <a:gd name="connsiteY124" fmla="*/ 314774 h 1894283"/>
              <a:gd name="connsiteX125" fmla="*/ 2324491 w 2989628"/>
              <a:gd name="connsiteY125" fmla="*/ 337634 h 1894283"/>
              <a:gd name="connsiteX126" fmla="*/ 2332111 w 2989628"/>
              <a:gd name="connsiteY126" fmla="*/ 368114 h 1894283"/>
              <a:gd name="connsiteX127" fmla="*/ 2347351 w 2989628"/>
              <a:gd name="connsiteY127" fmla="*/ 413834 h 1894283"/>
              <a:gd name="connsiteX128" fmla="*/ 2362591 w 2989628"/>
              <a:gd name="connsiteY128" fmla="*/ 451934 h 1894283"/>
              <a:gd name="connsiteX129" fmla="*/ 2370211 w 2989628"/>
              <a:gd name="connsiteY129" fmla="*/ 482414 h 1894283"/>
              <a:gd name="connsiteX130" fmla="*/ 2415931 w 2989628"/>
              <a:gd name="connsiteY130" fmla="*/ 558614 h 1894283"/>
              <a:gd name="connsiteX131" fmla="*/ 2431171 w 2989628"/>
              <a:gd name="connsiteY131" fmla="*/ 589094 h 1894283"/>
              <a:gd name="connsiteX132" fmla="*/ 2476891 w 2989628"/>
              <a:gd name="connsiteY132" fmla="*/ 611954 h 1894283"/>
              <a:gd name="connsiteX133" fmla="*/ 2499751 w 2989628"/>
              <a:gd name="connsiteY133" fmla="*/ 627194 h 1894283"/>
              <a:gd name="connsiteX134" fmla="*/ 2537851 w 2989628"/>
              <a:gd name="connsiteY134" fmla="*/ 634814 h 1894283"/>
              <a:gd name="connsiteX135" fmla="*/ 2560711 w 2989628"/>
              <a:gd name="connsiteY135" fmla="*/ 642434 h 1894283"/>
              <a:gd name="connsiteX136" fmla="*/ 2591191 w 2989628"/>
              <a:gd name="connsiteY136" fmla="*/ 688154 h 1894283"/>
              <a:gd name="connsiteX137" fmla="*/ 2583571 w 2989628"/>
              <a:gd name="connsiteY137" fmla="*/ 711014 h 1894283"/>
              <a:gd name="connsiteX138" fmla="*/ 2575951 w 2989628"/>
              <a:gd name="connsiteY138" fmla="*/ 764354 h 1894283"/>
              <a:gd name="connsiteX139" fmla="*/ 2560711 w 2989628"/>
              <a:gd name="connsiteY139" fmla="*/ 810074 h 1894283"/>
              <a:gd name="connsiteX140" fmla="*/ 2568331 w 2989628"/>
              <a:gd name="connsiteY140" fmla="*/ 939614 h 1894283"/>
              <a:gd name="connsiteX141" fmla="*/ 2583571 w 2989628"/>
              <a:gd name="connsiteY141" fmla="*/ 992954 h 1894283"/>
              <a:gd name="connsiteX142" fmla="*/ 2614051 w 2989628"/>
              <a:gd name="connsiteY142" fmla="*/ 1038674 h 1894283"/>
              <a:gd name="connsiteX143" fmla="*/ 2621671 w 2989628"/>
              <a:gd name="connsiteY143" fmla="*/ 1061534 h 1894283"/>
              <a:gd name="connsiteX144" fmla="*/ 2636911 w 2989628"/>
              <a:gd name="connsiteY144" fmla="*/ 1084394 h 1894283"/>
              <a:gd name="connsiteX145" fmla="*/ 2682631 w 2989628"/>
              <a:gd name="connsiteY145" fmla="*/ 1137734 h 1894283"/>
              <a:gd name="connsiteX146" fmla="*/ 2690251 w 2989628"/>
              <a:gd name="connsiteY146" fmla="*/ 1160594 h 1894283"/>
              <a:gd name="connsiteX147" fmla="*/ 2667391 w 2989628"/>
              <a:gd name="connsiteY147" fmla="*/ 1206314 h 1894283"/>
              <a:gd name="connsiteX148" fmla="*/ 2659771 w 2989628"/>
              <a:gd name="connsiteY148" fmla="*/ 1229174 h 1894283"/>
              <a:gd name="connsiteX149" fmla="*/ 2644531 w 2989628"/>
              <a:gd name="connsiteY149" fmla="*/ 1259654 h 1894283"/>
              <a:gd name="connsiteX150" fmla="*/ 2636911 w 2989628"/>
              <a:gd name="connsiteY150" fmla="*/ 1343474 h 1894283"/>
              <a:gd name="connsiteX151" fmla="*/ 2644531 w 2989628"/>
              <a:gd name="connsiteY151" fmla="*/ 1457774 h 1894283"/>
              <a:gd name="connsiteX152" fmla="*/ 2652151 w 2989628"/>
              <a:gd name="connsiteY152" fmla="*/ 1480634 h 1894283"/>
              <a:gd name="connsiteX153" fmla="*/ 2667391 w 2989628"/>
              <a:gd name="connsiteY153" fmla="*/ 1518734 h 1894283"/>
              <a:gd name="connsiteX154" fmla="*/ 2675011 w 2989628"/>
              <a:gd name="connsiteY154" fmla="*/ 1541594 h 1894283"/>
              <a:gd name="connsiteX155" fmla="*/ 2690251 w 2989628"/>
              <a:gd name="connsiteY155" fmla="*/ 1564454 h 1894283"/>
              <a:gd name="connsiteX156" fmla="*/ 2751211 w 2989628"/>
              <a:gd name="connsiteY156" fmla="*/ 1640654 h 1894283"/>
              <a:gd name="connsiteX157" fmla="*/ 2766451 w 2989628"/>
              <a:gd name="connsiteY157" fmla="*/ 1663514 h 1894283"/>
              <a:gd name="connsiteX158" fmla="*/ 2865511 w 2989628"/>
              <a:gd name="connsiteY158" fmla="*/ 1777814 h 1894283"/>
              <a:gd name="connsiteX159" fmla="*/ 2880751 w 2989628"/>
              <a:gd name="connsiteY159" fmla="*/ 1800674 h 1894283"/>
              <a:gd name="connsiteX160" fmla="*/ 2926471 w 2989628"/>
              <a:gd name="connsiteY160" fmla="*/ 1846394 h 1894283"/>
              <a:gd name="connsiteX161" fmla="*/ 2949331 w 2989628"/>
              <a:gd name="connsiteY161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60511 w 2989628"/>
              <a:gd name="connsiteY63" fmla="*/ 1031054 h 1894283"/>
              <a:gd name="connsiteX64" fmla="*/ 937651 w 2989628"/>
              <a:gd name="connsiteY64" fmla="*/ 1015814 h 1894283"/>
              <a:gd name="connsiteX65" fmla="*/ 930031 w 2989628"/>
              <a:gd name="connsiteY65" fmla="*/ 992954 h 1894283"/>
              <a:gd name="connsiteX66" fmla="*/ 977223 w 2989628"/>
              <a:gd name="connsiteY66" fmla="*/ 927301 h 1894283"/>
              <a:gd name="connsiteX67" fmla="*/ 1049984 w 2989628"/>
              <a:gd name="connsiteY67" fmla="*/ 963777 h 1894283"/>
              <a:gd name="connsiteX68" fmla="*/ 1096684 w 2989628"/>
              <a:gd name="connsiteY68" fmla="*/ 955194 h 1894283"/>
              <a:gd name="connsiteX69" fmla="*/ 1129132 w 2989628"/>
              <a:gd name="connsiteY69" fmla="*/ 929888 h 1894283"/>
              <a:gd name="connsiteX70" fmla="*/ 1143391 w 2989628"/>
              <a:gd name="connsiteY70" fmla="*/ 916754 h 1894283"/>
              <a:gd name="connsiteX71" fmla="*/ 1135771 w 2989628"/>
              <a:gd name="connsiteY71" fmla="*/ 855794 h 1894283"/>
              <a:gd name="connsiteX72" fmla="*/ 1108485 w 2989628"/>
              <a:gd name="connsiteY72" fmla="*/ 805862 h 1894283"/>
              <a:gd name="connsiteX73" fmla="*/ 1136931 w 2989628"/>
              <a:gd name="connsiteY73" fmla="*/ 635643 h 1894283"/>
              <a:gd name="connsiteX74" fmla="*/ 1158631 w 2989628"/>
              <a:gd name="connsiteY74" fmla="*/ 589453 h 1894283"/>
              <a:gd name="connsiteX75" fmla="*/ 1159366 w 2989628"/>
              <a:gd name="connsiteY75" fmla="*/ 754468 h 1894283"/>
              <a:gd name="connsiteX76" fmla="*/ 1196731 w 2989628"/>
              <a:gd name="connsiteY76" fmla="*/ 794834 h 1894283"/>
              <a:gd name="connsiteX77" fmla="*/ 1204351 w 2989628"/>
              <a:gd name="connsiteY77" fmla="*/ 809593 h 1894283"/>
              <a:gd name="connsiteX78" fmla="*/ 1239502 w 2989628"/>
              <a:gd name="connsiteY78" fmla="*/ 822888 h 1894283"/>
              <a:gd name="connsiteX79" fmla="*/ 1299972 w 2989628"/>
              <a:gd name="connsiteY79" fmla="*/ 816731 h 1894283"/>
              <a:gd name="connsiteX80" fmla="*/ 1234831 w 2989628"/>
              <a:gd name="connsiteY80" fmla="*/ 947234 h 1894283"/>
              <a:gd name="connsiteX81" fmla="*/ 1250011 w 2989628"/>
              <a:gd name="connsiteY81" fmla="*/ 948808 h 1894283"/>
              <a:gd name="connsiteX82" fmla="*/ 1277602 w 2989628"/>
              <a:gd name="connsiteY82" fmla="*/ 946111 h 1894283"/>
              <a:gd name="connsiteX83" fmla="*/ 1380347 w 2989628"/>
              <a:gd name="connsiteY83" fmla="*/ 970434 h 1894283"/>
              <a:gd name="connsiteX84" fmla="*/ 1417711 w 2989628"/>
              <a:gd name="connsiteY84" fmla="*/ 977714 h 1894283"/>
              <a:gd name="connsiteX85" fmla="*/ 1425331 w 2989628"/>
              <a:gd name="connsiteY85" fmla="*/ 947234 h 1894283"/>
              <a:gd name="connsiteX86" fmla="*/ 1463431 w 2989628"/>
              <a:gd name="connsiteY86" fmla="*/ 901514 h 1894283"/>
              <a:gd name="connsiteX87" fmla="*/ 1478671 w 2989628"/>
              <a:gd name="connsiteY87" fmla="*/ 878654 h 1894283"/>
              <a:gd name="connsiteX88" fmla="*/ 1524391 w 2989628"/>
              <a:gd name="connsiteY88" fmla="*/ 855794 h 1894283"/>
              <a:gd name="connsiteX89" fmla="*/ 1554871 w 2989628"/>
              <a:gd name="connsiteY89" fmla="*/ 848174 h 1894283"/>
              <a:gd name="connsiteX90" fmla="*/ 1577731 w 2989628"/>
              <a:gd name="connsiteY90" fmla="*/ 832934 h 1894283"/>
              <a:gd name="connsiteX91" fmla="*/ 1608211 w 2989628"/>
              <a:gd name="connsiteY91" fmla="*/ 825314 h 1894283"/>
              <a:gd name="connsiteX92" fmla="*/ 1631071 w 2989628"/>
              <a:gd name="connsiteY92" fmla="*/ 802454 h 1894283"/>
              <a:gd name="connsiteX93" fmla="*/ 1638691 w 2989628"/>
              <a:gd name="connsiteY93" fmla="*/ 771974 h 1894283"/>
              <a:gd name="connsiteX94" fmla="*/ 1653931 w 2989628"/>
              <a:gd name="connsiteY94" fmla="*/ 749114 h 1894283"/>
              <a:gd name="connsiteX95" fmla="*/ 1661551 w 2989628"/>
              <a:gd name="connsiteY95" fmla="*/ 726254 h 1894283"/>
              <a:gd name="connsiteX96" fmla="*/ 1653931 w 2989628"/>
              <a:gd name="connsiteY96" fmla="*/ 330014 h 1894283"/>
              <a:gd name="connsiteX97" fmla="*/ 1623451 w 2989628"/>
              <a:gd name="connsiteY97" fmla="*/ 284294 h 1894283"/>
              <a:gd name="connsiteX98" fmla="*/ 1608211 w 2989628"/>
              <a:gd name="connsiteY98" fmla="*/ 261434 h 1894283"/>
              <a:gd name="connsiteX99" fmla="*/ 1577731 w 2989628"/>
              <a:gd name="connsiteY99" fmla="*/ 208094 h 1894283"/>
              <a:gd name="connsiteX100" fmla="*/ 1585351 w 2989628"/>
              <a:gd name="connsiteY100" fmla="*/ 185234 h 1894283"/>
              <a:gd name="connsiteX101" fmla="*/ 1608211 w 2989628"/>
              <a:gd name="connsiteY101" fmla="*/ 192854 h 1894283"/>
              <a:gd name="connsiteX102" fmla="*/ 1653931 w 2989628"/>
              <a:gd name="connsiteY102" fmla="*/ 215714 h 1894283"/>
              <a:gd name="connsiteX103" fmla="*/ 1669171 w 2989628"/>
              <a:gd name="connsiteY103" fmla="*/ 192854 h 1894283"/>
              <a:gd name="connsiteX104" fmla="*/ 1661551 w 2989628"/>
              <a:gd name="connsiteY104" fmla="*/ 124274 h 1894283"/>
              <a:gd name="connsiteX105" fmla="*/ 1638691 w 2989628"/>
              <a:gd name="connsiteY105" fmla="*/ 109034 h 1894283"/>
              <a:gd name="connsiteX106" fmla="*/ 1615831 w 2989628"/>
              <a:gd name="connsiteY106" fmla="*/ 101414 h 1894283"/>
              <a:gd name="connsiteX107" fmla="*/ 1592971 w 2989628"/>
              <a:gd name="connsiteY107" fmla="*/ 86174 h 1894283"/>
              <a:gd name="connsiteX108" fmla="*/ 1562491 w 2989628"/>
              <a:gd name="connsiteY108" fmla="*/ 70934 h 1894283"/>
              <a:gd name="connsiteX109" fmla="*/ 1570111 w 2989628"/>
              <a:gd name="connsiteY109" fmla="*/ 2354 h 1894283"/>
              <a:gd name="connsiteX110" fmla="*/ 1592971 w 2989628"/>
              <a:gd name="connsiteY110" fmla="*/ 9974 h 1894283"/>
              <a:gd name="connsiteX111" fmla="*/ 1638691 w 2989628"/>
              <a:gd name="connsiteY111" fmla="*/ 32834 h 1894283"/>
              <a:gd name="connsiteX112" fmla="*/ 1692031 w 2989628"/>
              <a:gd name="connsiteY112" fmla="*/ 70934 h 1894283"/>
              <a:gd name="connsiteX113" fmla="*/ 1722511 w 2989628"/>
              <a:gd name="connsiteY113" fmla="*/ 78554 h 1894283"/>
              <a:gd name="connsiteX114" fmla="*/ 1737751 w 2989628"/>
              <a:gd name="connsiteY114" fmla="*/ 101414 h 1894283"/>
              <a:gd name="connsiteX115" fmla="*/ 1760611 w 2989628"/>
              <a:gd name="connsiteY115" fmla="*/ 124274 h 1894283"/>
              <a:gd name="connsiteX116" fmla="*/ 1768231 w 2989628"/>
              <a:gd name="connsiteY116" fmla="*/ 147134 h 1894283"/>
              <a:gd name="connsiteX117" fmla="*/ 1791091 w 2989628"/>
              <a:gd name="connsiteY117" fmla="*/ 169994 h 1894283"/>
              <a:gd name="connsiteX118" fmla="*/ 1806331 w 2989628"/>
              <a:gd name="connsiteY118" fmla="*/ 192854 h 1894283"/>
              <a:gd name="connsiteX119" fmla="*/ 1829191 w 2989628"/>
              <a:gd name="connsiteY119" fmla="*/ 200474 h 1894283"/>
              <a:gd name="connsiteX120" fmla="*/ 1882531 w 2989628"/>
              <a:gd name="connsiteY120" fmla="*/ 223334 h 1894283"/>
              <a:gd name="connsiteX121" fmla="*/ 1905391 w 2989628"/>
              <a:gd name="connsiteY121" fmla="*/ 238574 h 1894283"/>
              <a:gd name="connsiteX122" fmla="*/ 1928251 w 2989628"/>
              <a:gd name="connsiteY122" fmla="*/ 246194 h 1894283"/>
              <a:gd name="connsiteX123" fmla="*/ 2233051 w 2989628"/>
              <a:gd name="connsiteY123" fmla="*/ 269054 h 1894283"/>
              <a:gd name="connsiteX124" fmla="*/ 2278771 w 2989628"/>
              <a:gd name="connsiteY124" fmla="*/ 307154 h 1894283"/>
              <a:gd name="connsiteX125" fmla="*/ 2301631 w 2989628"/>
              <a:gd name="connsiteY125" fmla="*/ 314774 h 1894283"/>
              <a:gd name="connsiteX126" fmla="*/ 2324491 w 2989628"/>
              <a:gd name="connsiteY126" fmla="*/ 337634 h 1894283"/>
              <a:gd name="connsiteX127" fmla="*/ 2332111 w 2989628"/>
              <a:gd name="connsiteY127" fmla="*/ 368114 h 1894283"/>
              <a:gd name="connsiteX128" fmla="*/ 2347351 w 2989628"/>
              <a:gd name="connsiteY128" fmla="*/ 413834 h 1894283"/>
              <a:gd name="connsiteX129" fmla="*/ 2362591 w 2989628"/>
              <a:gd name="connsiteY129" fmla="*/ 451934 h 1894283"/>
              <a:gd name="connsiteX130" fmla="*/ 2370211 w 2989628"/>
              <a:gd name="connsiteY130" fmla="*/ 482414 h 1894283"/>
              <a:gd name="connsiteX131" fmla="*/ 2415931 w 2989628"/>
              <a:gd name="connsiteY131" fmla="*/ 558614 h 1894283"/>
              <a:gd name="connsiteX132" fmla="*/ 2431171 w 2989628"/>
              <a:gd name="connsiteY132" fmla="*/ 589094 h 1894283"/>
              <a:gd name="connsiteX133" fmla="*/ 2476891 w 2989628"/>
              <a:gd name="connsiteY133" fmla="*/ 611954 h 1894283"/>
              <a:gd name="connsiteX134" fmla="*/ 2499751 w 2989628"/>
              <a:gd name="connsiteY134" fmla="*/ 627194 h 1894283"/>
              <a:gd name="connsiteX135" fmla="*/ 2537851 w 2989628"/>
              <a:gd name="connsiteY135" fmla="*/ 634814 h 1894283"/>
              <a:gd name="connsiteX136" fmla="*/ 2560711 w 2989628"/>
              <a:gd name="connsiteY136" fmla="*/ 642434 h 1894283"/>
              <a:gd name="connsiteX137" fmla="*/ 2591191 w 2989628"/>
              <a:gd name="connsiteY137" fmla="*/ 688154 h 1894283"/>
              <a:gd name="connsiteX138" fmla="*/ 2583571 w 2989628"/>
              <a:gd name="connsiteY138" fmla="*/ 711014 h 1894283"/>
              <a:gd name="connsiteX139" fmla="*/ 2575951 w 2989628"/>
              <a:gd name="connsiteY139" fmla="*/ 764354 h 1894283"/>
              <a:gd name="connsiteX140" fmla="*/ 2560711 w 2989628"/>
              <a:gd name="connsiteY140" fmla="*/ 810074 h 1894283"/>
              <a:gd name="connsiteX141" fmla="*/ 2568331 w 2989628"/>
              <a:gd name="connsiteY141" fmla="*/ 939614 h 1894283"/>
              <a:gd name="connsiteX142" fmla="*/ 2583571 w 2989628"/>
              <a:gd name="connsiteY142" fmla="*/ 992954 h 1894283"/>
              <a:gd name="connsiteX143" fmla="*/ 2614051 w 2989628"/>
              <a:gd name="connsiteY143" fmla="*/ 1038674 h 1894283"/>
              <a:gd name="connsiteX144" fmla="*/ 2621671 w 2989628"/>
              <a:gd name="connsiteY144" fmla="*/ 1061534 h 1894283"/>
              <a:gd name="connsiteX145" fmla="*/ 2636911 w 2989628"/>
              <a:gd name="connsiteY145" fmla="*/ 1084394 h 1894283"/>
              <a:gd name="connsiteX146" fmla="*/ 2682631 w 2989628"/>
              <a:gd name="connsiteY146" fmla="*/ 1137734 h 1894283"/>
              <a:gd name="connsiteX147" fmla="*/ 2690251 w 2989628"/>
              <a:gd name="connsiteY147" fmla="*/ 1160594 h 1894283"/>
              <a:gd name="connsiteX148" fmla="*/ 2667391 w 2989628"/>
              <a:gd name="connsiteY148" fmla="*/ 1206314 h 1894283"/>
              <a:gd name="connsiteX149" fmla="*/ 2659771 w 2989628"/>
              <a:gd name="connsiteY149" fmla="*/ 1229174 h 1894283"/>
              <a:gd name="connsiteX150" fmla="*/ 2644531 w 2989628"/>
              <a:gd name="connsiteY150" fmla="*/ 1259654 h 1894283"/>
              <a:gd name="connsiteX151" fmla="*/ 2636911 w 2989628"/>
              <a:gd name="connsiteY151" fmla="*/ 1343474 h 1894283"/>
              <a:gd name="connsiteX152" fmla="*/ 2644531 w 2989628"/>
              <a:gd name="connsiteY152" fmla="*/ 1457774 h 1894283"/>
              <a:gd name="connsiteX153" fmla="*/ 2652151 w 2989628"/>
              <a:gd name="connsiteY153" fmla="*/ 1480634 h 1894283"/>
              <a:gd name="connsiteX154" fmla="*/ 2667391 w 2989628"/>
              <a:gd name="connsiteY154" fmla="*/ 1518734 h 1894283"/>
              <a:gd name="connsiteX155" fmla="*/ 2675011 w 2989628"/>
              <a:gd name="connsiteY155" fmla="*/ 1541594 h 1894283"/>
              <a:gd name="connsiteX156" fmla="*/ 2690251 w 2989628"/>
              <a:gd name="connsiteY156" fmla="*/ 1564454 h 1894283"/>
              <a:gd name="connsiteX157" fmla="*/ 2751211 w 2989628"/>
              <a:gd name="connsiteY157" fmla="*/ 1640654 h 1894283"/>
              <a:gd name="connsiteX158" fmla="*/ 2766451 w 2989628"/>
              <a:gd name="connsiteY158" fmla="*/ 1663514 h 1894283"/>
              <a:gd name="connsiteX159" fmla="*/ 2865511 w 2989628"/>
              <a:gd name="connsiteY159" fmla="*/ 1777814 h 1894283"/>
              <a:gd name="connsiteX160" fmla="*/ 2880751 w 2989628"/>
              <a:gd name="connsiteY160" fmla="*/ 1800674 h 1894283"/>
              <a:gd name="connsiteX161" fmla="*/ 2926471 w 2989628"/>
              <a:gd name="connsiteY161" fmla="*/ 1846394 h 1894283"/>
              <a:gd name="connsiteX162" fmla="*/ 2949331 w 2989628"/>
              <a:gd name="connsiteY162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17711 w 2989628"/>
              <a:gd name="connsiteY83" fmla="*/ 977714 h 1894283"/>
              <a:gd name="connsiteX84" fmla="*/ 1425331 w 2989628"/>
              <a:gd name="connsiteY84" fmla="*/ 947234 h 1894283"/>
              <a:gd name="connsiteX85" fmla="*/ 1463431 w 2989628"/>
              <a:gd name="connsiteY85" fmla="*/ 901514 h 1894283"/>
              <a:gd name="connsiteX86" fmla="*/ 1478671 w 2989628"/>
              <a:gd name="connsiteY86" fmla="*/ 878654 h 1894283"/>
              <a:gd name="connsiteX87" fmla="*/ 1524391 w 2989628"/>
              <a:gd name="connsiteY87" fmla="*/ 855794 h 1894283"/>
              <a:gd name="connsiteX88" fmla="*/ 1554871 w 2989628"/>
              <a:gd name="connsiteY88" fmla="*/ 848174 h 1894283"/>
              <a:gd name="connsiteX89" fmla="*/ 1577731 w 2989628"/>
              <a:gd name="connsiteY89" fmla="*/ 832934 h 1894283"/>
              <a:gd name="connsiteX90" fmla="*/ 1608211 w 2989628"/>
              <a:gd name="connsiteY90" fmla="*/ 825314 h 1894283"/>
              <a:gd name="connsiteX91" fmla="*/ 1631071 w 2989628"/>
              <a:gd name="connsiteY91" fmla="*/ 802454 h 1894283"/>
              <a:gd name="connsiteX92" fmla="*/ 1638691 w 2989628"/>
              <a:gd name="connsiteY92" fmla="*/ 771974 h 1894283"/>
              <a:gd name="connsiteX93" fmla="*/ 1653931 w 2989628"/>
              <a:gd name="connsiteY93" fmla="*/ 749114 h 1894283"/>
              <a:gd name="connsiteX94" fmla="*/ 1661551 w 2989628"/>
              <a:gd name="connsiteY94" fmla="*/ 726254 h 1894283"/>
              <a:gd name="connsiteX95" fmla="*/ 1653931 w 2989628"/>
              <a:gd name="connsiteY95" fmla="*/ 330014 h 1894283"/>
              <a:gd name="connsiteX96" fmla="*/ 1623451 w 2989628"/>
              <a:gd name="connsiteY96" fmla="*/ 284294 h 1894283"/>
              <a:gd name="connsiteX97" fmla="*/ 1608211 w 2989628"/>
              <a:gd name="connsiteY97" fmla="*/ 261434 h 1894283"/>
              <a:gd name="connsiteX98" fmla="*/ 1577731 w 2989628"/>
              <a:gd name="connsiteY98" fmla="*/ 208094 h 1894283"/>
              <a:gd name="connsiteX99" fmla="*/ 1585351 w 2989628"/>
              <a:gd name="connsiteY99" fmla="*/ 185234 h 1894283"/>
              <a:gd name="connsiteX100" fmla="*/ 1608211 w 2989628"/>
              <a:gd name="connsiteY100" fmla="*/ 192854 h 1894283"/>
              <a:gd name="connsiteX101" fmla="*/ 1653931 w 2989628"/>
              <a:gd name="connsiteY101" fmla="*/ 215714 h 1894283"/>
              <a:gd name="connsiteX102" fmla="*/ 1669171 w 2989628"/>
              <a:gd name="connsiteY102" fmla="*/ 192854 h 1894283"/>
              <a:gd name="connsiteX103" fmla="*/ 1661551 w 2989628"/>
              <a:gd name="connsiteY103" fmla="*/ 124274 h 1894283"/>
              <a:gd name="connsiteX104" fmla="*/ 1638691 w 2989628"/>
              <a:gd name="connsiteY104" fmla="*/ 109034 h 1894283"/>
              <a:gd name="connsiteX105" fmla="*/ 1615831 w 2989628"/>
              <a:gd name="connsiteY105" fmla="*/ 101414 h 1894283"/>
              <a:gd name="connsiteX106" fmla="*/ 1592971 w 2989628"/>
              <a:gd name="connsiteY106" fmla="*/ 86174 h 1894283"/>
              <a:gd name="connsiteX107" fmla="*/ 1562491 w 2989628"/>
              <a:gd name="connsiteY107" fmla="*/ 70934 h 1894283"/>
              <a:gd name="connsiteX108" fmla="*/ 1570111 w 2989628"/>
              <a:gd name="connsiteY108" fmla="*/ 2354 h 1894283"/>
              <a:gd name="connsiteX109" fmla="*/ 1592971 w 2989628"/>
              <a:gd name="connsiteY109" fmla="*/ 9974 h 1894283"/>
              <a:gd name="connsiteX110" fmla="*/ 1638691 w 2989628"/>
              <a:gd name="connsiteY110" fmla="*/ 32834 h 1894283"/>
              <a:gd name="connsiteX111" fmla="*/ 1692031 w 2989628"/>
              <a:gd name="connsiteY111" fmla="*/ 70934 h 1894283"/>
              <a:gd name="connsiteX112" fmla="*/ 1722511 w 2989628"/>
              <a:gd name="connsiteY112" fmla="*/ 78554 h 1894283"/>
              <a:gd name="connsiteX113" fmla="*/ 1737751 w 2989628"/>
              <a:gd name="connsiteY113" fmla="*/ 101414 h 1894283"/>
              <a:gd name="connsiteX114" fmla="*/ 1760611 w 2989628"/>
              <a:gd name="connsiteY114" fmla="*/ 124274 h 1894283"/>
              <a:gd name="connsiteX115" fmla="*/ 1768231 w 2989628"/>
              <a:gd name="connsiteY115" fmla="*/ 147134 h 1894283"/>
              <a:gd name="connsiteX116" fmla="*/ 1791091 w 2989628"/>
              <a:gd name="connsiteY116" fmla="*/ 169994 h 1894283"/>
              <a:gd name="connsiteX117" fmla="*/ 1806331 w 2989628"/>
              <a:gd name="connsiteY117" fmla="*/ 192854 h 1894283"/>
              <a:gd name="connsiteX118" fmla="*/ 1829191 w 2989628"/>
              <a:gd name="connsiteY118" fmla="*/ 200474 h 1894283"/>
              <a:gd name="connsiteX119" fmla="*/ 1882531 w 2989628"/>
              <a:gd name="connsiteY119" fmla="*/ 223334 h 1894283"/>
              <a:gd name="connsiteX120" fmla="*/ 1905391 w 2989628"/>
              <a:gd name="connsiteY120" fmla="*/ 238574 h 1894283"/>
              <a:gd name="connsiteX121" fmla="*/ 1928251 w 2989628"/>
              <a:gd name="connsiteY121" fmla="*/ 246194 h 1894283"/>
              <a:gd name="connsiteX122" fmla="*/ 2233051 w 2989628"/>
              <a:gd name="connsiteY122" fmla="*/ 269054 h 1894283"/>
              <a:gd name="connsiteX123" fmla="*/ 2278771 w 2989628"/>
              <a:gd name="connsiteY123" fmla="*/ 307154 h 1894283"/>
              <a:gd name="connsiteX124" fmla="*/ 2301631 w 2989628"/>
              <a:gd name="connsiteY124" fmla="*/ 314774 h 1894283"/>
              <a:gd name="connsiteX125" fmla="*/ 2324491 w 2989628"/>
              <a:gd name="connsiteY125" fmla="*/ 337634 h 1894283"/>
              <a:gd name="connsiteX126" fmla="*/ 2332111 w 2989628"/>
              <a:gd name="connsiteY126" fmla="*/ 368114 h 1894283"/>
              <a:gd name="connsiteX127" fmla="*/ 2347351 w 2989628"/>
              <a:gd name="connsiteY127" fmla="*/ 413834 h 1894283"/>
              <a:gd name="connsiteX128" fmla="*/ 2362591 w 2989628"/>
              <a:gd name="connsiteY128" fmla="*/ 451934 h 1894283"/>
              <a:gd name="connsiteX129" fmla="*/ 2370211 w 2989628"/>
              <a:gd name="connsiteY129" fmla="*/ 482414 h 1894283"/>
              <a:gd name="connsiteX130" fmla="*/ 2415931 w 2989628"/>
              <a:gd name="connsiteY130" fmla="*/ 558614 h 1894283"/>
              <a:gd name="connsiteX131" fmla="*/ 2431171 w 2989628"/>
              <a:gd name="connsiteY131" fmla="*/ 589094 h 1894283"/>
              <a:gd name="connsiteX132" fmla="*/ 2476891 w 2989628"/>
              <a:gd name="connsiteY132" fmla="*/ 611954 h 1894283"/>
              <a:gd name="connsiteX133" fmla="*/ 2499751 w 2989628"/>
              <a:gd name="connsiteY133" fmla="*/ 627194 h 1894283"/>
              <a:gd name="connsiteX134" fmla="*/ 2537851 w 2989628"/>
              <a:gd name="connsiteY134" fmla="*/ 634814 h 1894283"/>
              <a:gd name="connsiteX135" fmla="*/ 2560711 w 2989628"/>
              <a:gd name="connsiteY135" fmla="*/ 642434 h 1894283"/>
              <a:gd name="connsiteX136" fmla="*/ 2591191 w 2989628"/>
              <a:gd name="connsiteY136" fmla="*/ 688154 h 1894283"/>
              <a:gd name="connsiteX137" fmla="*/ 2583571 w 2989628"/>
              <a:gd name="connsiteY137" fmla="*/ 711014 h 1894283"/>
              <a:gd name="connsiteX138" fmla="*/ 2575951 w 2989628"/>
              <a:gd name="connsiteY138" fmla="*/ 764354 h 1894283"/>
              <a:gd name="connsiteX139" fmla="*/ 2560711 w 2989628"/>
              <a:gd name="connsiteY139" fmla="*/ 810074 h 1894283"/>
              <a:gd name="connsiteX140" fmla="*/ 2568331 w 2989628"/>
              <a:gd name="connsiteY140" fmla="*/ 939614 h 1894283"/>
              <a:gd name="connsiteX141" fmla="*/ 2583571 w 2989628"/>
              <a:gd name="connsiteY141" fmla="*/ 992954 h 1894283"/>
              <a:gd name="connsiteX142" fmla="*/ 2614051 w 2989628"/>
              <a:gd name="connsiteY142" fmla="*/ 1038674 h 1894283"/>
              <a:gd name="connsiteX143" fmla="*/ 2621671 w 2989628"/>
              <a:gd name="connsiteY143" fmla="*/ 1061534 h 1894283"/>
              <a:gd name="connsiteX144" fmla="*/ 2636911 w 2989628"/>
              <a:gd name="connsiteY144" fmla="*/ 1084394 h 1894283"/>
              <a:gd name="connsiteX145" fmla="*/ 2682631 w 2989628"/>
              <a:gd name="connsiteY145" fmla="*/ 1137734 h 1894283"/>
              <a:gd name="connsiteX146" fmla="*/ 2690251 w 2989628"/>
              <a:gd name="connsiteY146" fmla="*/ 1160594 h 1894283"/>
              <a:gd name="connsiteX147" fmla="*/ 2667391 w 2989628"/>
              <a:gd name="connsiteY147" fmla="*/ 1206314 h 1894283"/>
              <a:gd name="connsiteX148" fmla="*/ 2659771 w 2989628"/>
              <a:gd name="connsiteY148" fmla="*/ 1229174 h 1894283"/>
              <a:gd name="connsiteX149" fmla="*/ 2644531 w 2989628"/>
              <a:gd name="connsiteY149" fmla="*/ 1259654 h 1894283"/>
              <a:gd name="connsiteX150" fmla="*/ 2636911 w 2989628"/>
              <a:gd name="connsiteY150" fmla="*/ 1343474 h 1894283"/>
              <a:gd name="connsiteX151" fmla="*/ 2644531 w 2989628"/>
              <a:gd name="connsiteY151" fmla="*/ 1457774 h 1894283"/>
              <a:gd name="connsiteX152" fmla="*/ 2652151 w 2989628"/>
              <a:gd name="connsiteY152" fmla="*/ 1480634 h 1894283"/>
              <a:gd name="connsiteX153" fmla="*/ 2667391 w 2989628"/>
              <a:gd name="connsiteY153" fmla="*/ 1518734 h 1894283"/>
              <a:gd name="connsiteX154" fmla="*/ 2675011 w 2989628"/>
              <a:gd name="connsiteY154" fmla="*/ 1541594 h 1894283"/>
              <a:gd name="connsiteX155" fmla="*/ 2690251 w 2989628"/>
              <a:gd name="connsiteY155" fmla="*/ 1564454 h 1894283"/>
              <a:gd name="connsiteX156" fmla="*/ 2751211 w 2989628"/>
              <a:gd name="connsiteY156" fmla="*/ 1640654 h 1894283"/>
              <a:gd name="connsiteX157" fmla="*/ 2766451 w 2989628"/>
              <a:gd name="connsiteY157" fmla="*/ 1663514 h 1894283"/>
              <a:gd name="connsiteX158" fmla="*/ 2865511 w 2989628"/>
              <a:gd name="connsiteY158" fmla="*/ 1777814 h 1894283"/>
              <a:gd name="connsiteX159" fmla="*/ 2880751 w 2989628"/>
              <a:gd name="connsiteY159" fmla="*/ 1800674 h 1894283"/>
              <a:gd name="connsiteX160" fmla="*/ 2926471 w 2989628"/>
              <a:gd name="connsiteY160" fmla="*/ 1846394 h 1894283"/>
              <a:gd name="connsiteX161" fmla="*/ 2949331 w 2989628"/>
              <a:gd name="connsiteY161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63431 w 2989628"/>
              <a:gd name="connsiteY84" fmla="*/ 901514 h 1894283"/>
              <a:gd name="connsiteX85" fmla="*/ 1478671 w 2989628"/>
              <a:gd name="connsiteY85" fmla="*/ 878654 h 1894283"/>
              <a:gd name="connsiteX86" fmla="*/ 1524391 w 2989628"/>
              <a:gd name="connsiteY86" fmla="*/ 855794 h 1894283"/>
              <a:gd name="connsiteX87" fmla="*/ 1554871 w 2989628"/>
              <a:gd name="connsiteY87" fmla="*/ 848174 h 1894283"/>
              <a:gd name="connsiteX88" fmla="*/ 1577731 w 2989628"/>
              <a:gd name="connsiteY88" fmla="*/ 832934 h 1894283"/>
              <a:gd name="connsiteX89" fmla="*/ 1608211 w 2989628"/>
              <a:gd name="connsiteY89" fmla="*/ 825314 h 1894283"/>
              <a:gd name="connsiteX90" fmla="*/ 1631071 w 2989628"/>
              <a:gd name="connsiteY90" fmla="*/ 802454 h 1894283"/>
              <a:gd name="connsiteX91" fmla="*/ 1638691 w 2989628"/>
              <a:gd name="connsiteY91" fmla="*/ 771974 h 1894283"/>
              <a:gd name="connsiteX92" fmla="*/ 1653931 w 2989628"/>
              <a:gd name="connsiteY92" fmla="*/ 749114 h 1894283"/>
              <a:gd name="connsiteX93" fmla="*/ 1661551 w 2989628"/>
              <a:gd name="connsiteY93" fmla="*/ 726254 h 1894283"/>
              <a:gd name="connsiteX94" fmla="*/ 1653931 w 2989628"/>
              <a:gd name="connsiteY94" fmla="*/ 330014 h 1894283"/>
              <a:gd name="connsiteX95" fmla="*/ 1623451 w 2989628"/>
              <a:gd name="connsiteY95" fmla="*/ 284294 h 1894283"/>
              <a:gd name="connsiteX96" fmla="*/ 1608211 w 2989628"/>
              <a:gd name="connsiteY96" fmla="*/ 261434 h 1894283"/>
              <a:gd name="connsiteX97" fmla="*/ 1577731 w 2989628"/>
              <a:gd name="connsiteY97" fmla="*/ 208094 h 1894283"/>
              <a:gd name="connsiteX98" fmla="*/ 1585351 w 2989628"/>
              <a:gd name="connsiteY98" fmla="*/ 185234 h 1894283"/>
              <a:gd name="connsiteX99" fmla="*/ 1608211 w 2989628"/>
              <a:gd name="connsiteY99" fmla="*/ 192854 h 1894283"/>
              <a:gd name="connsiteX100" fmla="*/ 1653931 w 2989628"/>
              <a:gd name="connsiteY100" fmla="*/ 215714 h 1894283"/>
              <a:gd name="connsiteX101" fmla="*/ 1669171 w 2989628"/>
              <a:gd name="connsiteY101" fmla="*/ 192854 h 1894283"/>
              <a:gd name="connsiteX102" fmla="*/ 1661551 w 2989628"/>
              <a:gd name="connsiteY102" fmla="*/ 124274 h 1894283"/>
              <a:gd name="connsiteX103" fmla="*/ 1638691 w 2989628"/>
              <a:gd name="connsiteY103" fmla="*/ 109034 h 1894283"/>
              <a:gd name="connsiteX104" fmla="*/ 1615831 w 2989628"/>
              <a:gd name="connsiteY104" fmla="*/ 101414 h 1894283"/>
              <a:gd name="connsiteX105" fmla="*/ 1592971 w 2989628"/>
              <a:gd name="connsiteY105" fmla="*/ 86174 h 1894283"/>
              <a:gd name="connsiteX106" fmla="*/ 1562491 w 2989628"/>
              <a:gd name="connsiteY106" fmla="*/ 70934 h 1894283"/>
              <a:gd name="connsiteX107" fmla="*/ 1570111 w 2989628"/>
              <a:gd name="connsiteY107" fmla="*/ 2354 h 1894283"/>
              <a:gd name="connsiteX108" fmla="*/ 1592971 w 2989628"/>
              <a:gd name="connsiteY108" fmla="*/ 9974 h 1894283"/>
              <a:gd name="connsiteX109" fmla="*/ 1638691 w 2989628"/>
              <a:gd name="connsiteY109" fmla="*/ 32834 h 1894283"/>
              <a:gd name="connsiteX110" fmla="*/ 1692031 w 2989628"/>
              <a:gd name="connsiteY110" fmla="*/ 70934 h 1894283"/>
              <a:gd name="connsiteX111" fmla="*/ 1722511 w 2989628"/>
              <a:gd name="connsiteY111" fmla="*/ 78554 h 1894283"/>
              <a:gd name="connsiteX112" fmla="*/ 1737751 w 2989628"/>
              <a:gd name="connsiteY112" fmla="*/ 101414 h 1894283"/>
              <a:gd name="connsiteX113" fmla="*/ 1760611 w 2989628"/>
              <a:gd name="connsiteY113" fmla="*/ 124274 h 1894283"/>
              <a:gd name="connsiteX114" fmla="*/ 1768231 w 2989628"/>
              <a:gd name="connsiteY114" fmla="*/ 147134 h 1894283"/>
              <a:gd name="connsiteX115" fmla="*/ 1791091 w 2989628"/>
              <a:gd name="connsiteY115" fmla="*/ 169994 h 1894283"/>
              <a:gd name="connsiteX116" fmla="*/ 1806331 w 2989628"/>
              <a:gd name="connsiteY116" fmla="*/ 192854 h 1894283"/>
              <a:gd name="connsiteX117" fmla="*/ 1829191 w 2989628"/>
              <a:gd name="connsiteY117" fmla="*/ 200474 h 1894283"/>
              <a:gd name="connsiteX118" fmla="*/ 1882531 w 2989628"/>
              <a:gd name="connsiteY118" fmla="*/ 223334 h 1894283"/>
              <a:gd name="connsiteX119" fmla="*/ 1905391 w 2989628"/>
              <a:gd name="connsiteY119" fmla="*/ 238574 h 1894283"/>
              <a:gd name="connsiteX120" fmla="*/ 1928251 w 2989628"/>
              <a:gd name="connsiteY120" fmla="*/ 246194 h 1894283"/>
              <a:gd name="connsiteX121" fmla="*/ 2233051 w 2989628"/>
              <a:gd name="connsiteY121" fmla="*/ 269054 h 1894283"/>
              <a:gd name="connsiteX122" fmla="*/ 2278771 w 2989628"/>
              <a:gd name="connsiteY122" fmla="*/ 307154 h 1894283"/>
              <a:gd name="connsiteX123" fmla="*/ 2301631 w 2989628"/>
              <a:gd name="connsiteY123" fmla="*/ 314774 h 1894283"/>
              <a:gd name="connsiteX124" fmla="*/ 2324491 w 2989628"/>
              <a:gd name="connsiteY124" fmla="*/ 337634 h 1894283"/>
              <a:gd name="connsiteX125" fmla="*/ 2332111 w 2989628"/>
              <a:gd name="connsiteY125" fmla="*/ 368114 h 1894283"/>
              <a:gd name="connsiteX126" fmla="*/ 2347351 w 2989628"/>
              <a:gd name="connsiteY126" fmla="*/ 413834 h 1894283"/>
              <a:gd name="connsiteX127" fmla="*/ 2362591 w 2989628"/>
              <a:gd name="connsiteY127" fmla="*/ 451934 h 1894283"/>
              <a:gd name="connsiteX128" fmla="*/ 2370211 w 2989628"/>
              <a:gd name="connsiteY128" fmla="*/ 482414 h 1894283"/>
              <a:gd name="connsiteX129" fmla="*/ 2415931 w 2989628"/>
              <a:gd name="connsiteY129" fmla="*/ 558614 h 1894283"/>
              <a:gd name="connsiteX130" fmla="*/ 2431171 w 2989628"/>
              <a:gd name="connsiteY130" fmla="*/ 589094 h 1894283"/>
              <a:gd name="connsiteX131" fmla="*/ 2476891 w 2989628"/>
              <a:gd name="connsiteY131" fmla="*/ 611954 h 1894283"/>
              <a:gd name="connsiteX132" fmla="*/ 2499751 w 2989628"/>
              <a:gd name="connsiteY132" fmla="*/ 627194 h 1894283"/>
              <a:gd name="connsiteX133" fmla="*/ 2537851 w 2989628"/>
              <a:gd name="connsiteY133" fmla="*/ 634814 h 1894283"/>
              <a:gd name="connsiteX134" fmla="*/ 2560711 w 2989628"/>
              <a:gd name="connsiteY134" fmla="*/ 642434 h 1894283"/>
              <a:gd name="connsiteX135" fmla="*/ 2591191 w 2989628"/>
              <a:gd name="connsiteY135" fmla="*/ 688154 h 1894283"/>
              <a:gd name="connsiteX136" fmla="*/ 2583571 w 2989628"/>
              <a:gd name="connsiteY136" fmla="*/ 711014 h 1894283"/>
              <a:gd name="connsiteX137" fmla="*/ 2575951 w 2989628"/>
              <a:gd name="connsiteY137" fmla="*/ 764354 h 1894283"/>
              <a:gd name="connsiteX138" fmla="*/ 2560711 w 2989628"/>
              <a:gd name="connsiteY138" fmla="*/ 810074 h 1894283"/>
              <a:gd name="connsiteX139" fmla="*/ 2568331 w 2989628"/>
              <a:gd name="connsiteY139" fmla="*/ 939614 h 1894283"/>
              <a:gd name="connsiteX140" fmla="*/ 2583571 w 2989628"/>
              <a:gd name="connsiteY140" fmla="*/ 992954 h 1894283"/>
              <a:gd name="connsiteX141" fmla="*/ 2614051 w 2989628"/>
              <a:gd name="connsiteY141" fmla="*/ 1038674 h 1894283"/>
              <a:gd name="connsiteX142" fmla="*/ 2621671 w 2989628"/>
              <a:gd name="connsiteY142" fmla="*/ 1061534 h 1894283"/>
              <a:gd name="connsiteX143" fmla="*/ 2636911 w 2989628"/>
              <a:gd name="connsiteY143" fmla="*/ 1084394 h 1894283"/>
              <a:gd name="connsiteX144" fmla="*/ 2682631 w 2989628"/>
              <a:gd name="connsiteY144" fmla="*/ 1137734 h 1894283"/>
              <a:gd name="connsiteX145" fmla="*/ 2690251 w 2989628"/>
              <a:gd name="connsiteY145" fmla="*/ 1160594 h 1894283"/>
              <a:gd name="connsiteX146" fmla="*/ 2667391 w 2989628"/>
              <a:gd name="connsiteY146" fmla="*/ 1206314 h 1894283"/>
              <a:gd name="connsiteX147" fmla="*/ 2659771 w 2989628"/>
              <a:gd name="connsiteY147" fmla="*/ 1229174 h 1894283"/>
              <a:gd name="connsiteX148" fmla="*/ 2644531 w 2989628"/>
              <a:gd name="connsiteY148" fmla="*/ 1259654 h 1894283"/>
              <a:gd name="connsiteX149" fmla="*/ 2636911 w 2989628"/>
              <a:gd name="connsiteY149" fmla="*/ 1343474 h 1894283"/>
              <a:gd name="connsiteX150" fmla="*/ 2644531 w 2989628"/>
              <a:gd name="connsiteY150" fmla="*/ 1457774 h 1894283"/>
              <a:gd name="connsiteX151" fmla="*/ 2652151 w 2989628"/>
              <a:gd name="connsiteY151" fmla="*/ 1480634 h 1894283"/>
              <a:gd name="connsiteX152" fmla="*/ 2667391 w 2989628"/>
              <a:gd name="connsiteY152" fmla="*/ 1518734 h 1894283"/>
              <a:gd name="connsiteX153" fmla="*/ 2675011 w 2989628"/>
              <a:gd name="connsiteY153" fmla="*/ 1541594 h 1894283"/>
              <a:gd name="connsiteX154" fmla="*/ 2690251 w 2989628"/>
              <a:gd name="connsiteY154" fmla="*/ 1564454 h 1894283"/>
              <a:gd name="connsiteX155" fmla="*/ 2751211 w 2989628"/>
              <a:gd name="connsiteY155" fmla="*/ 1640654 h 1894283"/>
              <a:gd name="connsiteX156" fmla="*/ 2766451 w 2989628"/>
              <a:gd name="connsiteY156" fmla="*/ 1663514 h 1894283"/>
              <a:gd name="connsiteX157" fmla="*/ 2865511 w 2989628"/>
              <a:gd name="connsiteY157" fmla="*/ 1777814 h 1894283"/>
              <a:gd name="connsiteX158" fmla="*/ 2880751 w 2989628"/>
              <a:gd name="connsiteY158" fmla="*/ 1800674 h 1894283"/>
              <a:gd name="connsiteX159" fmla="*/ 2926471 w 2989628"/>
              <a:gd name="connsiteY159" fmla="*/ 1846394 h 1894283"/>
              <a:gd name="connsiteX160" fmla="*/ 2949331 w 2989628"/>
              <a:gd name="connsiteY160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54871 w 2989628"/>
              <a:gd name="connsiteY86" fmla="*/ 848174 h 1894283"/>
              <a:gd name="connsiteX87" fmla="*/ 1577731 w 2989628"/>
              <a:gd name="connsiteY87" fmla="*/ 832934 h 1894283"/>
              <a:gd name="connsiteX88" fmla="*/ 1608211 w 2989628"/>
              <a:gd name="connsiteY88" fmla="*/ 825314 h 1894283"/>
              <a:gd name="connsiteX89" fmla="*/ 1631071 w 2989628"/>
              <a:gd name="connsiteY89" fmla="*/ 802454 h 1894283"/>
              <a:gd name="connsiteX90" fmla="*/ 1638691 w 2989628"/>
              <a:gd name="connsiteY90" fmla="*/ 771974 h 1894283"/>
              <a:gd name="connsiteX91" fmla="*/ 1653931 w 2989628"/>
              <a:gd name="connsiteY91" fmla="*/ 749114 h 1894283"/>
              <a:gd name="connsiteX92" fmla="*/ 1661551 w 2989628"/>
              <a:gd name="connsiteY92" fmla="*/ 726254 h 1894283"/>
              <a:gd name="connsiteX93" fmla="*/ 1653931 w 2989628"/>
              <a:gd name="connsiteY93" fmla="*/ 330014 h 1894283"/>
              <a:gd name="connsiteX94" fmla="*/ 1623451 w 2989628"/>
              <a:gd name="connsiteY94" fmla="*/ 284294 h 1894283"/>
              <a:gd name="connsiteX95" fmla="*/ 1608211 w 2989628"/>
              <a:gd name="connsiteY95" fmla="*/ 261434 h 1894283"/>
              <a:gd name="connsiteX96" fmla="*/ 1577731 w 2989628"/>
              <a:gd name="connsiteY96" fmla="*/ 208094 h 1894283"/>
              <a:gd name="connsiteX97" fmla="*/ 1585351 w 2989628"/>
              <a:gd name="connsiteY97" fmla="*/ 185234 h 1894283"/>
              <a:gd name="connsiteX98" fmla="*/ 1608211 w 2989628"/>
              <a:gd name="connsiteY98" fmla="*/ 192854 h 1894283"/>
              <a:gd name="connsiteX99" fmla="*/ 1653931 w 2989628"/>
              <a:gd name="connsiteY99" fmla="*/ 215714 h 1894283"/>
              <a:gd name="connsiteX100" fmla="*/ 1669171 w 2989628"/>
              <a:gd name="connsiteY100" fmla="*/ 192854 h 1894283"/>
              <a:gd name="connsiteX101" fmla="*/ 1661551 w 2989628"/>
              <a:gd name="connsiteY101" fmla="*/ 124274 h 1894283"/>
              <a:gd name="connsiteX102" fmla="*/ 1638691 w 2989628"/>
              <a:gd name="connsiteY102" fmla="*/ 109034 h 1894283"/>
              <a:gd name="connsiteX103" fmla="*/ 1615831 w 2989628"/>
              <a:gd name="connsiteY103" fmla="*/ 101414 h 1894283"/>
              <a:gd name="connsiteX104" fmla="*/ 1592971 w 2989628"/>
              <a:gd name="connsiteY104" fmla="*/ 86174 h 1894283"/>
              <a:gd name="connsiteX105" fmla="*/ 1562491 w 2989628"/>
              <a:gd name="connsiteY105" fmla="*/ 70934 h 1894283"/>
              <a:gd name="connsiteX106" fmla="*/ 1570111 w 2989628"/>
              <a:gd name="connsiteY106" fmla="*/ 2354 h 1894283"/>
              <a:gd name="connsiteX107" fmla="*/ 1592971 w 2989628"/>
              <a:gd name="connsiteY107" fmla="*/ 9974 h 1894283"/>
              <a:gd name="connsiteX108" fmla="*/ 1638691 w 2989628"/>
              <a:gd name="connsiteY108" fmla="*/ 32834 h 1894283"/>
              <a:gd name="connsiteX109" fmla="*/ 1692031 w 2989628"/>
              <a:gd name="connsiteY109" fmla="*/ 70934 h 1894283"/>
              <a:gd name="connsiteX110" fmla="*/ 1722511 w 2989628"/>
              <a:gd name="connsiteY110" fmla="*/ 78554 h 1894283"/>
              <a:gd name="connsiteX111" fmla="*/ 1737751 w 2989628"/>
              <a:gd name="connsiteY111" fmla="*/ 101414 h 1894283"/>
              <a:gd name="connsiteX112" fmla="*/ 1760611 w 2989628"/>
              <a:gd name="connsiteY112" fmla="*/ 124274 h 1894283"/>
              <a:gd name="connsiteX113" fmla="*/ 1768231 w 2989628"/>
              <a:gd name="connsiteY113" fmla="*/ 147134 h 1894283"/>
              <a:gd name="connsiteX114" fmla="*/ 1791091 w 2989628"/>
              <a:gd name="connsiteY114" fmla="*/ 169994 h 1894283"/>
              <a:gd name="connsiteX115" fmla="*/ 1806331 w 2989628"/>
              <a:gd name="connsiteY115" fmla="*/ 192854 h 1894283"/>
              <a:gd name="connsiteX116" fmla="*/ 1829191 w 2989628"/>
              <a:gd name="connsiteY116" fmla="*/ 200474 h 1894283"/>
              <a:gd name="connsiteX117" fmla="*/ 1882531 w 2989628"/>
              <a:gd name="connsiteY117" fmla="*/ 223334 h 1894283"/>
              <a:gd name="connsiteX118" fmla="*/ 1905391 w 2989628"/>
              <a:gd name="connsiteY118" fmla="*/ 238574 h 1894283"/>
              <a:gd name="connsiteX119" fmla="*/ 1928251 w 2989628"/>
              <a:gd name="connsiteY119" fmla="*/ 246194 h 1894283"/>
              <a:gd name="connsiteX120" fmla="*/ 2233051 w 2989628"/>
              <a:gd name="connsiteY120" fmla="*/ 269054 h 1894283"/>
              <a:gd name="connsiteX121" fmla="*/ 2278771 w 2989628"/>
              <a:gd name="connsiteY121" fmla="*/ 307154 h 1894283"/>
              <a:gd name="connsiteX122" fmla="*/ 2301631 w 2989628"/>
              <a:gd name="connsiteY122" fmla="*/ 314774 h 1894283"/>
              <a:gd name="connsiteX123" fmla="*/ 2324491 w 2989628"/>
              <a:gd name="connsiteY123" fmla="*/ 337634 h 1894283"/>
              <a:gd name="connsiteX124" fmla="*/ 2332111 w 2989628"/>
              <a:gd name="connsiteY124" fmla="*/ 368114 h 1894283"/>
              <a:gd name="connsiteX125" fmla="*/ 2347351 w 2989628"/>
              <a:gd name="connsiteY125" fmla="*/ 413834 h 1894283"/>
              <a:gd name="connsiteX126" fmla="*/ 2362591 w 2989628"/>
              <a:gd name="connsiteY126" fmla="*/ 451934 h 1894283"/>
              <a:gd name="connsiteX127" fmla="*/ 2370211 w 2989628"/>
              <a:gd name="connsiteY127" fmla="*/ 482414 h 1894283"/>
              <a:gd name="connsiteX128" fmla="*/ 2415931 w 2989628"/>
              <a:gd name="connsiteY128" fmla="*/ 558614 h 1894283"/>
              <a:gd name="connsiteX129" fmla="*/ 2431171 w 2989628"/>
              <a:gd name="connsiteY129" fmla="*/ 589094 h 1894283"/>
              <a:gd name="connsiteX130" fmla="*/ 2476891 w 2989628"/>
              <a:gd name="connsiteY130" fmla="*/ 611954 h 1894283"/>
              <a:gd name="connsiteX131" fmla="*/ 2499751 w 2989628"/>
              <a:gd name="connsiteY131" fmla="*/ 627194 h 1894283"/>
              <a:gd name="connsiteX132" fmla="*/ 2537851 w 2989628"/>
              <a:gd name="connsiteY132" fmla="*/ 634814 h 1894283"/>
              <a:gd name="connsiteX133" fmla="*/ 2560711 w 2989628"/>
              <a:gd name="connsiteY133" fmla="*/ 642434 h 1894283"/>
              <a:gd name="connsiteX134" fmla="*/ 2591191 w 2989628"/>
              <a:gd name="connsiteY134" fmla="*/ 688154 h 1894283"/>
              <a:gd name="connsiteX135" fmla="*/ 2583571 w 2989628"/>
              <a:gd name="connsiteY135" fmla="*/ 711014 h 1894283"/>
              <a:gd name="connsiteX136" fmla="*/ 2575951 w 2989628"/>
              <a:gd name="connsiteY136" fmla="*/ 764354 h 1894283"/>
              <a:gd name="connsiteX137" fmla="*/ 2560711 w 2989628"/>
              <a:gd name="connsiteY137" fmla="*/ 810074 h 1894283"/>
              <a:gd name="connsiteX138" fmla="*/ 2568331 w 2989628"/>
              <a:gd name="connsiteY138" fmla="*/ 939614 h 1894283"/>
              <a:gd name="connsiteX139" fmla="*/ 2583571 w 2989628"/>
              <a:gd name="connsiteY139" fmla="*/ 992954 h 1894283"/>
              <a:gd name="connsiteX140" fmla="*/ 2614051 w 2989628"/>
              <a:gd name="connsiteY140" fmla="*/ 1038674 h 1894283"/>
              <a:gd name="connsiteX141" fmla="*/ 2621671 w 2989628"/>
              <a:gd name="connsiteY141" fmla="*/ 1061534 h 1894283"/>
              <a:gd name="connsiteX142" fmla="*/ 2636911 w 2989628"/>
              <a:gd name="connsiteY142" fmla="*/ 1084394 h 1894283"/>
              <a:gd name="connsiteX143" fmla="*/ 2682631 w 2989628"/>
              <a:gd name="connsiteY143" fmla="*/ 1137734 h 1894283"/>
              <a:gd name="connsiteX144" fmla="*/ 2690251 w 2989628"/>
              <a:gd name="connsiteY144" fmla="*/ 1160594 h 1894283"/>
              <a:gd name="connsiteX145" fmla="*/ 2667391 w 2989628"/>
              <a:gd name="connsiteY145" fmla="*/ 1206314 h 1894283"/>
              <a:gd name="connsiteX146" fmla="*/ 2659771 w 2989628"/>
              <a:gd name="connsiteY146" fmla="*/ 1229174 h 1894283"/>
              <a:gd name="connsiteX147" fmla="*/ 2644531 w 2989628"/>
              <a:gd name="connsiteY147" fmla="*/ 1259654 h 1894283"/>
              <a:gd name="connsiteX148" fmla="*/ 2636911 w 2989628"/>
              <a:gd name="connsiteY148" fmla="*/ 1343474 h 1894283"/>
              <a:gd name="connsiteX149" fmla="*/ 2644531 w 2989628"/>
              <a:gd name="connsiteY149" fmla="*/ 1457774 h 1894283"/>
              <a:gd name="connsiteX150" fmla="*/ 2652151 w 2989628"/>
              <a:gd name="connsiteY150" fmla="*/ 1480634 h 1894283"/>
              <a:gd name="connsiteX151" fmla="*/ 2667391 w 2989628"/>
              <a:gd name="connsiteY151" fmla="*/ 1518734 h 1894283"/>
              <a:gd name="connsiteX152" fmla="*/ 2675011 w 2989628"/>
              <a:gd name="connsiteY152" fmla="*/ 1541594 h 1894283"/>
              <a:gd name="connsiteX153" fmla="*/ 2690251 w 2989628"/>
              <a:gd name="connsiteY153" fmla="*/ 1564454 h 1894283"/>
              <a:gd name="connsiteX154" fmla="*/ 2751211 w 2989628"/>
              <a:gd name="connsiteY154" fmla="*/ 1640654 h 1894283"/>
              <a:gd name="connsiteX155" fmla="*/ 2766451 w 2989628"/>
              <a:gd name="connsiteY155" fmla="*/ 1663514 h 1894283"/>
              <a:gd name="connsiteX156" fmla="*/ 2865511 w 2989628"/>
              <a:gd name="connsiteY156" fmla="*/ 1777814 h 1894283"/>
              <a:gd name="connsiteX157" fmla="*/ 2880751 w 2989628"/>
              <a:gd name="connsiteY157" fmla="*/ 1800674 h 1894283"/>
              <a:gd name="connsiteX158" fmla="*/ 2926471 w 2989628"/>
              <a:gd name="connsiteY158" fmla="*/ 1846394 h 1894283"/>
              <a:gd name="connsiteX159" fmla="*/ 2949331 w 2989628"/>
              <a:gd name="connsiteY159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08211 w 2989628"/>
              <a:gd name="connsiteY87" fmla="*/ 825314 h 1894283"/>
              <a:gd name="connsiteX88" fmla="*/ 1631071 w 2989628"/>
              <a:gd name="connsiteY88" fmla="*/ 802454 h 1894283"/>
              <a:gd name="connsiteX89" fmla="*/ 1638691 w 2989628"/>
              <a:gd name="connsiteY89" fmla="*/ 771974 h 1894283"/>
              <a:gd name="connsiteX90" fmla="*/ 1653931 w 2989628"/>
              <a:gd name="connsiteY90" fmla="*/ 749114 h 1894283"/>
              <a:gd name="connsiteX91" fmla="*/ 1661551 w 2989628"/>
              <a:gd name="connsiteY91" fmla="*/ 726254 h 1894283"/>
              <a:gd name="connsiteX92" fmla="*/ 1653931 w 2989628"/>
              <a:gd name="connsiteY92" fmla="*/ 330014 h 1894283"/>
              <a:gd name="connsiteX93" fmla="*/ 1623451 w 2989628"/>
              <a:gd name="connsiteY93" fmla="*/ 284294 h 1894283"/>
              <a:gd name="connsiteX94" fmla="*/ 1608211 w 2989628"/>
              <a:gd name="connsiteY94" fmla="*/ 261434 h 1894283"/>
              <a:gd name="connsiteX95" fmla="*/ 1577731 w 2989628"/>
              <a:gd name="connsiteY95" fmla="*/ 208094 h 1894283"/>
              <a:gd name="connsiteX96" fmla="*/ 1585351 w 2989628"/>
              <a:gd name="connsiteY96" fmla="*/ 185234 h 1894283"/>
              <a:gd name="connsiteX97" fmla="*/ 1608211 w 2989628"/>
              <a:gd name="connsiteY97" fmla="*/ 192854 h 1894283"/>
              <a:gd name="connsiteX98" fmla="*/ 1653931 w 2989628"/>
              <a:gd name="connsiteY98" fmla="*/ 215714 h 1894283"/>
              <a:gd name="connsiteX99" fmla="*/ 1669171 w 2989628"/>
              <a:gd name="connsiteY99" fmla="*/ 192854 h 1894283"/>
              <a:gd name="connsiteX100" fmla="*/ 1661551 w 2989628"/>
              <a:gd name="connsiteY100" fmla="*/ 124274 h 1894283"/>
              <a:gd name="connsiteX101" fmla="*/ 1638691 w 2989628"/>
              <a:gd name="connsiteY101" fmla="*/ 109034 h 1894283"/>
              <a:gd name="connsiteX102" fmla="*/ 1615831 w 2989628"/>
              <a:gd name="connsiteY102" fmla="*/ 101414 h 1894283"/>
              <a:gd name="connsiteX103" fmla="*/ 1592971 w 2989628"/>
              <a:gd name="connsiteY103" fmla="*/ 86174 h 1894283"/>
              <a:gd name="connsiteX104" fmla="*/ 1562491 w 2989628"/>
              <a:gd name="connsiteY104" fmla="*/ 70934 h 1894283"/>
              <a:gd name="connsiteX105" fmla="*/ 1570111 w 2989628"/>
              <a:gd name="connsiteY105" fmla="*/ 2354 h 1894283"/>
              <a:gd name="connsiteX106" fmla="*/ 1592971 w 2989628"/>
              <a:gd name="connsiteY106" fmla="*/ 9974 h 1894283"/>
              <a:gd name="connsiteX107" fmla="*/ 1638691 w 2989628"/>
              <a:gd name="connsiteY107" fmla="*/ 32834 h 1894283"/>
              <a:gd name="connsiteX108" fmla="*/ 1692031 w 2989628"/>
              <a:gd name="connsiteY108" fmla="*/ 70934 h 1894283"/>
              <a:gd name="connsiteX109" fmla="*/ 1722511 w 2989628"/>
              <a:gd name="connsiteY109" fmla="*/ 78554 h 1894283"/>
              <a:gd name="connsiteX110" fmla="*/ 1737751 w 2989628"/>
              <a:gd name="connsiteY110" fmla="*/ 101414 h 1894283"/>
              <a:gd name="connsiteX111" fmla="*/ 1760611 w 2989628"/>
              <a:gd name="connsiteY111" fmla="*/ 124274 h 1894283"/>
              <a:gd name="connsiteX112" fmla="*/ 1768231 w 2989628"/>
              <a:gd name="connsiteY112" fmla="*/ 147134 h 1894283"/>
              <a:gd name="connsiteX113" fmla="*/ 1791091 w 2989628"/>
              <a:gd name="connsiteY113" fmla="*/ 169994 h 1894283"/>
              <a:gd name="connsiteX114" fmla="*/ 1806331 w 2989628"/>
              <a:gd name="connsiteY114" fmla="*/ 192854 h 1894283"/>
              <a:gd name="connsiteX115" fmla="*/ 1829191 w 2989628"/>
              <a:gd name="connsiteY115" fmla="*/ 200474 h 1894283"/>
              <a:gd name="connsiteX116" fmla="*/ 1882531 w 2989628"/>
              <a:gd name="connsiteY116" fmla="*/ 223334 h 1894283"/>
              <a:gd name="connsiteX117" fmla="*/ 1905391 w 2989628"/>
              <a:gd name="connsiteY117" fmla="*/ 238574 h 1894283"/>
              <a:gd name="connsiteX118" fmla="*/ 1928251 w 2989628"/>
              <a:gd name="connsiteY118" fmla="*/ 246194 h 1894283"/>
              <a:gd name="connsiteX119" fmla="*/ 2233051 w 2989628"/>
              <a:gd name="connsiteY119" fmla="*/ 269054 h 1894283"/>
              <a:gd name="connsiteX120" fmla="*/ 2278771 w 2989628"/>
              <a:gd name="connsiteY120" fmla="*/ 307154 h 1894283"/>
              <a:gd name="connsiteX121" fmla="*/ 2301631 w 2989628"/>
              <a:gd name="connsiteY121" fmla="*/ 314774 h 1894283"/>
              <a:gd name="connsiteX122" fmla="*/ 2324491 w 2989628"/>
              <a:gd name="connsiteY122" fmla="*/ 337634 h 1894283"/>
              <a:gd name="connsiteX123" fmla="*/ 2332111 w 2989628"/>
              <a:gd name="connsiteY123" fmla="*/ 368114 h 1894283"/>
              <a:gd name="connsiteX124" fmla="*/ 2347351 w 2989628"/>
              <a:gd name="connsiteY124" fmla="*/ 413834 h 1894283"/>
              <a:gd name="connsiteX125" fmla="*/ 2362591 w 2989628"/>
              <a:gd name="connsiteY125" fmla="*/ 451934 h 1894283"/>
              <a:gd name="connsiteX126" fmla="*/ 2370211 w 2989628"/>
              <a:gd name="connsiteY126" fmla="*/ 482414 h 1894283"/>
              <a:gd name="connsiteX127" fmla="*/ 2415931 w 2989628"/>
              <a:gd name="connsiteY127" fmla="*/ 558614 h 1894283"/>
              <a:gd name="connsiteX128" fmla="*/ 2431171 w 2989628"/>
              <a:gd name="connsiteY128" fmla="*/ 589094 h 1894283"/>
              <a:gd name="connsiteX129" fmla="*/ 2476891 w 2989628"/>
              <a:gd name="connsiteY129" fmla="*/ 611954 h 1894283"/>
              <a:gd name="connsiteX130" fmla="*/ 2499751 w 2989628"/>
              <a:gd name="connsiteY130" fmla="*/ 627194 h 1894283"/>
              <a:gd name="connsiteX131" fmla="*/ 2537851 w 2989628"/>
              <a:gd name="connsiteY131" fmla="*/ 634814 h 1894283"/>
              <a:gd name="connsiteX132" fmla="*/ 2560711 w 2989628"/>
              <a:gd name="connsiteY132" fmla="*/ 642434 h 1894283"/>
              <a:gd name="connsiteX133" fmla="*/ 2591191 w 2989628"/>
              <a:gd name="connsiteY133" fmla="*/ 688154 h 1894283"/>
              <a:gd name="connsiteX134" fmla="*/ 2583571 w 2989628"/>
              <a:gd name="connsiteY134" fmla="*/ 711014 h 1894283"/>
              <a:gd name="connsiteX135" fmla="*/ 2575951 w 2989628"/>
              <a:gd name="connsiteY135" fmla="*/ 764354 h 1894283"/>
              <a:gd name="connsiteX136" fmla="*/ 2560711 w 2989628"/>
              <a:gd name="connsiteY136" fmla="*/ 810074 h 1894283"/>
              <a:gd name="connsiteX137" fmla="*/ 2568331 w 2989628"/>
              <a:gd name="connsiteY137" fmla="*/ 939614 h 1894283"/>
              <a:gd name="connsiteX138" fmla="*/ 2583571 w 2989628"/>
              <a:gd name="connsiteY138" fmla="*/ 992954 h 1894283"/>
              <a:gd name="connsiteX139" fmla="*/ 2614051 w 2989628"/>
              <a:gd name="connsiteY139" fmla="*/ 1038674 h 1894283"/>
              <a:gd name="connsiteX140" fmla="*/ 2621671 w 2989628"/>
              <a:gd name="connsiteY140" fmla="*/ 1061534 h 1894283"/>
              <a:gd name="connsiteX141" fmla="*/ 2636911 w 2989628"/>
              <a:gd name="connsiteY141" fmla="*/ 1084394 h 1894283"/>
              <a:gd name="connsiteX142" fmla="*/ 2682631 w 2989628"/>
              <a:gd name="connsiteY142" fmla="*/ 1137734 h 1894283"/>
              <a:gd name="connsiteX143" fmla="*/ 2690251 w 2989628"/>
              <a:gd name="connsiteY143" fmla="*/ 1160594 h 1894283"/>
              <a:gd name="connsiteX144" fmla="*/ 2667391 w 2989628"/>
              <a:gd name="connsiteY144" fmla="*/ 1206314 h 1894283"/>
              <a:gd name="connsiteX145" fmla="*/ 2659771 w 2989628"/>
              <a:gd name="connsiteY145" fmla="*/ 1229174 h 1894283"/>
              <a:gd name="connsiteX146" fmla="*/ 2644531 w 2989628"/>
              <a:gd name="connsiteY146" fmla="*/ 1259654 h 1894283"/>
              <a:gd name="connsiteX147" fmla="*/ 2636911 w 2989628"/>
              <a:gd name="connsiteY147" fmla="*/ 1343474 h 1894283"/>
              <a:gd name="connsiteX148" fmla="*/ 2644531 w 2989628"/>
              <a:gd name="connsiteY148" fmla="*/ 1457774 h 1894283"/>
              <a:gd name="connsiteX149" fmla="*/ 2652151 w 2989628"/>
              <a:gd name="connsiteY149" fmla="*/ 1480634 h 1894283"/>
              <a:gd name="connsiteX150" fmla="*/ 2667391 w 2989628"/>
              <a:gd name="connsiteY150" fmla="*/ 1518734 h 1894283"/>
              <a:gd name="connsiteX151" fmla="*/ 2675011 w 2989628"/>
              <a:gd name="connsiteY151" fmla="*/ 1541594 h 1894283"/>
              <a:gd name="connsiteX152" fmla="*/ 2690251 w 2989628"/>
              <a:gd name="connsiteY152" fmla="*/ 1564454 h 1894283"/>
              <a:gd name="connsiteX153" fmla="*/ 2751211 w 2989628"/>
              <a:gd name="connsiteY153" fmla="*/ 1640654 h 1894283"/>
              <a:gd name="connsiteX154" fmla="*/ 2766451 w 2989628"/>
              <a:gd name="connsiteY154" fmla="*/ 1663514 h 1894283"/>
              <a:gd name="connsiteX155" fmla="*/ 2865511 w 2989628"/>
              <a:gd name="connsiteY155" fmla="*/ 1777814 h 1894283"/>
              <a:gd name="connsiteX156" fmla="*/ 2880751 w 2989628"/>
              <a:gd name="connsiteY156" fmla="*/ 1800674 h 1894283"/>
              <a:gd name="connsiteX157" fmla="*/ 2926471 w 2989628"/>
              <a:gd name="connsiteY157" fmla="*/ 1846394 h 1894283"/>
              <a:gd name="connsiteX158" fmla="*/ 2949331 w 2989628"/>
              <a:gd name="connsiteY158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31071 w 2989628"/>
              <a:gd name="connsiteY87" fmla="*/ 802454 h 1894283"/>
              <a:gd name="connsiteX88" fmla="*/ 1638691 w 2989628"/>
              <a:gd name="connsiteY88" fmla="*/ 771974 h 1894283"/>
              <a:gd name="connsiteX89" fmla="*/ 1653931 w 2989628"/>
              <a:gd name="connsiteY89" fmla="*/ 749114 h 1894283"/>
              <a:gd name="connsiteX90" fmla="*/ 1661551 w 2989628"/>
              <a:gd name="connsiteY90" fmla="*/ 726254 h 1894283"/>
              <a:gd name="connsiteX91" fmla="*/ 1653931 w 2989628"/>
              <a:gd name="connsiteY91" fmla="*/ 330014 h 1894283"/>
              <a:gd name="connsiteX92" fmla="*/ 1623451 w 2989628"/>
              <a:gd name="connsiteY92" fmla="*/ 284294 h 1894283"/>
              <a:gd name="connsiteX93" fmla="*/ 1608211 w 2989628"/>
              <a:gd name="connsiteY93" fmla="*/ 261434 h 1894283"/>
              <a:gd name="connsiteX94" fmla="*/ 1577731 w 2989628"/>
              <a:gd name="connsiteY94" fmla="*/ 208094 h 1894283"/>
              <a:gd name="connsiteX95" fmla="*/ 1585351 w 2989628"/>
              <a:gd name="connsiteY95" fmla="*/ 185234 h 1894283"/>
              <a:gd name="connsiteX96" fmla="*/ 1608211 w 2989628"/>
              <a:gd name="connsiteY96" fmla="*/ 192854 h 1894283"/>
              <a:gd name="connsiteX97" fmla="*/ 1653931 w 2989628"/>
              <a:gd name="connsiteY97" fmla="*/ 215714 h 1894283"/>
              <a:gd name="connsiteX98" fmla="*/ 1669171 w 2989628"/>
              <a:gd name="connsiteY98" fmla="*/ 192854 h 1894283"/>
              <a:gd name="connsiteX99" fmla="*/ 1661551 w 2989628"/>
              <a:gd name="connsiteY99" fmla="*/ 124274 h 1894283"/>
              <a:gd name="connsiteX100" fmla="*/ 1638691 w 2989628"/>
              <a:gd name="connsiteY100" fmla="*/ 109034 h 1894283"/>
              <a:gd name="connsiteX101" fmla="*/ 1615831 w 2989628"/>
              <a:gd name="connsiteY101" fmla="*/ 101414 h 1894283"/>
              <a:gd name="connsiteX102" fmla="*/ 1592971 w 2989628"/>
              <a:gd name="connsiteY102" fmla="*/ 86174 h 1894283"/>
              <a:gd name="connsiteX103" fmla="*/ 1562491 w 2989628"/>
              <a:gd name="connsiteY103" fmla="*/ 70934 h 1894283"/>
              <a:gd name="connsiteX104" fmla="*/ 1570111 w 2989628"/>
              <a:gd name="connsiteY104" fmla="*/ 2354 h 1894283"/>
              <a:gd name="connsiteX105" fmla="*/ 1592971 w 2989628"/>
              <a:gd name="connsiteY105" fmla="*/ 9974 h 1894283"/>
              <a:gd name="connsiteX106" fmla="*/ 1638691 w 2989628"/>
              <a:gd name="connsiteY106" fmla="*/ 32834 h 1894283"/>
              <a:gd name="connsiteX107" fmla="*/ 1692031 w 2989628"/>
              <a:gd name="connsiteY107" fmla="*/ 70934 h 1894283"/>
              <a:gd name="connsiteX108" fmla="*/ 1722511 w 2989628"/>
              <a:gd name="connsiteY108" fmla="*/ 78554 h 1894283"/>
              <a:gd name="connsiteX109" fmla="*/ 1737751 w 2989628"/>
              <a:gd name="connsiteY109" fmla="*/ 101414 h 1894283"/>
              <a:gd name="connsiteX110" fmla="*/ 1760611 w 2989628"/>
              <a:gd name="connsiteY110" fmla="*/ 124274 h 1894283"/>
              <a:gd name="connsiteX111" fmla="*/ 1768231 w 2989628"/>
              <a:gd name="connsiteY111" fmla="*/ 147134 h 1894283"/>
              <a:gd name="connsiteX112" fmla="*/ 1791091 w 2989628"/>
              <a:gd name="connsiteY112" fmla="*/ 169994 h 1894283"/>
              <a:gd name="connsiteX113" fmla="*/ 1806331 w 2989628"/>
              <a:gd name="connsiteY113" fmla="*/ 192854 h 1894283"/>
              <a:gd name="connsiteX114" fmla="*/ 1829191 w 2989628"/>
              <a:gd name="connsiteY114" fmla="*/ 200474 h 1894283"/>
              <a:gd name="connsiteX115" fmla="*/ 1882531 w 2989628"/>
              <a:gd name="connsiteY115" fmla="*/ 223334 h 1894283"/>
              <a:gd name="connsiteX116" fmla="*/ 1905391 w 2989628"/>
              <a:gd name="connsiteY116" fmla="*/ 238574 h 1894283"/>
              <a:gd name="connsiteX117" fmla="*/ 1928251 w 2989628"/>
              <a:gd name="connsiteY117" fmla="*/ 246194 h 1894283"/>
              <a:gd name="connsiteX118" fmla="*/ 2233051 w 2989628"/>
              <a:gd name="connsiteY118" fmla="*/ 269054 h 1894283"/>
              <a:gd name="connsiteX119" fmla="*/ 2278771 w 2989628"/>
              <a:gd name="connsiteY119" fmla="*/ 307154 h 1894283"/>
              <a:gd name="connsiteX120" fmla="*/ 2301631 w 2989628"/>
              <a:gd name="connsiteY120" fmla="*/ 314774 h 1894283"/>
              <a:gd name="connsiteX121" fmla="*/ 2324491 w 2989628"/>
              <a:gd name="connsiteY121" fmla="*/ 337634 h 1894283"/>
              <a:gd name="connsiteX122" fmla="*/ 2332111 w 2989628"/>
              <a:gd name="connsiteY122" fmla="*/ 368114 h 1894283"/>
              <a:gd name="connsiteX123" fmla="*/ 2347351 w 2989628"/>
              <a:gd name="connsiteY123" fmla="*/ 413834 h 1894283"/>
              <a:gd name="connsiteX124" fmla="*/ 2362591 w 2989628"/>
              <a:gd name="connsiteY124" fmla="*/ 451934 h 1894283"/>
              <a:gd name="connsiteX125" fmla="*/ 2370211 w 2989628"/>
              <a:gd name="connsiteY125" fmla="*/ 482414 h 1894283"/>
              <a:gd name="connsiteX126" fmla="*/ 2415931 w 2989628"/>
              <a:gd name="connsiteY126" fmla="*/ 558614 h 1894283"/>
              <a:gd name="connsiteX127" fmla="*/ 2431171 w 2989628"/>
              <a:gd name="connsiteY127" fmla="*/ 589094 h 1894283"/>
              <a:gd name="connsiteX128" fmla="*/ 2476891 w 2989628"/>
              <a:gd name="connsiteY128" fmla="*/ 611954 h 1894283"/>
              <a:gd name="connsiteX129" fmla="*/ 2499751 w 2989628"/>
              <a:gd name="connsiteY129" fmla="*/ 627194 h 1894283"/>
              <a:gd name="connsiteX130" fmla="*/ 2537851 w 2989628"/>
              <a:gd name="connsiteY130" fmla="*/ 634814 h 1894283"/>
              <a:gd name="connsiteX131" fmla="*/ 2560711 w 2989628"/>
              <a:gd name="connsiteY131" fmla="*/ 642434 h 1894283"/>
              <a:gd name="connsiteX132" fmla="*/ 2591191 w 2989628"/>
              <a:gd name="connsiteY132" fmla="*/ 688154 h 1894283"/>
              <a:gd name="connsiteX133" fmla="*/ 2583571 w 2989628"/>
              <a:gd name="connsiteY133" fmla="*/ 711014 h 1894283"/>
              <a:gd name="connsiteX134" fmla="*/ 2575951 w 2989628"/>
              <a:gd name="connsiteY134" fmla="*/ 764354 h 1894283"/>
              <a:gd name="connsiteX135" fmla="*/ 2560711 w 2989628"/>
              <a:gd name="connsiteY135" fmla="*/ 810074 h 1894283"/>
              <a:gd name="connsiteX136" fmla="*/ 2568331 w 2989628"/>
              <a:gd name="connsiteY136" fmla="*/ 939614 h 1894283"/>
              <a:gd name="connsiteX137" fmla="*/ 2583571 w 2989628"/>
              <a:gd name="connsiteY137" fmla="*/ 992954 h 1894283"/>
              <a:gd name="connsiteX138" fmla="*/ 2614051 w 2989628"/>
              <a:gd name="connsiteY138" fmla="*/ 1038674 h 1894283"/>
              <a:gd name="connsiteX139" fmla="*/ 2621671 w 2989628"/>
              <a:gd name="connsiteY139" fmla="*/ 1061534 h 1894283"/>
              <a:gd name="connsiteX140" fmla="*/ 2636911 w 2989628"/>
              <a:gd name="connsiteY140" fmla="*/ 1084394 h 1894283"/>
              <a:gd name="connsiteX141" fmla="*/ 2682631 w 2989628"/>
              <a:gd name="connsiteY141" fmla="*/ 1137734 h 1894283"/>
              <a:gd name="connsiteX142" fmla="*/ 2690251 w 2989628"/>
              <a:gd name="connsiteY142" fmla="*/ 1160594 h 1894283"/>
              <a:gd name="connsiteX143" fmla="*/ 2667391 w 2989628"/>
              <a:gd name="connsiteY143" fmla="*/ 1206314 h 1894283"/>
              <a:gd name="connsiteX144" fmla="*/ 2659771 w 2989628"/>
              <a:gd name="connsiteY144" fmla="*/ 1229174 h 1894283"/>
              <a:gd name="connsiteX145" fmla="*/ 2644531 w 2989628"/>
              <a:gd name="connsiteY145" fmla="*/ 1259654 h 1894283"/>
              <a:gd name="connsiteX146" fmla="*/ 2636911 w 2989628"/>
              <a:gd name="connsiteY146" fmla="*/ 1343474 h 1894283"/>
              <a:gd name="connsiteX147" fmla="*/ 2644531 w 2989628"/>
              <a:gd name="connsiteY147" fmla="*/ 1457774 h 1894283"/>
              <a:gd name="connsiteX148" fmla="*/ 2652151 w 2989628"/>
              <a:gd name="connsiteY148" fmla="*/ 1480634 h 1894283"/>
              <a:gd name="connsiteX149" fmla="*/ 2667391 w 2989628"/>
              <a:gd name="connsiteY149" fmla="*/ 1518734 h 1894283"/>
              <a:gd name="connsiteX150" fmla="*/ 2675011 w 2989628"/>
              <a:gd name="connsiteY150" fmla="*/ 1541594 h 1894283"/>
              <a:gd name="connsiteX151" fmla="*/ 2690251 w 2989628"/>
              <a:gd name="connsiteY151" fmla="*/ 1564454 h 1894283"/>
              <a:gd name="connsiteX152" fmla="*/ 2751211 w 2989628"/>
              <a:gd name="connsiteY152" fmla="*/ 1640654 h 1894283"/>
              <a:gd name="connsiteX153" fmla="*/ 2766451 w 2989628"/>
              <a:gd name="connsiteY153" fmla="*/ 1663514 h 1894283"/>
              <a:gd name="connsiteX154" fmla="*/ 2865511 w 2989628"/>
              <a:gd name="connsiteY154" fmla="*/ 1777814 h 1894283"/>
              <a:gd name="connsiteX155" fmla="*/ 2880751 w 2989628"/>
              <a:gd name="connsiteY155" fmla="*/ 1800674 h 1894283"/>
              <a:gd name="connsiteX156" fmla="*/ 2926471 w 2989628"/>
              <a:gd name="connsiteY156" fmla="*/ 1846394 h 1894283"/>
              <a:gd name="connsiteX157" fmla="*/ 2949331 w 2989628"/>
              <a:gd name="connsiteY157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38691 w 2989628"/>
              <a:gd name="connsiteY87" fmla="*/ 771974 h 1894283"/>
              <a:gd name="connsiteX88" fmla="*/ 1653931 w 2989628"/>
              <a:gd name="connsiteY88" fmla="*/ 749114 h 1894283"/>
              <a:gd name="connsiteX89" fmla="*/ 1661551 w 2989628"/>
              <a:gd name="connsiteY89" fmla="*/ 726254 h 1894283"/>
              <a:gd name="connsiteX90" fmla="*/ 1653931 w 2989628"/>
              <a:gd name="connsiteY90" fmla="*/ 330014 h 1894283"/>
              <a:gd name="connsiteX91" fmla="*/ 1623451 w 2989628"/>
              <a:gd name="connsiteY91" fmla="*/ 284294 h 1894283"/>
              <a:gd name="connsiteX92" fmla="*/ 1608211 w 2989628"/>
              <a:gd name="connsiteY92" fmla="*/ 261434 h 1894283"/>
              <a:gd name="connsiteX93" fmla="*/ 1577731 w 2989628"/>
              <a:gd name="connsiteY93" fmla="*/ 208094 h 1894283"/>
              <a:gd name="connsiteX94" fmla="*/ 1585351 w 2989628"/>
              <a:gd name="connsiteY94" fmla="*/ 185234 h 1894283"/>
              <a:gd name="connsiteX95" fmla="*/ 1608211 w 2989628"/>
              <a:gd name="connsiteY95" fmla="*/ 192854 h 1894283"/>
              <a:gd name="connsiteX96" fmla="*/ 1653931 w 2989628"/>
              <a:gd name="connsiteY96" fmla="*/ 215714 h 1894283"/>
              <a:gd name="connsiteX97" fmla="*/ 1669171 w 2989628"/>
              <a:gd name="connsiteY97" fmla="*/ 192854 h 1894283"/>
              <a:gd name="connsiteX98" fmla="*/ 1661551 w 2989628"/>
              <a:gd name="connsiteY98" fmla="*/ 124274 h 1894283"/>
              <a:gd name="connsiteX99" fmla="*/ 1638691 w 2989628"/>
              <a:gd name="connsiteY99" fmla="*/ 109034 h 1894283"/>
              <a:gd name="connsiteX100" fmla="*/ 1615831 w 2989628"/>
              <a:gd name="connsiteY100" fmla="*/ 101414 h 1894283"/>
              <a:gd name="connsiteX101" fmla="*/ 1592971 w 2989628"/>
              <a:gd name="connsiteY101" fmla="*/ 86174 h 1894283"/>
              <a:gd name="connsiteX102" fmla="*/ 1562491 w 2989628"/>
              <a:gd name="connsiteY102" fmla="*/ 70934 h 1894283"/>
              <a:gd name="connsiteX103" fmla="*/ 1570111 w 2989628"/>
              <a:gd name="connsiteY103" fmla="*/ 2354 h 1894283"/>
              <a:gd name="connsiteX104" fmla="*/ 1592971 w 2989628"/>
              <a:gd name="connsiteY104" fmla="*/ 9974 h 1894283"/>
              <a:gd name="connsiteX105" fmla="*/ 1638691 w 2989628"/>
              <a:gd name="connsiteY105" fmla="*/ 32834 h 1894283"/>
              <a:gd name="connsiteX106" fmla="*/ 1692031 w 2989628"/>
              <a:gd name="connsiteY106" fmla="*/ 70934 h 1894283"/>
              <a:gd name="connsiteX107" fmla="*/ 1722511 w 2989628"/>
              <a:gd name="connsiteY107" fmla="*/ 78554 h 1894283"/>
              <a:gd name="connsiteX108" fmla="*/ 1737751 w 2989628"/>
              <a:gd name="connsiteY108" fmla="*/ 101414 h 1894283"/>
              <a:gd name="connsiteX109" fmla="*/ 1760611 w 2989628"/>
              <a:gd name="connsiteY109" fmla="*/ 124274 h 1894283"/>
              <a:gd name="connsiteX110" fmla="*/ 1768231 w 2989628"/>
              <a:gd name="connsiteY110" fmla="*/ 147134 h 1894283"/>
              <a:gd name="connsiteX111" fmla="*/ 1791091 w 2989628"/>
              <a:gd name="connsiteY111" fmla="*/ 169994 h 1894283"/>
              <a:gd name="connsiteX112" fmla="*/ 1806331 w 2989628"/>
              <a:gd name="connsiteY112" fmla="*/ 192854 h 1894283"/>
              <a:gd name="connsiteX113" fmla="*/ 1829191 w 2989628"/>
              <a:gd name="connsiteY113" fmla="*/ 200474 h 1894283"/>
              <a:gd name="connsiteX114" fmla="*/ 1882531 w 2989628"/>
              <a:gd name="connsiteY114" fmla="*/ 223334 h 1894283"/>
              <a:gd name="connsiteX115" fmla="*/ 1905391 w 2989628"/>
              <a:gd name="connsiteY115" fmla="*/ 238574 h 1894283"/>
              <a:gd name="connsiteX116" fmla="*/ 1928251 w 2989628"/>
              <a:gd name="connsiteY116" fmla="*/ 246194 h 1894283"/>
              <a:gd name="connsiteX117" fmla="*/ 2233051 w 2989628"/>
              <a:gd name="connsiteY117" fmla="*/ 269054 h 1894283"/>
              <a:gd name="connsiteX118" fmla="*/ 2278771 w 2989628"/>
              <a:gd name="connsiteY118" fmla="*/ 307154 h 1894283"/>
              <a:gd name="connsiteX119" fmla="*/ 2301631 w 2989628"/>
              <a:gd name="connsiteY119" fmla="*/ 314774 h 1894283"/>
              <a:gd name="connsiteX120" fmla="*/ 2324491 w 2989628"/>
              <a:gd name="connsiteY120" fmla="*/ 337634 h 1894283"/>
              <a:gd name="connsiteX121" fmla="*/ 2332111 w 2989628"/>
              <a:gd name="connsiteY121" fmla="*/ 368114 h 1894283"/>
              <a:gd name="connsiteX122" fmla="*/ 2347351 w 2989628"/>
              <a:gd name="connsiteY122" fmla="*/ 413834 h 1894283"/>
              <a:gd name="connsiteX123" fmla="*/ 2362591 w 2989628"/>
              <a:gd name="connsiteY123" fmla="*/ 451934 h 1894283"/>
              <a:gd name="connsiteX124" fmla="*/ 2370211 w 2989628"/>
              <a:gd name="connsiteY124" fmla="*/ 482414 h 1894283"/>
              <a:gd name="connsiteX125" fmla="*/ 2415931 w 2989628"/>
              <a:gd name="connsiteY125" fmla="*/ 558614 h 1894283"/>
              <a:gd name="connsiteX126" fmla="*/ 2431171 w 2989628"/>
              <a:gd name="connsiteY126" fmla="*/ 589094 h 1894283"/>
              <a:gd name="connsiteX127" fmla="*/ 2476891 w 2989628"/>
              <a:gd name="connsiteY127" fmla="*/ 611954 h 1894283"/>
              <a:gd name="connsiteX128" fmla="*/ 2499751 w 2989628"/>
              <a:gd name="connsiteY128" fmla="*/ 627194 h 1894283"/>
              <a:gd name="connsiteX129" fmla="*/ 2537851 w 2989628"/>
              <a:gd name="connsiteY129" fmla="*/ 634814 h 1894283"/>
              <a:gd name="connsiteX130" fmla="*/ 2560711 w 2989628"/>
              <a:gd name="connsiteY130" fmla="*/ 642434 h 1894283"/>
              <a:gd name="connsiteX131" fmla="*/ 2591191 w 2989628"/>
              <a:gd name="connsiteY131" fmla="*/ 688154 h 1894283"/>
              <a:gd name="connsiteX132" fmla="*/ 2583571 w 2989628"/>
              <a:gd name="connsiteY132" fmla="*/ 711014 h 1894283"/>
              <a:gd name="connsiteX133" fmla="*/ 2575951 w 2989628"/>
              <a:gd name="connsiteY133" fmla="*/ 764354 h 1894283"/>
              <a:gd name="connsiteX134" fmla="*/ 2560711 w 2989628"/>
              <a:gd name="connsiteY134" fmla="*/ 810074 h 1894283"/>
              <a:gd name="connsiteX135" fmla="*/ 2568331 w 2989628"/>
              <a:gd name="connsiteY135" fmla="*/ 939614 h 1894283"/>
              <a:gd name="connsiteX136" fmla="*/ 2583571 w 2989628"/>
              <a:gd name="connsiteY136" fmla="*/ 992954 h 1894283"/>
              <a:gd name="connsiteX137" fmla="*/ 2614051 w 2989628"/>
              <a:gd name="connsiteY137" fmla="*/ 1038674 h 1894283"/>
              <a:gd name="connsiteX138" fmla="*/ 2621671 w 2989628"/>
              <a:gd name="connsiteY138" fmla="*/ 1061534 h 1894283"/>
              <a:gd name="connsiteX139" fmla="*/ 2636911 w 2989628"/>
              <a:gd name="connsiteY139" fmla="*/ 1084394 h 1894283"/>
              <a:gd name="connsiteX140" fmla="*/ 2682631 w 2989628"/>
              <a:gd name="connsiteY140" fmla="*/ 1137734 h 1894283"/>
              <a:gd name="connsiteX141" fmla="*/ 2690251 w 2989628"/>
              <a:gd name="connsiteY141" fmla="*/ 1160594 h 1894283"/>
              <a:gd name="connsiteX142" fmla="*/ 2667391 w 2989628"/>
              <a:gd name="connsiteY142" fmla="*/ 1206314 h 1894283"/>
              <a:gd name="connsiteX143" fmla="*/ 2659771 w 2989628"/>
              <a:gd name="connsiteY143" fmla="*/ 1229174 h 1894283"/>
              <a:gd name="connsiteX144" fmla="*/ 2644531 w 2989628"/>
              <a:gd name="connsiteY144" fmla="*/ 1259654 h 1894283"/>
              <a:gd name="connsiteX145" fmla="*/ 2636911 w 2989628"/>
              <a:gd name="connsiteY145" fmla="*/ 1343474 h 1894283"/>
              <a:gd name="connsiteX146" fmla="*/ 2644531 w 2989628"/>
              <a:gd name="connsiteY146" fmla="*/ 1457774 h 1894283"/>
              <a:gd name="connsiteX147" fmla="*/ 2652151 w 2989628"/>
              <a:gd name="connsiteY147" fmla="*/ 1480634 h 1894283"/>
              <a:gd name="connsiteX148" fmla="*/ 2667391 w 2989628"/>
              <a:gd name="connsiteY148" fmla="*/ 1518734 h 1894283"/>
              <a:gd name="connsiteX149" fmla="*/ 2675011 w 2989628"/>
              <a:gd name="connsiteY149" fmla="*/ 1541594 h 1894283"/>
              <a:gd name="connsiteX150" fmla="*/ 2690251 w 2989628"/>
              <a:gd name="connsiteY150" fmla="*/ 1564454 h 1894283"/>
              <a:gd name="connsiteX151" fmla="*/ 2751211 w 2989628"/>
              <a:gd name="connsiteY151" fmla="*/ 1640654 h 1894283"/>
              <a:gd name="connsiteX152" fmla="*/ 2766451 w 2989628"/>
              <a:gd name="connsiteY152" fmla="*/ 1663514 h 1894283"/>
              <a:gd name="connsiteX153" fmla="*/ 2865511 w 2989628"/>
              <a:gd name="connsiteY153" fmla="*/ 1777814 h 1894283"/>
              <a:gd name="connsiteX154" fmla="*/ 2880751 w 2989628"/>
              <a:gd name="connsiteY154" fmla="*/ 1800674 h 1894283"/>
              <a:gd name="connsiteX155" fmla="*/ 2926471 w 2989628"/>
              <a:gd name="connsiteY155" fmla="*/ 1846394 h 1894283"/>
              <a:gd name="connsiteX156" fmla="*/ 2949331 w 2989628"/>
              <a:gd name="connsiteY15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8671 w 2989628"/>
              <a:gd name="connsiteY84" fmla="*/ 878654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24391 w 2989628"/>
              <a:gd name="connsiteY85" fmla="*/ 855794 h 1894283"/>
              <a:gd name="connsiteX86" fmla="*/ 1577731 w 2989628"/>
              <a:gd name="connsiteY86" fmla="*/ 832934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31765 w 2989628"/>
              <a:gd name="connsiteY85" fmla="*/ 793550 h 1894283"/>
              <a:gd name="connsiteX86" fmla="*/ 1577731 w 2989628"/>
              <a:gd name="connsiteY86" fmla="*/ 832934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31765 w 2989628"/>
              <a:gd name="connsiteY85" fmla="*/ 793550 h 1894283"/>
              <a:gd name="connsiteX86" fmla="*/ 1580190 w 2989628"/>
              <a:gd name="connsiteY86" fmla="*/ 788196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53931 w 2989628"/>
              <a:gd name="connsiteY87" fmla="*/ 749114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61551 w 2989628"/>
              <a:gd name="connsiteY88" fmla="*/ 726254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53931 w 2989628"/>
              <a:gd name="connsiteY88" fmla="*/ 330014 h 1894283"/>
              <a:gd name="connsiteX89" fmla="*/ 1623451 w 2989628"/>
              <a:gd name="connsiteY89" fmla="*/ 284294 h 1894283"/>
              <a:gd name="connsiteX90" fmla="*/ 1608211 w 2989628"/>
              <a:gd name="connsiteY90" fmla="*/ 261434 h 1894283"/>
              <a:gd name="connsiteX91" fmla="*/ 1577731 w 2989628"/>
              <a:gd name="connsiteY91" fmla="*/ 208094 h 1894283"/>
              <a:gd name="connsiteX92" fmla="*/ 1585351 w 2989628"/>
              <a:gd name="connsiteY92" fmla="*/ 185234 h 1894283"/>
              <a:gd name="connsiteX93" fmla="*/ 1608211 w 2989628"/>
              <a:gd name="connsiteY93" fmla="*/ 192854 h 1894283"/>
              <a:gd name="connsiteX94" fmla="*/ 1653931 w 2989628"/>
              <a:gd name="connsiteY94" fmla="*/ 215714 h 1894283"/>
              <a:gd name="connsiteX95" fmla="*/ 1669171 w 2989628"/>
              <a:gd name="connsiteY95" fmla="*/ 192854 h 1894283"/>
              <a:gd name="connsiteX96" fmla="*/ 1661551 w 2989628"/>
              <a:gd name="connsiteY96" fmla="*/ 124274 h 1894283"/>
              <a:gd name="connsiteX97" fmla="*/ 1638691 w 2989628"/>
              <a:gd name="connsiteY97" fmla="*/ 109034 h 1894283"/>
              <a:gd name="connsiteX98" fmla="*/ 1615831 w 2989628"/>
              <a:gd name="connsiteY98" fmla="*/ 101414 h 1894283"/>
              <a:gd name="connsiteX99" fmla="*/ 1592971 w 2989628"/>
              <a:gd name="connsiteY99" fmla="*/ 86174 h 1894283"/>
              <a:gd name="connsiteX100" fmla="*/ 1562491 w 2989628"/>
              <a:gd name="connsiteY100" fmla="*/ 70934 h 1894283"/>
              <a:gd name="connsiteX101" fmla="*/ 1570111 w 2989628"/>
              <a:gd name="connsiteY101" fmla="*/ 2354 h 1894283"/>
              <a:gd name="connsiteX102" fmla="*/ 1592971 w 2989628"/>
              <a:gd name="connsiteY102" fmla="*/ 9974 h 1894283"/>
              <a:gd name="connsiteX103" fmla="*/ 1638691 w 2989628"/>
              <a:gd name="connsiteY103" fmla="*/ 32834 h 1894283"/>
              <a:gd name="connsiteX104" fmla="*/ 1692031 w 2989628"/>
              <a:gd name="connsiteY104" fmla="*/ 70934 h 1894283"/>
              <a:gd name="connsiteX105" fmla="*/ 1722511 w 2989628"/>
              <a:gd name="connsiteY105" fmla="*/ 78554 h 1894283"/>
              <a:gd name="connsiteX106" fmla="*/ 1737751 w 2989628"/>
              <a:gd name="connsiteY106" fmla="*/ 101414 h 1894283"/>
              <a:gd name="connsiteX107" fmla="*/ 1760611 w 2989628"/>
              <a:gd name="connsiteY107" fmla="*/ 124274 h 1894283"/>
              <a:gd name="connsiteX108" fmla="*/ 1768231 w 2989628"/>
              <a:gd name="connsiteY108" fmla="*/ 147134 h 1894283"/>
              <a:gd name="connsiteX109" fmla="*/ 1791091 w 2989628"/>
              <a:gd name="connsiteY109" fmla="*/ 169994 h 1894283"/>
              <a:gd name="connsiteX110" fmla="*/ 1806331 w 2989628"/>
              <a:gd name="connsiteY110" fmla="*/ 192854 h 1894283"/>
              <a:gd name="connsiteX111" fmla="*/ 1829191 w 2989628"/>
              <a:gd name="connsiteY111" fmla="*/ 200474 h 1894283"/>
              <a:gd name="connsiteX112" fmla="*/ 1882531 w 2989628"/>
              <a:gd name="connsiteY112" fmla="*/ 223334 h 1894283"/>
              <a:gd name="connsiteX113" fmla="*/ 1905391 w 2989628"/>
              <a:gd name="connsiteY113" fmla="*/ 238574 h 1894283"/>
              <a:gd name="connsiteX114" fmla="*/ 1928251 w 2989628"/>
              <a:gd name="connsiteY114" fmla="*/ 246194 h 1894283"/>
              <a:gd name="connsiteX115" fmla="*/ 2233051 w 2989628"/>
              <a:gd name="connsiteY115" fmla="*/ 269054 h 1894283"/>
              <a:gd name="connsiteX116" fmla="*/ 2278771 w 2989628"/>
              <a:gd name="connsiteY116" fmla="*/ 307154 h 1894283"/>
              <a:gd name="connsiteX117" fmla="*/ 2301631 w 2989628"/>
              <a:gd name="connsiteY117" fmla="*/ 314774 h 1894283"/>
              <a:gd name="connsiteX118" fmla="*/ 2324491 w 2989628"/>
              <a:gd name="connsiteY118" fmla="*/ 337634 h 1894283"/>
              <a:gd name="connsiteX119" fmla="*/ 2332111 w 2989628"/>
              <a:gd name="connsiteY119" fmla="*/ 368114 h 1894283"/>
              <a:gd name="connsiteX120" fmla="*/ 2347351 w 2989628"/>
              <a:gd name="connsiteY120" fmla="*/ 413834 h 1894283"/>
              <a:gd name="connsiteX121" fmla="*/ 2362591 w 2989628"/>
              <a:gd name="connsiteY121" fmla="*/ 451934 h 1894283"/>
              <a:gd name="connsiteX122" fmla="*/ 2370211 w 2989628"/>
              <a:gd name="connsiteY122" fmla="*/ 482414 h 1894283"/>
              <a:gd name="connsiteX123" fmla="*/ 2415931 w 2989628"/>
              <a:gd name="connsiteY123" fmla="*/ 558614 h 1894283"/>
              <a:gd name="connsiteX124" fmla="*/ 2431171 w 2989628"/>
              <a:gd name="connsiteY124" fmla="*/ 589094 h 1894283"/>
              <a:gd name="connsiteX125" fmla="*/ 2476891 w 2989628"/>
              <a:gd name="connsiteY125" fmla="*/ 611954 h 1894283"/>
              <a:gd name="connsiteX126" fmla="*/ 2499751 w 2989628"/>
              <a:gd name="connsiteY126" fmla="*/ 627194 h 1894283"/>
              <a:gd name="connsiteX127" fmla="*/ 2537851 w 2989628"/>
              <a:gd name="connsiteY127" fmla="*/ 634814 h 1894283"/>
              <a:gd name="connsiteX128" fmla="*/ 2560711 w 2989628"/>
              <a:gd name="connsiteY128" fmla="*/ 642434 h 1894283"/>
              <a:gd name="connsiteX129" fmla="*/ 2591191 w 2989628"/>
              <a:gd name="connsiteY129" fmla="*/ 688154 h 1894283"/>
              <a:gd name="connsiteX130" fmla="*/ 2583571 w 2989628"/>
              <a:gd name="connsiteY130" fmla="*/ 711014 h 1894283"/>
              <a:gd name="connsiteX131" fmla="*/ 2575951 w 2989628"/>
              <a:gd name="connsiteY131" fmla="*/ 764354 h 1894283"/>
              <a:gd name="connsiteX132" fmla="*/ 2560711 w 2989628"/>
              <a:gd name="connsiteY132" fmla="*/ 810074 h 1894283"/>
              <a:gd name="connsiteX133" fmla="*/ 2568331 w 2989628"/>
              <a:gd name="connsiteY133" fmla="*/ 939614 h 1894283"/>
              <a:gd name="connsiteX134" fmla="*/ 2583571 w 2989628"/>
              <a:gd name="connsiteY134" fmla="*/ 992954 h 1894283"/>
              <a:gd name="connsiteX135" fmla="*/ 2614051 w 2989628"/>
              <a:gd name="connsiteY135" fmla="*/ 1038674 h 1894283"/>
              <a:gd name="connsiteX136" fmla="*/ 2621671 w 2989628"/>
              <a:gd name="connsiteY136" fmla="*/ 1061534 h 1894283"/>
              <a:gd name="connsiteX137" fmla="*/ 2636911 w 2989628"/>
              <a:gd name="connsiteY137" fmla="*/ 1084394 h 1894283"/>
              <a:gd name="connsiteX138" fmla="*/ 2682631 w 2989628"/>
              <a:gd name="connsiteY138" fmla="*/ 1137734 h 1894283"/>
              <a:gd name="connsiteX139" fmla="*/ 2690251 w 2989628"/>
              <a:gd name="connsiteY139" fmla="*/ 1160594 h 1894283"/>
              <a:gd name="connsiteX140" fmla="*/ 2667391 w 2989628"/>
              <a:gd name="connsiteY140" fmla="*/ 1206314 h 1894283"/>
              <a:gd name="connsiteX141" fmla="*/ 2659771 w 2989628"/>
              <a:gd name="connsiteY141" fmla="*/ 1229174 h 1894283"/>
              <a:gd name="connsiteX142" fmla="*/ 2644531 w 2989628"/>
              <a:gd name="connsiteY142" fmla="*/ 1259654 h 1894283"/>
              <a:gd name="connsiteX143" fmla="*/ 2636911 w 2989628"/>
              <a:gd name="connsiteY143" fmla="*/ 1343474 h 1894283"/>
              <a:gd name="connsiteX144" fmla="*/ 2644531 w 2989628"/>
              <a:gd name="connsiteY144" fmla="*/ 1457774 h 1894283"/>
              <a:gd name="connsiteX145" fmla="*/ 2652151 w 2989628"/>
              <a:gd name="connsiteY145" fmla="*/ 1480634 h 1894283"/>
              <a:gd name="connsiteX146" fmla="*/ 2667391 w 2989628"/>
              <a:gd name="connsiteY146" fmla="*/ 1518734 h 1894283"/>
              <a:gd name="connsiteX147" fmla="*/ 2675011 w 2989628"/>
              <a:gd name="connsiteY147" fmla="*/ 1541594 h 1894283"/>
              <a:gd name="connsiteX148" fmla="*/ 2690251 w 2989628"/>
              <a:gd name="connsiteY148" fmla="*/ 1564454 h 1894283"/>
              <a:gd name="connsiteX149" fmla="*/ 2751211 w 2989628"/>
              <a:gd name="connsiteY149" fmla="*/ 1640654 h 1894283"/>
              <a:gd name="connsiteX150" fmla="*/ 2766451 w 2989628"/>
              <a:gd name="connsiteY150" fmla="*/ 1663514 h 1894283"/>
              <a:gd name="connsiteX151" fmla="*/ 2865511 w 2989628"/>
              <a:gd name="connsiteY151" fmla="*/ 1777814 h 1894283"/>
              <a:gd name="connsiteX152" fmla="*/ 2880751 w 2989628"/>
              <a:gd name="connsiteY152" fmla="*/ 1800674 h 1894283"/>
              <a:gd name="connsiteX153" fmla="*/ 2926471 w 2989628"/>
              <a:gd name="connsiteY153" fmla="*/ 1846394 h 1894283"/>
              <a:gd name="connsiteX154" fmla="*/ 2949331 w 2989628"/>
              <a:gd name="connsiteY15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16289 w 2989628"/>
              <a:gd name="connsiteY87" fmla="*/ 752351 h 1894283"/>
              <a:gd name="connsiteX88" fmla="*/ 1641639 w 2989628"/>
              <a:gd name="connsiteY88" fmla="*/ 725773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16289 w 2989628"/>
              <a:gd name="connsiteY87" fmla="*/ 752351 h 1894283"/>
              <a:gd name="connsiteX88" fmla="*/ 1628580 w 2989628"/>
              <a:gd name="connsiteY88" fmla="*/ 740680 h 1894283"/>
              <a:gd name="connsiteX89" fmla="*/ 1641639 w 2989628"/>
              <a:gd name="connsiteY89" fmla="*/ 725773 h 1894283"/>
              <a:gd name="connsiteX90" fmla="*/ 1653931 w 2989628"/>
              <a:gd name="connsiteY90" fmla="*/ 330014 h 1894283"/>
              <a:gd name="connsiteX91" fmla="*/ 1623451 w 2989628"/>
              <a:gd name="connsiteY91" fmla="*/ 284294 h 1894283"/>
              <a:gd name="connsiteX92" fmla="*/ 1608211 w 2989628"/>
              <a:gd name="connsiteY92" fmla="*/ 261434 h 1894283"/>
              <a:gd name="connsiteX93" fmla="*/ 1577731 w 2989628"/>
              <a:gd name="connsiteY93" fmla="*/ 208094 h 1894283"/>
              <a:gd name="connsiteX94" fmla="*/ 1585351 w 2989628"/>
              <a:gd name="connsiteY94" fmla="*/ 185234 h 1894283"/>
              <a:gd name="connsiteX95" fmla="*/ 1608211 w 2989628"/>
              <a:gd name="connsiteY95" fmla="*/ 192854 h 1894283"/>
              <a:gd name="connsiteX96" fmla="*/ 1653931 w 2989628"/>
              <a:gd name="connsiteY96" fmla="*/ 215714 h 1894283"/>
              <a:gd name="connsiteX97" fmla="*/ 1669171 w 2989628"/>
              <a:gd name="connsiteY97" fmla="*/ 192854 h 1894283"/>
              <a:gd name="connsiteX98" fmla="*/ 1661551 w 2989628"/>
              <a:gd name="connsiteY98" fmla="*/ 124274 h 1894283"/>
              <a:gd name="connsiteX99" fmla="*/ 1638691 w 2989628"/>
              <a:gd name="connsiteY99" fmla="*/ 109034 h 1894283"/>
              <a:gd name="connsiteX100" fmla="*/ 1615831 w 2989628"/>
              <a:gd name="connsiteY100" fmla="*/ 101414 h 1894283"/>
              <a:gd name="connsiteX101" fmla="*/ 1592971 w 2989628"/>
              <a:gd name="connsiteY101" fmla="*/ 86174 h 1894283"/>
              <a:gd name="connsiteX102" fmla="*/ 1562491 w 2989628"/>
              <a:gd name="connsiteY102" fmla="*/ 70934 h 1894283"/>
              <a:gd name="connsiteX103" fmla="*/ 1570111 w 2989628"/>
              <a:gd name="connsiteY103" fmla="*/ 2354 h 1894283"/>
              <a:gd name="connsiteX104" fmla="*/ 1592971 w 2989628"/>
              <a:gd name="connsiteY104" fmla="*/ 9974 h 1894283"/>
              <a:gd name="connsiteX105" fmla="*/ 1638691 w 2989628"/>
              <a:gd name="connsiteY105" fmla="*/ 32834 h 1894283"/>
              <a:gd name="connsiteX106" fmla="*/ 1692031 w 2989628"/>
              <a:gd name="connsiteY106" fmla="*/ 70934 h 1894283"/>
              <a:gd name="connsiteX107" fmla="*/ 1722511 w 2989628"/>
              <a:gd name="connsiteY107" fmla="*/ 78554 h 1894283"/>
              <a:gd name="connsiteX108" fmla="*/ 1737751 w 2989628"/>
              <a:gd name="connsiteY108" fmla="*/ 101414 h 1894283"/>
              <a:gd name="connsiteX109" fmla="*/ 1760611 w 2989628"/>
              <a:gd name="connsiteY109" fmla="*/ 124274 h 1894283"/>
              <a:gd name="connsiteX110" fmla="*/ 1768231 w 2989628"/>
              <a:gd name="connsiteY110" fmla="*/ 147134 h 1894283"/>
              <a:gd name="connsiteX111" fmla="*/ 1791091 w 2989628"/>
              <a:gd name="connsiteY111" fmla="*/ 169994 h 1894283"/>
              <a:gd name="connsiteX112" fmla="*/ 1806331 w 2989628"/>
              <a:gd name="connsiteY112" fmla="*/ 192854 h 1894283"/>
              <a:gd name="connsiteX113" fmla="*/ 1829191 w 2989628"/>
              <a:gd name="connsiteY113" fmla="*/ 200474 h 1894283"/>
              <a:gd name="connsiteX114" fmla="*/ 1882531 w 2989628"/>
              <a:gd name="connsiteY114" fmla="*/ 223334 h 1894283"/>
              <a:gd name="connsiteX115" fmla="*/ 1905391 w 2989628"/>
              <a:gd name="connsiteY115" fmla="*/ 238574 h 1894283"/>
              <a:gd name="connsiteX116" fmla="*/ 1928251 w 2989628"/>
              <a:gd name="connsiteY116" fmla="*/ 246194 h 1894283"/>
              <a:gd name="connsiteX117" fmla="*/ 2233051 w 2989628"/>
              <a:gd name="connsiteY117" fmla="*/ 269054 h 1894283"/>
              <a:gd name="connsiteX118" fmla="*/ 2278771 w 2989628"/>
              <a:gd name="connsiteY118" fmla="*/ 307154 h 1894283"/>
              <a:gd name="connsiteX119" fmla="*/ 2301631 w 2989628"/>
              <a:gd name="connsiteY119" fmla="*/ 314774 h 1894283"/>
              <a:gd name="connsiteX120" fmla="*/ 2324491 w 2989628"/>
              <a:gd name="connsiteY120" fmla="*/ 337634 h 1894283"/>
              <a:gd name="connsiteX121" fmla="*/ 2332111 w 2989628"/>
              <a:gd name="connsiteY121" fmla="*/ 368114 h 1894283"/>
              <a:gd name="connsiteX122" fmla="*/ 2347351 w 2989628"/>
              <a:gd name="connsiteY122" fmla="*/ 413834 h 1894283"/>
              <a:gd name="connsiteX123" fmla="*/ 2362591 w 2989628"/>
              <a:gd name="connsiteY123" fmla="*/ 451934 h 1894283"/>
              <a:gd name="connsiteX124" fmla="*/ 2370211 w 2989628"/>
              <a:gd name="connsiteY124" fmla="*/ 482414 h 1894283"/>
              <a:gd name="connsiteX125" fmla="*/ 2415931 w 2989628"/>
              <a:gd name="connsiteY125" fmla="*/ 558614 h 1894283"/>
              <a:gd name="connsiteX126" fmla="*/ 2431171 w 2989628"/>
              <a:gd name="connsiteY126" fmla="*/ 589094 h 1894283"/>
              <a:gd name="connsiteX127" fmla="*/ 2476891 w 2989628"/>
              <a:gd name="connsiteY127" fmla="*/ 611954 h 1894283"/>
              <a:gd name="connsiteX128" fmla="*/ 2499751 w 2989628"/>
              <a:gd name="connsiteY128" fmla="*/ 627194 h 1894283"/>
              <a:gd name="connsiteX129" fmla="*/ 2537851 w 2989628"/>
              <a:gd name="connsiteY129" fmla="*/ 634814 h 1894283"/>
              <a:gd name="connsiteX130" fmla="*/ 2560711 w 2989628"/>
              <a:gd name="connsiteY130" fmla="*/ 642434 h 1894283"/>
              <a:gd name="connsiteX131" fmla="*/ 2591191 w 2989628"/>
              <a:gd name="connsiteY131" fmla="*/ 688154 h 1894283"/>
              <a:gd name="connsiteX132" fmla="*/ 2583571 w 2989628"/>
              <a:gd name="connsiteY132" fmla="*/ 711014 h 1894283"/>
              <a:gd name="connsiteX133" fmla="*/ 2575951 w 2989628"/>
              <a:gd name="connsiteY133" fmla="*/ 764354 h 1894283"/>
              <a:gd name="connsiteX134" fmla="*/ 2560711 w 2989628"/>
              <a:gd name="connsiteY134" fmla="*/ 810074 h 1894283"/>
              <a:gd name="connsiteX135" fmla="*/ 2568331 w 2989628"/>
              <a:gd name="connsiteY135" fmla="*/ 939614 h 1894283"/>
              <a:gd name="connsiteX136" fmla="*/ 2583571 w 2989628"/>
              <a:gd name="connsiteY136" fmla="*/ 992954 h 1894283"/>
              <a:gd name="connsiteX137" fmla="*/ 2614051 w 2989628"/>
              <a:gd name="connsiteY137" fmla="*/ 1038674 h 1894283"/>
              <a:gd name="connsiteX138" fmla="*/ 2621671 w 2989628"/>
              <a:gd name="connsiteY138" fmla="*/ 1061534 h 1894283"/>
              <a:gd name="connsiteX139" fmla="*/ 2636911 w 2989628"/>
              <a:gd name="connsiteY139" fmla="*/ 1084394 h 1894283"/>
              <a:gd name="connsiteX140" fmla="*/ 2682631 w 2989628"/>
              <a:gd name="connsiteY140" fmla="*/ 1137734 h 1894283"/>
              <a:gd name="connsiteX141" fmla="*/ 2690251 w 2989628"/>
              <a:gd name="connsiteY141" fmla="*/ 1160594 h 1894283"/>
              <a:gd name="connsiteX142" fmla="*/ 2667391 w 2989628"/>
              <a:gd name="connsiteY142" fmla="*/ 1206314 h 1894283"/>
              <a:gd name="connsiteX143" fmla="*/ 2659771 w 2989628"/>
              <a:gd name="connsiteY143" fmla="*/ 1229174 h 1894283"/>
              <a:gd name="connsiteX144" fmla="*/ 2644531 w 2989628"/>
              <a:gd name="connsiteY144" fmla="*/ 1259654 h 1894283"/>
              <a:gd name="connsiteX145" fmla="*/ 2636911 w 2989628"/>
              <a:gd name="connsiteY145" fmla="*/ 1343474 h 1894283"/>
              <a:gd name="connsiteX146" fmla="*/ 2644531 w 2989628"/>
              <a:gd name="connsiteY146" fmla="*/ 1457774 h 1894283"/>
              <a:gd name="connsiteX147" fmla="*/ 2652151 w 2989628"/>
              <a:gd name="connsiteY147" fmla="*/ 1480634 h 1894283"/>
              <a:gd name="connsiteX148" fmla="*/ 2667391 w 2989628"/>
              <a:gd name="connsiteY148" fmla="*/ 1518734 h 1894283"/>
              <a:gd name="connsiteX149" fmla="*/ 2675011 w 2989628"/>
              <a:gd name="connsiteY149" fmla="*/ 1541594 h 1894283"/>
              <a:gd name="connsiteX150" fmla="*/ 2690251 w 2989628"/>
              <a:gd name="connsiteY150" fmla="*/ 1564454 h 1894283"/>
              <a:gd name="connsiteX151" fmla="*/ 2751211 w 2989628"/>
              <a:gd name="connsiteY151" fmla="*/ 1640654 h 1894283"/>
              <a:gd name="connsiteX152" fmla="*/ 2766451 w 2989628"/>
              <a:gd name="connsiteY152" fmla="*/ 1663514 h 1894283"/>
              <a:gd name="connsiteX153" fmla="*/ 2865511 w 2989628"/>
              <a:gd name="connsiteY153" fmla="*/ 1777814 h 1894283"/>
              <a:gd name="connsiteX154" fmla="*/ 2880751 w 2989628"/>
              <a:gd name="connsiteY154" fmla="*/ 1800674 h 1894283"/>
              <a:gd name="connsiteX155" fmla="*/ 2926471 w 2989628"/>
              <a:gd name="connsiteY155" fmla="*/ 1846394 h 1894283"/>
              <a:gd name="connsiteX156" fmla="*/ 2949331 w 2989628"/>
              <a:gd name="connsiteY156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16289 w 2989628"/>
              <a:gd name="connsiteY87" fmla="*/ 752351 h 1894283"/>
              <a:gd name="connsiteX88" fmla="*/ 1641639 w 2989628"/>
              <a:gd name="connsiteY88" fmla="*/ 725773 h 1894283"/>
              <a:gd name="connsiteX89" fmla="*/ 1653931 w 2989628"/>
              <a:gd name="connsiteY89" fmla="*/ 330014 h 1894283"/>
              <a:gd name="connsiteX90" fmla="*/ 1623451 w 2989628"/>
              <a:gd name="connsiteY90" fmla="*/ 284294 h 1894283"/>
              <a:gd name="connsiteX91" fmla="*/ 1608211 w 2989628"/>
              <a:gd name="connsiteY91" fmla="*/ 261434 h 1894283"/>
              <a:gd name="connsiteX92" fmla="*/ 1577731 w 2989628"/>
              <a:gd name="connsiteY92" fmla="*/ 208094 h 1894283"/>
              <a:gd name="connsiteX93" fmla="*/ 1585351 w 2989628"/>
              <a:gd name="connsiteY93" fmla="*/ 185234 h 1894283"/>
              <a:gd name="connsiteX94" fmla="*/ 1608211 w 2989628"/>
              <a:gd name="connsiteY94" fmla="*/ 192854 h 1894283"/>
              <a:gd name="connsiteX95" fmla="*/ 1653931 w 2989628"/>
              <a:gd name="connsiteY95" fmla="*/ 215714 h 1894283"/>
              <a:gd name="connsiteX96" fmla="*/ 1669171 w 2989628"/>
              <a:gd name="connsiteY96" fmla="*/ 192854 h 1894283"/>
              <a:gd name="connsiteX97" fmla="*/ 1661551 w 2989628"/>
              <a:gd name="connsiteY97" fmla="*/ 124274 h 1894283"/>
              <a:gd name="connsiteX98" fmla="*/ 1638691 w 2989628"/>
              <a:gd name="connsiteY98" fmla="*/ 109034 h 1894283"/>
              <a:gd name="connsiteX99" fmla="*/ 1615831 w 2989628"/>
              <a:gd name="connsiteY99" fmla="*/ 101414 h 1894283"/>
              <a:gd name="connsiteX100" fmla="*/ 1592971 w 2989628"/>
              <a:gd name="connsiteY100" fmla="*/ 86174 h 1894283"/>
              <a:gd name="connsiteX101" fmla="*/ 1562491 w 2989628"/>
              <a:gd name="connsiteY101" fmla="*/ 70934 h 1894283"/>
              <a:gd name="connsiteX102" fmla="*/ 1570111 w 2989628"/>
              <a:gd name="connsiteY102" fmla="*/ 2354 h 1894283"/>
              <a:gd name="connsiteX103" fmla="*/ 1592971 w 2989628"/>
              <a:gd name="connsiteY103" fmla="*/ 9974 h 1894283"/>
              <a:gd name="connsiteX104" fmla="*/ 1638691 w 2989628"/>
              <a:gd name="connsiteY104" fmla="*/ 32834 h 1894283"/>
              <a:gd name="connsiteX105" fmla="*/ 1692031 w 2989628"/>
              <a:gd name="connsiteY105" fmla="*/ 70934 h 1894283"/>
              <a:gd name="connsiteX106" fmla="*/ 1722511 w 2989628"/>
              <a:gd name="connsiteY106" fmla="*/ 78554 h 1894283"/>
              <a:gd name="connsiteX107" fmla="*/ 1737751 w 2989628"/>
              <a:gd name="connsiteY107" fmla="*/ 101414 h 1894283"/>
              <a:gd name="connsiteX108" fmla="*/ 1760611 w 2989628"/>
              <a:gd name="connsiteY108" fmla="*/ 124274 h 1894283"/>
              <a:gd name="connsiteX109" fmla="*/ 1768231 w 2989628"/>
              <a:gd name="connsiteY109" fmla="*/ 147134 h 1894283"/>
              <a:gd name="connsiteX110" fmla="*/ 1791091 w 2989628"/>
              <a:gd name="connsiteY110" fmla="*/ 169994 h 1894283"/>
              <a:gd name="connsiteX111" fmla="*/ 1806331 w 2989628"/>
              <a:gd name="connsiteY111" fmla="*/ 192854 h 1894283"/>
              <a:gd name="connsiteX112" fmla="*/ 1829191 w 2989628"/>
              <a:gd name="connsiteY112" fmla="*/ 200474 h 1894283"/>
              <a:gd name="connsiteX113" fmla="*/ 1882531 w 2989628"/>
              <a:gd name="connsiteY113" fmla="*/ 223334 h 1894283"/>
              <a:gd name="connsiteX114" fmla="*/ 1905391 w 2989628"/>
              <a:gd name="connsiteY114" fmla="*/ 238574 h 1894283"/>
              <a:gd name="connsiteX115" fmla="*/ 1928251 w 2989628"/>
              <a:gd name="connsiteY115" fmla="*/ 246194 h 1894283"/>
              <a:gd name="connsiteX116" fmla="*/ 2233051 w 2989628"/>
              <a:gd name="connsiteY116" fmla="*/ 269054 h 1894283"/>
              <a:gd name="connsiteX117" fmla="*/ 2278771 w 2989628"/>
              <a:gd name="connsiteY117" fmla="*/ 307154 h 1894283"/>
              <a:gd name="connsiteX118" fmla="*/ 2301631 w 2989628"/>
              <a:gd name="connsiteY118" fmla="*/ 314774 h 1894283"/>
              <a:gd name="connsiteX119" fmla="*/ 2324491 w 2989628"/>
              <a:gd name="connsiteY119" fmla="*/ 337634 h 1894283"/>
              <a:gd name="connsiteX120" fmla="*/ 2332111 w 2989628"/>
              <a:gd name="connsiteY120" fmla="*/ 368114 h 1894283"/>
              <a:gd name="connsiteX121" fmla="*/ 2347351 w 2989628"/>
              <a:gd name="connsiteY121" fmla="*/ 413834 h 1894283"/>
              <a:gd name="connsiteX122" fmla="*/ 2362591 w 2989628"/>
              <a:gd name="connsiteY122" fmla="*/ 451934 h 1894283"/>
              <a:gd name="connsiteX123" fmla="*/ 2370211 w 2989628"/>
              <a:gd name="connsiteY123" fmla="*/ 482414 h 1894283"/>
              <a:gd name="connsiteX124" fmla="*/ 2415931 w 2989628"/>
              <a:gd name="connsiteY124" fmla="*/ 558614 h 1894283"/>
              <a:gd name="connsiteX125" fmla="*/ 2431171 w 2989628"/>
              <a:gd name="connsiteY125" fmla="*/ 589094 h 1894283"/>
              <a:gd name="connsiteX126" fmla="*/ 2476891 w 2989628"/>
              <a:gd name="connsiteY126" fmla="*/ 611954 h 1894283"/>
              <a:gd name="connsiteX127" fmla="*/ 2499751 w 2989628"/>
              <a:gd name="connsiteY127" fmla="*/ 627194 h 1894283"/>
              <a:gd name="connsiteX128" fmla="*/ 2537851 w 2989628"/>
              <a:gd name="connsiteY128" fmla="*/ 634814 h 1894283"/>
              <a:gd name="connsiteX129" fmla="*/ 2560711 w 2989628"/>
              <a:gd name="connsiteY129" fmla="*/ 642434 h 1894283"/>
              <a:gd name="connsiteX130" fmla="*/ 2591191 w 2989628"/>
              <a:gd name="connsiteY130" fmla="*/ 688154 h 1894283"/>
              <a:gd name="connsiteX131" fmla="*/ 2583571 w 2989628"/>
              <a:gd name="connsiteY131" fmla="*/ 711014 h 1894283"/>
              <a:gd name="connsiteX132" fmla="*/ 2575951 w 2989628"/>
              <a:gd name="connsiteY132" fmla="*/ 764354 h 1894283"/>
              <a:gd name="connsiteX133" fmla="*/ 2560711 w 2989628"/>
              <a:gd name="connsiteY133" fmla="*/ 810074 h 1894283"/>
              <a:gd name="connsiteX134" fmla="*/ 2568331 w 2989628"/>
              <a:gd name="connsiteY134" fmla="*/ 939614 h 1894283"/>
              <a:gd name="connsiteX135" fmla="*/ 2583571 w 2989628"/>
              <a:gd name="connsiteY135" fmla="*/ 992954 h 1894283"/>
              <a:gd name="connsiteX136" fmla="*/ 2614051 w 2989628"/>
              <a:gd name="connsiteY136" fmla="*/ 1038674 h 1894283"/>
              <a:gd name="connsiteX137" fmla="*/ 2621671 w 2989628"/>
              <a:gd name="connsiteY137" fmla="*/ 1061534 h 1894283"/>
              <a:gd name="connsiteX138" fmla="*/ 2636911 w 2989628"/>
              <a:gd name="connsiteY138" fmla="*/ 1084394 h 1894283"/>
              <a:gd name="connsiteX139" fmla="*/ 2682631 w 2989628"/>
              <a:gd name="connsiteY139" fmla="*/ 1137734 h 1894283"/>
              <a:gd name="connsiteX140" fmla="*/ 2690251 w 2989628"/>
              <a:gd name="connsiteY140" fmla="*/ 1160594 h 1894283"/>
              <a:gd name="connsiteX141" fmla="*/ 2667391 w 2989628"/>
              <a:gd name="connsiteY141" fmla="*/ 1206314 h 1894283"/>
              <a:gd name="connsiteX142" fmla="*/ 2659771 w 2989628"/>
              <a:gd name="connsiteY142" fmla="*/ 1229174 h 1894283"/>
              <a:gd name="connsiteX143" fmla="*/ 2644531 w 2989628"/>
              <a:gd name="connsiteY143" fmla="*/ 1259654 h 1894283"/>
              <a:gd name="connsiteX144" fmla="*/ 2636911 w 2989628"/>
              <a:gd name="connsiteY144" fmla="*/ 1343474 h 1894283"/>
              <a:gd name="connsiteX145" fmla="*/ 2644531 w 2989628"/>
              <a:gd name="connsiteY145" fmla="*/ 1457774 h 1894283"/>
              <a:gd name="connsiteX146" fmla="*/ 2652151 w 2989628"/>
              <a:gd name="connsiteY146" fmla="*/ 1480634 h 1894283"/>
              <a:gd name="connsiteX147" fmla="*/ 2667391 w 2989628"/>
              <a:gd name="connsiteY147" fmla="*/ 1518734 h 1894283"/>
              <a:gd name="connsiteX148" fmla="*/ 2675011 w 2989628"/>
              <a:gd name="connsiteY148" fmla="*/ 1541594 h 1894283"/>
              <a:gd name="connsiteX149" fmla="*/ 2690251 w 2989628"/>
              <a:gd name="connsiteY149" fmla="*/ 1564454 h 1894283"/>
              <a:gd name="connsiteX150" fmla="*/ 2751211 w 2989628"/>
              <a:gd name="connsiteY150" fmla="*/ 1640654 h 1894283"/>
              <a:gd name="connsiteX151" fmla="*/ 2766451 w 2989628"/>
              <a:gd name="connsiteY151" fmla="*/ 1663514 h 1894283"/>
              <a:gd name="connsiteX152" fmla="*/ 2865511 w 2989628"/>
              <a:gd name="connsiteY152" fmla="*/ 1777814 h 1894283"/>
              <a:gd name="connsiteX153" fmla="*/ 2880751 w 2989628"/>
              <a:gd name="connsiteY153" fmla="*/ 1800674 h 1894283"/>
              <a:gd name="connsiteX154" fmla="*/ 2926471 w 2989628"/>
              <a:gd name="connsiteY154" fmla="*/ 1846394 h 1894283"/>
              <a:gd name="connsiteX155" fmla="*/ 2949331 w 2989628"/>
              <a:gd name="connsiteY155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53931 w 2989628"/>
              <a:gd name="connsiteY88" fmla="*/ 330014 h 1894283"/>
              <a:gd name="connsiteX89" fmla="*/ 1623451 w 2989628"/>
              <a:gd name="connsiteY89" fmla="*/ 284294 h 1894283"/>
              <a:gd name="connsiteX90" fmla="*/ 1608211 w 2989628"/>
              <a:gd name="connsiteY90" fmla="*/ 261434 h 1894283"/>
              <a:gd name="connsiteX91" fmla="*/ 1577731 w 2989628"/>
              <a:gd name="connsiteY91" fmla="*/ 208094 h 1894283"/>
              <a:gd name="connsiteX92" fmla="*/ 1585351 w 2989628"/>
              <a:gd name="connsiteY92" fmla="*/ 185234 h 1894283"/>
              <a:gd name="connsiteX93" fmla="*/ 1608211 w 2989628"/>
              <a:gd name="connsiteY93" fmla="*/ 192854 h 1894283"/>
              <a:gd name="connsiteX94" fmla="*/ 1653931 w 2989628"/>
              <a:gd name="connsiteY94" fmla="*/ 215714 h 1894283"/>
              <a:gd name="connsiteX95" fmla="*/ 1669171 w 2989628"/>
              <a:gd name="connsiteY95" fmla="*/ 192854 h 1894283"/>
              <a:gd name="connsiteX96" fmla="*/ 1661551 w 2989628"/>
              <a:gd name="connsiteY96" fmla="*/ 124274 h 1894283"/>
              <a:gd name="connsiteX97" fmla="*/ 1638691 w 2989628"/>
              <a:gd name="connsiteY97" fmla="*/ 109034 h 1894283"/>
              <a:gd name="connsiteX98" fmla="*/ 1615831 w 2989628"/>
              <a:gd name="connsiteY98" fmla="*/ 101414 h 1894283"/>
              <a:gd name="connsiteX99" fmla="*/ 1592971 w 2989628"/>
              <a:gd name="connsiteY99" fmla="*/ 86174 h 1894283"/>
              <a:gd name="connsiteX100" fmla="*/ 1562491 w 2989628"/>
              <a:gd name="connsiteY100" fmla="*/ 70934 h 1894283"/>
              <a:gd name="connsiteX101" fmla="*/ 1570111 w 2989628"/>
              <a:gd name="connsiteY101" fmla="*/ 2354 h 1894283"/>
              <a:gd name="connsiteX102" fmla="*/ 1592971 w 2989628"/>
              <a:gd name="connsiteY102" fmla="*/ 9974 h 1894283"/>
              <a:gd name="connsiteX103" fmla="*/ 1638691 w 2989628"/>
              <a:gd name="connsiteY103" fmla="*/ 32834 h 1894283"/>
              <a:gd name="connsiteX104" fmla="*/ 1692031 w 2989628"/>
              <a:gd name="connsiteY104" fmla="*/ 70934 h 1894283"/>
              <a:gd name="connsiteX105" fmla="*/ 1722511 w 2989628"/>
              <a:gd name="connsiteY105" fmla="*/ 78554 h 1894283"/>
              <a:gd name="connsiteX106" fmla="*/ 1737751 w 2989628"/>
              <a:gd name="connsiteY106" fmla="*/ 101414 h 1894283"/>
              <a:gd name="connsiteX107" fmla="*/ 1760611 w 2989628"/>
              <a:gd name="connsiteY107" fmla="*/ 124274 h 1894283"/>
              <a:gd name="connsiteX108" fmla="*/ 1768231 w 2989628"/>
              <a:gd name="connsiteY108" fmla="*/ 147134 h 1894283"/>
              <a:gd name="connsiteX109" fmla="*/ 1791091 w 2989628"/>
              <a:gd name="connsiteY109" fmla="*/ 169994 h 1894283"/>
              <a:gd name="connsiteX110" fmla="*/ 1806331 w 2989628"/>
              <a:gd name="connsiteY110" fmla="*/ 192854 h 1894283"/>
              <a:gd name="connsiteX111" fmla="*/ 1829191 w 2989628"/>
              <a:gd name="connsiteY111" fmla="*/ 200474 h 1894283"/>
              <a:gd name="connsiteX112" fmla="*/ 1882531 w 2989628"/>
              <a:gd name="connsiteY112" fmla="*/ 223334 h 1894283"/>
              <a:gd name="connsiteX113" fmla="*/ 1905391 w 2989628"/>
              <a:gd name="connsiteY113" fmla="*/ 238574 h 1894283"/>
              <a:gd name="connsiteX114" fmla="*/ 1928251 w 2989628"/>
              <a:gd name="connsiteY114" fmla="*/ 246194 h 1894283"/>
              <a:gd name="connsiteX115" fmla="*/ 2233051 w 2989628"/>
              <a:gd name="connsiteY115" fmla="*/ 269054 h 1894283"/>
              <a:gd name="connsiteX116" fmla="*/ 2278771 w 2989628"/>
              <a:gd name="connsiteY116" fmla="*/ 307154 h 1894283"/>
              <a:gd name="connsiteX117" fmla="*/ 2301631 w 2989628"/>
              <a:gd name="connsiteY117" fmla="*/ 314774 h 1894283"/>
              <a:gd name="connsiteX118" fmla="*/ 2324491 w 2989628"/>
              <a:gd name="connsiteY118" fmla="*/ 337634 h 1894283"/>
              <a:gd name="connsiteX119" fmla="*/ 2332111 w 2989628"/>
              <a:gd name="connsiteY119" fmla="*/ 368114 h 1894283"/>
              <a:gd name="connsiteX120" fmla="*/ 2347351 w 2989628"/>
              <a:gd name="connsiteY120" fmla="*/ 413834 h 1894283"/>
              <a:gd name="connsiteX121" fmla="*/ 2362591 w 2989628"/>
              <a:gd name="connsiteY121" fmla="*/ 451934 h 1894283"/>
              <a:gd name="connsiteX122" fmla="*/ 2370211 w 2989628"/>
              <a:gd name="connsiteY122" fmla="*/ 482414 h 1894283"/>
              <a:gd name="connsiteX123" fmla="*/ 2415931 w 2989628"/>
              <a:gd name="connsiteY123" fmla="*/ 558614 h 1894283"/>
              <a:gd name="connsiteX124" fmla="*/ 2431171 w 2989628"/>
              <a:gd name="connsiteY124" fmla="*/ 589094 h 1894283"/>
              <a:gd name="connsiteX125" fmla="*/ 2476891 w 2989628"/>
              <a:gd name="connsiteY125" fmla="*/ 611954 h 1894283"/>
              <a:gd name="connsiteX126" fmla="*/ 2499751 w 2989628"/>
              <a:gd name="connsiteY126" fmla="*/ 627194 h 1894283"/>
              <a:gd name="connsiteX127" fmla="*/ 2537851 w 2989628"/>
              <a:gd name="connsiteY127" fmla="*/ 634814 h 1894283"/>
              <a:gd name="connsiteX128" fmla="*/ 2560711 w 2989628"/>
              <a:gd name="connsiteY128" fmla="*/ 642434 h 1894283"/>
              <a:gd name="connsiteX129" fmla="*/ 2591191 w 2989628"/>
              <a:gd name="connsiteY129" fmla="*/ 688154 h 1894283"/>
              <a:gd name="connsiteX130" fmla="*/ 2583571 w 2989628"/>
              <a:gd name="connsiteY130" fmla="*/ 711014 h 1894283"/>
              <a:gd name="connsiteX131" fmla="*/ 2575951 w 2989628"/>
              <a:gd name="connsiteY131" fmla="*/ 764354 h 1894283"/>
              <a:gd name="connsiteX132" fmla="*/ 2560711 w 2989628"/>
              <a:gd name="connsiteY132" fmla="*/ 810074 h 1894283"/>
              <a:gd name="connsiteX133" fmla="*/ 2568331 w 2989628"/>
              <a:gd name="connsiteY133" fmla="*/ 939614 h 1894283"/>
              <a:gd name="connsiteX134" fmla="*/ 2583571 w 2989628"/>
              <a:gd name="connsiteY134" fmla="*/ 992954 h 1894283"/>
              <a:gd name="connsiteX135" fmla="*/ 2614051 w 2989628"/>
              <a:gd name="connsiteY135" fmla="*/ 1038674 h 1894283"/>
              <a:gd name="connsiteX136" fmla="*/ 2621671 w 2989628"/>
              <a:gd name="connsiteY136" fmla="*/ 1061534 h 1894283"/>
              <a:gd name="connsiteX137" fmla="*/ 2636911 w 2989628"/>
              <a:gd name="connsiteY137" fmla="*/ 1084394 h 1894283"/>
              <a:gd name="connsiteX138" fmla="*/ 2682631 w 2989628"/>
              <a:gd name="connsiteY138" fmla="*/ 1137734 h 1894283"/>
              <a:gd name="connsiteX139" fmla="*/ 2690251 w 2989628"/>
              <a:gd name="connsiteY139" fmla="*/ 1160594 h 1894283"/>
              <a:gd name="connsiteX140" fmla="*/ 2667391 w 2989628"/>
              <a:gd name="connsiteY140" fmla="*/ 1206314 h 1894283"/>
              <a:gd name="connsiteX141" fmla="*/ 2659771 w 2989628"/>
              <a:gd name="connsiteY141" fmla="*/ 1229174 h 1894283"/>
              <a:gd name="connsiteX142" fmla="*/ 2644531 w 2989628"/>
              <a:gd name="connsiteY142" fmla="*/ 1259654 h 1894283"/>
              <a:gd name="connsiteX143" fmla="*/ 2636911 w 2989628"/>
              <a:gd name="connsiteY143" fmla="*/ 1343474 h 1894283"/>
              <a:gd name="connsiteX144" fmla="*/ 2644531 w 2989628"/>
              <a:gd name="connsiteY144" fmla="*/ 1457774 h 1894283"/>
              <a:gd name="connsiteX145" fmla="*/ 2652151 w 2989628"/>
              <a:gd name="connsiteY145" fmla="*/ 1480634 h 1894283"/>
              <a:gd name="connsiteX146" fmla="*/ 2667391 w 2989628"/>
              <a:gd name="connsiteY146" fmla="*/ 1518734 h 1894283"/>
              <a:gd name="connsiteX147" fmla="*/ 2675011 w 2989628"/>
              <a:gd name="connsiteY147" fmla="*/ 1541594 h 1894283"/>
              <a:gd name="connsiteX148" fmla="*/ 2690251 w 2989628"/>
              <a:gd name="connsiteY148" fmla="*/ 1564454 h 1894283"/>
              <a:gd name="connsiteX149" fmla="*/ 2751211 w 2989628"/>
              <a:gd name="connsiteY149" fmla="*/ 1640654 h 1894283"/>
              <a:gd name="connsiteX150" fmla="*/ 2766451 w 2989628"/>
              <a:gd name="connsiteY150" fmla="*/ 1663514 h 1894283"/>
              <a:gd name="connsiteX151" fmla="*/ 2865511 w 2989628"/>
              <a:gd name="connsiteY151" fmla="*/ 1777814 h 1894283"/>
              <a:gd name="connsiteX152" fmla="*/ 2880751 w 2989628"/>
              <a:gd name="connsiteY152" fmla="*/ 1800674 h 1894283"/>
              <a:gd name="connsiteX153" fmla="*/ 2926471 w 2989628"/>
              <a:gd name="connsiteY153" fmla="*/ 1846394 h 1894283"/>
              <a:gd name="connsiteX154" fmla="*/ 2949331 w 2989628"/>
              <a:gd name="connsiteY15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53931 w 2989628"/>
              <a:gd name="connsiteY88" fmla="*/ 330014 h 1894283"/>
              <a:gd name="connsiteX89" fmla="*/ 1623451 w 2989628"/>
              <a:gd name="connsiteY89" fmla="*/ 284294 h 1894283"/>
              <a:gd name="connsiteX90" fmla="*/ 1608211 w 2989628"/>
              <a:gd name="connsiteY90" fmla="*/ 261434 h 1894283"/>
              <a:gd name="connsiteX91" fmla="*/ 1577731 w 2989628"/>
              <a:gd name="connsiteY91" fmla="*/ 208094 h 1894283"/>
              <a:gd name="connsiteX92" fmla="*/ 1585351 w 2989628"/>
              <a:gd name="connsiteY92" fmla="*/ 185234 h 1894283"/>
              <a:gd name="connsiteX93" fmla="*/ 1608211 w 2989628"/>
              <a:gd name="connsiteY93" fmla="*/ 192854 h 1894283"/>
              <a:gd name="connsiteX94" fmla="*/ 1653931 w 2989628"/>
              <a:gd name="connsiteY94" fmla="*/ 215714 h 1894283"/>
              <a:gd name="connsiteX95" fmla="*/ 1669171 w 2989628"/>
              <a:gd name="connsiteY95" fmla="*/ 192854 h 1894283"/>
              <a:gd name="connsiteX96" fmla="*/ 1661551 w 2989628"/>
              <a:gd name="connsiteY96" fmla="*/ 124274 h 1894283"/>
              <a:gd name="connsiteX97" fmla="*/ 1638691 w 2989628"/>
              <a:gd name="connsiteY97" fmla="*/ 109034 h 1894283"/>
              <a:gd name="connsiteX98" fmla="*/ 1615831 w 2989628"/>
              <a:gd name="connsiteY98" fmla="*/ 101414 h 1894283"/>
              <a:gd name="connsiteX99" fmla="*/ 1592971 w 2989628"/>
              <a:gd name="connsiteY99" fmla="*/ 86174 h 1894283"/>
              <a:gd name="connsiteX100" fmla="*/ 1562491 w 2989628"/>
              <a:gd name="connsiteY100" fmla="*/ 70934 h 1894283"/>
              <a:gd name="connsiteX101" fmla="*/ 1570111 w 2989628"/>
              <a:gd name="connsiteY101" fmla="*/ 2354 h 1894283"/>
              <a:gd name="connsiteX102" fmla="*/ 1592971 w 2989628"/>
              <a:gd name="connsiteY102" fmla="*/ 9974 h 1894283"/>
              <a:gd name="connsiteX103" fmla="*/ 1638691 w 2989628"/>
              <a:gd name="connsiteY103" fmla="*/ 32834 h 1894283"/>
              <a:gd name="connsiteX104" fmla="*/ 1692031 w 2989628"/>
              <a:gd name="connsiteY104" fmla="*/ 70934 h 1894283"/>
              <a:gd name="connsiteX105" fmla="*/ 1722511 w 2989628"/>
              <a:gd name="connsiteY105" fmla="*/ 78554 h 1894283"/>
              <a:gd name="connsiteX106" fmla="*/ 1737751 w 2989628"/>
              <a:gd name="connsiteY106" fmla="*/ 101414 h 1894283"/>
              <a:gd name="connsiteX107" fmla="*/ 1760611 w 2989628"/>
              <a:gd name="connsiteY107" fmla="*/ 124274 h 1894283"/>
              <a:gd name="connsiteX108" fmla="*/ 1768231 w 2989628"/>
              <a:gd name="connsiteY108" fmla="*/ 147134 h 1894283"/>
              <a:gd name="connsiteX109" fmla="*/ 1791091 w 2989628"/>
              <a:gd name="connsiteY109" fmla="*/ 169994 h 1894283"/>
              <a:gd name="connsiteX110" fmla="*/ 1806331 w 2989628"/>
              <a:gd name="connsiteY110" fmla="*/ 192854 h 1894283"/>
              <a:gd name="connsiteX111" fmla="*/ 1829191 w 2989628"/>
              <a:gd name="connsiteY111" fmla="*/ 200474 h 1894283"/>
              <a:gd name="connsiteX112" fmla="*/ 1882531 w 2989628"/>
              <a:gd name="connsiteY112" fmla="*/ 223334 h 1894283"/>
              <a:gd name="connsiteX113" fmla="*/ 1905391 w 2989628"/>
              <a:gd name="connsiteY113" fmla="*/ 238574 h 1894283"/>
              <a:gd name="connsiteX114" fmla="*/ 1928251 w 2989628"/>
              <a:gd name="connsiteY114" fmla="*/ 246194 h 1894283"/>
              <a:gd name="connsiteX115" fmla="*/ 2233051 w 2989628"/>
              <a:gd name="connsiteY115" fmla="*/ 269054 h 1894283"/>
              <a:gd name="connsiteX116" fmla="*/ 2278771 w 2989628"/>
              <a:gd name="connsiteY116" fmla="*/ 307154 h 1894283"/>
              <a:gd name="connsiteX117" fmla="*/ 2301631 w 2989628"/>
              <a:gd name="connsiteY117" fmla="*/ 314774 h 1894283"/>
              <a:gd name="connsiteX118" fmla="*/ 2324491 w 2989628"/>
              <a:gd name="connsiteY118" fmla="*/ 337634 h 1894283"/>
              <a:gd name="connsiteX119" fmla="*/ 2332111 w 2989628"/>
              <a:gd name="connsiteY119" fmla="*/ 368114 h 1894283"/>
              <a:gd name="connsiteX120" fmla="*/ 2347351 w 2989628"/>
              <a:gd name="connsiteY120" fmla="*/ 413834 h 1894283"/>
              <a:gd name="connsiteX121" fmla="*/ 2362591 w 2989628"/>
              <a:gd name="connsiteY121" fmla="*/ 451934 h 1894283"/>
              <a:gd name="connsiteX122" fmla="*/ 2370211 w 2989628"/>
              <a:gd name="connsiteY122" fmla="*/ 482414 h 1894283"/>
              <a:gd name="connsiteX123" fmla="*/ 2415931 w 2989628"/>
              <a:gd name="connsiteY123" fmla="*/ 558614 h 1894283"/>
              <a:gd name="connsiteX124" fmla="*/ 2431171 w 2989628"/>
              <a:gd name="connsiteY124" fmla="*/ 589094 h 1894283"/>
              <a:gd name="connsiteX125" fmla="*/ 2476891 w 2989628"/>
              <a:gd name="connsiteY125" fmla="*/ 611954 h 1894283"/>
              <a:gd name="connsiteX126" fmla="*/ 2499751 w 2989628"/>
              <a:gd name="connsiteY126" fmla="*/ 627194 h 1894283"/>
              <a:gd name="connsiteX127" fmla="*/ 2537851 w 2989628"/>
              <a:gd name="connsiteY127" fmla="*/ 634814 h 1894283"/>
              <a:gd name="connsiteX128" fmla="*/ 2560711 w 2989628"/>
              <a:gd name="connsiteY128" fmla="*/ 642434 h 1894283"/>
              <a:gd name="connsiteX129" fmla="*/ 2591191 w 2989628"/>
              <a:gd name="connsiteY129" fmla="*/ 688154 h 1894283"/>
              <a:gd name="connsiteX130" fmla="*/ 2583571 w 2989628"/>
              <a:gd name="connsiteY130" fmla="*/ 711014 h 1894283"/>
              <a:gd name="connsiteX131" fmla="*/ 2575951 w 2989628"/>
              <a:gd name="connsiteY131" fmla="*/ 764354 h 1894283"/>
              <a:gd name="connsiteX132" fmla="*/ 2560711 w 2989628"/>
              <a:gd name="connsiteY132" fmla="*/ 810074 h 1894283"/>
              <a:gd name="connsiteX133" fmla="*/ 2568331 w 2989628"/>
              <a:gd name="connsiteY133" fmla="*/ 939614 h 1894283"/>
              <a:gd name="connsiteX134" fmla="*/ 2583571 w 2989628"/>
              <a:gd name="connsiteY134" fmla="*/ 992954 h 1894283"/>
              <a:gd name="connsiteX135" fmla="*/ 2614051 w 2989628"/>
              <a:gd name="connsiteY135" fmla="*/ 1038674 h 1894283"/>
              <a:gd name="connsiteX136" fmla="*/ 2621671 w 2989628"/>
              <a:gd name="connsiteY136" fmla="*/ 1061534 h 1894283"/>
              <a:gd name="connsiteX137" fmla="*/ 2636911 w 2989628"/>
              <a:gd name="connsiteY137" fmla="*/ 1084394 h 1894283"/>
              <a:gd name="connsiteX138" fmla="*/ 2682631 w 2989628"/>
              <a:gd name="connsiteY138" fmla="*/ 1137734 h 1894283"/>
              <a:gd name="connsiteX139" fmla="*/ 2690251 w 2989628"/>
              <a:gd name="connsiteY139" fmla="*/ 1160594 h 1894283"/>
              <a:gd name="connsiteX140" fmla="*/ 2667391 w 2989628"/>
              <a:gd name="connsiteY140" fmla="*/ 1206314 h 1894283"/>
              <a:gd name="connsiteX141" fmla="*/ 2659771 w 2989628"/>
              <a:gd name="connsiteY141" fmla="*/ 1229174 h 1894283"/>
              <a:gd name="connsiteX142" fmla="*/ 2644531 w 2989628"/>
              <a:gd name="connsiteY142" fmla="*/ 1259654 h 1894283"/>
              <a:gd name="connsiteX143" fmla="*/ 2636911 w 2989628"/>
              <a:gd name="connsiteY143" fmla="*/ 1343474 h 1894283"/>
              <a:gd name="connsiteX144" fmla="*/ 2644531 w 2989628"/>
              <a:gd name="connsiteY144" fmla="*/ 1457774 h 1894283"/>
              <a:gd name="connsiteX145" fmla="*/ 2652151 w 2989628"/>
              <a:gd name="connsiteY145" fmla="*/ 1480634 h 1894283"/>
              <a:gd name="connsiteX146" fmla="*/ 2667391 w 2989628"/>
              <a:gd name="connsiteY146" fmla="*/ 1518734 h 1894283"/>
              <a:gd name="connsiteX147" fmla="*/ 2675011 w 2989628"/>
              <a:gd name="connsiteY147" fmla="*/ 1541594 h 1894283"/>
              <a:gd name="connsiteX148" fmla="*/ 2690251 w 2989628"/>
              <a:gd name="connsiteY148" fmla="*/ 1564454 h 1894283"/>
              <a:gd name="connsiteX149" fmla="*/ 2751211 w 2989628"/>
              <a:gd name="connsiteY149" fmla="*/ 1640654 h 1894283"/>
              <a:gd name="connsiteX150" fmla="*/ 2766451 w 2989628"/>
              <a:gd name="connsiteY150" fmla="*/ 1663514 h 1894283"/>
              <a:gd name="connsiteX151" fmla="*/ 2865511 w 2989628"/>
              <a:gd name="connsiteY151" fmla="*/ 1777814 h 1894283"/>
              <a:gd name="connsiteX152" fmla="*/ 2880751 w 2989628"/>
              <a:gd name="connsiteY152" fmla="*/ 1800674 h 1894283"/>
              <a:gd name="connsiteX153" fmla="*/ 2926471 w 2989628"/>
              <a:gd name="connsiteY153" fmla="*/ 1846394 h 1894283"/>
              <a:gd name="connsiteX154" fmla="*/ 2949331 w 2989628"/>
              <a:gd name="connsiteY154" fmla="*/ 1892114 h 1894283"/>
              <a:gd name="connsiteX0" fmla="*/ 2949331 w 2989628"/>
              <a:gd name="connsiteY0" fmla="*/ 1892114 h 1894283"/>
              <a:gd name="connsiteX1" fmla="*/ 2354971 w 2989628"/>
              <a:gd name="connsiteY1" fmla="*/ 1884494 h 1894283"/>
              <a:gd name="connsiteX2" fmla="*/ 2324491 w 2989628"/>
              <a:gd name="connsiteY2" fmla="*/ 1876874 h 1894283"/>
              <a:gd name="connsiteX3" fmla="*/ 1806331 w 2989628"/>
              <a:gd name="connsiteY3" fmla="*/ 1869254 h 1894283"/>
              <a:gd name="connsiteX4" fmla="*/ 1387231 w 2989628"/>
              <a:gd name="connsiteY4" fmla="*/ 1861634 h 1894283"/>
              <a:gd name="connsiteX5" fmla="*/ 1211971 w 2989628"/>
              <a:gd name="connsiteY5" fmla="*/ 1846394 h 1894283"/>
              <a:gd name="connsiteX6" fmla="*/ 808111 w 2989628"/>
              <a:gd name="connsiteY6" fmla="*/ 1854014 h 1894283"/>
              <a:gd name="connsiteX7" fmla="*/ 777631 w 2989628"/>
              <a:gd name="connsiteY7" fmla="*/ 1861634 h 1894283"/>
              <a:gd name="connsiteX8" fmla="*/ 716671 w 2989628"/>
              <a:gd name="connsiteY8" fmla="*/ 1869254 h 1894283"/>
              <a:gd name="connsiteX9" fmla="*/ 678571 w 2989628"/>
              <a:gd name="connsiteY9" fmla="*/ 1876874 h 1894283"/>
              <a:gd name="connsiteX10" fmla="*/ 274711 w 2989628"/>
              <a:gd name="connsiteY10" fmla="*/ 1869254 h 1894283"/>
              <a:gd name="connsiteX11" fmla="*/ 251851 w 2989628"/>
              <a:gd name="connsiteY11" fmla="*/ 1861634 h 1894283"/>
              <a:gd name="connsiteX12" fmla="*/ 198511 w 2989628"/>
              <a:gd name="connsiteY12" fmla="*/ 1846394 h 1894283"/>
              <a:gd name="connsiteX13" fmla="*/ 61351 w 2989628"/>
              <a:gd name="connsiteY13" fmla="*/ 1838774 h 1894283"/>
              <a:gd name="connsiteX14" fmla="*/ 391 w 2989628"/>
              <a:gd name="connsiteY14" fmla="*/ 1823534 h 1894283"/>
              <a:gd name="connsiteX15" fmla="*/ 15631 w 2989628"/>
              <a:gd name="connsiteY15" fmla="*/ 1770194 h 1894283"/>
              <a:gd name="connsiteX16" fmla="*/ 46111 w 2989628"/>
              <a:gd name="connsiteY16" fmla="*/ 1724474 h 1894283"/>
              <a:gd name="connsiteX17" fmla="*/ 61351 w 2989628"/>
              <a:gd name="connsiteY17" fmla="*/ 1701614 h 1894283"/>
              <a:gd name="connsiteX18" fmla="*/ 68971 w 2989628"/>
              <a:gd name="connsiteY18" fmla="*/ 1678754 h 1894283"/>
              <a:gd name="connsiteX19" fmla="*/ 61351 w 2989628"/>
              <a:gd name="connsiteY19" fmla="*/ 1610174 h 1894283"/>
              <a:gd name="connsiteX20" fmla="*/ 68971 w 2989628"/>
              <a:gd name="connsiteY20" fmla="*/ 1579694 h 1894283"/>
              <a:gd name="connsiteX21" fmla="*/ 84211 w 2989628"/>
              <a:gd name="connsiteY21" fmla="*/ 1556834 h 1894283"/>
              <a:gd name="connsiteX22" fmla="*/ 99451 w 2989628"/>
              <a:gd name="connsiteY22" fmla="*/ 1480634 h 1894283"/>
              <a:gd name="connsiteX23" fmla="*/ 107071 w 2989628"/>
              <a:gd name="connsiteY23" fmla="*/ 1457774 h 1894283"/>
              <a:gd name="connsiteX24" fmla="*/ 122311 w 2989628"/>
              <a:gd name="connsiteY24" fmla="*/ 1434914 h 1894283"/>
              <a:gd name="connsiteX25" fmla="*/ 168031 w 2989628"/>
              <a:gd name="connsiteY25" fmla="*/ 1404434 h 1894283"/>
              <a:gd name="connsiteX26" fmla="*/ 221371 w 2989628"/>
              <a:gd name="connsiteY26" fmla="*/ 1396814 h 1894283"/>
              <a:gd name="connsiteX27" fmla="*/ 244231 w 2989628"/>
              <a:gd name="connsiteY27" fmla="*/ 1389194 h 1894283"/>
              <a:gd name="connsiteX28" fmla="*/ 289951 w 2989628"/>
              <a:gd name="connsiteY28" fmla="*/ 1351094 h 1894283"/>
              <a:gd name="connsiteX29" fmla="*/ 305191 w 2989628"/>
              <a:gd name="connsiteY29" fmla="*/ 1328234 h 1894283"/>
              <a:gd name="connsiteX30" fmla="*/ 328051 w 2989628"/>
              <a:gd name="connsiteY30" fmla="*/ 1305374 h 1894283"/>
              <a:gd name="connsiteX31" fmla="*/ 343291 w 2989628"/>
              <a:gd name="connsiteY31" fmla="*/ 1282514 h 1894283"/>
              <a:gd name="connsiteX32" fmla="*/ 389011 w 2989628"/>
              <a:gd name="connsiteY32" fmla="*/ 1259654 h 1894283"/>
              <a:gd name="connsiteX33" fmla="*/ 442351 w 2989628"/>
              <a:gd name="connsiteY33" fmla="*/ 1221554 h 1894283"/>
              <a:gd name="connsiteX34" fmla="*/ 449971 w 2989628"/>
              <a:gd name="connsiteY34" fmla="*/ 1198694 h 1894283"/>
              <a:gd name="connsiteX35" fmla="*/ 488071 w 2989628"/>
              <a:gd name="connsiteY35" fmla="*/ 1152974 h 1894283"/>
              <a:gd name="connsiteX36" fmla="*/ 503311 w 2989628"/>
              <a:gd name="connsiteY36" fmla="*/ 1038674 h 1894283"/>
              <a:gd name="connsiteX37" fmla="*/ 510931 w 2989628"/>
              <a:gd name="connsiteY37" fmla="*/ 1015814 h 1894283"/>
              <a:gd name="connsiteX38" fmla="*/ 549031 w 2989628"/>
              <a:gd name="connsiteY38" fmla="*/ 1000574 h 1894283"/>
              <a:gd name="connsiteX39" fmla="*/ 602371 w 2989628"/>
              <a:gd name="connsiteY39" fmla="*/ 1008194 h 1894283"/>
              <a:gd name="connsiteX40" fmla="*/ 617611 w 2989628"/>
              <a:gd name="connsiteY40" fmla="*/ 1031054 h 1894283"/>
              <a:gd name="connsiteX41" fmla="*/ 619824 w 2989628"/>
              <a:gd name="connsiteY41" fmla="*/ 1094781 h 1894283"/>
              <a:gd name="connsiteX42" fmla="*/ 652762 w 2989628"/>
              <a:gd name="connsiteY42" fmla="*/ 1076312 h 1894283"/>
              <a:gd name="connsiteX43" fmla="*/ 679307 w 2989628"/>
              <a:gd name="connsiteY43" fmla="*/ 1068031 h 1894283"/>
              <a:gd name="connsiteX44" fmla="*/ 693811 w 2989628"/>
              <a:gd name="connsiteY44" fmla="*/ 992954 h 1894283"/>
              <a:gd name="connsiteX45" fmla="*/ 687074 w 2989628"/>
              <a:gd name="connsiteY45" fmla="*/ 954643 h 1894283"/>
              <a:gd name="connsiteX46" fmla="*/ 752068 w 2989628"/>
              <a:gd name="connsiteY46" fmla="*/ 878673 h 1894283"/>
              <a:gd name="connsiteX47" fmla="*/ 747151 w 2989628"/>
              <a:gd name="connsiteY47" fmla="*/ 992954 h 1894283"/>
              <a:gd name="connsiteX48" fmla="*/ 775570 w 2989628"/>
              <a:gd name="connsiteY48" fmla="*/ 1009107 h 1894283"/>
              <a:gd name="connsiteX49" fmla="*/ 808111 w 2989628"/>
              <a:gd name="connsiteY49" fmla="*/ 1008194 h 1894283"/>
              <a:gd name="connsiteX50" fmla="*/ 830971 w 2989628"/>
              <a:gd name="connsiteY50" fmla="*/ 939614 h 1894283"/>
              <a:gd name="connsiteX51" fmla="*/ 853831 w 2989628"/>
              <a:gd name="connsiteY51" fmla="*/ 924374 h 1894283"/>
              <a:gd name="connsiteX52" fmla="*/ 832109 w 2989628"/>
              <a:gd name="connsiteY52" fmla="*/ 715394 h 1894283"/>
              <a:gd name="connsiteX53" fmla="*/ 853831 w 2989628"/>
              <a:gd name="connsiteY53" fmla="*/ 665294 h 1894283"/>
              <a:gd name="connsiteX54" fmla="*/ 876691 w 2989628"/>
              <a:gd name="connsiteY54" fmla="*/ 657674 h 1894283"/>
              <a:gd name="connsiteX55" fmla="*/ 914791 w 2989628"/>
              <a:gd name="connsiteY55" fmla="*/ 665294 h 1894283"/>
              <a:gd name="connsiteX56" fmla="*/ 907171 w 2989628"/>
              <a:gd name="connsiteY56" fmla="*/ 711014 h 1894283"/>
              <a:gd name="connsiteX57" fmla="*/ 909138 w 2989628"/>
              <a:gd name="connsiteY57" fmla="*/ 760464 h 1894283"/>
              <a:gd name="connsiteX58" fmla="*/ 906435 w 2989628"/>
              <a:gd name="connsiteY58" fmla="*/ 812180 h 1894283"/>
              <a:gd name="connsiteX59" fmla="*/ 898815 w 2989628"/>
              <a:gd name="connsiteY59" fmla="*/ 878012 h 1894283"/>
              <a:gd name="connsiteX60" fmla="*/ 878904 w 2989628"/>
              <a:gd name="connsiteY60" fmla="*/ 935884 h 1894283"/>
              <a:gd name="connsiteX61" fmla="*/ 891440 w 2989628"/>
              <a:gd name="connsiteY61" fmla="*/ 1044850 h 1894283"/>
              <a:gd name="connsiteX62" fmla="*/ 930025 w 2989628"/>
              <a:gd name="connsiteY62" fmla="*/ 1036568 h 1894283"/>
              <a:gd name="connsiteX63" fmla="*/ 937651 w 2989628"/>
              <a:gd name="connsiteY63" fmla="*/ 1015814 h 1894283"/>
              <a:gd name="connsiteX64" fmla="*/ 930031 w 2989628"/>
              <a:gd name="connsiteY64" fmla="*/ 992954 h 1894283"/>
              <a:gd name="connsiteX65" fmla="*/ 977223 w 2989628"/>
              <a:gd name="connsiteY65" fmla="*/ 927301 h 1894283"/>
              <a:gd name="connsiteX66" fmla="*/ 1049984 w 2989628"/>
              <a:gd name="connsiteY66" fmla="*/ 963777 h 1894283"/>
              <a:gd name="connsiteX67" fmla="*/ 1096684 w 2989628"/>
              <a:gd name="connsiteY67" fmla="*/ 955194 h 1894283"/>
              <a:gd name="connsiteX68" fmla="*/ 1129132 w 2989628"/>
              <a:gd name="connsiteY68" fmla="*/ 929888 h 1894283"/>
              <a:gd name="connsiteX69" fmla="*/ 1143391 w 2989628"/>
              <a:gd name="connsiteY69" fmla="*/ 916754 h 1894283"/>
              <a:gd name="connsiteX70" fmla="*/ 1135771 w 2989628"/>
              <a:gd name="connsiteY70" fmla="*/ 855794 h 1894283"/>
              <a:gd name="connsiteX71" fmla="*/ 1108485 w 2989628"/>
              <a:gd name="connsiteY71" fmla="*/ 805862 h 1894283"/>
              <a:gd name="connsiteX72" fmla="*/ 1136931 w 2989628"/>
              <a:gd name="connsiteY72" fmla="*/ 635643 h 1894283"/>
              <a:gd name="connsiteX73" fmla="*/ 1158631 w 2989628"/>
              <a:gd name="connsiteY73" fmla="*/ 589453 h 1894283"/>
              <a:gd name="connsiteX74" fmla="*/ 1159366 w 2989628"/>
              <a:gd name="connsiteY74" fmla="*/ 754468 h 1894283"/>
              <a:gd name="connsiteX75" fmla="*/ 1196731 w 2989628"/>
              <a:gd name="connsiteY75" fmla="*/ 794834 h 1894283"/>
              <a:gd name="connsiteX76" fmla="*/ 1204351 w 2989628"/>
              <a:gd name="connsiteY76" fmla="*/ 809593 h 1894283"/>
              <a:gd name="connsiteX77" fmla="*/ 1239502 w 2989628"/>
              <a:gd name="connsiteY77" fmla="*/ 822888 h 1894283"/>
              <a:gd name="connsiteX78" fmla="*/ 1299972 w 2989628"/>
              <a:gd name="connsiteY78" fmla="*/ 816731 h 1894283"/>
              <a:gd name="connsiteX79" fmla="*/ 1234831 w 2989628"/>
              <a:gd name="connsiteY79" fmla="*/ 947234 h 1894283"/>
              <a:gd name="connsiteX80" fmla="*/ 1250011 w 2989628"/>
              <a:gd name="connsiteY80" fmla="*/ 948808 h 1894283"/>
              <a:gd name="connsiteX81" fmla="*/ 1277602 w 2989628"/>
              <a:gd name="connsiteY81" fmla="*/ 946111 h 1894283"/>
              <a:gd name="connsiteX82" fmla="*/ 1380347 w 2989628"/>
              <a:gd name="connsiteY82" fmla="*/ 970434 h 1894283"/>
              <a:gd name="connsiteX83" fmla="*/ 1425331 w 2989628"/>
              <a:gd name="connsiteY83" fmla="*/ 947234 h 1894283"/>
              <a:gd name="connsiteX84" fmla="*/ 1476212 w 2989628"/>
              <a:gd name="connsiteY84" fmla="*/ 843642 h 1894283"/>
              <a:gd name="connsiteX85" fmla="*/ 1517016 w 2989628"/>
              <a:gd name="connsiteY85" fmla="*/ 791605 h 1894283"/>
              <a:gd name="connsiteX86" fmla="*/ 1580190 w 2989628"/>
              <a:gd name="connsiteY86" fmla="*/ 788196 h 1894283"/>
              <a:gd name="connsiteX87" fmla="*/ 1641639 w 2989628"/>
              <a:gd name="connsiteY87" fmla="*/ 725773 h 1894283"/>
              <a:gd name="connsiteX88" fmla="*/ 1653931 w 2989628"/>
              <a:gd name="connsiteY88" fmla="*/ 330014 h 1894283"/>
              <a:gd name="connsiteX89" fmla="*/ 1623451 w 2989628"/>
              <a:gd name="connsiteY89" fmla="*/ 284294 h 1894283"/>
              <a:gd name="connsiteX90" fmla="*/ 1608211 w 2989628"/>
              <a:gd name="connsiteY90" fmla="*/ 261434 h 1894283"/>
              <a:gd name="connsiteX91" fmla="*/ 1577731 w 2989628"/>
              <a:gd name="connsiteY91" fmla="*/ 208094 h 1894283"/>
              <a:gd name="connsiteX92" fmla="*/ 1585351 w 2989628"/>
              <a:gd name="connsiteY92" fmla="*/ 185234 h 1894283"/>
              <a:gd name="connsiteX93" fmla="*/ 1608211 w 2989628"/>
              <a:gd name="connsiteY93" fmla="*/ 192854 h 1894283"/>
              <a:gd name="connsiteX94" fmla="*/ 1653931 w 2989628"/>
              <a:gd name="connsiteY94" fmla="*/ 215714 h 1894283"/>
              <a:gd name="connsiteX95" fmla="*/ 1669171 w 2989628"/>
              <a:gd name="connsiteY95" fmla="*/ 192854 h 1894283"/>
              <a:gd name="connsiteX96" fmla="*/ 1661551 w 2989628"/>
              <a:gd name="connsiteY96" fmla="*/ 124274 h 1894283"/>
              <a:gd name="connsiteX97" fmla="*/ 1638691 w 2989628"/>
              <a:gd name="connsiteY97" fmla="*/ 109034 h 1894283"/>
              <a:gd name="connsiteX98" fmla="*/ 1615831 w 2989628"/>
              <a:gd name="connsiteY98" fmla="*/ 101414 h 1894283"/>
              <a:gd name="connsiteX99" fmla="*/ 1592971 w 2989628"/>
              <a:gd name="connsiteY99" fmla="*/ 86174 h 1894283"/>
              <a:gd name="connsiteX100" fmla="*/ 1562491 w 2989628"/>
              <a:gd name="connsiteY100" fmla="*/ 70934 h 1894283"/>
              <a:gd name="connsiteX101" fmla="*/ 1570111 w 2989628"/>
              <a:gd name="connsiteY101" fmla="*/ 2354 h 1894283"/>
              <a:gd name="connsiteX102" fmla="*/ 1592971 w 2989628"/>
              <a:gd name="connsiteY102" fmla="*/ 9974 h 1894283"/>
              <a:gd name="connsiteX103" fmla="*/ 1638691 w 2989628"/>
              <a:gd name="connsiteY103" fmla="*/ 32834 h 1894283"/>
              <a:gd name="connsiteX104" fmla="*/ 1692031 w 2989628"/>
              <a:gd name="connsiteY104" fmla="*/ 70934 h 1894283"/>
              <a:gd name="connsiteX105" fmla="*/ 1722511 w 2989628"/>
              <a:gd name="connsiteY105" fmla="*/ 78554 h 1894283"/>
              <a:gd name="connsiteX106" fmla="*/ 1737751 w 2989628"/>
              <a:gd name="connsiteY106" fmla="*/ 101414 h 1894283"/>
              <a:gd name="connsiteX107" fmla="*/ 1760611 w 2989628"/>
              <a:gd name="connsiteY107" fmla="*/ 124274 h 1894283"/>
              <a:gd name="connsiteX108" fmla="*/ 1768231 w 2989628"/>
              <a:gd name="connsiteY108" fmla="*/ 147134 h 1894283"/>
              <a:gd name="connsiteX109" fmla="*/ 1791091 w 2989628"/>
              <a:gd name="connsiteY109" fmla="*/ 169994 h 1894283"/>
              <a:gd name="connsiteX110" fmla="*/ 1806331 w 2989628"/>
              <a:gd name="connsiteY110" fmla="*/ 192854 h 1894283"/>
              <a:gd name="connsiteX111" fmla="*/ 1829191 w 2989628"/>
              <a:gd name="connsiteY111" fmla="*/ 200474 h 1894283"/>
              <a:gd name="connsiteX112" fmla="*/ 1882531 w 2989628"/>
              <a:gd name="connsiteY112" fmla="*/ 223334 h 1894283"/>
              <a:gd name="connsiteX113" fmla="*/ 1905391 w 2989628"/>
              <a:gd name="connsiteY113" fmla="*/ 238574 h 1894283"/>
              <a:gd name="connsiteX114" fmla="*/ 1928251 w 2989628"/>
              <a:gd name="connsiteY114" fmla="*/ 246194 h 1894283"/>
              <a:gd name="connsiteX115" fmla="*/ 2233051 w 2989628"/>
              <a:gd name="connsiteY115" fmla="*/ 269054 h 1894283"/>
              <a:gd name="connsiteX116" fmla="*/ 2278771 w 2989628"/>
              <a:gd name="connsiteY116" fmla="*/ 307154 h 1894283"/>
              <a:gd name="connsiteX117" fmla="*/ 2301631 w 2989628"/>
              <a:gd name="connsiteY117" fmla="*/ 314774 h 1894283"/>
              <a:gd name="connsiteX118" fmla="*/ 2324491 w 2989628"/>
              <a:gd name="connsiteY118" fmla="*/ 337634 h 1894283"/>
              <a:gd name="connsiteX119" fmla="*/ 2332111 w 2989628"/>
              <a:gd name="connsiteY119" fmla="*/ 368114 h 1894283"/>
              <a:gd name="connsiteX120" fmla="*/ 2347351 w 2989628"/>
              <a:gd name="connsiteY120" fmla="*/ 413834 h 1894283"/>
              <a:gd name="connsiteX121" fmla="*/ 2362591 w 2989628"/>
              <a:gd name="connsiteY121" fmla="*/ 451934 h 1894283"/>
              <a:gd name="connsiteX122" fmla="*/ 2370211 w 2989628"/>
              <a:gd name="connsiteY122" fmla="*/ 482414 h 1894283"/>
              <a:gd name="connsiteX123" fmla="*/ 2415931 w 2989628"/>
              <a:gd name="connsiteY123" fmla="*/ 558614 h 1894283"/>
              <a:gd name="connsiteX124" fmla="*/ 2431171 w 2989628"/>
              <a:gd name="connsiteY124" fmla="*/ 589094 h 1894283"/>
              <a:gd name="connsiteX125" fmla="*/ 2476891 w 2989628"/>
              <a:gd name="connsiteY125" fmla="*/ 611954 h 1894283"/>
              <a:gd name="connsiteX126" fmla="*/ 2499751 w 2989628"/>
              <a:gd name="connsiteY126" fmla="*/ 627194 h 1894283"/>
              <a:gd name="connsiteX127" fmla="*/ 2537851 w 2989628"/>
              <a:gd name="connsiteY127" fmla="*/ 634814 h 1894283"/>
              <a:gd name="connsiteX128" fmla="*/ 2560711 w 2989628"/>
              <a:gd name="connsiteY128" fmla="*/ 642434 h 1894283"/>
              <a:gd name="connsiteX129" fmla="*/ 2591191 w 2989628"/>
              <a:gd name="connsiteY129" fmla="*/ 688154 h 1894283"/>
              <a:gd name="connsiteX130" fmla="*/ 2583571 w 2989628"/>
              <a:gd name="connsiteY130" fmla="*/ 711014 h 1894283"/>
              <a:gd name="connsiteX131" fmla="*/ 2575951 w 2989628"/>
              <a:gd name="connsiteY131" fmla="*/ 764354 h 1894283"/>
              <a:gd name="connsiteX132" fmla="*/ 2560711 w 2989628"/>
              <a:gd name="connsiteY132" fmla="*/ 810074 h 1894283"/>
              <a:gd name="connsiteX133" fmla="*/ 2568331 w 2989628"/>
              <a:gd name="connsiteY133" fmla="*/ 939614 h 1894283"/>
              <a:gd name="connsiteX134" fmla="*/ 2583571 w 2989628"/>
              <a:gd name="connsiteY134" fmla="*/ 992954 h 1894283"/>
              <a:gd name="connsiteX135" fmla="*/ 2614051 w 2989628"/>
              <a:gd name="connsiteY135" fmla="*/ 1038674 h 1894283"/>
              <a:gd name="connsiteX136" fmla="*/ 2621671 w 2989628"/>
              <a:gd name="connsiteY136" fmla="*/ 1061534 h 1894283"/>
              <a:gd name="connsiteX137" fmla="*/ 2636911 w 2989628"/>
              <a:gd name="connsiteY137" fmla="*/ 1084394 h 1894283"/>
              <a:gd name="connsiteX138" fmla="*/ 2682631 w 2989628"/>
              <a:gd name="connsiteY138" fmla="*/ 1137734 h 1894283"/>
              <a:gd name="connsiteX139" fmla="*/ 2690251 w 2989628"/>
              <a:gd name="connsiteY139" fmla="*/ 1160594 h 1894283"/>
              <a:gd name="connsiteX140" fmla="*/ 2667391 w 2989628"/>
              <a:gd name="connsiteY140" fmla="*/ 1206314 h 1894283"/>
              <a:gd name="connsiteX141" fmla="*/ 2659771 w 2989628"/>
              <a:gd name="connsiteY141" fmla="*/ 1229174 h 1894283"/>
              <a:gd name="connsiteX142" fmla="*/ 2644531 w 2989628"/>
              <a:gd name="connsiteY142" fmla="*/ 1259654 h 1894283"/>
              <a:gd name="connsiteX143" fmla="*/ 2636911 w 2989628"/>
              <a:gd name="connsiteY143" fmla="*/ 1343474 h 1894283"/>
              <a:gd name="connsiteX144" fmla="*/ 2644531 w 2989628"/>
              <a:gd name="connsiteY144" fmla="*/ 1457774 h 1894283"/>
              <a:gd name="connsiteX145" fmla="*/ 2652151 w 2989628"/>
              <a:gd name="connsiteY145" fmla="*/ 1480634 h 1894283"/>
              <a:gd name="connsiteX146" fmla="*/ 2667391 w 2989628"/>
              <a:gd name="connsiteY146" fmla="*/ 1518734 h 1894283"/>
              <a:gd name="connsiteX147" fmla="*/ 2675011 w 2989628"/>
              <a:gd name="connsiteY147" fmla="*/ 1541594 h 1894283"/>
              <a:gd name="connsiteX148" fmla="*/ 2690251 w 2989628"/>
              <a:gd name="connsiteY148" fmla="*/ 1564454 h 1894283"/>
              <a:gd name="connsiteX149" fmla="*/ 2751211 w 2989628"/>
              <a:gd name="connsiteY149" fmla="*/ 1640654 h 1894283"/>
              <a:gd name="connsiteX150" fmla="*/ 2766451 w 2989628"/>
              <a:gd name="connsiteY150" fmla="*/ 1663514 h 1894283"/>
              <a:gd name="connsiteX151" fmla="*/ 2865511 w 2989628"/>
              <a:gd name="connsiteY151" fmla="*/ 1777814 h 1894283"/>
              <a:gd name="connsiteX152" fmla="*/ 2880751 w 2989628"/>
              <a:gd name="connsiteY152" fmla="*/ 1800674 h 1894283"/>
              <a:gd name="connsiteX153" fmla="*/ 2926471 w 2989628"/>
              <a:gd name="connsiteY153" fmla="*/ 1846394 h 1894283"/>
              <a:gd name="connsiteX154" fmla="*/ 2949331 w 2989628"/>
              <a:gd name="connsiteY154" fmla="*/ 1892114 h 1894283"/>
              <a:gd name="connsiteX0" fmla="*/ 2949331 w 2989628"/>
              <a:gd name="connsiteY0" fmla="*/ 1884040 h 1886209"/>
              <a:gd name="connsiteX1" fmla="*/ 2354971 w 2989628"/>
              <a:gd name="connsiteY1" fmla="*/ 1876420 h 1886209"/>
              <a:gd name="connsiteX2" fmla="*/ 2324491 w 2989628"/>
              <a:gd name="connsiteY2" fmla="*/ 1868800 h 1886209"/>
              <a:gd name="connsiteX3" fmla="*/ 1806331 w 2989628"/>
              <a:gd name="connsiteY3" fmla="*/ 1861180 h 1886209"/>
              <a:gd name="connsiteX4" fmla="*/ 1387231 w 2989628"/>
              <a:gd name="connsiteY4" fmla="*/ 1853560 h 1886209"/>
              <a:gd name="connsiteX5" fmla="*/ 1211971 w 2989628"/>
              <a:gd name="connsiteY5" fmla="*/ 1838320 h 1886209"/>
              <a:gd name="connsiteX6" fmla="*/ 808111 w 2989628"/>
              <a:gd name="connsiteY6" fmla="*/ 1845940 h 1886209"/>
              <a:gd name="connsiteX7" fmla="*/ 777631 w 2989628"/>
              <a:gd name="connsiteY7" fmla="*/ 1853560 h 1886209"/>
              <a:gd name="connsiteX8" fmla="*/ 716671 w 2989628"/>
              <a:gd name="connsiteY8" fmla="*/ 1861180 h 1886209"/>
              <a:gd name="connsiteX9" fmla="*/ 678571 w 2989628"/>
              <a:gd name="connsiteY9" fmla="*/ 1868800 h 1886209"/>
              <a:gd name="connsiteX10" fmla="*/ 274711 w 2989628"/>
              <a:gd name="connsiteY10" fmla="*/ 1861180 h 1886209"/>
              <a:gd name="connsiteX11" fmla="*/ 251851 w 2989628"/>
              <a:gd name="connsiteY11" fmla="*/ 1853560 h 1886209"/>
              <a:gd name="connsiteX12" fmla="*/ 198511 w 2989628"/>
              <a:gd name="connsiteY12" fmla="*/ 1838320 h 1886209"/>
              <a:gd name="connsiteX13" fmla="*/ 61351 w 2989628"/>
              <a:gd name="connsiteY13" fmla="*/ 1830700 h 1886209"/>
              <a:gd name="connsiteX14" fmla="*/ 391 w 2989628"/>
              <a:gd name="connsiteY14" fmla="*/ 1815460 h 1886209"/>
              <a:gd name="connsiteX15" fmla="*/ 15631 w 2989628"/>
              <a:gd name="connsiteY15" fmla="*/ 1762120 h 1886209"/>
              <a:gd name="connsiteX16" fmla="*/ 46111 w 2989628"/>
              <a:gd name="connsiteY16" fmla="*/ 1716400 h 1886209"/>
              <a:gd name="connsiteX17" fmla="*/ 61351 w 2989628"/>
              <a:gd name="connsiteY17" fmla="*/ 1693540 h 1886209"/>
              <a:gd name="connsiteX18" fmla="*/ 68971 w 2989628"/>
              <a:gd name="connsiteY18" fmla="*/ 1670680 h 1886209"/>
              <a:gd name="connsiteX19" fmla="*/ 61351 w 2989628"/>
              <a:gd name="connsiteY19" fmla="*/ 1602100 h 1886209"/>
              <a:gd name="connsiteX20" fmla="*/ 68971 w 2989628"/>
              <a:gd name="connsiteY20" fmla="*/ 1571620 h 1886209"/>
              <a:gd name="connsiteX21" fmla="*/ 84211 w 2989628"/>
              <a:gd name="connsiteY21" fmla="*/ 1548760 h 1886209"/>
              <a:gd name="connsiteX22" fmla="*/ 99451 w 2989628"/>
              <a:gd name="connsiteY22" fmla="*/ 1472560 h 1886209"/>
              <a:gd name="connsiteX23" fmla="*/ 107071 w 2989628"/>
              <a:gd name="connsiteY23" fmla="*/ 1449700 h 1886209"/>
              <a:gd name="connsiteX24" fmla="*/ 122311 w 2989628"/>
              <a:gd name="connsiteY24" fmla="*/ 1426840 h 1886209"/>
              <a:gd name="connsiteX25" fmla="*/ 168031 w 2989628"/>
              <a:gd name="connsiteY25" fmla="*/ 1396360 h 1886209"/>
              <a:gd name="connsiteX26" fmla="*/ 221371 w 2989628"/>
              <a:gd name="connsiteY26" fmla="*/ 1388740 h 1886209"/>
              <a:gd name="connsiteX27" fmla="*/ 244231 w 2989628"/>
              <a:gd name="connsiteY27" fmla="*/ 1381120 h 1886209"/>
              <a:gd name="connsiteX28" fmla="*/ 289951 w 2989628"/>
              <a:gd name="connsiteY28" fmla="*/ 1343020 h 1886209"/>
              <a:gd name="connsiteX29" fmla="*/ 305191 w 2989628"/>
              <a:gd name="connsiteY29" fmla="*/ 1320160 h 1886209"/>
              <a:gd name="connsiteX30" fmla="*/ 328051 w 2989628"/>
              <a:gd name="connsiteY30" fmla="*/ 1297300 h 1886209"/>
              <a:gd name="connsiteX31" fmla="*/ 343291 w 2989628"/>
              <a:gd name="connsiteY31" fmla="*/ 1274440 h 1886209"/>
              <a:gd name="connsiteX32" fmla="*/ 389011 w 2989628"/>
              <a:gd name="connsiteY32" fmla="*/ 1251580 h 1886209"/>
              <a:gd name="connsiteX33" fmla="*/ 442351 w 2989628"/>
              <a:gd name="connsiteY33" fmla="*/ 1213480 h 1886209"/>
              <a:gd name="connsiteX34" fmla="*/ 449971 w 2989628"/>
              <a:gd name="connsiteY34" fmla="*/ 1190620 h 1886209"/>
              <a:gd name="connsiteX35" fmla="*/ 488071 w 2989628"/>
              <a:gd name="connsiteY35" fmla="*/ 1144900 h 1886209"/>
              <a:gd name="connsiteX36" fmla="*/ 503311 w 2989628"/>
              <a:gd name="connsiteY36" fmla="*/ 1030600 h 1886209"/>
              <a:gd name="connsiteX37" fmla="*/ 510931 w 2989628"/>
              <a:gd name="connsiteY37" fmla="*/ 1007740 h 1886209"/>
              <a:gd name="connsiteX38" fmla="*/ 549031 w 2989628"/>
              <a:gd name="connsiteY38" fmla="*/ 992500 h 1886209"/>
              <a:gd name="connsiteX39" fmla="*/ 602371 w 2989628"/>
              <a:gd name="connsiteY39" fmla="*/ 1000120 h 1886209"/>
              <a:gd name="connsiteX40" fmla="*/ 617611 w 2989628"/>
              <a:gd name="connsiteY40" fmla="*/ 1022980 h 1886209"/>
              <a:gd name="connsiteX41" fmla="*/ 619824 w 2989628"/>
              <a:gd name="connsiteY41" fmla="*/ 1086707 h 1886209"/>
              <a:gd name="connsiteX42" fmla="*/ 652762 w 2989628"/>
              <a:gd name="connsiteY42" fmla="*/ 1068238 h 1886209"/>
              <a:gd name="connsiteX43" fmla="*/ 679307 w 2989628"/>
              <a:gd name="connsiteY43" fmla="*/ 1059957 h 1886209"/>
              <a:gd name="connsiteX44" fmla="*/ 693811 w 2989628"/>
              <a:gd name="connsiteY44" fmla="*/ 984880 h 1886209"/>
              <a:gd name="connsiteX45" fmla="*/ 687074 w 2989628"/>
              <a:gd name="connsiteY45" fmla="*/ 946569 h 1886209"/>
              <a:gd name="connsiteX46" fmla="*/ 752068 w 2989628"/>
              <a:gd name="connsiteY46" fmla="*/ 870599 h 1886209"/>
              <a:gd name="connsiteX47" fmla="*/ 747151 w 2989628"/>
              <a:gd name="connsiteY47" fmla="*/ 984880 h 1886209"/>
              <a:gd name="connsiteX48" fmla="*/ 775570 w 2989628"/>
              <a:gd name="connsiteY48" fmla="*/ 1001033 h 1886209"/>
              <a:gd name="connsiteX49" fmla="*/ 808111 w 2989628"/>
              <a:gd name="connsiteY49" fmla="*/ 1000120 h 1886209"/>
              <a:gd name="connsiteX50" fmla="*/ 830971 w 2989628"/>
              <a:gd name="connsiteY50" fmla="*/ 931540 h 1886209"/>
              <a:gd name="connsiteX51" fmla="*/ 853831 w 2989628"/>
              <a:gd name="connsiteY51" fmla="*/ 916300 h 1886209"/>
              <a:gd name="connsiteX52" fmla="*/ 832109 w 2989628"/>
              <a:gd name="connsiteY52" fmla="*/ 707320 h 1886209"/>
              <a:gd name="connsiteX53" fmla="*/ 853831 w 2989628"/>
              <a:gd name="connsiteY53" fmla="*/ 657220 h 1886209"/>
              <a:gd name="connsiteX54" fmla="*/ 876691 w 2989628"/>
              <a:gd name="connsiteY54" fmla="*/ 649600 h 1886209"/>
              <a:gd name="connsiteX55" fmla="*/ 914791 w 2989628"/>
              <a:gd name="connsiteY55" fmla="*/ 657220 h 1886209"/>
              <a:gd name="connsiteX56" fmla="*/ 907171 w 2989628"/>
              <a:gd name="connsiteY56" fmla="*/ 702940 h 1886209"/>
              <a:gd name="connsiteX57" fmla="*/ 909138 w 2989628"/>
              <a:gd name="connsiteY57" fmla="*/ 752390 h 1886209"/>
              <a:gd name="connsiteX58" fmla="*/ 906435 w 2989628"/>
              <a:gd name="connsiteY58" fmla="*/ 804106 h 1886209"/>
              <a:gd name="connsiteX59" fmla="*/ 898815 w 2989628"/>
              <a:gd name="connsiteY59" fmla="*/ 869938 h 1886209"/>
              <a:gd name="connsiteX60" fmla="*/ 878904 w 2989628"/>
              <a:gd name="connsiteY60" fmla="*/ 927810 h 1886209"/>
              <a:gd name="connsiteX61" fmla="*/ 891440 w 2989628"/>
              <a:gd name="connsiteY61" fmla="*/ 1036776 h 1886209"/>
              <a:gd name="connsiteX62" fmla="*/ 930025 w 2989628"/>
              <a:gd name="connsiteY62" fmla="*/ 1028494 h 1886209"/>
              <a:gd name="connsiteX63" fmla="*/ 937651 w 2989628"/>
              <a:gd name="connsiteY63" fmla="*/ 1007740 h 1886209"/>
              <a:gd name="connsiteX64" fmla="*/ 930031 w 2989628"/>
              <a:gd name="connsiteY64" fmla="*/ 984880 h 1886209"/>
              <a:gd name="connsiteX65" fmla="*/ 977223 w 2989628"/>
              <a:gd name="connsiteY65" fmla="*/ 919227 h 1886209"/>
              <a:gd name="connsiteX66" fmla="*/ 1049984 w 2989628"/>
              <a:gd name="connsiteY66" fmla="*/ 955703 h 1886209"/>
              <a:gd name="connsiteX67" fmla="*/ 1096684 w 2989628"/>
              <a:gd name="connsiteY67" fmla="*/ 947120 h 1886209"/>
              <a:gd name="connsiteX68" fmla="*/ 1129132 w 2989628"/>
              <a:gd name="connsiteY68" fmla="*/ 921814 h 1886209"/>
              <a:gd name="connsiteX69" fmla="*/ 1143391 w 2989628"/>
              <a:gd name="connsiteY69" fmla="*/ 908680 h 1886209"/>
              <a:gd name="connsiteX70" fmla="*/ 1135771 w 2989628"/>
              <a:gd name="connsiteY70" fmla="*/ 847720 h 1886209"/>
              <a:gd name="connsiteX71" fmla="*/ 1108485 w 2989628"/>
              <a:gd name="connsiteY71" fmla="*/ 797788 h 1886209"/>
              <a:gd name="connsiteX72" fmla="*/ 1136931 w 2989628"/>
              <a:gd name="connsiteY72" fmla="*/ 627569 h 1886209"/>
              <a:gd name="connsiteX73" fmla="*/ 1158631 w 2989628"/>
              <a:gd name="connsiteY73" fmla="*/ 581379 h 1886209"/>
              <a:gd name="connsiteX74" fmla="*/ 1159366 w 2989628"/>
              <a:gd name="connsiteY74" fmla="*/ 746394 h 1886209"/>
              <a:gd name="connsiteX75" fmla="*/ 1196731 w 2989628"/>
              <a:gd name="connsiteY75" fmla="*/ 786760 h 1886209"/>
              <a:gd name="connsiteX76" fmla="*/ 1204351 w 2989628"/>
              <a:gd name="connsiteY76" fmla="*/ 801519 h 1886209"/>
              <a:gd name="connsiteX77" fmla="*/ 1239502 w 2989628"/>
              <a:gd name="connsiteY77" fmla="*/ 814814 h 1886209"/>
              <a:gd name="connsiteX78" fmla="*/ 1299972 w 2989628"/>
              <a:gd name="connsiteY78" fmla="*/ 808657 h 1886209"/>
              <a:gd name="connsiteX79" fmla="*/ 1234831 w 2989628"/>
              <a:gd name="connsiteY79" fmla="*/ 939160 h 1886209"/>
              <a:gd name="connsiteX80" fmla="*/ 1250011 w 2989628"/>
              <a:gd name="connsiteY80" fmla="*/ 940734 h 1886209"/>
              <a:gd name="connsiteX81" fmla="*/ 1277602 w 2989628"/>
              <a:gd name="connsiteY81" fmla="*/ 938037 h 1886209"/>
              <a:gd name="connsiteX82" fmla="*/ 1380347 w 2989628"/>
              <a:gd name="connsiteY82" fmla="*/ 962360 h 1886209"/>
              <a:gd name="connsiteX83" fmla="*/ 1425331 w 2989628"/>
              <a:gd name="connsiteY83" fmla="*/ 939160 h 1886209"/>
              <a:gd name="connsiteX84" fmla="*/ 1476212 w 2989628"/>
              <a:gd name="connsiteY84" fmla="*/ 835568 h 1886209"/>
              <a:gd name="connsiteX85" fmla="*/ 1517016 w 2989628"/>
              <a:gd name="connsiteY85" fmla="*/ 783531 h 1886209"/>
              <a:gd name="connsiteX86" fmla="*/ 1580190 w 2989628"/>
              <a:gd name="connsiteY86" fmla="*/ 780122 h 1886209"/>
              <a:gd name="connsiteX87" fmla="*/ 1641639 w 2989628"/>
              <a:gd name="connsiteY87" fmla="*/ 717699 h 1886209"/>
              <a:gd name="connsiteX88" fmla="*/ 1653931 w 2989628"/>
              <a:gd name="connsiteY88" fmla="*/ 321940 h 1886209"/>
              <a:gd name="connsiteX89" fmla="*/ 1623451 w 2989628"/>
              <a:gd name="connsiteY89" fmla="*/ 276220 h 1886209"/>
              <a:gd name="connsiteX90" fmla="*/ 1608211 w 2989628"/>
              <a:gd name="connsiteY90" fmla="*/ 253360 h 1886209"/>
              <a:gd name="connsiteX91" fmla="*/ 1577731 w 2989628"/>
              <a:gd name="connsiteY91" fmla="*/ 200020 h 1886209"/>
              <a:gd name="connsiteX92" fmla="*/ 1585351 w 2989628"/>
              <a:gd name="connsiteY92" fmla="*/ 177160 h 1886209"/>
              <a:gd name="connsiteX93" fmla="*/ 1608211 w 2989628"/>
              <a:gd name="connsiteY93" fmla="*/ 184780 h 1886209"/>
              <a:gd name="connsiteX94" fmla="*/ 1653931 w 2989628"/>
              <a:gd name="connsiteY94" fmla="*/ 207640 h 1886209"/>
              <a:gd name="connsiteX95" fmla="*/ 1669171 w 2989628"/>
              <a:gd name="connsiteY95" fmla="*/ 184780 h 1886209"/>
              <a:gd name="connsiteX96" fmla="*/ 1661551 w 2989628"/>
              <a:gd name="connsiteY96" fmla="*/ 116200 h 1886209"/>
              <a:gd name="connsiteX97" fmla="*/ 1638691 w 2989628"/>
              <a:gd name="connsiteY97" fmla="*/ 100960 h 1886209"/>
              <a:gd name="connsiteX98" fmla="*/ 1615831 w 2989628"/>
              <a:gd name="connsiteY98" fmla="*/ 93340 h 1886209"/>
              <a:gd name="connsiteX99" fmla="*/ 1592971 w 2989628"/>
              <a:gd name="connsiteY99" fmla="*/ 78100 h 1886209"/>
              <a:gd name="connsiteX100" fmla="*/ 1562491 w 2989628"/>
              <a:gd name="connsiteY100" fmla="*/ 62860 h 1886209"/>
              <a:gd name="connsiteX101" fmla="*/ 1592971 w 2989628"/>
              <a:gd name="connsiteY101" fmla="*/ 1900 h 1886209"/>
              <a:gd name="connsiteX102" fmla="*/ 1638691 w 2989628"/>
              <a:gd name="connsiteY102" fmla="*/ 24760 h 1886209"/>
              <a:gd name="connsiteX103" fmla="*/ 1692031 w 2989628"/>
              <a:gd name="connsiteY103" fmla="*/ 62860 h 1886209"/>
              <a:gd name="connsiteX104" fmla="*/ 1722511 w 2989628"/>
              <a:gd name="connsiteY104" fmla="*/ 70480 h 1886209"/>
              <a:gd name="connsiteX105" fmla="*/ 1737751 w 2989628"/>
              <a:gd name="connsiteY105" fmla="*/ 93340 h 1886209"/>
              <a:gd name="connsiteX106" fmla="*/ 1760611 w 2989628"/>
              <a:gd name="connsiteY106" fmla="*/ 116200 h 1886209"/>
              <a:gd name="connsiteX107" fmla="*/ 1768231 w 2989628"/>
              <a:gd name="connsiteY107" fmla="*/ 139060 h 1886209"/>
              <a:gd name="connsiteX108" fmla="*/ 1791091 w 2989628"/>
              <a:gd name="connsiteY108" fmla="*/ 161920 h 1886209"/>
              <a:gd name="connsiteX109" fmla="*/ 1806331 w 2989628"/>
              <a:gd name="connsiteY109" fmla="*/ 184780 h 1886209"/>
              <a:gd name="connsiteX110" fmla="*/ 1829191 w 2989628"/>
              <a:gd name="connsiteY110" fmla="*/ 192400 h 1886209"/>
              <a:gd name="connsiteX111" fmla="*/ 1882531 w 2989628"/>
              <a:gd name="connsiteY111" fmla="*/ 215260 h 1886209"/>
              <a:gd name="connsiteX112" fmla="*/ 1905391 w 2989628"/>
              <a:gd name="connsiteY112" fmla="*/ 230500 h 1886209"/>
              <a:gd name="connsiteX113" fmla="*/ 1928251 w 2989628"/>
              <a:gd name="connsiteY113" fmla="*/ 238120 h 1886209"/>
              <a:gd name="connsiteX114" fmla="*/ 2233051 w 2989628"/>
              <a:gd name="connsiteY114" fmla="*/ 260980 h 1886209"/>
              <a:gd name="connsiteX115" fmla="*/ 2278771 w 2989628"/>
              <a:gd name="connsiteY115" fmla="*/ 299080 h 1886209"/>
              <a:gd name="connsiteX116" fmla="*/ 2301631 w 2989628"/>
              <a:gd name="connsiteY116" fmla="*/ 306700 h 1886209"/>
              <a:gd name="connsiteX117" fmla="*/ 2324491 w 2989628"/>
              <a:gd name="connsiteY117" fmla="*/ 329560 h 1886209"/>
              <a:gd name="connsiteX118" fmla="*/ 2332111 w 2989628"/>
              <a:gd name="connsiteY118" fmla="*/ 360040 h 1886209"/>
              <a:gd name="connsiteX119" fmla="*/ 2347351 w 2989628"/>
              <a:gd name="connsiteY119" fmla="*/ 405760 h 1886209"/>
              <a:gd name="connsiteX120" fmla="*/ 2362591 w 2989628"/>
              <a:gd name="connsiteY120" fmla="*/ 443860 h 1886209"/>
              <a:gd name="connsiteX121" fmla="*/ 2370211 w 2989628"/>
              <a:gd name="connsiteY121" fmla="*/ 474340 h 1886209"/>
              <a:gd name="connsiteX122" fmla="*/ 2415931 w 2989628"/>
              <a:gd name="connsiteY122" fmla="*/ 550540 h 1886209"/>
              <a:gd name="connsiteX123" fmla="*/ 2431171 w 2989628"/>
              <a:gd name="connsiteY123" fmla="*/ 581020 h 1886209"/>
              <a:gd name="connsiteX124" fmla="*/ 2476891 w 2989628"/>
              <a:gd name="connsiteY124" fmla="*/ 603880 h 1886209"/>
              <a:gd name="connsiteX125" fmla="*/ 2499751 w 2989628"/>
              <a:gd name="connsiteY125" fmla="*/ 619120 h 1886209"/>
              <a:gd name="connsiteX126" fmla="*/ 2537851 w 2989628"/>
              <a:gd name="connsiteY126" fmla="*/ 626740 h 1886209"/>
              <a:gd name="connsiteX127" fmla="*/ 2560711 w 2989628"/>
              <a:gd name="connsiteY127" fmla="*/ 634360 h 1886209"/>
              <a:gd name="connsiteX128" fmla="*/ 2591191 w 2989628"/>
              <a:gd name="connsiteY128" fmla="*/ 680080 h 1886209"/>
              <a:gd name="connsiteX129" fmla="*/ 2583571 w 2989628"/>
              <a:gd name="connsiteY129" fmla="*/ 702940 h 1886209"/>
              <a:gd name="connsiteX130" fmla="*/ 2575951 w 2989628"/>
              <a:gd name="connsiteY130" fmla="*/ 756280 h 1886209"/>
              <a:gd name="connsiteX131" fmla="*/ 2560711 w 2989628"/>
              <a:gd name="connsiteY131" fmla="*/ 802000 h 1886209"/>
              <a:gd name="connsiteX132" fmla="*/ 2568331 w 2989628"/>
              <a:gd name="connsiteY132" fmla="*/ 931540 h 1886209"/>
              <a:gd name="connsiteX133" fmla="*/ 2583571 w 2989628"/>
              <a:gd name="connsiteY133" fmla="*/ 984880 h 1886209"/>
              <a:gd name="connsiteX134" fmla="*/ 2614051 w 2989628"/>
              <a:gd name="connsiteY134" fmla="*/ 1030600 h 1886209"/>
              <a:gd name="connsiteX135" fmla="*/ 2621671 w 2989628"/>
              <a:gd name="connsiteY135" fmla="*/ 1053460 h 1886209"/>
              <a:gd name="connsiteX136" fmla="*/ 2636911 w 2989628"/>
              <a:gd name="connsiteY136" fmla="*/ 1076320 h 1886209"/>
              <a:gd name="connsiteX137" fmla="*/ 2682631 w 2989628"/>
              <a:gd name="connsiteY137" fmla="*/ 1129660 h 1886209"/>
              <a:gd name="connsiteX138" fmla="*/ 2690251 w 2989628"/>
              <a:gd name="connsiteY138" fmla="*/ 1152520 h 1886209"/>
              <a:gd name="connsiteX139" fmla="*/ 2667391 w 2989628"/>
              <a:gd name="connsiteY139" fmla="*/ 1198240 h 1886209"/>
              <a:gd name="connsiteX140" fmla="*/ 2659771 w 2989628"/>
              <a:gd name="connsiteY140" fmla="*/ 1221100 h 1886209"/>
              <a:gd name="connsiteX141" fmla="*/ 2644531 w 2989628"/>
              <a:gd name="connsiteY141" fmla="*/ 1251580 h 1886209"/>
              <a:gd name="connsiteX142" fmla="*/ 2636911 w 2989628"/>
              <a:gd name="connsiteY142" fmla="*/ 1335400 h 1886209"/>
              <a:gd name="connsiteX143" fmla="*/ 2644531 w 2989628"/>
              <a:gd name="connsiteY143" fmla="*/ 1449700 h 1886209"/>
              <a:gd name="connsiteX144" fmla="*/ 2652151 w 2989628"/>
              <a:gd name="connsiteY144" fmla="*/ 1472560 h 1886209"/>
              <a:gd name="connsiteX145" fmla="*/ 2667391 w 2989628"/>
              <a:gd name="connsiteY145" fmla="*/ 1510660 h 1886209"/>
              <a:gd name="connsiteX146" fmla="*/ 2675011 w 2989628"/>
              <a:gd name="connsiteY146" fmla="*/ 1533520 h 1886209"/>
              <a:gd name="connsiteX147" fmla="*/ 2690251 w 2989628"/>
              <a:gd name="connsiteY147" fmla="*/ 1556380 h 1886209"/>
              <a:gd name="connsiteX148" fmla="*/ 2751211 w 2989628"/>
              <a:gd name="connsiteY148" fmla="*/ 1632580 h 1886209"/>
              <a:gd name="connsiteX149" fmla="*/ 2766451 w 2989628"/>
              <a:gd name="connsiteY149" fmla="*/ 1655440 h 1886209"/>
              <a:gd name="connsiteX150" fmla="*/ 2865511 w 2989628"/>
              <a:gd name="connsiteY150" fmla="*/ 1769740 h 1886209"/>
              <a:gd name="connsiteX151" fmla="*/ 2880751 w 2989628"/>
              <a:gd name="connsiteY151" fmla="*/ 1792600 h 1886209"/>
              <a:gd name="connsiteX152" fmla="*/ 2926471 w 2989628"/>
              <a:gd name="connsiteY152" fmla="*/ 1838320 h 1886209"/>
              <a:gd name="connsiteX153" fmla="*/ 2949331 w 2989628"/>
              <a:gd name="connsiteY153" fmla="*/ 1884040 h 1886209"/>
              <a:gd name="connsiteX0" fmla="*/ 2949331 w 2989628"/>
              <a:gd name="connsiteY0" fmla="*/ 1859280 h 1861449"/>
              <a:gd name="connsiteX1" fmla="*/ 2354971 w 2989628"/>
              <a:gd name="connsiteY1" fmla="*/ 1851660 h 1861449"/>
              <a:gd name="connsiteX2" fmla="*/ 2324491 w 2989628"/>
              <a:gd name="connsiteY2" fmla="*/ 1844040 h 1861449"/>
              <a:gd name="connsiteX3" fmla="*/ 1806331 w 2989628"/>
              <a:gd name="connsiteY3" fmla="*/ 1836420 h 1861449"/>
              <a:gd name="connsiteX4" fmla="*/ 1387231 w 2989628"/>
              <a:gd name="connsiteY4" fmla="*/ 1828800 h 1861449"/>
              <a:gd name="connsiteX5" fmla="*/ 1211971 w 2989628"/>
              <a:gd name="connsiteY5" fmla="*/ 1813560 h 1861449"/>
              <a:gd name="connsiteX6" fmla="*/ 808111 w 2989628"/>
              <a:gd name="connsiteY6" fmla="*/ 1821180 h 1861449"/>
              <a:gd name="connsiteX7" fmla="*/ 777631 w 2989628"/>
              <a:gd name="connsiteY7" fmla="*/ 1828800 h 1861449"/>
              <a:gd name="connsiteX8" fmla="*/ 716671 w 2989628"/>
              <a:gd name="connsiteY8" fmla="*/ 1836420 h 1861449"/>
              <a:gd name="connsiteX9" fmla="*/ 678571 w 2989628"/>
              <a:gd name="connsiteY9" fmla="*/ 1844040 h 1861449"/>
              <a:gd name="connsiteX10" fmla="*/ 274711 w 2989628"/>
              <a:gd name="connsiteY10" fmla="*/ 1836420 h 1861449"/>
              <a:gd name="connsiteX11" fmla="*/ 251851 w 2989628"/>
              <a:gd name="connsiteY11" fmla="*/ 1828800 h 1861449"/>
              <a:gd name="connsiteX12" fmla="*/ 198511 w 2989628"/>
              <a:gd name="connsiteY12" fmla="*/ 1813560 h 1861449"/>
              <a:gd name="connsiteX13" fmla="*/ 61351 w 2989628"/>
              <a:gd name="connsiteY13" fmla="*/ 1805940 h 1861449"/>
              <a:gd name="connsiteX14" fmla="*/ 391 w 2989628"/>
              <a:gd name="connsiteY14" fmla="*/ 1790700 h 1861449"/>
              <a:gd name="connsiteX15" fmla="*/ 15631 w 2989628"/>
              <a:gd name="connsiteY15" fmla="*/ 1737360 h 1861449"/>
              <a:gd name="connsiteX16" fmla="*/ 46111 w 2989628"/>
              <a:gd name="connsiteY16" fmla="*/ 1691640 h 1861449"/>
              <a:gd name="connsiteX17" fmla="*/ 61351 w 2989628"/>
              <a:gd name="connsiteY17" fmla="*/ 1668780 h 1861449"/>
              <a:gd name="connsiteX18" fmla="*/ 68971 w 2989628"/>
              <a:gd name="connsiteY18" fmla="*/ 1645920 h 1861449"/>
              <a:gd name="connsiteX19" fmla="*/ 61351 w 2989628"/>
              <a:gd name="connsiteY19" fmla="*/ 1577340 h 1861449"/>
              <a:gd name="connsiteX20" fmla="*/ 68971 w 2989628"/>
              <a:gd name="connsiteY20" fmla="*/ 1546860 h 1861449"/>
              <a:gd name="connsiteX21" fmla="*/ 84211 w 2989628"/>
              <a:gd name="connsiteY21" fmla="*/ 1524000 h 1861449"/>
              <a:gd name="connsiteX22" fmla="*/ 99451 w 2989628"/>
              <a:gd name="connsiteY22" fmla="*/ 1447800 h 1861449"/>
              <a:gd name="connsiteX23" fmla="*/ 107071 w 2989628"/>
              <a:gd name="connsiteY23" fmla="*/ 1424940 h 1861449"/>
              <a:gd name="connsiteX24" fmla="*/ 122311 w 2989628"/>
              <a:gd name="connsiteY24" fmla="*/ 1402080 h 1861449"/>
              <a:gd name="connsiteX25" fmla="*/ 168031 w 2989628"/>
              <a:gd name="connsiteY25" fmla="*/ 1371600 h 1861449"/>
              <a:gd name="connsiteX26" fmla="*/ 221371 w 2989628"/>
              <a:gd name="connsiteY26" fmla="*/ 1363980 h 1861449"/>
              <a:gd name="connsiteX27" fmla="*/ 244231 w 2989628"/>
              <a:gd name="connsiteY27" fmla="*/ 1356360 h 1861449"/>
              <a:gd name="connsiteX28" fmla="*/ 289951 w 2989628"/>
              <a:gd name="connsiteY28" fmla="*/ 1318260 h 1861449"/>
              <a:gd name="connsiteX29" fmla="*/ 305191 w 2989628"/>
              <a:gd name="connsiteY29" fmla="*/ 1295400 h 1861449"/>
              <a:gd name="connsiteX30" fmla="*/ 328051 w 2989628"/>
              <a:gd name="connsiteY30" fmla="*/ 1272540 h 1861449"/>
              <a:gd name="connsiteX31" fmla="*/ 343291 w 2989628"/>
              <a:gd name="connsiteY31" fmla="*/ 1249680 h 1861449"/>
              <a:gd name="connsiteX32" fmla="*/ 389011 w 2989628"/>
              <a:gd name="connsiteY32" fmla="*/ 1226820 h 1861449"/>
              <a:gd name="connsiteX33" fmla="*/ 442351 w 2989628"/>
              <a:gd name="connsiteY33" fmla="*/ 1188720 h 1861449"/>
              <a:gd name="connsiteX34" fmla="*/ 449971 w 2989628"/>
              <a:gd name="connsiteY34" fmla="*/ 1165860 h 1861449"/>
              <a:gd name="connsiteX35" fmla="*/ 488071 w 2989628"/>
              <a:gd name="connsiteY35" fmla="*/ 1120140 h 1861449"/>
              <a:gd name="connsiteX36" fmla="*/ 503311 w 2989628"/>
              <a:gd name="connsiteY36" fmla="*/ 1005840 h 1861449"/>
              <a:gd name="connsiteX37" fmla="*/ 510931 w 2989628"/>
              <a:gd name="connsiteY37" fmla="*/ 982980 h 1861449"/>
              <a:gd name="connsiteX38" fmla="*/ 549031 w 2989628"/>
              <a:gd name="connsiteY38" fmla="*/ 967740 h 1861449"/>
              <a:gd name="connsiteX39" fmla="*/ 602371 w 2989628"/>
              <a:gd name="connsiteY39" fmla="*/ 975360 h 1861449"/>
              <a:gd name="connsiteX40" fmla="*/ 617611 w 2989628"/>
              <a:gd name="connsiteY40" fmla="*/ 998220 h 1861449"/>
              <a:gd name="connsiteX41" fmla="*/ 619824 w 2989628"/>
              <a:gd name="connsiteY41" fmla="*/ 1061947 h 1861449"/>
              <a:gd name="connsiteX42" fmla="*/ 652762 w 2989628"/>
              <a:gd name="connsiteY42" fmla="*/ 1043478 h 1861449"/>
              <a:gd name="connsiteX43" fmla="*/ 679307 w 2989628"/>
              <a:gd name="connsiteY43" fmla="*/ 1035197 h 1861449"/>
              <a:gd name="connsiteX44" fmla="*/ 693811 w 2989628"/>
              <a:gd name="connsiteY44" fmla="*/ 960120 h 1861449"/>
              <a:gd name="connsiteX45" fmla="*/ 687074 w 2989628"/>
              <a:gd name="connsiteY45" fmla="*/ 921809 h 1861449"/>
              <a:gd name="connsiteX46" fmla="*/ 752068 w 2989628"/>
              <a:gd name="connsiteY46" fmla="*/ 845839 h 1861449"/>
              <a:gd name="connsiteX47" fmla="*/ 747151 w 2989628"/>
              <a:gd name="connsiteY47" fmla="*/ 960120 h 1861449"/>
              <a:gd name="connsiteX48" fmla="*/ 775570 w 2989628"/>
              <a:gd name="connsiteY48" fmla="*/ 976273 h 1861449"/>
              <a:gd name="connsiteX49" fmla="*/ 808111 w 2989628"/>
              <a:gd name="connsiteY49" fmla="*/ 975360 h 1861449"/>
              <a:gd name="connsiteX50" fmla="*/ 830971 w 2989628"/>
              <a:gd name="connsiteY50" fmla="*/ 906780 h 1861449"/>
              <a:gd name="connsiteX51" fmla="*/ 853831 w 2989628"/>
              <a:gd name="connsiteY51" fmla="*/ 891540 h 1861449"/>
              <a:gd name="connsiteX52" fmla="*/ 832109 w 2989628"/>
              <a:gd name="connsiteY52" fmla="*/ 682560 h 1861449"/>
              <a:gd name="connsiteX53" fmla="*/ 853831 w 2989628"/>
              <a:gd name="connsiteY53" fmla="*/ 632460 h 1861449"/>
              <a:gd name="connsiteX54" fmla="*/ 876691 w 2989628"/>
              <a:gd name="connsiteY54" fmla="*/ 624840 h 1861449"/>
              <a:gd name="connsiteX55" fmla="*/ 914791 w 2989628"/>
              <a:gd name="connsiteY55" fmla="*/ 632460 h 1861449"/>
              <a:gd name="connsiteX56" fmla="*/ 907171 w 2989628"/>
              <a:gd name="connsiteY56" fmla="*/ 678180 h 1861449"/>
              <a:gd name="connsiteX57" fmla="*/ 909138 w 2989628"/>
              <a:gd name="connsiteY57" fmla="*/ 727630 h 1861449"/>
              <a:gd name="connsiteX58" fmla="*/ 906435 w 2989628"/>
              <a:gd name="connsiteY58" fmla="*/ 779346 h 1861449"/>
              <a:gd name="connsiteX59" fmla="*/ 898815 w 2989628"/>
              <a:gd name="connsiteY59" fmla="*/ 845178 h 1861449"/>
              <a:gd name="connsiteX60" fmla="*/ 878904 w 2989628"/>
              <a:gd name="connsiteY60" fmla="*/ 903050 h 1861449"/>
              <a:gd name="connsiteX61" fmla="*/ 891440 w 2989628"/>
              <a:gd name="connsiteY61" fmla="*/ 1012016 h 1861449"/>
              <a:gd name="connsiteX62" fmla="*/ 930025 w 2989628"/>
              <a:gd name="connsiteY62" fmla="*/ 1003734 h 1861449"/>
              <a:gd name="connsiteX63" fmla="*/ 937651 w 2989628"/>
              <a:gd name="connsiteY63" fmla="*/ 982980 h 1861449"/>
              <a:gd name="connsiteX64" fmla="*/ 930031 w 2989628"/>
              <a:gd name="connsiteY64" fmla="*/ 960120 h 1861449"/>
              <a:gd name="connsiteX65" fmla="*/ 977223 w 2989628"/>
              <a:gd name="connsiteY65" fmla="*/ 894467 h 1861449"/>
              <a:gd name="connsiteX66" fmla="*/ 1049984 w 2989628"/>
              <a:gd name="connsiteY66" fmla="*/ 930943 h 1861449"/>
              <a:gd name="connsiteX67" fmla="*/ 1096684 w 2989628"/>
              <a:gd name="connsiteY67" fmla="*/ 922360 h 1861449"/>
              <a:gd name="connsiteX68" fmla="*/ 1129132 w 2989628"/>
              <a:gd name="connsiteY68" fmla="*/ 897054 h 1861449"/>
              <a:gd name="connsiteX69" fmla="*/ 1143391 w 2989628"/>
              <a:gd name="connsiteY69" fmla="*/ 883920 h 1861449"/>
              <a:gd name="connsiteX70" fmla="*/ 1135771 w 2989628"/>
              <a:gd name="connsiteY70" fmla="*/ 822960 h 1861449"/>
              <a:gd name="connsiteX71" fmla="*/ 1108485 w 2989628"/>
              <a:gd name="connsiteY71" fmla="*/ 773028 h 1861449"/>
              <a:gd name="connsiteX72" fmla="*/ 1136931 w 2989628"/>
              <a:gd name="connsiteY72" fmla="*/ 602809 h 1861449"/>
              <a:gd name="connsiteX73" fmla="*/ 1158631 w 2989628"/>
              <a:gd name="connsiteY73" fmla="*/ 556619 h 1861449"/>
              <a:gd name="connsiteX74" fmla="*/ 1159366 w 2989628"/>
              <a:gd name="connsiteY74" fmla="*/ 721634 h 1861449"/>
              <a:gd name="connsiteX75" fmla="*/ 1196731 w 2989628"/>
              <a:gd name="connsiteY75" fmla="*/ 762000 h 1861449"/>
              <a:gd name="connsiteX76" fmla="*/ 1204351 w 2989628"/>
              <a:gd name="connsiteY76" fmla="*/ 776759 h 1861449"/>
              <a:gd name="connsiteX77" fmla="*/ 1239502 w 2989628"/>
              <a:gd name="connsiteY77" fmla="*/ 790054 h 1861449"/>
              <a:gd name="connsiteX78" fmla="*/ 1299972 w 2989628"/>
              <a:gd name="connsiteY78" fmla="*/ 783897 h 1861449"/>
              <a:gd name="connsiteX79" fmla="*/ 1234831 w 2989628"/>
              <a:gd name="connsiteY79" fmla="*/ 914400 h 1861449"/>
              <a:gd name="connsiteX80" fmla="*/ 1250011 w 2989628"/>
              <a:gd name="connsiteY80" fmla="*/ 915974 h 1861449"/>
              <a:gd name="connsiteX81" fmla="*/ 1277602 w 2989628"/>
              <a:gd name="connsiteY81" fmla="*/ 913277 h 1861449"/>
              <a:gd name="connsiteX82" fmla="*/ 1380347 w 2989628"/>
              <a:gd name="connsiteY82" fmla="*/ 937600 h 1861449"/>
              <a:gd name="connsiteX83" fmla="*/ 1425331 w 2989628"/>
              <a:gd name="connsiteY83" fmla="*/ 914400 h 1861449"/>
              <a:gd name="connsiteX84" fmla="*/ 1476212 w 2989628"/>
              <a:gd name="connsiteY84" fmla="*/ 810808 h 1861449"/>
              <a:gd name="connsiteX85" fmla="*/ 1517016 w 2989628"/>
              <a:gd name="connsiteY85" fmla="*/ 758771 h 1861449"/>
              <a:gd name="connsiteX86" fmla="*/ 1580190 w 2989628"/>
              <a:gd name="connsiteY86" fmla="*/ 755362 h 1861449"/>
              <a:gd name="connsiteX87" fmla="*/ 1641639 w 2989628"/>
              <a:gd name="connsiteY87" fmla="*/ 692939 h 1861449"/>
              <a:gd name="connsiteX88" fmla="*/ 1653931 w 2989628"/>
              <a:gd name="connsiteY88" fmla="*/ 297180 h 1861449"/>
              <a:gd name="connsiteX89" fmla="*/ 1623451 w 2989628"/>
              <a:gd name="connsiteY89" fmla="*/ 251460 h 1861449"/>
              <a:gd name="connsiteX90" fmla="*/ 1608211 w 2989628"/>
              <a:gd name="connsiteY90" fmla="*/ 228600 h 1861449"/>
              <a:gd name="connsiteX91" fmla="*/ 1577731 w 2989628"/>
              <a:gd name="connsiteY91" fmla="*/ 175260 h 1861449"/>
              <a:gd name="connsiteX92" fmla="*/ 1585351 w 2989628"/>
              <a:gd name="connsiteY92" fmla="*/ 152400 h 1861449"/>
              <a:gd name="connsiteX93" fmla="*/ 1608211 w 2989628"/>
              <a:gd name="connsiteY93" fmla="*/ 160020 h 1861449"/>
              <a:gd name="connsiteX94" fmla="*/ 1653931 w 2989628"/>
              <a:gd name="connsiteY94" fmla="*/ 182880 h 1861449"/>
              <a:gd name="connsiteX95" fmla="*/ 1669171 w 2989628"/>
              <a:gd name="connsiteY95" fmla="*/ 160020 h 1861449"/>
              <a:gd name="connsiteX96" fmla="*/ 1661551 w 2989628"/>
              <a:gd name="connsiteY96" fmla="*/ 91440 h 1861449"/>
              <a:gd name="connsiteX97" fmla="*/ 1638691 w 2989628"/>
              <a:gd name="connsiteY97" fmla="*/ 76200 h 1861449"/>
              <a:gd name="connsiteX98" fmla="*/ 1615831 w 2989628"/>
              <a:gd name="connsiteY98" fmla="*/ 68580 h 1861449"/>
              <a:gd name="connsiteX99" fmla="*/ 1592971 w 2989628"/>
              <a:gd name="connsiteY99" fmla="*/ 53340 h 1861449"/>
              <a:gd name="connsiteX100" fmla="*/ 1562491 w 2989628"/>
              <a:gd name="connsiteY100" fmla="*/ 38100 h 1861449"/>
              <a:gd name="connsiteX101" fmla="*/ 1638691 w 2989628"/>
              <a:gd name="connsiteY101" fmla="*/ 0 h 1861449"/>
              <a:gd name="connsiteX102" fmla="*/ 1692031 w 2989628"/>
              <a:gd name="connsiteY102" fmla="*/ 38100 h 1861449"/>
              <a:gd name="connsiteX103" fmla="*/ 1722511 w 2989628"/>
              <a:gd name="connsiteY103" fmla="*/ 45720 h 1861449"/>
              <a:gd name="connsiteX104" fmla="*/ 1737751 w 2989628"/>
              <a:gd name="connsiteY104" fmla="*/ 68580 h 1861449"/>
              <a:gd name="connsiteX105" fmla="*/ 1760611 w 2989628"/>
              <a:gd name="connsiteY105" fmla="*/ 91440 h 1861449"/>
              <a:gd name="connsiteX106" fmla="*/ 1768231 w 2989628"/>
              <a:gd name="connsiteY106" fmla="*/ 114300 h 1861449"/>
              <a:gd name="connsiteX107" fmla="*/ 1791091 w 2989628"/>
              <a:gd name="connsiteY107" fmla="*/ 137160 h 1861449"/>
              <a:gd name="connsiteX108" fmla="*/ 1806331 w 2989628"/>
              <a:gd name="connsiteY108" fmla="*/ 160020 h 1861449"/>
              <a:gd name="connsiteX109" fmla="*/ 1829191 w 2989628"/>
              <a:gd name="connsiteY109" fmla="*/ 167640 h 1861449"/>
              <a:gd name="connsiteX110" fmla="*/ 1882531 w 2989628"/>
              <a:gd name="connsiteY110" fmla="*/ 190500 h 1861449"/>
              <a:gd name="connsiteX111" fmla="*/ 1905391 w 2989628"/>
              <a:gd name="connsiteY111" fmla="*/ 205740 h 1861449"/>
              <a:gd name="connsiteX112" fmla="*/ 1928251 w 2989628"/>
              <a:gd name="connsiteY112" fmla="*/ 213360 h 1861449"/>
              <a:gd name="connsiteX113" fmla="*/ 2233051 w 2989628"/>
              <a:gd name="connsiteY113" fmla="*/ 236220 h 1861449"/>
              <a:gd name="connsiteX114" fmla="*/ 2278771 w 2989628"/>
              <a:gd name="connsiteY114" fmla="*/ 274320 h 1861449"/>
              <a:gd name="connsiteX115" fmla="*/ 2301631 w 2989628"/>
              <a:gd name="connsiteY115" fmla="*/ 281940 h 1861449"/>
              <a:gd name="connsiteX116" fmla="*/ 2324491 w 2989628"/>
              <a:gd name="connsiteY116" fmla="*/ 304800 h 1861449"/>
              <a:gd name="connsiteX117" fmla="*/ 2332111 w 2989628"/>
              <a:gd name="connsiteY117" fmla="*/ 335280 h 1861449"/>
              <a:gd name="connsiteX118" fmla="*/ 2347351 w 2989628"/>
              <a:gd name="connsiteY118" fmla="*/ 381000 h 1861449"/>
              <a:gd name="connsiteX119" fmla="*/ 2362591 w 2989628"/>
              <a:gd name="connsiteY119" fmla="*/ 419100 h 1861449"/>
              <a:gd name="connsiteX120" fmla="*/ 2370211 w 2989628"/>
              <a:gd name="connsiteY120" fmla="*/ 449580 h 1861449"/>
              <a:gd name="connsiteX121" fmla="*/ 2415931 w 2989628"/>
              <a:gd name="connsiteY121" fmla="*/ 525780 h 1861449"/>
              <a:gd name="connsiteX122" fmla="*/ 2431171 w 2989628"/>
              <a:gd name="connsiteY122" fmla="*/ 556260 h 1861449"/>
              <a:gd name="connsiteX123" fmla="*/ 2476891 w 2989628"/>
              <a:gd name="connsiteY123" fmla="*/ 579120 h 1861449"/>
              <a:gd name="connsiteX124" fmla="*/ 2499751 w 2989628"/>
              <a:gd name="connsiteY124" fmla="*/ 594360 h 1861449"/>
              <a:gd name="connsiteX125" fmla="*/ 2537851 w 2989628"/>
              <a:gd name="connsiteY125" fmla="*/ 601980 h 1861449"/>
              <a:gd name="connsiteX126" fmla="*/ 2560711 w 2989628"/>
              <a:gd name="connsiteY126" fmla="*/ 609600 h 1861449"/>
              <a:gd name="connsiteX127" fmla="*/ 2591191 w 2989628"/>
              <a:gd name="connsiteY127" fmla="*/ 655320 h 1861449"/>
              <a:gd name="connsiteX128" fmla="*/ 2583571 w 2989628"/>
              <a:gd name="connsiteY128" fmla="*/ 678180 h 1861449"/>
              <a:gd name="connsiteX129" fmla="*/ 2575951 w 2989628"/>
              <a:gd name="connsiteY129" fmla="*/ 731520 h 1861449"/>
              <a:gd name="connsiteX130" fmla="*/ 2560711 w 2989628"/>
              <a:gd name="connsiteY130" fmla="*/ 777240 h 1861449"/>
              <a:gd name="connsiteX131" fmla="*/ 2568331 w 2989628"/>
              <a:gd name="connsiteY131" fmla="*/ 906780 h 1861449"/>
              <a:gd name="connsiteX132" fmla="*/ 2583571 w 2989628"/>
              <a:gd name="connsiteY132" fmla="*/ 960120 h 1861449"/>
              <a:gd name="connsiteX133" fmla="*/ 2614051 w 2989628"/>
              <a:gd name="connsiteY133" fmla="*/ 1005840 h 1861449"/>
              <a:gd name="connsiteX134" fmla="*/ 2621671 w 2989628"/>
              <a:gd name="connsiteY134" fmla="*/ 1028700 h 1861449"/>
              <a:gd name="connsiteX135" fmla="*/ 2636911 w 2989628"/>
              <a:gd name="connsiteY135" fmla="*/ 1051560 h 1861449"/>
              <a:gd name="connsiteX136" fmla="*/ 2682631 w 2989628"/>
              <a:gd name="connsiteY136" fmla="*/ 1104900 h 1861449"/>
              <a:gd name="connsiteX137" fmla="*/ 2690251 w 2989628"/>
              <a:gd name="connsiteY137" fmla="*/ 1127760 h 1861449"/>
              <a:gd name="connsiteX138" fmla="*/ 2667391 w 2989628"/>
              <a:gd name="connsiteY138" fmla="*/ 1173480 h 1861449"/>
              <a:gd name="connsiteX139" fmla="*/ 2659771 w 2989628"/>
              <a:gd name="connsiteY139" fmla="*/ 1196340 h 1861449"/>
              <a:gd name="connsiteX140" fmla="*/ 2644531 w 2989628"/>
              <a:gd name="connsiteY140" fmla="*/ 1226820 h 1861449"/>
              <a:gd name="connsiteX141" fmla="*/ 2636911 w 2989628"/>
              <a:gd name="connsiteY141" fmla="*/ 1310640 h 1861449"/>
              <a:gd name="connsiteX142" fmla="*/ 2644531 w 2989628"/>
              <a:gd name="connsiteY142" fmla="*/ 1424940 h 1861449"/>
              <a:gd name="connsiteX143" fmla="*/ 2652151 w 2989628"/>
              <a:gd name="connsiteY143" fmla="*/ 1447800 h 1861449"/>
              <a:gd name="connsiteX144" fmla="*/ 2667391 w 2989628"/>
              <a:gd name="connsiteY144" fmla="*/ 1485900 h 1861449"/>
              <a:gd name="connsiteX145" fmla="*/ 2675011 w 2989628"/>
              <a:gd name="connsiteY145" fmla="*/ 1508760 h 1861449"/>
              <a:gd name="connsiteX146" fmla="*/ 2690251 w 2989628"/>
              <a:gd name="connsiteY146" fmla="*/ 1531620 h 1861449"/>
              <a:gd name="connsiteX147" fmla="*/ 2751211 w 2989628"/>
              <a:gd name="connsiteY147" fmla="*/ 1607820 h 1861449"/>
              <a:gd name="connsiteX148" fmla="*/ 2766451 w 2989628"/>
              <a:gd name="connsiteY148" fmla="*/ 1630680 h 1861449"/>
              <a:gd name="connsiteX149" fmla="*/ 2865511 w 2989628"/>
              <a:gd name="connsiteY149" fmla="*/ 1744980 h 1861449"/>
              <a:gd name="connsiteX150" fmla="*/ 2880751 w 2989628"/>
              <a:gd name="connsiteY150" fmla="*/ 1767840 h 1861449"/>
              <a:gd name="connsiteX151" fmla="*/ 2926471 w 2989628"/>
              <a:gd name="connsiteY151" fmla="*/ 1813560 h 1861449"/>
              <a:gd name="connsiteX152" fmla="*/ 2949331 w 2989628"/>
              <a:gd name="connsiteY152" fmla="*/ 1859280 h 1861449"/>
              <a:gd name="connsiteX0" fmla="*/ 2949331 w 2989628"/>
              <a:gd name="connsiteY0" fmla="*/ 1859280 h 1861449"/>
              <a:gd name="connsiteX1" fmla="*/ 2354971 w 2989628"/>
              <a:gd name="connsiteY1" fmla="*/ 1851660 h 1861449"/>
              <a:gd name="connsiteX2" fmla="*/ 2324491 w 2989628"/>
              <a:gd name="connsiteY2" fmla="*/ 1844040 h 1861449"/>
              <a:gd name="connsiteX3" fmla="*/ 1806331 w 2989628"/>
              <a:gd name="connsiteY3" fmla="*/ 1836420 h 1861449"/>
              <a:gd name="connsiteX4" fmla="*/ 1387231 w 2989628"/>
              <a:gd name="connsiteY4" fmla="*/ 1828800 h 1861449"/>
              <a:gd name="connsiteX5" fmla="*/ 1211971 w 2989628"/>
              <a:gd name="connsiteY5" fmla="*/ 1813560 h 1861449"/>
              <a:gd name="connsiteX6" fmla="*/ 808111 w 2989628"/>
              <a:gd name="connsiteY6" fmla="*/ 1821180 h 1861449"/>
              <a:gd name="connsiteX7" fmla="*/ 777631 w 2989628"/>
              <a:gd name="connsiteY7" fmla="*/ 1828800 h 1861449"/>
              <a:gd name="connsiteX8" fmla="*/ 716671 w 2989628"/>
              <a:gd name="connsiteY8" fmla="*/ 1836420 h 1861449"/>
              <a:gd name="connsiteX9" fmla="*/ 678571 w 2989628"/>
              <a:gd name="connsiteY9" fmla="*/ 1844040 h 1861449"/>
              <a:gd name="connsiteX10" fmla="*/ 274711 w 2989628"/>
              <a:gd name="connsiteY10" fmla="*/ 1836420 h 1861449"/>
              <a:gd name="connsiteX11" fmla="*/ 251851 w 2989628"/>
              <a:gd name="connsiteY11" fmla="*/ 1828800 h 1861449"/>
              <a:gd name="connsiteX12" fmla="*/ 198511 w 2989628"/>
              <a:gd name="connsiteY12" fmla="*/ 1813560 h 1861449"/>
              <a:gd name="connsiteX13" fmla="*/ 61351 w 2989628"/>
              <a:gd name="connsiteY13" fmla="*/ 1805940 h 1861449"/>
              <a:gd name="connsiteX14" fmla="*/ 391 w 2989628"/>
              <a:gd name="connsiteY14" fmla="*/ 1790700 h 1861449"/>
              <a:gd name="connsiteX15" fmla="*/ 15631 w 2989628"/>
              <a:gd name="connsiteY15" fmla="*/ 1737360 h 1861449"/>
              <a:gd name="connsiteX16" fmla="*/ 46111 w 2989628"/>
              <a:gd name="connsiteY16" fmla="*/ 1691640 h 1861449"/>
              <a:gd name="connsiteX17" fmla="*/ 61351 w 2989628"/>
              <a:gd name="connsiteY17" fmla="*/ 1668780 h 1861449"/>
              <a:gd name="connsiteX18" fmla="*/ 68971 w 2989628"/>
              <a:gd name="connsiteY18" fmla="*/ 1645920 h 1861449"/>
              <a:gd name="connsiteX19" fmla="*/ 61351 w 2989628"/>
              <a:gd name="connsiteY19" fmla="*/ 1577340 h 1861449"/>
              <a:gd name="connsiteX20" fmla="*/ 68971 w 2989628"/>
              <a:gd name="connsiteY20" fmla="*/ 1546860 h 1861449"/>
              <a:gd name="connsiteX21" fmla="*/ 84211 w 2989628"/>
              <a:gd name="connsiteY21" fmla="*/ 1524000 h 1861449"/>
              <a:gd name="connsiteX22" fmla="*/ 99451 w 2989628"/>
              <a:gd name="connsiteY22" fmla="*/ 1447800 h 1861449"/>
              <a:gd name="connsiteX23" fmla="*/ 107071 w 2989628"/>
              <a:gd name="connsiteY23" fmla="*/ 1424940 h 1861449"/>
              <a:gd name="connsiteX24" fmla="*/ 122311 w 2989628"/>
              <a:gd name="connsiteY24" fmla="*/ 1402080 h 1861449"/>
              <a:gd name="connsiteX25" fmla="*/ 168031 w 2989628"/>
              <a:gd name="connsiteY25" fmla="*/ 1371600 h 1861449"/>
              <a:gd name="connsiteX26" fmla="*/ 221371 w 2989628"/>
              <a:gd name="connsiteY26" fmla="*/ 1363980 h 1861449"/>
              <a:gd name="connsiteX27" fmla="*/ 244231 w 2989628"/>
              <a:gd name="connsiteY27" fmla="*/ 1356360 h 1861449"/>
              <a:gd name="connsiteX28" fmla="*/ 289951 w 2989628"/>
              <a:gd name="connsiteY28" fmla="*/ 1318260 h 1861449"/>
              <a:gd name="connsiteX29" fmla="*/ 305191 w 2989628"/>
              <a:gd name="connsiteY29" fmla="*/ 1295400 h 1861449"/>
              <a:gd name="connsiteX30" fmla="*/ 328051 w 2989628"/>
              <a:gd name="connsiteY30" fmla="*/ 1272540 h 1861449"/>
              <a:gd name="connsiteX31" fmla="*/ 343291 w 2989628"/>
              <a:gd name="connsiteY31" fmla="*/ 1249680 h 1861449"/>
              <a:gd name="connsiteX32" fmla="*/ 389011 w 2989628"/>
              <a:gd name="connsiteY32" fmla="*/ 1226820 h 1861449"/>
              <a:gd name="connsiteX33" fmla="*/ 442351 w 2989628"/>
              <a:gd name="connsiteY33" fmla="*/ 1188720 h 1861449"/>
              <a:gd name="connsiteX34" fmla="*/ 449971 w 2989628"/>
              <a:gd name="connsiteY34" fmla="*/ 1165860 h 1861449"/>
              <a:gd name="connsiteX35" fmla="*/ 488071 w 2989628"/>
              <a:gd name="connsiteY35" fmla="*/ 1120140 h 1861449"/>
              <a:gd name="connsiteX36" fmla="*/ 503311 w 2989628"/>
              <a:gd name="connsiteY36" fmla="*/ 1005840 h 1861449"/>
              <a:gd name="connsiteX37" fmla="*/ 510931 w 2989628"/>
              <a:gd name="connsiteY37" fmla="*/ 982980 h 1861449"/>
              <a:gd name="connsiteX38" fmla="*/ 549031 w 2989628"/>
              <a:gd name="connsiteY38" fmla="*/ 967740 h 1861449"/>
              <a:gd name="connsiteX39" fmla="*/ 602371 w 2989628"/>
              <a:gd name="connsiteY39" fmla="*/ 975360 h 1861449"/>
              <a:gd name="connsiteX40" fmla="*/ 617611 w 2989628"/>
              <a:gd name="connsiteY40" fmla="*/ 998220 h 1861449"/>
              <a:gd name="connsiteX41" fmla="*/ 619824 w 2989628"/>
              <a:gd name="connsiteY41" fmla="*/ 1061947 h 1861449"/>
              <a:gd name="connsiteX42" fmla="*/ 652762 w 2989628"/>
              <a:gd name="connsiteY42" fmla="*/ 1043478 h 1861449"/>
              <a:gd name="connsiteX43" fmla="*/ 679307 w 2989628"/>
              <a:gd name="connsiteY43" fmla="*/ 1035197 h 1861449"/>
              <a:gd name="connsiteX44" fmla="*/ 693811 w 2989628"/>
              <a:gd name="connsiteY44" fmla="*/ 960120 h 1861449"/>
              <a:gd name="connsiteX45" fmla="*/ 687074 w 2989628"/>
              <a:gd name="connsiteY45" fmla="*/ 921809 h 1861449"/>
              <a:gd name="connsiteX46" fmla="*/ 752068 w 2989628"/>
              <a:gd name="connsiteY46" fmla="*/ 845839 h 1861449"/>
              <a:gd name="connsiteX47" fmla="*/ 747151 w 2989628"/>
              <a:gd name="connsiteY47" fmla="*/ 960120 h 1861449"/>
              <a:gd name="connsiteX48" fmla="*/ 775570 w 2989628"/>
              <a:gd name="connsiteY48" fmla="*/ 976273 h 1861449"/>
              <a:gd name="connsiteX49" fmla="*/ 808111 w 2989628"/>
              <a:gd name="connsiteY49" fmla="*/ 975360 h 1861449"/>
              <a:gd name="connsiteX50" fmla="*/ 830971 w 2989628"/>
              <a:gd name="connsiteY50" fmla="*/ 906780 h 1861449"/>
              <a:gd name="connsiteX51" fmla="*/ 853831 w 2989628"/>
              <a:gd name="connsiteY51" fmla="*/ 891540 h 1861449"/>
              <a:gd name="connsiteX52" fmla="*/ 832109 w 2989628"/>
              <a:gd name="connsiteY52" fmla="*/ 682560 h 1861449"/>
              <a:gd name="connsiteX53" fmla="*/ 853831 w 2989628"/>
              <a:gd name="connsiteY53" fmla="*/ 632460 h 1861449"/>
              <a:gd name="connsiteX54" fmla="*/ 876691 w 2989628"/>
              <a:gd name="connsiteY54" fmla="*/ 624840 h 1861449"/>
              <a:gd name="connsiteX55" fmla="*/ 914791 w 2989628"/>
              <a:gd name="connsiteY55" fmla="*/ 632460 h 1861449"/>
              <a:gd name="connsiteX56" fmla="*/ 907171 w 2989628"/>
              <a:gd name="connsiteY56" fmla="*/ 678180 h 1861449"/>
              <a:gd name="connsiteX57" fmla="*/ 909138 w 2989628"/>
              <a:gd name="connsiteY57" fmla="*/ 727630 h 1861449"/>
              <a:gd name="connsiteX58" fmla="*/ 906435 w 2989628"/>
              <a:gd name="connsiteY58" fmla="*/ 779346 h 1861449"/>
              <a:gd name="connsiteX59" fmla="*/ 898815 w 2989628"/>
              <a:gd name="connsiteY59" fmla="*/ 845178 h 1861449"/>
              <a:gd name="connsiteX60" fmla="*/ 878904 w 2989628"/>
              <a:gd name="connsiteY60" fmla="*/ 903050 h 1861449"/>
              <a:gd name="connsiteX61" fmla="*/ 891440 w 2989628"/>
              <a:gd name="connsiteY61" fmla="*/ 1012016 h 1861449"/>
              <a:gd name="connsiteX62" fmla="*/ 930025 w 2989628"/>
              <a:gd name="connsiteY62" fmla="*/ 1003734 h 1861449"/>
              <a:gd name="connsiteX63" fmla="*/ 937651 w 2989628"/>
              <a:gd name="connsiteY63" fmla="*/ 982980 h 1861449"/>
              <a:gd name="connsiteX64" fmla="*/ 930031 w 2989628"/>
              <a:gd name="connsiteY64" fmla="*/ 960120 h 1861449"/>
              <a:gd name="connsiteX65" fmla="*/ 977223 w 2989628"/>
              <a:gd name="connsiteY65" fmla="*/ 894467 h 1861449"/>
              <a:gd name="connsiteX66" fmla="*/ 1049984 w 2989628"/>
              <a:gd name="connsiteY66" fmla="*/ 930943 h 1861449"/>
              <a:gd name="connsiteX67" fmla="*/ 1096684 w 2989628"/>
              <a:gd name="connsiteY67" fmla="*/ 922360 h 1861449"/>
              <a:gd name="connsiteX68" fmla="*/ 1129132 w 2989628"/>
              <a:gd name="connsiteY68" fmla="*/ 897054 h 1861449"/>
              <a:gd name="connsiteX69" fmla="*/ 1143391 w 2989628"/>
              <a:gd name="connsiteY69" fmla="*/ 883920 h 1861449"/>
              <a:gd name="connsiteX70" fmla="*/ 1135771 w 2989628"/>
              <a:gd name="connsiteY70" fmla="*/ 822960 h 1861449"/>
              <a:gd name="connsiteX71" fmla="*/ 1108485 w 2989628"/>
              <a:gd name="connsiteY71" fmla="*/ 773028 h 1861449"/>
              <a:gd name="connsiteX72" fmla="*/ 1136931 w 2989628"/>
              <a:gd name="connsiteY72" fmla="*/ 602809 h 1861449"/>
              <a:gd name="connsiteX73" fmla="*/ 1158631 w 2989628"/>
              <a:gd name="connsiteY73" fmla="*/ 556619 h 1861449"/>
              <a:gd name="connsiteX74" fmla="*/ 1159366 w 2989628"/>
              <a:gd name="connsiteY74" fmla="*/ 721634 h 1861449"/>
              <a:gd name="connsiteX75" fmla="*/ 1196731 w 2989628"/>
              <a:gd name="connsiteY75" fmla="*/ 762000 h 1861449"/>
              <a:gd name="connsiteX76" fmla="*/ 1204351 w 2989628"/>
              <a:gd name="connsiteY76" fmla="*/ 776759 h 1861449"/>
              <a:gd name="connsiteX77" fmla="*/ 1239502 w 2989628"/>
              <a:gd name="connsiteY77" fmla="*/ 790054 h 1861449"/>
              <a:gd name="connsiteX78" fmla="*/ 1299972 w 2989628"/>
              <a:gd name="connsiteY78" fmla="*/ 783897 h 1861449"/>
              <a:gd name="connsiteX79" fmla="*/ 1234831 w 2989628"/>
              <a:gd name="connsiteY79" fmla="*/ 914400 h 1861449"/>
              <a:gd name="connsiteX80" fmla="*/ 1250011 w 2989628"/>
              <a:gd name="connsiteY80" fmla="*/ 915974 h 1861449"/>
              <a:gd name="connsiteX81" fmla="*/ 1277602 w 2989628"/>
              <a:gd name="connsiteY81" fmla="*/ 913277 h 1861449"/>
              <a:gd name="connsiteX82" fmla="*/ 1380347 w 2989628"/>
              <a:gd name="connsiteY82" fmla="*/ 937600 h 1861449"/>
              <a:gd name="connsiteX83" fmla="*/ 1425331 w 2989628"/>
              <a:gd name="connsiteY83" fmla="*/ 914400 h 1861449"/>
              <a:gd name="connsiteX84" fmla="*/ 1476212 w 2989628"/>
              <a:gd name="connsiteY84" fmla="*/ 810808 h 1861449"/>
              <a:gd name="connsiteX85" fmla="*/ 1517016 w 2989628"/>
              <a:gd name="connsiteY85" fmla="*/ 758771 h 1861449"/>
              <a:gd name="connsiteX86" fmla="*/ 1580190 w 2989628"/>
              <a:gd name="connsiteY86" fmla="*/ 755362 h 1861449"/>
              <a:gd name="connsiteX87" fmla="*/ 1641639 w 2989628"/>
              <a:gd name="connsiteY87" fmla="*/ 692939 h 1861449"/>
              <a:gd name="connsiteX88" fmla="*/ 1653931 w 2989628"/>
              <a:gd name="connsiteY88" fmla="*/ 297180 h 1861449"/>
              <a:gd name="connsiteX89" fmla="*/ 1623451 w 2989628"/>
              <a:gd name="connsiteY89" fmla="*/ 251460 h 1861449"/>
              <a:gd name="connsiteX90" fmla="*/ 1608211 w 2989628"/>
              <a:gd name="connsiteY90" fmla="*/ 228600 h 1861449"/>
              <a:gd name="connsiteX91" fmla="*/ 1577731 w 2989628"/>
              <a:gd name="connsiteY91" fmla="*/ 175260 h 1861449"/>
              <a:gd name="connsiteX92" fmla="*/ 1585351 w 2989628"/>
              <a:gd name="connsiteY92" fmla="*/ 152400 h 1861449"/>
              <a:gd name="connsiteX93" fmla="*/ 1608211 w 2989628"/>
              <a:gd name="connsiteY93" fmla="*/ 160020 h 1861449"/>
              <a:gd name="connsiteX94" fmla="*/ 1653931 w 2989628"/>
              <a:gd name="connsiteY94" fmla="*/ 182880 h 1861449"/>
              <a:gd name="connsiteX95" fmla="*/ 1669171 w 2989628"/>
              <a:gd name="connsiteY95" fmla="*/ 160020 h 1861449"/>
              <a:gd name="connsiteX96" fmla="*/ 1661551 w 2989628"/>
              <a:gd name="connsiteY96" fmla="*/ 91440 h 1861449"/>
              <a:gd name="connsiteX97" fmla="*/ 1638691 w 2989628"/>
              <a:gd name="connsiteY97" fmla="*/ 76200 h 1861449"/>
              <a:gd name="connsiteX98" fmla="*/ 1615831 w 2989628"/>
              <a:gd name="connsiteY98" fmla="*/ 68580 h 1861449"/>
              <a:gd name="connsiteX99" fmla="*/ 1592971 w 2989628"/>
              <a:gd name="connsiteY99" fmla="*/ 53340 h 1861449"/>
              <a:gd name="connsiteX100" fmla="*/ 1562491 w 2989628"/>
              <a:gd name="connsiteY100" fmla="*/ 38100 h 1861449"/>
              <a:gd name="connsiteX101" fmla="*/ 1638691 w 2989628"/>
              <a:gd name="connsiteY101" fmla="*/ 0 h 1861449"/>
              <a:gd name="connsiteX102" fmla="*/ 1722511 w 2989628"/>
              <a:gd name="connsiteY102" fmla="*/ 45720 h 1861449"/>
              <a:gd name="connsiteX103" fmla="*/ 1737751 w 2989628"/>
              <a:gd name="connsiteY103" fmla="*/ 68580 h 1861449"/>
              <a:gd name="connsiteX104" fmla="*/ 1760611 w 2989628"/>
              <a:gd name="connsiteY104" fmla="*/ 91440 h 1861449"/>
              <a:gd name="connsiteX105" fmla="*/ 1768231 w 2989628"/>
              <a:gd name="connsiteY105" fmla="*/ 114300 h 1861449"/>
              <a:gd name="connsiteX106" fmla="*/ 1791091 w 2989628"/>
              <a:gd name="connsiteY106" fmla="*/ 137160 h 1861449"/>
              <a:gd name="connsiteX107" fmla="*/ 1806331 w 2989628"/>
              <a:gd name="connsiteY107" fmla="*/ 160020 h 1861449"/>
              <a:gd name="connsiteX108" fmla="*/ 1829191 w 2989628"/>
              <a:gd name="connsiteY108" fmla="*/ 167640 h 1861449"/>
              <a:gd name="connsiteX109" fmla="*/ 1882531 w 2989628"/>
              <a:gd name="connsiteY109" fmla="*/ 190500 h 1861449"/>
              <a:gd name="connsiteX110" fmla="*/ 1905391 w 2989628"/>
              <a:gd name="connsiteY110" fmla="*/ 205740 h 1861449"/>
              <a:gd name="connsiteX111" fmla="*/ 1928251 w 2989628"/>
              <a:gd name="connsiteY111" fmla="*/ 213360 h 1861449"/>
              <a:gd name="connsiteX112" fmla="*/ 2233051 w 2989628"/>
              <a:gd name="connsiteY112" fmla="*/ 236220 h 1861449"/>
              <a:gd name="connsiteX113" fmla="*/ 2278771 w 2989628"/>
              <a:gd name="connsiteY113" fmla="*/ 274320 h 1861449"/>
              <a:gd name="connsiteX114" fmla="*/ 2301631 w 2989628"/>
              <a:gd name="connsiteY114" fmla="*/ 281940 h 1861449"/>
              <a:gd name="connsiteX115" fmla="*/ 2324491 w 2989628"/>
              <a:gd name="connsiteY115" fmla="*/ 304800 h 1861449"/>
              <a:gd name="connsiteX116" fmla="*/ 2332111 w 2989628"/>
              <a:gd name="connsiteY116" fmla="*/ 335280 h 1861449"/>
              <a:gd name="connsiteX117" fmla="*/ 2347351 w 2989628"/>
              <a:gd name="connsiteY117" fmla="*/ 381000 h 1861449"/>
              <a:gd name="connsiteX118" fmla="*/ 2362591 w 2989628"/>
              <a:gd name="connsiteY118" fmla="*/ 419100 h 1861449"/>
              <a:gd name="connsiteX119" fmla="*/ 2370211 w 2989628"/>
              <a:gd name="connsiteY119" fmla="*/ 449580 h 1861449"/>
              <a:gd name="connsiteX120" fmla="*/ 2415931 w 2989628"/>
              <a:gd name="connsiteY120" fmla="*/ 525780 h 1861449"/>
              <a:gd name="connsiteX121" fmla="*/ 2431171 w 2989628"/>
              <a:gd name="connsiteY121" fmla="*/ 556260 h 1861449"/>
              <a:gd name="connsiteX122" fmla="*/ 2476891 w 2989628"/>
              <a:gd name="connsiteY122" fmla="*/ 579120 h 1861449"/>
              <a:gd name="connsiteX123" fmla="*/ 2499751 w 2989628"/>
              <a:gd name="connsiteY123" fmla="*/ 594360 h 1861449"/>
              <a:gd name="connsiteX124" fmla="*/ 2537851 w 2989628"/>
              <a:gd name="connsiteY124" fmla="*/ 601980 h 1861449"/>
              <a:gd name="connsiteX125" fmla="*/ 2560711 w 2989628"/>
              <a:gd name="connsiteY125" fmla="*/ 609600 h 1861449"/>
              <a:gd name="connsiteX126" fmla="*/ 2591191 w 2989628"/>
              <a:gd name="connsiteY126" fmla="*/ 655320 h 1861449"/>
              <a:gd name="connsiteX127" fmla="*/ 2583571 w 2989628"/>
              <a:gd name="connsiteY127" fmla="*/ 678180 h 1861449"/>
              <a:gd name="connsiteX128" fmla="*/ 2575951 w 2989628"/>
              <a:gd name="connsiteY128" fmla="*/ 731520 h 1861449"/>
              <a:gd name="connsiteX129" fmla="*/ 2560711 w 2989628"/>
              <a:gd name="connsiteY129" fmla="*/ 777240 h 1861449"/>
              <a:gd name="connsiteX130" fmla="*/ 2568331 w 2989628"/>
              <a:gd name="connsiteY130" fmla="*/ 906780 h 1861449"/>
              <a:gd name="connsiteX131" fmla="*/ 2583571 w 2989628"/>
              <a:gd name="connsiteY131" fmla="*/ 960120 h 1861449"/>
              <a:gd name="connsiteX132" fmla="*/ 2614051 w 2989628"/>
              <a:gd name="connsiteY132" fmla="*/ 1005840 h 1861449"/>
              <a:gd name="connsiteX133" fmla="*/ 2621671 w 2989628"/>
              <a:gd name="connsiteY133" fmla="*/ 1028700 h 1861449"/>
              <a:gd name="connsiteX134" fmla="*/ 2636911 w 2989628"/>
              <a:gd name="connsiteY134" fmla="*/ 1051560 h 1861449"/>
              <a:gd name="connsiteX135" fmla="*/ 2682631 w 2989628"/>
              <a:gd name="connsiteY135" fmla="*/ 1104900 h 1861449"/>
              <a:gd name="connsiteX136" fmla="*/ 2690251 w 2989628"/>
              <a:gd name="connsiteY136" fmla="*/ 1127760 h 1861449"/>
              <a:gd name="connsiteX137" fmla="*/ 2667391 w 2989628"/>
              <a:gd name="connsiteY137" fmla="*/ 1173480 h 1861449"/>
              <a:gd name="connsiteX138" fmla="*/ 2659771 w 2989628"/>
              <a:gd name="connsiteY138" fmla="*/ 1196340 h 1861449"/>
              <a:gd name="connsiteX139" fmla="*/ 2644531 w 2989628"/>
              <a:gd name="connsiteY139" fmla="*/ 1226820 h 1861449"/>
              <a:gd name="connsiteX140" fmla="*/ 2636911 w 2989628"/>
              <a:gd name="connsiteY140" fmla="*/ 1310640 h 1861449"/>
              <a:gd name="connsiteX141" fmla="*/ 2644531 w 2989628"/>
              <a:gd name="connsiteY141" fmla="*/ 1424940 h 1861449"/>
              <a:gd name="connsiteX142" fmla="*/ 2652151 w 2989628"/>
              <a:gd name="connsiteY142" fmla="*/ 1447800 h 1861449"/>
              <a:gd name="connsiteX143" fmla="*/ 2667391 w 2989628"/>
              <a:gd name="connsiteY143" fmla="*/ 1485900 h 1861449"/>
              <a:gd name="connsiteX144" fmla="*/ 2675011 w 2989628"/>
              <a:gd name="connsiteY144" fmla="*/ 1508760 h 1861449"/>
              <a:gd name="connsiteX145" fmla="*/ 2690251 w 2989628"/>
              <a:gd name="connsiteY145" fmla="*/ 1531620 h 1861449"/>
              <a:gd name="connsiteX146" fmla="*/ 2751211 w 2989628"/>
              <a:gd name="connsiteY146" fmla="*/ 1607820 h 1861449"/>
              <a:gd name="connsiteX147" fmla="*/ 2766451 w 2989628"/>
              <a:gd name="connsiteY147" fmla="*/ 1630680 h 1861449"/>
              <a:gd name="connsiteX148" fmla="*/ 2865511 w 2989628"/>
              <a:gd name="connsiteY148" fmla="*/ 1744980 h 1861449"/>
              <a:gd name="connsiteX149" fmla="*/ 2880751 w 2989628"/>
              <a:gd name="connsiteY149" fmla="*/ 1767840 h 1861449"/>
              <a:gd name="connsiteX150" fmla="*/ 2926471 w 2989628"/>
              <a:gd name="connsiteY150" fmla="*/ 1813560 h 1861449"/>
              <a:gd name="connsiteX151" fmla="*/ 2949331 w 2989628"/>
              <a:gd name="connsiteY151" fmla="*/ 1859280 h 1861449"/>
              <a:gd name="connsiteX0" fmla="*/ 2949331 w 2989628"/>
              <a:gd name="connsiteY0" fmla="*/ 1859280 h 1861449"/>
              <a:gd name="connsiteX1" fmla="*/ 2354971 w 2989628"/>
              <a:gd name="connsiteY1" fmla="*/ 1851660 h 1861449"/>
              <a:gd name="connsiteX2" fmla="*/ 2324491 w 2989628"/>
              <a:gd name="connsiteY2" fmla="*/ 1844040 h 1861449"/>
              <a:gd name="connsiteX3" fmla="*/ 1806331 w 2989628"/>
              <a:gd name="connsiteY3" fmla="*/ 1836420 h 1861449"/>
              <a:gd name="connsiteX4" fmla="*/ 1387231 w 2989628"/>
              <a:gd name="connsiteY4" fmla="*/ 1828800 h 1861449"/>
              <a:gd name="connsiteX5" fmla="*/ 1211971 w 2989628"/>
              <a:gd name="connsiteY5" fmla="*/ 1813560 h 1861449"/>
              <a:gd name="connsiteX6" fmla="*/ 808111 w 2989628"/>
              <a:gd name="connsiteY6" fmla="*/ 1821180 h 1861449"/>
              <a:gd name="connsiteX7" fmla="*/ 777631 w 2989628"/>
              <a:gd name="connsiteY7" fmla="*/ 1828800 h 1861449"/>
              <a:gd name="connsiteX8" fmla="*/ 716671 w 2989628"/>
              <a:gd name="connsiteY8" fmla="*/ 1836420 h 1861449"/>
              <a:gd name="connsiteX9" fmla="*/ 678571 w 2989628"/>
              <a:gd name="connsiteY9" fmla="*/ 1844040 h 1861449"/>
              <a:gd name="connsiteX10" fmla="*/ 274711 w 2989628"/>
              <a:gd name="connsiteY10" fmla="*/ 1836420 h 1861449"/>
              <a:gd name="connsiteX11" fmla="*/ 251851 w 2989628"/>
              <a:gd name="connsiteY11" fmla="*/ 1828800 h 1861449"/>
              <a:gd name="connsiteX12" fmla="*/ 198511 w 2989628"/>
              <a:gd name="connsiteY12" fmla="*/ 1813560 h 1861449"/>
              <a:gd name="connsiteX13" fmla="*/ 61351 w 2989628"/>
              <a:gd name="connsiteY13" fmla="*/ 1805940 h 1861449"/>
              <a:gd name="connsiteX14" fmla="*/ 391 w 2989628"/>
              <a:gd name="connsiteY14" fmla="*/ 1790700 h 1861449"/>
              <a:gd name="connsiteX15" fmla="*/ 15631 w 2989628"/>
              <a:gd name="connsiteY15" fmla="*/ 1737360 h 1861449"/>
              <a:gd name="connsiteX16" fmla="*/ 46111 w 2989628"/>
              <a:gd name="connsiteY16" fmla="*/ 1691640 h 1861449"/>
              <a:gd name="connsiteX17" fmla="*/ 61351 w 2989628"/>
              <a:gd name="connsiteY17" fmla="*/ 1668780 h 1861449"/>
              <a:gd name="connsiteX18" fmla="*/ 68971 w 2989628"/>
              <a:gd name="connsiteY18" fmla="*/ 1645920 h 1861449"/>
              <a:gd name="connsiteX19" fmla="*/ 61351 w 2989628"/>
              <a:gd name="connsiteY19" fmla="*/ 1577340 h 1861449"/>
              <a:gd name="connsiteX20" fmla="*/ 68971 w 2989628"/>
              <a:gd name="connsiteY20" fmla="*/ 1546860 h 1861449"/>
              <a:gd name="connsiteX21" fmla="*/ 84211 w 2989628"/>
              <a:gd name="connsiteY21" fmla="*/ 1524000 h 1861449"/>
              <a:gd name="connsiteX22" fmla="*/ 99451 w 2989628"/>
              <a:gd name="connsiteY22" fmla="*/ 1447800 h 1861449"/>
              <a:gd name="connsiteX23" fmla="*/ 107071 w 2989628"/>
              <a:gd name="connsiteY23" fmla="*/ 1424940 h 1861449"/>
              <a:gd name="connsiteX24" fmla="*/ 122311 w 2989628"/>
              <a:gd name="connsiteY24" fmla="*/ 1402080 h 1861449"/>
              <a:gd name="connsiteX25" fmla="*/ 168031 w 2989628"/>
              <a:gd name="connsiteY25" fmla="*/ 1371600 h 1861449"/>
              <a:gd name="connsiteX26" fmla="*/ 221371 w 2989628"/>
              <a:gd name="connsiteY26" fmla="*/ 1363980 h 1861449"/>
              <a:gd name="connsiteX27" fmla="*/ 244231 w 2989628"/>
              <a:gd name="connsiteY27" fmla="*/ 1356360 h 1861449"/>
              <a:gd name="connsiteX28" fmla="*/ 289951 w 2989628"/>
              <a:gd name="connsiteY28" fmla="*/ 1318260 h 1861449"/>
              <a:gd name="connsiteX29" fmla="*/ 305191 w 2989628"/>
              <a:gd name="connsiteY29" fmla="*/ 1295400 h 1861449"/>
              <a:gd name="connsiteX30" fmla="*/ 328051 w 2989628"/>
              <a:gd name="connsiteY30" fmla="*/ 1272540 h 1861449"/>
              <a:gd name="connsiteX31" fmla="*/ 343291 w 2989628"/>
              <a:gd name="connsiteY31" fmla="*/ 1249680 h 1861449"/>
              <a:gd name="connsiteX32" fmla="*/ 389011 w 2989628"/>
              <a:gd name="connsiteY32" fmla="*/ 1226820 h 1861449"/>
              <a:gd name="connsiteX33" fmla="*/ 442351 w 2989628"/>
              <a:gd name="connsiteY33" fmla="*/ 1188720 h 1861449"/>
              <a:gd name="connsiteX34" fmla="*/ 449971 w 2989628"/>
              <a:gd name="connsiteY34" fmla="*/ 1165860 h 1861449"/>
              <a:gd name="connsiteX35" fmla="*/ 488071 w 2989628"/>
              <a:gd name="connsiteY35" fmla="*/ 1120140 h 1861449"/>
              <a:gd name="connsiteX36" fmla="*/ 503311 w 2989628"/>
              <a:gd name="connsiteY36" fmla="*/ 1005840 h 1861449"/>
              <a:gd name="connsiteX37" fmla="*/ 510931 w 2989628"/>
              <a:gd name="connsiteY37" fmla="*/ 982980 h 1861449"/>
              <a:gd name="connsiteX38" fmla="*/ 549031 w 2989628"/>
              <a:gd name="connsiteY38" fmla="*/ 967740 h 1861449"/>
              <a:gd name="connsiteX39" fmla="*/ 602371 w 2989628"/>
              <a:gd name="connsiteY39" fmla="*/ 975360 h 1861449"/>
              <a:gd name="connsiteX40" fmla="*/ 617611 w 2989628"/>
              <a:gd name="connsiteY40" fmla="*/ 998220 h 1861449"/>
              <a:gd name="connsiteX41" fmla="*/ 619824 w 2989628"/>
              <a:gd name="connsiteY41" fmla="*/ 1061947 h 1861449"/>
              <a:gd name="connsiteX42" fmla="*/ 652762 w 2989628"/>
              <a:gd name="connsiteY42" fmla="*/ 1043478 h 1861449"/>
              <a:gd name="connsiteX43" fmla="*/ 679307 w 2989628"/>
              <a:gd name="connsiteY43" fmla="*/ 1035197 h 1861449"/>
              <a:gd name="connsiteX44" fmla="*/ 693811 w 2989628"/>
              <a:gd name="connsiteY44" fmla="*/ 960120 h 1861449"/>
              <a:gd name="connsiteX45" fmla="*/ 687074 w 2989628"/>
              <a:gd name="connsiteY45" fmla="*/ 921809 h 1861449"/>
              <a:gd name="connsiteX46" fmla="*/ 752068 w 2989628"/>
              <a:gd name="connsiteY46" fmla="*/ 845839 h 1861449"/>
              <a:gd name="connsiteX47" fmla="*/ 747151 w 2989628"/>
              <a:gd name="connsiteY47" fmla="*/ 960120 h 1861449"/>
              <a:gd name="connsiteX48" fmla="*/ 775570 w 2989628"/>
              <a:gd name="connsiteY48" fmla="*/ 976273 h 1861449"/>
              <a:gd name="connsiteX49" fmla="*/ 808111 w 2989628"/>
              <a:gd name="connsiteY49" fmla="*/ 975360 h 1861449"/>
              <a:gd name="connsiteX50" fmla="*/ 830971 w 2989628"/>
              <a:gd name="connsiteY50" fmla="*/ 906780 h 1861449"/>
              <a:gd name="connsiteX51" fmla="*/ 853831 w 2989628"/>
              <a:gd name="connsiteY51" fmla="*/ 891540 h 1861449"/>
              <a:gd name="connsiteX52" fmla="*/ 832109 w 2989628"/>
              <a:gd name="connsiteY52" fmla="*/ 682560 h 1861449"/>
              <a:gd name="connsiteX53" fmla="*/ 853831 w 2989628"/>
              <a:gd name="connsiteY53" fmla="*/ 632460 h 1861449"/>
              <a:gd name="connsiteX54" fmla="*/ 876691 w 2989628"/>
              <a:gd name="connsiteY54" fmla="*/ 624840 h 1861449"/>
              <a:gd name="connsiteX55" fmla="*/ 914791 w 2989628"/>
              <a:gd name="connsiteY55" fmla="*/ 632460 h 1861449"/>
              <a:gd name="connsiteX56" fmla="*/ 907171 w 2989628"/>
              <a:gd name="connsiteY56" fmla="*/ 678180 h 1861449"/>
              <a:gd name="connsiteX57" fmla="*/ 909138 w 2989628"/>
              <a:gd name="connsiteY57" fmla="*/ 727630 h 1861449"/>
              <a:gd name="connsiteX58" fmla="*/ 906435 w 2989628"/>
              <a:gd name="connsiteY58" fmla="*/ 779346 h 1861449"/>
              <a:gd name="connsiteX59" fmla="*/ 898815 w 2989628"/>
              <a:gd name="connsiteY59" fmla="*/ 845178 h 1861449"/>
              <a:gd name="connsiteX60" fmla="*/ 878904 w 2989628"/>
              <a:gd name="connsiteY60" fmla="*/ 903050 h 1861449"/>
              <a:gd name="connsiteX61" fmla="*/ 891440 w 2989628"/>
              <a:gd name="connsiteY61" fmla="*/ 1012016 h 1861449"/>
              <a:gd name="connsiteX62" fmla="*/ 930025 w 2989628"/>
              <a:gd name="connsiteY62" fmla="*/ 1003734 h 1861449"/>
              <a:gd name="connsiteX63" fmla="*/ 937651 w 2989628"/>
              <a:gd name="connsiteY63" fmla="*/ 982980 h 1861449"/>
              <a:gd name="connsiteX64" fmla="*/ 930031 w 2989628"/>
              <a:gd name="connsiteY64" fmla="*/ 960120 h 1861449"/>
              <a:gd name="connsiteX65" fmla="*/ 977223 w 2989628"/>
              <a:gd name="connsiteY65" fmla="*/ 894467 h 1861449"/>
              <a:gd name="connsiteX66" fmla="*/ 1049984 w 2989628"/>
              <a:gd name="connsiteY66" fmla="*/ 930943 h 1861449"/>
              <a:gd name="connsiteX67" fmla="*/ 1096684 w 2989628"/>
              <a:gd name="connsiteY67" fmla="*/ 922360 h 1861449"/>
              <a:gd name="connsiteX68" fmla="*/ 1129132 w 2989628"/>
              <a:gd name="connsiteY68" fmla="*/ 897054 h 1861449"/>
              <a:gd name="connsiteX69" fmla="*/ 1143391 w 2989628"/>
              <a:gd name="connsiteY69" fmla="*/ 883920 h 1861449"/>
              <a:gd name="connsiteX70" fmla="*/ 1135771 w 2989628"/>
              <a:gd name="connsiteY70" fmla="*/ 822960 h 1861449"/>
              <a:gd name="connsiteX71" fmla="*/ 1108485 w 2989628"/>
              <a:gd name="connsiteY71" fmla="*/ 773028 h 1861449"/>
              <a:gd name="connsiteX72" fmla="*/ 1136931 w 2989628"/>
              <a:gd name="connsiteY72" fmla="*/ 602809 h 1861449"/>
              <a:gd name="connsiteX73" fmla="*/ 1158631 w 2989628"/>
              <a:gd name="connsiteY73" fmla="*/ 556619 h 1861449"/>
              <a:gd name="connsiteX74" fmla="*/ 1159366 w 2989628"/>
              <a:gd name="connsiteY74" fmla="*/ 721634 h 1861449"/>
              <a:gd name="connsiteX75" fmla="*/ 1196731 w 2989628"/>
              <a:gd name="connsiteY75" fmla="*/ 762000 h 1861449"/>
              <a:gd name="connsiteX76" fmla="*/ 1204351 w 2989628"/>
              <a:gd name="connsiteY76" fmla="*/ 776759 h 1861449"/>
              <a:gd name="connsiteX77" fmla="*/ 1239502 w 2989628"/>
              <a:gd name="connsiteY77" fmla="*/ 790054 h 1861449"/>
              <a:gd name="connsiteX78" fmla="*/ 1299972 w 2989628"/>
              <a:gd name="connsiteY78" fmla="*/ 783897 h 1861449"/>
              <a:gd name="connsiteX79" fmla="*/ 1234831 w 2989628"/>
              <a:gd name="connsiteY79" fmla="*/ 914400 h 1861449"/>
              <a:gd name="connsiteX80" fmla="*/ 1250011 w 2989628"/>
              <a:gd name="connsiteY80" fmla="*/ 915974 h 1861449"/>
              <a:gd name="connsiteX81" fmla="*/ 1277602 w 2989628"/>
              <a:gd name="connsiteY81" fmla="*/ 913277 h 1861449"/>
              <a:gd name="connsiteX82" fmla="*/ 1380347 w 2989628"/>
              <a:gd name="connsiteY82" fmla="*/ 937600 h 1861449"/>
              <a:gd name="connsiteX83" fmla="*/ 1425331 w 2989628"/>
              <a:gd name="connsiteY83" fmla="*/ 914400 h 1861449"/>
              <a:gd name="connsiteX84" fmla="*/ 1476212 w 2989628"/>
              <a:gd name="connsiteY84" fmla="*/ 810808 h 1861449"/>
              <a:gd name="connsiteX85" fmla="*/ 1517016 w 2989628"/>
              <a:gd name="connsiteY85" fmla="*/ 758771 h 1861449"/>
              <a:gd name="connsiteX86" fmla="*/ 1580190 w 2989628"/>
              <a:gd name="connsiteY86" fmla="*/ 755362 h 1861449"/>
              <a:gd name="connsiteX87" fmla="*/ 1641639 w 2989628"/>
              <a:gd name="connsiteY87" fmla="*/ 692939 h 1861449"/>
              <a:gd name="connsiteX88" fmla="*/ 1653931 w 2989628"/>
              <a:gd name="connsiteY88" fmla="*/ 297180 h 1861449"/>
              <a:gd name="connsiteX89" fmla="*/ 1623451 w 2989628"/>
              <a:gd name="connsiteY89" fmla="*/ 251460 h 1861449"/>
              <a:gd name="connsiteX90" fmla="*/ 1608211 w 2989628"/>
              <a:gd name="connsiteY90" fmla="*/ 228600 h 1861449"/>
              <a:gd name="connsiteX91" fmla="*/ 1577731 w 2989628"/>
              <a:gd name="connsiteY91" fmla="*/ 175260 h 1861449"/>
              <a:gd name="connsiteX92" fmla="*/ 1585351 w 2989628"/>
              <a:gd name="connsiteY92" fmla="*/ 152400 h 1861449"/>
              <a:gd name="connsiteX93" fmla="*/ 1608211 w 2989628"/>
              <a:gd name="connsiteY93" fmla="*/ 160020 h 1861449"/>
              <a:gd name="connsiteX94" fmla="*/ 1653931 w 2989628"/>
              <a:gd name="connsiteY94" fmla="*/ 182880 h 1861449"/>
              <a:gd name="connsiteX95" fmla="*/ 1669171 w 2989628"/>
              <a:gd name="connsiteY95" fmla="*/ 160020 h 1861449"/>
              <a:gd name="connsiteX96" fmla="*/ 1661551 w 2989628"/>
              <a:gd name="connsiteY96" fmla="*/ 91440 h 1861449"/>
              <a:gd name="connsiteX97" fmla="*/ 1638691 w 2989628"/>
              <a:gd name="connsiteY97" fmla="*/ 76200 h 1861449"/>
              <a:gd name="connsiteX98" fmla="*/ 1615831 w 2989628"/>
              <a:gd name="connsiteY98" fmla="*/ 68580 h 1861449"/>
              <a:gd name="connsiteX99" fmla="*/ 1592971 w 2989628"/>
              <a:gd name="connsiteY99" fmla="*/ 53340 h 1861449"/>
              <a:gd name="connsiteX100" fmla="*/ 1562491 w 2989628"/>
              <a:gd name="connsiteY100" fmla="*/ 38100 h 1861449"/>
              <a:gd name="connsiteX101" fmla="*/ 1638691 w 2989628"/>
              <a:gd name="connsiteY101" fmla="*/ 0 h 1861449"/>
              <a:gd name="connsiteX102" fmla="*/ 1737751 w 2989628"/>
              <a:gd name="connsiteY102" fmla="*/ 68580 h 1861449"/>
              <a:gd name="connsiteX103" fmla="*/ 1760611 w 2989628"/>
              <a:gd name="connsiteY103" fmla="*/ 91440 h 1861449"/>
              <a:gd name="connsiteX104" fmla="*/ 1768231 w 2989628"/>
              <a:gd name="connsiteY104" fmla="*/ 114300 h 1861449"/>
              <a:gd name="connsiteX105" fmla="*/ 1791091 w 2989628"/>
              <a:gd name="connsiteY105" fmla="*/ 137160 h 1861449"/>
              <a:gd name="connsiteX106" fmla="*/ 1806331 w 2989628"/>
              <a:gd name="connsiteY106" fmla="*/ 160020 h 1861449"/>
              <a:gd name="connsiteX107" fmla="*/ 1829191 w 2989628"/>
              <a:gd name="connsiteY107" fmla="*/ 167640 h 1861449"/>
              <a:gd name="connsiteX108" fmla="*/ 1882531 w 2989628"/>
              <a:gd name="connsiteY108" fmla="*/ 190500 h 1861449"/>
              <a:gd name="connsiteX109" fmla="*/ 1905391 w 2989628"/>
              <a:gd name="connsiteY109" fmla="*/ 205740 h 1861449"/>
              <a:gd name="connsiteX110" fmla="*/ 1928251 w 2989628"/>
              <a:gd name="connsiteY110" fmla="*/ 213360 h 1861449"/>
              <a:gd name="connsiteX111" fmla="*/ 2233051 w 2989628"/>
              <a:gd name="connsiteY111" fmla="*/ 236220 h 1861449"/>
              <a:gd name="connsiteX112" fmla="*/ 2278771 w 2989628"/>
              <a:gd name="connsiteY112" fmla="*/ 274320 h 1861449"/>
              <a:gd name="connsiteX113" fmla="*/ 2301631 w 2989628"/>
              <a:gd name="connsiteY113" fmla="*/ 281940 h 1861449"/>
              <a:gd name="connsiteX114" fmla="*/ 2324491 w 2989628"/>
              <a:gd name="connsiteY114" fmla="*/ 304800 h 1861449"/>
              <a:gd name="connsiteX115" fmla="*/ 2332111 w 2989628"/>
              <a:gd name="connsiteY115" fmla="*/ 335280 h 1861449"/>
              <a:gd name="connsiteX116" fmla="*/ 2347351 w 2989628"/>
              <a:gd name="connsiteY116" fmla="*/ 381000 h 1861449"/>
              <a:gd name="connsiteX117" fmla="*/ 2362591 w 2989628"/>
              <a:gd name="connsiteY117" fmla="*/ 419100 h 1861449"/>
              <a:gd name="connsiteX118" fmla="*/ 2370211 w 2989628"/>
              <a:gd name="connsiteY118" fmla="*/ 449580 h 1861449"/>
              <a:gd name="connsiteX119" fmla="*/ 2415931 w 2989628"/>
              <a:gd name="connsiteY119" fmla="*/ 525780 h 1861449"/>
              <a:gd name="connsiteX120" fmla="*/ 2431171 w 2989628"/>
              <a:gd name="connsiteY120" fmla="*/ 556260 h 1861449"/>
              <a:gd name="connsiteX121" fmla="*/ 2476891 w 2989628"/>
              <a:gd name="connsiteY121" fmla="*/ 579120 h 1861449"/>
              <a:gd name="connsiteX122" fmla="*/ 2499751 w 2989628"/>
              <a:gd name="connsiteY122" fmla="*/ 594360 h 1861449"/>
              <a:gd name="connsiteX123" fmla="*/ 2537851 w 2989628"/>
              <a:gd name="connsiteY123" fmla="*/ 601980 h 1861449"/>
              <a:gd name="connsiteX124" fmla="*/ 2560711 w 2989628"/>
              <a:gd name="connsiteY124" fmla="*/ 609600 h 1861449"/>
              <a:gd name="connsiteX125" fmla="*/ 2591191 w 2989628"/>
              <a:gd name="connsiteY125" fmla="*/ 655320 h 1861449"/>
              <a:gd name="connsiteX126" fmla="*/ 2583571 w 2989628"/>
              <a:gd name="connsiteY126" fmla="*/ 678180 h 1861449"/>
              <a:gd name="connsiteX127" fmla="*/ 2575951 w 2989628"/>
              <a:gd name="connsiteY127" fmla="*/ 731520 h 1861449"/>
              <a:gd name="connsiteX128" fmla="*/ 2560711 w 2989628"/>
              <a:gd name="connsiteY128" fmla="*/ 777240 h 1861449"/>
              <a:gd name="connsiteX129" fmla="*/ 2568331 w 2989628"/>
              <a:gd name="connsiteY129" fmla="*/ 906780 h 1861449"/>
              <a:gd name="connsiteX130" fmla="*/ 2583571 w 2989628"/>
              <a:gd name="connsiteY130" fmla="*/ 960120 h 1861449"/>
              <a:gd name="connsiteX131" fmla="*/ 2614051 w 2989628"/>
              <a:gd name="connsiteY131" fmla="*/ 1005840 h 1861449"/>
              <a:gd name="connsiteX132" fmla="*/ 2621671 w 2989628"/>
              <a:gd name="connsiteY132" fmla="*/ 1028700 h 1861449"/>
              <a:gd name="connsiteX133" fmla="*/ 2636911 w 2989628"/>
              <a:gd name="connsiteY133" fmla="*/ 1051560 h 1861449"/>
              <a:gd name="connsiteX134" fmla="*/ 2682631 w 2989628"/>
              <a:gd name="connsiteY134" fmla="*/ 1104900 h 1861449"/>
              <a:gd name="connsiteX135" fmla="*/ 2690251 w 2989628"/>
              <a:gd name="connsiteY135" fmla="*/ 1127760 h 1861449"/>
              <a:gd name="connsiteX136" fmla="*/ 2667391 w 2989628"/>
              <a:gd name="connsiteY136" fmla="*/ 1173480 h 1861449"/>
              <a:gd name="connsiteX137" fmla="*/ 2659771 w 2989628"/>
              <a:gd name="connsiteY137" fmla="*/ 1196340 h 1861449"/>
              <a:gd name="connsiteX138" fmla="*/ 2644531 w 2989628"/>
              <a:gd name="connsiteY138" fmla="*/ 1226820 h 1861449"/>
              <a:gd name="connsiteX139" fmla="*/ 2636911 w 2989628"/>
              <a:gd name="connsiteY139" fmla="*/ 1310640 h 1861449"/>
              <a:gd name="connsiteX140" fmla="*/ 2644531 w 2989628"/>
              <a:gd name="connsiteY140" fmla="*/ 1424940 h 1861449"/>
              <a:gd name="connsiteX141" fmla="*/ 2652151 w 2989628"/>
              <a:gd name="connsiteY141" fmla="*/ 1447800 h 1861449"/>
              <a:gd name="connsiteX142" fmla="*/ 2667391 w 2989628"/>
              <a:gd name="connsiteY142" fmla="*/ 1485900 h 1861449"/>
              <a:gd name="connsiteX143" fmla="*/ 2675011 w 2989628"/>
              <a:gd name="connsiteY143" fmla="*/ 1508760 h 1861449"/>
              <a:gd name="connsiteX144" fmla="*/ 2690251 w 2989628"/>
              <a:gd name="connsiteY144" fmla="*/ 1531620 h 1861449"/>
              <a:gd name="connsiteX145" fmla="*/ 2751211 w 2989628"/>
              <a:gd name="connsiteY145" fmla="*/ 1607820 h 1861449"/>
              <a:gd name="connsiteX146" fmla="*/ 2766451 w 2989628"/>
              <a:gd name="connsiteY146" fmla="*/ 1630680 h 1861449"/>
              <a:gd name="connsiteX147" fmla="*/ 2865511 w 2989628"/>
              <a:gd name="connsiteY147" fmla="*/ 1744980 h 1861449"/>
              <a:gd name="connsiteX148" fmla="*/ 2880751 w 2989628"/>
              <a:gd name="connsiteY148" fmla="*/ 1767840 h 1861449"/>
              <a:gd name="connsiteX149" fmla="*/ 2926471 w 2989628"/>
              <a:gd name="connsiteY149" fmla="*/ 1813560 h 1861449"/>
              <a:gd name="connsiteX150" fmla="*/ 2949331 w 2989628"/>
              <a:gd name="connsiteY150" fmla="*/ 1859280 h 1861449"/>
              <a:gd name="connsiteX0" fmla="*/ 2949331 w 2989628"/>
              <a:gd name="connsiteY0" fmla="*/ 1821180 h 1823349"/>
              <a:gd name="connsiteX1" fmla="*/ 2354971 w 2989628"/>
              <a:gd name="connsiteY1" fmla="*/ 1813560 h 1823349"/>
              <a:gd name="connsiteX2" fmla="*/ 2324491 w 2989628"/>
              <a:gd name="connsiteY2" fmla="*/ 1805940 h 1823349"/>
              <a:gd name="connsiteX3" fmla="*/ 1806331 w 2989628"/>
              <a:gd name="connsiteY3" fmla="*/ 1798320 h 1823349"/>
              <a:gd name="connsiteX4" fmla="*/ 1387231 w 2989628"/>
              <a:gd name="connsiteY4" fmla="*/ 1790700 h 1823349"/>
              <a:gd name="connsiteX5" fmla="*/ 1211971 w 2989628"/>
              <a:gd name="connsiteY5" fmla="*/ 1775460 h 1823349"/>
              <a:gd name="connsiteX6" fmla="*/ 808111 w 2989628"/>
              <a:gd name="connsiteY6" fmla="*/ 1783080 h 1823349"/>
              <a:gd name="connsiteX7" fmla="*/ 777631 w 2989628"/>
              <a:gd name="connsiteY7" fmla="*/ 1790700 h 1823349"/>
              <a:gd name="connsiteX8" fmla="*/ 716671 w 2989628"/>
              <a:gd name="connsiteY8" fmla="*/ 1798320 h 1823349"/>
              <a:gd name="connsiteX9" fmla="*/ 678571 w 2989628"/>
              <a:gd name="connsiteY9" fmla="*/ 1805940 h 1823349"/>
              <a:gd name="connsiteX10" fmla="*/ 274711 w 2989628"/>
              <a:gd name="connsiteY10" fmla="*/ 1798320 h 1823349"/>
              <a:gd name="connsiteX11" fmla="*/ 251851 w 2989628"/>
              <a:gd name="connsiteY11" fmla="*/ 1790700 h 1823349"/>
              <a:gd name="connsiteX12" fmla="*/ 198511 w 2989628"/>
              <a:gd name="connsiteY12" fmla="*/ 1775460 h 1823349"/>
              <a:gd name="connsiteX13" fmla="*/ 61351 w 2989628"/>
              <a:gd name="connsiteY13" fmla="*/ 1767840 h 1823349"/>
              <a:gd name="connsiteX14" fmla="*/ 391 w 2989628"/>
              <a:gd name="connsiteY14" fmla="*/ 1752600 h 1823349"/>
              <a:gd name="connsiteX15" fmla="*/ 15631 w 2989628"/>
              <a:gd name="connsiteY15" fmla="*/ 1699260 h 1823349"/>
              <a:gd name="connsiteX16" fmla="*/ 46111 w 2989628"/>
              <a:gd name="connsiteY16" fmla="*/ 1653540 h 1823349"/>
              <a:gd name="connsiteX17" fmla="*/ 61351 w 2989628"/>
              <a:gd name="connsiteY17" fmla="*/ 1630680 h 1823349"/>
              <a:gd name="connsiteX18" fmla="*/ 68971 w 2989628"/>
              <a:gd name="connsiteY18" fmla="*/ 1607820 h 1823349"/>
              <a:gd name="connsiteX19" fmla="*/ 61351 w 2989628"/>
              <a:gd name="connsiteY19" fmla="*/ 1539240 h 1823349"/>
              <a:gd name="connsiteX20" fmla="*/ 68971 w 2989628"/>
              <a:gd name="connsiteY20" fmla="*/ 1508760 h 1823349"/>
              <a:gd name="connsiteX21" fmla="*/ 84211 w 2989628"/>
              <a:gd name="connsiteY21" fmla="*/ 1485900 h 1823349"/>
              <a:gd name="connsiteX22" fmla="*/ 99451 w 2989628"/>
              <a:gd name="connsiteY22" fmla="*/ 1409700 h 1823349"/>
              <a:gd name="connsiteX23" fmla="*/ 107071 w 2989628"/>
              <a:gd name="connsiteY23" fmla="*/ 1386840 h 1823349"/>
              <a:gd name="connsiteX24" fmla="*/ 122311 w 2989628"/>
              <a:gd name="connsiteY24" fmla="*/ 1363980 h 1823349"/>
              <a:gd name="connsiteX25" fmla="*/ 168031 w 2989628"/>
              <a:gd name="connsiteY25" fmla="*/ 1333500 h 1823349"/>
              <a:gd name="connsiteX26" fmla="*/ 221371 w 2989628"/>
              <a:gd name="connsiteY26" fmla="*/ 1325880 h 1823349"/>
              <a:gd name="connsiteX27" fmla="*/ 244231 w 2989628"/>
              <a:gd name="connsiteY27" fmla="*/ 1318260 h 1823349"/>
              <a:gd name="connsiteX28" fmla="*/ 289951 w 2989628"/>
              <a:gd name="connsiteY28" fmla="*/ 1280160 h 1823349"/>
              <a:gd name="connsiteX29" fmla="*/ 305191 w 2989628"/>
              <a:gd name="connsiteY29" fmla="*/ 1257300 h 1823349"/>
              <a:gd name="connsiteX30" fmla="*/ 328051 w 2989628"/>
              <a:gd name="connsiteY30" fmla="*/ 1234440 h 1823349"/>
              <a:gd name="connsiteX31" fmla="*/ 343291 w 2989628"/>
              <a:gd name="connsiteY31" fmla="*/ 1211580 h 1823349"/>
              <a:gd name="connsiteX32" fmla="*/ 389011 w 2989628"/>
              <a:gd name="connsiteY32" fmla="*/ 1188720 h 1823349"/>
              <a:gd name="connsiteX33" fmla="*/ 442351 w 2989628"/>
              <a:gd name="connsiteY33" fmla="*/ 1150620 h 1823349"/>
              <a:gd name="connsiteX34" fmla="*/ 449971 w 2989628"/>
              <a:gd name="connsiteY34" fmla="*/ 1127760 h 1823349"/>
              <a:gd name="connsiteX35" fmla="*/ 488071 w 2989628"/>
              <a:gd name="connsiteY35" fmla="*/ 1082040 h 1823349"/>
              <a:gd name="connsiteX36" fmla="*/ 503311 w 2989628"/>
              <a:gd name="connsiteY36" fmla="*/ 967740 h 1823349"/>
              <a:gd name="connsiteX37" fmla="*/ 510931 w 2989628"/>
              <a:gd name="connsiteY37" fmla="*/ 944880 h 1823349"/>
              <a:gd name="connsiteX38" fmla="*/ 549031 w 2989628"/>
              <a:gd name="connsiteY38" fmla="*/ 929640 h 1823349"/>
              <a:gd name="connsiteX39" fmla="*/ 602371 w 2989628"/>
              <a:gd name="connsiteY39" fmla="*/ 937260 h 1823349"/>
              <a:gd name="connsiteX40" fmla="*/ 617611 w 2989628"/>
              <a:gd name="connsiteY40" fmla="*/ 960120 h 1823349"/>
              <a:gd name="connsiteX41" fmla="*/ 619824 w 2989628"/>
              <a:gd name="connsiteY41" fmla="*/ 1023847 h 1823349"/>
              <a:gd name="connsiteX42" fmla="*/ 652762 w 2989628"/>
              <a:gd name="connsiteY42" fmla="*/ 1005378 h 1823349"/>
              <a:gd name="connsiteX43" fmla="*/ 679307 w 2989628"/>
              <a:gd name="connsiteY43" fmla="*/ 997097 h 1823349"/>
              <a:gd name="connsiteX44" fmla="*/ 693811 w 2989628"/>
              <a:gd name="connsiteY44" fmla="*/ 922020 h 1823349"/>
              <a:gd name="connsiteX45" fmla="*/ 687074 w 2989628"/>
              <a:gd name="connsiteY45" fmla="*/ 883709 h 1823349"/>
              <a:gd name="connsiteX46" fmla="*/ 752068 w 2989628"/>
              <a:gd name="connsiteY46" fmla="*/ 807739 h 1823349"/>
              <a:gd name="connsiteX47" fmla="*/ 747151 w 2989628"/>
              <a:gd name="connsiteY47" fmla="*/ 922020 h 1823349"/>
              <a:gd name="connsiteX48" fmla="*/ 775570 w 2989628"/>
              <a:gd name="connsiteY48" fmla="*/ 938173 h 1823349"/>
              <a:gd name="connsiteX49" fmla="*/ 808111 w 2989628"/>
              <a:gd name="connsiteY49" fmla="*/ 937260 h 1823349"/>
              <a:gd name="connsiteX50" fmla="*/ 830971 w 2989628"/>
              <a:gd name="connsiteY50" fmla="*/ 868680 h 1823349"/>
              <a:gd name="connsiteX51" fmla="*/ 853831 w 2989628"/>
              <a:gd name="connsiteY51" fmla="*/ 853440 h 1823349"/>
              <a:gd name="connsiteX52" fmla="*/ 832109 w 2989628"/>
              <a:gd name="connsiteY52" fmla="*/ 644460 h 1823349"/>
              <a:gd name="connsiteX53" fmla="*/ 853831 w 2989628"/>
              <a:gd name="connsiteY53" fmla="*/ 594360 h 1823349"/>
              <a:gd name="connsiteX54" fmla="*/ 876691 w 2989628"/>
              <a:gd name="connsiteY54" fmla="*/ 586740 h 1823349"/>
              <a:gd name="connsiteX55" fmla="*/ 914791 w 2989628"/>
              <a:gd name="connsiteY55" fmla="*/ 594360 h 1823349"/>
              <a:gd name="connsiteX56" fmla="*/ 907171 w 2989628"/>
              <a:gd name="connsiteY56" fmla="*/ 640080 h 1823349"/>
              <a:gd name="connsiteX57" fmla="*/ 909138 w 2989628"/>
              <a:gd name="connsiteY57" fmla="*/ 689530 h 1823349"/>
              <a:gd name="connsiteX58" fmla="*/ 906435 w 2989628"/>
              <a:gd name="connsiteY58" fmla="*/ 741246 h 1823349"/>
              <a:gd name="connsiteX59" fmla="*/ 898815 w 2989628"/>
              <a:gd name="connsiteY59" fmla="*/ 807078 h 1823349"/>
              <a:gd name="connsiteX60" fmla="*/ 878904 w 2989628"/>
              <a:gd name="connsiteY60" fmla="*/ 864950 h 1823349"/>
              <a:gd name="connsiteX61" fmla="*/ 891440 w 2989628"/>
              <a:gd name="connsiteY61" fmla="*/ 973916 h 1823349"/>
              <a:gd name="connsiteX62" fmla="*/ 930025 w 2989628"/>
              <a:gd name="connsiteY62" fmla="*/ 965634 h 1823349"/>
              <a:gd name="connsiteX63" fmla="*/ 937651 w 2989628"/>
              <a:gd name="connsiteY63" fmla="*/ 944880 h 1823349"/>
              <a:gd name="connsiteX64" fmla="*/ 930031 w 2989628"/>
              <a:gd name="connsiteY64" fmla="*/ 922020 h 1823349"/>
              <a:gd name="connsiteX65" fmla="*/ 977223 w 2989628"/>
              <a:gd name="connsiteY65" fmla="*/ 856367 h 1823349"/>
              <a:gd name="connsiteX66" fmla="*/ 1049984 w 2989628"/>
              <a:gd name="connsiteY66" fmla="*/ 892843 h 1823349"/>
              <a:gd name="connsiteX67" fmla="*/ 1096684 w 2989628"/>
              <a:gd name="connsiteY67" fmla="*/ 884260 h 1823349"/>
              <a:gd name="connsiteX68" fmla="*/ 1129132 w 2989628"/>
              <a:gd name="connsiteY68" fmla="*/ 858954 h 1823349"/>
              <a:gd name="connsiteX69" fmla="*/ 1143391 w 2989628"/>
              <a:gd name="connsiteY69" fmla="*/ 845820 h 1823349"/>
              <a:gd name="connsiteX70" fmla="*/ 1135771 w 2989628"/>
              <a:gd name="connsiteY70" fmla="*/ 784860 h 1823349"/>
              <a:gd name="connsiteX71" fmla="*/ 1108485 w 2989628"/>
              <a:gd name="connsiteY71" fmla="*/ 734928 h 1823349"/>
              <a:gd name="connsiteX72" fmla="*/ 1136931 w 2989628"/>
              <a:gd name="connsiteY72" fmla="*/ 564709 h 1823349"/>
              <a:gd name="connsiteX73" fmla="*/ 1158631 w 2989628"/>
              <a:gd name="connsiteY73" fmla="*/ 518519 h 1823349"/>
              <a:gd name="connsiteX74" fmla="*/ 1159366 w 2989628"/>
              <a:gd name="connsiteY74" fmla="*/ 683534 h 1823349"/>
              <a:gd name="connsiteX75" fmla="*/ 1196731 w 2989628"/>
              <a:gd name="connsiteY75" fmla="*/ 723900 h 1823349"/>
              <a:gd name="connsiteX76" fmla="*/ 1204351 w 2989628"/>
              <a:gd name="connsiteY76" fmla="*/ 738659 h 1823349"/>
              <a:gd name="connsiteX77" fmla="*/ 1239502 w 2989628"/>
              <a:gd name="connsiteY77" fmla="*/ 751954 h 1823349"/>
              <a:gd name="connsiteX78" fmla="*/ 1299972 w 2989628"/>
              <a:gd name="connsiteY78" fmla="*/ 745797 h 1823349"/>
              <a:gd name="connsiteX79" fmla="*/ 1234831 w 2989628"/>
              <a:gd name="connsiteY79" fmla="*/ 876300 h 1823349"/>
              <a:gd name="connsiteX80" fmla="*/ 1250011 w 2989628"/>
              <a:gd name="connsiteY80" fmla="*/ 877874 h 1823349"/>
              <a:gd name="connsiteX81" fmla="*/ 1277602 w 2989628"/>
              <a:gd name="connsiteY81" fmla="*/ 875177 h 1823349"/>
              <a:gd name="connsiteX82" fmla="*/ 1380347 w 2989628"/>
              <a:gd name="connsiteY82" fmla="*/ 899500 h 1823349"/>
              <a:gd name="connsiteX83" fmla="*/ 1425331 w 2989628"/>
              <a:gd name="connsiteY83" fmla="*/ 876300 h 1823349"/>
              <a:gd name="connsiteX84" fmla="*/ 1476212 w 2989628"/>
              <a:gd name="connsiteY84" fmla="*/ 772708 h 1823349"/>
              <a:gd name="connsiteX85" fmla="*/ 1517016 w 2989628"/>
              <a:gd name="connsiteY85" fmla="*/ 720671 h 1823349"/>
              <a:gd name="connsiteX86" fmla="*/ 1580190 w 2989628"/>
              <a:gd name="connsiteY86" fmla="*/ 717262 h 1823349"/>
              <a:gd name="connsiteX87" fmla="*/ 1641639 w 2989628"/>
              <a:gd name="connsiteY87" fmla="*/ 654839 h 1823349"/>
              <a:gd name="connsiteX88" fmla="*/ 1653931 w 2989628"/>
              <a:gd name="connsiteY88" fmla="*/ 259080 h 1823349"/>
              <a:gd name="connsiteX89" fmla="*/ 1623451 w 2989628"/>
              <a:gd name="connsiteY89" fmla="*/ 213360 h 1823349"/>
              <a:gd name="connsiteX90" fmla="*/ 1608211 w 2989628"/>
              <a:gd name="connsiteY90" fmla="*/ 190500 h 1823349"/>
              <a:gd name="connsiteX91" fmla="*/ 1577731 w 2989628"/>
              <a:gd name="connsiteY91" fmla="*/ 137160 h 1823349"/>
              <a:gd name="connsiteX92" fmla="*/ 1585351 w 2989628"/>
              <a:gd name="connsiteY92" fmla="*/ 114300 h 1823349"/>
              <a:gd name="connsiteX93" fmla="*/ 1608211 w 2989628"/>
              <a:gd name="connsiteY93" fmla="*/ 121920 h 1823349"/>
              <a:gd name="connsiteX94" fmla="*/ 1653931 w 2989628"/>
              <a:gd name="connsiteY94" fmla="*/ 144780 h 1823349"/>
              <a:gd name="connsiteX95" fmla="*/ 1669171 w 2989628"/>
              <a:gd name="connsiteY95" fmla="*/ 121920 h 1823349"/>
              <a:gd name="connsiteX96" fmla="*/ 1661551 w 2989628"/>
              <a:gd name="connsiteY96" fmla="*/ 53340 h 1823349"/>
              <a:gd name="connsiteX97" fmla="*/ 1638691 w 2989628"/>
              <a:gd name="connsiteY97" fmla="*/ 38100 h 1823349"/>
              <a:gd name="connsiteX98" fmla="*/ 1615831 w 2989628"/>
              <a:gd name="connsiteY98" fmla="*/ 30480 h 1823349"/>
              <a:gd name="connsiteX99" fmla="*/ 1592971 w 2989628"/>
              <a:gd name="connsiteY99" fmla="*/ 15240 h 1823349"/>
              <a:gd name="connsiteX100" fmla="*/ 1562491 w 2989628"/>
              <a:gd name="connsiteY100" fmla="*/ 0 h 1823349"/>
              <a:gd name="connsiteX101" fmla="*/ 1737751 w 2989628"/>
              <a:gd name="connsiteY101" fmla="*/ 30480 h 1823349"/>
              <a:gd name="connsiteX102" fmla="*/ 1760611 w 2989628"/>
              <a:gd name="connsiteY102" fmla="*/ 53340 h 1823349"/>
              <a:gd name="connsiteX103" fmla="*/ 1768231 w 2989628"/>
              <a:gd name="connsiteY103" fmla="*/ 76200 h 1823349"/>
              <a:gd name="connsiteX104" fmla="*/ 1791091 w 2989628"/>
              <a:gd name="connsiteY104" fmla="*/ 99060 h 1823349"/>
              <a:gd name="connsiteX105" fmla="*/ 1806331 w 2989628"/>
              <a:gd name="connsiteY105" fmla="*/ 121920 h 1823349"/>
              <a:gd name="connsiteX106" fmla="*/ 1829191 w 2989628"/>
              <a:gd name="connsiteY106" fmla="*/ 129540 h 1823349"/>
              <a:gd name="connsiteX107" fmla="*/ 1882531 w 2989628"/>
              <a:gd name="connsiteY107" fmla="*/ 152400 h 1823349"/>
              <a:gd name="connsiteX108" fmla="*/ 1905391 w 2989628"/>
              <a:gd name="connsiteY108" fmla="*/ 167640 h 1823349"/>
              <a:gd name="connsiteX109" fmla="*/ 1928251 w 2989628"/>
              <a:gd name="connsiteY109" fmla="*/ 175260 h 1823349"/>
              <a:gd name="connsiteX110" fmla="*/ 2233051 w 2989628"/>
              <a:gd name="connsiteY110" fmla="*/ 198120 h 1823349"/>
              <a:gd name="connsiteX111" fmla="*/ 2278771 w 2989628"/>
              <a:gd name="connsiteY111" fmla="*/ 236220 h 1823349"/>
              <a:gd name="connsiteX112" fmla="*/ 2301631 w 2989628"/>
              <a:gd name="connsiteY112" fmla="*/ 243840 h 1823349"/>
              <a:gd name="connsiteX113" fmla="*/ 2324491 w 2989628"/>
              <a:gd name="connsiteY113" fmla="*/ 266700 h 1823349"/>
              <a:gd name="connsiteX114" fmla="*/ 2332111 w 2989628"/>
              <a:gd name="connsiteY114" fmla="*/ 297180 h 1823349"/>
              <a:gd name="connsiteX115" fmla="*/ 2347351 w 2989628"/>
              <a:gd name="connsiteY115" fmla="*/ 342900 h 1823349"/>
              <a:gd name="connsiteX116" fmla="*/ 2362591 w 2989628"/>
              <a:gd name="connsiteY116" fmla="*/ 381000 h 1823349"/>
              <a:gd name="connsiteX117" fmla="*/ 2370211 w 2989628"/>
              <a:gd name="connsiteY117" fmla="*/ 411480 h 1823349"/>
              <a:gd name="connsiteX118" fmla="*/ 2415931 w 2989628"/>
              <a:gd name="connsiteY118" fmla="*/ 487680 h 1823349"/>
              <a:gd name="connsiteX119" fmla="*/ 2431171 w 2989628"/>
              <a:gd name="connsiteY119" fmla="*/ 518160 h 1823349"/>
              <a:gd name="connsiteX120" fmla="*/ 2476891 w 2989628"/>
              <a:gd name="connsiteY120" fmla="*/ 541020 h 1823349"/>
              <a:gd name="connsiteX121" fmla="*/ 2499751 w 2989628"/>
              <a:gd name="connsiteY121" fmla="*/ 556260 h 1823349"/>
              <a:gd name="connsiteX122" fmla="*/ 2537851 w 2989628"/>
              <a:gd name="connsiteY122" fmla="*/ 563880 h 1823349"/>
              <a:gd name="connsiteX123" fmla="*/ 2560711 w 2989628"/>
              <a:gd name="connsiteY123" fmla="*/ 571500 h 1823349"/>
              <a:gd name="connsiteX124" fmla="*/ 2591191 w 2989628"/>
              <a:gd name="connsiteY124" fmla="*/ 617220 h 1823349"/>
              <a:gd name="connsiteX125" fmla="*/ 2583571 w 2989628"/>
              <a:gd name="connsiteY125" fmla="*/ 640080 h 1823349"/>
              <a:gd name="connsiteX126" fmla="*/ 2575951 w 2989628"/>
              <a:gd name="connsiteY126" fmla="*/ 693420 h 1823349"/>
              <a:gd name="connsiteX127" fmla="*/ 2560711 w 2989628"/>
              <a:gd name="connsiteY127" fmla="*/ 739140 h 1823349"/>
              <a:gd name="connsiteX128" fmla="*/ 2568331 w 2989628"/>
              <a:gd name="connsiteY128" fmla="*/ 868680 h 1823349"/>
              <a:gd name="connsiteX129" fmla="*/ 2583571 w 2989628"/>
              <a:gd name="connsiteY129" fmla="*/ 922020 h 1823349"/>
              <a:gd name="connsiteX130" fmla="*/ 2614051 w 2989628"/>
              <a:gd name="connsiteY130" fmla="*/ 967740 h 1823349"/>
              <a:gd name="connsiteX131" fmla="*/ 2621671 w 2989628"/>
              <a:gd name="connsiteY131" fmla="*/ 990600 h 1823349"/>
              <a:gd name="connsiteX132" fmla="*/ 2636911 w 2989628"/>
              <a:gd name="connsiteY132" fmla="*/ 1013460 h 1823349"/>
              <a:gd name="connsiteX133" fmla="*/ 2682631 w 2989628"/>
              <a:gd name="connsiteY133" fmla="*/ 1066800 h 1823349"/>
              <a:gd name="connsiteX134" fmla="*/ 2690251 w 2989628"/>
              <a:gd name="connsiteY134" fmla="*/ 1089660 h 1823349"/>
              <a:gd name="connsiteX135" fmla="*/ 2667391 w 2989628"/>
              <a:gd name="connsiteY135" fmla="*/ 1135380 h 1823349"/>
              <a:gd name="connsiteX136" fmla="*/ 2659771 w 2989628"/>
              <a:gd name="connsiteY136" fmla="*/ 1158240 h 1823349"/>
              <a:gd name="connsiteX137" fmla="*/ 2644531 w 2989628"/>
              <a:gd name="connsiteY137" fmla="*/ 1188720 h 1823349"/>
              <a:gd name="connsiteX138" fmla="*/ 2636911 w 2989628"/>
              <a:gd name="connsiteY138" fmla="*/ 1272540 h 1823349"/>
              <a:gd name="connsiteX139" fmla="*/ 2644531 w 2989628"/>
              <a:gd name="connsiteY139" fmla="*/ 1386840 h 1823349"/>
              <a:gd name="connsiteX140" fmla="*/ 2652151 w 2989628"/>
              <a:gd name="connsiteY140" fmla="*/ 1409700 h 1823349"/>
              <a:gd name="connsiteX141" fmla="*/ 2667391 w 2989628"/>
              <a:gd name="connsiteY141" fmla="*/ 1447800 h 1823349"/>
              <a:gd name="connsiteX142" fmla="*/ 2675011 w 2989628"/>
              <a:gd name="connsiteY142" fmla="*/ 1470660 h 1823349"/>
              <a:gd name="connsiteX143" fmla="*/ 2690251 w 2989628"/>
              <a:gd name="connsiteY143" fmla="*/ 1493520 h 1823349"/>
              <a:gd name="connsiteX144" fmla="*/ 2751211 w 2989628"/>
              <a:gd name="connsiteY144" fmla="*/ 1569720 h 1823349"/>
              <a:gd name="connsiteX145" fmla="*/ 2766451 w 2989628"/>
              <a:gd name="connsiteY145" fmla="*/ 1592580 h 1823349"/>
              <a:gd name="connsiteX146" fmla="*/ 2865511 w 2989628"/>
              <a:gd name="connsiteY146" fmla="*/ 1706880 h 1823349"/>
              <a:gd name="connsiteX147" fmla="*/ 2880751 w 2989628"/>
              <a:gd name="connsiteY147" fmla="*/ 1729740 h 1823349"/>
              <a:gd name="connsiteX148" fmla="*/ 2926471 w 2989628"/>
              <a:gd name="connsiteY148" fmla="*/ 1775460 h 1823349"/>
              <a:gd name="connsiteX149" fmla="*/ 2949331 w 2989628"/>
              <a:gd name="connsiteY149" fmla="*/ 1821180 h 1823349"/>
              <a:gd name="connsiteX0" fmla="*/ 2949331 w 2989628"/>
              <a:gd name="connsiteY0" fmla="*/ 1805940 h 1808109"/>
              <a:gd name="connsiteX1" fmla="*/ 2354971 w 2989628"/>
              <a:gd name="connsiteY1" fmla="*/ 1798320 h 1808109"/>
              <a:gd name="connsiteX2" fmla="*/ 2324491 w 2989628"/>
              <a:gd name="connsiteY2" fmla="*/ 1790700 h 1808109"/>
              <a:gd name="connsiteX3" fmla="*/ 1806331 w 2989628"/>
              <a:gd name="connsiteY3" fmla="*/ 1783080 h 1808109"/>
              <a:gd name="connsiteX4" fmla="*/ 1387231 w 2989628"/>
              <a:gd name="connsiteY4" fmla="*/ 1775460 h 1808109"/>
              <a:gd name="connsiteX5" fmla="*/ 1211971 w 2989628"/>
              <a:gd name="connsiteY5" fmla="*/ 1760220 h 1808109"/>
              <a:gd name="connsiteX6" fmla="*/ 808111 w 2989628"/>
              <a:gd name="connsiteY6" fmla="*/ 1767840 h 1808109"/>
              <a:gd name="connsiteX7" fmla="*/ 777631 w 2989628"/>
              <a:gd name="connsiteY7" fmla="*/ 1775460 h 1808109"/>
              <a:gd name="connsiteX8" fmla="*/ 716671 w 2989628"/>
              <a:gd name="connsiteY8" fmla="*/ 1783080 h 1808109"/>
              <a:gd name="connsiteX9" fmla="*/ 678571 w 2989628"/>
              <a:gd name="connsiteY9" fmla="*/ 1790700 h 1808109"/>
              <a:gd name="connsiteX10" fmla="*/ 274711 w 2989628"/>
              <a:gd name="connsiteY10" fmla="*/ 1783080 h 1808109"/>
              <a:gd name="connsiteX11" fmla="*/ 251851 w 2989628"/>
              <a:gd name="connsiteY11" fmla="*/ 1775460 h 1808109"/>
              <a:gd name="connsiteX12" fmla="*/ 198511 w 2989628"/>
              <a:gd name="connsiteY12" fmla="*/ 1760220 h 1808109"/>
              <a:gd name="connsiteX13" fmla="*/ 61351 w 2989628"/>
              <a:gd name="connsiteY13" fmla="*/ 1752600 h 1808109"/>
              <a:gd name="connsiteX14" fmla="*/ 391 w 2989628"/>
              <a:gd name="connsiteY14" fmla="*/ 1737360 h 1808109"/>
              <a:gd name="connsiteX15" fmla="*/ 15631 w 2989628"/>
              <a:gd name="connsiteY15" fmla="*/ 1684020 h 1808109"/>
              <a:gd name="connsiteX16" fmla="*/ 46111 w 2989628"/>
              <a:gd name="connsiteY16" fmla="*/ 1638300 h 1808109"/>
              <a:gd name="connsiteX17" fmla="*/ 61351 w 2989628"/>
              <a:gd name="connsiteY17" fmla="*/ 1615440 h 1808109"/>
              <a:gd name="connsiteX18" fmla="*/ 68971 w 2989628"/>
              <a:gd name="connsiteY18" fmla="*/ 1592580 h 1808109"/>
              <a:gd name="connsiteX19" fmla="*/ 61351 w 2989628"/>
              <a:gd name="connsiteY19" fmla="*/ 1524000 h 1808109"/>
              <a:gd name="connsiteX20" fmla="*/ 68971 w 2989628"/>
              <a:gd name="connsiteY20" fmla="*/ 1493520 h 1808109"/>
              <a:gd name="connsiteX21" fmla="*/ 84211 w 2989628"/>
              <a:gd name="connsiteY21" fmla="*/ 1470660 h 1808109"/>
              <a:gd name="connsiteX22" fmla="*/ 99451 w 2989628"/>
              <a:gd name="connsiteY22" fmla="*/ 1394460 h 1808109"/>
              <a:gd name="connsiteX23" fmla="*/ 107071 w 2989628"/>
              <a:gd name="connsiteY23" fmla="*/ 1371600 h 1808109"/>
              <a:gd name="connsiteX24" fmla="*/ 122311 w 2989628"/>
              <a:gd name="connsiteY24" fmla="*/ 1348740 h 1808109"/>
              <a:gd name="connsiteX25" fmla="*/ 168031 w 2989628"/>
              <a:gd name="connsiteY25" fmla="*/ 1318260 h 1808109"/>
              <a:gd name="connsiteX26" fmla="*/ 221371 w 2989628"/>
              <a:gd name="connsiteY26" fmla="*/ 1310640 h 1808109"/>
              <a:gd name="connsiteX27" fmla="*/ 244231 w 2989628"/>
              <a:gd name="connsiteY27" fmla="*/ 1303020 h 1808109"/>
              <a:gd name="connsiteX28" fmla="*/ 289951 w 2989628"/>
              <a:gd name="connsiteY28" fmla="*/ 1264920 h 1808109"/>
              <a:gd name="connsiteX29" fmla="*/ 305191 w 2989628"/>
              <a:gd name="connsiteY29" fmla="*/ 1242060 h 1808109"/>
              <a:gd name="connsiteX30" fmla="*/ 328051 w 2989628"/>
              <a:gd name="connsiteY30" fmla="*/ 1219200 h 1808109"/>
              <a:gd name="connsiteX31" fmla="*/ 343291 w 2989628"/>
              <a:gd name="connsiteY31" fmla="*/ 1196340 h 1808109"/>
              <a:gd name="connsiteX32" fmla="*/ 389011 w 2989628"/>
              <a:gd name="connsiteY32" fmla="*/ 1173480 h 1808109"/>
              <a:gd name="connsiteX33" fmla="*/ 442351 w 2989628"/>
              <a:gd name="connsiteY33" fmla="*/ 1135380 h 1808109"/>
              <a:gd name="connsiteX34" fmla="*/ 449971 w 2989628"/>
              <a:gd name="connsiteY34" fmla="*/ 1112520 h 1808109"/>
              <a:gd name="connsiteX35" fmla="*/ 488071 w 2989628"/>
              <a:gd name="connsiteY35" fmla="*/ 1066800 h 1808109"/>
              <a:gd name="connsiteX36" fmla="*/ 503311 w 2989628"/>
              <a:gd name="connsiteY36" fmla="*/ 952500 h 1808109"/>
              <a:gd name="connsiteX37" fmla="*/ 510931 w 2989628"/>
              <a:gd name="connsiteY37" fmla="*/ 929640 h 1808109"/>
              <a:gd name="connsiteX38" fmla="*/ 549031 w 2989628"/>
              <a:gd name="connsiteY38" fmla="*/ 914400 h 1808109"/>
              <a:gd name="connsiteX39" fmla="*/ 602371 w 2989628"/>
              <a:gd name="connsiteY39" fmla="*/ 922020 h 1808109"/>
              <a:gd name="connsiteX40" fmla="*/ 617611 w 2989628"/>
              <a:gd name="connsiteY40" fmla="*/ 944880 h 1808109"/>
              <a:gd name="connsiteX41" fmla="*/ 619824 w 2989628"/>
              <a:gd name="connsiteY41" fmla="*/ 1008607 h 1808109"/>
              <a:gd name="connsiteX42" fmla="*/ 652762 w 2989628"/>
              <a:gd name="connsiteY42" fmla="*/ 990138 h 1808109"/>
              <a:gd name="connsiteX43" fmla="*/ 679307 w 2989628"/>
              <a:gd name="connsiteY43" fmla="*/ 981857 h 1808109"/>
              <a:gd name="connsiteX44" fmla="*/ 693811 w 2989628"/>
              <a:gd name="connsiteY44" fmla="*/ 906780 h 1808109"/>
              <a:gd name="connsiteX45" fmla="*/ 687074 w 2989628"/>
              <a:gd name="connsiteY45" fmla="*/ 868469 h 1808109"/>
              <a:gd name="connsiteX46" fmla="*/ 752068 w 2989628"/>
              <a:gd name="connsiteY46" fmla="*/ 792499 h 1808109"/>
              <a:gd name="connsiteX47" fmla="*/ 747151 w 2989628"/>
              <a:gd name="connsiteY47" fmla="*/ 906780 h 1808109"/>
              <a:gd name="connsiteX48" fmla="*/ 775570 w 2989628"/>
              <a:gd name="connsiteY48" fmla="*/ 922933 h 1808109"/>
              <a:gd name="connsiteX49" fmla="*/ 808111 w 2989628"/>
              <a:gd name="connsiteY49" fmla="*/ 922020 h 1808109"/>
              <a:gd name="connsiteX50" fmla="*/ 830971 w 2989628"/>
              <a:gd name="connsiteY50" fmla="*/ 853440 h 1808109"/>
              <a:gd name="connsiteX51" fmla="*/ 853831 w 2989628"/>
              <a:gd name="connsiteY51" fmla="*/ 838200 h 1808109"/>
              <a:gd name="connsiteX52" fmla="*/ 832109 w 2989628"/>
              <a:gd name="connsiteY52" fmla="*/ 629220 h 1808109"/>
              <a:gd name="connsiteX53" fmla="*/ 853831 w 2989628"/>
              <a:gd name="connsiteY53" fmla="*/ 579120 h 1808109"/>
              <a:gd name="connsiteX54" fmla="*/ 876691 w 2989628"/>
              <a:gd name="connsiteY54" fmla="*/ 571500 h 1808109"/>
              <a:gd name="connsiteX55" fmla="*/ 914791 w 2989628"/>
              <a:gd name="connsiteY55" fmla="*/ 579120 h 1808109"/>
              <a:gd name="connsiteX56" fmla="*/ 907171 w 2989628"/>
              <a:gd name="connsiteY56" fmla="*/ 624840 h 1808109"/>
              <a:gd name="connsiteX57" fmla="*/ 909138 w 2989628"/>
              <a:gd name="connsiteY57" fmla="*/ 674290 h 1808109"/>
              <a:gd name="connsiteX58" fmla="*/ 906435 w 2989628"/>
              <a:gd name="connsiteY58" fmla="*/ 726006 h 1808109"/>
              <a:gd name="connsiteX59" fmla="*/ 898815 w 2989628"/>
              <a:gd name="connsiteY59" fmla="*/ 791838 h 1808109"/>
              <a:gd name="connsiteX60" fmla="*/ 878904 w 2989628"/>
              <a:gd name="connsiteY60" fmla="*/ 849710 h 1808109"/>
              <a:gd name="connsiteX61" fmla="*/ 891440 w 2989628"/>
              <a:gd name="connsiteY61" fmla="*/ 958676 h 1808109"/>
              <a:gd name="connsiteX62" fmla="*/ 930025 w 2989628"/>
              <a:gd name="connsiteY62" fmla="*/ 950394 h 1808109"/>
              <a:gd name="connsiteX63" fmla="*/ 937651 w 2989628"/>
              <a:gd name="connsiteY63" fmla="*/ 929640 h 1808109"/>
              <a:gd name="connsiteX64" fmla="*/ 930031 w 2989628"/>
              <a:gd name="connsiteY64" fmla="*/ 906780 h 1808109"/>
              <a:gd name="connsiteX65" fmla="*/ 977223 w 2989628"/>
              <a:gd name="connsiteY65" fmla="*/ 841127 h 1808109"/>
              <a:gd name="connsiteX66" fmla="*/ 1049984 w 2989628"/>
              <a:gd name="connsiteY66" fmla="*/ 877603 h 1808109"/>
              <a:gd name="connsiteX67" fmla="*/ 1096684 w 2989628"/>
              <a:gd name="connsiteY67" fmla="*/ 869020 h 1808109"/>
              <a:gd name="connsiteX68" fmla="*/ 1129132 w 2989628"/>
              <a:gd name="connsiteY68" fmla="*/ 843714 h 1808109"/>
              <a:gd name="connsiteX69" fmla="*/ 1143391 w 2989628"/>
              <a:gd name="connsiteY69" fmla="*/ 830580 h 1808109"/>
              <a:gd name="connsiteX70" fmla="*/ 1135771 w 2989628"/>
              <a:gd name="connsiteY70" fmla="*/ 769620 h 1808109"/>
              <a:gd name="connsiteX71" fmla="*/ 1108485 w 2989628"/>
              <a:gd name="connsiteY71" fmla="*/ 719688 h 1808109"/>
              <a:gd name="connsiteX72" fmla="*/ 1136931 w 2989628"/>
              <a:gd name="connsiteY72" fmla="*/ 549469 h 1808109"/>
              <a:gd name="connsiteX73" fmla="*/ 1158631 w 2989628"/>
              <a:gd name="connsiteY73" fmla="*/ 503279 h 1808109"/>
              <a:gd name="connsiteX74" fmla="*/ 1159366 w 2989628"/>
              <a:gd name="connsiteY74" fmla="*/ 668294 h 1808109"/>
              <a:gd name="connsiteX75" fmla="*/ 1196731 w 2989628"/>
              <a:gd name="connsiteY75" fmla="*/ 708660 h 1808109"/>
              <a:gd name="connsiteX76" fmla="*/ 1204351 w 2989628"/>
              <a:gd name="connsiteY76" fmla="*/ 723419 h 1808109"/>
              <a:gd name="connsiteX77" fmla="*/ 1239502 w 2989628"/>
              <a:gd name="connsiteY77" fmla="*/ 736714 h 1808109"/>
              <a:gd name="connsiteX78" fmla="*/ 1299972 w 2989628"/>
              <a:gd name="connsiteY78" fmla="*/ 730557 h 1808109"/>
              <a:gd name="connsiteX79" fmla="*/ 1234831 w 2989628"/>
              <a:gd name="connsiteY79" fmla="*/ 861060 h 1808109"/>
              <a:gd name="connsiteX80" fmla="*/ 1250011 w 2989628"/>
              <a:gd name="connsiteY80" fmla="*/ 862634 h 1808109"/>
              <a:gd name="connsiteX81" fmla="*/ 1277602 w 2989628"/>
              <a:gd name="connsiteY81" fmla="*/ 859937 h 1808109"/>
              <a:gd name="connsiteX82" fmla="*/ 1380347 w 2989628"/>
              <a:gd name="connsiteY82" fmla="*/ 884260 h 1808109"/>
              <a:gd name="connsiteX83" fmla="*/ 1425331 w 2989628"/>
              <a:gd name="connsiteY83" fmla="*/ 861060 h 1808109"/>
              <a:gd name="connsiteX84" fmla="*/ 1476212 w 2989628"/>
              <a:gd name="connsiteY84" fmla="*/ 757468 h 1808109"/>
              <a:gd name="connsiteX85" fmla="*/ 1517016 w 2989628"/>
              <a:gd name="connsiteY85" fmla="*/ 705431 h 1808109"/>
              <a:gd name="connsiteX86" fmla="*/ 1580190 w 2989628"/>
              <a:gd name="connsiteY86" fmla="*/ 702022 h 1808109"/>
              <a:gd name="connsiteX87" fmla="*/ 1641639 w 2989628"/>
              <a:gd name="connsiteY87" fmla="*/ 639599 h 1808109"/>
              <a:gd name="connsiteX88" fmla="*/ 1653931 w 2989628"/>
              <a:gd name="connsiteY88" fmla="*/ 243840 h 1808109"/>
              <a:gd name="connsiteX89" fmla="*/ 1623451 w 2989628"/>
              <a:gd name="connsiteY89" fmla="*/ 198120 h 1808109"/>
              <a:gd name="connsiteX90" fmla="*/ 1608211 w 2989628"/>
              <a:gd name="connsiteY90" fmla="*/ 175260 h 1808109"/>
              <a:gd name="connsiteX91" fmla="*/ 1577731 w 2989628"/>
              <a:gd name="connsiteY91" fmla="*/ 121920 h 1808109"/>
              <a:gd name="connsiteX92" fmla="*/ 1585351 w 2989628"/>
              <a:gd name="connsiteY92" fmla="*/ 99060 h 1808109"/>
              <a:gd name="connsiteX93" fmla="*/ 1608211 w 2989628"/>
              <a:gd name="connsiteY93" fmla="*/ 106680 h 1808109"/>
              <a:gd name="connsiteX94" fmla="*/ 1653931 w 2989628"/>
              <a:gd name="connsiteY94" fmla="*/ 129540 h 1808109"/>
              <a:gd name="connsiteX95" fmla="*/ 1669171 w 2989628"/>
              <a:gd name="connsiteY95" fmla="*/ 106680 h 1808109"/>
              <a:gd name="connsiteX96" fmla="*/ 1661551 w 2989628"/>
              <a:gd name="connsiteY96" fmla="*/ 38100 h 1808109"/>
              <a:gd name="connsiteX97" fmla="*/ 1638691 w 2989628"/>
              <a:gd name="connsiteY97" fmla="*/ 22860 h 1808109"/>
              <a:gd name="connsiteX98" fmla="*/ 1615831 w 2989628"/>
              <a:gd name="connsiteY98" fmla="*/ 15240 h 1808109"/>
              <a:gd name="connsiteX99" fmla="*/ 1592971 w 2989628"/>
              <a:gd name="connsiteY99" fmla="*/ 0 h 1808109"/>
              <a:gd name="connsiteX100" fmla="*/ 1737751 w 2989628"/>
              <a:gd name="connsiteY100" fmla="*/ 15240 h 1808109"/>
              <a:gd name="connsiteX101" fmla="*/ 1760611 w 2989628"/>
              <a:gd name="connsiteY101" fmla="*/ 38100 h 1808109"/>
              <a:gd name="connsiteX102" fmla="*/ 1768231 w 2989628"/>
              <a:gd name="connsiteY102" fmla="*/ 60960 h 1808109"/>
              <a:gd name="connsiteX103" fmla="*/ 1791091 w 2989628"/>
              <a:gd name="connsiteY103" fmla="*/ 83820 h 1808109"/>
              <a:gd name="connsiteX104" fmla="*/ 1806331 w 2989628"/>
              <a:gd name="connsiteY104" fmla="*/ 106680 h 1808109"/>
              <a:gd name="connsiteX105" fmla="*/ 1829191 w 2989628"/>
              <a:gd name="connsiteY105" fmla="*/ 114300 h 1808109"/>
              <a:gd name="connsiteX106" fmla="*/ 1882531 w 2989628"/>
              <a:gd name="connsiteY106" fmla="*/ 137160 h 1808109"/>
              <a:gd name="connsiteX107" fmla="*/ 1905391 w 2989628"/>
              <a:gd name="connsiteY107" fmla="*/ 152400 h 1808109"/>
              <a:gd name="connsiteX108" fmla="*/ 1928251 w 2989628"/>
              <a:gd name="connsiteY108" fmla="*/ 160020 h 1808109"/>
              <a:gd name="connsiteX109" fmla="*/ 2233051 w 2989628"/>
              <a:gd name="connsiteY109" fmla="*/ 182880 h 1808109"/>
              <a:gd name="connsiteX110" fmla="*/ 2278771 w 2989628"/>
              <a:gd name="connsiteY110" fmla="*/ 220980 h 1808109"/>
              <a:gd name="connsiteX111" fmla="*/ 2301631 w 2989628"/>
              <a:gd name="connsiteY111" fmla="*/ 228600 h 1808109"/>
              <a:gd name="connsiteX112" fmla="*/ 2324491 w 2989628"/>
              <a:gd name="connsiteY112" fmla="*/ 251460 h 1808109"/>
              <a:gd name="connsiteX113" fmla="*/ 2332111 w 2989628"/>
              <a:gd name="connsiteY113" fmla="*/ 281940 h 1808109"/>
              <a:gd name="connsiteX114" fmla="*/ 2347351 w 2989628"/>
              <a:gd name="connsiteY114" fmla="*/ 327660 h 1808109"/>
              <a:gd name="connsiteX115" fmla="*/ 2362591 w 2989628"/>
              <a:gd name="connsiteY115" fmla="*/ 365760 h 1808109"/>
              <a:gd name="connsiteX116" fmla="*/ 2370211 w 2989628"/>
              <a:gd name="connsiteY116" fmla="*/ 396240 h 1808109"/>
              <a:gd name="connsiteX117" fmla="*/ 2415931 w 2989628"/>
              <a:gd name="connsiteY117" fmla="*/ 472440 h 1808109"/>
              <a:gd name="connsiteX118" fmla="*/ 2431171 w 2989628"/>
              <a:gd name="connsiteY118" fmla="*/ 502920 h 1808109"/>
              <a:gd name="connsiteX119" fmla="*/ 2476891 w 2989628"/>
              <a:gd name="connsiteY119" fmla="*/ 525780 h 1808109"/>
              <a:gd name="connsiteX120" fmla="*/ 2499751 w 2989628"/>
              <a:gd name="connsiteY120" fmla="*/ 541020 h 1808109"/>
              <a:gd name="connsiteX121" fmla="*/ 2537851 w 2989628"/>
              <a:gd name="connsiteY121" fmla="*/ 548640 h 1808109"/>
              <a:gd name="connsiteX122" fmla="*/ 2560711 w 2989628"/>
              <a:gd name="connsiteY122" fmla="*/ 556260 h 1808109"/>
              <a:gd name="connsiteX123" fmla="*/ 2591191 w 2989628"/>
              <a:gd name="connsiteY123" fmla="*/ 601980 h 1808109"/>
              <a:gd name="connsiteX124" fmla="*/ 2583571 w 2989628"/>
              <a:gd name="connsiteY124" fmla="*/ 624840 h 1808109"/>
              <a:gd name="connsiteX125" fmla="*/ 2575951 w 2989628"/>
              <a:gd name="connsiteY125" fmla="*/ 678180 h 1808109"/>
              <a:gd name="connsiteX126" fmla="*/ 2560711 w 2989628"/>
              <a:gd name="connsiteY126" fmla="*/ 723900 h 1808109"/>
              <a:gd name="connsiteX127" fmla="*/ 2568331 w 2989628"/>
              <a:gd name="connsiteY127" fmla="*/ 853440 h 1808109"/>
              <a:gd name="connsiteX128" fmla="*/ 2583571 w 2989628"/>
              <a:gd name="connsiteY128" fmla="*/ 906780 h 1808109"/>
              <a:gd name="connsiteX129" fmla="*/ 2614051 w 2989628"/>
              <a:gd name="connsiteY129" fmla="*/ 952500 h 1808109"/>
              <a:gd name="connsiteX130" fmla="*/ 2621671 w 2989628"/>
              <a:gd name="connsiteY130" fmla="*/ 975360 h 1808109"/>
              <a:gd name="connsiteX131" fmla="*/ 2636911 w 2989628"/>
              <a:gd name="connsiteY131" fmla="*/ 998220 h 1808109"/>
              <a:gd name="connsiteX132" fmla="*/ 2682631 w 2989628"/>
              <a:gd name="connsiteY132" fmla="*/ 1051560 h 1808109"/>
              <a:gd name="connsiteX133" fmla="*/ 2690251 w 2989628"/>
              <a:gd name="connsiteY133" fmla="*/ 1074420 h 1808109"/>
              <a:gd name="connsiteX134" fmla="*/ 2667391 w 2989628"/>
              <a:gd name="connsiteY134" fmla="*/ 1120140 h 1808109"/>
              <a:gd name="connsiteX135" fmla="*/ 2659771 w 2989628"/>
              <a:gd name="connsiteY135" fmla="*/ 1143000 h 1808109"/>
              <a:gd name="connsiteX136" fmla="*/ 2644531 w 2989628"/>
              <a:gd name="connsiteY136" fmla="*/ 1173480 h 1808109"/>
              <a:gd name="connsiteX137" fmla="*/ 2636911 w 2989628"/>
              <a:gd name="connsiteY137" fmla="*/ 1257300 h 1808109"/>
              <a:gd name="connsiteX138" fmla="*/ 2644531 w 2989628"/>
              <a:gd name="connsiteY138" fmla="*/ 1371600 h 1808109"/>
              <a:gd name="connsiteX139" fmla="*/ 2652151 w 2989628"/>
              <a:gd name="connsiteY139" fmla="*/ 1394460 h 1808109"/>
              <a:gd name="connsiteX140" fmla="*/ 2667391 w 2989628"/>
              <a:gd name="connsiteY140" fmla="*/ 1432560 h 1808109"/>
              <a:gd name="connsiteX141" fmla="*/ 2675011 w 2989628"/>
              <a:gd name="connsiteY141" fmla="*/ 1455420 h 1808109"/>
              <a:gd name="connsiteX142" fmla="*/ 2690251 w 2989628"/>
              <a:gd name="connsiteY142" fmla="*/ 1478280 h 1808109"/>
              <a:gd name="connsiteX143" fmla="*/ 2751211 w 2989628"/>
              <a:gd name="connsiteY143" fmla="*/ 1554480 h 1808109"/>
              <a:gd name="connsiteX144" fmla="*/ 2766451 w 2989628"/>
              <a:gd name="connsiteY144" fmla="*/ 1577340 h 1808109"/>
              <a:gd name="connsiteX145" fmla="*/ 2865511 w 2989628"/>
              <a:gd name="connsiteY145" fmla="*/ 1691640 h 1808109"/>
              <a:gd name="connsiteX146" fmla="*/ 2880751 w 2989628"/>
              <a:gd name="connsiteY146" fmla="*/ 1714500 h 1808109"/>
              <a:gd name="connsiteX147" fmla="*/ 2926471 w 2989628"/>
              <a:gd name="connsiteY147" fmla="*/ 1760220 h 1808109"/>
              <a:gd name="connsiteX148" fmla="*/ 2949331 w 2989628"/>
              <a:gd name="connsiteY148" fmla="*/ 1805940 h 1808109"/>
              <a:gd name="connsiteX0" fmla="*/ 2949331 w 2989628"/>
              <a:gd name="connsiteY0" fmla="*/ 1806555 h 1808724"/>
              <a:gd name="connsiteX1" fmla="*/ 2354971 w 2989628"/>
              <a:gd name="connsiteY1" fmla="*/ 1798935 h 1808724"/>
              <a:gd name="connsiteX2" fmla="*/ 2324491 w 2989628"/>
              <a:gd name="connsiteY2" fmla="*/ 1791315 h 1808724"/>
              <a:gd name="connsiteX3" fmla="*/ 1806331 w 2989628"/>
              <a:gd name="connsiteY3" fmla="*/ 1783695 h 1808724"/>
              <a:gd name="connsiteX4" fmla="*/ 1387231 w 2989628"/>
              <a:gd name="connsiteY4" fmla="*/ 1776075 h 1808724"/>
              <a:gd name="connsiteX5" fmla="*/ 1211971 w 2989628"/>
              <a:gd name="connsiteY5" fmla="*/ 1760835 h 1808724"/>
              <a:gd name="connsiteX6" fmla="*/ 808111 w 2989628"/>
              <a:gd name="connsiteY6" fmla="*/ 1768455 h 1808724"/>
              <a:gd name="connsiteX7" fmla="*/ 777631 w 2989628"/>
              <a:gd name="connsiteY7" fmla="*/ 1776075 h 1808724"/>
              <a:gd name="connsiteX8" fmla="*/ 716671 w 2989628"/>
              <a:gd name="connsiteY8" fmla="*/ 1783695 h 1808724"/>
              <a:gd name="connsiteX9" fmla="*/ 678571 w 2989628"/>
              <a:gd name="connsiteY9" fmla="*/ 1791315 h 1808724"/>
              <a:gd name="connsiteX10" fmla="*/ 274711 w 2989628"/>
              <a:gd name="connsiteY10" fmla="*/ 1783695 h 1808724"/>
              <a:gd name="connsiteX11" fmla="*/ 251851 w 2989628"/>
              <a:gd name="connsiteY11" fmla="*/ 1776075 h 1808724"/>
              <a:gd name="connsiteX12" fmla="*/ 198511 w 2989628"/>
              <a:gd name="connsiteY12" fmla="*/ 1760835 h 1808724"/>
              <a:gd name="connsiteX13" fmla="*/ 61351 w 2989628"/>
              <a:gd name="connsiteY13" fmla="*/ 1753215 h 1808724"/>
              <a:gd name="connsiteX14" fmla="*/ 391 w 2989628"/>
              <a:gd name="connsiteY14" fmla="*/ 1737975 h 1808724"/>
              <a:gd name="connsiteX15" fmla="*/ 15631 w 2989628"/>
              <a:gd name="connsiteY15" fmla="*/ 1684635 h 1808724"/>
              <a:gd name="connsiteX16" fmla="*/ 46111 w 2989628"/>
              <a:gd name="connsiteY16" fmla="*/ 1638915 h 1808724"/>
              <a:gd name="connsiteX17" fmla="*/ 61351 w 2989628"/>
              <a:gd name="connsiteY17" fmla="*/ 1616055 h 1808724"/>
              <a:gd name="connsiteX18" fmla="*/ 68971 w 2989628"/>
              <a:gd name="connsiteY18" fmla="*/ 1593195 h 1808724"/>
              <a:gd name="connsiteX19" fmla="*/ 61351 w 2989628"/>
              <a:gd name="connsiteY19" fmla="*/ 1524615 h 1808724"/>
              <a:gd name="connsiteX20" fmla="*/ 68971 w 2989628"/>
              <a:gd name="connsiteY20" fmla="*/ 1494135 h 1808724"/>
              <a:gd name="connsiteX21" fmla="*/ 84211 w 2989628"/>
              <a:gd name="connsiteY21" fmla="*/ 1471275 h 1808724"/>
              <a:gd name="connsiteX22" fmla="*/ 99451 w 2989628"/>
              <a:gd name="connsiteY22" fmla="*/ 1395075 h 1808724"/>
              <a:gd name="connsiteX23" fmla="*/ 107071 w 2989628"/>
              <a:gd name="connsiteY23" fmla="*/ 1372215 h 1808724"/>
              <a:gd name="connsiteX24" fmla="*/ 122311 w 2989628"/>
              <a:gd name="connsiteY24" fmla="*/ 1349355 h 1808724"/>
              <a:gd name="connsiteX25" fmla="*/ 168031 w 2989628"/>
              <a:gd name="connsiteY25" fmla="*/ 1318875 h 1808724"/>
              <a:gd name="connsiteX26" fmla="*/ 221371 w 2989628"/>
              <a:gd name="connsiteY26" fmla="*/ 1311255 h 1808724"/>
              <a:gd name="connsiteX27" fmla="*/ 244231 w 2989628"/>
              <a:gd name="connsiteY27" fmla="*/ 1303635 h 1808724"/>
              <a:gd name="connsiteX28" fmla="*/ 289951 w 2989628"/>
              <a:gd name="connsiteY28" fmla="*/ 1265535 h 1808724"/>
              <a:gd name="connsiteX29" fmla="*/ 305191 w 2989628"/>
              <a:gd name="connsiteY29" fmla="*/ 1242675 h 1808724"/>
              <a:gd name="connsiteX30" fmla="*/ 328051 w 2989628"/>
              <a:gd name="connsiteY30" fmla="*/ 1219815 h 1808724"/>
              <a:gd name="connsiteX31" fmla="*/ 343291 w 2989628"/>
              <a:gd name="connsiteY31" fmla="*/ 1196955 h 1808724"/>
              <a:gd name="connsiteX32" fmla="*/ 389011 w 2989628"/>
              <a:gd name="connsiteY32" fmla="*/ 1174095 h 1808724"/>
              <a:gd name="connsiteX33" fmla="*/ 442351 w 2989628"/>
              <a:gd name="connsiteY33" fmla="*/ 1135995 h 1808724"/>
              <a:gd name="connsiteX34" fmla="*/ 449971 w 2989628"/>
              <a:gd name="connsiteY34" fmla="*/ 1113135 h 1808724"/>
              <a:gd name="connsiteX35" fmla="*/ 488071 w 2989628"/>
              <a:gd name="connsiteY35" fmla="*/ 1067415 h 1808724"/>
              <a:gd name="connsiteX36" fmla="*/ 503311 w 2989628"/>
              <a:gd name="connsiteY36" fmla="*/ 953115 h 1808724"/>
              <a:gd name="connsiteX37" fmla="*/ 510931 w 2989628"/>
              <a:gd name="connsiteY37" fmla="*/ 930255 h 1808724"/>
              <a:gd name="connsiteX38" fmla="*/ 549031 w 2989628"/>
              <a:gd name="connsiteY38" fmla="*/ 915015 h 1808724"/>
              <a:gd name="connsiteX39" fmla="*/ 602371 w 2989628"/>
              <a:gd name="connsiteY39" fmla="*/ 922635 h 1808724"/>
              <a:gd name="connsiteX40" fmla="*/ 617611 w 2989628"/>
              <a:gd name="connsiteY40" fmla="*/ 945495 h 1808724"/>
              <a:gd name="connsiteX41" fmla="*/ 619824 w 2989628"/>
              <a:gd name="connsiteY41" fmla="*/ 1009222 h 1808724"/>
              <a:gd name="connsiteX42" fmla="*/ 652762 w 2989628"/>
              <a:gd name="connsiteY42" fmla="*/ 990753 h 1808724"/>
              <a:gd name="connsiteX43" fmla="*/ 679307 w 2989628"/>
              <a:gd name="connsiteY43" fmla="*/ 982472 h 1808724"/>
              <a:gd name="connsiteX44" fmla="*/ 693811 w 2989628"/>
              <a:gd name="connsiteY44" fmla="*/ 907395 h 1808724"/>
              <a:gd name="connsiteX45" fmla="*/ 687074 w 2989628"/>
              <a:gd name="connsiteY45" fmla="*/ 869084 h 1808724"/>
              <a:gd name="connsiteX46" fmla="*/ 752068 w 2989628"/>
              <a:gd name="connsiteY46" fmla="*/ 793114 h 1808724"/>
              <a:gd name="connsiteX47" fmla="*/ 747151 w 2989628"/>
              <a:gd name="connsiteY47" fmla="*/ 907395 h 1808724"/>
              <a:gd name="connsiteX48" fmla="*/ 775570 w 2989628"/>
              <a:gd name="connsiteY48" fmla="*/ 923548 h 1808724"/>
              <a:gd name="connsiteX49" fmla="*/ 808111 w 2989628"/>
              <a:gd name="connsiteY49" fmla="*/ 922635 h 1808724"/>
              <a:gd name="connsiteX50" fmla="*/ 830971 w 2989628"/>
              <a:gd name="connsiteY50" fmla="*/ 854055 h 1808724"/>
              <a:gd name="connsiteX51" fmla="*/ 853831 w 2989628"/>
              <a:gd name="connsiteY51" fmla="*/ 838815 h 1808724"/>
              <a:gd name="connsiteX52" fmla="*/ 832109 w 2989628"/>
              <a:gd name="connsiteY52" fmla="*/ 629835 h 1808724"/>
              <a:gd name="connsiteX53" fmla="*/ 853831 w 2989628"/>
              <a:gd name="connsiteY53" fmla="*/ 579735 h 1808724"/>
              <a:gd name="connsiteX54" fmla="*/ 876691 w 2989628"/>
              <a:gd name="connsiteY54" fmla="*/ 572115 h 1808724"/>
              <a:gd name="connsiteX55" fmla="*/ 914791 w 2989628"/>
              <a:gd name="connsiteY55" fmla="*/ 579735 h 1808724"/>
              <a:gd name="connsiteX56" fmla="*/ 907171 w 2989628"/>
              <a:gd name="connsiteY56" fmla="*/ 625455 h 1808724"/>
              <a:gd name="connsiteX57" fmla="*/ 909138 w 2989628"/>
              <a:gd name="connsiteY57" fmla="*/ 674905 h 1808724"/>
              <a:gd name="connsiteX58" fmla="*/ 906435 w 2989628"/>
              <a:gd name="connsiteY58" fmla="*/ 726621 h 1808724"/>
              <a:gd name="connsiteX59" fmla="*/ 898815 w 2989628"/>
              <a:gd name="connsiteY59" fmla="*/ 792453 h 1808724"/>
              <a:gd name="connsiteX60" fmla="*/ 878904 w 2989628"/>
              <a:gd name="connsiteY60" fmla="*/ 850325 h 1808724"/>
              <a:gd name="connsiteX61" fmla="*/ 891440 w 2989628"/>
              <a:gd name="connsiteY61" fmla="*/ 959291 h 1808724"/>
              <a:gd name="connsiteX62" fmla="*/ 930025 w 2989628"/>
              <a:gd name="connsiteY62" fmla="*/ 951009 h 1808724"/>
              <a:gd name="connsiteX63" fmla="*/ 937651 w 2989628"/>
              <a:gd name="connsiteY63" fmla="*/ 930255 h 1808724"/>
              <a:gd name="connsiteX64" fmla="*/ 930031 w 2989628"/>
              <a:gd name="connsiteY64" fmla="*/ 907395 h 1808724"/>
              <a:gd name="connsiteX65" fmla="*/ 977223 w 2989628"/>
              <a:gd name="connsiteY65" fmla="*/ 841742 h 1808724"/>
              <a:gd name="connsiteX66" fmla="*/ 1049984 w 2989628"/>
              <a:gd name="connsiteY66" fmla="*/ 878218 h 1808724"/>
              <a:gd name="connsiteX67" fmla="*/ 1096684 w 2989628"/>
              <a:gd name="connsiteY67" fmla="*/ 869635 h 1808724"/>
              <a:gd name="connsiteX68" fmla="*/ 1129132 w 2989628"/>
              <a:gd name="connsiteY68" fmla="*/ 844329 h 1808724"/>
              <a:gd name="connsiteX69" fmla="*/ 1143391 w 2989628"/>
              <a:gd name="connsiteY69" fmla="*/ 831195 h 1808724"/>
              <a:gd name="connsiteX70" fmla="*/ 1135771 w 2989628"/>
              <a:gd name="connsiteY70" fmla="*/ 770235 h 1808724"/>
              <a:gd name="connsiteX71" fmla="*/ 1108485 w 2989628"/>
              <a:gd name="connsiteY71" fmla="*/ 720303 h 1808724"/>
              <a:gd name="connsiteX72" fmla="*/ 1136931 w 2989628"/>
              <a:gd name="connsiteY72" fmla="*/ 550084 h 1808724"/>
              <a:gd name="connsiteX73" fmla="*/ 1158631 w 2989628"/>
              <a:gd name="connsiteY73" fmla="*/ 503894 h 1808724"/>
              <a:gd name="connsiteX74" fmla="*/ 1159366 w 2989628"/>
              <a:gd name="connsiteY74" fmla="*/ 668909 h 1808724"/>
              <a:gd name="connsiteX75" fmla="*/ 1196731 w 2989628"/>
              <a:gd name="connsiteY75" fmla="*/ 709275 h 1808724"/>
              <a:gd name="connsiteX76" fmla="*/ 1204351 w 2989628"/>
              <a:gd name="connsiteY76" fmla="*/ 724034 h 1808724"/>
              <a:gd name="connsiteX77" fmla="*/ 1239502 w 2989628"/>
              <a:gd name="connsiteY77" fmla="*/ 737329 h 1808724"/>
              <a:gd name="connsiteX78" fmla="*/ 1299972 w 2989628"/>
              <a:gd name="connsiteY78" fmla="*/ 731172 h 1808724"/>
              <a:gd name="connsiteX79" fmla="*/ 1234831 w 2989628"/>
              <a:gd name="connsiteY79" fmla="*/ 861675 h 1808724"/>
              <a:gd name="connsiteX80" fmla="*/ 1250011 w 2989628"/>
              <a:gd name="connsiteY80" fmla="*/ 863249 h 1808724"/>
              <a:gd name="connsiteX81" fmla="*/ 1277602 w 2989628"/>
              <a:gd name="connsiteY81" fmla="*/ 860552 h 1808724"/>
              <a:gd name="connsiteX82" fmla="*/ 1380347 w 2989628"/>
              <a:gd name="connsiteY82" fmla="*/ 884875 h 1808724"/>
              <a:gd name="connsiteX83" fmla="*/ 1425331 w 2989628"/>
              <a:gd name="connsiteY83" fmla="*/ 861675 h 1808724"/>
              <a:gd name="connsiteX84" fmla="*/ 1476212 w 2989628"/>
              <a:gd name="connsiteY84" fmla="*/ 758083 h 1808724"/>
              <a:gd name="connsiteX85" fmla="*/ 1517016 w 2989628"/>
              <a:gd name="connsiteY85" fmla="*/ 706046 h 1808724"/>
              <a:gd name="connsiteX86" fmla="*/ 1580190 w 2989628"/>
              <a:gd name="connsiteY86" fmla="*/ 702637 h 1808724"/>
              <a:gd name="connsiteX87" fmla="*/ 1641639 w 2989628"/>
              <a:gd name="connsiteY87" fmla="*/ 640214 h 1808724"/>
              <a:gd name="connsiteX88" fmla="*/ 1653931 w 2989628"/>
              <a:gd name="connsiteY88" fmla="*/ 244455 h 1808724"/>
              <a:gd name="connsiteX89" fmla="*/ 1623451 w 2989628"/>
              <a:gd name="connsiteY89" fmla="*/ 198735 h 1808724"/>
              <a:gd name="connsiteX90" fmla="*/ 1608211 w 2989628"/>
              <a:gd name="connsiteY90" fmla="*/ 175875 h 1808724"/>
              <a:gd name="connsiteX91" fmla="*/ 1577731 w 2989628"/>
              <a:gd name="connsiteY91" fmla="*/ 122535 h 1808724"/>
              <a:gd name="connsiteX92" fmla="*/ 1585351 w 2989628"/>
              <a:gd name="connsiteY92" fmla="*/ 99675 h 1808724"/>
              <a:gd name="connsiteX93" fmla="*/ 1608211 w 2989628"/>
              <a:gd name="connsiteY93" fmla="*/ 107295 h 1808724"/>
              <a:gd name="connsiteX94" fmla="*/ 1653931 w 2989628"/>
              <a:gd name="connsiteY94" fmla="*/ 130155 h 1808724"/>
              <a:gd name="connsiteX95" fmla="*/ 1669171 w 2989628"/>
              <a:gd name="connsiteY95" fmla="*/ 107295 h 1808724"/>
              <a:gd name="connsiteX96" fmla="*/ 1661551 w 2989628"/>
              <a:gd name="connsiteY96" fmla="*/ 38715 h 1808724"/>
              <a:gd name="connsiteX97" fmla="*/ 1638691 w 2989628"/>
              <a:gd name="connsiteY97" fmla="*/ 23475 h 1808724"/>
              <a:gd name="connsiteX98" fmla="*/ 1615831 w 2989628"/>
              <a:gd name="connsiteY98" fmla="*/ 15855 h 1808724"/>
              <a:gd name="connsiteX99" fmla="*/ 1592971 w 2989628"/>
              <a:gd name="connsiteY99" fmla="*/ 615 h 1808724"/>
              <a:gd name="connsiteX100" fmla="*/ 1760611 w 2989628"/>
              <a:gd name="connsiteY100" fmla="*/ 38715 h 1808724"/>
              <a:gd name="connsiteX101" fmla="*/ 1768231 w 2989628"/>
              <a:gd name="connsiteY101" fmla="*/ 61575 h 1808724"/>
              <a:gd name="connsiteX102" fmla="*/ 1791091 w 2989628"/>
              <a:gd name="connsiteY102" fmla="*/ 84435 h 1808724"/>
              <a:gd name="connsiteX103" fmla="*/ 1806331 w 2989628"/>
              <a:gd name="connsiteY103" fmla="*/ 107295 h 1808724"/>
              <a:gd name="connsiteX104" fmla="*/ 1829191 w 2989628"/>
              <a:gd name="connsiteY104" fmla="*/ 114915 h 1808724"/>
              <a:gd name="connsiteX105" fmla="*/ 1882531 w 2989628"/>
              <a:gd name="connsiteY105" fmla="*/ 137775 h 1808724"/>
              <a:gd name="connsiteX106" fmla="*/ 1905391 w 2989628"/>
              <a:gd name="connsiteY106" fmla="*/ 153015 h 1808724"/>
              <a:gd name="connsiteX107" fmla="*/ 1928251 w 2989628"/>
              <a:gd name="connsiteY107" fmla="*/ 160635 h 1808724"/>
              <a:gd name="connsiteX108" fmla="*/ 2233051 w 2989628"/>
              <a:gd name="connsiteY108" fmla="*/ 183495 h 1808724"/>
              <a:gd name="connsiteX109" fmla="*/ 2278771 w 2989628"/>
              <a:gd name="connsiteY109" fmla="*/ 221595 h 1808724"/>
              <a:gd name="connsiteX110" fmla="*/ 2301631 w 2989628"/>
              <a:gd name="connsiteY110" fmla="*/ 229215 h 1808724"/>
              <a:gd name="connsiteX111" fmla="*/ 2324491 w 2989628"/>
              <a:gd name="connsiteY111" fmla="*/ 252075 h 1808724"/>
              <a:gd name="connsiteX112" fmla="*/ 2332111 w 2989628"/>
              <a:gd name="connsiteY112" fmla="*/ 282555 h 1808724"/>
              <a:gd name="connsiteX113" fmla="*/ 2347351 w 2989628"/>
              <a:gd name="connsiteY113" fmla="*/ 328275 h 1808724"/>
              <a:gd name="connsiteX114" fmla="*/ 2362591 w 2989628"/>
              <a:gd name="connsiteY114" fmla="*/ 366375 h 1808724"/>
              <a:gd name="connsiteX115" fmla="*/ 2370211 w 2989628"/>
              <a:gd name="connsiteY115" fmla="*/ 396855 h 1808724"/>
              <a:gd name="connsiteX116" fmla="*/ 2415931 w 2989628"/>
              <a:gd name="connsiteY116" fmla="*/ 473055 h 1808724"/>
              <a:gd name="connsiteX117" fmla="*/ 2431171 w 2989628"/>
              <a:gd name="connsiteY117" fmla="*/ 503535 h 1808724"/>
              <a:gd name="connsiteX118" fmla="*/ 2476891 w 2989628"/>
              <a:gd name="connsiteY118" fmla="*/ 526395 h 1808724"/>
              <a:gd name="connsiteX119" fmla="*/ 2499751 w 2989628"/>
              <a:gd name="connsiteY119" fmla="*/ 541635 h 1808724"/>
              <a:gd name="connsiteX120" fmla="*/ 2537851 w 2989628"/>
              <a:gd name="connsiteY120" fmla="*/ 549255 h 1808724"/>
              <a:gd name="connsiteX121" fmla="*/ 2560711 w 2989628"/>
              <a:gd name="connsiteY121" fmla="*/ 556875 h 1808724"/>
              <a:gd name="connsiteX122" fmla="*/ 2591191 w 2989628"/>
              <a:gd name="connsiteY122" fmla="*/ 602595 h 1808724"/>
              <a:gd name="connsiteX123" fmla="*/ 2583571 w 2989628"/>
              <a:gd name="connsiteY123" fmla="*/ 625455 h 1808724"/>
              <a:gd name="connsiteX124" fmla="*/ 2575951 w 2989628"/>
              <a:gd name="connsiteY124" fmla="*/ 678795 h 1808724"/>
              <a:gd name="connsiteX125" fmla="*/ 2560711 w 2989628"/>
              <a:gd name="connsiteY125" fmla="*/ 724515 h 1808724"/>
              <a:gd name="connsiteX126" fmla="*/ 2568331 w 2989628"/>
              <a:gd name="connsiteY126" fmla="*/ 854055 h 1808724"/>
              <a:gd name="connsiteX127" fmla="*/ 2583571 w 2989628"/>
              <a:gd name="connsiteY127" fmla="*/ 907395 h 1808724"/>
              <a:gd name="connsiteX128" fmla="*/ 2614051 w 2989628"/>
              <a:gd name="connsiteY128" fmla="*/ 953115 h 1808724"/>
              <a:gd name="connsiteX129" fmla="*/ 2621671 w 2989628"/>
              <a:gd name="connsiteY129" fmla="*/ 975975 h 1808724"/>
              <a:gd name="connsiteX130" fmla="*/ 2636911 w 2989628"/>
              <a:gd name="connsiteY130" fmla="*/ 998835 h 1808724"/>
              <a:gd name="connsiteX131" fmla="*/ 2682631 w 2989628"/>
              <a:gd name="connsiteY131" fmla="*/ 1052175 h 1808724"/>
              <a:gd name="connsiteX132" fmla="*/ 2690251 w 2989628"/>
              <a:gd name="connsiteY132" fmla="*/ 1075035 h 1808724"/>
              <a:gd name="connsiteX133" fmla="*/ 2667391 w 2989628"/>
              <a:gd name="connsiteY133" fmla="*/ 1120755 h 1808724"/>
              <a:gd name="connsiteX134" fmla="*/ 2659771 w 2989628"/>
              <a:gd name="connsiteY134" fmla="*/ 1143615 h 1808724"/>
              <a:gd name="connsiteX135" fmla="*/ 2644531 w 2989628"/>
              <a:gd name="connsiteY135" fmla="*/ 1174095 h 1808724"/>
              <a:gd name="connsiteX136" fmla="*/ 2636911 w 2989628"/>
              <a:gd name="connsiteY136" fmla="*/ 1257915 h 1808724"/>
              <a:gd name="connsiteX137" fmla="*/ 2644531 w 2989628"/>
              <a:gd name="connsiteY137" fmla="*/ 1372215 h 1808724"/>
              <a:gd name="connsiteX138" fmla="*/ 2652151 w 2989628"/>
              <a:gd name="connsiteY138" fmla="*/ 1395075 h 1808724"/>
              <a:gd name="connsiteX139" fmla="*/ 2667391 w 2989628"/>
              <a:gd name="connsiteY139" fmla="*/ 1433175 h 1808724"/>
              <a:gd name="connsiteX140" fmla="*/ 2675011 w 2989628"/>
              <a:gd name="connsiteY140" fmla="*/ 1456035 h 1808724"/>
              <a:gd name="connsiteX141" fmla="*/ 2690251 w 2989628"/>
              <a:gd name="connsiteY141" fmla="*/ 1478895 h 1808724"/>
              <a:gd name="connsiteX142" fmla="*/ 2751211 w 2989628"/>
              <a:gd name="connsiteY142" fmla="*/ 1555095 h 1808724"/>
              <a:gd name="connsiteX143" fmla="*/ 2766451 w 2989628"/>
              <a:gd name="connsiteY143" fmla="*/ 1577955 h 1808724"/>
              <a:gd name="connsiteX144" fmla="*/ 2865511 w 2989628"/>
              <a:gd name="connsiteY144" fmla="*/ 1692255 h 1808724"/>
              <a:gd name="connsiteX145" fmla="*/ 2880751 w 2989628"/>
              <a:gd name="connsiteY145" fmla="*/ 1715115 h 1808724"/>
              <a:gd name="connsiteX146" fmla="*/ 2926471 w 2989628"/>
              <a:gd name="connsiteY146" fmla="*/ 1760835 h 1808724"/>
              <a:gd name="connsiteX147" fmla="*/ 2949331 w 2989628"/>
              <a:gd name="connsiteY147" fmla="*/ 1806555 h 1808724"/>
              <a:gd name="connsiteX0" fmla="*/ 2949331 w 2989628"/>
              <a:gd name="connsiteY0" fmla="*/ 1791270 h 1793439"/>
              <a:gd name="connsiteX1" fmla="*/ 2354971 w 2989628"/>
              <a:gd name="connsiteY1" fmla="*/ 1783650 h 1793439"/>
              <a:gd name="connsiteX2" fmla="*/ 2324491 w 2989628"/>
              <a:gd name="connsiteY2" fmla="*/ 1776030 h 1793439"/>
              <a:gd name="connsiteX3" fmla="*/ 1806331 w 2989628"/>
              <a:gd name="connsiteY3" fmla="*/ 1768410 h 1793439"/>
              <a:gd name="connsiteX4" fmla="*/ 1387231 w 2989628"/>
              <a:gd name="connsiteY4" fmla="*/ 1760790 h 1793439"/>
              <a:gd name="connsiteX5" fmla="*/ 1211971 w 2989628"/>
              <a:gd name="connsiteY5" fmla="*/ 1745550 h 1793439"/>
              <a:gd name="connsiteX6" fmla="*/ 808111 w 2989628"/>
              <a:gd name="connsiteY6" fmla="*/ 1753170 h 1793439"/>
              <a:gd name="connsiteX7" fmla="*/ 777631 w 2989628"/>
              <a:gd name="connsiteY7" fmla="*/ 1760790 h 1793439"/>
              <a:gd name="connsiteX8" fmla="*/ 716671 w 2989628"/>
              <a:gd name="connsiteY8" fmla="*/ 1768410 h 1793439"/>
              <a:gd name="connsiteX9" fmla="*/ 678571 w 2989628"/>
              <a:gd name="connsiteY9" fmla="*/ 1776030 h 1793439"/>
              <a:gd name="connsiteX10" fmla="*/ 274711 w 2989628"/>
              <a:gd name="connsiteY10" fmla="*/ 1768410 h 1793439"/>
              <a:gd name="connsiteX11" fmla="*/ 251851 w 2989628"/>
              <a:gd name="connsiteY11" fmla="*/ 1760790 h 1793439"/>
              <a:gd name="connsiteX12" fmla="*/ 198511 w 2989628"/>
              <a:gd name="connsiteY12" fmla="*/ 1745550 h 1793439"/>
              <a:gd name="connsiteX13" fmla="*/ 61351 w 2989628"/>
              <a:gd name="connsiteY13" fmla="*/ 1737930 h 1793439"/>
              <a:gd name="connsiteX14" fmla="*/ 391 w 2989628"/>
              <a:gd name="connsiteY14" fmla="*/ 1722690 h 1793439"/>
              <a:gd name="connsiteX15" fmla="*/ 15631 w 2989628"/>
              <a:gd name="connsiteY15" fmla="*/ 1669350 h 1793439"/>
              <a:gd name="connsiteX16" fmla="*/ 46111 w 2989628"/>
              <a:gd name="connsiteY16" fmla="*/ 1623630 h 1793439"/>
              <a:gd name="connsiteX17" fmla="*/ 61351 w 2989628"/>
              <a:gd name="connsiteY17" fmla="*/ 1600770 h 1793439"/>
              <a:gd name="connsiteX18" fmla="*/ 68971 w 2989628"/>
              <a:gd name="connsiteY18" fmla="*/ 1577910 h 1793439"/>
              <a:gd name="connsiteX19" fmla="*/ 61351 w 2989628"/>
              <a:gd name="connsiteY19" fmla="*/ 1509330 h 1793439"/>
              <a:gd name="connsiteX20" fmla="*/ 68971 w 2989628"/>
              <a:gd name="connsiteY20" fmla="*/ 1478850 h 1793439"/>
              <a:gd name="connsiteX21" fmla="*/ 84211 w 2989628"/>
              <a:gd name="connsiteY21" fmla="*/ 1455990 h 1793439"/>
              <a:gd name="connsiteX22" fmla="*/ 99451 w 2989628"/>
              <a:gd name="connsiteY22" fmla="*/ 1379790 h 1793439"/>
              <a:gd name="connsiteX23" fmla="*/ 107071 w 2989628"/>
              <a:gd name="connsiteY23" fmla="*/ 1356930 h 1793439"/>
              <a:gd name="connsiteX24" fmla="*/ 122311 w 2989628"/>
              <a:gd name="connsiteY24" fmla="*/ 1334070 h 1793439"/>
              <a:gd name="connsiteX25" fmla="*/ 168031 w 2989628"/>
              <a:gd name="connsiteY25" fmla="*/ 1303590 h 1793439"/>
              <a:gd name="connsiteX26" fmla="*/ 221371 w 2989628"/>
              <a:gd name="connsiteY26" fmla="*/ 1295970 h 1793439"/>
              <a:gd name="connsiteX27" fmla="*/ 244231 w 2989628"/>
              <a:gd name="connsiteY27" fmla="*/ 1288350 h 1793439"/>
              <a:gd name="connsiteX28" fmla="*/ 289951 w 2989628"/>
              <a:gd name="connsiteY28" fmla="*/ 1250250 h 1793439"/>
              <a:gd name="connsiteX29" fmla="*/ 305191 w 2989628"/>
              <a:gd name="connsiteY29" fmla="*/ 1227390 h 1793439"/>
              <a:gd name="connsiteX30" fmla="*/ 328051 w 2989628"/>
              <a:gd name="connsiteY30" fmla="*/ 1204530 h 1793439"/>
              <a:gd name="connsiteX31" fmla="*/ 343291 w 2989628"/>
              <a:gd name="connsiteY31" fmla="*/ 1181670 h 1793439"/>
              <a:gd name="connsiteX32" fmla="*/ 389011 w 2989628"/>
              <a:gd name="connsiteY32" fmla="*/ 1158810 h 1793439"/>
              <a:gd name="connsiteX33" fmla="*/ 442351 w 2989628"/>
              <a:gd name="connsiteY33" fmla="*/ 1120710 h 1793439"/>
              <a:gd name="connsiteX34" fmla="*/ 449971 w 2989628"/>
              <a:gd name="connsiteY34" fmla="*/ 1097850 h 1793439"/>
              <a:gd name="connsiteX35" fmla="*/ 488071 w 2989628"/>
              <a:gd name="connsiteY35" fmla="*/ 1052130 h 1793439"/>
              <a:gd name="connsiteX36" fmla="*/ 503311 w 2989628"/>
              <a:gd name="connsiteY36" fmla="*/ 937830 h 1793439"/>
              <a:gd name="connsiteX37" fmla="*/ 510931 w 2989628"/>
              <a:gd name="connsiteY37" fmla="*/ 914970 h 1793439"/>
              <a:gd name="connsiteX38" fmla="*/ 549031 w 2989628"/>
              <a:gd name="connsiteY38" fmla="*/ 899730 h 1793439"/>
              <a:gd name="connsiteX39" fmla="*/ 602371 w 2989628"/>
              <a:gd name="connsiteY39" fmla="*/ 907350 h 1793439"/>
              <a:gd name="connsiteX40" fmla="*/ 617611 w 2989628"/>
              <a:gd name="connsiteY40" fmla="*/ 930210 h 1793439"/>
              <a:gd name="connsiteX41" fmla="*/ 619824 w 2989628"/>
              <a:gd name="connsiteY41" fmla="*/ 993937 h 1793439"/>
              <a:gd name="connsiteX42" fmla="*/ 652762 w 2989628"/>
              <a:gd name="connsiteY42" fmla="*/ 975468 h 1793439"/>
              <a:gd name="connsiteX43" fmla="*/ 679307 w 2989628"/>
              <a:gd name="connsiteY43" fmla="*/ 967187 h 1793439"/>
              <a:gd name="connsiteX44" fmla="*/ 693811 w 2989628"/>
              <a:gd name="connsiteY44" fmla="*/ 892110 h 1793439"/>
              <a:gd name="connsiteX45" fmla="*/ 687074 w 2989628"/>
              <a:gd name="connsiteY45" fmla="*/ 853799 h 1793439"/>
              <a:gd name="connsiteX46" fmla="*/ 752068 w 2989628"/>
              <a:gd name="connsiteY46" fmla="*/ 777829 h 1793439"/>
              <a:gd name="connsiteX47" fmla="*/ 747151 w 2989628"/>
              <a:gd name="connsiteY47" fmla="*/ 892110 h 1793439"/>
              <a:gd name="connsiteX48" fmla="*/ 775570 w 2989628"/>
              <a:gd name="connsiteY48" fmla="*/ 908263 h 1793439"/>
              <a:gd name="connsiteX49" fmla="*/ 808111 w 2989628"/>
              <a:gd name="connsiteY49" fmla="*/ 907350 h 1793439"/>
              <a:gd name="connsiteX50" fmla="*/ 830971 w 2989628"/>
              <a:gd name="connsiteY50" fmla="*/ 838770 h 1793439"/>
              <a:gd name="connsiteX51" fmla="*/ 853831 w 2989628"/>
              <a:gd name="connsiteY51" fmla="*/ 823530 h 1793439"/>
              <a:gd name="connsiteX52" fmla="*/ 832109 w 2989628"/>
              <a:gd name="connsiteY52" fmla="*/ 614550 h 1793439"/>
              <a:gd name="connsiteX53" fmla="*/ 853831 w 2989628"/>
              <a:gd name="connsiteY53" fmla="*/ 564450 h 1793439"/>
              <a:gd name="connsiteX54" fmla="*/ 876691 w 2989628"/>
              <a:gd name="connsiteY54" fmla="*/ 556830 h 1793439"/>
              <a:gd name="connsiteX55" fmla="*/ 914791 w 2989628"/>
              <a:gd name="connsiteY55" fmla="*/ 564450 h 1793439"/>
              <a:gd name="connsiteX56" fmla="*/ 907171 w 2989628"/>
              <a:gd name="connsiteY56" fmla="*/ 610170 h 1793439"/>
              <a:gd name="connsiteX57" fmla="*/ 909138 w 2989628"/>
              <a:gd name="connsiteY57" fmla="*/ 659620 h 1793439"/>
              <a:gd name="connsiteX58" fmla="*/ 906435 w 2989628"/>
              <a:gd name="connsiteY58" fmla="*/ 711336 h 1793439"/>
              <a:gd name="connsiteX59" fmla="*/ 898815 w 2989628"/>
              <a:gd name="connsiteY59" fmla="*/ 777168 h 1793439"/>
              <a:gd name="connsiteX60" fmla="*/ 878904 w 2989628"/>
              <a:gd name="connsiteY60" fmla="*/ 835040 h 1793439"/>
              <a:gd name="connsiteX61" fmla="*/ 891440 w 2989628"/>
              <a:gd name="connsiteY61" fmla="*/ 944006 h 1793439"/>
              <a:gd name="connsiteX62" fmla="*/ 930025 w 2989628"/>
              <a:gd name="connsiteY62" fmla="*/ 935724 h 1793439"/>
              <a:gd name="connsiteX63" fmla="*/ 937651 w 2989628"/>
              <a:gd name="connsiteY63" fmla="*/ 914970 h 1793439"/>
              <a:gd name="connsiteX64" fmla="*/ 930031 w 2989628"/>
              <a:gd name="connsiteY64" fmla="*/ 892110 h 1793439"/>
              <a:gd name="connsiteX65" fmla="*/ 977223 w 2989628"/>
              <a:gd name="connsiteY65" fmla="*/ 826457 h 1793439"/>
              <a:gd name="connsiteX66" fmla="*/ 1049984 w 2989628"/>
              <a:gd name="connsiteY66" fmla="*/ 862933 h 1793439"/>
              <a:gd name="connsiteX67" fmla="*/ 1096684 w 2989628"/>
              <a:gd name="connsiteY67" fmla="*/ 854350 h 1793439"/>
              <a:gd name="connsiteX68" fmla="*/ 1129132 w 2989628"/>
              <a:gd name="connsiteY68" fmla="*/ 829044 h 1793439"/>
              <a:gd name="connsiteX69" fmla="*/ 1143391 w 2989628"/>
              <a:gd name="connsiteY69" fmla="*/ 815910 h 1793439"/>
              <a:gd name="connsiteX70" fmla="*/ 1135771 w 2989628"/>
              <a:gd name="connsiteY70" fmla="*/ 754950 h 1793439"/>
              <a:gd name="connsiteX71" fmla="*/ 1108485 w 2989628"/>
              <a:gd name="connsiteY71" fmla="*/ 705018 h 1793439"/>
              <a:gd name="connsiteX72" fmla="*/ 1136931 w 2989628"/>
              <a:gd name="connsiteY72" fmla="*/ 534799 h 1793439"/>
              <a:gd name="connsiteX73" fmla="*/ 1158631 w 2989628"/>
              <a:gd name="connsiteY73" fmla="*/ 488609 h 1793439"/>
              <a:gd name="connsiteX74" fmla="*/ 1159366 w 2989628"/>
              <a:gd name="connsiteY74" fmla="*/ 653624 h 1793439"/>
              <a:gd name="connsiteX75" fmla="*/ 1196731 w 2989628"/>
              <a:gd name="connsiteY75" fmla="*/ 693990 h 1793439"/>
              <a:gd name="connsiteX76" fmla="*/ 1204351 w 2989628"/>
              <a:gd name="connsiteY76" fmla="*/ 708749 h 1793439"/>
              <a:gd name="connsiteX77" fmla="*/ 1239502 w 2989628"/>
              <a:gd name="connsiteY77" fmla="*/ 722044 h 1793439"/>
              <a:gd name="connsiteX78" fmla="*/ 1299972 w 2989628"/>
              <a:gd name="connsiteY78" fmla="*/ 715887 h 1793439"/>
              <a:gd name="connsiteX79" fmla="*/ 1234831 w 2989628"/>
              <a:gd name="connsiteY79" fmla="*/ 846390 h 1793439"/>
              <a:gd name="connsiteX80" fmla="*/ 1250011 w 2989628"/>
              <a:gd name="connsiteY80" fmla="*/ 847964 h 1793439"/>
              <a:gd name="connsiteX81" fmla="*/ 1277602 w 2989628"/>
              <a:gd name="connsiteY81" fmla="*/ 845267 h 1793439"/>
              <a:gd name="connsiteX82" fmla="*/ 1380347 w 2989628"/>
              <a:gd name="connsiteY82" fmla="*/ 869590 h 1793439"/>
              <a:gd name="connsiteX83" fmla="*/ 1425331 w 2989628"/>
              <a:gd name="connsiteY83" fmla="*/ 846390 h 1793439"/>
              <a:gd name="connsiteX84" fmla="*/ 1476212 w 2989628"/>
              <a:gd name="connsiteY84" fmla="*/ 742798 h 1793439"/>
              <a:gd name="connsiteX85" fmla="*/ 1517016 w 2989628"/>
              <a:gd name="connsiteY85" fmla="*/ 690761 h 1793439"/>
              <a:gd name="connsiteX86" fmla="*/ 1580190 w 2989628"/>
              <a:gd name="connsiteY86" fmla="*/ 687352 h 1793439"/>
              <a:gd name="connsiteX87" fmla="*/ 1641639 w 2989628"/>
              <a:gd name="connsiteY87" fmla="*/ 624929 h 1793439"/>
              <a:gd name="connsiteX88" fmla="*/ 1653931 w 2989628"/>
              <a:gd name="connsiteY88" fmla="*/ 229170 h 1793439"/>
              <a:gd name="connsiteX89" fmla="*/ 1623451 w 2989628"/>
              <a:gd name="connsiteY89" fmla="*/ 183450 h 1793439"/>
              <a:gd name="connsiteX90" fmla="*/ 1608211 w 2989628"/>
              <a:gd name="connsiteY90" fmla="*/ 160590 h 1793439"/>
              <a:gd name="connsiteX91" fmla="*/ 1577731 w 2989628"/>
              <a:gd name="connsiteY91" fmla="*/ 107250 h 1793439"/>
              <a:gd name="connsiteX92" fmla="*/ 1585351 w 2989628"/>
              <a:gd name="connsiteY92" fmla="*/ 84390 h 1793439"/>
              <a:gd name="connsiteX93" fmla="*/ 1608211 w 2989628"/>
              <a:gd name="connsiteY93" fmla="*/ 92010 h 1793439"/>
              <a:gd name="connsiteX94" fmla="*/ 1653931 w 2989628"/>
              <a:gd name="connsiteY94" fmla="*/ 114870 h 1793439"/>
              <a:gd name="connsiteX95" fmla="*/ 1669171 w 2989628"/>
              <a:gd name="connsiteY95" fmla="*/ 92010 h 1793439"/>
              <a:gd name="connsiteX96" fmla="*/ 1661551 w 2989628"/>
              <a:gd name="connsiteY96" fmla="*/ 23430 h 1793439"/>
              <a:gd name="connsiteX97" fmla="*/ 1638691 w 2989628"/>
              <a:gd name="connsiteY97" fmla="*/ 8190 h 1793439"/>
              <a:gd name="connsiteX98" fmla="*/ 1615831 w 2989628"/>
              <a:gd name="connsiteY98" fmla="*/ 570 h 1793439"/>
              <a:gd name="connsiteX99" fmla="*/ 1760611 w 2989628"/>
              <a:gd name="connsiteY99" fmla="*/ 23430 h 1793439"/>
              <a:gd name="connsiteX100" fmla="*/ 1768231 w 2989628"/>
              <a:gd name="connsiteY100" fmla="*/ 46290 h 1793439"/>
              <a:gd name="connsiteX101" fmla="*/ 1791091 w 2989628"/>
              <a:gd name="connsiteY101" fmla="*/ 69150 h 1793439"/>
              <a:gd name="connsiteX102" fmla="*/ 1806331 w 2989628"/>
              <a:gd name="connsiteY102" fmla="*/ 92010 h 1793439"/>
              <a:gd name="connsiteX103" fmla="*/ 1829191 w 2989628"/>
              <a:gd name="connsiteY103" fmla="*/ 99630 h 1793439"/>
              <a:gd name="connsiteX104" fmla="*/ 1882531 w 2989628"/>
              <a:gd name="connsiteY104" fmla="*/ 122490 h 1793439"/>
              <a:gd name="connsiteX105" fmla="*/ 1905391 w 2989628"/>
              <a:gd name="connsiteY105" fmla="*/ 137730 h 1793439"/>
              <a:gd name="connsiteX106" fmla="*/ 1928251 w 2989628"/>
              <a:gd name="connsiteY106" fmla="*/ 145350 h 1793439"/>
              <a:gd name="connsiteX107" fmla="*/ 2233051 w 2989628"/>
              <a:gd name="connsiteY107" fmla="*/ 168210 h 1793439"/>
              <a:gd name="connsiteX108" fmla="*/ 2278771 w 2989628"/>
              <a:gd name="connsiteY108" fmla="*/ 206310 h 1793439"/>
              <a:gd name="connsiteX109" fmla="*/ 2301631 w 2989628"/>
              <a:gd name="connsiteY109" fmla="*/ 213930 h 1793439"/>
              <a:gd name="connsiteX110" fmla="*/ 2324491 w 2989628"/>
              <a:gd name="connsiteY110" fmla="*/ 236790 h 1793439"/>
              <a:gd name="connsiteX111" fmla="*/ 2332111 w 2989628"/>
              <a:gd name="connsiteY111" fmla="*/ 267270 h 1793439"/>
              <a:gd name="connsiteX112" fmla="*/ 2347351 w 2989628"/>
              <a:gd name="connsiteY112" fmla="*/ 312990 h 1793439"/>
              <a:gd name="connsiteX113" fmla="*/ 2362591 w 2989628"/>
              <a:gd name="connsiteY113" fmla="*/ 351090 h 1793439"/>
              <a:gd name="connsiteX114" fmla="*/ 2370211 w 2989628"/>
              <a:gd name="connsiteY114" fmla="*/ 381570 h 1793439"/>
              <a:gd name="connsiteX115" fmla="*/ 2415931 w 2989628"/>
              <a:gd name="connsiteY115" fmla="*/ 457770 h 1793439"/>
              <a:gd name="connsiteX116" fmla="*/ 2431171 w 2989628"/>
              <a:gd name="connsiteY116" fmla="*/ 488250 h 1793439"/>
              <a:gd name="connsiteX117" fmla="*/ 2476891 w 2989628"/>
              <a:gd name="connsiteY117" fmla="*/ 511110 h 1793439"/>
              <a:gd name="connsiteX118" fmla="*/ 2499751 w 2989628"/>
              <a:gd name="connsiteY118" fmla="*/ 526350 h 1793439"/>
              <a:gd name="connsiteX119" fmla="*/ 2537851 w 2989628"/>
              <a:gd name="connsiteY119" fmla="*/ 533970 h 1793439"/>
              <a:gd name="connsiteX120" fmla="*/ 2560711 w 2989628"/>
              <a:gd name="connsiteY120" fmla="*/ 541590 h 1793439"/>
              <a:gd name="connsiteX121" fmla="*/ 2591191 w 2989628"/>
              <a:gd name="connsiteY121" fmla="*/ 587310 h 1793439"/>
              <a:gd name="connsiteX122" fmla="*/ 2583571 w 2989628"/>
              <a:gd name="connsiteY122" fmla="*/ 610170 h 1793439"/>
              <a:gd name="connsiteX123" fmla="*/ 2575951 w 2989628"/>
              <a:gd name="connsiteY123" fmla="*/ 663510 h 1793439"/>
              <a:gd name="connsiteX124" fmla="*/ 2560711 w 2989628"/>
              <a:gd name="connsiteY124" fmla="*/ 709230 h 1793439"/>
              <a:gd name="connsiteX125" fmla="*/ 2568331 w 2989628"/>
              <a:gd name="connsiteY125" fmla="*/ 838770 h 1793439"/>
              <a:gd name="connsiteX126" fmla="*/ 2583571 w 2989628"/>
              <a:gd name="connsiteY126" fmla="*/ 892110 h 1793439"/>
              <a:gd name="connsiteX127" fmla="*/ 2614051 w 2989628"/>
              <a:gd name="connsiteY127" fmla="*/ 937830 h 1793439"/>
              <a:gd name="connsiteX128" fmla="*/ 2621671 w 2989628"/>
              <a:gd name="connsiteY128" fmla="*/ 960690 h 1793439"/>
              <a:gd name="connsiteX129" fmla="*/ 2636911 w 2989628"/>
              <a:gd name="connsiteY129" fmla="*/ 983550 h 1793439"/>
              <a:gd name="connsiteX130" fmla="*/ 2682631 w 2989628"/>
              <a:gd name="connsiteY130" fmla="*/ 1036890 h 1793439"/>
              <a:gd name="connsiteX131" fmla="*/ 2690251 w 2989628"/>
              <a:gd name="connsiteY131" fmla="*/ 1059750 h 1793439"/>
              <a:gd name="connsiteX132" fmla="*/ 2667391 w 2989628"/>
              <a:gd name="connsiteY132" fmla="*/ 1105470 h 1793439"/>
              <a:gd name="connsiteX133" fmla="*/ 2659771 w 2989628"/>
              <a:gd name="connsiteY133" fmla="*/ 1128330 h 1793439"/>
              <a:gd name="connsiteX134" fmla="*/ 2644531 w 2989628"/>
              <a:gd name="connsiteY134" fmla="*/ 1158810 h 1793439"/>
              <a:gd name="connsiteX135" fmla="*/ 2636911 w 2989628"/>
              <a:gd name="connsiteY135" fmla="*/ 1242630 h 1793439"/>
              <a:gd name="connsiteX136" fmla="*/ 2644531 w 2989628"/>
              <a:gd name="connsiteY136" fmla="*/ 1356930 h 1793439"/>
              <a:gd name="connsiteX137" fmla="*/ 2652151 w 2989628"/>
              <a:gd name="connsiteY137" fmla="*/ 1379790 h 1793439"/>
              <a:gd name="connsiteX138" fmla="*/ 2667391 w 2989628"/>
              <a:gd name="connsiteY138" fmla="*/ 1417890 h 1793439"/>
              <a:gd name="connsiteX139" fmla="*/ 2675011 w 2989628"/>
              <a:gd name="connsiteY139" fmla="*/ 1440750 h 1793439"/>
              <a:gd name="connsiteX140" fmla="*/ 2690251 w 2989628"/>
              <a:gd name="connsiteY140" fmla="*/ 1463610 h 1793439"/>
              <a:gd name="connsiteX141" fmla="*/ 2751211 w 2989628"/>
              <a:gd name="connsiteY141" fmla="*/ 1539810 h 1793439"/>
              <a:gd name="connsiteX142" fmla="*/ 2766451 w 2989628"/>
              <a:gd name="connsiteY142" fmla="*/ 1562670 h 1793439"/>
              <a:gd name="connsiteX143" fmla="*/ 2865511 w 2989628"/>
              <a:gd name="connsiteY143" fmla="*/ 1676970 h 1793439"/>
              <a:gd name="connsiteX144" fmla="*/ 2880751 w 2989628"/>
              <a:gd name="connsiteY144" fmla="*/ 1699830 h 1793439"/>
              <a:gd name="connsiteX145" fmla="*/ 2926471 w 2989628"/>
              <a:gd name="connsiteY145" fmla="*/ 1745550 h 1793439"/>
              <a:gd name="connsiteX146" fmla="*/ 2949331 w 2989628"/>
              <a:gd name="connsiteY146" fmla="*/ 1791270 h 1793439"/>
              <a:gd name="connsiteX0" fmla="*/ 2949331 w 2989628"/>
              <a:gd name="connsiteY0" fmla="*/ 1791432 h 1793601"/>
              <a:gd name="connsiteX1" fmla="*/ 2354971 w 2989628"/>
              <a:gd name="connsiteY1" fmla="*/ 1783812 h 1793601"/>
              <a:gd name="connsiteX2" fmla="*/ 2324491 w 2989628"/>
              <a:gd name="connsiteY2" fmla="*/ 1776192 h 1793601"/>
              <a:gd name="connsiteX3" fmla="*/ 1806331 w 2989628"/>
              <a:gd name="connsiteY3" fmla="*/ 1768572 h 1793601"/>
              <a:gd name="connsiteX4" fmla="*/ 1387231 w 2989628"/>
              <a:gd name="connsiteY4" fmla="*/ 1760952 h 1793601"/>
              <a:gd name="connsiteX5" fmla="*/ 1211971 w 2989628"/>
              <a:gd name="connsiteY5" fmla="*/ 1745712 h 1793601"/>
              <a:gd name="connsiteX6" fmla="*/ 808111 w 2989628"/>
              <a:gd name="connsiteY6" fmla="*/ 1753332 h 1793601"/>
              <a:gd name="connsiteX7" fmla="*/ 777631 w 2989628"/>
              <a:gd name="connsiteY7" fmla="*/ 1760952 h 1793601"/>
              <a:gd name="connsiteX8" fmla="*/ 716671 w 2989628"/>
              <a:gd name="connsiteY8" fmla="*/ 1768572 h 1793601"/>
              <a:gd name="connsiteX9" fmla="*/ 678571 w 2989628"/>
              <a:gd name="connsiteY9" fmla="*/ 1776192 h 1793601"/>
              <a:gd name="connsiteX10" fmla="*/ 274711 w 2989628"/>
              <a:gd name="connsiteY10" fmla="*/ 1768572 h 1793601"/>
              <a:gd name="connsiteX11" fmla="*/ 251851 w 2989628"/>
              <a:gd name="connsiteY11" fmla="*/ 1760952 h 1793601"/>
              <a:gd name="connsiteX12" fmla="*/ 198511 w 2989628"/>
              <a:gd name="connsiteY12" fmla="*/ 1745712 h 1793601"/>
              <a:gd name="connsiteX13" fmla="*/ 61351 w 2989628"/>
              <a:gd name="connsiteY13" fmla="*/ 1738092 h 1793601"/>
              <a:gd name="connsiteX14" fmla="*/ 391 w 2989628"/>
              <a:gd name="connsiteY14" fmla="*/ 1722852 h 1793601"/>
              <a:gd name="connsiteX15" fmla="*/ 15631 w 2989628"/>
              <a:gd name="connsiteY15" fmla="*/ 1669512 h 1793601"/>
              <a:gd name="connsiteX16" fmla="*/ 46111 w 2989628"/>
              <a:gd name="connsiteY16" fmla="*/ 1623792 h 1793601"/>
              <a:gd name="connsiteX17" fmla="*/ 61351 w 2989628"/>
              <a:gd name="connsiteY17" fmla="*/ 1600932 h 1793601"/>
              <a:gd name="connsiteX18" fmla="*/ 68971 w 2989628"/>
              <a:gd name="connsiteY18" fmla="*/ 1578072 h 1793601"/>
              <a:gd name="connsiteX19" fmla="*/ 61351 w 2989628"/>
              <a:gd name="connsiteY19" fmla="*/ 1509492 h 1793601"/>
              <a:gd name="connsiteX20" fmla="*/ 68971 w 2989628"/>
              <a:gd name="connsiteY20" fmla="*/ 1479012 h 1793601"/>
              <a:gd name="connsiteX21" fmla="*/ 84211 w 2989628"/>
              <a:gd name="connsiteY21" fmla="*/ 1456152 h 1793601"/>
              <a:gd name="connsiteX22" fmla="*/ 99451 w 2989628"/>
              <a:gd name="connsiteY22" fmla="*/ 1379952 h 1793601"/>
              <a:gd name="connsiteX23" fmla="*/ 107071 w 2989628"/>
              <a:gd name="connsiteY23" fmla="*/ 1357092 h 1793601"/>
              <a:gd name="connsiteX24" fmla="*/ 122311 w 2989628"/>
              <a:gd name="connsiteY24" fmla="*/ 1334232 h 1793601"/>
              <a:gd name="connsiteX25" fmla="*/ 168031 w 2989628"/>
              <a:gd name="connsiteY25" fmla="*/ 1303752 h 1793601"/>
              <a:gd name="connsiteX26" fmla="*/ 221371 w 2989628"/>
              <a:gd name="connsiteY26" fmla="*/ 1296132 h 1793601"/>
              <a:gd name="connsiteX27" fmla="*/ 244231 w 2989628"/>
              <a:gd name="connsiteY27" fmla="*/ 1288512 h 1793601"/>
              <a:gd name="connsiteX28" fmla="*/ 289951 w 2989628"/>
              <a:gd name="connsiteY28" fmla="*/ 1250412 h 1793601"/>
              <a:gd name="connsiteX29" fmla="*/ 305191 w 2989628"/>
              <a:gd name="connsiteY29" fmla="*/ 1227552 h 1793601"/>
              <a:gd name="connsiteX30" fmla="*/ 328051 w 2989628"/>
              <a:gd name="connsiteY30" fmla="*/ 1204692 h 1793601"/>
              <a:gd name="connsiteX31" fmla="*/ 343291 w 2989628"/>
              <a:gd name="connsiteY31" fmla="*/ 1181832 h 1793601"/>
              <a:gd name="connsiteX32" fmla="*/ 389011 w 2989628"/>
              <a:gd name="connsiteY32" fmla="*/ 1158972 h 1793601"/>
              <a:gd name="connsiteX33" fmla="*/ 442351 w 2989628"/>
              <a:gd name="connsiteY33" fmla="*/ 1120872 h 1793601"/>
              <a:gd name="connsiteX34" fmla="*/ 449971 w 2989628"/>
              <a:gd name="connsiteY34" fmla="*/ 1098012 h 1793601"/>
              <a:gd name="connsiteX35" fmla="*/ 488071 w 2989628"/>
              <a:gd name="connsiteY35" fmla="*/ 1052292 h 1793601"/>
              <a:gd name="connsiteX36" fmla="*/ 503311 w 2989628"/>
              <a:gd name="connsiteY36" fmla="*/ 937992 h 1793601"/>
              <a:gd name="connsiteX37" fmla="*/ 510931 w 2989628"/>
              <a:gd name="connsiteY37" fmla="*/ 915132 h 1793601"/>
              <a:gd name="connsiteX38" fmla="*/ 549031 w 2989628"/>
              <a:gd name="connsiteY38" fmla="*/ 899892 h 1793601"/>
              <a:gd name="connsiteX39" fmla="*/ 602371 w 2989628"/>
              <a:gd name="connsiteY39" fmla="*/ 907512 h 1793601"/>
              <a:gd name="connsiteX40" fmla="*/ 617611 w 2989628"/>
              <a:gd name="connsiteY40" fmla="*/ 930372 h 1793601"/>
              <a:gd name="connsiteX41" fmla="*/ 619824 w 2989628"/>
              <a:gd name="connsiteY41" fmla="*/ 994099 h 1793601"/>
              <a:gd name="connsiteX42" fmla="*/ 652762 w 2989628"/>
              <a:gd name="connsiteY42" fmla="*/ 975630 h 1793601"/>
              <a:gd name="connsiteX43" fmla="*/ 679307 w 2989628"/>
              <a:gd name="connsiteY43" fmla="*/ 967349 h 1793601"/>
              <a:gd name="connsiteX44" fmla="*/ 693811 w 2989628"/>
              <a:gd name="connsiteY44" fmla="*/ 892272 h 1793601"/>
              <a:gd name="connsiteX45" fmla="*/ 687074 w 2989628"/>
              <a:gd name="connsiteY45" fmla="*/ 853961 h 1793601"/>
              <a:gd name="connsiteX46" fmla="*/ 752068 w 2989628"/>
              <a:gd name="connsiteY46" fmla="*/ 777991 h 1793601"/>
              <a:gd name="connsiteX47" fmla="*/ 747151 w 2989628"/>
              <a:gd name="connsiteY47" fmla="*/ 892272 h 1793601"/>
              <a:gd name="connsiteX48" fmla="*/ 775570 w 2989628"/>
              <a:gd name="connsiteY48" fmla="*/ 908425 h 1793601"/>
              <a:gd name="connsiteX49" fmla="*/ 808111 w 2989628"/>
              <a:gd name="connsiteY49" fmla="*/ 907512 h 1793601"/>
              <a:gd name="connsiteX50" fmla="*/ 830971 w 2989628"/>
              <a:gd name="connsiteY50" fmla="*/ 838932 h 1793601"/>
              <a:gd name="connsiteX51" fmla="*/ 853831 w 2989628"/>
              <a:gd name="connsiteY51" fmla="*/ 823692 h 1793601"/>
              <a:gd name="connsiteX52" fmla="*/ 832109 w 2989628"/>
              <a:gd name="connsiteY52" fmla="*/ 614712 h 1793601"/>
              <a:gd name="connsiteX53" fmla="*/ 853831 w 2989628"/>
              <a:gd name="connsiteY53" fmla="*/ 564612 h 1793601"/>
              <a:gd name="connsiteX54" fmla="*/ 876691 w 2989628"/>
              <a:gd name="connsiteY54" fmla="*/ 556992 h 1793601"/>
              <a:gd name="connsiteX55" fmla="*/ 914791 w 2989628"/>
              <a:gd name="connsiteY55" fmla="*/ 564612 h 1793601"/>
              <a:gd name="connsiteX56" fmla="*/ 907171 w 2989628"/>
              <a:gd name="connsiteY56" fmla="*/ 610332 h 1793601"/>
              <a:gd name="connsiteX57" fmla="*/ 909138 w 2989628"/>
              <a:gd name="connsiteY57" fmla="*/ 659782 h 1793601"/>
              <a:gd name="connsiteX58" fmla="*/ 906435 w 2989628"/>
              <a:gd name="connsiteY58" fmla="*/ 711498 h 1793601"/>
              <a:gd name="connsiteX59" fmla="*/ 898815 w 2989628"/>
              <a:gd name="connsiteY59" fmla="*/ 777330 h 1793601"/>
              <a:gd name="connsiteX60" fmla="*/ 878904 w 2989628"/>
              <a:gd name="connsiteY60" fmla="*/ 835202 h 1793601"/>
              <a:gd name="connsiteX61" fmla="*/ 891440 w 2989628"/>
              <a:gd name="connsiteY61" fmla="*/ 944168 h 1793601"/>
              <a:gd name="connsiteX62" fmla="*/ 930025 w 2989628"/>
              <a:gd name="connsiteY62" fmla="*/ 935886 h 1793601"/>
              <a:gd name="connsiteX63" fmla="*/ 937651 w 2989628"/>
              <a:gd name="connsiteY63" fmla="*/ 915132 h 1793601"/>
              <a:gd name="connsiteX64" fmla="*/ 930031 w 2989628"/>
              <a:gd name="connsiteY64" fmla="*/ 892272 h 1793601"/>
              <a:gd name="connsiteX65" fmla="*/ 977223 w 2989628"/>
              <a:gd name="connsiteY65" fmla="*/ 826619 h 1793601"/>
              <a:gd name="connsiteX66" fmla="*/ 1049984 w 2989628"/>
              <a:gd name="connsiteY66" fmla="*/ 863095 h 1793601"/>
              <a:gd name="connsiteX67" fmla="*/ 1096684 w 2989628"/>
              <a:gd name="connsiteY67" fmla="*/ 854512 h 1793601"/>
              <a:gd name="connsiteX68" fmla="*/ 1129132 w 2989628"/>
              <a:gd name="connsiteY68" fmla="*/ 829206 h 1793601"/>
              <a:gd name="connsiteX69" fmla="*/ 1143391 w 2989628"/>
              <a:gd name="connsiteY69" fmla="*/ 816072 h 1793601"/>
              <a:gd name="connsiteX70" fmla="*/ 1135771 w 2989628"/>
              <a:gd name="connsiteY70" fmla="*/ 755112 h 1793601"/>
              <a:gd name="connsiteX71" fmla="*/ 1108485 w 2989628"/>
              <a:gd name="connsiteY71" fmla="*/ 705180 h 1793601"/>
              <a:gd name="connsiteX72" fmla="*/ 1136931 w 2989628"/>
              <a:gd name="connsiteY72" fmla="*/ 534961 h 1793601"/>
              <a:gd name="connsiteX73" fmla="*/ 1158631 w 2989628"/>
              <a:gd name="connsiteY73" fmla="*/ 488771 h 1793601"/>
              <a:gd name="connsiteX74" fmla="*/ 1159366 w 2989628"/>
              <a:gd name="connsiteY74" fmla="*/ 653786 h 1793601"/>
              <a:gd name="connsiteX75" fmla="*/ 1196731 w 2989628"/>
              <a:gd name="connsiteY75" fmla="*/ 694152 h 1793601"/>
              <a:gd name="connsiteX76" fmla="*/ 1204351 w 2989628"/>
              <a:gd name="connsiteY76" fmla="*/ 708911 h 1793601"/>
              <a:gd name="connsiteX77" fmla="*/ 1239502 w 2989628"/>
              <a:gd name="connsiteY77" fmla="*/ 722206 h 1793601"/>
              <a:gd name="connsiteX78" fmla="*/ 1299972 w 2989628"/>
              <a:gd name="connsiteY78" fmla="*/ 716049 h 1793601"/>
              <a:gd name="connsiteX79" fmla="*/ 1234831 w 2989628"/>
              <a:gd name="connsiteY79" fmla="*/ 846552 h 1793601"/>
              <a:gd name="connsiteX80" fmla="*/ 1250011 w 2989628"/>
              <a:gd name="connsiteY80" fmla="*/ 848126 h 1793601"/>
              <a:gd name="connsiteX81" fmla="*/ 1277602 w 2989628"/>
              <a:gd name="connsiteY81" fmla="*/ 845429 h 1793601"/>
              <a:gd name="connsiteX82" fmla="*/ 1380347 w 2989628"/>
              <a:gd name="connsiteY82" fmla="*/ 869752 h 1793601"/>
              <a:gd name="connsiteX83" fmla="*/ 1425331 w 2989628"/>
              <a:gd name="connsiteY83" fmla="*/ 846552 h 1793601"/>
              <a:gd name="connsiteX84" fmla="*/ 1476212 w 2989628"/>
              <a:gd name="connsiteY84" fmla="*/ 742960 h 1793601"/>
              <a:gd name="connsiteX85" fmla="*/ 1517016 w 2989628"/>
              <a:gd name="connsiteY85" fmla="*/ 690923 h 1793601"/>
              <a:gd name="connsiteX86" fmla="*/ 1580190 w 2989628"/>
              <a:gd name="connsiteY86" fmla="*/ 687514 h 1793601"/>
              <a:gd name="connsiteX87" fmla="*/ 1641639 w 2989628"/>
              <a:gd name="connsiteY87" fmla="*/ 625091 h 1793601"/>
              <a:gd name="connsiteX88" fmla="*/ 1653931 w 2989628"/>
              <a:gd name="connsiteY88" fmla="*/ 229332 h 1793601"/>
              <a:gd name="connsiteX89" fmla="*/ 1623451 w 2989628"/>
              <a:gd name="connsiteY89" fmla="*/ 183612 h 1793601"/>
              <a:gd name="connsiteX90" fmla="*/ 1608211 w 2989628"/>
              <a:gd name="connsiteY90" fmla="*/ 160752 h 1793601"/>
              <a:gd name="connsiteX91" fmla="*/ 1577731 w 2989628"/>
              <a:gd name="connsiteY91" fmla="*/ 107412 h 1793601"/>
              <a:gd name="connsiteX92" fmla="*/ 1585351 w 2989628"/>
              <a:gd name="connsiteY92" fmla="*/ 84552 h 1793601"/>
              <a:gd name="connsiteX93" fmla="*/ 1608211 w 2989628"/>
              <a:gd name="connsiteY93" fmla="*/ 92172 h 1793601"/>
              <a:gd name="connsiteX94" fmla="*/ 1653931 w 2989628"/>
              <a:gd name="connsiteY94" fmla="*/ 115032 h 1793601"/>
              <a:gd name="connsiteX95" fmla="*/ 1669171 w 2989628"/>
              <a:gd name="connsiteY95" fmla="*/ 92172 h 1793601"/>
              <a:gd name="connsiteX96" fmla="*/ 1661551 w 2989628"/>
              <a:gd name="connsiteY96" fmla="*/ 23592 h 1793601"/>
              <a:gd name="connsiteX97" fmla="*/ 1638691 w 2989628"/>
              <a:gd name="connsiteY97" fmla="*/ 8352 h 1793601"/>
              <a:gd name="connsiteX98" fmla="*/ 1635955 w 2989628"/>
              <a:gd name="connsiteY98" fmla="*/ 5888 h 1793601"/>
              <a:gd name="connsiteX99" fmla="*/ 1615831 w 2989628"/>
              <a:gd name="connsiteY99" fmla="*/ 732 h 1793601"/>
              <a:gd name="connsiteX100" fmla="*/ 1760611 w 2989628"/>
              <a:gd name="connsiteY100" fmla="*/ 23592 h 1793601"/>
              <a:gd name="connsiteX101" fmla="*/ 1768231 w 2989628"/>
              <a:gd name="connsiteY101" fmla="*/ 46452 h 1793601"/>
              <a:gd name="connsiteX102" fmla="*/ 1791091 w 2989628"/>
              <a:gd name="connsiteY102" fmla="*/ 69312 h 1793601"/>
              <a:gd name="connsiteX103" fmla="*/ 1806331 w 2989628"/>
              <a:gd name="connsiteY103" fmla="*/ 92172 h 1793601"/>
              <a:gd name="connsiteX104" fmla="*/ 1829191 w 2989628"/>
              <a:gd name="connsiteY104" fmla="*/ 99792 h 1793601"/>
              <a:gd name="connsiteX105" fmla="*/ 1882531 w 2989628"/>
              <a:gd name="connsiteY105" fmla="*/ 122652 h 1793601"/>
              <a:gd name="connsiteX106" fmla="*/ 1905391 w 2989628"/>
              <a:gd name="connsiteY106" fmla="*/ 137892 h 1793601"/>
              <a:gd name="connsiteX107" fmla="*/ 1928251 w 2989628"/>
              <a:gd name="connsiteY107" fmla="*/ 145512 h 1793601"/>
              <a:gd name="connsiteX108" fmla="*/ 2233051 w 2989628"/>
              <a:gd name="connsiteY108" fmla="*/ 168372 h 1793601"/>
              <a:gd name="connsiteX109" fmla="*/ 2278771 w 2989628"/>
              <a:gd name="connsiteY109" fmla="*/ 206472 h 1793601"/>
              <a:gd name="connsiteX110" fmla="*/ 2301631 w 2989628"/>
              <a:gd name="connsiteY110" fmla="*/ 214092 h 1793601"/>
              <a:gd name="connsiteX111" fmla="*/ 2324491 w 2989628"/>
              <a:gd name="connsiteY111" fmla="*/ 236952 h 1793601"/>
              <a:gd name="connsiteX112" fmla="*/ 2332111 w 2989628"/>
              <a:gd name="connsiteY112" fmla="*/ 267432 h 1793601"/>
              <a:gd name="connsiteX113" fmla="*/ 2347351 w 2989628"/>
              <a:gd name="connsiteY113" fmla="*/ 313152 h 1793601"/>
              <a:gd name="connsiteX114" fmla="*/ 2362591 w 2989628"/>
              <a:gd name="connsiteY114" fmla="*/ 351252 h 1793601"/>
              <a:gd name="connsiteX115" fmla="*/ 2370211 w 2989628"/>
              <a:gd name="connsiteY115" fmla="*/ 381732 h 1793601"/>
              <a:gd name="connsiteX116" fmla="*/ 2415931 w 2989628"/>
              <a:gd name="connsiteY116" fmla="*/ 457932 h 1793601"/>
              <a:gd name="connsiteX117" fmla="*/ 2431171 w 2989628"/>
              <a:gd name="connsiteY117" fmla="*/ 488412 h 1793601"/>
              <a:gd name="connsiteX118" fmla="*/ 2476891 w 2989628"/>
              <a:gd name="connsiteY118" fmla="*/ 511272 h 1793601"/>
              <a:gd name="connsiteX119" fmla="*/ 2499751 w 2989628"/>
              <a:gd name="connsiteY119" fmla="*/ 526512 h 1793601"/>
              <a:gd name="connsiteX120" fmla="*/ 2537851 w 2989628"/>
              <a:gd name="connsiteY120" fmla="*/ 534132 h 1793601"/>
              <a:gd name="connsiteX121" fmla="*/ 2560711 w 2989628"/>
              <a:gd name="connsiteY121" fmla="*/ 541752 h 1793601"/>
              <a:gd name="connsiteX122" fmla="*/ 2591191 w 2989628"/>
              <a:gd name="connsiteY122" fmla="*/ 587472 h 1793601"/>
              <a:gd name="connsiteX123" fmla="*/ 2583571 w 2989628"/>
              <a:gd name="connsiteY123" fmla="*/ 610332 h 1793601"/>
              <a:gd name="connsiteX124" fmla="*/ 2575951 w 2989628"/>
              <a:gd name="connsiteY124" fmla="*/ 663672 h 1793601"/>
              <a:gd name="connsiteX125" fmla="*/ 2560711 w 2989628"/>
              <a:gd name="connsiteY125" fmla="*/ 709392 h 1793601"/>
              <a:gd name="connsiteX126" fmla="*/ 2568331 w 2989628"/>
              <a:gd name="connsiteY126" fmla="*/ 838932 h 1793601"/>
              <a:gd name="connsiteX127" fmla="*/ 2583571 w 2989628"/>
              <a:gd name="connsiteY127" fmla="*/ 892272 h 1793601"/>
              <a:gd name="connsiteX128" fmla="*/ 2614051 w 2989628"/>
              <a:gd name="connsiteY128" fmla="*/ 937992 h 1793601"/>
              <a:gd name="connsiteX129" fmla="*/ 2621671 w 2989628"/>
              <a:gd name="connsiteY129" fmla="*/ 960852 h 1793601"/>
              <a:gd name="connsiteX130" fmla="*/ 2636911 w 2989628"/>
              <a:gd name="connsiteY130" fmla="*/ 983712 h 1793601"/>
              <a:gd name="connsiteX131" fmla="*/ 2682631 w 2989628"/>
              <a:gd name="connsiteY131" fmla="*/ 1037052 h 1793601"/>
              <a:gd name="connsiteX132" fmla="*/ 2690251 w 2989628"/>
              <a:gd name="connsiteY132" fmla="*/ 1059912 h 1793601"/>
              <a:gd name="connsiteX133" fmla="*/ 2667391 w 2989628"/>
              <a:gd name="connsiteY133" fmla="*/ 1105632 h 1793601"/>
              <a:gd name="connsiteX134" fmla="*/ 2659771 w 2989628"/>
              <a:gd name="connsiteY134" fmla="*/ 1128492 h 1793601"/>
              <a:gd name="connsiteX135" fmla="*/ 2644531 w 2989628"/>
              <a:gd name="connsiteY135" fmla="*/ 1158972 h 1793601"/>
              <a:gd name="connsiteX136" fmla="*/ 2636911 w 2989628"/>
              <a:gd name="connsiteY136" fmla="*/ 1242792 h 1793601"/>
              <a:gd name="connsiteX137" fmla="*/ 2644531 w 2989628"/>
              <a:gd name="connsiteY137" fmla="*/ 1357092 h 1793601"/>
              <a:gd name="connsiteX138" fmla="*/ 2652151 w 2989628"/>
              <a:gd name="connsiteY138" fmla="*/ 1379952 h 1793601"/>
              <a:gd name="connsiteX139" fmla="*/ 2667391 w 2989628"/>
              <a:gd name="connsiteY139" fmla="*/ 1418052 h 1793601"/>
              <a:gd name="connsiteX140" fmla="*/ 2675011 w 2989628"/>
              <a:gd name="connsiteY140" fmla="*/ 1440912 h 1793601"/>
              <a:gd name="connsiteX141" fmla="*/ 2690251 w 2989628"/>
              <a:gd name="connsiteY141" fmla="*/ 1463772 h 1793601"/>
              <a:gd name="connsiteX142" fmla="*/ 2751211 w 2989628"/>
              <a:gd name="connsiteY142" fmla="*/ 1539972 h 1793601"/>
              <a:gd name="connsiteX143" fmla="*/ 2766451 w 2989628"/>
              <a:gd name="connsiteY143" fmla="*/ 1562832 h 1793601"/>
              <a:gd name="connsiteX144" fmla="*/ 2865511 w 2989628"/>
              <a:gd name="connsiteY144" fmla="*/ 1677132 h 1793601"/>
              <a:gd name="connsiteX145" fmla="*/ 2880751 w 2989628"/>
              <a:gd name="connsiteY145" fmla="*/ 1699992 h 1793601"/>
              <a:gd name="connsiteX146" fmla="*/ 2926471 w 2989628"/>
              <a:gd name="connsiteY146" fmla="*/ 1745712 h 1793601"/>
              <a:gd name="connsiteX147" fmla="*/ 2949331 w 2989628"/>
              <a:gd name="connsiteY147" fmla="*/ 1791432 h 1793601"/>
              <a:gd name="connsiteX0" fmla="*/ 2949331 w 2989628"/>
              <a:gd name="connsiteY0" fmla="*/ 1791284 h 1793453"/>
              <a:gd name="connsiteX1" fmla="*/ 2354971 w 2989628"/>
              <a:gd name="connsiteY1" fmla="*/ 1783664 h 1793453"/>
              <a:gd name="connsiteX2" fmla="*/ 2324491 w 2989628"/>
              <a:gd name="connsiteY2" fmla="*/ 1776044 h 1793453"/>
              <a:gd name="connsiteX3" fmla="*/ 1806331 w 2989628"/>
              <a:gd name="connsiteY3" fmla="*/ 1768424 h 1793453"/>
              <a:gd name="connsiteX4" fmla="*/ 1387231 w 2989628"/>
              <a:gd name="connsiteY4" fmla="*/ 1760804 h 1793453"/>
              <a:gd name="connsiteX5" fmla="*/ 1211971 w 2989628"/>
              <a:gd name="connsiteY5" fmla="*/ 1745564 h 1793453"/>
              <a:gd name="connsiteX6" fmla="*/ 808111 w 2989628"/>
              <a:gd name="connsiteY6" fmla="*/ 1753184 h 1793453"/>
              <a:gd name="connsiteX7" fmla="*/ 777631 w 2989628"/>
              <a:gd name="connsiteY7" fmla="*/ 1760804 h 1793453"/>
              <a:gd name="connsiteX8" fmla="*/ 716671 w 2989628"/>
              <a:gd name="connsiteY8" fmla="*/ 1768424 h 1793453"/>
              <a:gd name="connsiteX9" fmla="*/ 678571 w 2989628"/>
              <a:gd name="connsiteY9" fmla="*/ 1776044 h 1793453"/>
              <a:gd name="connsiteX10" fmla="*/ 274711 w 2989628"/>
              <a:gd name="connsiteY10" fmla="*/ 1768424 h 1793453"/>
              <a:gd name="connsiteX11" fmla="*/ 251851 w 2989628"/>
              <a:gd name="connsiteY11" fmla="*/ 1760804 h 1793453"/>
              <a:gd name="connsiteX12" fmla="*/ 198511 w 2989628"/>
              <a:gd name="connsiteY12" fmla="*/ 1745564 h 1793453"/>
              <a:gd name="connsiteX13" fmla="*/ 61351 w 2989628"/>
              <a:gd name="connsiteY13" fmla="*/ 1737944 h 1793453"/>
              <a:gd name="connsiteX14" fmla="*/ 391 w 2989628"/>
              <a:gd name="connsiteY14" fmla="*/ 1722704 h 1793453"/>
              <a:gd name="connsiteX15" fmla="*/ 15631 w 2989628"/>
              <a:gd name="connsiteY15" fmla="*/ 1669364 h 1793453"/>
              <a:gd name="connsiteX16" fmla="*/ 46111 w 2989628"/>
              <a:gd name="connsiteY16" fmla="*/ 1623644 h 1793453"/>
              <a:gd name="connsiteX17" fmla="*/ 61351 w 2989628"/>
              <a:gd name="connsiteY17" fmla="*/ 1600784 h 1793453"/>
              <a:gd name="connsiteX18" fmla="*/ 68971 w 2989628"/>
              <a:gd name="connsiteY18" fmla="*/ 1577924 h 1793453"/>
              <a:gd name="connsiteX19" fmla="*/ 61351 w 2989628"/>
              <a:gd name="connsiteY19" fmla="*/ 1509344 h 1793453"/>
              <a:gd name="connsiteX20" fmla="*/ 68971 w 2989628"/>
              <a:gd name="connsiteY20" fmla="*/ 1478864 h 1793453"/>
              <a:gd name="connsiteX21" fmla="*/ 84211 w 2989628"/>
              <a:gd name="connsiteY21" fmla="*/ 1456004 h 1793453"/>
              <a:gd name="connsiteX22" fmla="*/ 99451 w 2989628"/>
              <a:gd name="connsiteY22" fmla="*/ 1379804 h 1793453"/>
              <a:gd name="connsiteX23" fmla="*/ 107071 w 2989628"/>
              <a:gd name="connsiteY23" fmla="*/ 1356944 h 1793453"/>
              <a:gd name="connsiteX24" fmla="*/ 122311 w 2989628"/>
              <a:gd name="connsiteY24" fmla="*/ 1334084 h 1793453"/>
              <a:gd name="connsiteX25" fmla="*/ 168031 w 2989628"/>
              <a:gd name="connsiteY25" fmla="*/ 1303604 h 1793453"/>
              <a:gd name="connsiteX26" fmla="*/ 221371 w 2989628"/>
              <a:gd name="connsiteY26" fmla="*/ 1295984 h 1793453"/>
              <a:gd name="connsiteX27" fmla="*/ 244231 w 2989628"/>
              <a:gd name="connsiteY27" fmla="*/ 1288364 h 1793453"/>
              <a:gd name="connsiteX28" fmla="*/ 289951 w 2989628"/>
              <a:gd name="connsiteY28" fmla="*/ 1250264 h 1793453"/>
              <a:gd name="connsiteX29" fmla="*/ 305191 w 2989628"/>
              <a:gd name="connsiteY29" fmla="*/ 1227404 h 1793453"/>
              <a:gd name="connsiteX30" fmla="*/ 328051 w 2989628"/>
              <a:gd name="connsiteY30" fmla="*/ 1204544 h 1793453"/>
              <a:gd name="connsiteX31" fmla="*/ 343291 w 2989628"/>
              <a:gd name="connsiteY31" fmla="*/ 1181684 h 1793453"/>
              <a:gd name="connsiteX32" fmla="*/ 389011 w 2989628"/>
              <a:gd name="connsiteY32" fmla="*/ 1158824 h 1793453"/>
              <a:gd name="connsiteX33" fmla="*/ 442351 w 2989628"/>
              <a:gd name="connsiteY33" fmla="*/ 1120724 h 1793453"/>
              <a:gd name="connsiteX34" fmla="*/ 449971 w 2989628"/>
              <a:gd name="connsiteY34" fmla="*/ 1097864 h 1793453"/>
              <a:gd name="connsiteX35" fmla="*/ 488071 w 2989628"/>
              <a:gd name="connsiteY35" fmla="*/ 1052144 h 1793453"/>
              <a:gd name="connsiteX36" fmla="*/ 503311 w 2989628"/>
              <a:gd name="connsiteY36" fmla="*/ 937844 h 1793453"/>
              <a:gd name="connsiteX37" fmla="*/ 510931 w 2989628"/>
              <a:gd name="connsiteY37" fmla="*/ 914984 h 1793453"/>
              <a:gd name="connsiteX38" fmla="*/ 549031 w 2989628"/>
              <a:gd name="connsiteY38" fmla="*/ 899744 h 1793453"/>
              <a:gd name="connsiteX39" fmla="*/ 602371 w 2989628"/>
              <a:gd name="connsiteY39" fmla="*/ 907364 h 1793453"/>
              <a:gd name="connsiteX40" fmla="*/ 617611 w 2989628"/>
              <a:gd name="connsiteY40" fmla="*/ 930224 h 1793453"/>
              <a:gd name="connsiteX41" fmla="*/ 619824 w 2989628"/>
              <a:gd name="connsiteY41" fmla="*/ 993951 h 1793453"/>
              <a:gd name="connsiteX42" fmla="*/ 652762 w 2989628"/>
              <a:gd name="connsiteY42" fmla="*/ 975482 h 1793453"/>
              <a:gd name="connsiteX43" fmla="*/ 679307 w 2989628"/>
              <a:gd name="connsiteY43" fmla="*/ 967201 h 1793453"/>
              <a:gd name="connsiteX44" fmla="*/ 693811 w 2989628"/>
              <a:gd name="connsiteY44" fmla="*/ 892124 h 1793453"/>
              <a:gd name="connsiteX45" fmla="*/ 687074 w 2989628"/>
              <a:gd name="connsiteY45" fmla="*/ 853813 h 1793453"/>
              <a:gd name="connsiteX46" fmla="*/ 752068 w 2989628"/>
              <a:gd name="connsiteY46" fmla="*/ 777843 h 1793453"/>
              <a:gd name="connsiteX47" fmla="*/ 747151 w 2989628"/>
              <a:gd name="connsiteY47" fmla="*/ 892124 h 1793453"/>
              <a:gd name="connsiteX48" fmla="*/ 775570 w 2989628"/>
              <a:gd name="connsiteY48" fmla="*/ 908277 h 1793453"/>
              <a:gd name="connsiteX49" fmla="*/ 808111 w 2989628"/>
              <a:gd name="connsiteY49" fmla="*/ 907364 h 1793453"/>
              <a:gd name="connsiteX50" fmla="*/ 830971 w 2989628"/>
              <a:gd name="connsiteY50" fmla="*/ 838784 h 1793453"/>
              <a:gd name="connsiteX51" fmla="*/ 853831 w 2989628"/>
              <a:gd name="connsiteY51" fmla="*/ 823544 h 1793453"/>
              <a:gd name="connsiteX52" fmla="*/ 832109 w 2989628"/>
              <a:gd name="connsiteY52" fmla="*/ 614564 h 1793453"/>
              <a:gd name="connsiteX53" fmla="*/ 853831 w 2989628"/>
              <a:gd name="connsiteY53" fmla="*/ 564464 h 1793453"/>
              <a:gd name="connsiteX54" fmla="*/ 876691 w 2989628"/>
              <a:gd name="connsiteY54" fmla="*/ 556844 h 1793453"/>
              <a:gd name="connsiteX55" fmla="*/ 914791 w 2989628"/>
              <a:gd name="connsiteY55" fmla="*/ 564464 h 1793453"/>
              <a:gd name="connsiteX56" fmla="*/ 907171 w 2989628"/>
              <a:gd name="connsiteY56" fmla="*/ 610184 h 1793453"/>
              <a:gd name="connsiteX57" fmla="*/ 909138 w 2989628"/>
              <a:gd name="connsiteY57" fmla="*/ 659634 h 1793453"/>
              <a:gd name="connsiteX58" fmla="*/ 906435 w 2989628"/>
              <a:gd name="connsiteY58" fmla="*/ 711350 h 1793453"/>
              <a:gd name="connsiteX59" fmla="*/ 898815 w 2989628"/>
              <a:gd name="connsiteY59" fmla="*/ 777182 h 1793453"/>
              <a:gd name="connsiteX60" fmla="*/ 878904 w 2989628"/>
              <a:gd name="connsiteY60" fmla="*/ 835054 h 1793453"/>
              <a:gd name="connsiteX61" fmla="*/ 891440 w 2989628"/>
              <a:gd name="connsiteY61" fmla="*/ 944020 h 1793453"/>
              <a:gd name="connsiteX62" fmla="*/ 930025 w 2989628"/>
              <a:gd name="connsiteY62" fmla="*/ 935738 h 1793453"/>
              <a:gd name="connsiteX63" fmla="*/ 937651 w 2989628"/>
              <a:gd name="connsiteY63" fmla="*/ 914984 h 1793453"/>
              <a:gd name="connsiteX64" fmla="*/ 930031 w 2989628"/>
              <a:gd name="connsiteY64" fmla="*/ 892124 h 1793453"/>
              <a:gd name="connsiteX65" fmla="*/ 977223 w 2989628"/>
              <a:gd name="connsiteY65" fmla="*/ 826471 h 1793453"/>
              <a:gd name="connsiteX66" fmla="*/ 1049984 w 2989628"/>
              <a:gd name="connsiteY66" fmla="*/ 862947 h 1793453"/>
              <a:gd name="connsiteX67" fmla="*/ 1096684 w 2989628"/>
              <a:gd name="connsiteY67" fmla="*/ 854364 h 1793453"/>
              <a:gd name="connsiteX68" fmla="*/ 1129132 w 2989628"/>
              <a:gd name="connsiteY68" fmla="*/ 829058 h 1793453"/>
              <a:gd name="connsiteX69" fmla="*/ 1143391 w 2989628"/>
              <a:gd name="connsiteY69" fmla="*/ 815924 h 1793453"/>
              <a:gd name="connsiteX70" fmla="*/ 1135771 w 2989628"/>
              <a:gd name="connsiteY70" fmla="*/ 754964 h 1793453"/>
              <a:gd name="connsiteX71" fmla="*/ 1108485 w 2989628"/>
              <a:gd name="connsiteY71" fmla="*/ 705032 h 1793453"/>
              <a:gd name="connsiteX72" fmla="*/ 1136931 w 2989628"/>
              <a:gd name="connsiteY72" fmla="*/ 534813 h 1793453"/>
              <a:gd name="connsiteX73" fmla="*/ 1158631 w 2989628"/>
              <a:gd name="connsiteY73" fmla="*/ 488623 h 1793453"/>
              <a:gd name="connsiteX74" fmla="*/ 1159366 w 2989628"/>
              <a:gd name="connsiteY74" fmla="*/ 653638 h 1793453"/>
              <a:gd name="connsiteX75" fmla="*/ 1196731 w 2989628"/>
              <a:gd name="connsiteY75" fmla="*/ 694004 h 1793453"/>
              <a:gd name="connsiteX76" fmla="*/ 1204351 w 2989628"/>
              <a:gd name="connsiteY76" fmla="*/ 708763 h 1793453"/>
              <a:gd name="connsiteX77" fmla="*/ 1239502 w 2989628"/>
              <a:gd name="connsiteY77" fmla="*/ 722058 h 1793453"/>
              <a:gd name="connsiteX78" fmla="*/ 1299972 w 2989628"/>
              <a:gd name="connsiteY78" fmla="*/ 715901 h 1793453"/>
              <a:gd name="connsiteX79" fmla="*/ 1234831 w 2989628"/>
              <a:gd name="connsiteY79" fmla="*/ 846404 h 1793453"/>
              <a:gd name="connsiteX80" fmla="*/ 1250011 w 2989628"/>
              <a:gd name="connsiteY80" fmla="*/ 847978 h 1793453"/>
              <a:gd name="connsiteX81" fmla="*/ 1277602 w 2989628"/>
              <a:gd name="connsiteY81" fmla="*/ 845281 h 1793453"/>
              <a:gd name="connsiteX82" fmla="*/ 1380347 w 2989628"/>
              <a:gd name="connsiteY82" fmla="*/ 869604 h 1793453"/>
              <a:gd name="connsiteX83" fmla="*/ 1425331 w 2989628"/>
              <a:gd name="connsiteY83" fmla="*/ 846404 h 1793453"/>
              <a:gd name="connsiteX84" fmla="*/ 1476212 w 2989628"/>
              <a:gd name="connsiteY84" fmla="*/ 742812 h 1793453"/>
              <a:gd name="connsiteX85" fmla="*/ 1517016 w 2989628"/>
              <a:gd name="connsiteY85" fmla="*/ 690775 h 1793453"/>
              <a:gd name="connsiteX86" fmla="*/ 1580190 w 2989628"/>
              <a:gd name="connsiteY86" fmla="*/ 687366 h 1793453"/>
              <a:gd name="connsiteX87" fmla="*/ 1641639 w 2989628"/>
              <a:gd name="connsiteY87" fmla="*/ 624943 h 1793453"/>
              <a:gd name="connsiteX88" fmla="*/ 1653931 w 2989628"/>
              <a:gd name="connsiteY88" fmla="*/ 229184 h 1793453"/>
              <a:gd name="connsiteX89" fmla="*/ 1623451 w 2989628"/>
              <a:gd name="connsiteY89" fmla="*/ 183464 h 1793453"/>
              <a:gd name="connsiteX90" fmla="*/ 1608211 w 2989628"/>
              <a:gd name="connsiteY90" fmla="*/ 160604 h 1793453"/>
              <a:gd name="connsiteX91" fmla="*/ 1577731 w 2989628"/>
              <a:gd name="connsiteY91" fmla="*/ 107264 h 1793453"/>
              <a:gd name="connsiteX92" fmla="*/ 1585351 w 2989628"/>
              <a:gd name="connsiteY92" fmla="*/ 84404 h 1793453"/>
              <a:gd name="connsiteX93" fmla="*/ 1608211 w 2989628"/>
              <a:gd name="connsiteY93" fmla="*/ 92024 h 1793453"/>
              <a:gd name="connsiteX94" fmla="*/ 1653931 w 2989628"/>
              <a:gd name="connsiteY94" fmla="*/ 114884 h 1793453"/>
              <a:gd name="connsiteX95" fmla="*/ 1669171 w 2989628"/>
              <a:gd name="connsiteY95" fmla="*/ 92024 h 1793453"/>
              <a:gd name="connsiteX96" fmla="*/ 1661551 w 2989628"/>
              <a:gd name="connsiteY96" fmla="*/ 23444 h 1793453"/>
              <a:gd name="connsiteX97" fmla="*/ 1638691 w 2989628"/>
              <a:gd name="connsiteY97" fmla="*/ 8204 h 1793453"/>
              <a:gd name="connsiteX98" fmla="*/ 1615831 w 2989628"/>
              <a:gd name="connsiteY98" fmla="*/ 584 h 1793453"/>
              <a:gd name="connsiteX99" fmla="*/ 1760611 w 2989628"/>
              <a:gd name="connsiteY99" fmla="*/ 23444 h 1793453"/>
              <a:gd name="connsiteX100" fmla="*/ 1768231 w 2989628"/>
              <a:gd name="connsiteY100" fmla="*/ 46304 h 1793453"/>
              <a:gd name="connsiteX101" fmla="*/ 1791091 w 2989628"/>
              <a:gd name="connsiteY101" fmla="*/ 69164 h 1793453"/>
              <a:gd name="connsiteX102" fmla="*/ 1806331 w 2989628"/>
              <a:gd name="connsiteY102" fmla="*/ 92024 h 1793453"/>
              <a:gd name="connsiteX103" fmla="*/ 1829191 w 2989628"/>
              <a:gd name="connsiteY103" fmla="*/ 99644 h 1793453"/>
              <a:gd name="connsiteX104" fmla="*/ 1882531 w 2989628"/>
              <a:gd name="connsiteY104" fmla="*/ 122504 h 1793453"/>
              <a:gd name="connsiteX105" fmla="*/ 1905391 w 2989628"/>
              <a:gd name="connsiteY105" fmla="*/ 137744 h 1793453"/>
              <a:gd name="connsiteX106" fmla="*/ 1928251 w 2989628"/>
              <a:gd name="connsiteY106" fmla="*/ 145364 h 1793453"/>
              <a:gd name="connsiteX107" fmla="*/ 2233051 w 2989628"/>
              <a:gd name="connsiteY107" fmla="*/ 168224 h 1793453"/>
              <a:gd name="connsiteX108" fmla="*/ 2278771 w 2989628"/>
              <a:gd name="connsiteY108" fmla="*/ 206324 h 1793453"/>
              <a:gd name="connsiteX109" fmla="*/ 2301631 w 2989628"/>
              <a:gd name="connsiteY109" fmla="*/ 213944 h 1793453"/>
              <a:gd name="connsiteX110" fmla="*/ 2324491 w 2989628"/>
              <a:gd name="connsiteY110" fmla="*/ 236804 h 1793453"/>
              <a:gd name="connsiteX111" fmla="*/ 2332111 w 2989628"/>
              <a:gd name="connsiteY111" fmla="*/ 267284 h 1793453"/>
              <a:gd name="connsiteX112" fmla="*/ 2347351 w 2989628"/>
              <a:gd name="connsiteY112" fmla="*/ 313004 h 1793453"/>
              <a:gd name="connsiteX113" fmla="*/ 2362591 w 2989628"/>
              <a:gd name="connsiteY113" fmla="*/ 351104 h 1793453"/>
              <a:gd name="connsiteX114" fmla="*/ 2370211 w 2989628"/>
              <a:gd name="connsiteY114" fmla="*/ 381584 h 1793453"/>
              <a:gd name="connsiteX115" fmla="*/ 2415931 w 2989628"/>
              <a:gd name="connsiteY115" fmla="*/ 457784 h 1793453"/>
              <a:gd name="connsiteX116" fmla="*/ 2431171 w 2989628"/>
              <a:gd name="connsiteY116" fmla="*/ 488264 h 1793453"/>
              <a:gd name="connsiteX117" fmla="*/ 2476891 w 2989628"/>
              <a:gd name="connsiteY117" fmla="*/ 511124 h 1793453"/>
              <a:gd name="connsiteX118" fmla="*/ 2499751 w 2989628"/>
              <a:gd name="connsiteY118" fmla="*/ 526364 h 1793453"/>
              <a:gd name="connsiteX119" fmla="*/ 2537851 w 2989628"/>
              <a:gd name="connsiteY119" fmla="*/ 533984 h 1793453"/>
              <a:gd name="connsiteX120" fmla="*/ 2560711 w 2989628"/>
              <a:gd name="connsiteY120" fmla="*/ 541604 h 1793453"/>
              <a:gd name="connsiteX121" fmla="*/ 2591191 w 2989628"/>
              <a:gd name="connsiteY121" fmla="*/ 587324 h 1793453"/>
              <a:gd name="connsiteX122" fmla="*/ 2583571 w 2989628"/>
              <a:gd name="connsiteY122" fmla="*/ 610184 h 1793453"/>
              <a:gd name="connsiteX123" fmla="*/ 2575951 w 2989628"/>
              <a:gd name="connsiteY123" fmla="*/ 663524 h 1793453"/>
              <a:gd name="connsiteX124" fmla="*/ 2560711 w 2989628"/>
              <a:gd name="connsiteY124" fmla="*/ 709244 h 1793453"/>
              <a:gd name="connsiteX125" fmla="*/ 2568331 w 2989628"/>
              <a:gd name="connsiteY125" fmla="*/ 838784 h 1793453"/>
              <a:gd name="connsiteX126" fmla="*/ 2583571 w 2989628"/>
              <a:gd name="connsiteY126" fmla="*/ 892124 h 1793453"/>
              <a:gd name="connsiteX127" fmla="*/ 2614051 w 2989628"/>
              <a:gd name="connsiteY127" fmla="*/ 937844 h 1793453"/>
              <a:gd name="connsiteX128" fmla="*/ 2621671 w 2989628"/>
              <a:gd name="connsiteY128" fmla="*/ 960704 h 1793453"/>
              <a:gd name="connsiteX129" fmla="*/ 2636911 w 2989628"/>
              <a:gd name="connsiteY129" fmla="*/ 983564 h 1793453"/>
              <a:gd name="connsiteX130" fmla="*/ 2682631 w 2989628"/>
              <a:gd name="connsiteY130" fmla="*/ 1036904 h 1793453"/>
              <a:gd name="connsiteX131" fmla="*/ 2690251 w 2989628"/>
              <a:gd name="connsiteY131" fmla="*/ 1059764 h 1793453"/>
              <a:gd name="connsiteX132" fmla="*/ 2667391 w 2989628"/>
              <a:gd name="connsiteY132" fmla="*/ 1105484 h 1793453"/>
              <a:gd name="connsiteX133" fmla="*/ 2659771 w 2989628"/>
              <a:gd name="connsiteY133" fmla="*/ 1128344 h 1793453"/>
              <a:gd name="connsiteX134" fmla="*/ 2644531 w 2989628"/>
              <a:gd name="connsiteY134" fmla="*/ 1158824 h 1793453"/>
              <a:gd name="connsiteX135" fmla="*/ 2636911 w 2989628"/>
              <a:gd name="connsiteY135" fmla="*/ 1242644 h 1793453"/>
              <a:gd name="connsiteX136" fmla="*/ 2644531 w 2989628"/>
              <a:gd name="connsiteY136" fmla="*/ 1356944 h 1793453"/>
              <a:gd name="connsiteX137" fmla="*/ 2652151 w 2989628"/>
              <a:gd name="connsiteY137" fmla="*/ 1379804 h 1793453"/>
              <a:gd name="connsiteX138" fmla="*/ 2667391 w 2989628"/>
              <a:gd name="connsiteY138" fmla="*/ 1417904 h 1793453"/>
              <a:gd name="connsiteX139" fmla="*/ 2675011 w 2989628"/>
              <a:gd name="connsiteY139" fmla="*/ 1440764 h 1793453"/>
              <a:gd name="connsiteX140" fmla="*/ 2690251 w 2989628"/>
              <a:gd name="connsiteY140" fmla="*/ 1463624 h 1793453"/>
              <a:gd name="connsiteX141" fmla="*/ 2751211 w 2989628"/>
              <a:gd name="connsiteY141" fmla="*/ 1539824 h 1793453"/>
              <a:gd name="connsiteX142" fmla="*/ 2766451 w 2989628"/>
              <a:gd name="connsiteY142" fmla="*/ 1562684 h 1793453"/>
              <a:gd name="connsiteX143" fmla="*/ 2865511 w 2989628"/>
              <a:gd name="connsiteY143" fmla="*/ 1676984 h 1793453"/>
              <a:gd name="connsiteX144" fmla="*/ 2880751 w 2989628"/>
              <a:gd name="connsiteY144" fmla="*/ 1699844 h 1793453"/>
              <a:gd name="connsiteX145" fmla="*/ 2926471 w 2989628"/>
              <a:gd name="connsiteY145" fmla="*/ 1745564 h 1793453"/>
              <a:gd name="connsiteX146" fmla="*/ 2949331 w 2989628"/>
              <a:gd name="connsiteY146" fmla="*/ 1791284 h 1793453"/>
              <a:gd name="connsiteX0" fmla="*/ 2949331 w 2989628"/>
              <a:gd name="connsiteY0" fmla="*/ 1790700 h 1792869"/>
              <a:gd name="connsiteX1" fmla="*/ 2354971 w 2989628"/>
              <a:gd name="connsiteY1" fmla="*/ 1783080 h 1792869"/>
              <a:gd name="connsiteX2" fmla="*/ 2324491 w 2989628"/>
              <a:gd name="connsiteY2" fmla="*/ 1775460 h 1792869"/>
              <a:gd name="connsiteX3" fmla="*/ 1806331 w 2989628"/>
              <a:gd name="connsiteY3" fmla="*/ 1767840 h 1792869"/>
              <a:gd name="connsiteX4" fmla="*/ 1387231 w 2989628"/>
              <a:gd name="connsiteY4" fmla="*/ 1760220 h 1792869"/>
              <a:gd name="connsiteX5" fmla="*/ 1211971 w 2989628"/>
              <a:gd name="connsiteY5" fmla="*/ 1744980 h 1792869"/>
              <a:gd name="connsiteX6" fmla="*/ 808111 w 2989628"/>
              <a:gd name="connsiteY6" fmla="*/ 1752600 h 1792869"/>
              <a:gd name="connsiteX7" fmla="*/ 777631 w 2989628"/>
              <a:gd name="connsiteY7" fmla="*/ 1760220 h 1792869"/>
              <a:gd name="connsiteX8" fmla="*/ 716671 w 2989628"/>
              <a:gd name="connsiteY8" fmla="*/ 1767840 h 1792869"/>
              <a:gd name="connsiteX9" fmla="*/ 678571 w 2989628"/>
              <a:gd name="connsiteY9" fmla="*/ 1775460 h 1792869"/>
              <a:gd name="connsiteX10" fmla="*/ 274711 w 2989628"/>
              <a:gd name="connsiteY10" fmla="*/ 1767840 h 1792869"/>
              <a:gd name="connsiteX11" fmla="*/ 251851 w 2989628"/>
              <a:gd name="connsiteY11" fmla="*/ 1760220 h 1792869"/>
              <a:gd name="connsiteX12" fmla="*/ 198511 w 2989628"/>
              <a:gd name="connsiteY12" fmla="*/ 1744980 h 1792869"/>
              <a:gd name="connsiteX13" fmla="*/ 61351 w 2989628"/>
              <a:gd name="connsiteY13" fmla="*/ 1737360 h 1792869"/>
              <a:gd name="connsiteX14" fmla="*/ 391 w 2989628"/>
              <a:gd name="connsiteY14" fmla="*/ 1722120 h 1792869"/>
              <a:gd name="connsiteX15" fmla="*/ 15631 w 2989628"/>
              <a:gd name="connsiteY15" fmla="*/ 1668780 h 1792869"/>
              <a:gd name="connsiteX16" fmla="*/ 46111 w 2989628"/>
              <a:gd name="connsiteY16" fmla="*/ 1623060 h 1792869"/>
              <a:gd name="connsiteX17" fmla="*/ 61351 w 2989628"/>
              <a:gd name="connsiteY17" fmla="*/ 1600200 h 1792869"/>
              <a:gd name="connsiteX18" fmla="*/ 68971 w 2989628"/>
              <a:gd name="connsiteY18" fmla="*/ 1577340 h 1792869"/>
              <a:gd name="connsiteX19" fmla="*/ 61351 w 2989628"/>
              <a:gd name="connsiteY19" fmla="*/ 1508760 h 1792869"/>
              <a:gd name="connsiteX20" fmla="*/ 68971 w 2989628"/>
              <a:gd name="connsiteY20" fmla="*/ 1478280 h 1792869"/>
              <a:gd name="connsiteX21" fmla="*/ 84211 w 2989628"/>
              <a:gd name="connsiteY21" fmla="*/ 1455420 h 1792869"/>
              <a:gd name="connsiteX22" fmla="*/ 99451 w 2989628"/>
              <a:gd name="connsiteY22" fmla="*/ 1379220 h 1792869"/>
              <a:gd name="connsiteX23" fmla="*/ 107071 w 2989628"/>
              <a:gd name="connsiteY23" fmla="*/ 1356360 h 1792869"/>
              <a:gd name="connsiteX24" fmla="*/ 122311 w 2989628"/>
              <a:gd name="connsiteY24" fmla="*/ 1333500 h 1792869"/>
              <a:gd name="connsiteX25" fmla="*/ 168031 w 2989628"/>
              <a:gd name="connsiteY25" fmla="*/ 1303020 h 1792869"/>
              <a:gd name="connsiteX26" fmla="*/ 221371 w 2989628"/>
              <a:gd name="connsiteY26" fmla="*/ 1295400 h 1792869"/>
              <a:gd name="connsiteX27" fmla="*/ 244231 w 2989628"/>
              <a:gd name="connsiteY27" fmla="*/ 1287780 h 1792869"/>
              <a:gd name="connsiteX28" fmla="*/ 289951 w 2989628"/>
              <a:gd name="connsiteY28" fmla="*/ 1249680 h 1792869"/>
              <a:gd name="connsiteX29" fmla="*/ 305191 w 2989628"/>
              <a:gd name="connsiteY29" fmla="*/ 1226820 h 1792869"/>
              <a:gd name="connsiteX30" fmla="*/ 328051 w 2989628"/>
              <a:gd name="connsiteY30" fmla="*/ 1203960 h 1792869"/>
              <a:gd name="connsiteX31" fmla="*/ 343291 w 2989628"/>
              <a:gd name="connsiteY31" fmla="*/ 1181100 h 1792869"/>
              <a:gd name="connsiteX32" fmla="*/ 389011 w 2989628"/>
              <a:gd name="connsiteY32" fmla="*/ 1158240 h 1792869"/>
              <a:gd name="connsiteX33" fmla="*/ 442351 w 2989628"/>
              <a:gd name="connsiteY33" fmla="*/ 1120140 h 1792869"/>
              <a:gd name="connsiteX34" fmla="*/ 449971 w 2989628"/>
              <a:gd name="connsiteY34" fmla="*/ 1097280 h 1792869"/>
              <a:gd name="connsiteX35" fmla="*/ 488071 w 2989628"/>
              <a:gd name="connsiteY35" fmla="*/ 1051560 h 1792869"/>
              <a:gd name="connsiteX36" fmla="*/ 503311 w 2989628"/>
              <a:gd name="connsiteY36" fmla="*/ 937260 h 1792869"/>
              <a:gd name="connsiteX37" fmla="*/ 510931 w 2989628"/>
              <a:gd name="connsiteY37" fmla="*/ 914400 h 1792869"/>
              <a:gd name="connsiteX38" fmla="*/ 549031 w 2989628"/>
              <a:gd name="connsiteY38" fmla="*/ 899160 h 1792869"/>
              <a:gd name="connsiteX39" fmla="*/ 602371 w 2989628"/>
              <a:gd name="connsiteY39" fmla="*/ 906780 h 1792869"/>
              <a:gd name="connsiteX40" fmla="*/ 617611 w 2989628"/>
              <a:gd name="connsiteY40" fmla="*/ 929640 h 1792869"/>
              <a:gd name="connsiteX41" fmla="*/ 619824 w 2989628"/>
              <a:gd name="connsiteY41" fmla="*/ 993367 h 1792869"/>
              <a:gd name="connsiteX42" fmla="*/ 652762 w 2989628"/>
              <a:gd name="connsiteY42" fmla="*/ 974898 h 1792869"/>
              <a:gd name="connsiteX43" fmla="*/ 679307 w 2989628"/>
              <a:gd name="connsiteY43" fmla="*/ 966617 h 1792869"/>
              <a:gd name="connsiteX44" fmla="*/ 693811 w 2989628"/>
              <a:gd name="connsiteY44" fmla="*/ 891540 h 1792869"/>
              <a:gd name="connsiteX45" fmla="*/ 687074 w 2989628"/>
              <a:gd name="connsiteY45" fmla="*/ 853229 h 1792869"/>
              <a:gd name="connsiteX46" fmla="*/ 752068 w 2989628"/>
              <a:gd name="connsiteY46" fmla="*/ 777259 h 1792869"/>
              <a:gd name="connsiteX47" fmla="*/ 747151 w 2989628"/>
              <a:gd name="connsiteY47" fmla="*/ 891540 h 1792869"/>
              <a:gd name="connsiteX48" fmla="*/ 775570 w 2989628"/>
              <a:gd name="connsiteY48" fmla="*/ 907693 h 1792869"/>
              <a:gd name="connsiteX49" fmla="*/ 808111 w 2989628"/>
              <a:gd name="connsiteY49" fmla="*/ 906780 h 1792869"/>
              <a:gd name="connsiteX50" fmla="*/ 830971 w 2989628"/>
              <a:gd name="connsiteY50" fmla="*/ 838200 h 1792869"/>
              <a:gd name="connsiteX51" fmla="*/ 853831 w 2989628"/>
              <a:gd name="connsiteY51" fmla="*/ 822960 h 1792869"/>
              <a:gd name="connsiteX52" fmla="*/ 832109 w 2989628"/>
              <a:gd name="connsiteY52" fmla="*/ 613980 h 1792869"/>
              <a:gd name="connsiteX53" fmla="*/ 853831 w 2989628"/>
              <a:gd name="connsiteY53" fmla="*/ 563880 h 1792869"/>
              <a:gd name="connsiteX54" fmla="*/ 876691 w 2989628"/>
              <a:gd name="connsiteY54" fmla="*/ 556260 h 1792869"/>
              <a:gd name="connsiteX55" fmla="*/ 914791 w 2989628"/>
              <a:gd name="connsiteY55" fmla="*/ 563880 h 1792869"/>
              <a:gd name="connsiteX56" fmla="*/ 907171 w 2989628"/>
              <a:gd name="connsiteY56" fmla="*/ 609600 h 1792869"/>
              <a:gd name="connsiteX57" fmla="*/ 909138 w 2989628"/>
              <a:gd name="connsiteY57" fmla="*/ 659050 h 1792869"/>
              <a:gd name="connsiteX58" fmla="*/ 906435 w 2989628"/>
              <a:gd name="connsiteY58" fmla="*/ 710766 h 1792869"/>
              <a:gd name="connsiteX59" fmla="*/ 898815 w 2989628"/>
              <a:gd name="connsiteY59" fmla="*/ 776598 h 1792869"/>
              <a:gd name="connsiteX60" fmla="*/ 878904 w 2989628"/>
              <a:gd name="connsiteY60" fmla="*/ 834470 h 1792869"/>
              <a:gd name="connsiteX61" fmla="*/ 891440 w 2989628"/>
              <a:gd name="connsiteY61" fmla="*/ 943436 h 1792869"/>
              <a:gd name="connsiteX62" fmla="*/ 930025 w 2989628"/>
              <a:gd name="connsiteY62" fmla="*/ 935154 h 1792869"/>
              <a:gd name="connsiteX63" fmla="*/ 937651 w 2989628"/>
              <a:gd name="connsiteY63" fmla="*/ 914400 h 1792869"/>
              <a:gd name="connsiteX64" fmla="*/ 930031 w 2989628"/>
              <a:gd name="connsiteY64" fmla="*/ 891540 h 1792869"/>
              <a:gd name="connsiteX65" fmla="*/ 977223 w 2989628"/>
              <a:gd name="connsiteY65" fmla="*/ 825887 h 1792869"/>
              <a:gd name="connsiteX66" fmla="*/ 1049984 w 2989628"/>
              <a:gd name="connsiteY66" fmla="*/ 862363 h 1792869"/>
              <a:gd name="connsiteX67" fmla="*/ 1096684 w 2989628"/>
              <a:gd name="connsiteY67" fmla="*/ 853780 h 1792869"/>
              <a:gd name="connsiteX68" fmla="*/ 1129132 w 2989628"/>
              <a:gd name="connsiteY68" fmla="*/ 828474 h 1792869"/>
              <a:gd name="connsiteX69" fmla="*/ 1143391 w 2989628"/>
              <a:gd name="connsiteY69" fmla="*/ 815340 h 1792869"/>
              <a:gd name="connsiteX70" fmla="*/ 1135771 w 2989628"/>
              <a:gd name="connsiteY70" fmla="*/ 754380 h 1792869"/>
              <a:gd name="connsiteX71" fmla="*/ 1108485 w 2989628"/>
              <a:gd name="connsiteY71" fmla="*/ 704448 h 1792869"/>
              <a:gd name="connsiteX72" fmla="*/ 1136931 w 2989628"/>
              <a:gd name="connsiteY72" fmla="*/ 534229 h 1792869"/>
              <a:gd name="connsiteX73" fmla="*/ 1158631 w 2989628"/>
              <a:gd name="connsiteY73" fmla="*/ 488039 h 1792869"/>
              <a:gd name="connsiteX74" fmla="*/ 1159366 w 2989628"/>
              <a:gd name="connsiteY74" fmla="*/ 653054 h 1792869"/>
              <a:gd name="connsiteX75" fmla="*/ 1196731 w 2989628"/>
              <a:gd name="connsiteY75" fmla="*/ 693420 h 1792869"/>
              <a:gd name="connsiteX76" fmla="*/ 1204351 w 2989628"/>
              <a:gd name="connsiteY76" fmla="*/ 708179 h 1792869"/>
              <a:gd name="connsiteX77" fmla="*/ 1239502 w 2989628"/>
              <a:gd name="connsiteY77" fmla="*/ 721474 h 1792869"/>
              <a:gd name="connsiteX78" fmla="*/ 1299972 w 2989628"/>
              <a:gd name="connsiteY78" fmla="*/ 715317 h 1792869"/>
              <a:gd name="connsiteX79" fmla="*/ 1234831 w 2989628"/>
              <a:gd name="connsiteY79" fmla="*/ 845820 h 1792869"/>
              <a:gd name="connsiteX80" fmla="*/ 1250011 w 2989628"/>
              <a:gd name="connsiteY80" fmla="*/ 847394 h 1792869"/>
              <a:gd name="connsiteX81" fmla="*/ 1277602 w 2989628"/>
              <a:gd name="connsiteY81" fmla="*/ 844697 h 1792869"/>
              <a:gd name="connsiteX82" fmla="*/ 1380347 w 2989628"/>
              <a:gd name="connsiteY82" fmla="*/ 869020 h 1792869"/>
              <a:gd name="connsiteX83" fmla="*/ 1425331 w 2989628"/>
              <a:gd name="connsiteY83" fmla="*/ 845820 h 1792869"/>
              <a:gd name="connsiteX84" fmla="*/ 1476212 w 2989628"/>
              <a:gd name="connsiteY84" fmla="*/ 742228 h 1792869"/>
              <a:gd name="connsiteX85" fmla="*/ 1517016 w 2989628"/>
              <a:gd name="connsiteY85" fmla="*/ 690191 h 1792869"/>
              <a:gd name="connsiteX86" fmla="*/ 1580190 w 2989628"/>
              <a:gd name="connsiteY86" fmla="*/ 686782 h 1792869"/>
              <a:gd name="connsiteX87" fmla="*/ 1641639 w 2989628"/>
              <a:gd name="connsiteY87" fmla="*/ 624359 h 1792869"/>
              <a:gd name="connsiteX88" fmla="*/ 1653931 w 2989628"/>
              <a:gd name="connsiteY88" fmla="*/ 228600 h 1792869"/>
              <a:gd name="connsiteX89" fmla="*/ 1623451 w 2989628"/>
              <a:gd name="connsiteY89" fmla="*/ 182880 h 1792869"/>
              <a:gd name="connsiteX90" fmla="*/ 1608211 w 2989628"/>
              <a:gd name="connsiteY90" fmla="*/ 160020 h 1792869"/>
              <a:gd name="connsiteX91" fmla="*/ 1577731 w 2989628"/>
              <a:gd name="connsiteY91" fmla="*/ 106680 h 1792869"/>
              <a:gd name="connsiteX92" fmla="*/ 1585351 w 2989628"/>
              <a:gd name="connsiteY92" fmla="*/ 83820 h 1792869"/>
              <a:gd name="connsiteX93" fmla="*/ 1608211 w 2989628"/>
              <a:gd name="connsiteY93" fmla="*/ 91440 h 1792869"/>
              <a:gd name="connsiteX94" fmla="*/ 1653931 w 2989628"/>
              <a:gd name="connsiteY94" fmla="*/ 114300 h 1792869"/>
              <a:gd name="connsiteX95" fmla="*/ 1669171 w 2989628"/>
              <a:gd name="connsiteY95" fmla="*/ 91440 h 1792869"/>
              <a:gd name="connsiteX96" fmla="*/ 1661551 w 2989628"/>
              <a:gd name="connsiteY96" fmla="*/ 22860 h 1792869"/>
              <a:gd name="connsiteX97" fmla="*/ 1615831 w 2989628"/>
              <a:gd name="connsiteY97" fmla="*/ 0 h 1792869"/>
              <a:gd name="connsiteX98" fmla="*/ 1760611 w 2989628"/>
              <a:gd name="connsiteY98" fmla="*/ 22860 h 1792869"/>
              <a:gd name="connsiteX99" fmla="*/ 1768231 w 2989628"/>
              <a:gd name="connsiteY99" fmla="*/ 45720 h 1792869"/>
              <a:gd name="connsiteX100" fmla="*/ 1791091 w 2989628"/>
              <a:gd name="connsiteY100" fmla="*/ 68580 h 1792869"/>
              <a:gd name="connsiteX101" fmla="*/ 1806331 w 2989628"/>
              <a:gd name="connsiteY101" fmla="*/ 91440 h 1792869"/>
              <a:gd name="connsiteX102" fmla="*/ 1829191 w 2989628"/>
              <a:gd name="connsiteY102" fmla="*/ 99060 h 1792869"/>
              <a:gd name="connsiteX103" fmla="*/ 1882531 w 2989628"/>
              <a:gd name="connsiteY103" fmla="*/ 121920 h 1792869"/>
              <a:gd name="connsiteX104" fmla="*/ 1905391 w 2989628"/>
              <a:gd name="connsiteY104" fmla="*/ 137160 h 1792869"/>
              <a:gd name="connsiteX105" fmla="*/ 1928251 w 2989628"/>
              <a:gd name="connsiteY105" fmla="*/ 144780 h 1792869"/>
              <a:gd name="connsiteX106" fmla="*/ 2233051 w 2989628"/>
              <a:gd name="connsiteY106" fmla="*/ 167640 h 1792869"/>
              <a:gd name="connsiteX107" fmla="*/ 2278771 w 2989628"/>
              <a:gd name="connsiteY107" fmla="*/ 205740 h 1792869"/>
              <a:gd name="connsiteX108" fmla="*/ 2301631 w 2989628"/>
              <a:gd name="connsiteY108" fmla="*/ 213360 h 1792869"/>
              <a:gd name="connsiteX109" fmla="*/ 2324491 w 2989628"/>
              <a:gd name="connsiteY109" fmla="*/ 236220 h 1792869"/>
              <a:gd name="connsiteX110" fmla="*/ 2332111 w 2989628"/>
              <a:gd name="connsiteY110" fmla="*/ 266700 h 1792869"/>
              <a:gd name="connsiteX111" fmla="*/ 2347351 w 2989628"/>
              <a:gd name="connsiteY111" fmla="*/ 312420 h 1792869"/>
              <a:gd name="connsiteX112" fmla="*/ 2362591 w 2989628"/>
              <a:gd name="connsiteY112" fmla="*/ 350520 h 1792869"/>
              <a:gd name="connsiteX113" fmla="*/ 2370211 w 2989628"/>
              <a:gd name="connsiteY113" fmla="*/ 381000 h 1792869"/>
              <a:gd name="connsiteX114" fmla="*/ 2415931 w 2989628"/>
              <a:gd name="connsiteY114" fmla="*/ 457200 h 1792869"/>
              <a:gd name="connsiteX115" fmla="*/ 2431171 w 2989628"/>
              <a:gd name="connsiteY115" fmla="*/ 487680 h 1792869"/>
              <a:gd name="connsiteX116" fmla="*/ 2476891 w 2989628"/>
              <a:gd name="connsiteY116" fmla="*/ 510540 h 1792869"/>
              <a:gd name="connsiteX117" fmla="*/ 2499751 w 2989628"/>
              <a:gd name="connsiteY117" fmla="*/ 525780 h 1792869"/>
              <a:gd name="connsiteX118" fmla="*/ 2537851 w 2989628"/>
              <a:gd name="connsiteY118" fmla="*/ 533400 h 1792869"/>
              <a:gd name="connsiteX119" fmla="*/ 2560711 w 2989628"/>
              <a:gd name="connsiteY119" fmla="*/ 541020 h 1792869"/>
              <a:gd name="connsiteX120" fmla="*/ 2591191 w 2989628"/>
              <a:gd name="connsiteY120" fmla="*/ 586740 h 1792869"/>
              <a:gd name="connsiteX121" fmla="*/ 2583571 w 2989628"/>
              <a:gd name="connsiteY121" fmla="*/ 609600 h 1792869"/>
              <a:gd name="connsiteX122" fmla="*/ 2575951 w 2989628"/>
              <a:gd name="connsiteY122" fmla="*/ 662940 h 1792869"/>
              <a:gd name="connsiteX123" fmla="*/ 2560711 w 2989628"/>
              <a:gd name="connsiteY123" fmla="*/ 708660 h 1792869"/>
              <a:gd name="connsiteX124" fmla="*/ 2568331 w 2989628"/>
              <a:gd name="connsiteY124" fmla="*/ 838200 h 1792869"/>
              <a:gd name="connsiteX125" fmla="*/ 2583571 w 2989628"/>
              <a:gd name="connsiteY125" fmla="*/ 891540 h 1792869"/>
              <a:gd name="connsiteX126" fmla="*/ 2614051 w 2989628"/>
              <a:gd name="connsiteY126" fmla="*/ 937260 h 1792869"/>
              <a:gd name="connsiteX127" fmla="*/ 2621671 w 2989628"/>
              <a:gd name="connsiteY127" fmla="*/ 960120 h 1792869"/>
              <a:gd name="connsiteX128" fmla="*/ 2636911 w 2989628"/>
              <a:gd name="connsiteY128" fmla="*/ 982980 h 1792869"/>
              <a:gd name="connsiteX129" fmla="*/ 2682631 w 2989628"/>
              <a:gd name="connsiteY129" fmla="*/ 1036320 h 1792869"/>
              <a:gd name="connsiteX130" fmla="*/ 2690251 w 2989628"/>
              <a:gd name="connsiteY130" fmla="*/ 1059180 h 1792869"/>
              <a:gd name="connsiteX131" fmla="*/ 2667391 w 2989628"/>
              <a:gd name="connsiteY131" fmla="*/ 1104900 h 1792869"/>
              <a:gd name="connsiteX132" fmla="*/ 2659771 w 2989628"/>
              <a:gd name="connsiteY132" fmla="*/ 1127760 h 1792869"/>
              <a:gd name="connsiteX133" fmla="*/ 2644531 w 2989628"/>
              <a:gd name="connsiteY133" fmla="*/ 1158240 h 1792869"/>
              <a:gd name="connsiteX134" fmla="*/ 2636911 w 2989628"/>
              <a:gd name="connsiteY134" fmla="*/ 1242060 h 1792869"/>
              <a:gd name="connsiteX135" fmla="*/ 2644531 w 2989628"/>
              <a:gd name="connsiteY135" fmla="*/ 1356360 h 1792869"/>
              <a:gd name="connsiteX136" fmla="*/ 2652151 w 2989628"/>
              <a:gd name="connsiteY136" fmla="*/ 1379220 h 1792869"/>
              <a:gd name="connsiteX137" fmla="*/ 2667391 w 2989628"/>
              <a:gd name="connsiteY137" fmla="*/ 1417320 h 1792869"/>
              <a:gd name="connsiteX138" fmla="*/ 2675011 w 2989628"/>
              <a:gd name="connsiteY138" fmla="*/ 1440180 h 1792869"/>
              <a:gd name="connsiteX139" fmla="*/ 2690251 w 2989628"/>
              <a:gd name="connsiteY139" fmla="*/ 1463040 h 1792869"/>
              <a:gd name="connsiteX140" fmla="*/ 2751211 w 2989628"/>
              <a:gd name="connsiteY140" fmla="*/ 1539240 h 1792869"/>
              <a:gd name="connsiteX141" fmla="*/ 2766451 w 2989628"/>
              <a:gd name="connsiteY141" fmla="*/ 1562100 h 1792869"/>
              <a:gd name="connsiteX142" fmla="*/ 2865511 w 2989628"/>
              <a:gd name="connsiteY142" fmla="*/ 1676400 h 1792869"/>
              <a:gd name="connsiteX143" fmla="*/ 2880751 w 2989628"/>
              <a:gd name="connsiteY143" fmla="*/ 1699260 h 1792869"/>
              <a:gd name="connsiteX144" fmla="*/ 2926471 w 2989628"/>
              <a:gd name="connsiteY144" fmla="*/ 1744980 h 1792869"/>
              <a:gd name="connsiteX145" fmla="*/ 2949331 w 2989628"/>
              <a:gd name="connsiteY145" fmla="*/ 1790700 h 1792869"/>
              <a:gd name="connsiteX0" fmla="*/ 2949331 w 2989628"/>
              <a:gd name="connsiteY0" fmla="*/ 1773877 h 1776046"/>
              <a:gd name="connsiteX1" fmla="*/ 2354971 w 2989628"/>
              <a:gd name="connsiteY1" fmla="*/ 1766257 h 1776046"/>
              <a:gd name="connsiteX2" fmla="*/ 2324491 w 2989628"/>
              <a:gd name="connsiteY2" fmla="*/ 1758637 h 1776046"/>
              <a:gd name="connsiteX3" fmla="*/ 1806331 w 2989628"/>
              <a:gd name="connsiteY3" fmla="*/ 1751017 h 1776046"/>
              <a:gd name="connsiteX4" fmla="*/ 1387231 w 2989628"/>
              <a:gd name="connsiteY4" fmla="*/ 1743397 h 1776046"/>
              <a:gd name="connsiteX5" fmla="*/ 1211971 w 2989628"/>
              <a:gd name="connsiteY5" fmla="*/ 1728157 h 1776046"/>
              <a:gd name="connsiteX6" fmla="*/ 808111 w 2989628"/>
              <a:gd name="connsiteY6" fmla="*/ 1735777 h 1776046"/>
              <a:gd name="connsiteX7" fmla="*/ 777631 w 2989628"/>
              <a:gd name="connsiteY7" fmla="*/ 1743397 h 1776046"/>
              <a:gd name="connsiteX8" fmla="*/ 716671 w 2989628"/>
              <a:gd name="connsiteY8" fmla="*/ 1751017 h 1776046"/>
              <a:gd name="connsiteX9" fmla="*/ 678571 w 2989628"/>
              <a:gd name="connsiteY9" fmla="*/ 1758637 h 1776046"/>
              <a:gd name="connsiteX10" fmla="*/ 274711 w 2989628"/>
              <a:gd name="connsiteY10" fmla="*/ 1751017 h 1776046"/>
              <a:gd name="connsiteX11" fmla="*/ 251851 w 2989628"/>
              <a:gd name="connsiteY11" fmla="*/ 1743397 h 1776046"/>
              <a:gd name="connsiteX12" fmla="*/ 198511 w 2989628"/>
              <a:gd name="connsiteY12" fmla="*/ 1728157 h 1776046"/>
              <a:gd name="connsiteX13" fmla="*/ 61351 w 2989628"/>
              <a:gd name="connsiteY13" fmla="*/ 1720537 h 1776046"/>
              <a:gd name="connsiteX14" fmla="*/ 391 w 2989628"/>
              <a:gd name="connsiteY14" fmla="*/ 1705297 h 1776046"/>
              <a:gd name="connsiteX15" fmla="*/ 15631 w 2989628"/>
              <a:gd name="connsiteY15" fmla="*/ 1651957 h 1776046"/>
              <a:gd name="connsiteX16" fmla="*/ 46111 w 2989628"/>
              <a:gd name="connsiteY16" fmla="*/ 1606237 h 1776046"/>
              <a:gd name="connsiteX17" fmla="*/ 61351 w 2989628"/>
              <a:gd name="connsiteY17" fmla="*/ 1583377 h 1776046"/>
              <a:gd name="connsiteX18" fmla="*/ 68971 w 2989628"/>
              <a:gd name="connsiteY18" fmla="*/ 1560517 h 1776046"/>
              <a:gd name="connsiteX19" fmla="*/ 61351 w 2989628"/>
              <a:gd name="connsiteY19" fmla="*/ 1491937 h 1776046"/>
              <a:gd name="connsiteX20" fmla="*/ 68971 w 2989628"/>
              <a:gd name="connsiteY20" fmla="*/ 1461457 h 1776046"/>
              <a:gd name="connsiteX21" fmla="*/ 84211 w 2989628"/>
              <a:gd name="connsiteY21" fmla="*/ 1438597 h 1776046"/>
              <a:gd name="connsiteX22" fmla="*/ 99451 w 2989628"/>
              <a:gd name="connsiteY22" fmla="*/ 1362397 h 1776046"/>
              <a:gd name="connsiteX23" fmla="*/ 107071 w 2989628"/>
              <a:gd name="connsiteY23" fmla="*/ 1339537 h 1776046"/>
              <a:gd name="connsiteX24" fmla="*/ 122311 w 2989628"/>
              <a:gd name="connsiteY24" fmla="*/ 1316677 h 1776046"/>
              <a:gd name="connsiteX25" fmla="*/ 168031 w 2989628"/>
              <a:gd name="connsiteY25" fmla="*/ 1286197 h 1776046"/>
              <a:gd name="connsiteX26" fmla="*/ 221371 w 2989628"/>
              <a:gd name="connsiteY26" fmla="*/ 1278577 h 1776046"/>
              <a:gd name="connsiteX27" fmla="*/ 244231 w 2989628"/>
              <a:gd name="connsiteY27" fmla="*/ 1270957 h 1776046"/>
              <a:gd name="connsiteX28" fmla="*/ 289951 w 2989628"/>
              <a:gd name="connsiteY28" fmla="*/ 1232857 h 1776046"/>
              <a:gd name="connsiteX29" fmla="*/ 305191 w 2989628"/>
              <a:gd name="connsiteY29" fmla="*/ 1209997 h 1776046"/>
              <a:gd name="connsiteX30" fmla="*/ 328051 w 2989628"/>
              <a:gd name="connsiteY30" fmla="*/ 1187137 h 1776046"/>
              <a:gd name="connsiteX31" fmla="*/ 343291 w 2989628"/>
              <a:gd name="connsiteY31" fmla="*/ 1164277 h 1776046"/>
              <a:gd name="connsiteX32" fmla="*/ 389011 w 2989628"/>
              <a:gd name="connsiteY32" fmla="*/ 1141417 h 1776046"/>
              <a:gd name="connsiteX33" fmla="*/ 442351 w 2989628"/>
              <a:gd name="connsiteY33" fmla="*/ 1103317 h 1776046"/>
              <a:gd name="connsiteX34" fmla="*/ 449971 w 2989628"/>
              <a:gd name="connsiteY34" fmla="*/ 1080457 h 1776046"/>
              <a:gd name="connsiteX35" fmla="*/ 488071 w 2989628"/>
              <a:gd name="connsiteY35" fmla="*/ 1034737 h 1776046"/>
              <a:gd name="connsiteX36" fmla="*/ 503311 w 2989628"/>
              <a:gd name="connsiteY36" fmla="*/ 920437 h 1776046"/>
              <a:gd name="connsiteX37" fmla="*/ 510931 w 2989628"/>
              <a:gd name="connsiteY37" fmla="*/ 897577 h 1776046"/>
              <a:gd name="connsiteX38" fmla="*/ 549031 w 2989628"/>
              <a:gd name="connsiteY38" fmla="*/ 882337 h 1776046"/>
              <a:gd name="connsiteX39" fmla="*/ 602371 w 2989628"/>
              <a:gd name="connsiteY39" fmla="*/ 889957 h 1776046"/>
              <a:gd name="connsiteX40" fmla="*/ 617611 w 2989628"/>
              <a:gd name="connsiteY40" fmla="*/ 912817 h 1776046"/>
              <a:gd name="connsiteX41" fmla="*/ 619824 w 2989628"/>
              <a:gd name="connsiteY41" fmla="*/ 976544 h 1776046"/>
              <a:gd name="connsiteX42" fmla="*/ 652762 w 2989628"/>
              <a:gd name="connsiteY42" fmla="*/ 958075 h 1776046"/>
              <a:gd name="connsiteX43" fmla="*/ 679307 w 2989628"/>
              <a:gd name="connsiteY43" fmla="*/ 949794 h 1776046"/>
              <a:gd name="connsiteX44" fmla="*/ 693811 w 2989628"/>
              <a:gd name="connsiteY44" fmla="*/ 874717 h 1776046"/>
              <a:gd name="connsiteX45" fmla="*/ 687074 w 2989628"/>
              <a:gd name="connsiteY45" fmla="*/ 836406 h 1776046"/>
              <a:gd name="connsiteX46" fmla="*/ 752068 w 2989628"/>
              <a:gd name="connsiteY46" fmla="*/ 760436 h 1776046"/>
              <a:gd name="connsiteX47" fmla="*/ 747151 w 2989628"/>
              <a:gd name="connsiteY47" fmla="*/ 874717 h 1776046"/>
              <a:gd name="connsiteX48" fmla="*/ 775570 w 2989628"/>
              <a:gd name="connsiteY48" fmla="*/ 890870 h 1776046"/>
              <a:gd name="connsiteX49" fmla="*/ 808111 w 2989628"/>
              <a:gd name="connsiteY49" fmla="*/ 889957 h 1776046"/>
              <a:gd name="connsiteX50" fmla="*/ 830971 w 2989628"/>
              <a:gd name="connsiteY50" fmla="*/ 821377 h 1776046"/>
              <a:gd name="connsiteX51" fmla="*/ 853831 w 2989628"/>
              <a:gd name="connsiteY51" fmla="*/ 806137 h 1776046"/>
              <a:gd name="connsiteX52" fmla="*/ 832109 w 2989628"/>
              <a:gd name="connsiteY52" fmla="*/ 597157 h 1776046"/>
              <a:gd name="connsiteX53" fmla="*/ 853831 w 2989628"/>
              <a:gd name="connsiteY53" fmla="*/ 547057 h 1776046"/>
              <a:gd name="connsiteX54" fmla="*/ 876691 w 2989628"/>
              <a:gd name="connsiteY54" fmla="*/ 539437 h 1776046"/>
              <a:gd name="connsiteX55" fmla="*/ 914791 w 2989628"/>
              <a:gd name="connsiteY55" fmla="*/ 547057 h 1776046"/>
              <a:gd name="connsiteX56" fmla="*/ 907171 w 2989628"/>
              <a:gd name="connsiteY56" fmla="*/ 592777 h 1776046"/>
              <a:gd name="connsiteX57" fmla="*/ 909138 w 2989628"/>
              <a:gd name="connsiteY57" fmla="*/ 642227 h 1776046"/>
              <a:gd name="connsiteX58" fmla="*/ 906435 w 2989628"/>
              <a:gd name="connsiteY58" fmla="*/ 693943 h 1776046"/>
              <a:gd name="connsiteX59" fmla="*/ 898815 w 2989628"/>
              <a:gd name="connsiteY59" fmla="*/ 759775 h 1776046"/>
              <a:gd name="connsiteX60" fmla="*/ 878904 w 2989628"/>
              <a:gd name="connsiteY60" fmla="*/ 817647 h 1776046"/>
              <a:gd name="connsiteX61" fmla="*/ 891440 w 2989628"/>
              <a:gd name="connsiteY61" fmla="*/ 926613 h 1776046"/>
              <a:gd name="connsiteX62" fmla="*/ 930025 w 2989628"/>
              <a:gd name="connsiteY62" fmla="*/ 918331 h 1776046"/>
              <a:gd name="connsiteX63" fmla="*/ 937651 w 2989628"/>
              <a:gd name="connsiteY63" fmla="*/ 897577 h 1776046"/>
              <a:gd name="connsiteX64" fmla="*/ 930031 w 2989628"/>
              <a:gd name="connsiteY64" fmla="*/ 874717 h 1776046"/>
              <a:gd name="connsiteX65" fmla="*/ 977223 w 2989628"/>
              <a:gd name="connsiteY65" fmla="*/ 809064 h 1776046"/>
              <a:gd name="connsiteX66" fmla="*/ 1049984 w 2989628"/>
              <a:gd name="connsiteY66" fmla="*/ 845540 h 1776046"/>
              <a:gd name="connsiteX67" fmla="*/ 1096684 w 2989628"/>
              <a:gd name="connsiteY67" fmla="*/ 836957 h 1776046"/>
              <a:gd name="connsiteX68" fmla="*/ 1129132 w 2989628"/>
              <a:gd name="connsiteY68" fmla="*/ 811651 h 1776046"/>
              <a:gd name="connsiteX69" fmla="*/ 1143391 w 2989628"/>
              <a:gd name="connsiteY69" fmla="*/ 798517 h 1776046"/>
              <a:gd name="connsiteX70" fmla="*/ 1135771 w 2989628"/>
              <a:gd name="connsiteY70" fmla="*/ 737557 h 1776046"/>
              <a:gd name="connsiteX71" fmla="*/ 1108485 w 2989628"/>
              <a:gd name="connsiteY71" fmla="*/ 687625 h 1776046"/>
              <a:gd name="connsiteX72" fmla="*/ 1136931 w 2989628"/>
              <a:gd name="connsiteY72" fmla="*/ 517406 h 1776046"/>
              <a:gd name="connsiteX73" fmla="*/ 1158631 w 2989628"/>
              <a:gd name="connsiteY73" fmla="*/ 471216 h 1776046"/>
              <a:gd name="connsiteX74" fmla="*/ 1159366 w 2989628"/>
              <a:gd name="connsiteY74" fmla="*/ 636231 h 1776046"/>
              <a:gd name="connsiteX75" fmla="*/ 1196731 w 2989628"/>
              <a:gd name="connsiteY75" fmla="*/ 676597 h 1776046"/>
              <a:gd name="connsiteX76" fmla="*/ 1204351 w 2989628"/>
              <a:gd name="connsiteY76" fmla="*/ 691356 h 1776046"/>
              <a:gd name="connsiteX77" fmla="*/ 1239502 w 2989628"/>
              <a:gd name="connsiteY77" fmla="*/ 704651 h 1776046"/>
              <a:gd name="connsiteX78" fmla="*/ 1299972 w 2989628"/>
              <a:gd name="connsiteY78" fmla="*/ 698494 h 1776046"/>
              <a:gd name="connsiteX79" fmla="*/ 1234831 w 2989628"/>
              <a:gd name="connsiteY79" fmla="*/ 828997 h 1776046"/>
              <a:gd name="connsiteX80" fmla="*/ 1250011 w 2989628"/>
              <a:gd name="connsiteY80" fmla="*/ 830571 h 1776046"/>
              <a:gd name="connsiteX81" fmla="*/ 1277602 w 2989628"/>
              <a:gd name="connsiteY81" fmla="*/ 827874 h 1776046"/>
              <a:gd name="connsiteX82" fmla="*/ 1380347 w 2989628"/>
              <a:gd name="connsiteY82" fmla="*/ 852197 h 1776046"/>
              <a:gd name="connsiteX83" fmla="*/ 1425331 w 2989628"/>
              <a:gd name="connsiteY83" fmla="*/ 828997 h 1776046"/>
              <a:gd name="connsiteX84" fmla="*/ 1476212 w 2989628"/>
              <a:gd name="connsiteY84" fmla="*/ 725405 h 1776046"/>
              <a:gd name="connsiteX85" fmla="*/ 1517016 w 2989628"/>
              <a:gd name="connsiteY85" fmla="*/ 673368 h 1776046"/>
              <a:gd name="connsiteX86" fmla="*/ 1580190 w 2989628"/>
              <a:gd name="connsiteY86" fmla="*/ 669959 h 1776046"/>
              <a:gd name="connsiteX87" fmla="*/ 1641639 w 2989628"/>
              <a:gd name="connsiteY87" fmla="*/ 607536 h 1776046"/>
              <a:gd name="connsiteX88" fmla="*/ 1653931 w 2989628"/>
              <a:gd name="connsiteY88" fmla="*/ 211777 h 1776046"/>
              <a:gd name="connsiteX89" fmla="*/ 1623451 w 2989628"/>
              <a:gd name="connsiteY89" fmla="*/ 166057 h 1776046"/>
              <a:gd name="connsiteX90" fmla="*/ 1608211 w 2989628"/>
              <a:gd name="connsiteY90" fmla="*/ 143197 h 1776046"/>
              <a:gd name="connsiteX91" fmla="*/ 1577731 w 2989628"/>
              <a:gd name="connsiteY91" fmla="*/ 89857 h 1776046"/>
              <a:gd name="connsiteX92" fmla="*/ 1585351 w 2989628"/>
              <a:gd name="connsiteY92" fmla="*/ 66997 h 1776046"/>
              <a:gd name="connsiteX93" fmla="*/ 1608211 w 2989628"/>
              <a:gd name="connsiteY93" fmla="*/ 74617 h 1776046"/>
              <a:gd name="connsiteX94" fmla="*/ 1653931 w 2989628"/>
              <a:gd name="connsiteY94" fmla="*/ 97477 h 1776046"/>
              <a:gd name="connsiteX95" fmla="*/ 1669171 w 2989628"/>
              <a:gd name="connsiteY95" fmla="*/ 74617 h 1776046"/>
              <a:gd name="connsiteX96" fmla="*/ 1661551 w 2989628"/>
              <a:gd name="connsiteY96" fmla="*/ 6037 h 1776046"/>
              <a:gd name="connsiteX97" fmla="*/ 1760611 w 2989628"/>
              <a:gd name="connsiteY97" fmla="*/ 6037 h 1776046"/>
              <a:gd name="connsiteX98" fmla="*/ 1768231 w 2989628"/>
              <a:gd name="connsiteY98" fmla="*/ 28897 h 1776046"/>
              <a:gd name="connsiteX99" fmla="*/ 1791091 w 2989628"/>
              <a:gd name="connsiteY99" fmla="*/ 51757 h 1776046"/>
              <a:gd name="connsiteX100" fmla="*/ 1806331 w 2989628"/>
              <a:gd name="connsiteY100" fmla="*/ 74617 h 1776046"/>
              <a:gd name="connsiteX101" fmla="*/ 1829191 w 2989628"/>
              <a:gd name="connsiteY101" fmla="*/ 82237 h 1776046"/>
              <a:gd name="connsiteX102" fmla="*/ 1882531 w 2989628"/>
              <a:gd name="connsiteY102" fmla="*/ 105097 h 1776046"/>
              <a:gd name="connsiteX103" fmla="*/ 1905391 w 2989628"/>
              <a:gd name="connsiteY103" fmla="*/ 120337 h 1776046"/>
              <a:gd name="connsiteX104" fmla="*/ 1928251 w 2989628"/>
              <a:gd name="connsiteY104" fmla="*/ 127957 h 1776046"/>
              <a:gd name="connsiteX105" fmla="*/ 2233051 w 2989628"/>
              <a:gd name="connsiteY105" fmla="*/ 150817 h 1776046"/>
              <a:gd name="connsiteX106" fmla="*/ 2278771 w 2989628"/>
              <a:gd name="connsiteY106" fmla="*/ 188917 h 1776046"/>
              <a:gd name="connsiteX107" fmla="*/ 2301631 w 2989628"/>
              <a:gd name="connsiteY107" fmla="*/ 196537 h 1776046"/>
              <a:gd name="connsiteX108" fmla="*/ 2324491 w 2989628"/>
              <a:gd name="connsiteY108" fmla="*/ 219397 h 1776046"/>
              <a:gd name="connsiteX109" fmla="*/ 2332111 w 2989628"/>
              <a:gd name="connsiteY109" fmla="*/ 249877 h 1776046"/>
              <a:gd name="connsiteX110" fmla="*/ 2347351 w 2989628"/>
              <a:gd name="connsiteY110" fmla="*/ 295597 h 1776046"/>
              <a:gd name="connsiteX111" fmla="*/ 2362591 w 2989628"/>
              <a:gd name="connsiteY111" fmla="*/ 333697 h 1776046"/>
              <a:gd name="connsiteX112" fmla="*/ 2370211 w 2989628"/>
              <a:gd name="connsiteY112" fmla="*/ 364177 h 1776046"/>
              <a:gd name="connsiteX113" fmla="*/ 2415931 w 2989628"/>
              <a:gd name="connsiteY113" fmla="*/ 440377 h 1776046"/>
              <a:gd name="connsiteX114" fmla="*/ 2431171 w 2989628"/>
              <a:gd name="connsiteY114" fmla="*/ 470857 h 1776046"/>
              <a:gd name="connsiteX115" fmla="*/ 2476891 w 2989628"/>
              <a:gd name="connsiteY115" fmla="*/ 493717 h 1776046"/>
              <a:gd name="connsiteX116" fmla="*/ 2499751 w 2989628"/>
              <a:gd name="connsiteY116" fmla="*/ 508957 h 1776046"/>
              <a:gd name="connsiteX117" fmla="*/ 2537851 w 2989628"/>
              <a:gd name="connsiteY117" fmla="*/ 516577 h 1776046"/>
              <a:gd name="connsiteX118" fmla="*/ 2560711 w 2989628"/>
              <a:gd name="connsiteY118" fmla="*/ 524197 h 1776046"/>
              <a:gd name="connsiteX119" fmla="*/ 2591191 w 2989628"/>
              <a:gd name="connsiteY119" fmla="*/ 569917 h 1776046"/>
              <a:gd name="connsiteX120" fmla="*/ 2583571 w 2989628"/>
              <a:gd name="connsiteY120" fmla="*/ 592777 h 1776046"/>
              <a:gd name="connsiteX121" fmla="*/ 2575951 w 2989628"/>
              <a:gd name="connsiteY121" fmla="*/ 646117 h 1776046"/>
              <a:gd name="connsiteX122" fmla="*/ 2560711 w 2989628"/>
              <a:gd name="connsiteY122" fmla="*/ 691837 h 1776046"/>
              <a:gd name="connsiteX123" fmla="*/ 2568331 w 2989628"/>
              <a:gd name="connsiteY123" fmla="*/ 821377 h 1776046"/>
              <a:gd name="connsiteX124" fmla="*/ 2583571 w 2989628"/>
              <a:gd name="connsiteY124" fmla="*/ 874717 h 1776046"/>
              <a:gd name="connsiteX125" fmla="*/ 2614051 w 2989628"/>
              <a:gd name="connsiteY125" fmla="*/ 920437 h 1776046"/>
              <a:gd name="connsiteX126" fmla="*/ 2621671 w 2989628"/>
              <a:gd name="connsiteY126" fmla="*/ 943297 h 1776046"/>
              <a:gd name="connsiteX127" fmla="*/ 2636911 w 2989628"/>
              <a:gd name="connsiteY127" fmla="*/ 966157 h 1776046"/>
              <a:gd name="connsiteX128" fmla="*/ 2682631 w 2989628"/>
              <a:gd name="connsiteY128" fmla="*/ 1019497 h 1776046"/>
              <a:gd name="connsiteX129" fmla="*/ 2690251 w 2989628"/>
              <a:gd name="connsiteY129" fmla="*/ 1042357 h 1776046"/>
              <a:gd name="connsiteX130" fmla="*/ 2667391 w 2989628"/>
              <a:gd name="connsiteY130" fmla="*/ 1088077 h 1776046"/>
              <a:gd name="connsiteX131" fmla="*/ 2659771 w 2989628"/>
              <a:gd name="connsiteY131" fmla="*/ 1110937 h 1776046"/>
              <a:gd name="connsiteX132" fmla="*/ 2644531 w 2989628"/>
              <a:gd name="connsiteY132" fmla="*/ 1141417 h 1776046"/>
              <a:gd name="connsiteX133" fmla="*/ 2636911 w 2989628"/>
              <a:gd name="connsiteY133" fmla="*/ 1225237 h 1776046"/>
              <a:gd name="connsiteX134" fmla="*/ 2644531 w 2989628"/>
              <a:gd name="connsiteY134" fmla="*/ 1339537 h 1776046"/>
              <a:gd name="connsiteX135" fmla="*/ 2652151 w 2989628"/>
              <a:gd name="connsiteY135" fmla="*/ 1362397 h 1776046"/>
              <a:gd name="connsiteX136" fmla="*/ 2667391 w 2989628"/>
              <a:gd name="connsiteY136" fmla="*/ 1400497 h 1776046"/>
              <a:gd name="connsiteX137" fmla="*/ 2675011 w 2989628"/>
              <a:gd name="connsiteY137" fmla="*/ 1423357 h 1776046"/>
              <a:gd name="connsiteX138" fmla="*/ 2690251 w 2989628"/>
              <a:gd name="connsiteY138" fmla="*/ 1446217 h 1776046"/>
              <a:gd name="connsiteX139" fmla="*/ 2751211 w 2989628"/>
              <a:gd name="connsiteY139" fmla="*/ 1522417 h 1776046"/>
              <a:gd name="connsiteX140" fmla="*/ 2766451 w 2989628"/>
              <a:gd name="connsiteY140" fmla="*/ 1545277 h 1776046"/>
              <a:gd name="connsiteX141" fmla="*/ 2865511 w 2989628"/>
              <a:gd name="connsiteY141" fmla="*/ 1659577 h 1776046"/>
              <a:gd name="connsiteX142" fmla="*/ 2880751 w 2989628"/>
              <a:gd name="connsiteY142" fmla="*/ 1682437 h 1776046"/>
              <a:gd name="connsiteX143" fmla="*/ 2926471 w 2989628"/>
              <a:gd name="connsiteY143" fmla="*/ 1728157 h 1776046"/>
              <a:gd name="connsiteX144" fmla="*/ 2949331 w 2989628"/>
              <a:gd name="connsiteY144" fmla="*/ 1773877 h 1776046"/>
              <a:gd name="connsiteX0" fmla="*/ 2949331 w 2989628"/>
              <a:gd name="connsiteY0" fmla="*/ 1771010 h 1773179"/>
              <a:gd name="connsiteX1" fmla="*/ 2354971 w 2989628"/>
              <a:gd name="connsiteY1" fmla="*/ 1763390 h 1773179"/>
              <a:gd name="connsiteX2" fmla="*/ 2324491 w 2989628"/>
              <a:gd name="connsiteY2" fmla="*/ 1755770 h 1773179"/>
              <a:gd name="connsiteX3" fmla="*/ 1806331 w 2989628"/>
              <a:gd name="connsiteY3" fmla="*/ 1748150 h 1773179"/>
              <a:gd name="connsiteX4" fmla="*/ 1387231 w 2989628"/>
              <a:gd name="connsiteY4" fmla="*/ 1740530 h 1773179"/>
              <a:gd name="connsiteX5" fmla="*/ 1211971 w 2989628"/>
              <a:gd name="connsiteY5" fmla="*/ 1725290 h 1773179"/>
              <a:gd name="connsiteX6" fmla="*/ 808111 w 2989628"/>
              <a:gd name="connsiteY6" fmla="*/ 1732910 h 1773179"/>
              <a:gd name="connsiteX7" fmla="*/ 777631 w 2989628"/>
              <a:gd name="connsiteY7" fmla="*/ 1740530 h 1773179"/>
              <a:gd name="connsiteX8" fmla="*/ 716671 w 2989628"/>
              <a:gd name="connsiteY8" fmla="*/ 1748150 h 1773179"/>
              <a:gd name="connsiteX9" fmla="*/ 678571 w 2989628"/>
              <a:gd name="connsiteY9" fmla="*/ 1755770 h 1773179"/>
              <a:gd name="connsiteX10" fmla="*/ 274711 w 2989628"/>
              <a:gd name="connsiteY10" fmla="*/ 1748150 h 1773179"/>
              <a:gd name="connsiteX11" fmla="*/ 251851 w 2989628"/>
              <a:gd name="connsiteY11" fmla="*/ 1740530 h 1773179"/>
              <a:gd name="connsiteX12" fmla="*/ 198511 w 2989628"/>
              <a:gd name="connsiteY12" fmla="*/ 1725290 h 1773179"/>
              <a:gd name="connsiteX13" fmla="*/ 61351 w 2989628"/>
              <a:gd name="connsiteY13" fmla="*/ 1717670 h 1773179"/>
              <a:gd name="connsiteX14" fmla="*/ 391 w 2989628"/>
              <a:gd name="connsiteY14" fmla="*/ 1702430 h 1773179"/>
              <a:gd name="connsiteX15" fmla="*/ 15631 w 2989628"/>
              <a:gd name="connsiteY15" fmla="*/ 1649090 h 1773179"/>
              <a:gd name="connsiteX16" fmla="*/ 46111 w 2989628"/>
              <a:gd name="connsiteY16" fmla="*/ 1603370 h 1773179"/>
              <a:gd name="connsiteX17" fmla="*/ 61351 w 2989628"/>
              <a:gd name="connsiteY17" fmla="*/ 1580510 h 1773179"/>
              <a:gd name="connsiteX18" fmla="*/ 68971 w 2989628"/>
              <a:gd name="connsiteY18" fmla="*/ 1557650 h 1773179"/>
              <a:gd name="connsiteX19" fmla="*/ 61351 w 2989628"/>
              <a:gd name="connsiteY19" fmla="*/ 1489070 h 1773179"/>
              <a:gd name="connsiteX20" fmla="*/ 68971 w 2989628"/>
              <a:gd name="connsiteY20" fmla="*/ 1458590 h 1773179"/>
              <a:gd name="connsiteX21" fmla="*/ 84211 w 2989628"/>
              <a:gd name="connsiteY21" fmla="*/ 1435730 h 1773179"/>
              <a:gd name="connsiteX22" fmla="*/ 99451 w 2989628"/>
              <a:gd name="connsiteY22" fmla="*/ 1359530 h 1773179"/>
              <a:gd name="connsiteX23" fmla="*/ 107071 w 2989628"/>
              <a:gd name="connsiteY23" fmla="*/ 1336670 h 1773179"/>
              <a:gd name="connsiteX24" fmla="*/ 122311 w 2989628"/>
              <a:gd name="connsiteY24" fmla="*/ 1313810 h 1773179"/>
              <a:gd name="connsiteX25" fmla="*/ 168031 w 2989628"/>
              <a:gd name="connsiteY25" fmla="*/ 1283330 h 1773179"/>
              <a:gd name="connsiteX26" fmla="*/ 221371 w 2989628"/>
              <a:gd name="connsiteY26" fmla="*/ 1275710 h 1773179"/>
              <a:gd name="connsiteX27" fmla="*/ 244231 w 2989628"/>
              <a:gd name="connsiteY27" fmla="*/ 1268090 h 1773179"/>
              <a:gd name="connsiteX28" fmla="*/ 289951 w 2989628"/>
              <a:gd name="connsiteY28" fmla="*/ 1229990 h 1773179"/>
              <a:gd name="connsiteX29" fmla="*/ 305191 w 2989628"/>
              <a:gd name="connsiteY29" fmla="*/ 1207130 h 1773179"/>
              <a:gd name="connsiteX30" fmla="*/ 328051 w 2989628"/>
              <a:gd name="connsiteY30" fmla="*/ 1184270 h 1773179"/>
              <a:gd name="connsiteX31" fmla="*/ 343291 w 2989628"/>
              <a:gd name="connsiteY31" fmla="*/ 1161410 h 1773179"/>
              <a:gd name="connsiteX32" fmla="*/ 389011 w 2989628"/>
              <a:gd name="connsiteY32" fmla="*/ 1138550 h 1773179"/>
              <a:gd name="connsiteX33" fmla="*/ 442351 w 2989628"/>
              <a:gd name="connsiteY33" fmla="*/ 1100450 h 1773179"/>
              <a:gd name="connsiteX34" fmla="*/ 449971 w 2989628"/>
              <a:gd name="connsiteY34" fmla="*/ 1077590 h 1773179"/>
              <a:gd name="connsiteX35" fmla="*/ 488071 w 2989628"/>
              <a:gd name="connsiteY35" fmla="*/ 1031870 h 1773179"/>
              <a:gd name="connsiteX36" fmla="*/ 503311 w 2989628"/>
              <a:gd name="connsiteY36" fmla="*/ 917570 h 1773179"/>
              <a:gd name="connsiteX37" fmla="*/ 510931 w 2989628"/>
              <a:gd name="connsiteY37" fmla="*/ 894710 h 1773179"/>
              <a:gd name="connsiteX38" fmla="*/ 549031 w 2989628"/>
              <a:gd name="connsiteY38" fmla="*/ 879470 h 1773179"/>
              <a:gd name="connsiteX39" fmla="*/ 602371 w 2989628"/>
              <a:gd name="connsiteY39" fmla="*/ 887090 h 1773179"/>
              <a:gd name="connsiteX40" fmla="*/ 617611 w 2989628"/>
              <a:gd name="connsiteY40" fmla="*/ 909950 h 1773179"/>
              <a:gd name="connsiteX41" fmla="*/ 619824 w 2989628"/>
              <a:gd name="connsiteY41" fmla="*/ 973677 h 1773179"/>
              <a:gd name="connsiteX42" fmla="*/ 652762 w 2989628"/>
              <a:gd name="connsiteY42" fmla="*/ 955208 h 1773179"/>
              <a:gd name="connsiteX43" fmla="*/ 679307 w 2989628"/>
              <a:gd name="connsiteY43" fmla="*/ 946927 h 1773179"/>
              <a:gd name="connsiteX44" fmla="*/ 693811 w 2989628"/>
              <a:gd name="connsiteY44" fmla="*/ 871850 h 1773179"/>
              <a:gd name="connsiteX45" fmla="*/ 687074 w 2989628"/>
              <a:gd name="connsiteY45" fmla="*/ 833539 h 1773179"/>
              <a:gd name="connsiteX46" fmla="*/ 752068 w 2989628"/>
              <a:gd name="connsiteY46" fmla="*/ 757569 h 1773179"/>
              <a:gd name="connsiteX47" fmla="*/ 747151 w 2989628"/>
              <a:gd name="connsiteY47" fmla="*/ 871850 h 1773179"/>
              <a:gd name="connsiteX48" fmla="*/ 775570 w 2989628"/>
              <a:gd name="connsiteY48" fmla="*/ 888003 h 1773179"/>
              <a:gd name="connsiteX49" fmla="*/ 808111 w 2989628"/>
              <a:gd name="connsiteY49" fmla="*/ 887090 h 1773179"/>
              <a:gd name="connsiteX50" fmla="*/ 830971 w 2989628"/>
              <a:gd name="connsiteY50" fmla="*/ 818510 h 1773179"/>
              <a:gd name="connsiteX51" fmla="*/ 853831 w 2989628"/>
              <a:gd name="connsiteY51" fmla="*/ 803270 h 1773179"/>
              <a:gd name="connsiteX52" fmla="*/ 832109 w 2989628"/>
              <a:gd name="connsiteY52" fmla="*/ 594290 h 1773179"/>
              <a:gd name="connsiteX53" fmla="*/ 853831 w 2989628"/>
              <a:gd name="connsiteY53" fmla="*/ 544190 h 1773179"/>
              <a:gd name="connsiteX54" fmla="*/ 876691 w 2989628"/>
              <a:gd name="connsiteY54" fmla="*/ 536570 h 1773179"/>
              <a:gd name="connsiteX55" fmla="*/ 914791 w 2989628"/>
              <a:gd name="connsiteY55" fmla="*/ 544190 h 1773179"/>
              <a:gd name="connsiteX56" fmla="*/ 907171 w 2989628"/>
              <a:gd name="connsiteY56" fmla="*/ 589910 h 1773179"/>
              <a:gd name="connsiteX57" fmla="*/ 909138 w 2989628"/>
              <a:gd name="connsiteY57" fmla="*/ 639360 h 1773179"/>
              <a:gd name="connsiteX58" fmla="*/ 906435 w 2989628"/>
              <a:gd name="connsiteY58" fmla="*/ 691076 h 1773179"/>
              <a:gd name="connsiteX59" fmla="*/ 898815 w 2989628"/>
              <a:gd name="connsiteY59" fmla="*/ 756908 h 1773179"/>
              <a:gd name="connsiteX60" fmla="*/ 878904 w 2989628"/>
              <a:gd name="connsiteY60" fmla="*/ 814780 h 1773179"/>
              <a:gd name="connsiteX61" fmla="*/ 891440 w 2989628"/>
              <a:gd name="connsiteY61" fmla="*/ 923746 h 1773179"/>
              <a:gd name="connsiteX62" fmla="*/ 930025 w 2989628"/>
              <a:gd name="connsiteY62" fmla="*/ 915464 h 1773179"/>
              <a:gd name="connsiteX63" fmla="*/ 937651 w 2989628"/>
              <a:gd name="connsiteY63" fmla="*/ 894710 h 1773179"/>
              <a:gd name="connsiteX64" fmla="*/ 930031 w 2989628"/>
              <a:gd name="connsiteY64" fmla="*/ 871850 h 1773179"/>
              <a:gd name="connsiteX65" fmla="*/ 977223 w 2989628"/>
              <a:gd name="connsiteY65" fmla="*/ 806197 h 1773179"/>
              <a:gd name="connsiteX66" fmla="*/ 1049984 w 2989628"/>
              <a:gd name="connsiteY66" fmla="*/ 842673 h 1773179"/>
              <a:gd name="connsiteX67" fmla="*/ 1096684 w 2989628"/>
              <a:gd name="connsiteY67" fmla="*/ 834090 h 1773179"/>
              <a:gd name="connsiteX68" fmla="*/ 1129132 w 2989628"/>
              <a:gd name="connsiteY68" fmla="*/ 808784 h 1773179"/>
              <a:gd name="connsiteX69" fmla="*/ 1143391 w 2989628"/>
              <a:gd name="connsiteY69" fmla="*/ 795650 h 1773179"/>
              <a:gd name="connsiteX70" fmla="*/ 1135771 w 2989628"/>
              <a:gd name="connsiteY70" fmla="*/ 734690 h 1773179"/>
              <a:gd name="connsiteX71" fmla="*/ 1108485 w 2989628"/>
              <a:gd name="connsiteY71" fmla="*/ 684758 h 1773179"/>
              <a:gd name="connsiteX72" fmla="*/ 1136931 w 2989628"/>
              <a:gd name="connsiteY72" fmla="*/ 514539 h 1773179"/>
              <a:gd name="connsiteX73" fmla="*/ 1158631 w 2989628"/>
              <a:gd name="connsiteY73" fmla="*/ 468349 h 1773179"/>
              <a:gd name="connsiteX74" fmla="*/ 1159366 w 2989628"/>
              <a:gd name="connsiteY74" fmla="*/ 633364 h 1773179"/>
              <a:gd name="connsiteX75" fmla="*/ 1196731 w 2989628"/>
              <a:gd name="connsiteY75" fmla="*/ 673730 h 1773179"/>
              <a:gd name="connsiteX76" fmla="*/ 1204351 w 2989628"/>
              <a:gd name="connsiteY76" fmla="*/ 688489 h 1773179"/>
              <a:gd name="connsiteX77" fmla="*/ 1239502 w 2989628"/>
              <a:gd name="connsiteY77" fmla="*/ 701784 h 1773179"/>
              <a:gd name="connsiteX78" fmla="*/ 1299972 w 2989628"/>
              <a:gd name="connsiteY78" fmla="*/ 695627 h 1773179"/>
              <a:gd name="connsiteX79" fmla="*/ 1234831 w 2989628"/>
              <a:gd name="connsiteY79" fmla="*/ 826130 h 1773179"/>
              <a:gd name="connsiteX80" fmla="*/ 1250011 w 2989628"/>
              <a:gd name="connsiteY80" fmla="*/ 827704 h 1773179"/>
              <a:gd name="connsiteX81" fmla="*/ 1277602 w 2989628"/>
              <a:gd name="connsiteY81" fmla="*/ 825007 h 1773179"/>
              <a:gd name="connsiteX82" fmla="*/ 1380347 w 2989628"/>
              <a:gd name="connsiteY82" fmla="*/ 849330 h 1773179"/>
              <a:gd name="connsiteX83" fmla="*/ 1425331 w 2989628"/>
              <a:gd name="connsiteY83" fmla="*/ 826130 h 1773179"/>
              <a:gd name="connsiteX84" fmla="*/ 1476212 w 2989628"/>
              <a:gd name="connsiteY84" fmla="*/ 722538 h 1773179"/>
              <a:gd name="connsiteX85" fmla="*/ 1517016 w 2989628"/>
              <a:gd name="connsiteY85" fmla="*/ 670501 h 1773179"/>
              <a:gd name="connsiteX86" fmla="*/ 1580190 w 2989628"/>
              <a:gd name="connsiteY86" fmla="*/ 667092 h 1773179"/>
              <a:gd name="connsiteX87" fmla="*/ 1641639 w 2989628"/>
              <a:gd name="connsiteY87" fmla="*/ 604669 h 1773179"/>
              <a:gd name="connsiteX88" fmla="*/ 1653931 w 2989628"/>
              <a:gd name="connsiteY88" fmla="*/ 208910 h 1773179"/>
              <a:gd name="connsiteX89" fmla="*/ 1623451 w 2989628"/>
              <a:gd name="connsiteY89" fmla="*/ 163190 h 1773179"/>
              <a:gd name="connsiteX90" fmla="*/ 1608211 w 2989628"/>
              <a:gd name="connsiteY90" fmla="*/ 140330 h 1773179"/>
              <a:gd name="connsiteX91" fmla="*/ 1577731 w 2989628"/>
              <a:gd name="connsiteY91" fmla="*/ 86990 h 1773179"/>
              <a:gd name="connsiteX92" fmla="*/ 1585351 w 2989628"/>
              <a:gd name="connsiteY92" fmla="*/ 64130 h 1773179"/>
              <a:gd name="connsiteX93" fmla="*/ 1608211 w 2989628"/>
              <a:gd name="connsiteY93" fmla="*/ 71750 h 1773179"/>
              <a:gd name="connsiteX94" fmla="*/ 1653931 w 2989628"/>
              <a:gd name="connsiteY94" fmla="*/ 94610 h 1773179"/>
              <a:gd name="connsiteX95" fmla="*/ 1595424 w 2989628"/>
              <a:gd name="connsiteY95" fmla="*/ 30902 h 1773179"/>
              <a:gd name="connsiteX96" fmla="*/ 1661551 w 2989628"/>
              <a:gd name="connsiteY96" fmla="*/ 3170 h 1773179"/>
              <a:gd name="connsiteX97" fmla="*/ 1760611 w 2989628"/>
              <a:gd name="connsiteY97" fmla="*/ 3170 h 1773179"/>
              <a:gd name="connsiteX98" fmla="*/ 1768231 w 2989628"/>
              <a:gd name="connsiteY98" fmla="*/ 26030 h 1773179"/>
              <a:gd name="connsiteX99" fmla="*/ 1791091 w 2989628"/>
              <a:gd name="connsiteY99" fmla="*/ 48890 h 1773179"/>
              <a:gd name="connsiteX100" fmla="*/ 1806331 w 2989628"/>
              <a:gd name="connsiteY100" fmla="*/ 71750 h 1773179"/>
              <a:gd name="connsiteX101" fmla="*/ 1829191 w 2989628"/>
              <a:gd name="connsiteY101" fmla="*/ 79370 h 1773179"/>
              <a:gd name="connsiteX102" fmla="*/ 1882531 w 2989628"/>
              <a:gd name="connsiteY102" fmla="*/ 102230 h 1773179"/>
              <a:gd name="connsiteX103" fmla="*/ 1905391 w 2989628"/>
              <a:gd name="connsiteY103" fmla="*/ 117470 h 1773179"/>
              <a:gd name="connsiteX104" fmla="*/ 1928251 w 2989628"/>
              <a:gd name="connsiteY104" fmla="*/ 125090 h 1773179"/>
              <a:gd name="connsiteX105" fmla="*/ 2233051 w 2989628"/>
              <a:gd name="connsiteY105" fmla="*/ 147950 h 1773179"/>
              <a:gd name="connsiteX106" fmla="*/ 2278771 w 2989628"/>
              <a:gd name="connsiteY106" fmla="*/ 186050 h 1773179"/>
              <a:gd name="connsiteX107" fmla="*/ 2301631 w 2989628"/>
              <a:gd name="connsiteY107" fmla="*/ 193670 h 1773179"/>
              <a:gd name="connsiteX108" fmla="*/ 2324491 w 2989628"/>
              <a:gd name="connsiteY108" fmla="*/ 216530 h 1773179"/>
              <a:gd name="connsiteX109" fmla="*/ 2332111 w 2989628"/>
              <a:gd name="connsiteY109" fmla="*/ 247010 h 1773179"/>
              <a:gd name="connsiteX110" fmla="*/ 2347351 w 2989628"/>
              <a:gd name="connsiteY110" fmla="*/ 292730 h 1773179"/>
              <a:gd name="connsiteX111" fmla="*/ 2362591 w 2989628"/>
              <a:gd name="connsiteY111" fmla="*/ 330830 h 1773179"/>
              <a:gd name="connsiteX112" fmla="*/ 2370211 w 2989628"/>
              <a:gd name="connsiteY112" fmla="*/ 361310 h 1773179"/>
              <a:gd name="connsiteX113" fmla="*/ 2415931 w 2989628"/>
              <a:gd name="connsiteY113" fmla="*/ 437510 h 1773179"/>
              <a:gd name="connsiteX114" fmla="*/ 2431171 w 2989628"/>
              <a:gd name="connsiteY114" fmla="*/ 467990 h 1773179"/>
              <a:gd name="connsiteX115" fmla="*/ 2476891 w 2989628"/>
              <a:gd name="connsiteY115" fmla="*/ 490850 h 1773179"/>
              <a:gd name="connsiteX116" fmla="*/ 2499751 w 2989628"/>
              <a:gd name="connsiteY116" fmla="*/ 506090 h 1773179"/>
              <a:gd name="connsiteX117" fmla="*/ 2537851 w 2989628"/>
              <a:gd name="connsiteY117" fmla="*/ 513710 h 1773179"/>
              <a:gd name="connsiteX118" fmla="*/ 2560711 w 2989628"/>
              <a:gd name="connsiteY118" fmla="*/ 521330 h 1773179"/>
              <a:gd name="connsiteX119" fmla="*/ 2591191 w 2989628"/>
              <a:gd name="connsiteY119" fmla="*/ 567050 h 1773179"/>
              <a:gd name="connsiteX120" fmla="*/ 2583571 w 2989628"/>
              <a:gd name="connsiteY120" fmla="*/ 589910 h 1773179"/>
              <a:gd name="connsiteX121" fmla="*/ 2575951 w 2989628"/>
              <a:gd name="connsiteY121" fmla="*/ 643250 h 1773179"/>
              <a:gd name="connsiteX122" fmla="*/ 2560711 w 2989628"/>
              <a:gd name="connsiteY122" fmla="*/ 688970 h 1773179"/>
              <a:gd name="connsiteX123" fmla="*/ 2568331 w 2989628"/>
              <a:gd name="connsiteY123" fmla="*/ 818510 h 1773179"/>
              <a:gd name="connsiteX124" fmla="*/ 2583571 w 2989628"/>
              <a:gd name="connsiteY124" fmla="*/ 871850 h 1773179"/>
              <a:gd name="connsiteX125" fmla="*/ 2614051 w 2989628"/>
              <a:gd name="connsiteY125" fmla="*/ 917570 h 1773179"/>
              <a:gd name="connsiteX126" fmla="*/ 2621671 w 2989628"/>
              <a:gd name="connsiteY126" fmla="*/ 940430 h 1773179"/>
              <a:gd name="connsiteX127" fmla="*/ 2636911 w 2989628"/>
              <a:gd name="connsiteY127" fmla="*/ 963290 h 1773179"/>
              <a:gd name="connsiteX128" fmla="*/ 2682631 w 2989628"/>
              <a:gd name="connsiteY128" fmla="*/ 1016630 h 1773179"/>
              <a:gd name="connsiteX129" fmla="*/ 2690251 w 2989628"/>
              <a:gd name="connsiteY129" fmla="*/ 1039490 h 1773179"/>
              <a:gd name="connsiteX130" fmla="*/ 2667391 w 2989628"/>
              <a:gd name="connsiteY130" fmla="*/ 1085210 h 1773179"/>
              <a:gd name="connsiteX131" fmla="*/ 2659771 w 2989628"/>
              <a:gd name="connsiteY131" fmla="*/ 1108070 h 1773179"/>
              <a:gd name="connsiteX132" fmla="*/ 2644531 w 2989628"/>
              <a:gd name="connsiteY132" fmla="*/ 1138550 h 1773179"/>
              <a:gd name="connsiteX133" fmla="*/ 2636911 w 2989628"/>
              <a:gd name="connsiteY133" fmla="*/ 1222370 h 1773179"/>
              <a:gd name="connsiteX134" fmla="*/ 2644531 w 2989628"/>
              <a:gd name="connsiteY134" fmla="*/ 1336670 h 1773179"/>
              <a:gd name="connsiteX135" fmla="*/ 2652151 w 2989628"/>
              <a:gd name="connsiteY135" fmla="*/ 1359530 h 1773179"/>
              <a:gd name="connsiteX136" fmla="*/ 2667391 w 2989628"/>
              <a:gd name="connsiteY136" fmla="*/ 1397630 h 1773179"/>
              <a:gd name="connsiteX137" fmla="*/ 2675011 w 2989628"/>
              <a:gd name="connsiteY137" fmla="*/ 1420490 h 1773179"/>
              <a:gd name="connsiteX138" fmla="*/ 2690251 w 2989628"/>
              <a:gd name="connsiteY138" fmla="*/ 1443350 h 1773179"/>
              <a:gd name="connsiteX139" fmla="*/ 2751211 w 2989628"/>
              <a:gd name="connsiteY139" fmla="*/ 1519550 h 1773179"/>
              <a:gd name="connsiteX140" fmla="*/ 2766451 w 2989628"/>
              <a:gd name="connsiteY140" fmla="*/ 1542410 h 1773179"/>
              <a:gd name="connsiteX141" fmla="*/ 2865511 w 2989628"/>
              <a:gd name="connsiteY141" fmla="*/ 1656710 h 1773179"/>
              <a:gd name="connsiteX142" fmla="*/ 2880751 w 2989628"/>
              <a:gd name="connsiteY142" fmla="*/ 1679570 h 1773179"/>
              <a:gd name="connsiteX143" fmla="*/ 2926471 w 2989628"/>
              <a:gd name="connsiteY143" fmla="*/ 1725290 h 1773179"/>
              <a:gd name="connsiteX144" fmla="*/ 2949331 w 2989628"/>
              <a:gd name="connsiteY144" fmla="*/ 1771010 h 1773179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653931 w 2989628"/>
              <a:gd name="connsiteY94" fmla="*/ 91818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653931 w 2989628"/>
              <a:gd name="connsiteY94" fmla="*/ 91818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653931 w 2989628"/>
              <a:gd name="connsiteY94" fmla="*/ 91818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653931 w 2989628"/>
              <a:gd name="connsiteY94" fmla="*/ 91818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5434 w 2989628"/>
              <a:gd name="connsiteY94" fmla="*/ 58751 h 1770387"/>
              <a:gd name="connsiteX95" fmla="*/ 1595424 w 2989628"/>
              <a:gd name="connsiteY95" fmla="*/ 28110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5434 w 2989628"/>
              <a:gd name="connsiteY94" fmla="*/ 58751 h 1770387"/>
              <a:gd name="connsiteX95" fmla="*/ 1590508 w 2989628"/>
              <a:gd name="connsiteY95" fmla="*/ 14495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61551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611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8063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53931 w 2989628"/>
              <a:gd name="connsiteY88" fmla="*/ 208063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580184 w 2989628"/>
              <a:gd name="connsiteY88" fmla="*/ 21000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580184 w 2989628"/>
              <a:gd name="connsiteY88" fmla="*/ 21000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580184 w 2989628"/>
              <a:gd name="connsiteY88" fmla="*/ 21000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580184 w 2989628"/>
              <a:gd name="connsiteY88" fmla="*/ 210008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26891 w 2989628"/>
              <a:gd name="connsiteY88" fmla="*/ 256691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26891 w 2989628"/>
              <a:gd name="connsiteY88" fmla="*/ 256691 h 1770387"/>
              <a:gd name="connsiteX89" fmla="*/ 1623451 w 2989628"/>
              <a:gd name="connsiteY89" fmla="*/ 160398 h 1770387"/>
              <a:gd name="connsiteX90" fmla="*/ 1608211 w 2989628"/>
              <a:gd name="connsiteY90" fmla="*/ 137538 h 1770387"/>
              <a:gd name="connsiteX91" fmla="*/ 1577731 w 2989628"/>
              <a:gd name="connsiteY91" fmla="*/ 84198 h 1770387"/>
              <a:gd name="connsiteX92" fmla="*/ 1585351 w 2989628"/>
              <a:gd name="connsiteY92" fmla="*/ 61338 h 1770387"/>
              <a:gd name="connsiteX93" fmla="*/ 1608211 w 2989628"/>
              <a:gd name="connsiteY93" fmla="*/ 68958 h 1770387"/>
              <a:gd name="connsiteX94" fmla="*/ 1562976 w 2989628"/>
              <a:gd name="connsiteY94" fmla="*/ 52916 h 1770387"/>
              <a:gd name="connsiteX95" fmla="*/ 1590508 w 2989628"/>
              <a:gd name="connsiteY95" fmla="*/ 14495 h 1770387"/>
              <a:gd name="connsiteX96" fmla="*/ 1654176 w 2989628"/>
              <a:gd name="connsiteY96" fmla="*/ 43171 h 1770387"/>
              <a:gd name="connsiteX97" fmla="*/ 1760611 w 2989628"/>
              <a:gd name="connsiteY97" fmla="*/ 378 h 1770387"/>
              <a:gd name="connsiteX98" fmla="*/ 1768231 w 2989628"/>
              <a:gd name="connsiteY98" fmla="*/ 23238 h 1770387"/>
              <a:gd name="connsiteX99" fmla="*/ 1791091 w 2989628"/>
              <a:gd name="connsiteY99" fmla="*/ 46098 h 1770387"/>
              <a:gd name="connsiteX100" fmla="*/ 1806331 w 2989628"/>
              <a:gd name="connsiteY100" fmla="*/ 68958 h 1770387"/>
              <a:gd name="connsiteX101" fmla="*/ 1829191 w 2989628"/>
              <a:gd name="connsiteY101" fmla="*/ 76578 h 1770387"/>
              <a:gd name="connsiteX102" fmla="*/ 1882531 w 2989628"/>
              <a:gd name="connsiteY102" fmla="*/ 99438 h 1770387"/>
              <a:gd name="connsiteX103" fmla="*/ 1905391 w 2989628"/>
              <a:gd name="connsiteY103" fmla="*/ 114678 h 1770387"/>
              <a:gd name="connsiteX104" fmla="*/ 1928251 w 2989628"/>
              <a:gd name="connsiteY104" fmla="*/ 122298 h 1770387"/>
              <a:gd name="connsiteX105" fmla="*/ 2233051 w 2989628"/>
              <a:gd name="connsiteY105" fmla="*/ 145158 h 1770387"/>
              <a:gd name="connsiteX106" fmla="*/ 2278771 w 2989628"/>
              <a:gd name="connsiteY106" fmla="*/ 183258 h 1770387"/>
              <a:gd name="connsiteX107" fmla="*/ 2301631 w 2989628"/>
              <a:gd name="connsiteY107" fmla="*/ 190878 h 1770387"/>
              <a:gd name="connsiteX108" fmla="*/ 2324491 w 2989628"/>
              <a:gd name="connsiteY108" fmla="*/ 213738 h 1770387"/>
              <a:gd name="connsiteX109" fmla="*/ 2332111 w 2989628"/>
              <a:gd name="connsiteY109" fmla="*/ 244218 h 1770387"/>
              <a:gd name="connsiteX110" fmla="*/ 2347351 w 2989628"/>
              <a:gd name="connsiteY110" fmla="*/ 289938 h 1770387"/>
              <a:gd name="connsiteX111" fmla="*/ 2362591 w 2989628"/>
              <a:gd name="connsiteY111" fmla="*/ 328038 h 1770387"/>
              <a:gd name="connsiteX112" fmla="*/ 2370211 w 2989628"/>
              <a:gd name="connsiteY112" fmla="*/ 358518 h 1770387"/>
              <a:gd name="connsiteX113" fmla="*/ 2415931 w 2989628"/>
              <a:gd name="connsiteY113" fmla="*/ 434718 h 1770387"/>
              <a:gd name="connsiteX114" fmla="*/ 2431171 w 2989628"/>
              <a:gd name="connsiteY114" fmla="*/ 465198 h 1770387"/>
              <a:gd name="connsiteX115" fmla="*/ 2476891 w 2989628"/>
              <a:gd name="connsiteY115" fmla="*/ 488058 h 1770387"/>
              <a:gd name="connsiteX116" fmla="*/ 2499751 w 2989628"/>
              <a:gd name="connsiteY116" fmla="*/ 503298 h 1770387"/>
              <a:gd name="connsiteX117" fmla="*/ 2537851 w 2989628"/>
              <a:gd name="connsiteY117" fmla="*/ 510918 h 1770387"/>
              <a:gd name="connsiteX118" fmla="*/ 2560711 w 2989628"/>
              <a:gd name="connsiteY118" fmla="*/ 518538 h 1770387"/>
              <a:gd name="connsiteX119" fmla="*/ 2591191 w 2989628"/>
              <a:gd name="connsiteY119" fmla="*/ 564258 h 1770387"/>
              <a:gd name="connsiteX120" fmla="*/ 2583571 w 2989628"/>
              <a:gd name="connsiteY120" fmla="*/ 587118 h 1770387"/>
              <a:gd name="connsiteX121" fmla="*/ 2575951 w 2989628"/>
              <a:gd name="connsiteY121" fmla="*/ 640458 h 1770387"/>
              <a:gd name="connsiteX122" fmla="*/ 2560711 w 2989628"/>
              <a:gd name="connsiteY122" fmla="*/ 686178 h 1770387"/>
              <a:gd name="connsiteX123" fmla="*/ 2568331 w 2989628"/>
              <a:gd name="connsiteY123" fmla="*/ 815718 h 1770387"/>
              <a:gd name="connsiteX124" fmla="*/ 2583571 w 2989628"/>
              <a:gd name="connsiteY124" fmla="*/ 869058 h 1770387"/>
              <a:gd name="connsiteX125" fmla="*/ 2614051 w 2989628"/>
              <a:gd name="connsiteY125" fmla="*/ 914778 h 1770387"/>
              <a:gd name="connsiteX126" fmla="*/ 2621671 w 2989628"/>
              <a:gd name="connsiteY126" fmla="*/ 937638 h 1770387"/>
              <a:gd name="connsiteX127" fmla="*/ 2636911 w 2989628"/>
              <a:gd name="connsiteY127" fmla="*/ 9604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02328 w 2989628"/>
              <a:gd name="connsiteY88" fmla="*/ 334740 h 1770387"/>
              <a:gd name="connsiteX89" fmla="*/ 1626891 w 2989628"/>
              <a:gd name="connsiteY89" fmla="*/ 256691 h 1770387"/>
              <a:gd name="connsiteX90" fmla="*/ 1623451 w 2989628"/>
              <a:gd name="connsiteY90" fmla="*/ 160398 h 1770387"/>
              <a:gd name="connsiteX91" fmla="*/ 1608211 w 2989628"/>
              <a:gd name="connsiteY91" fmla="*/ 137538 h 1770387"/>
              <a:gd name="connsiteX92" fmla="*/ 1577731 w 2989628"/>
              <a:gd name="connsiteY92" fmla="*/ 84198 h 1770387"/>
              <a:gd name="connsiteX93" fmla="*/ 1585351 w 2989628"/>
              <a:gd name="connsiteY93" fmla="*/ 61338 h 1770387"/>
              <a:gd name="connsiteX94" fmla="*/ 1608211 w 2989628"/>
              <a:gd name="connsiteY94" fmla="*/ 68958 h 1770387"/>
              <a:gd name="connsiteX95" fmla="*/ 1562976 w 2989628"/>
              <a:gd name="connsiteY95" fmla="*/ 52916 h 1770387"/>
              <a:gd name="connsiteX96" fmla="*/ 1590508 w 2989628"/>
              <a:gd name="connsiteY96" fmla="*/ 14495 h 1770387"/>
              <a:gd name="connsiteX97" fmla="*/ 1654176 w 2989628"/>
              <a:gd name="connsiteY97" fmla="*/ 43171 h 1770387"/>
              <a:gd name="connsiteX98" fmla="*/ 1760611 w 2989628"/>
              <a:gd name="connsiteY98" fmla="*/ 378 h 1770387"/>
              <a:gd name="connsiteX99" fmla="*/ 1768231 w 2989628"/>
              <a:gd name="connsiteY99" fmla="*/ 23238 h 1770387"/>
              <a:gd name="connsiteX100" fmla="*/ 1791091 w 2989628"/>
              <a:gd name="connsiteY100" fmla="*/ 46098 h 1770387"/>
              <a:gd name="connsiteX101" fmla="*/ 1806331 w 2989628"/>
              <a:gd name="connsiteY101" fmla="*/ 68958 h 1770387"/>
              <a:gd name="connsiteX102" fmla="*/ 1829191 w 2989628"/>
              <a:gd name="connsiteY102" fmla="*/ 76578 h 1770387"/>
              <a:gd name="connsiteX103" fmla="*/ 1882531 w 2989628"/>
              <a:gd name="connsiteY103" fmla="*/ 99438 h 1770387"/>
              <a:gd name="connsiteX104" fmla="*/ 1905391 w 2989628"/>
              <a:gd name="connsiteY104" fmla="*/ 114678 h 1770387"/>
              <a:gd name="connsiteX105" fmla="*/ 1928251 w 2989628"/>
              <a:gd name="connsiteY105" fmla="*/ 122298 h 1770387"/>
              <a:gd name="connsiteX106" fmla="*/ 2233051 w 2989628"/>
              <a:gd name="connsiteY106" fmla="*/ 145158 h 1770387"/>
              <a:gd name="connsiteX107" fmla="*/ 2278771 w 2989628"/>
              <a:gd name="connsiteY107" fmla="*/ 183258 h 1770387"/>
              <a:gd name="connsiteX108" fmla="*/ 2301631 w 2989628"/>
              <a:gd name="connsiteY108" fmla="*/ 190878 h 1770387"/>
              <a:gd name="connsiteX109" fmla="*/ 2324491 w 2989628"/>
              <a:gd name="connsiteY109" fmla="*/ 213738 h 1770387"/>
              <a:gd name="connsiteX110" fmla="*/ 2332111 w 2989628"/>
              <a:gd name="connsiteY110" fmla="*/ 244218 h 1770387"/>
              <a:gd name="connsiteX111" fmla="*/ 2347351 w 2989628"/>
              <a:gd name="connsiteY111" fmla="*/ 289938 h 1770387"/>
              <a:gd name="connsiteX112" fmla="*/ 2362591 w 2989628"/>
              <a:gd name="connsiteY112" fmla="*/ 328038 h 1770387"/>
              <a:gd name="connsiteX113" fmla="*/ 2370211 w 2989628"/>
              <a:gd name="connsiteY113" fmla="*/ 358518 h 1770387"/>
              <a:gd name="connsiteX114" fmla="*/ 2415931 w 2989628"/>
              <a:gd name="connsiteY114" fmla="*/ 434718 h 1770387"/>
              <a:gd name="connsiteX115" fmla="*/ 2431171 w 2989628"/>
              <a:gd name="connsiteY115" fmla="*/ 465198 h 1770387"/>
              <a:gd name="connsiteX116" fmla="*/ 2476891 w 2989628"/>
              <a:gd name="connsiteY116" fmla="*/ 488058 h 1770387"/>
              <a:gd name="connsiteX117" fmla="*/ 2499751 w 2989628"/>
              <a:gd name="connsiteY117" fmla="*/ 503298 h 1770387"/>
              <a:gd name="connsiteX118" fmla="*/ 2537851 w 2989628"/>
              <a:gd name="connsiteY118" fmla="*/ 510918 h 1770387"/>
              <a:gd name="connsiteX119" fmla="*/ 2560711 w 2989628"/>
              <a:gd name="connsiteY119" fmla="*/ 518538 h 1770387"/>
              <a:gd name="connsiteX120" fmla="*/ 2591191 w 2989628"/>
              <a:gd name="connsiteY120" fmla="*/ 564258 h 1770387"/>
              <a:gd name="connsiteX121" fmla="*/ 2583571 w 2989628"/>
              <a:gd name="connsiteY121" fmla="*/ 587118 h 1770387"/>
              <a:gd name="connsiteX122" fmla="*/ 2575951 w 2989628"/>
              <a:gd name="connsiteY122" fmla="*/ 640458 h 1770387"/>
              <a:gd name="connsiteX123" fmla="*/ 2560711 w 2989628"/>
              <a:gd name="connsiteY123" fmla="*/ 686178 h 1770387"/>
              <a:gd name="connsiteX124" fmla="*/ 2568331 w 2989628"/>
              <a:gd name="connsiteY124" fmla="*/ 815718 h 1770387"/>
              <a:gd name="connsiteX125" fmla="*/ 2583571 w 2989628"/>
              <a:gd name="connsiteY125" fmla="*/ 869058 h 1770387"/>
              <a:gd name="connsiteX126" fmla="*/ 2614051 w 2989628"/>
              <a:gd name="connsiteY126" fmla="*/ 914778 h 1770387"/>
              <a:gd name="connsiteX127" fmla="*/ 2621671 w 2989628"/>
              <a:gd name="connsiteY127" fmla="*/ 937638 h 1770387"/>
              <a:gd name="connsiteX128" fmla="*/ 2636911 w 2989628"/>
              <a:gd name="connsiteY128" fmla="*/ 960498 h 1770387"/>
              <a:gd name="connsiteX129" fmla="*/ 2682631 w 2989628"/>
              <a:gd name="connsiteY129" fmla="*/ 1013838 h 1770387"/>
              <a:gd name="connsiteX130" fmla="*/ 2690251 w 2989628"/>
              <a:gd name="connsiteY130" fmla="*/ 1036698 h 1770387"/>
              <a:gd name="connsiteX131" fmla="*/ 2667391 w 2989628"/>
              <a:gd name="connsiteY131" fmla="*/ 1082418 h 1770387"/>
              <a:gd name="connsiteX132" fmla="*/ 2659771 w 2989628"/>
              <a:gd name="connsiteY132" fmla="*/ 1105278 h 1770387"/>
              <a:gd name="connsiteX133" fmla="*/ 2644531 w 2989628"/>
              <a:gd name="connsiteY133" fmla="*/ 1135758 h 1770387"/>
              <a:gd name="connsiteX134" fmla="*/ 2636911 w 2989628"/>
              <a:gd name="connsiteY134" fmla="*/ 1219578 h 1770387"/>
              <a:gd name="connsiteX135" fmla="*/ 2644531 w 2989628"/>
              <a:gd name="connsiteY135" fmla="*/ 1333878 h 1770387"/>
              <a:gd name="connsiteX136" fmla="*/ 2652151 w 2989628"/>
              <a:gd name="connsiteY136" fmla="*/ 1356738 h 1770387"/>
              <a:gd name="connsiteX137" fmla="*/ 2667391 w 2989628"/>
              <a:gd name="connsiteY137" fmla="*/ 1394838 h 1770387"/>
              <a:gd name="connsiteX138" fmla="*/ 2675011 w 2989628"/>
              <a:gd name="connsiteY138" fmla="*/ 1417698 h 1770387"/>
              <a:gd name="connsiteX139" fmla="*/ 2690251 w 2989628"/>
              <a:gd name="connsiteY139" fmla="*/ 1440558 h 1770387"/>
              <a:gd name="connsiteX140" fmla="*/ 2751211 w 2989628"/>
              <a:gd name="connsiteY140" fmla="*/ 1516758 h 1770387"/>
              <a:gd name="connsiteX141" fmla="*/ 2766451 w 2989628"/>
              <a:gd name="connsiteY141" fmla="*/ 1539618 h 1770387"/>
              <a:gd name="connsiteX142" fmla="*/ 2865511 w 2989628"/>
              <a:gd name="connsiteY142" fmla="*/ 1653918 h 1770387"/>
              <a:gd name="connsiteX143" fmla="*/ 2880751 w 2989628"/>
              <a:gd name="connsiteY143" fmla="*/ 1676778 h 1770387"/>
              <a:gd name="connsiteX144" fmla="*/ 2926471 w 2989628"/>
              <a:gd name="connsiteY144" fmla="*/ 1722498 h 1770387"/>
              <a:gd name="connsiteX145" fmla="*/ 2949331 w 2989628"/>
              <a:gd name="connsiteY145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02328 w 2989628"/>
              <a:gd name="connsiteY88" fmla="*/ 334740 h 1770387"/>
              <a:gd name="connsiteX89" fmla="*/ 1667912 w 2989628"/>
              <a:gd name="connsiteY89" fmla="*/ 288057 h 1770387"/>
              <a:gd name="connsiteX90" fmla="*/ 1626891 w 2989628"/>
              <a:gd name="connsiteY90" fmla="*/ 256691 h 1770387"/>
              <a:gd name="connsiteX91" fmla="*/ 1623451 w 2989628"/>
              <a:gd name="connsiteY91" fmla="*/ 160398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02328 w 2989628"/>
              <a:gd name="connsiteY88" fmla="*/ 334740 h 1770387"/>
              <a:gd name="connsiteX89" fmla="*/ 1667912 w 2989628"/>
              <a:gd name="connsiteY89" fmla="*/ 288057 h 1770387"/>
              <a:gd name="connsiteX90" fmla="*/ 1626891 w 2989628"/>
              <a:gd name="connsiteY90" fmla="*/ 256691 h 1770387"/>
              <a:gd name="connsiteX91" fmla="*/ 1623451 w 2989628"/>
              <a:gd name="connsiteY91" fmla="*/ 160398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12161 w 2989628"/>
              <a:gd name="connsiteY88" fmla="*/ 365862 h 1770387"/>
              <a:gd name="connsiteX89" fmla="*/ 1667912 w 2989628"/>
              <a:gd name="connsiteY89" fmla="*/ 288057 h 1770387"/>
              <a:gd name="connsiteX90" fmla="*/ 1626891 w 2989628"/>
              <a:gd name="connsiteY90" fmla="*/ 256691 h 1770387"/>
              <a:gd name="connsiteX91" fmla="*/ 1623451 w 2989628"/>
              <a:gd name="connsiteY91" fmla="*/ 160398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12161 w 2989628"/>
              <a:gd name="connsiteY88" fmla="*/ 365862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623451 w 2989628"/>
              <a:gd name="connsiteY91" fmla="*/ 160398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12161 w 2989628"/>
              <a:gd name="connsiteY88" fmla="*/ 365862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89036 w 2989628"/>
              <a:gd name="connsiteY91" fmla="*/ 164289 h 1770387"/>
              <a:gd name="connsiteX92" fmla="*/ 1608211 w 2989628"/>
              <a:gd name="connsiteY92" fmla="*/ 137538 h 1770387"/>
              <a:gd name="connsiteX93" fmla="*/ 1577731 w 2989628"/>
              <a:gd name="connsiteY93" fmla="*/ 84198 h 1770387"/>
              <a:gd name="connsiteX94" fmla="*/ 1585351 w 2989628"/>
              <a:gd name="connsiteY94" fmla="*/ 61338 h 1770387"/>
              <a:gd name="connsiteX95" fmla="*/ 1608211 w 2989628"/>
              <a:gd name="connsiteY95" fmla="*/ 68958 h 1770387"/>
              <a:gd name="connsiteX96" fmla="*/ 1562976 w 2989628"/>
              <a:gd name="connsiteY96" fmla="*/ 52916 h 1770387"/>
              <a:gd name="connsiteX97" fmla="*/ 1590508 w 2989628"/>
              <a:gd name="connsiteY97" fmla="*/ 14495 h 1770387"/>
              <a:gd name="connsiteX98" fmla="*/ 1654176 w 2989628"/>
              <a:gd name="connsiteY98" fmla="*/ 43171 h 1770387"/>
              <a:gd name="connsiteX99" fmla="*/ 1760611 w 2989628"/>
              <a:gd name="connsiteY99" fmla="*/ 378 h 1770387"/>
              <a:gd name="connsiteX100" fmla="*/ 1768231 w 2989628"/>
              <a:gd name="connsiteY100" fmla="*/ 23238 h 1770387"/>
              <a:gd name="connsiteX101" fmla="*/ 1791091 w 2989628"/>
              <a:gd name="connsiteY101" fmla="*/ 46098 h 1770387"/>
              <a:gd name="connsiteX102" fmla="*/ 1806331 w 2989628"/>
              <a:gd name="connsiteY102" fmla="*/ 68958 h 1770387"/>
              <a:gd name="connsiteX103" fmla="*/ 1829191 w 2989628"/>
              <a:gd name="connsiteY103" fmla="*/ 76578 h 1770387"/>
              <a:gd name="connsiteX104" fmla="*/ 1882531 w 2989628"/>
              <a:gd name="connsiteY104" fmla="*/ 99438 h 1770387"/>
              <a:gd name="connsiteX105" fmla="*/ 1905391 w 2989628"/>
              <a:gd name="connsiteY105" fmla="*/ 114678 h 1770387"/>
              <a:gd name="connsiteX106" fmla="*/ 1928251 w 2989628"/>
              <a:gd name="connsiteY106" fmla="*/ 122298 h 1770387"/>
              <a:gd name="connsiteX107" fmla="*/ 2233051 w 2989628"/>
              <a:gd name="connsiteY107" fmla="*/ 145158 h 1770387"/>
              <a:gd name="connsiteX108" fmla="*/ 2278771 w 2989628"/>
              <a:gd name="connsiteY108" fmla="*/ 183258 h 1770387"/>
              <a:gd name="connsiteX109" fmla="*/ 2301631 w 2989628"/>
              <a:gd name="connsiteY109" fmla="*/ 190878 h 1770387"/>
              <a:gd name="connsiteX110" fmla="*/ 2324491 w 2989628"/>
              <a:gd name="connsiteY110" fmla="*/ 213738 h 1770387"/>
              <a:gd name="connsiteX111" fmla="*/ 2332111 w 2989628"/>
              <a:gd name="connsiteY111" fmla="*/ 244218 h 1770387"/>
              <a:gd name="connsiteX112" fmla="*/ 2347351 w 2989628"/>
              <a:gd name="connsiteY112" fmla="*/ 289938 h 1770387"/>
              <a:gd name="connsiteX113" fmla="*/ 2362591 w 2989628"/>
              <a:gd name="connsiteY113" fmla="*/ 328038 h 1770387"/>
              <a:gd name="connsiteX114" fmla="*/ 2370211 w 2989628"/>
              <a:gd name="connsiteY114" fmla="*/ 358518 h 1770387"/>
              <a:gd name="connsiteX115" fmla="*/ 2415931 w 2989628"/>
              <a:gd name="connsiteY115" fmla="*/ 434718 h 1770387"/>
              <a:gd name="connsiteX116" fmla="*/ 2431171 w 2989628"/>
              <a:gd name="connsiteY116" fmla="*/ 465198 h 1770387"/>
              <a:gd name="connsiteX117" fmla="*/ 2476891 w 2989628"/>
              <a:gd name="connsiteY117" fmla="*/ 48805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712161 w 2989628"/>
              <a:gd name="connsiteY88" fmla="*/ 365862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67807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67807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67807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67807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83368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83368 h 1770387"/>
              <a:gd name="connsiteX89" fmla="*/ 1633497 w 2989628"/>
              <a:gd name="connsiteY89" fmla="*/ 297782 h 1770387"/>
              <a:gd name="connsiteX90" fmla="*/ 1626891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85120 w 2989628"/>
              <a:gd name="connsiteY88" fmla="*/ 383368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370211 w 2989628"/>
              <a:gd name="connsiteY115" fmla="*/ 358518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362591 w 2989628"/>
              <a:gd name="connsiteY114" fmla="*/ 328038 h 1770387"/>
              <a:gd name="connsiteX115" fmla="*/ 2485749 w 2989628"/>
              <a:gd name="connsiteY115" fmla="*/ 376024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47351 w 2989628"/>
              <a:gd name="connsiteY113" fmla="*/ 289938 h 1770387"/>
              <a:gd name="connsiteX114" fmla="*/ 2409298 w 2989628"/>
              <a:gd name="connsiteY114" fmla="*/ 316368 h 1770387"/>
              <a:gd name="connsiteX115" fmla="*/ 2485749 w 2989628"/>
              <a:gd name="connsiteY115" fmla="*/ 376024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09298 w 2989628"/>
              <a:gd name="connsiteY114" fmla="*/ 316368 h 1770387"/>
              <a:gd name="connsiteX115" fmla="*/ 2485749 w 2989628"/>
              <a:gd name="connsiteY115" fmla="*/ 376024 h 1770387"/>
              <a:gd name="connsiteX116" fmla="*/ 2415931 w 2989628"/>
              <a:gd name="connsiteY116" fmla="*/ 434718 h 1770387"/>
              <a:gd name="connsiteX117" fmla="*/ 2431171 w 2989628"/>
              <a:gd name="connsiteY117" fmla="*/ 465198 h 1770387"/>
              <a:gd name="connsiteX118" fmla="*/ 2476891 w 2989628"/>
              <a:gd name="connsiteY118" fmla="*/ 48805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09298 w 2989628"/>
              <a:gd name="connsiteY114" fmla="*/ 316368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15931 w 2989628"/>
              <a:gd name="connsiteY117" fmla="*/ 434718 h 1770387"/>
              <a:gd name="connsiteX118" fmla="*/ 2431171 w 2989628"/>
              <a:gd name="connsiteY118" fmla="*/ 465198 h 1770387"/>
              <a:gd name="connsiteX119" fmla="*/ 2476891 w 2989628"/>
              <a:gd name="connsiteY119" fmla="*/ 488058 h 1770387"/>
              <a:gd name="connsiteX120" fmla="*/ 2499751 w 2989628"/>
              <a:gd name="connsiteY120" fmla="*/ 503298 h 1770387"/>
              <a:gd name="connsiteX121" fmla="*/ 2537851 w 2989628"/>
              <a:gd name="connsiteY121" fmla="*/ 510918 h 1770387"/>
              <a:gd name="connsiteX122" fmla="*/ 2560711 w 2989628"/>
              <a:gd name="connsiteY122" fmla="*/ 518538 h 1770387"/>
              <a:gd name="connsiteX123" fmla="*/ 2591191 w 2989628"/>
              <a:gd name="connsiteY123" fmla="*/ 564258 h 1770387"/>
              <a:gd name="connsiteX124" fmla="*/ 2583571 w 2989628"/>
              <a:gd name="connsiteY124" fmla="*/ 587118 h 1770387"/>
              <a:gd name="connsiteX125" fmla="*/ 2575951 w 2989628"/>
              <a:gd name="connsiteY125" fmla="*/ 640458 h 1770387"/>
              <a:gd name="connsiteX126" fmla="*/ 2560711 w 2989628"/>
              <a:gd name="connsiteY126" fmla="*/ 686178 h 1770387"/>
              <a:gd name="connsiteX127" fmla="*/ 2568331 w 2989628"/>
              <a:gd name="connsiteY127" fmla="*/ 815718 h 1770387"/>
              <a:gd name="connsiteX128" fmla="*/ 2583571 w 2989628"/>
              <a:gd name="connsiteY128" fmla="*/ 869058 h 1770387"/>
              <a:gd name="connsiteX129" fmla="*/ 2614051 w 2989628"/>
              <a:gd name="connsiteY129" fmla="*/ 914778 h 1770387"/>
              <a:gd name="connsiteX130" fmla="*/ 2621671 w 2989628"/>
              <a:gd name="connsiteY130" fmla="*/ 937638 h 1770387"/>
              <a:gd name="connsiteX131" fmla="*/ 2636911 w 2989628"/>
              <a:gd name="connsiteY131" fmla="*/ 960498 h 1770387"/>
              <a:gd name="connsiteX132" fmla="*/ 2682631 w 2989628"/>
              <a:gd name="connsiteY132" fmla="*/ 1013838 h 1770387"/>
              <a:gd name="connsiteX133" fmla="*/ 2690251 w 2989628"/>
              <a:gd name="connsiteY133" fmla="*/ 1036698 h 1770387"/>
              <a:gd name="connsiteX134" fmla="*/ 2667391 w 2989628"/>
              <a:gd name="connsiteY134" fmla="*/ 1082418 h 1770387"/>
              <a:gd name="connsiteX135" fmla="*/ 2659771 w 2989628"/>
              <a:gd name="connsiteY135" fmla="*/ 1105278 h 1770387"/>
              <a:gd name="connsiteX136" fmla="*/ 2644531 w 2989628"/>
              <a:gd name="connsiteY136" fmla="*/ 1135758 h 1770387"/>
              <a:gd name="connsiteX137" fmla="*/ 2636911 w 2989628"/>
              <a:gd name="connsiteY137" fmla="*/ 1219578 h 1770387"/>
              <a:gd name="connsiteX138" fmla="*/ 2644531 w 2989628"/>
              <a:gd name="connsiteY138" fmla="*/ 1333878 h 1770387"/>
              <a:gd name="connsiteX139" fmla="*/ 2652151 w 2989628"/>
              <a:gd name="connsiteY139" fmla="*/ 1356738 h 1770387"/>
              <a:gd name="connsiteX140" fmla="*/ 2667391 w 2989628"/>
              <a:gd name="connsiteY140" fmla="*/ 1394838 h 1770387"/>
              <a:gd name="connsiteX141" fmla="*/ 2675011 w 2989628"/>
              <a:gd name="connsiteY141" fmla="*/ 1417698 h 1770387"/>
              <a:gd name="connsiteX142" fmla="*/ 2690251 w 2989628"/>
              <a:gd name="connsiteY142" fmla="*/ 1440558 h 1770387"/>
              <a:gd name="connsiteX143" fmla="*/ 2751211 w 2989628"/>
              <a:gd name="connsiteY143" fmla="*/ 1516758 h 1770387"/>
              <a:gd name="connsiteX144" fmla="*/ 2766451 w 2989628"/>
              <a:gd name="connsiteY144" fmla="*/ 1539618 h 1770387"/>
              <a:gd name="connsiteX145" fmla="*/ 2865511 w 2989628"/>
              <a:gd name="connsiteY145" fmla="*/ 1653918 h 1770387"/>
              <a:gd name="connsiteX146" fmla="*/ 2880751 w 2989628"/>
              <a:gd name="connsiteY146" fmla="*/ 1676778 h 1770387"/>
              <a:gd name="connsiteX147" fmla="*/ 2926471 w 2989628"/>
              <a:gd name="connsiteY147" fmla="*/ 1722498 h 1770387"/>
              <a:gd name="connsiteX148" fmla="*/ 2949331 w 2989628"/>
              <a:gd name="connsiteY148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15931 w 2989628"/>
              <a:gd name="connsiteY117" fmla="*/ 434718 h 1770387"/>
              <a:gd name="connsiteX118" fmla="*/ 2431171 w 2989628"/>
              <a:gd name="connsiteY118" fmla="*/ 465198 h 1770387"/>
              <a:gd name="connsiteX119" fmla="*/ 2476891 w 2989628"/>
              <a:gd name="connsiteY119" fmla="*/ 488058 h 1770387"/>
              <a:gd name="connsiteX120" fmla="*/ 2499751 w 2989628"/>
              <a:gd name="connsiteY120" fmla="*/ 503298 h 1770387"/>
              <a:gd name="connsiteX121" fmla="*/ 2537851 w 2989628"/>
              <a:gd name="connsiteY121" fmla="*/ 510918 h 1770387"/>
              <a:gd name="connsiteX122" fmla="*/ 2560711 w 2989628"/>
              <a:gd name="connsiteY122" fmla="*/ 518538 h 1770387"/>
              <a:gd name="connsiteX123" fmla="*/ 2591191 w 2989628"/>
              <a:gd name="connsiteY123" fmla="*/ 564258 h 1770387"/>
              <a:gd name="connsiteX124" fmla="*/ 2583571 w 2989628"/>
              <a:gd name="connsiteY124" fmla="*/ 587118 h 1770387"/>
              <a:gd name="connsiteX125" fmla="*/ 2575951 w 2989628"/>
              <a:gd name="connsiteY125" fmla="*/ 640458 h 1770387"/>
              <a:gd name="connsiteX126" fmla="*/ 2560711 w 2989628"/>
              <a:gd name="connsiteY126" fmla="*/ 686178 h 1770387"/>
              <a:gd name="connsiteX127" fmla="*/ 2568331 w 2989628"/>
              <a:gd name="connsiteY127" fmla="*/ 815718 h 1770387"/>
              <a:gd name="connsiteX128" fmla="*/ 2583571 w 2989628"/>
              <a:gd name="connsiteY128" fmla="*/ 869058 h 1770387"/>
              <a:gd name="connsiteX129" fmla="*/ 2614051 w 2989628"/>
              <a:gd name="connsiteY129" fmla="*/ 914778 h 1770387"/>
              <a:gd name="connsiteX130" fmla="*/ 2621671 w 2989628"/>
              <a:gd name="connsiteY130" fmla="*/ 937638 h 1770387"/>
              <a:gd name="connsiteX131" fmla="*/ 2636911 w 2989628"/>
              <a:gd name="connsiteY131" fmla="*/ 960498 h 1770387"/>
              <a:gd name="connsiteX132" fmla="*/ 2682631 w 2989628"/>
              <a:gd name="connsiteY132" fmla="*/ 1013838 h 1770387"/>
              <a:gd name="connsiteX133" fmla="*/ 2690251 w 2989628"/>
              <a:gd name="connsiteY133" fmla="*/ 1036698 h 1770387"/>
              <a:gd name="connsiteX134" fmla="*/ 2667391 w 2989628"/>
              <a:gd name="connsiteY134" fmla="*/ 1082418 h 1770387"/>
              <a:gd name="connsiteX135" fmla="*/ 2659771 w 2989628"/>
              <a:gd name="connsiteY135" fmla="*/ 1105278 h 1770387"/>
              <a:gd name="connsiteX136" fmla="*/ 2644531 w 2989628"/>
              <a:gd name="connsiteY136" fmla="*/ 1135758 h 1770387"/>
              <a:gd name="connsiteX137" fmla="*/ 2636911 w 2989628"/>
              <a:gd name="connsiteY137" fmla="*/ 1219578 h 1770387"/>
              <a:gd name="connsiteX138" fmla="*/ 2644531 w 2989628"/>
              <a:gd name="connsiteY138" fmla="*/ 1333878 h 1770387"/>
              <a:gd name="connsiteX139" fmla="*/ 2652151 w 2989628"/>
              <a:gd name="connsiteY139" fmla="*/ 1356738 h 1770387"/>
              <a:gd name="connsiteX140" fmla="*/ 2667391 w 2989628"/>
              <a:gd name="connsiteY140" fmla="*/ 1394838 h 1770387"/>
              <a:gd name="connsiteX141" fmla="*/ 2675011 w 2989628"/>
              <a:gd name="connsiteY141" fmla="*/ 1417698 h 1770387"/>
              <a:gd name="connsiteX142" fmla="*/ 2690251 w 2989628"/>
              <a:gd name="connsiteY142" fmla="*/ 1440558 h 1770387"/>
              <a:gd name="connsiteX143" fmla="*/ 2751211 w 2989628"/>
              <a:gd name="connsiteY143" fmla="*/ 1516758 h 1770387"/>
              <a:gd name="connsiteX144" fmla="*/ 2766451 w 2989628"/>
              <a:gd name="connsiteY144" fmla="*/ 1539618 h 1770387"/>
              <a:gd name="connsiteX145" fmla="*/ 2865511 w 2989628"/>
              <a:gd name="connsiteY145" fmla="*/ 1653918 h 1770387"/>
              <a:gd name="connsiteX146" fmla="*/ 2880751 w 2989628"/>
              <a:gd name="connsiteY146" fmla="*/ 1676778 h 1770387"/>
              <a:gd name="connsiteX147" fmla="*/ 2926471 w 2989628"/>
              <a:gd name="connsiteY147" fmla="*/ 1722498 h 1770387"/>
              <a:gd name="connsiteX148" fmla="*/ 2949331 w 2989628"/>
              <a:gd name="connsiteY148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15931 w 2989628"/>
              <a:gd name="connsiteY117" fmla="*/ 434718 h 1770387"/>
              <a:gd name="connsiteX118" fmla="*/ 2431171 w 2989628"/>
              <a:gd name="connsiteY118" fmla="*/ 465198 h 1770387"/>
              <a:gd name="connsiteX119" fmla="*/ 2499751 w 2989628"/>
              <a:gd name="connsiteY119" fmla="*/ 503298 h 1770387"/>
              <a:gd name="connsiteX120" fmla="*/ 2537851 w 2989628"/>
              <a:gd name="connsiteY120" fmla="*/ 510918 h 1770387"/>
              <a:gd name="connsiteX121" fmla="*/ 2560711 w 2989628"/>
              <a:gd name="connsiteY121" fmla="*/ 518538 h 1770387"/>
              <a:gd name="connsiteX122" fmla="*/ 2591191 w 2989628"/>
              <a:gd name="connsiteY122" fmla="*/ 564258 h 1770387"/>
              <a:gd name="connsiteX123" fmla="*/ 2583571 w 2989628"/>
              <a:gd name="connsiteY123" fmla="*/ 587118 h 1770387"/>
              <a:gd name="connsiteX124" fmla="*/ 2575951 w 2989628"/>
              <a:gd name="connsiteY124" fmla="*/ 640458 h 1770387"/>
              <a:gd name="connsiteX125" fmla="*/ 2560711 w 2989628"/>
              <a:gd name="connsiteY125" fmla="*/ 686178 h 1770387"/>
              <a:gd name="connsiteX126" fmla="*/ 2568331 w 2989628"/>
              <a:gd name="connsiteY126" fmla="*/ 815718 h 1770387"/>
              <a:gd name="connsiteX127" fmla="*/ 2583571 w 2989628"/>
              <a:gd name="connsiteY127" fmla="*/ 869058 h 1770387"/>
              <a:gd name="connsiteX128" fmla="*/ 2614051 w 2989628"/>
              <a:gd name="connsiteY128" fmla="*/ 914778 h 1770387"/>
              <a:gd name="connsiteX129" fmla="*/ 2621671 w 2989628"/>
              <a:gd name="connsiteY129" fmla="*/ 937638 h 1770387"/>
              <a:gd name="connsiteX130" fmla="*/ 2636911 w 2989628"/>
              <a:gd name="connsiteY130" fmla="*/ 960498 h 1770387"/>
              <a:gd name="connsiteX131" fmla="*/ 2682631 w 2989628"/>
              <a:gd name="connsiteY131" fmla="*/ 1013838 h 1770387"/>
              <a:gd name="connsiteX132" fmla="*/ 2690251 w 2989628"/>
              <a:gd name="connsiteY132" fmla="*/ 1036698 h 1770387"/>
              <a:gd name="connsiteX133" fmla="*/ 2667391 w 2989628"/>
              <a:gd name="connsiteY133" fmla="*/ 1082418 h 1770387"/>
              <a:gd name="connsiteX134" fmla="*/ 2659771 w 2989628"/>
              <a:gd name="connsiteY134" fmla="*/ 1105278 h 1770387"/>
              <a:gd name="connsiteX135" fmla="*/ 2644531 w 2989628"/>
              <a:gd name="connsiteY135" fmla="*/ 1135758 h 1770387"/>
              <a:gd name="connsiteX136" fmla="*/ 2636911 w 2989628"/>
              <a:gd name="connsiteY136" fmla="*/ 1219578 h 1770387"/>
              <a:gd name="connsiteX137" fmla="*/ 2644531 w 2989628"/>
              <a:gd name="connsiteY137" fmla="*/ 1333878 h 1770387"/>
              <a:gd name="connsiteX138" fmla="*/ 2652151 w 2989628"/>
              <a:gd name="connsiteY138" fmla="*/ 1356738 h 1770387"/>
              <a:gd name="connsiteX139" fmla="*/ 2667391 w 2989628"/>
              <a:gd name="connsiteY139" fmla="*/ 1394838 h 1770387"/>
              <a:gd name="connsiteX140" fmla="*/ 2675011 w 2989628"/>
              <a:gd name="connsiteY140" fmla="*/ 1417698 h 1770387"/>
              <a:gd name="connsiteX141" fmla="*/ 2690251 w 2989628"/>
              <a:gd name="connsiteY141" fmla="*/ 1440558 h 1770387"/>
              <a:gd name="connsiteX142" fmla="*/ 2751211 w 2989628"/>
              <a:gd name="connsiteY142" fmla="*/ 1516758 h 1770387"/>
              <a:gd name="connsiteX143" fmla="*/ 2766451 w 2989628"/>
              <a:gd name="connsiteY143" fmla="*/ 1539618 h 1770387"/>
              <a:gd name="connsiteX144" fmla="*/ 2865511 w 2989628"/>
              <a:gd name="connsiteY144" fmla="*/ 1653918 h 1770387"/>
              <a:gd name="connsiteX145" fmla="*/ 2880751 w 2989628"/>
              <a:gd name="connsiteY145" fmla="*/ 1676778 h 1770387"/>
              <a:gd name="connsiteX146" fmla="*/ 2926471 w 2989628"/>
              <a:gd name="connsiteY146" fmla="*/ 1722498 h 1770387"/>
              <a:gd name="connsiteX147" fmla="*/ 2949331 w 2989628"/>
              <a:gd name="connsiteY147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15931 w 2989628"/>
              <a:gd name="connsiteY117" fmla="*/ 434718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499751 w 2989628"/>
              <a:gd name="connsiteY118" fmla="*/ 503298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568331 w 2989628"/>
              <a:gd name="connsiteY125" fmla="*/ 815718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560711 w 2989628"/>
              <a:gd name="connsiteY124" fmla="*/ 686178 h 1770387"/>
              <a:gd name="connsiteX125" fmla="*/ 2666660 w 2989628"/>
              <a:gd name="connsiteY125" fmla="*/ 825443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75951 w 2989628"/>
              <a:gd name="connsiteY123" fmla="*/ 640458 h 1770387"/>
              <a:gd name="connsiteX124" fmla="*/ 2646749 w 2989628"/>
              <a:gd name="connsiteY124" fmla="*/ 715355 h 1770387"/>
              <a:gd name="connsiteX125" fmla="*/ 2666660 w 2989628"/>
              <a:gd name="connsiteY125" fmla="*/ 825443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66660 w 2989628"/>
              <a:gd name="connsiteY125" fmla="*/ 825443 h 1770387"/>
              <a:gd name="connsiteX126" fmla="*/ 2583571 w 2989628"/>
              <a:gd name="connsiteY126" fmla="*/ 869058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66660 w 2989628"/>
              <a:gd name="connsiteY125" fmla="*/ 825443 h 1770387"/>
              <a:gd name="connsiteX126" fmla="*/ 2772856 w 2989628"/>
              <a:gd name="connsiteY126" fmla="*/ 935192 h 1770387"/>
              <a:gd name="connsiteX127" fmla="*/ 2614051 w 2989628"/>
              <a:gd name="connsiteY127" fmla="*/ 91477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66660 w 2989628"/>
              <a:gd name="connsiteY125" fmla="*/ 825443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1577 w 2989628"/>
              <a:gd name="connsiteY125" fmla="*/ 786541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1577 w 2989628"/>
              <a:gd name="connsiteY125" fmla="*/ 786541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1577 w 2989628"/>
              <a:gd name="connsiteY125" fmla="*/ 786541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09134 w 2989628"/>
              <a:gd name="connsiteY127" fmla="*/ 889491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18967 w 2989628"/>
              <a:gd name="connsiteY127" fmla="*/ 906998 h 1770387"/>
              <a:gd name="connsiteX128" fmla="*/ 2621671 w 2989628"/>
              <a:gd name="connsiteY128" fmla="*/ 937638 h 1770387"/>
              <a:gd name="connsiteX129" fmla="*/ 2636911 w 2989628"/>
              <a:gd name="connsiteY129" fmla="*/ 960498 h 1770387"/>
              <a:gd name="connsiteX130" fmla="*/ 2682631 w 2989628"/>
              <a:gd name="connsiteY130" fmla="*/ 1013838 h 1770387"/>
              <a:gd name="connsiteX131" fmla="*/ 2690251 w 2989628"/>
              <a:gd name="connsiteY131" fmla="*/ 1036698 h 1770387"/>
              <a:gd name="connsiteX132" fmla="*/ 2667391 w 2989628"/>
              <a:gd name="connsiteY132" fmla="*/ 1082418 h 1770387"/>
              <a:gd name="connsiteX133" fmla="*/ 2659771 w 2989628"/>
              <a:gd name="connsiteY133" fmla="*/ 1105278 h 1770387"/>
              <a:gd name="connsiteX134" fmla="*/ 2644531 w 2989628"/>
              <a:gd name="connsiteY134" fmla="*/ 1135758 h 1770387"/>
              <a:gd name="connsiteX135" fmla="*/ 2636911 w 2989628"/>
              <a:gd name="connsiteY135" fmla="*/ 1219578 h 1770387"/>
              <a:gd name="connsiteX136" fmla="*/ 2644531 w 2989628"/>
              <a:gd name="connsiteY136" fmla="*/ 1333878 h 1770387"/>
              <a:gd name="connsiteX137" fmla="*/ 2652151 w 2989628"/>
              <a:gd name="connsiteY137" fmla="*/ 1356738 h 1770387"/>
              <a:gd name="connsiteX138" fmla="*/ 2667391 w 2989628"/>
              <a:gd name="connsiteY138" fmla="*/ 1394838 h 1770387"/>
              <a:gd name="connsiteX139" fmla="*/ 2675011 w 2989628"/>
              <a:gd name="connsiteY139" fmla="*/ 1417698 h 1770387"/>
              <a:gd name="connsiteX140" fmla="*/ 2690251 w 2989628"/>
              <a:gd name="connsiteY140" fmla="*/ 1440558 h 1770387"/>
              <a:gd name="connsiteX141" fmla="*/ 2751211 w 2989628"/>
              <a:gd name="connsiteY141" fmla="*/ 1516758 h 1770387"/>
              <a:gd name="connsiteX142" fmla="*/ 2766451 w 2989628"/>
              <a:gd name="connsiteY142" fmla="*/ 1539618 h 1770387"/>
              <a:gd name="connsiteX143" fmla="*/ 2865511 w 2989628"/>
              <a:gd name="connsiteY143" fmla="*/ 1653918 h 1770387"/>
              <a:gd name="connsiteX144" fmla="*/ 2880751 w 2989628"/>
              <a:gd name="connsiteY144" fmla="*/ 1676778 h 1770387"/>
              <a:gd name="connsiteX145" fmla="*/ 2926471 w 2989628"/>
              <a:gd name="connsiteY145" fmla="*/ 1722498 h 1770387"/>
              <a:gd name="connsiteX146" fmla="*/ 2949331 w 2989628"/>
              <a:gd name="connsiteY146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18967 w 2989628"/>
              <a:gd name="connsiteY127" fmla="*/ 906998 h 1770387"/>
              <a:gd name="connsiteX128" fmla="*/ 2621671 w 2989628"/>
              <a:gd name="connsiteY128" fmla="*/ 937638 h 1770387"/>
              <a:gd name="connsiteX129" fmla="*/ 2682631 w 2989628"/>
              <a:gd name="connsiteY129" fmla="*/ 1013838 h 1770387"/>
              <a:gd name="connsiteX130" fmla="*/ 2690251 w 2989628"/>
              <a:gd name="connsiteY130" fmla="*/ 1036698 h 1770387"/>
              <a:gd name="connsiteX131" fmla="*/ 2667391 w 2989628"/>
              <a:gd name="connsiteY131" fmla="*/ 1082418 h 1770387"/>
              <a:gd name="connsiteX132" fmla="*/ 2659771 w 2989628"/>
              <a:gd name="connsiteY132" fmla="*/ 1105278 h 1770387"/>
              <a:gd name="connsiteX133" fmla="*/ 2644531 w 2989628"/>
              <a:gd name="connsiteY133" fmla="*/ 1135758 h 1770387"/>
              <a:gd name="connsiteX134" fmla="*/ 2636911 w 2989628"/>
              <a:gd name="connsiteY134" fmla="*/ 1219578 h 1770387"/>
              <a:gd name="connsiteX135" fmla="*/ 2644531 w 2989628"/>
              <a:gd name="connsiteY135" fmla="*/ 1333878 h 1770387"/>
              <a:gd name="connsiteX136" fmla="*/ 2652151 w 2989628"/>
              <a:gd name="connsiteY136" fmla="*/ 1356738 h 1770387"/>
              <a:gd name="connsiteX137" fmla="*/ 2667391 w 2989628"/>
              <a:gd name="connsiteY137" fmla="*/ 1394838 h 1770387"/>
              <a:gd name="connsiteX138" fmla="*/ 2675011 w 2989628"/>
              <a:gd name="connsiteY138" fmla="*/ 1417698 h 1770387"/>
              <a:gd name="connsiteX139" fmla="*/ 2690251 w 2989628"/>
              <a:gd name="connsiteY139" fmla="*/ 1440558 h 1770387"/>
              <a:gd name="connsiteX140" fmla="*/ 2751211 w 2989628"/>
              <a:gd name="connsiteY140" fmla="*/ 1516758 h 1770387"/>
              <a:gd name="connsiteX141" fmla="*/ 2766451 w 2989628"/>
              <a:gd name="connsiteY141" fmla="*/ 1539618 h 1770387"/>
              <a:gd name="connsiteX142" fmla="*/ 2865511 w 2989628"/>
              <a:gd name="connsiteY142" fmla="*/ 1653918 h 1770387"/>
              <a:gd name="connsiteX143" fmla="*/ 2880751 w 2989628"/>
              <a:gd name="connsiteY143" fmla="*/ 1676778 h 1770387"/>
              <a:gd name="connsiteX144" fmla="*/ 2926471 w 2989628"/>
              <a:gd name="connsiteY144" fmla="*/ 1722498 h 1770387"/>
              <a:gd name="connsiteX145" fmla="*/ 2949331 w 2989628"/>
              <a:gd name="connsiteY145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18967 w 2989628"/>
              <a:gd name="connsiteY127" fmla="*/ 906998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48466 w 2989628"/>
              <a:gd name="connsiteY127" fmla="*/ 908944 h 1770387"/>
              <a:gd name="connsiteX128" fmla="*/ 2682631 w 2989628"/>
              <a:gd name="connsiteY128" fmla="*/ 1013838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648466 w 2989628"/>
              <a:gd name="connsiteY127" fmla="*/ 908944 h 1770387"/>
              <a:gd name="connsiteX128" fmla="*/ 2776043 w 2989628"/>
              <a:gd name="connsiteY128" fmla="*/ 972990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09923 w 2989628"/>
              <a:gd name="connsiteY127" fmla="*/ 926450 h 1770387"/>
              <a:gd name="connsiteX128" fmla="*/ 2776043 w 2989628"/>
              <a:gd name="connsiteY128" fmla="*/ 972990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690251 w 2989628"/>
              <a:gd name="connsiteY129" fmla="*/ 1036698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644531 w 2989628"/>
              <a:gd name="connsiteY132" fmla="*/ 1135758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67391 w 2989628"/>
              <a:gd name="connsiteY130" fmla="*/ 1082418 h 1770387"/>
              <a:gd name="connsiteX131" fmla="*/ 2659771 w 2989628"/>
              <a:gd name="connsiteY131" fmla="*/ 1105278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67391 w 2989628"/>
              <a:gd name="connsiteY130" fmla="*/ 1082418 h 1770387"/>
              <a:gd name="connsiteX131" fmla="*/ 2667146 w 2989628"/>
              <a:gd name="connsiteY131" fmla="*/ 1105278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6890 w 2989628"/>
              <a:gd name="connsiteY130" fmla="*/ 1059076 h 1770387"/>
              <a:gd name="connsiteX131" fmla="*/ 2667146 w 2989628"/>
              <a:gd name="connsiteY131" fmla="*/ 1105278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6890 w 2989628"/>
              <a:gd name="connsiteY130" fmla="*/ 1059076 h 1770387"/>
              <a:gd name="connsiteX131" fmla="*/ 2667146 w 2989628"/>
              <a:gd name="connsiteY131" fmla="*/ 1105278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6890 w 2989628"/>
              <a:gd name="connsiteY130" fmla="*/ 1059076 h 1770387"/>
              <a:gd name="connsiteX131" fmla="*/ 2694187 w 2989628"/>
              <a:gd name="connsiteY131" fmla="*/ 1111114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6890 w 2989628"/>
              <a:gd name="connsiteY130" fmla="*/ 1059076 h 1770387"/>
              <a:gd name="connsiteX131" fmla="*/ 2694187 w 2989628"/>
              <a:gd name="connsiteY131" fmla="*/ 1111114 h 1770387"/>
              <a:gd name="connsiteX132" fmla="*/ 2737945 w 2989628"/>
              <a:gd name="connsiteY132" fmla="*/ 1240794 h 1770387"/>
              <a:gd name="connsiteX133" fmla="*/ 2636911 w 2989628"/>
              <a:gd name="connsiteY133" fmla="*/ 1219578 h 1770387"/>
              <a:gd name="connsiteX134" fmla="*/ 2644531 w 2989628"/>
              <a:gd name="connsiteY134" fmla="*/ 1333878 h 1770387"/>
              <a:gd name="connsiteX135" fmla="*/ 2652151 w 2989628"/>
              <a:gd name="connsiteY135" fmla="*/ 1356738 h 1770387"/>
              <a:gd name="connsiteX136" fmla="*/ 2667391 w 2989628"/>
              <a:gd name="connsiteY136" fmla="*/ 1394838 h 1770387"/>
              <a:gd name="connsiteX137" fmla="*/ 2675011 w 2989628"/>
              <a:gd name="connsiteY137" fmla="*/ 1417698 h 1770387"/>
              <a:gd name="connsiteX138" fmla="*/ 2690251 w 2989628"/>
              <a:gd name="connsiteY138" fmla="*/ 1440558 h 1770387"/>
              <a:gd name="connsiteX139" fmla="*/ 2751211 w 2989628"/>
              <a:gd name="connsiteY139" fmla="*/ 1516758 h 1770387"/>
              <a:gd name="connsiteX140" fmla="*/ 2766451 w 2989628"/>
              <a:gd name="connsiteY140" fmla="*/ 1539618 h 1770387"/>
              <a:gd name="connsiteX141" fmla="*/ 2865511 w 2989628"/>
              <a:gd name="connsiteY141" fmla="*/ 1653918 h 1770387"/>
              <a:gd name="connsiteX142" fmla="*/ 2880751 w 2989628"/>
              <a:gd name="connsiteY142" fmla="*/ 1676778 h 1770387"/>
              <a:gd name="connsiteX143" fmla="*/ 2926471 w 2989628"/>
              <a:gd name="connsiteY143" fmla="*/ 1722498 h 1770387"/>
              <a:gd name="connsiteX144" fmla="*/ 2949331 w 2989628"/>
              <a:gd name="connsiteY144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4187 w 2989628"/>
              <a:gd name="connsiteY130" fmla="*/ 1111114 h 1770387"/>
              <a:gd name="connsiteX131" fmla="*/ 2737945 w 2989628"/>
              <a:gd name="connsiteY131" fmla="*/ 1240794 h 1770387"/>
              <a:gd name="connsiteX132" fmla="*/ 2636911 w 2989628"/>
              <a:gd name="connsiteY132" fmla="*/ 1219578 h 1770387"/>
              <a:gd name="connsiteX133" fmla="*/ 2644531 w 2989628"/>
              <a:gd name="connsiteY133" fmla="*/ 1333878 h 1770387"/>
              <a:gd name="connsiteX134" fmla="*/ 2652151 w 2989628"/>
              <a:gd name="connsiteY134" fmla="*/ 1356738 h 1770387"/>
              <a:gd name="connsiteX135" fmla="*/ 2667391 w 2989628"/>
              <a:gd name="connsiteY135" fmla="*/ 1394838 h 1770387"/>
              <a:gd name="connsiteX136" fmla="*/ 2675011 w 2989628"/>
              <a:gd name="connsiteY136" fmla="*/ 1417698 h 1770387"/>
              <a:gd name="connsiteX137" fmla="*/ 2690251 w 2989628"/>
              <a:gd name="connsiteY137" fmla="*/ 1440558 h 1770387"/>
              <a:gd name="connsiteX138" fmla="*/ 2751211 w 2989628"/>
              <a:gd name="connsiteY138" fmla="*/ 1516758 h 1770387"/>
              <a:gd name="connsiteX139" fmla="*/ 2766451 w 2989628"/>
              <a:gd name="connsiteY139" fmla="*/ 1539618 h 1770387"/>
              <a:gd name="connsiteX140" fmla="*/ 2865511 w 2989628"/>
              <a:gd name="connsiteY140" fmla="*/ 1653918 h 1770387"/>
              <a:gd name="connsiteX141" fmla="*/ 2880751 w 2989628"/>
              <a:gd name="connsiteY141" fmla="*/ 1676778 h 1770387"/>
              <a:gd name="connsiteX142" fmla="*/ 2926471 w 2989628"/>
              <a:gd name="connsiteY142" fmla="*/ 1722498 h 1770387"/>
              <a:gd name="connsiteX143" fmla="*/ 2949331 w 2989628"/>
              <a:gd name="connsiteY143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4188 w 2989628"/>
              <a:gd name="connsiteY130" fmla="*/ 1111114 h 1770387"/>
              <a:gd name="connsiteX131" fmla="*/ 2737945 w 2989628"/>
              <a:gd name="connsiteY131" fmla="*/ 1240794 h 1770387"/>
              <a:gd name="connsiteX132" fmla="*/ 2636911 w 2989628"/>
              <a:gd name="connsiteY132" fmla="*/ 1219578 h 1770387"/>
              <a:gd name="connsiteX133" fmla="*/ 2644531 w 2989628"/>
              <a:gd name="connsiteY133" fmla="*/ 1333878 h 1770387"/>
              <a:gd name="connsiteX134" fmla="*/ 2652151 w 2989628"/>
              <a:gd name="connsiteY134" fmla="*/ 1356738 h 1770387"/>
              <a:gd name="connsiteX135" fmla="*/ 2667391 w 2989628"/>
              <a:gd name="connsiteY135" fmla="*/ 1394838 h 1770387"/>
              <a:gd name="connsiteX136" fmla="*/ 2675011 w 2989628"/>
              <a:gd name="connsiteY136" fmla="*/ 1417698 h 1770387"/>
              <a:gd name="connsiteX137" fmla="*/ 2690251 w 2989628"/>
              <a:gd name="connsiteY137" fmla="*/ 1440558 h 1770387"/>
              <a:gd name="connsiteX138" fmla="*/ 2751211 w 2989628"/>
              <a:gd name="connsiteY138" fmla="*/ 1516758 h 1770387"/>
              <a:gd name="connsiteX139" fmla="*/ 2766451 w 2989628"/>
              <a:gd name="connsiteY139" fmla="*/ 1539618 h 1770387"/>
              <a:gd name="connsiteX140" fmla="*/ 2865511 w 2989628"/>
              <a:gd name="connsiteY140" fmla="*/ 1653918 h 1770387"/>
              <a:gd name="connsiteX141" fmla="*/ 2880751 w 2989628"/>
              <a:gd name="connsiteY141" fmla="*/ 1676778 h 1770387"/>
              <a:gd name="connsiteX142" fmla="*/ 2926471 w 2989628"/>
              <a:gd name="connsiteY142" fmla="*/ 1722498 h 1770387"/>
              <a:gd name="connsiteX143" fmla="*/ 2949331 w 2989628"/>
              <a:gd name="connsiteY143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09917 w 2989628"/>
              <a:gd name="connsiteY129" fmla="*/ 1058095 h 1770387"/>
              <a:gd name="connsiteX130" fmla="*/ 2694188 w 2989628"/>
              <a:gd name="connsiteY130" fmla="*/ 1111114 h 1770387"/>
              <a:gd name="connsiteX131" fmla="*/ 2737945 w 2989628"/>
              <a:gd name="connsiteY131" fmla="*/ 1240794 h 1770387"/>
              <a:gd name="connsiteX132" fmla="*/ 2636911 w 2989628"/>
              <a:gd name="connsiteY132" fmla="*/ 1219578 h 1770387"/>
              <a:gd name="connsiteX133" fmla="*/ 2644531 w 2989628"/>
              <a:gd name="connsiteY133" fmla="*/ 1333878 h 1770387"/>
              <a:gd name="connsiteX134" fmla="*/ 2652151 w 2989628"/>
              <a:gd name="connsiteY134" fmla="*/ 1356738 h 1770387"/>
              <a:gd name="connsiteX135" fmla="*/ 2667391 w 2989628"/>
              <a:gd name="connsiteY135" fmla="*/ 1394838 h 1770387"/>
              <a:gd name="connsiteX136" fmla="*/ 2675011 w 2989628"/>
              <a:gd name="connsiteY136" fmla="*/ 1417698 h 1770387"/>
              <a:gd name="connsiteX137" fmla="*/ 2690251 w 2989628"/>
              <a:gd name="connsiteY137" fmla="*/ 1440558 h 1770387"/>
              <a:gd name="connsiteX138" fmla="*/ 2751211 w 2989628"/>
              <a:gd name="connsiteY138" fmla="*/ 1516758 h 1770387"/>
              <a:gd name="connsiteX139" fmla="*/ 2766451 w 2989628"/>
              <a:gd name="connsiteY139" fmla="*/ 1539618 h 1770387"/>
              <a:gd name="connsiteX140" fmla="*/ 2865511 w 2989628"/>
              <a:gd name="connsiteY140" fmla="*/ 1653918 h 1770387"/>
              <a:gd name="connsiteX141" fmla="*/ 2880751 w 2989628"/>
              <a:gd name="connsiteY141" fmla="*/ 1676778 h 1770387"/>
              <a:gd name="connsiteX142" fmla="*/ 2926471 w 2989628"/>
              <a:gd name="connsiteY142" fmla="*/ 1722498 h 1770387"/>
              <a:gd name="connsiteX143" fmla="*/ 2949331 w 2989628"/>
              <a:gd name="connsiteY143" fmla="*/ 1768218 h 1770387"/>
              <a:gd name="connsiteX0" fmla="*/ 2949331 w 2989628"/>
              <a:gd name="connsiteY0" fmla="*/ 1768218 h 1770387"/>
              <a:gd name="connsiteX1" fmla="*/ 2354971 w 2989628"/>
              <a:gd name="connsiteY1" fmla="*/ 1760598 h 1770387"/>
              <a:gd name="connsiteX2" fmla="*/ 2324491 w 2989628"/>
              <a:gd name="connsiteY2" fmla="*/ 1752978 h 1770387"/>
              <a:gd name="connsiteX3" fmla="*/ 1806331 w 2989628"/>
              <a:gd name="connsiteY3" fmla="*/ 1745358 h 1770387"/>
              <a:gd name="connsiteX4" fmla="*/ 1387231 w 2989628"/>
              <a:gd name="connsiteY4" fmla="*/ 1737738 h 1770387"/>
              <a:gd name="connsiteX5" fmla="*/ 1211971 w 2989628"/>
              <a:gd name="connsiteY5" fmla="*/ 1722498 h 1770387"/>
              <a:gd name="connsiteX6" fmla="*/ 808111 w 2989628"/>
              <a:gd name="connsiteY6" fmla="*/ 1730118 h 1770387"/>
              <a:gd name="connsiteX7" fmla="*/ 777631 w 2989628"/>
              <a:gd name="connsiteY7" fmla="*/ 1737738 h 1770387"/>
              <a:gd name="connsiteX8" fmla="*/ 716671 w 2989628"/>
              <a:gd name="connsiteY8" fmla="*/ 1745358 h 1770387"/>
              <a:gd name="connsiteX9" fmla="*/ 678571 w 2989628"/>
              <a:gd name="connsiteY9" fmla="*/ 1752978 h 1770387"/>
              <a:gd name="connsiteX10" fmla="*/ 274711 w 2989628"/>
              <a:gd name="connsiteY10" fmla="*/ 1745358 h 1770387"/>
              <a:gd name="connsiteX11" fmla="*/ 251851 w 2989628"/>
              <a:gd name="connsiteY11" fmla="*/ 1737738 h 1770387"/>
              <a:gd name="connsiteX12" fmla="*/ 198511 w 2989628"/>
              <a:gd name="connsiteY12" fmla="*/ 1722498 h 1770387"/>
              <a:gd name="connsiteX13" fmla="*/ 61351 w 2989628"/>
              <a:gd name="connsiteY13" fmla="*/ 1714878 h 1770387"/>
              <a:gd name="connsiteX14" fmla="*/ 391 w 2989628"/>
              <a:gd name="connsiteY14" fmla="*/ 1699638 h 1770387"/>
              <a:gd name="connsiteX15" fmla="*/ 15631 w 2989628"/>
              <a:gd name="connsiteY15" fmla="*/ 1646298 h 1770387"/>
              <a:gd name="connsiteX16" fmla="*/ 46111 w 2989628"/>
              <a:gd name="connsiteY16" fmla="*/ 1600578 h 1770387"/>
              <a:gd name="connsiteX17" fmla="*/ 61351 w 2989628"/>
              <a:gd name="connsiteY17" fmla="*/ 1577718 h 1770387"/>
              <a:gd name="connsiteX18" fmla="*/ 68971 w 2989628"/>
              <a:gd name="connsiteY18" fmla="*/ 1554858 h 1770387"/>
              <a:gd name="connsiteX19" fmla="*/ 61351 w 2989628"/>
              <a:gd name="connsiteY19" fmla="*/ 1486278 h 1770387"/>
              <a:gd name="connsiteX20" fmla="*/ 68971 w 2989628"/>
              <a:gd name="connsiteY20" fmla="*/ 1455798 h 1770387"/>
              <a:gd name="connsiteX21" fmla="*/ 84211 w 2989628"/>
              <a:gd name="connsiteY21" fmla="*/ 1432938 h 1770387"/>
              <a:gd name="connsiteX22" fmla="*/ 99451 w 2989628"/>
              <a:gd name="connsiteY22" fmla="*/ 1356738 h 1770387"/>
              <a:gd name="connsiteX23" fmla="*/ 107071 w 2989628"/>
              <a:gd name="connsiteY23" fmla="*/ 1333878 h 1770387"/>
              <a:gd name="connsiteX24" fmla="*/ 122311 w 2989628"/>
              <a:gd name="connsiteY24" fmla="*/ 1311018 h 1770387"/>
              <a:gd name="connsiteX25" fmla="*/ 168031 w 2989628"/>
              <a:gd name="connsiteY25" fmla="*/ 1280538 h 1770387"/>
              <a:gd name="connsiteX26" fmla="*/ 221371 w 2989628"/>
              <a:gd name="connsiteY26" fmla="*/ 1272918 h 1770387"/>
              <a:gd name="connsiteX27" fmla="*/ 244231 w 2989628"/>
              <a:gd name="connsiteY27" fmla="*/ 1265298 h 1770387"/>
              <a:gd name="connsiteX28" fmla="*/ 289951 w 2989628"/>
              <a:gd name="connsiteY28" fmla="*/ 1227198 h 1770387"/>
              <a:gd name="connsiteX29" fmla="*/ 305191 w 2989628"/>
              <a:gd name="connsiteY29" fmla="*/ 1204338 h 1770387"/>
              <a:gd name="connsiteX30" fmla="*/ 328051 w 2989628"/>
              <a:gd name="connsiteY30" fmla="*/ 1181478 h 1770387"/>
              <a:gd name="connsiteX31" fmla="*/ 343291 w 2989628"/>
              <a:gd name="connsiteY31" fmla="*/ 1158618 h 1770387"/>
              <a:gd name="connsiteX32" fmla="*/ 389011 w 2989628"/>
              <a:gd name="connsiteY32" fmla="*/ 1135758 h 1770387"/>
              <a:gd name="connsiteX33" fmla="*/ 442351 w 2989628"/>
              <a:gd name="connsiteY33" fmla="*/ 1097658 h 1770387"/>
              <a:gd name="connsiteX34" fmla="*/ 449971 w 2989628"/>
              <a:gd name="connsiteY34" fmla="*/ 1074798 h 1770387"/>
              <a:gd name="connsiteX35" fmla="*/ 488071 w 2989628"/>
              <a:gd name="connsiteY35" fmla="*/ 1029078 h 1770387"/>
              <a:gd name="connsiteX36" fmla="*/ 503311 w 2989628"/>
              <a:gd name="connsiteY36" fmla="*/ 914778 h 1770387"/>
              <a:gd name="connsiteX37" fmla="*/ 510931 w 2989628"/>
              <a:gd name="connsiteY37" fmla="*/ 891918 h 1770387"/>
              <a:gd name="connsiteX38" fmla="*/ 549031 w 2989628"/>
              <a:gd name="connsiteY38" fmla="*/ 876678 h 1770387"/>
              <a:gd name="connsiteX39" fmla="*/ 602371 w 2989628"/>
              <a:gd name="connsiteY39" fmla="*/ 884298 h 1770387"/>
              <a:gd name="connsiteX40" fmla="*/ 617611 w 2989628"/>
              <a:gd name="connsiteY40" fmla="*/ 907158 h 1770387"/>
              <a:gd name="connsiteX41" fmla="*/ 619824 w 2989628"/>
              <a:gd name="connsiteY41" fmla="*/ 970885 h 1770387"/>
              <a:gd name="connsiteX42" fmla="*/ 652762 w 2989628"/>
              <a:gd name="connsiteY42" fmla="*/ 952416 h 1770387"/>
              <a:gd name="connsiteX43" fmla="*/ 679307 w 2989628"/>
              <a:gd name="connsiteY43" fmla="*/ 944135 h 1770387"/>
              <a:gd name="connsiteX44" fmla="*/ 693811 w 2989628"/>
              <a:gd name="connsiteY44" fmla="*/ 869058 h 1770387"/>
              <a:gd name="connsiteX45" fmla="*/ 687074 w 2989628"/>
              <a:gd name="connsiteY45" fmla="*/ 830747 h 1770387"/>
              <a:gd name="connsiteX46" fmla="*/ 752068 w 2989628"/>
              <a:gd name="connsiteY46" fmla="*/ 754777 h 1770387"/>
              <a:gd name="connsiteX47" fmla="*/ 747151 w 2989628"/>
              <a:gd name="connsiteY47" fmla="*/ 869058 h 1770387"/>
              <a:gd name="connsiteX48" fmla="*/ 775570 w 2989628"/>
              <a:gd name="connsiteY48" fmla="*/ 885211 h 1770387"/>
              <a:gd name="connsiteX49" fmla="*/ 808111 w 2989628"/>
              <a:gd name="connsiteY49" fmla="*/ 884298 h 1770387"/>
              <a:gd name="connsiteX50" fmla="*/ 830971 w 2989628"/>
              <a:gd name="connsiteY50" fmla="*/ 815718 h 1770387"/>
              <a:gd name="connsiteX51" fmla="*/ 853831 w 2989628"/>
              <a:gd name="connsiteY51" fmla="*/ 800478 h 1770387"/>
              <a:gd name="connsiteX52" fmla="*/ 832109 w 2989628"/>
              <a:gd name="connsiteY52" fmla="*/ 591498 h 1770387"/>
              <a:gd name="connsiteX53" fmla="*/ 853831 w 2989628"/>
              <a:gd name="connsiteY53" fmla="*/ 541398 h 1770387"/>
              <a:gd name="connsiteX54" fmla="*/ 876691 w 2989628"/>
              <a:gd name="connsiteY54" fmla="*/ 533778 h 1770387"/>
              <a:gd name="connsiteX55" fmla="*/ 914791 w 2989628"/>
              <a:gd name="connsiteY55" fmla="*/ 541398 h 1770387"/>
              <a:gd name="connsiteX56" fmla="*/ 907171 w 2989628"/>
              <a:gd name="connsiteY56" fmla="*/ 587118 h 1770387"/>
              <a:gd name="connsiteX57" fmla="*/ 909138 w 2989628"/>
              <a:gd name="connsiteY57" fmla="*/ 636568 h 1770387"/>
              <a:gd name="connsiteX58" fmla="*/ 906435 w 2989628"/>
              <a:gd name="connsiteY58" fmla="*/ 688284 h 1770387"/>
              <a:gd name="connsiteX59" fmla="*/ 898815 w 2989628"/>
              <a:gd name="connsiteY59" fmla="*/ 754116 h 1770387"/>
              <a:gd name="connsiteX60" fmla="*/ 878904 w 2989628"/>
              <a:gd name="connsiteY60" fmla="*/ 811988 h 1770387"/>
              <a:gd name="connsiteX61" fmla="*/ 891440 w 2989628"/>
              <a:gd name="connsiteY61" fmla="*/ 920954 h 1770387"/>
              <a:gd name="connsiteX62" fmla="*/ 930025 w 2989628"/>
              <a:gd name="connsiteY62" fmla="*/ 912672 h 1770387"/>
              <a:gd name="connsiteX63" fmla="*/ 937651 w 2989628"/>
              <a:gd name="connsiteY63" fmla="*/ 891918 h 1770387"/>
              <a:gd name="connsiteX64" fmla="*/ 930031 w 2989628"/>
              <a:gd name="connsiteY64" fmla="*/ 869058 h 1770387"/>
              <a:gd name="connsiteX65" fmla="*/ 977223 w 2989628"/>
              <a:gd name="connsiteY65" fmla="*/ 803405 h 1770387"/>
              <a:gd name="connsiteX66" fmla="*/ 1049984 w 2989628"/>
              <a:gd name="connsiteY66" fmla="*/ 839881 h 1770387"/>
              <a:gd name="connsiteX67" fmla="*/ 1096684 w 2989628"/>
              <a:gd name="connsiteY67" fmla="*/ 831298 h 1770387"/>
              <a:gd name="connsiteX68" fmla="*/ 1129132 w 2989628"/>
              <a:gd name="connsiteY68" fmla="*/ 805992 h 1770387"/>
              <a:gd name="connsiteX69" fmla="*/ 1143391 w 2989628"/>
              <a:gd name="connsiteY69" fmla="*/ 792858 h 1770387"/>
              <a:gd name="connsiteX70" fmla="*/ 1135771 w 2989628"/>
              <a:gd name="connsiteY70" fmla="*/ 731898 h 1770387"/>
              <a:gd name="connsiteX71" fmla="*/ 1108485 w 2989628"/>
              <a:gd name="connsiteY71" fmla="*/ 681966 h 1770387"/>
              <a:gd name="connsiteX72" fmla="*/ 1136931 w 2989628"/>
              <a:gd name="connsiteY72" fmla="*/ 511747 h 1770387"/>
              <a:gd name="connsiteX73" fmla="*/ 1158631 w 2989628"/>
              <a:gd name="connsiteY73" fmla="*/ 465557 h 1770387"/>
              <a:gd name="connsiteX74" fmla="*/ 1159366 w 2989628"/>
              <a:gd name="connsiteY74" fmla="*/ 630572 h 1770387"/>
              <a:gd name="connsiteX75" fmla="*/ 1196731 w 2989628"/>
              <a:gd name="connsiteY75" fmla="*/ 670938 h 1770387"/>
              <a:gd name="connsiteX76" fmla="*/ 1204351 w 2989628"/>
              <a:gd name="connsiteY76" fmla="*/ 685697 h 1770387"/>
              <a:gd name="connsiteX77" fmla="*/ 1239502 w 2989628"/>
              <a:gd name="connsiteY77" fmla="*/ 698992 h 1770387"/>
              <a:gd name="connsiteX78" fmla="*/ 1299972 w 2989628"/>
              <a:gd name="connsiteY78" fmla="*/ 692835 h 1770387"/>
              <a:gd name="connsiteX79" fmla="*/ 1234831 w 2989628"/>
              <a:gd name="connsiteY79" fmla="*/ 823338 h 1770387"/>
              <a:gd name="connsiteX80" fmla="*/ 1250011 w 2989628"/>
              <a:gd name="connsiteY80" fmla="*/ 824912 h 1770387"/>
              <a:gd name="connsiteX81" fmla="*/ 1277602 w 2989628"/>
              <a:gd name="connsiteY81" fmla="*/ 822215 h 1770387"/>
              <a:gd name="connsiteX82" fmla="*/ 1380347 w 2989628"/>
              <a:gd name="connsiteY82" fmla="*/ 846538 h 1770387"/>
              <a:gd name="connsiteX83" fmla="*/ 1425331 w 2989628"/>
              <a:gd name="connsiteY83" fmla="*/ 823338 h 1770387"/>
              <a:gd name="connsiteX84" fmla="*/ 1476212 w 2989628"/>
              <a:gd name="connsiteY84" fmla="*/ 719746 h 1770387"/>
              <a:gd name="connsiteX85" fmla="*/ 1517016 w 2989628"/>
              <a:gd name="connsiteY85" fmla="*/ 667709 h 1770387"/>
              <a:gd name="connsiteX86" fmla="*/ 1580190 w 2989628"/>
              <a:gd name="connsiteY86" fmla="*/ 664300 h 1770387"/>
              <a:gd name="connsiteX87" fmla="*/ 1641639 w 2989628"/>
              <a:gd name="connsiteY87" fmla="*/ 601877 h 1770387"/>
              <a:gd name="connsiteX88" fmla="*/ 1665454 w 2989628"/>
              <a:gd name="connsiteY88" fmla="*/ 365861 h 1770387"/>
              <a:gd name="connsiteX89" fmla="*/ 1633497 w 2989628"/>
              <a:gd name="connsiteY89" fmla="*/ 297782 h 1770387"/>
              <a:gd name="connsiteX90" fmla="*/ 1619516 w 2989628"/>
              <a:gd name="connsiteY90" fmla="*/ 256691 h 1770387"/>
              <a:gd name="connsiteX91" fmla="*/ 1594165 w 2989628"/>
              <a:gd name="connsiteY91" fmla="*/ 233594 h 1770387"/>
              <a:gd name="connsiteX92" fmla="*/ 1589036 w 2989628"/>
              <a:gd name="connsiteY92" fmla="*/ 164289 h 1770387"/>
              <a:gd name="connsiteX93" fmla="*/ 1608211 w 2989628"/>
              <a:gd name="connsiteY93" fmla="*/ 137538 h 1770387"/>
              <a:gd name="connsiteX94" fmla="*/ 1577731 w 2989628"/>
              <a:gd name="connsiteY94" fmla="*/ 84198 h 1770387"/>
              <a:gd name="connsiteX95" fmla="*/ 1585351 w 2989628"/>
              <a:gd name="connsiteY95" fmla="*/ 61338 h 1770387"/>
              <a:gd name="connsiteX96" fmla="*/ 1608211 w 2989628"/>
              <a:gd name="connsiteY96" fmla="*/ 68958 h 1770387"/>
              <a:gd name="connsiteX97" fmla="*/ 1562976 w 2989628"/>
              <a:gd name="connsiteY97" fmla="*/ 52916 h 1770387"/>
              <a:gd name="connsiteX98" fmla="*/ 1590508 w 2989628"/>
              <a:gd name="connsiteY98" fmla="*/ 14495 h 1770387"/>
              <a:gd name="connsiteX99" fmla="*/ 1654176 w 2989628"/>
              <a:gd name="connsiteY99" fmla="*/ 43171 h 1770387"/>
              <a:gd name="connsiteX100" fmla="*/ 1760611 w 2989628"/>
              <a:gd name="connsiteY100" fmla="*/ 378 h 1770387"/>
              <a:gd name="connsiteX101" fmla="*/ 1768231 w 2989628"/>
              <a:gd name="connsiteY101" fmla="*/ 23238 h 1770387"/>
              <a:gd name="connsiteX102" fmla="*/ 1791091 w 2989628"/>
              <a:gd name="connsiteY102" fmla="*/ 46098 h 1770387"/>
              <a:gd name="connsiteX103" fmla="*/ 1806331 w 2989628"/>
              <a:gd name="connsiteY103" fmla="*/ 68958 h 1770387"/>
              <a:gd name="connsiteX104" fmla="*/ 1829191 w 2989628"/>
              <a:gd name="connsiteY104" fmla="*/ 76578 h 1770387"/>
              <a:gd name="connsiteX105" fmla="*/ 1882531 w 2989628"/>
              <a:gd name="connsiteY105" fmla="*/ 99438 h 1770387"/>
              <a:gd name="connsiteX106" fmla="*/ 1905391 w 2989628"/>
              <a:gd name="connsiteY106" fmla="*/ 114678 h 1770387"/>
              <a:gd name="connsiteX107" fmla="*/ 1928251 w 2989628"/>
              <a:gd name="connsiteY107" fmla="*/ 122298 h 1770387"/>
              <a:gd name="connsiteX108" fmla="*/ 2233051 w 2989628"/>
              <a:gd name="connsiteY108" fmla="*/ 145158 h 1770387"/>
              <a:gd name="connsiteX109" fmla="*/ 2278771 w 2989628"/>
              <a:gd name="connsiteY109" fmla="*/ 183258 h 1770387"/>
              <a:gd name="connsiteX110" fmla="*/ 2301631 w 2989628"/>
              <a:gd name="connsiteY110" fmla="*/ 190878 h 1770387"/>
              <a:gd name="connsiteX111" fmla="*/ 2324491 w 2989628"/>
              <a:gd name="connsiteY111" fmla="*/ 213738 h 1770387"/>
              <a:gd name="connsiteX112" fmla="*/ 2332111 w 2989628"/>
              <a:gd name="connsiteY112" fmla="*/ 244218 h 1770387"/>
              <a:gd name="connsiteX113" fmla="*/ 2374392 w 2989628"/>
              <a:gd name="connsiteY113" fmla="*/ 270486 h 1770387"/>
              <a:gd name="connsiteX114" fmla="*/ 2416673 w 2989628"/>
              <a:gd name="connsiteY114" fmla="*/ 304697 h 1770387"/>
              <a:gd name="connsiteX115" fmla="*/ 2454550 w 2989628"/>
              <a:gd name="connsiteY115" fmla="*/ 332795 h 1770387"/>
              <a:gd name="connsiteX116" fmla="*/ 2485749 w 2989628"/>
              <a:gd name="connsiteY116" fmla="*/ 376024 h 1770387"/>
              <a:gd name="connsiteX117" fmla="*/ 2499512 w 2989628"/>
              <a:gd name="connsiteY117" fmla="*/ 450279 h 1770387"/>
              <a:gd name="connsiteX118" fmla="*/ 2524333 w 2989628"/>
              <a:gd name="connsiteY118" fmla="*/ 493572 h 1770387"/>
              <a:gd name="connsiteX119" fmla="*/ 2537851 w 2989628"/>
              <a:gd name="connsiteY119" fmla="*/ 510918 h 1770387"/>
              <a:gd name="connsiteX120" fmla="*/ 2560711 w 2989628"/>
              <a:gd name="connsiteY120" fmla="*/ 518538 h 1770387"/>
              <a:gd name="connsiteX121" fmla="*/ 2591191 w 2989628"/>
              <a:gd name="connsiteY121" fmla="*/ 564258 h 1770387"/>
              <a:gd name="connsiteX122" fmla="*/ 2583571 w 2989628"/>
              <a:gd name="connsiteY122" fmla="*/ 587118 h 1770387"/>
              <a:gd name="connsiteX123" fmla="*/ 2590701 w 2989628"/>
              <a:gd name="connsiteY123" fmla="*/ 632678 h 1770387"/>
              <a:gd name="connsiteX124" fmla="*/ 2646749 w 2989628"/>
              <a:gd name="connsiteY124" fmla="*/ 715355 h 1770387"/>
              <a:gd name="connsiteX125" fmla="*/ 2678952 w 2989628"/>
              <a:gd name="connsiteY125" fmla="*/ 804047 h 1770387"/>
              <a:gd name="connsiteX126" fmla="*/ 2772856 w 2989628"/>
              <a:gd name="connsiteY126" fmla="*/ 935192 h 1770387"/>
              <a:gd name="connsiteX127" fmla="*/ 2714839 w 2989628"/>
              <a:gd name="connsiteY127" fmla="*/ 922559 h 1770387"/>
              <a:gd name="connsiteX128" fmla="*/ 2776043 w 2989628"/>
              <a:gd name="connsiteY128" fmla="*/ 972990 h 1770387"/>
              <a:gd name="connsiteX129" fmla="*/ 2717291 w 2989628"/>
              <a:gd name="connsiteY129" fmla="*/ 1061986 h 1770387"/>
              <a:gd name="connsiteX130" fmla="*/ 2694188 w 2989628"/>
              <a:gd name="connsiteY130" fmla="*/ 1111114 h 1770387"/>
              <a:gd name="connsiteX131" fmla="*/ 2737945 w 2989628"/>
              <a:gd name="connsiteY131" fmla="*/ 1240794 h 1770387"/>
              <a:gd name="connsiteX132" fmla="*/ 2636911 w 2989628"/>
              <a:gd name="connsiteY132" fmla="*/ 1219578 h 1770387"/>
              <a:gd name="connsiteX133" fmla="*/ 2644531 w 2989628"/>
              <a:gd name="connsiteY133" fmla="*/ 1333878 h 1770387"/>
              <a:gd name="connsiteX134" fmla="*/ 2652151 w 2989628"/>
              <a:gd name="connsiteY134" fmla="*/ 1356738 h 1770387"/>
              <a:gd name="connsiteX135" fmla="*/ 2667391 w 2989628"/>
              <a:gd name="connsiteY135" fmla="*/ 1394838 h 1770387"/>
              <a:gd name="connsiteX136" fmla="*/ 2675011 w 2989628"/>
              <a:gd name="connsiteY136" fmla="*/ 1417698 h 1770387"/>
              <a:gd name="connsiteX137" fmla="*/ 2690251 w 2989628"/>
              <a:gd name="connsiteY137" fmla="*/ 1440558 h 1770387"/>
              <a:gd name="connsiteX138" fmla="*/ 2751211 w 2989628"/>
              <a:gd name="connsiteY138" fmla="*/ 1516758 h 1770387"/>
              <a:gd name="connsiteX139" fmla="*/ 2766451 w 2989628"/>
              <a:gd name="connsiteY139" fmla="*/ 1539618 h 1770387"/>
              <a:gd name="connsiteX140" fmla="*/ 2865511 w 2989628"/>
              <a:gd name="connsiteY140" fmla="*/ 1653918 h 1770387"/>
              <a:gd name="connsiteX141" fmla="*/ 2880751 w 2989628"/>
              <a:gd name="connsiteY141" fmla="*/ 1676778 h 1770387"/>
              <a:gd name="connsiteX142" fmla="*/ 2926471 w 2989628"/>
              <a:gd name="connsiteY142" fmla="*/ 1722498 h 1770387"/>
              <a:gd name="connsiteX143" fmla="*/ 2949331 w 2989628"/>
              <a:gd name="connsiteY143" fmla="*/ 1768218 h 1770387"/>
              <a:gd name="connsiteX0" fmla="*/ 2949331 w 3030796"/>
              <a:gd name="connsiteY0" fmla="*/ 1768218 h 1770387"/>
              <a:gd name="connsiteX1" fmla="*/ 2354971 w 3030796"/>
              <a:gd name="connsiteY1" fmla="*/ 1760598 h 1770387"/>
              <a:gd name="connsiteX2" fmla="*/ 2324491 w 3030796"/>
              <a:gd name="connsiteY2" fmla="*/ 1752978 h 1770387"/>
              <a:gd name="connsiteX3" fmla="*/ 1806331 w 3030796"/>
              <a:gd name="connsiteY3" fmla="*/ 1745358 h 1770387"/>
              <a:gd name="connsiteX4" fmla="*/ 1387231 w 3030796"/>
              <a:gd name="connsiteY4" fmla="*/ 1737738 h 1770387"/>
              <a:gd name="connsiteX5" fmla="*/ 1211971 w 3030796"/>
              <a:gd name="connsiteY5" fmla="*/ 1722498 h 1770387"/>
              <a:gd name="connsiteX6" fmla="*/ 808111 w 3030796"/>
              <a:gd name="connsiteY6" fmla="*/ 1730118 h 1770387"/>
              <a:gd name="connsiteX7" fmla="*/ 777631 w 3030796"/>
              <a:gd name="connsiteY7" fmla="*/ 1737738 h 1770387"/>
              <a:gd name="connsiteX8" fmla="*/ 716671 w 3030796"/>
              <a:gd name="connsiteY8" fmla="*/ 1745358 h 1770387"/>
              <a:gd name="connsiteX9" fmla="*/ 678571 w 3030796"/>
              <a:gd name="connsiteY9" fmla="*/ 1752978 h 1770387"/>
              <a:gd name="connsiteX10" fmla="*/ 274711 w 3030796"/>
              <a:gd name="connsiteY10" fmla="*/ 1745358 h 1770387"/>
              <a:gd name="connsiteX11" fmla="*/ 251851 w 3030796"/>
              <a:gd name="connsiteY11" fmla="*/ 1737738 h 1770387"/>
              <a:gd name="connsiteX12" fmla="*/ 198511 w 3030796"/>
              <a:gd name="connsiteY12" fmla="*/ 1722498 h 1770387"/>
              <a:gd name="connsiteX13" fmla="*/ 61351 w 3030796"/>
              <a:gd name="connsiteY13" fmla="*/ 1714878 h 1770387"/>
              <a:gd name="connsiteX14" fmla="*/ 391 w 3030796"/>
              <a:gd name="connsiteY14" fmla="*/ 1699638 h 1770387"/>
              <a:gd name="connsiteX15" fmla="*/ 15631 w 3030796"/>
              <a:gd name="connsiteY15" fmla="*/ 1646298 h 1770387"/>
              <a:gd name="connsiteX16" fmla="*/ 46111 w 3030796"/>
              <a:gd name="connsiteY16" fmla="*/ 1600578 h 1770387"/>
              <a:gd name="connsiteX17" fmla="*/ 61351 w 3030796"/>
              <a:gd name="connsiteY17" fmla="*/ 1577718 h 1770387"/>
              <a:gd name="connsiteX18" fmla="*/ 68971 w 3030796"/>
              <a:gd name="connsiteY18" fmla="*/ 1554858 h 1770387"/>
              <a:gd name="connsiteX19" fmla="*/ 61351 w 3030796"/>
              <a:gd name="connsiteY19" fmla="*/ 1486278 h 1770387"/>
              <a:gd name="connsiteX20" fmla="*/ 68971 w 3030796"/>
              <a:gd name="connsiteY20" fmla="*/ 1455798 h 1770387"/>
              <a:gd name="connsiteX21" fmla="*/ 84211 w 3030796"/>
              <a:gd name="connsiteY21" fmla="*/ 1432938 h 1770387"/>
              <a:gd name="connsiteX22" fmla="*/ 99451 w 3030796"/>
              <a:gd name="connsiteY22" fmla="*/ 1356738 h 1770387"/>
              <a:gd name="connsiteX23" fmla="*/ 107071 w 3030796"/>
              <a:gd name="connsiteY23" fmla="*/ 1333878 h 1770387"/>
              <a:gd name="connsiteX24" fmla="*/ 122311 w 3030796"/>
              <a:gd name="connsiteY24" fmla="*/ 1311018 h 1770387"/>
              <a:gd name="connsiteX25" fmla="*/ 168031 w 3030796"/>
              <a:gd name="connsiteY25" fmla="*/ 1280538 h 1770387"/>
              <a:gd name="connsiteX26" fmla="*/ 221371 w 3030796"/>
              <a:gd name="connsiteY26" fmla="*/ 1272918 h 1770387"/>
              <a:gd name="connsiteX27" fmla="*/ 244231 w 3030796"/>
              <a:gd name="connsiteY27" fmla="*/ 1265298 h 1770387"/>
              <a:gd name="connsiteX28" fmla="*/ 289951 w 3030796"/>
              <a:gd name="connsiteY28" fmla="*/ 1227198 h 1770387"/>
              <a:gd name="connsiteX29" fmla="*/ 305191 w 3030796"/>
              <a:gd name="connsiteY29" fmla="*/ 1204338 h 1770387"/>
              <a:gd name="connsiteX30" fmla="*/ 328051 w 3030796"/>
              <a:gd name="connsiteY30" fmla="*/ 1181478 h 1770387"/>
              <a:gd name="connsiteX31" fmla="*/ 343291 w 3030796"/>
              <a:gd name="connsiteY31" fmla="*/ 1158618 h 1770387"/>
              <a:gd name="connsiteX32" fmla="*/ 389011 w 3030796"/>
              <a:gd name="connsiteY32" fmla="*/ 1135758 h 1770387"/>
              <a:gd name="connsiteX33" fmla="*/ 442351 w 3030796"/>
              <a:gd name="connsiteY33" fmla="*/ 1097658 h 1770387"/>
              <a:gd name="connsiteX34" fmla="*/ 449971 w 3030796"/>
              <a:gd name="connsiteY34" fmla="*/ 1074798 h 1770387"/>
              <a:gd name="connsiteX35" fmla="*/ 488071 w 3030796"/>
              <a:gd name="connsiteY35" fmla="*/ 1029078 h 1770387"/>
              <a:gd name="connsiteX36" fmla="*/ 503311 w 3030796"/>
              <a:gd name="connsiteY36" fmla="*/ 914778 h 1770387"/>
              <a:gd name="connsiteX37" fmla="*/ 510931 w 3030796"/>
              <a:gd name="connsiteY37" fmla="*/ 891918 h 1770387"/>
              <a:gd name="connsiteX38" fmla="*/ 549031 w 3030796"/>
              <a:gd name="connsiteY38" fmla="*/ 876678 h 1770387"/>
              <a:gd name="connsiteX39" fmla="*/ 602371 w 3030796"/>
              <a:gd name="connsiteY39" fmla="*/ 884298 h 1770387"/>
              <a:gd name="connsiteX40" fmla="*/ 617611 w 3030796"/>
              <a:gd name="connsiteY40" fmla="*/ 907158 h 1770387"/>
              <a:gd name="connsiteX41" fmla="*/ 619824 w 3030796"/>
              <a:gd name="connsiteY41" fmla="*/ 970885 h 1770387"/>
              <a:gd name="connsiteX42" fmla="*/ 652762 w 3030796"/>
              <a:gd name="connsiteY42" fmla="*/ 952416 h 1770387"/>
              <a:gd name="connsiteX43" fmla="*/ 679307 w 3030796"/>
              <a:gd name="connsiteY43" fmla="*/ 944135 h 1770387"/>
              <a:gd name="connsiteX44" fmla="*/ 693811 w 3030796"/>
              <a:gd name="connsiteY44" fmla="*/ 869058 h 1770387"/>
              <a:gd name="connsiteX45" fmla="*/ 687074 w 3030796"/>
              <a:gd name="connsiteY45" fmla="*/ 830747 h 1770387"/>
              <a:gd name="connsiteX46" fmla="*/ 752068 w 3030796"/>
              <a:gd name="connsiteY46" fmla="*/ 754777 h 1770387"/>
              <a:gd name="connsiteX47" fmla="*/ 747151 w 3030796"/>
              <a:gd name="connsiteY47" fmla="*/ 869058 h 1770387"/>
              <a:gd name="connsiteX48" fmla="*/ 775570 w 3030796"/>
              <a:gd name="connsiteY48" fmla="*/ 885211 h 1770387"/>
              <a:gd name="connsiteX49" fmla="*/ 808111 w 3030796"/>
              <a:gd name="connsiteY49" fmla="*/ 884298 h 1770387"/>
              <a:gd name="connsiteX50" fmla="*/ 830971 w 3030796"/>
              <a:gd name="connsiteY50" fmla="*/ 815718 h 1770387"/>
              <a:gd name="connsiteX51" fmla="*/ 853831 w 3030796"/>
              <a:gd name="connsiteY51" fmla="*/ 800478 h 1770387"/>
              <a:gd name="connsiteX52" fmla="*/ 832109 w 3030796"/>
              <a:gd name="connsiteY52" fmla="*/ 591498 h 1770387"/>
              <a:gd name="connsiteX53" fmla="*/ 853831 w 3030796"/>
              <a:gd name="connsiteY53" fmla="*/ 541398 h 1770387"/>
              <a:gd name="connsiteX54" fmla="*/ 876691 w 3030796"/>
              <a:gd name="connsiteY54" fmla="*/ 533778 h 1770387"/>
              <a:gd name="connsiteX55" fmla="*/ 914791 w 3030796"/>
              <a:gd name="connsiteY55" fmla="*/ 541398 h 1770387"/>
              <a:gd name="connsiteX56" fmla="*/ 907171 w 3030796"/>
              <a:gd name="connsiteY56" fmla="*/ 587118 h 1770387"/>
              <a:gd name="connsiteX57" fmla="*/ 909138 w 3030796"/>
              <a:gd name="connsiteY57" fmla="*/ 636568 h 1770387"/>
              <a:gd name="connsiteX58" fmla="*/ 906435 w 3030796"/>
              <a:gd name="connsiteY58" fmla="*/ 688284 h 1770387"/>
              <a:gd name="connsiteX59" fmla="*/ 898815 w 3030796"/>
              <a:gd name="connsiteY59" fmla="*/ 754116 h 1770387"/>
              <a:gd name="connsiteX60" fmla="*/ 878904 w 3030796"/>
              <a:gd name="connsiteY60" fmla="*/ 811988 h 1770387"/>
              <a:gd name="connsiteX61" fmla="*/ 891440 w 3030796"/>
              <a:gd name="connsiteY61" fmla="*/ 920954 h 1770387"/>
              <a:gd name="connsiteX62" fmla="*/ 930025 w 3030796"/>
              <a:gd name="connsiteY62" fmla="*/ 912672 h 1770387"/>
              <a:gd name="connsiteX63" fmla="*/ 937651 w 3030796"/>
              <a:gd name="connsiteY63" fmla="*/ 891918 h 1770387"/>
              <a:gd name="connsiteX64" fmla="*/ 930031 w 3030796"/>
              <a:gd name="connsiteY64" fmla="*/ 869058 h 1770387"/>
              <a:gd name="connsiteX65" fmla="*/ 977223 w 3030796"/>
              <a:gd name="connsiteY65" fmla="*/ 803405 h 1770387"/>
              <a:gd name="connsiteX66" fmla="*/ 1049984 w 3030796"/>
              <a:gd name="connsiteY66" fmla="*/ 839881 h 1770387"/>
              <a:gd name="connsiteX67" fmla="*/ 1096684 w 3030796"/>
              <a:gd name="connsiteY67" fmla="*/ 831298 h 1770387"/>
              <a:gd name="connsiteX68" fmla="*/ 1129132 w 3030796"/>
              <a:gd name="connsiteY68" fmla="*/ 805992 h 1770387"/>
              <a:gd name="connsiteX69" fmla="*/ 1143391 w 3030796"/>
              <a:gd name="connsiteY69" fmla="*/ 792858 h 1770387"/>
              <a:gd name="connsiteX70" fmla="*/ 1135771 w 3030796"/>
              <a:gd name="connsiteY70" fmla="*/ 731898 h 1770387"/>
              <a:gd name="connsiteX71" fmla="*/ 1108485 w 3030796"/>
              <a:gd name="connsiteY71" fmla="*/ 681966 h 1770387"/>
              <a:gd name="connsiteX72" fmla="*/ 1136931 w 3030796"/>
              <a:gd name="connsiteY72" fmla="*/ 511747 h 1770387"/>
              <a:gd name="connsiteX73" fmla="*/ 1158631 w 3030796"/>
              <a:gd name="connsiteY73" fmla="*/ 465557 h 1770387"/>
              <a:gd name="connsiteX74" fmla="*/ 1159366 w 3030796"/>
              <a:gd name="connsiteY74" fmla="*/ 630572 h 1770387"/>
              <a:gd name="connsiteX75" fmla="*/ 1196731 w 3030796"/>
              <a:gd name="connsiteY75" fmla="*/ 670938 h 1770387"/>
              <a:gd name="connsiteX76" fmla="*/ 1204351 w 3030796"/>
              <a:gd name="connsiteY76" fmla="*/ 685697 h 1770387"/>
              <a:gd name="connsiteX77" fmla="*/ 1239502 w 3030796"/>
              <a:gd name="connsiteY77" fmla="*/ 698992 h 1770387"/>
              <a:gd name="connsiteX78" fmla="*/ 1299972 w 3030796"/>
              <a:gd name="connsiteY78" fmla="*/ 692835 h 1770387"/>
              <a:gd name="connsiteX79" fmla="*/ 1234831 w 3030796"/>
              <a:gd name="connsiteY79" fmla="*/ 823338 h 1770387"/>
              <a:gd name="connsiteX80" fmla="*/ 1250011 w 3030796"/>
              <a:gd name="connsiteY80" fmla="*/ 824912 h 1770387"/>
              <a:gd name="connsiteX81" fmla="*/ 1277602 w 3030796"/>
              <a:gd name="connsiteY81" fmla="*/ 822215 h 1770387"/>
              <a:gd name="connsiteX82" fmla="*/ 1380347 w 3030796"/>
              <a:gd name="connsiteY82" fmla="*/ 846538 h 1770387"/>
              <a:gd name="connsiteX83" fmla="*/ 1425331 w 3030796"/>
              <a:gd name="connsiteY83" fmla="*/ 823338 h 1770387"/>
              <a:gd name="connsiteX84" fmla="*/ 1476212 w 3030796"/>
              <a:gd name="connsiteY84" fmla="*/ 719746 h 1770387"/>
              <a:gd name="connsiteX85" fmla="*/ 1517016 w 3030796"/>
              <a:gd name="connsiteY85" fmla="*/ 667709 h 1770387"/>
              <a:gd name="connsiteX86" fmla="*/ 1580190 w 3030796"/>
              <a:gd name="connsiteY86" fmla="*/ 664300 h 1770387"/>
              <a:gd name="connsiteX87" fmla="*/ 1641639 w 3030796"/>
              <a:gd name="connsiteY87" fmla="*/ 601877 h 1770387"/>
              <a:gd name="connsiteX88" fmla="*/ 1665454 w 3030796"/>
              <a:gd name="connsiteY88" fmla="*/ 365861 h 1770387"/>
              <a:gd name="connsiteX89" fmla="*/ 1633497 w 3030796"/>
              <a:gd name="connsiteY89" fmla="*/ 297782 h 1770387"/>
              <a:gd name="connsiteX90" fmla="*/ 1619516 w 3030796"/>
              <a:gd name="connsiteY90" fmla="*/ 256691 h 1770387"/>
              <a:gd name="connsiteX91" fmla="*/ 1594165 w 3030796"/>
              <a:gd name="connsiteY91" fmla="*/ 233594 h 1770387"/>
              <a:gd name="connsiteX92" fmla="*/ 1589036 w 3030796"/>
              <a:gd name="connsiteY92" fmla="*/ 164289 h 1770387"/>
              <a:gd name="connsiteX93" fmla="*/ 1608211 w 3030796"/>
              <a:gd name="connsiteY93" fmla="*/ 137538 h 1770387"/>
              <a:gd name="connsiteX94" fmla="*/ 1577731 w 3030796"/>
              <a:gd name="connsiteY94" fmla="*/ 84198 h 1770387"/>
              <a:gd name="connsiteX95" fmla="*/ 1585351 w 3030796"/>
              <a:gd name="connsiteY95" fmla="*/ 61338 h 1770387"/>
              <a:gd name="connsiteX96" fmla="*/ 1608211 w 3030796"/>
              <a:gd name="connsiteY96" fmla="*/ 68958 h 1770387"/>
              <a:gd name="connsiteX97" fmla="*/ 1562976 w 3030796"/>
              <a:gd name="connsiteY97" fmla="*/ 52916 h 1770387"/>
              <a:gd name="connsiteX98" fmla="*/ 1590508 w 3030796"/>
              <a:gd name="connsiteY98" fmla="*/ 14495 h 1770387"/>
              <a:gd name="connsiteX99" fmla="*/ 1654176 w 3030796"/>
              <a:gd name="connsiteY99" fmla="*/ 43171 h 1770387"/>
              <a:gd name="connsiteX100" fmla="*/ 1760611 w 3030796"/>
              <a:gd name="connsiteY100" fmla="*/ 378 h 1770387"/>
              <a:gd name="connsiteX101" fmla="*/ 1768231 w 3030796"/>
              <a:gd name="connsiteY101" fmla="*/ 23238 h 1770387"/>
              <a:gd name="connsiteX102" fmla="*/ 1791091 w 3030796"/>
              <a:gd name="connsiteY102" fmla="*/ 46098 h 1770387"/>
              <a:gd name="connsiteX103" fmla="*/ 1806331 w 3030796"/>
              <a:gd name="connsiteY103" fmla="*/ 68958 h 1770387"/>
              <a:gd name="connsiteX104" fmla="*/ 1829191 w 3030796"/>
              <a:gd name="connsiteY104" fmla="*/ 76578 h 1770387"/>
              <a:gd name="connsiteX105" fmla="*/ 1882531 w 3030796"/>
              <a:gd name="connsiteY105" fmla="*/ 99438 h 1770387"/>
              <a:gd name="connsiteX106" fmla="*/ 1905391 w 3030796"/>
              <a:gd name="connsiteY106" fmla="*/ 114678 h 1770387"/>
              <a:gd name="connsiteX107" fmla="*/ 1928251 w 3030796"/>
              <a:gd name="connsiteY107" fmla="*/ 122298 h 1770387"/>
              <a:gd name="connsiteX108" fmla="*/ 2233051 w 3030796"/>
              <a:gd name="connsiteY108" fmla="*/ 145158 h 1770387"/>
              <a:gd name="connsiteX109" fmla="*/ 2278771 w 3030796"/>
              <a:gd name="connsiteY109" fmla="*/ 183258 h 1770387"/>
              <a:gd name="connsiteX110" fmla="*/ 2301631 w 3030796"/>
              <a:gd name="connsiteY110" fmla="*/ 190878 h 1770387"/>
              <a:gd name="connsiteX111" fmla="*/ 2324491 w 3030796"/>
              <a:gd name="connsiteY111" fmla="*/ 213738 h 1770387"/>
              <a:gd name="connsiteX112" fmla="*/ 2332111 w 3030796"/>
              <a:gd name="connsiteY112" fmla="*/ 244218 h 1770387"/>
              <a:gd name="connsiteX113" fmla="*/ 2374392 w 3030796"/>
              <a:gd name="connsiteY113" fmla="*/ 270486 h 1770387"/>
              <a:gd name="connsiteX114" fmla="*/ 2416673 w 3030796"/>
              <a:gd name="connsiteY114" fmla="*/ 304697 h 1770387"/>
              <a:gd name="connsiteX115" fmla="*/ 2454550 w 3030796"/>
              <a:gd name="connsiteY115" fmla="*/ 332795 h 1770387"/>
              <a:gd name="connsiteX116" fmla="*/ 2485749 w 3030796"/>
              <a:gd name="connsiteY116" fmla="*/ 376024 h 1770387"/>
              <a:gd name="connsiteX117" fmla="*/ 2499512 w 3030796"/>
              <a:gd name="connsiteY117" fmla="*/ 450279 h 1770387"/>
              <a:gd name="connsiteX118" fmla="*/ 2524333 w 3030796"/>
              <a:gd name="connsiteY118" fmla="*/ 493572 h 1770387"/>
              <a:gd name="connsiteX119" fmla="*/ 2537851 w 3030796"/>
              <a:gd name="connsiteY119" fmla="*/ 510918 h 1770387"/>
              <a:gd name="connsiteX120" fmla="*/ 2560711 w 3030796"/>
              <a:gd name="connsiteY120" fmla="*/ 518538 h 1770387"/>
              <a:gd name="connsiteX121" fmla="*/ 2591191 w 3030796"/>
              <a:gd name="connsiteY121" fmla="*/ 564258 h 1770387"/>
              <a:gd name="connsiteX122" fmla="*/ 2583571 w 3030796"/>
              <a:gd name="connsiteY122" fmla="*/ 587118 h 1770387"/>
              <a:gd name="connsiteX123" fmla="*/ 2590701 w 3030796"/>
              <a:gd name="connsiteY123" fmla="*/ 632678 h 1770387"/>
              <a:gd name="connsiteX124" fmla="*/ 2646749 w 3030796"/>
              <a:gd name="connsiteY124" fmla="*/ 715355 h 1770387"/>
              <a:gd name="connsiteX125" fmla="*/ 2678952 w 3030796"/>
              <a:gd name="connsiteY125" fmla="*/ 804047 h 1770387"/>
              <a:gd name="connsiteX126" fmla="*/ 2772856 w 3030796"/>
              <a:gd name="connsiteY126" fmla="*/ 935192 h 1770387"/>
              <a:gd name="connsiteX127" fmla="*/ 2714839 w 3030796"/>
              <a:gd name="connsiteY127" fmla="*/ 922559 h 1770387"/>
              <a:gd name="connsiteX128" fmla="*/ 2776043 w 3030796"/>
              <a:gd name="connsiteY128" fmla="*/ 972990 h 1770387"/>
              <a:gd name="connsiteX129" fmla="*/ 2717291 w 3030796"/>
              <a:gd name="connsiteY129" fmla="*/ 1061986 h 1770387"/>
              <a:gd name="connsiteX130" fmla="*/ 2694188 w 3030796"/>
              <a:gd name="connsiteY130" fmla="*/ 1111114 h 1770387"/>
              <a:gd name="connsiteX131" fmla="*/ 2737945 w 3030796"/>
              <a:gd name="connsiteY131" fmla="*/ 1240794 h 1770387"/>
              <a:gd name="connsiteX132" fmla="*/ 3030230 w 3030796"/>
              <a:gd name="connsiteY132" fmla="*/ 1581371 h 1770387"/>
              <a:gd name="connsiteX133" fmla="*/ 2644531 w 3030796"/>
              <a:gd name="connsiteY133" fmla="*/ 1333878 h 1770387"/>
              <a:gd name="connsiteX134" fmla="*/ 2652151 w 3030796"/>
              <a:gd name="connsiteY134" fmla="*/ 1356738 h 1770387"/>
              <a:gd name="connsiteX135" fmla="*/ 2667391 w 3030796"/>
              <a:gd name="connsiteY135" fmla="*/ 1394838 h 1770387"/>
              <a:gd name="connsiteX136" fmla="*/ 2675011 w 3030796"/>
              <a:gd name="connsiteY136" fmla="*/ 1417698 h 1770387"/>
              <a:gd name="connsiteX137" fmla="*/ 2690251 w 3030796"/>
              <a:gd name="connsiteY137" fmla="*/ 1440558 h 1770387"/>
              <a:gd name="connsiteX138" fmla="*/ 2751211 w 3030796"/>
              <a:gd name="connsiteY138" fmla="*/ 1516758 h 1770387"/>
              <a:gd name="connsiteX139" fmla="*/ 2766451 w 3030796"/>
              <a:gd name="connsiteY139" fmla="*/ 1539618 h 1770387"/>
              <a:gd name="connsiteX140" fmla="*/ 2865511 w 3030796"/>
              <a:gd name="connsiteY140" fmla="*/ 1653918 h 1770387"/>
              <a:gd name="connsiteX141" fmla="*/ 2880751 w 3030796"/>
              <a:gd name="connsiteY141" fmla="*/ 1676778 h 1770387"/>
              <a:gd name="connsiteX142" fmla="*/ 2926471 w 3030796"/>
              <a:gd name="connsiteY142" fmla="*/ 1722498 h 1770387"/>
              <a:gd name="connsiteX143" fmla="*/ 2949331 w 3030796"/>
              <a:gd name="connsiteY143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694188 w 3035025"/>
              <a:gd name="connsiteY130" fmla="*/ 1111114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67391 w 3035025"/>
              <a:gd name="connsiteY136" fmla="*/ 1394838 h 1770387"/>
              <a:gd name="connsiteX137" fmla="*/ 2675011 w 3035025"/>
              <a:gd name="connsiteY137" fmla="*/ 1417698 h 1770387"/>
              <a:gd name="connsiteX138" fmla="*/ 2690251 w 3035025"/>
              <a:gd name="connsiteY138" fmla="*/ 1440558 h 1770387"/>
              <a:gd name="connsiteX139" fmla="*/ 2751211 w 3035025"/>
              <a:gd name="connsiteY139" fmla="*/ 1516758 h 1770387"/>
              <a:gd name="connsiteX140" fmla="*/ 2766451 w 3035025"/>
              <a:gd name="connsiteY140" fmla="*/ 1539618 h 1770387"/>
              <a:gd name="connsiteX141" fmla="*/ 2865511 w 3035025"/>
              <a:gd name="connsiteY141" fmla="*/ 1653918 h 1770387"/>
              <a:gd name="connsiteX142" fmla="*/ 2880751 w 3035025"/>
              <a:gd name="connsiteY142" fmla="*/ 1676778 h 1770387"/>
              <a:gd name="connsiteX143" fmla="*/ 2926471 w 3035025"/>
              <a:gd name="connsiteY143" fmla="*/ 1722498 h 1770387"/>
              <a:gd name="connsiteX144" fmla="*/ 2949331 w 3035025"/>
              <a:gd name="connsiteY144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701562 w 3035025"/>
              <a:gd name="connsiteY130" fmla="*/ 1113059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67391 w 3035025"/>
              <a:gd name="connsiteY136" fmla="*/ 1394838 h 1770387"/>
              <a:gd name="connsiteX137" fmla="*/ 2675011 w 3035025"/>
              <a:gd name="connsiteY137" fmla="*/ 1417698 h 1770387"/>
              <a:gd name="connsiteX138" fmla="*/ 2690251 w 3035025"/>
              <a:gd name="connsiteY138" fmla="*/ 1440558 h 1770387"/>
              <a:gd name="connsiteX139" fmla="*/ 2751211 w 3035025"/>
              <a:gd name="connsiteY139" fmla="*/ 1516758 h 1770387"/>
              <a:gd name="connsiteX140" fmla="*/ 2766451 w 3035025"/>
              <a:gd name="connsiteY140" fmla="*/ 1539618 h 1770387"/>
              <a:gd name="connsiteX141" fmla="*/ 2865511 w 3035025"/>
              <a:gd name="connsiteY141" fmla="*/ 1653918 h 1770387"/>
              <a:gd name="connsiteX142" fmla="*/ 2880751 w 3035025"/>
              <a:gd name="connsiteY142" fmla="*/ 1676778 h 1770387"/>
              <a:gd name="connsiteX143" fmla="*/ 2926471 w 3035025"/>
              <a:gd name="connsiteY143" fmla="*/ 1722498 h 1770387"/>
              <a:gd name="connsiteX144" fmla="*/ 2949331 w 3035025"/>
              <a:gd name="connsiteY144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701562 w 3035025"/>
              <a:gd name="connsiteY130" fmla="*/ 1113059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75011 w 3035025"/>
              <a:gd name="connsiteY136" fmla="*/ 1417698 h 1770387"/>
              <a:gd name="connsiteX137" fmla="*/ 2690251 w 3035025"/>
              <a:gd name="connsiteY137" fmla="*/ 1440558 h 1770387"/>
              <a:gd name="connsiteX138" fmla="*/ 2751211 w 3035025"/>
              <a:gd name="connsiteY138" fmla="*/ 1516758 h 1770387"/>
              <a:gd name="connsiteX139" fmla="*/ 2766451 w 3035025"/>
              <a:gd name="connsiteY139" fmla="*/ 1539618 h 1770387"/>
              <a:gd name="connsiteX140" fmla="*/ 2865511 w 3035025"/>
              <a:gd name="connsiteY140" fmla="*/ 1653918 h 1770387"/>
              <a:gd name="connsiteX141" fmla="*/ 2880751 w 3035025"/>
              <a:gd name="connsiteY141" fmla="*/ 1676778 h 1770387"/>
              <a:gd name="connsiteX142" fmla="*/ 2926471 w 3035025"/>
              <a:gd name="connsiteY142" fmla="*/ 1722498 h 1770387"/>
              <a:gd name="connsiteX143" fmla="*/ 2949331 w 3035025"/>
              <a:gd name="connsiteY143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701562 w 3035025"/>
              <a:gd name="connsiteY130" fmla="*/ 1113059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90251 w 3035025"/>
              <a:gd name="connsiteY136" fmla="*/ 1440558 h 1770387"/>
              <a:gd name="connsiteX137" fmla="*/ 2751211 w 3035025"/>
              <a:gd name="connsiteY137" fmla="*/ 1516758 h 1770387"/>
              <a:gd name="connsiteX138" fmla="*/ 2766451 w 3035025"/>
              <a:gd name="connsiteY138" fmla="*/ 1539618 h 1770387"/>
              <a:gd name="connsiteX139" fmla="*/ 2865511 w 3035025"/>
              <a:gd name="connsiteY139" fmla="*/ 1653918 h 1770387"/>
              <a:gd name="connsiteX140" fmla="*/ 2880751 w 3035025"/>
              <a:gd name="connsiteY140" fmla="*/ 1676778 h 1770387"/>
              <a:gd name="connsiteX141" fmla="*/ 2926471 w 3035025"/>
              <a:gd name="connsiteY141" fmla="*/ 1722498 h 1770387"/>
              <a:gd name="connsiteX142" fmla="*/ 2949331 w 3035025"/>
              <a:gd name="connsiteY142" fmla="*/ 1768218 h 1770387"/>
              <a:gd name="connsiteX0" fmla="*/ 2949331 w 3035025"/>
              <a:gd name="connsiteY0" fmla="*/ 1768218 h 1770387"/>
              <a:gd name="connsiteX1" fmla="*/ 2354971 w 3035025"/>
              <a:gd name="connsiteY1" fmla="*/ 1760598 h 1770387"/>
              <a:gd name="connsiteX2" fmla="*/ 2324491 w 3035025"/>
              <a:gd name="connsiteY2" fmla="*/ 1752978 h 1770387"/>
              <a:gd name="connsiteX3" fmla="*/ 1806331 w 3035025"/>
              <a:gd name="connsiteY3" fmla="*/ 1745358 h 1770387"/>
              <a:gd name="connsiteX4" fmla="*/ 1387231 w 3035025"/>
              <a:gd name="connsiteY4" fmla="*/ 1737738 h 1770387"/>
              <a:gd name="connsiteX5" fmla="*/ 1211971 w 3035025"/>
              <a:gd name="connsiteY5" fmla="*/ 1722498 h 1770387"/>
              <a:gd name="connsiteX6" fmla="*/ 808111 w 3035025"/>
              <a:gd name="connsiteY6" fmla="*/ 1730118 h 1770387"/>
              <a:gd name="connsiteX7" fmla="*/ 777631 w 3035025"/>
              <a:gd name="connsiteY7" fmla="*/ 1737738 h 1770387"/>
              <a:gd name="connsiteX8" fmla="*/ 716671 w 3035025"/>
              <a:gd name="connsiteY8" fmla="*/ 1745358 h 1770387"/>
              <a:gd name="connsiteX9" fmla="*/ 678571 w 3035025"/>
              <a:gd name="connsiteY9" fmla="*/ 1752978 h 1770387"/>
              <a:gd name="connsiteX10" fmla="*/ 274711 w 3035025"/>
              <a:gd name="connsiteY10" fmla="*/ 1745358 h 1770387"/>
              <a:gd name="connsiteX11" fmla="*/ 251851 w 3035025"/>
              <a:gd name="connsiteY11" fmla="*/ 1737738 h 1770387"/>
              <a:gd name="connsiteX12" fmla="*/ 198511 w 3035025"/>
              <a:gd name="connsiteY12" fmla="*/ 1722498 h 1770387"/>
              <a:gd name="connsiteX13" fmla="*/ 61351 w 3035025"/>
              <a:gd name="connsiteY13" fmla="*/ 1714878 h 1770387"/>
              <a:gd name="connsiteX14" fmla="*/ 391 w 3035025"/>
              <a:gd name="connsiteY14" fmla="*/ 1699638 h 1770387"/>
              <a:gd name="connsiteX15" fmla="*/ 15631 w 3035025"/>
              <a:gd name="connsiteY15" fmla="*/ 1646298 h 1770387"/>
              <a:gd name="connsiteX16" fmla="*/ 46111 w 3035025"/>
              <a:gd name="connsiteY16" fmla="*/ 1600578 h 1770387"/>
              <a:gd name="connsiteX17" fmla="*/ 61351 w 3035025"/>
              <a:gd name="connsiteY17" fmla="*/ 1577718 h 1770387"/>
              <a:gd name="connsiteX18" fmla="*/ 68971 w 3035025"/>
              <a:gd name="connsiteY18" fmla="*/ 1554858 h 1770387"/>
              <a:gd name="connsiteX19" fmla="*/ 61351 w 3035025"/>
              <a:gd name="connsiteY19" fmla="*/ 1486278 h 1770387"/>
              <a:gd name="connsiteX20" fmla="*/ 68971 w 3035025"/>
              <a:gd name="connsiteY20" fmla="*/ 1455798 h 1770387"/>
              <a:gd name="connsiteX21" fmla="*/ 84211 w 3035025"/>
              <a:gd name="connsiteY21" fmla="*/ 1432938 h 1770387"/>
              <a:gd name="connsiteX22" fmla="*/ 99451 w 3035025"/>
              <a:gd name="connsiteY22" fmla="*/ 1356738 h 1770387"/>
              <a:gd name="connsiteX23" fmla="*/ 107071 w 3035025"/>
              <a:gd name="connsiteY23" fmla="*/ 1333878 h 1770387"/>
              <a:gd name="connsiteX24" fmla="*/ 122311 w 3035025"/>
              <a:gd name="connsiteY24" fmla="*/ 1311018 h 1770387"/>
              <a:gd name="connsiteX25" fmla="*/ 168031 w 3035025"/>
              <a:gd name="connsiteY25" fmla="*/ 1280538 h 1770387"/>
              <a:gd name="connsiteX26" fmla="*/ 221371 w 3035025"/>
              <a:gd name="connsiteY26" fmla="*/ 1272918 h 1770387"/>
              <a:gd name="connsiteX27" fmla="*/ 244231 w 3035025"/>
              <a:gd name="connsiteY27" fmla="*/ 1265298 h 1770387"/>
              <a:gd name="connsiteX28" fmla="*/ 289951 w 3035025"/>
              <a:gd name="connsiteY28" fmla="*/ 1227198 h 1770387"/>
              <a:gd name="connsiteX29" fmla="*/ 305191 w 3035025"/>
              <a:gd name="connsiteY29" fmla="*/ 1204338 h 1770387"/>
              <a:gd name="connsiteX30" fmla="*/ 328051 w 3035025"/>
              <a:gd name="connsiteY30" fmla="*/ 1181478 h 1770387"/>
              <a:gd name="connsiteX31" fmla="*/ 343291 w 3035025"/>
              <a:gd name="connsiteY31" fmla="*/ 1158618 h 1770387"/>
              <a:gd name="connsiteX32" fmla="*/ 389011 w 3035025"/>
              <a:gd name="connsiteY32" fmla="*/ 1135758 h 1770387"/>
              <a:gd name="connsiteX33" fmla="*/ 442351 w 3035025"/>
              <a:gd name="connsiteY33" fmla="*/ 1097658 h 1770387"/>
              <a:gd name="connsiteX34" fmla="*/ 449971 w 3035025"/>
              <a:gd name="connsiteY34" fmla="*/ 1074798 h 1770387"/>
              <a:gd name="connsiteX35" fmla="*/ 488071 w 3035025"/>
              <a:gd name="connsiteY35" fmla="*/ 1029078 h 1770387"/>
              <a:gd name="connsiteX36" fmla="*/ 503311 w 3035025"/>
              <a:gd name="connsiteY36" fmla="*/ 914778 h 1770387"/>
              <a:gd name="connsiteX37" fmla="*/ 510931 w 3035025"/>
              <a:gd name="connsiteY37" fmla="*/ 891918 h 1770387"/>
              <a:gd name="connsiteX38" fmla="*/ 549031 w 3035025"/>
              <a:gd name="connsiteY38" fmla="*/ 876678 h 1770387"/>
              <a:gd name="connsiteX39" fmla="*/ 602371 w 3035025"/>
              <a:gd name="connsiteY39" fmla="*/ 884298 h 1770387"/>
              <a:gd name="connsiteX40" fmla="*/ 617611 w 3035025"/>
              <a:gd name="connsiteY40" fmla="*/ 907158 h 1770387"/>
              <a:gd name="connsiteX41" fmla="*/ 619824 w 3035025"/>
              <a:gd name="connsiteY41" fmla="*/ 970885 h 1770387"/>
              <a:gd name="connsiteX42" fmla="*/ 652762 w 3035025"/>
              <a:gd name="connsiteY42" fmla="*/ 952416 h 1770387"/>
              <a:gd name="connsiteX43" fmla="*/ 679307 w 3035025"/>
              <a:gd name="connsiteY43" fmla="*/ 944135 h 1770387"/>
              <a:gd name="connsiteX44" fmla="*/ 693811 w 3035025"/>
              <a:gd name="connsiteY44" fmla="*/ 869058 h 1770387"/>
              <a:gd name="connsiteX45" fmla="*/ 687074 w 3035025"/>
              <a:gd name="connsiteY45" fmla="*/ 830747 h 1770387"/>
              <a:gd name="connsiteX46" fmla="*/ 752068 w 3035025"/>
              <a:gd name="connsiteY46" fmla="*/ 754777 h 1770387"/>
              <a:gd name="connsiteX47" fmla="*/ 747151 w 3035025"/>
              <a:gd name="connsiteY47" fmla="*/ 869058 h 1770387"/>
              <a:gd name="connsiteX48" fmla="*/ 775570 w 3035025"/>
              <a:gd name="connsiteY48" fmla="*/ 885211 h 1770387"/>
              <a:gd name="connsiteX49" fmla="*/ 808111 w 3035025"/>
              <a:gd name="connsiteY49" fmla="*/ 884298 h 1770387"/>
              <a:gd name="connsiteX50" fmla="*/ 830971 w 3035025"/>
              <a:gd name="connsiteY50" fmla="*/ 815718 h 1770387"/>
              <a:gd name="connsiteX51" fmla="*/ 853831 w 3035025"/>
              <a:gd name="connsiteY51" fmla="*/ 800478 h 1770387"/>
              <a:gd name="connsiteX52" fmla="*/ 832109 w 3035025"/>
              <a:gd name="connsiteY52" fmla="*/ 591498 h 1770387"/>
              <a:gd name="connsiteX53" fmla="*/ 853831 w 3035025"/>
              <a:gd name="connsiteY53" fmla="*/ 541398 h 1770387"/>
              <a:gd name="connsiteX54" fmla="*/ 876691 w 3035025"/>
              <a:gd name="connsiteY54" fmla="*/ 533778 h 1770387"/>
              <a:gd name="connsiteX55" fmla="*/ 914791 w 3035025"/>
              <a:gd name="connsiteY55" fmla="*/ 541398 h 1770387"/>
              <a:gd name="connsiteX56" fmla="*/ 907171 w 3035025"/>
              <a:gd name="connsiteY56" fmla="*/ 587118 h 1770387"/>
              <a:gd name="connsiteX57" fmla="*/ 909138 w 3035025"/>
              <a:gd name="connsiteY57" fmla="*/ 636568 h 1770387"/>
              <a:gd name="connsiteX58" fmla="*/ 906435 w 3035025"/>
              <a:gd name="connsiteY58" fmla="*/ 688284 h 1770387"/>
              <a:gd name="connsiteX59" fmla="*/ 898815 w 3035025"/>
              <a:gd name="connsiteY59" fmla="*/ 754116 h 1770387"/>
              <a:gd name="connsiteX60" fmla="*/ 878904 w 3035025"/>
              <a:gd name="connsiteY60" fmla="*/ 811988 h 1770387"/>
              <a:gd name="connsiteX61" fmla="*/ 891440 w 3035025"/>
              <a:gd name="connsiteY61" fmla="*/ 920954 h 1770387"/>
              <a:gd name="connsiteX62" fmla="*/ 930025 w 3035025"/>
              <a:gd name="connsiteY62" fmla="*/ 912672 h 1770387"/>
              <a:gd name="connsiteX63" fmla="*/ 937651 w 3035025"/>
              <a:gd name="connsiteY63" fmla="*/ 891918 h 1770387"/>
              <a:gd name="connsiteX64" fmla="*/ 930031 w 3035025"/>
              <a:gd name="connsiteY64" fmla="*/ 869058 h 1770387"/>
              <a:gd name="connsiteX65" fmla="*/ 977223 w 3035025"/>
              <a:gd name="connsiteY65" fmla="*/ 803405 h 1770387"/>
              <a:gd name="connsiteX66" fmla="*/ 1049984 w 3035025"/>
              <a:gd name="connsiteY66" fmla="*/ 839881 h 1770387"/>
              <a:gd name="connsiteX67" fmla="*/ 1096684 w 3035025"/>
              <a:gd name="connsiteY67" fmla="*/ 831298 h 1770387"/>
              <a:gd name="connsiteX68" fmla="*/ 1129132 w 3035025"/>
              <a:gd name="connsiteY68" fmla="*/ 805992 h 1770387"/>
              <a:gd name="connsiteX69" fmla="*/ 1143391 w 3035025"/>
              <a:gd name="connsiteY69" fmla="*/ 792858 h 1770387"/>
              <a:gd name="connsiteX70" fmla="*/ 1135771 w 3035025"/>
              <a:gd name="connsiteY70" fmla="*/ 731898 h 1770387"/>
              <a:gd name="connsiteX71" fmla="*/ 1108485 w 3035025"/>
              <a:gd name="connsiteY71" fmla="*/ 681966 h 1770387"/>
              <a:gd name="connsiteX72" fmla="*/ 1136931 w 3035025"/>
              <a:gd name="connsiteY72" fmla="*/ 511747 h 1770387"/>
              <a:gd name="connsiteX73" fmla="*/ 1158631 w 3035025"/>
              <a:gd name="connsiteY73" fmla="*/ 465557 h 1770387"/>
              <a:gd name="connsiteX74" fmla="*/ 1159366 w 3035025"/>
              <a:gd name="connsiteY74" fmla="*/ 630572 h 1770387"/>
              <a:gd name="connsiteX75" fmla="*/ 1196731 w 3035025"/>
              <a:gd name="connsiteY75" fmla="*/ 670938 h 1770387"/>
              <a:gd name="connsiteX76" fmla="*/ 1204351 w 3035025"/>
              <a:gd name="connsiteY76" fmla="*/ 685697 h 1770387"/>
              <a:gd name="connsiteX77" fmla="*/ 1239502 w 3035025"/>
              <a:gd name="connsiteY77" fmla="*/ 698992 h 1770387"/>
              <a:gd name="connsiteX78" fmla="*/ 1299972 w 3035025"/>
              <a:gd name="connsiteY78" fmla="*/ 692835 h 1770387"/>
              <a:gd name="connsiteX79" fmla="*/ 1234831 w 3035025"/>
              <a:gd name="connsiteY79" fmla="*/ 823338 h 1770387"/>
              <a:gd name="connsiteX80" fmla="*/ 1250011 w 3035025"/>
              <a:gd name="connsiteY80" fmla="*/ 824912 h 1770387"/>
              <a:gd name="connsiteX81" fmla="*/ 1277602 w 3035025"/>
              <a:gd name="connsiteY81" fmla="*/ 822215 h 1770387"/>
              <a:gd name="connsiteX82" fmla="*/ 1380347 w 3035025"/>
              <a:gd name="connsiteY82" fmla="*/ 846538 h 1770387"/>
              <a:gd name="connsiteX83" fmla="*/ 1425331 w 3035025"/>
              <a:gd name="connsiteY83" fmla="*/ 823338 h 1770387"/>
              <a:gd name="connsiteX84" fmla="*/ 1476212 w 3035025"/>
              <a:gd name="connsiteY84" fmla="*/ 719746 h 1770387"/>
              <a:gd name="connsiteX85" fmla="*/ 1517016 w 3035025"/>
              <a:gd name="connsiteY85" fmla="*/ 667709 h 1770387"/>
              <a:gd name="connsiteX86" fmla="*/ 1580190 w 3035025"/>
              <a:gd name="connsiteY86" fmla="*/ 664300 h 1770387"/>
              <a:gd name="connsiteX87" fmla="*/ 1641639 w 3035025"/>
              <a:gd name="connsiteY87" fmla="*/ 601877 h 1770387"/>
              <a:gd name="connsiteX88" fmla="*/ 1665454 w 3035025"/>
              <a:gd name="connsiteY88" fmla="*/ 365861 h 1770387"/>
              <a:gd name="connsiteX89" fmla="*/ 1633497 w 3035025"/>
              <a:gd name="connsiteY89" fmla="*/ 297782 h 1770387"/>
              <a:gd name="connsiteX90" fmla="*/ 1619516 w 3035025"/>
              <a:gd name="connsiteY90" fmla="*/ 256691 h 1770387"/>
              <a:gd name="connsiteX91" fmla="*/ 1594165 w 3035025"/>
              <a:gd name="connsiteY91" fmla="*/ 233594 h 1770387"/>
              <a:gd name="connsiteX92" fmla="*/ 1589036 w 3035025"/>
              <a:gd name="connsiteY92" fmla="*/ 164289 h 1770387"/>
              <a:gd name="connsiteX93" fmla="*/ 1608211 w 3035025"/>
              <a:gd name="connsiteY93" fmla="*/ 137538 h 1770387"/>
              <a:gd name="connsiteX94" fmla="*/ 1577731 w 3035025"/>
              <a:gd name="connsiteY94" fmla="*/ 84198 h 1770387"/>
              <a:gd name="connsiteX95" fmla="*/ 1585351 w 3035025"/>
              <a:gd name="connsiteY95" fmla="*/ 61338 h 1770387"/>
              <a:gd name="connsiteX96" fmla="*/ 1608211 w 3035025"/>
              <a:gd name="connsiteY96" fmla="*/ 68958 h 1770387"/>
              <a:gd name="connsiteX97" fmla="*/ 1562976 w 3035025"/>
              <a:gd name="connsiteY97" fmla="*/ 52916 h 1770387"/>
              <a:gd name="connsiteX98" fmla="*/ 1590508 w 3035025"/>
              <a:gd name="connsiteY98" fmla="*/ 14495 h 1770387"/>
              <a:gd name="connsiteX99" fmla="*/ 1654176 w 3035025"/>
              <a:gd name="connsiteY99" fmla="*/ 43171 h 1770387"/>
              <a:gd name="connsiteX100" fmla="*/ 1760611 w 3035025"/>
              <a:gd name="connsiteY100" fmla="*/ 378 h 1770387"/>
              <a:gd name="connsiteX101" fmla="*/ 1768231 w 3035025"/>
              <a:gd name="connsiteY101" fmla="*/ 23238 h 1770387"/>
              <a:gd name="connsiteX102" fmla="*/ 1791091 w 3035025"/>
              <a:gd name="connsiteY102" fmla="*/ 46098 h 1770387"/>
              <a:gd name="connsiteX103" fmla="*/ 1806331 w 3035025"/>
              <a:gd name="connsiteY103" fmla="*/ 68958 h 1770387"/>
              <a:gd name="connsiteX104" fmla="*/ 1829191 w 3035025"/>
              <a:gd name="connsiteY104" fmla="*/ 76578 h 1770387"/>
              <a:gd name="connsiteX105" fmla="*/ 1882531 w 3035025"/>
              <a:gd name="connsiteY105" fmla="*/ 99438 h 1770387"/>
              <a:gd name="connsiteX106" fmla="*/ 1905391 w 3035025"/>
              <a:gd name="connsiteY106" fmla="*/ 114678 h 1770387"/>
              <a:gd name="connsiteX107" fmla="*/ 1928251 w 3035025"/>
              <a:gd name="connsiteY107" fmla="*/ 122298 h 1770387"/>
              <a:gd name="connsiteX108" fmla="*/ 2233051 w 3035025"/>
              <a:gd name="connsiteY108" fmla="*/ 145158 h 1770387"/>
              <a:gd name="connsiteX109" fmla="*/ 2278771 w 3035025"/>
              <a:gd name="connsiteY109" fmla="*/ 183258 h 1770387"/>
              <a:gd name="connsiteX110" fmla="*/ 2301631 w 3035025"/>
              <a:gd name="connsiteY110" fmla="*/ 190878 h 1770387"/>
              <a:gd name="connsiteX111" fmla="*/ 2324491 w 3035025"/>
              <a:gd name="connsiteY111" fmla="*/ 213738 h 1770387"/>
              <a:gd name="connsiteX112" fmla="*/ 2332111 w 3035025"/>
              <a:gd name="connsiteY112" fmla="*/ 244218 h 1770387"/>
              <a:gd name="connsiteX113" fmla="*/ 2374392 w 3035025"/>
              <a:gd name="connsiteY113" fmla="*/ 270486 h 1770387"/>
              <a:gd name="connsiteX114" fmla="*/ 2416673 w 3035025"/>
              <a:gd name="connsiteY114" fmla="*/ 304697 h 1770387"/>
              <a:gd name="connsiteX115" fmla="*/ 2454550 w 3035025"/>
              <a:gd name="connsiteY115" fmla="*/ 332795 h 1770387"/>
              <a:gd name="connsiteX116" fmla="*/ 2485749 w 3035025"/>
              <a:gd name="connsiteY116" fmla="*/ 376024 h 1770387"/>
              <a:gd name="connsiteX117" fmla="*/ 2499512 w 3035025"/>
              <a:gd name="connsiteY117" fmla="*/ 450279 h 1770387"/>
              <a:gd name="connsiteX118" fmla="*/ 2524333 w 3035025"/>
              <a:gd name="connsiteY118" fmla="*/ 493572 h 1770387"/>
              <a:gd name="connsiteX119" fmla="*/ 2537851 w 3035025"/>
              <a:gd name="connsiteY119" fmla="*/ 510918 h 1770387"/>
              <a:gd name="connsiteX120" fmla="*/ 2560711 w 3035025"/>
              <a:gd name="connsiteY120" fmla="*/ 518538 h 1770387"/>
              <a:gd name="connsiteX121" fmla="*/ 2591191 w 3035025"/>
              <a:gd name="connsiteY121" fmla="*/ 564258 h 1770387"/>
              <a:gd name="connsiteX122" fmla="*/ 2583571 w 3035025"/>
              <a:gd name="connsiteY122" fmla="*/ 587118 h 1770387"/>
              <a:gd name="connsiteX123" fmla="*/ 2590701 w 3035025"/>
              <a:gd name="connsiteY123" fmla="*/ 632678 h 1770387"/>
              <a:gd name="connsiteX124" fmla="*/ 2646749 w 3035025"/>
              <a:gd name="connsiteY124" fmla="*/ 715355 h 1770387"/>
              <a:gd name="connsiteX125" fmla="*/ 2678952 w 3035025"/>
              <a:gd name="connsiteY125" fmla="*/ 804047 h 1770387"/>
              <a:gd name="connsiteX126" fmla="*/ 2772856 w 3035025"/>
              <a:gd name="connsiteY126" fmla="*/ 935192 h 1770387"/>
              <a:gd name="connsiteX127" fmla="*/ 2714839 w 3035025"/>
              <a:gd name="connsiteY127" fmla="*/ 922559 h 1770387"/>
              <a:gd name="connsiteX128" fmla="*/ 2776043 w 3035025"/>
              <a:gd name="connsiteY128" fmla="*/ 972990 h 1770387"/>
              <a:gd name="connsiteX129" fmla="*/ 2717291 w 3035025"/>
              <a:gd name="connsiteY129" fmla="*/ 1061986 h 1770387"/>
              <a:gd name="connsiteX130" fmla="*/ 2701562 w 3035025"/>
              <a:gd name="connsiteY130" fmla="*/ 1113059 h 1770387"/>
              <a:gd name="connsiteX131" fmla="*/ 2737945 w 3035025"/>
              <a:gd name="connsiteY131" fmla="*/ 1240794 h 1770387"/>
              <a:gd name="connsiteX132" fmla="*/ 2852785 w 3035025"/>
              <a:gd name="connsiteY132" fmla="*/ 1353983 h 1770387"/>
              <a:gd name="connsiteX133" fmla="*/ 3030230 w 3035025"/>
              <a:gd name="connsiteY133" fmla="*/ 1581371 h 1770387"/>
              <a:gd name="connsiteX134" fmla="*/ 2644531 w 3035025"/>
              <a:gd name="connsiteY134" fmla="*/ 1333878 h 1770387"/>
              <a:gd name="connsiteX135" fmla="*/ 2652151 w 3035025"/>
              <a:gd name="connsiteY135" fmla="*/ 1356738 h 1770387"/>
              <a:gd name="connsiteX136" fmla="*/ 2690251 w 3035025"/>
              <a:gd name="connsiteY136" fmla="*/ 1440558 h 1770387"/>
              <a:gd name="connsiteX137" fmla="*/ 2766451 w 3035025"/>
              <a:gd name="connsiteY137" fmla="*/ 1539618 h 1770387"/>
              <a:gd name="connsiteX138" fmla="*/ 2865511 w 3035025"/>
              <a:gd name="connsiteY138" fmla="*/ 1653918 h 1770387"/>
              <a:gd name="connsiteX139" fmla="*/ 2880751 w 3035025"/>
              <a:gd name="connsiteY139" fmla="*/ 1676778 h 1770387"/>
              <a:gd name="connsiteX140" fmla="*/ 2926471 w 3035025"/>
              <a:gd name="connsiteY140" fmla="*/ 1722498 h 1770387"/>
              <a:gd name="connsiteX141" fmla="*/ 2949331 w 3035025"/>
              <a:gd name="connsiteY141" fmla="*/ 1768218 h 1770387"/>
              <a:gd name="connsiteX0" fmla="*/ 2949331 w 3034732"/>
              <a:gd name="connsiteY0" fmla="*/ 1768218 h 1770387"/>
              <a:gd name="connsiteX1" fmla="*/ 2354971 w 3034732"/>
              <a:gd name="connsiteY1" fmla="*/ 1760598 h 1770387"/>
              <a:gd name="connsiteX2" fmla="*/ 2324491 w 3034732"/>
              <a:gd name="connsiteY2" fmla="*/ 1752978 h 1770387"/>
              <a:gd name="connsiteX3" fmla="*/ 1806331 w 3034732"/>
              <a:gd name="connsiteY3" fmla="*/ 1745358 h 1770387"/>
              <a:gd name="connsiteX4" fmla="*/ 1387231 w 3034732"/>
              <a:gd name="connsiteY4" fmla="*/ 1737738 h 1770387"/>
              <a:gd name="connsiteX5" fmla="*/ 1211971 w 3034732"/>
              <a:gd name="connsiteY5" fmla="*/ 1722498 h 1770387"/>
              <a:gd name="connsiteX6" fmla="*/ 808111 w 3034732"/>
              <a:gd name="connsiteY6" fmla="*/ 1730118 h 1770387"/>
              <a:gd name="connsiteX7" fmla="*/ 777631 w 3034732"/>
              <a:gd name="connsiteY7" fmla="*/ 1737738 h 1770387"/>
              <a:gd name="connsiteX8" fmla="*/ 716671 w 3034732"/>
              <a:gd name="connsiteY8" fmla="*/ 1745358 h 1770387"/>
              <a:gd name="connsiteX9" fmla="*/ 678571 w 3034732"/>
              <a:gd name="connsiteY9" fmla="*/ 1752978 h 1770387"/>
              <a:gd name="connsiteX10" fmla="*/ 274711 w 3034732"/>
              <a:gd name="connsiteY10" fmla="*/ 1745358 h 1770387"/>
              <a:gd name="connsiteX11" fmla="*/ 251851 w 3034732"/>
              <a:gd name="connsiteY11" fmla="*/ 1737738 h 1770387"/>
              <a:gd name="connsiteX12" fmla="*/ 198511 w 3034732"/>
              <a:gd name="connsiteY12" fmla="*/ 1722498 h 1770387"/>
              <a:gd name="connsiteX13" fmla="*/ 61351 w 3034732"/>
              <a:gd name="connsiteY13" fmla="*/ 1714878 h 1770387"/>
              <a:gd name="connsiteX14" fmla="*/ 391 w 3034732"/>
              <a:gd name="connsiteY14" fmla="*/ 1699638 h 1770387"/>
              <a:gd name="connsiteX15" fmla="*/ 15631 w 3034732"/>
              <a:gd name="connsiteY15" fmla="*/ 1646298 h 1770387"/>
              <a:gd name="connsiteX16" fmla="*/ 46111 w 3034732"/>
              <a:gd name="connsiteY16" fmla="*/ 1600578 h 1770387"/>
              <a:gd name="connsiteX17" fmla="*/ 61351 w 3034732"/>
              <a:gd name="connsiteY17" fmla="*/ 1577718 h 1770387"/>
              <a:gd name="connsiteX18" fmla="*/ 68971 w 3034732"/>
              <a:gd name="connsiteY18" fmla="*/ 1554858 h 1770387"/>
              <a:gd name="connsiteX19" fmla="*/ 61351 w 3034732"/>
              <a:gd name="connsiteY19" fmla="*/ 1486278 h 1770387"/>
              <a:gd name="connsiteX20" fmla="*/ 68971 w 3034732"/>
              <a:gd name="connsiteY20" fmla="*/ 1455798 h 1770387"/>
              <a:gd name="connsiteX21" fmla="*/ 84211 w 3034732"/>
              <a:gd name="connsiteY21" fmla="*/ 1432938 h 1770387"/>
              <a:gd name="connsiteX22" fmla="*/ 99451 w 3034732"/>
              <a:gd name="connsiteY22" fmla="*/ 1356738 h 1770387"/>
              <a:gd name="connsiteX23" fmla="*/ 107071 w 3034732"/>
              <a:gd name="connsiteY23" fmla="*/ 1333878 h 1770387"/>
              <a:gd name="connsiteX24" fmla="*/ 122311 w 3034732"/>
              <a:gd name="connsiteY24" fmla="*/ 1311018 h 1770387"/>
              <a:gd name="connsiteX25" fmla="*/ 168031 w 3034732"/>
              <a:gd name="connsiteY25" fmla="*/ 1280538 h 1770387"/>
              <a:gd name="connsiteX26" fmla="*/ 221371 w 3034732"/>
              <a:gd name="connsiteY26" fmla="*/ 1272918 h 1770387"/>
              <a:gd name="connsiteX27" fmla="*/ 244231 w 3034732"/>
              <a:gd name="connsiteY27" fmla="*/ 1265298 h 1770387"/>
              <a:gd name="connsiteX28" fmla="*/ 289951 w 3034732"/>
              <a:gd name="connsiteY28" fmla="*/ 1227198 h 1770387"/>
              <a:gd name="connsiteX29" fmla="*/ 305191 w 3034732"/>
              <a:gd name="connsiteY29" fmla="*/ 1204338 h 1770387"/>
              <a:gd name="connsiteX30" fmla="*/ 328051 w 3034732"/>
              <a:gd name="connsiteY30" fmla="*/ 1181478 h 1770387"/>
              <a:gd name="connsiteX31" fmla="*/ 343291 w 3034732"/>
              <a:gd name="connsiteY31" fmla="*/ 1158618 h 1770387"/>
              <a:gd name="connsiteX32" fmla="*/ 389011 w 3034732"/>
              <a:gd name="connsiteY32" fmla="*/ 1135758 h 1770387"/>
              <a:gd name="connsiteX33" fmla="*/ 442351 w 3034732"/>
              <a:gd name="connsiteY33" fmla="*/ 1097658 h 1770387"/>
              <a:gd name="connsiteX34" fmla="*/ 449971 w 3034732"/>
              <a:gd name="connsiteY34" fmla="*/ 1074798 h 1770387"/>
              <a:gd name="connsiteX35" fmla="*/ 488071 w 3034732"/>
              <a:gd name="connsiteY35" fmla="*/ 1029078 h 1770387"/>
              <a:gd name="connsiteX36" fmla="*/ 503311 w 3034732"/>
              <a:gd name="connsiteY36" fmla="*/ 914778 h 1770387"/>
              <a:gd name="connsiteX37" fmla="*/ 510931 w 3034732"/>
              <a:gd name="connsiteY37" fmla="*/ 891918 h 1770387"/>
              <a:gd name="connsiteX38" fmla="*/ 549031 w 3034732"/>
              <a:gd name="connsiteY38" fmla="*/ 876678 h 1770387"/>
              <a:gd name="connsiteX39" fmla="*/ 602371 w 3034732"/>
              <a:gd name="connsiteY39" fmla="*/ 884298 h 1770387"/>
              <a:gd name="connsiteX40" fmla="*/ 617611 w 3034732"/>
              <a:gd name="connsiteY40" fmla="*/ 907158 h 1770387"/>
              <a:gd name="connsiteX41" fmla="*/ 619824 w 3034732"/>
              <a:gd name="connsiteY41" fmla="*/ 970885 h 1770387"/>
              <a:gd name="connsiteX42" fmla="*/ 652762 w 3034732"/>
              <a:gd name="connsiteY42" fmla="*/ 952416 h 1770387"/>
              <a:gd name="connsiteX43" fmla="*/ 679307 w 3034732"/>
              <a:gd name="connsiteY43" fmla="*/ 944135 h 1770387"/>
              <a:gd name="connsiteX44" fmla="*/ 693811 w 3034732"/>
              <a:gd name="connsiteY44" fmla="*/ 869058 h 1770387"/>
              <a:gd name="connsiteX45" fmla="*/ 687074 w 3034732"/>
              <a:gd name="connsiteY45" fmla="*/ 830747 h 1770387"/>
              <a:gd name="connsiteX46" fmla="*/ 752068 w 3034732"/>
              <a:gd name="connsiteY46" fmla="*/ 754777 h 1770387"/>
              <a:gd name="connsiteX47" fmla="*/ 747151 w 3034732"/>
              <a:gd name="connsiteY47" fmla="*/ 869058 h 1770387"/>
              <a:gd name="connsiteX48" fmla="*/ 775570 w 3034732"/>
              <a:gd name="connsiteY48" fmla="*/ 885211 h 1770387"/>
              <a:gd name="connsiteX49" fmla="*/ 808111 w 3034732"/>
              <a:gd name="connsiteY49" fmla="*/ 884298 h 1770387"/>
              <a:gd name="connsiteX50" fmla="*/ 830971 w 3034732"/>
              <a:gd name="connsiteY50" fmla="*/ 815718 h 1770387"/>
              <a:gd name="connsiteX51" fmla="*/ 853831 w 3034732"/>
              <a:gd name="connsiteY51" fmla="*/ 800478 h 1770387"/>
              <a:gd name="connsiteX52" fmla="*/ 832109 w 3034732"/>
              <a:gd name="connsiteY52" fmla="*/ 591498 h 1770387"/>
              <a:gd name="connsiteX53" fmla="*/ 853831 w 3034732"/>
              <a:gd name="connsiteY53" fmla="*/ 541398 h 1770387"/>
              <a:gd name="connsiteX54" fmla="*/ 876691 w 3034732"/>
              <a:gd name="connsiteY54" fmla="*/ 533778 h 1770387"/>
              <a:gd name="connsiteX55" fmla="*/ 914791 w 3034732"/>
              <a:gd name="connsiteY55" fmla="*/ 541398 h 1770387"/>
              <a:gd name="connsiteX56" fmla="*/ 907171 w 3034732"/>
              <a:gd name="connsiteY56" fmla="*/ 587118 h 1770387"/>
              <a:gd name="connsiteX57" fmla="*/ 909138 w 3034732"/>
              <a:gd name="connsiteY57" fmla="*/ 636568 h 1770387"/>
              <a:gd name="connsiteX58" fmla="*/ 906435 w 3034732"/>
              <a:gd name="connsiteY58" fmla="*/ 688284 h 1770387"/>
              <a:gd name="connsiteX59" fmla="*/ 898815 w 3034732"/>
              <a:gd name="connsiteY59" fmla="*/ 754116 h 1770387"/>
              <a:gd name="connsiteX60" fmla="*/ 878904 w 3034732"/>
              <a:gd name="connsiteY60" fmla="*/ 811988 h 1770387"/>
              <a:gd name="connsiteX61" fmla="*/ 891440 w 3034732"/>
              <a:gd name="connsiteY61" fmla="*/ 920954 h 1770387"/>
              <a:gd name="connsiteX62" fmla="*/ 930025 w 3034732"/>
              <a:gd name="connsiteY62" fmla="*/ 912672 h 1770387"/>
              <a:gd name="connsiteX63" fmla="*/ 937651 w 3034732"/>
              <a:gd name="connsiteY63" fmla="*/ 891918 h 1770387"/>
              <a:gd name="connsiteX64" fmla="*/ 930031 w 3034732"/>
              <a:gd name="connsiteY64" fmla="*/ 869058 h 1770387"/>
              <a:gd name="connsiteX65" fmla="*/ 977223 w 3034732"/>
              <a:gd name="connsiteY65" fmla="*/ 803405 h 1770387"/>
              <a:gd name="connsiteX66" fmla="*/ 1049984 w 3034732"/>
              <a:gd name="connsiteY66" fmla="*/ 839881 h 1770387"/>
              <a:gd name="connsiteX67" fmla="*/ 1096684 w 3034732"/>
              <a:gd name="connsiteY67" fmla="*/ 831298 h 1770387"/>
              <a:gd name="connsiteX68" fmla="*/ 1129132 w 3034732"/>
              <a:gd name="connsiteY68" fmla="*/ 805992 h 1770387"/>
              <a:gd name="connsiteX69" fmla="*/ 1143391 w 3034732"/>
              <a:gd name="connsiteY69" fmla="*/ 792858 h 1770387"/>
              <a:gd name="connsiteX70" fmla="*/ 1135771 w 3034732"/>
              <a:gd name="connsiteY70" fmla="*/ 731898 h 1770387"/>
              <a:gd name="connsiteX71" fmla="*/ 1108485 w 3034732"/>
              <a:gd name="connsiteY71" fmla="*/ 681966 h 1770387"/>
              <a:gd name="connsiteX72" fmla="*/ 1136931 w 3034732"/>
              <a:gd name="connsiteY72" fmla="*/ 511747 h 1770387"/>
              <a:gd name="connsiteX73" fmla="*/ 1158631 w 3034732"/>
              <a:gd name="connsiteY73" fmla="*/ 465557 h 1770387"/>
              <a:gd name="connsiteX74" fmla="*/ 1159366 w 3034732"/>
              <a:gd name="connsiteY74" fmla="*/ 630572 h 1770387"/>
              <a:gd name="connsiteX75" fmla="*/ 1196731 w 3034732"/>
              <a:gd name="connsiteY75" fmla="*/ 670938 h 1770387"/>
              <a:gd name="connsiteX76" fmla="*/ 1204351 w 3034732"/>
              <a:gd name="connsiteY76" fmla="*/ 685697 h 1770387"/>
              <a:gd name="connsiteX77" fmla="*/ 1239502 w 3034732"/>
              <a:gd name="connsiteY77" fmla="*/ 698992 h 1770387"/>
              <a:gd name="connsiteX78" fmla="*/ 1299972 w 3034732"/>
              <a:gd name="connsiteY78" fmla="*/ 692835 h 1770387"/>
              <a:gd name="connsiteX79" fmla="*/ 1234831 w 3034732"/>
              <a:gd name="connsiteY79" fmla="*/ 823338 h 1770387"/>
              <a:gd name="connsiteX80" fmla="*/ 1250011 w 3034732"/>
              <a:gd name="connsiteY80" fmla="*/ 824912 h 1770387"/>
              <a:gd name="connsiteX81" fmla="*/ 1277602 w 3034732"/>
              <a:gd name="connsiteY81" fmla="*/ 822215 h 1770387"/>
              <a:gd name="connsiteX82" fmla="*/ 1380347 w 3034732"/>
              <a:gd name="connsiteY82" fmla="*/ 846538 h 1770387"/>
              <a:gd name="connsiteX83" fmla="*/ 1425331 w 3034732"/>
              <a:gd name="connsiteY83" fmla="*/ 823338 h 1770387"/>
              <a:gd name="connsiteX84" fmla="*/ 1476212 w 3034732"/>
              <a:gd name="connsiteY84" fmla="*/ 719746 h 1770387"/>
              <a:gd name="connsiteX85" fmla="*/ 1517016 w 3034732"/>
              <a:gd name="connsiteY85" fmla="*/ 667709 h 1770387"/>
              <a:gd name="connsiteX86" fmla="*/ 1580190 w 3034732"/>
              <a:gd name="connsiteY86" fmla="*/ 664300 h 1770387"/>
              <a:gd name="connsiteX87" fmla="*/ 1641639 w 3034732"/>
              <a:gd name="connsiteY87" fmla="*/ 601877 h 1770387"/>
              <a:gd name="connsiteX88" fmla="*/ 1665454 w 3034732"/>
              <a:gd name="connsiteY88" fmla="*/ 365861 h 1770387"/>
              <a:gd name="connsiteX89" fmla="*/ 1633497 w 3034732"/>
              <a:gd name="connsiteY89" fmla="*/ 297782 h 1770387"/>
              <a:gd name="connsiteX90" fmla="*/ 1619516 w 3034732"/>
              <a:gd name="connsiteY90" fmla="*/ 256691 h 1770387"/>
              <a:gd name="connsiteX91" fmla="*/ 1594165 w 3034732"/>
              <a:gd name="connsiteY91" fmla="*/ 233594 h 1770387"/>
              <a:gd name="connsiteX92" fmla="*/ 1589036 w 3034732"/>
              <a:gd name="connsiteY92" fmla="*/ 164289 h 1770387"/>
              <a:gd name="connsiteX93" fmla="*/ 1608211 w 3034732"/>
              <a:gd name="connsiteY93" fmla="*/ 137538 h 1770387"/>
              <a:gd name="connsiteX94" fmla="*/ 1577731 w 3034732"/>
              <a:gd name="connsiteY94" fmla="*/ 84198 h 1770387"/>
              <a:gd name="connsiteX95" fmla="*/ 1585351 w 3034732"/>
              <a:gd name="connsiteY95" fmla="*/ 61338 h 1770387"/>
              <a:gd name="connsiteX96" fmla="*/ 1608211 w 3034732"/>
              <a:gd name="connsiteY96" fmla="*/ 68958 h 1770387"/>
              <a:gd name="connsiteX97" fmla="*/ 1562976 w 3034732"/>
              <a:gd name="connsiteY97" fmla="*/ 52916 h 1770387"/>
              <a:gd name="connsiteX98" fmla="*/ 1590508 w 3034732"/>
              <a:gd name="connsiteY98" fmla="*/ 14495 h 1770387"/>
              <a:gd name="connsiteX99" fmla="*/ 1654176 w 3034732"/>
              <a:gd name="connsiteY99" fmla="*/ 43171 h 1770387"/>
              <a:gd name="connsiteX100" fmla="*/ 1760611 w 3034732"/>
              <a:gd name="connsiteY100" fmla="*/ 378 h 1770387"/>
              <a:gd name="connsiteX101" fmla="*/ 1768231 w 3034732"/>
              <a:gd name="connsiteY101" fmla="*/ 23238 h 1770387"/>
              <a:gd name="connsiteX102" fmla="*/ 1791091 w 3034732"/>
              <a:gd name="connsiteY102" fmla="*/ 46098 h 1770387"/>
              <a:gd name="connsiteX103" fmla="*/ 1806331 w 3034732"/>
              <a:gd name="connsiteY103" fmla="*/ 68958 h 1770387"/>
              <a:gd name="connsiteX104" fmla="*/ 1829191 w 3034732"/>
              <a:gd name="connsiteY104" fmla="*/ 76578 h 1770387"/>
              <a:gd name="connsiteX105" fmla="*/ 1882531 w 3034732"/>
              <a:gd name="connsiteY105" fmla="*/ 99438 h 1770387"/>
              <a:gd name="connsiteX106" fmla="*/ 1905391 w 3034732"/>
              <a:gd name="connsiteY106" fmla="*/ 114678 h 1770387"/>
              <a:gd name="connsiteX107" fmla="*/ 1928251 w 3034732"/>
              <a:gd name="connsiteY107" fmla="*/ 122298 h 1770387"/>
              <a:gd name="connsiteX108" fmla="*/ 2233051 w 3034732"/>
              <a:gd name="connsiteY108" fmla="*/ 145158 h 1770387"/>
              <a:gd name="connsiteX109" fmla="*/ 2278771 w 3034732"/>
              <a:gd name="connsiteY109" fmla="*/ 183258 h 1770387"/>
              <a:gd name="connsiteX110" fmla="*/ 2301631 w 3034732"/>
              <a:gd name="connsiteY110" fmla="*/ 190878 h 1770387"/>
              <a:gd name="connsiteX111" fmla="*/ 2324491 w 3034732"/>
              <a:gd name="connsiteY111" fmla="*/ 213738 h 1770387"/>
              <a:gd name="connsiteX112" fmla="*/ 2332111 w 3034732"/>
              <a:gd name="connsiteY112" fmla="*/ 244218 h 1770387"/>
              <a:gd name="connsiteX113" fmla="*/ 2374392 w 3034732"/>
              <a:gd name="connsiteY113" fmla="*/ 270486 h 1770387"/>
              <a:gd name="connsiteX114" fmla="*/ 2416673 w 3034732"/>
              <a:gd name="connsiteY114" fmla="*/ 304697 h 1770387"/>
              <a:gd name="connsiteX115" fmla="*/ 2454550 w 3034732"/>
              <a:gd name="connsiteY115" fmla="*/ 332795 h 1770387"/>
              <a:gd name="connsiteX116" fmla="*/ 2485749 w 3034732"/>
              <a:gd name="connsiteY116" fmla="*/ 376024 h 1770387"/>
              <a:gd name="connsiteX117" fmla="*/ 2499512 w 3034732"/>
              <a:gd name="connsiteY117" fmla="*/ 450279 h 1770387"/>
              <a:gd name="connsiteX118" fmla="*/ 2524333 w 3034732"/>
              <a:gd name="connsiteY118" fmla="*/ 493572 h 1770387"/>
              <a:gd name="connsiteX119" fmla="*/ 2537851 w 3034732"/>
              <a:gd name="connsiteY119" fmla="*/ 510918 h 1770387"/>
              <a:gd name="connsiteX120" fmla="*/ 2560711 w 3034732"/>
              <a:gd name="connsiteY120" fmla="*/ 518538 h 1770387"/>
              <a:gd name="connsiteX121" fmla="*/ 2591191 w 3034732"/>
              <a:gd name="connsiteY121" fmla="*/ 564258 h 1770387"/>
              <a:gd name="connsiteX122" fmla="*/ 2583571 w 3034732"/>
              <a:gd name="connsiteY122" fmla="*/ 587118 h 1770387"/>
              <a:gd name="connsiteX123" fmla="*/ 2590701 w 3034732"/>
              <a:gd name="connsiteY123" fmla="*/ 632678 h 1770387"/>
              <a:gd name="connsiteX124" fmla="*/ 2646749 w 3034732"/>
              <a:gd name="connsiteY124" fmla="*/ 715355 h 1770387"/>
              <a:gd name="connsiteX125" fmla="*/ 2678952 w 3034732"/>
              <a:gd name="connsiteY125" fmla="*/ 804047 h 1770387"/>
              <a:gd name="connsiteX126" fmla="*/ 2772856 w 3034732"/>
              <a:gd name="connsiteY126" fmla="*/ 935192 h 1770387"/>
              <a:gd name="connsiteX127" fmla="*/ 2714839 w 3034732"/>
              <a:gd name="connsiteY127" fmla="*/ 922559 h 1770387"/>
              <a:gd name="connsiteX128" fmla="*/ 2776043 w 3034732"/>
              <a:gd name="connsiteY128" fmla="*/ 972990 h 1770387"/>
              <a:gd name="connsiteX129" fmla="*/ 2717291 w 3034732"/>
              <a:gd name="connsiteY129" fmla="*/ 1061986 h 1770387"/>
              <a:gd name="connsiteX130" fmla="*/ 2701562 w 3034732"/>
              <a:gd name="connsiteY130" fmla="*/ 1113059 h 1770387"/>
              <a:gd name="connsiteX131" fmla="*/ 2737945 w 3034732"/>
              <a:gd name="connsiteY131" fmla="*/ 1240794 h 1770387"/>
              <a:gd name="connsiteX132" fmla="*/ 2852785 w 3034732"/>
              <a:gd name="connsiteY132" fmla="*/ 1353983 h 1770387"/>
              <a:gd name="connsiteX133" fmla="*/ 3030230 w 3034732"/>
              <a:gd name="connsiteY133" fmla="*/ 1581371 h 1770387"/>
              <a:gd name="connsiteX134" fmla="*/ 2652151 w 3034732"/>
              <a:gd name="connsiteY134" fmla="*/ 1356738 h 1770387"/>
              <a:gd name="connsiteX135" fmla="*/ 2690251 w 3034732"/>
              <a:gd name="connsiteY135" fmla="*/ 1440558 h 1770387"/>
              <a:gd name="connsiteX136" fmla="*/ 2766451 w 3034732"/>
              <a:gd name="connsiteY136" fmla="*/ 1539618 h 1770387"/>
              <a:gd name="connsiteX137" fmla="*/ 2865511 w 3034732"/>
              <a:gd name="connsiteY137" fmla="*/ 1653918 h 1770387"/>
              <a:gd name="connsiteX138" fmla="*/ 2880751 w 3034732"/>
              <a:gd name="connsiteY138" fmla="*/ 1676778 h 1770387"/>
              <a:gd name="connsiteX139" fmla="*/ 2926471 w 3034732"/>
              <a:gd name="connsiteY139" fmla="*/ 1722498 h 1770387"/>
              <a:gd name="connsiteX140" fmla="*/ 2949331 w 3034732"/>
              <a:gd name="connsiteY140" fmla="*/ 1768218 h 1770387"/>
              <a:gd name="connsiteX0" fmla="*/ 2949331 w 3034732"/>
              <a:gd name="connsiteY0" fmla="*/ 1768218 h 1770387"/>
              <a:gd name="connsiteX1" fmla="*/ 2354971 w 3034732"/>
              <a:gd name="connsiteY1" fmla="*/ 1760598 h 1770387"/>
              <a:gd name="connsiteX2" fmla="*/ 2324491 w 3034732"/>
              <a:gd name="connsiteY2" fmla="*/ 1752978 h 1770387"/>
              <a:gd name="connsiteX3" fmla="*/ 1806331 w 3034732"/>
              <a:gd name="connsiteY3" fmla="*/ 1745358 h 1770387"/>
              <a:gd name="connsiteX4" fmla="*/ 1387231 w 3034732"/>
              <a:gd name="connsiteY4" fmla="*/ 1737738 h 1770387"/>
              <a:gd name="connsiteX5" fmla="*/ 1211971 w 3034732"/>
              <a:gd name="connsiteY5" fmla="*/ 1722498 h 1770387"/>
              <a:gd name="connsiteX6" fmla="*/ 808111 w 3034732"/>
              <a:gd name="connsiteY6" fmla="*/ 1730118 h 1770387"/>
              <a:gd name="connsiteX7" fmla="*/ 777631 w 3034732"/>
              <a:gd name="connsiteY7" fmla="*/ 1737738 h 1770387"/>
              <a:gd name="connsiteX8" fmla="*/ 716671 w 3034732"/>
              <a:gd name="connsiteY8" fmla="*/ 1745358 h 1770387"/>
              <a:gd name="connsiteX9" fmla="*/ 678571 w 3034732"/>
              <a:gd name="connsiteY9" fmla="*/ 1752978 h 1770387"/>
              <a:gd name="connsiteX10" fmla="*/ 274711 w 3034732"/>
              <a:gd name="connsiteY10" fmla="*/ 1745358 h 1770387"/>
              <a:gd name="connsiteX11" fmla="*/ 251851 w 3034732"/>
              <a:gd name="connsiteY11" fmla="*/ 1737738 h 1770387"/>
              <a:gd name="connsiteX12" fmla="*/ 198511 w 3034732"/>
              <a:gd name="connsiteY12" fmla="*/ 1722498 h 1770387"/>
              <a:gd name="connsiteX13" fmla="*/ 61351 w 3034732"/>
              <a:gd name="connsiteY13" fmla="*/ 1714878 h 1770387"/>
              <a:gd name="connsiteX14" fmla="*/ 391 w 3034732"/>
              <a:gd name="connsiteY14" fmla="*/ 1699638 h 1770387"/>
              <a:gd name="connsiteX15" fmla="*/ 15631 w 3034732"/>
              <a:gd name="connsiteY15" fmla="*/ 1646298 h 1770387"/>
              <a:gd name="connsiteX16" fmla="*/ 46111 w 3034732"/>
              <a:gd name="connsiteY16" fmla="*/ 1600578 h 1770387"/>
              <a:gd name="connsiteX17" fmla="*/ 61351 w 3034732"/>
              <a:gd name="connsiteY17" fmla="*/ 1577718 h 1770387"/>
              <a:gd name="connsiteX18" fmla="*/ 68971 w 3034732"/>
              <a:gd name="connsiteY18" fmla="*/ 1554858 h 1770387"/>
              <a:gd name="connsiteX19" fmla="*/ 61351 w 3034732"/>
              <a:gd name="connsiteY19" fmla="*/ 1486278 h 1770387"/>
              <a:gd name="connsiteX20" fmla="*/ 68971 w 3034732"/>
              <a:gd name="connsiteY20" fmla="*/ 1455798 h 1770387"/>
              <a:gd name="connsiteX21" fmla="*/ 84211 w 3034732"/>
              <a:gd name="connsiteY21" fmla="*/ 1432938 h 1770387"/>
              <a:gd name="connsiteX22" fmla="*/ 99451 w 3034732"/>
              <a:gd name="connsiteY22" fmla="*/ 1356738 h 1770387"/>
              <a:gd name="connsiteX23" fmla="*/ 107071 w 3034732"/>
              <a:gd name="connsiteY23" fmla="*/ 1333878 h 1770387"/>
              <a:gd name="connsiteX24" fmla="*/ 122311 w 3034732"/>
              <a:gd name="connsiteY24" fmla="*/ 1311018 h 1770387"/>
              <a:gd name="connsiteX25" fmla="*/ 168031 w 3034732"/>
              <a:gd name="connsiteY25" fmla="*/ 1280538 h 1770387"/>
              <a:gd name="connsiteX26" fmla="*/ 221371 w 3034732"/>
              <a:gd name="connsiteY26" fmla="*/ 1272918 h 1770387"/>
              <a:gd name="connsiteX27" fmla="*/ 244231 w 3034732"/>
              <a:gd name="connsiteY27" fmla="*/ 1265298 h 1770387"/>
              <a:gd name="connsiteX28" fmla="*/ 289951 w 3034732"/>
              <a:gd name="connsiteY28" fmla="*/ 1227198 h 1770387"/>
              <a:gd name="connsiteX29" fmla="*/ 305191 w 3034732"/>
              <a:gd name="connsiteY29" fmla="*/ 1204338 h 1770387"/>
              <a:gd name="connsiteX30" fmla="*/ 328051 w 3034732"/>
              <a:gd name="connsiteY30" fmla="*/ 1181478 h 1770387"/>
              <a:gd name="connsiteX31" fmla="*/ 343291 w 3034732"/>
              <a:gd name="connsiteY31" fmla="*/ 1158618 h 1770387"/>
              <a:gd name="connsiteX32" fmla="*/ 389011 w 3034732"/>
              <a:gd name="connsiteY32" fmla="*/ 1135758 h 1770387"/>
              <a:gd name="connsiteX33" fmla="*/ 442351 w 3034732"/>
              <a:gd name="connsiteY33" fmla="*/ 1097658 h 1770387"/>
              <a:gd name="connsiteX34" fmla="*/ 449971 w 3034732"/>
              <a:gd name="connsiteY34" fmla="*/ 1074798 h 1770387"/>
              <a:gd name="connsiteX35" fmla="*/ 488071 w 3034732"/>
              <a:gd name="connsiteY35" fmla="*/ 1029078 h 1770387"/>
              <a:gd name="connsiteX36" fmla="*/ 503311 w 3034732"/>
              <a:gd name="connsiteY36" fmla="*/ 914778 h 1770387"/>
              <a:gd name="connsiteX37" fmla="*/ 510931 w 3034732"/>
              <a:gd name="connsiteY37" fmla="*/ 891918 h 1770387"/>
              <a:gd name="connsiteX38" fmla="*/ 549031 w 3034732"/>
              <a:gd name="connsiteY38" fmla="*/ 876678 h 1770387"/>
              <a:gd name="connsiteX39" fmla="*/ 602371 w 3034732"/>
              <a:gd name="connsiteY39" fmla="*/ 884298 h 1770387"/>
              <a:gd name="connsiteX40" fmla="*/ 617611 w 3034732"/>
              <a:gd name="connsiteY40" fmla="*/ 907158 h 1770387"/>
              <a:gd name="connsiteX41" fmla="*/ 619824 w 3034732"/>
              <a:gd name="connsiteY41" fmla="*/ 970885 h 1770387"/>
              <a:gd name="connsiteX42" fmla="*/ 652762 w 3034732"/>
              <a:gd name="connsiteY42" fmla="*/ 952416 h 1770387"/>
              <a:gd name="connsiteX43" fmla="*/ 679307 w 3034732"/>
              <a:gd name="connsiteY43" fmla="*/ 944135 h 1770387"/>
              <a:gd name="connsiteX44" fmla="*/ 693811 w 3034732"/>
              <a:gd name="connsiteY44" fmla="*/ 869058 h 1770387"/>
              <a:gd name="connsiteX45" fmla="*/ 687074 w 3034732"/>
              <a:gd name="connsiteY45" fmla="*/ 830747 h 1770387"/>
              <a:gd name="connsiteX46" fmla="*/ 752068 w 3034732"/>
              <a:gd name="connsiteY46" fmla="*/ 754777 h 1770387"/>
              <a:gd name="connsiteX47" fmla="*/ 747151 w 3034732"/>
              <a:gd name="connsiteY47" fmla="*/ 869058 h 1770387"/>
              <a:gd name="connsiteX48" fmla="*/ 775570 w 3034732"/>
              <a:gd name="connsiteY48" fmla="*/ 885211 h 1770387"/>
              <a:gd name="connsiteX49" fmla="*/ 808111 w 3034732"/>
              <a:gd name="connsiteY49" fmla="*/ 884298 h 1770387"/>
              <a:gd name="connsiteX50" fmla="*/ 830971 w 3034732"/>
              <a:gd name="connsiteY50" fmla="*/ 815718 h 1770387"/>
              <a:gd name="connsiteX51" fmla="*/ 853831 w 3034732"/>
              <a:gd name="connsiteY51" fmla="*/ 800478 h 1770387"/>
              <a:gd name="connsiteX52" fmla="*/ 832109 w 3034732"/>
              <a:gd name="connsiteY52" fmla="*/ 591498 h 1770387"/>
              <a:gd name="connsiteX53" fmla="*/ 853831 w 3034732"/>
              <a:gd name="connsiteY53" fmla="*/ 541398 h 1770387"/>
              <a:gd name="connsiteX54" fmla="*/ 876691 w 3034732"/>
              <a:gd name="connsiteY54" fmla="*/ 533778 h 1770387"/>
              <a:gd name="connsiteX55" fmla="*/ 914791 w 3034732"/>
              <a:gd name="connsiteY55" fmla="*/ 541398 h 1770387"/>
              <a:gd name="connsiteX56" fmla="*/ 907171 w 3034732"/>
              <a:gd name="connsiteY56" fmla="*/ 587118 h 1770387"/>
              <a:gd name="connsiteX57" fmla="*/ 909138 w 3034732"/>
              <a:gd name="connsiteY57" fmla="*/ 636568 h 1770387"/>
              <a:gd name="connsiteX58" fmla="*/ 906435 w 3034732"/>
              <a:gd name="connsiteY58" fmla="*/ 688284 h 1770387"/>
              <a:gd name="connsiteX59" fmla="*/ 898815 w 3034732"/>
              <a:gd name="connsiteY59" fmla="*/ 754116 h 1770387"/>
              <a:gd name="connsiteX60" fmla="*/ 878904 w 3034732"/>
              <a:gd name="connsiteY60" fmla="*/ 811988 h 1770387"/>
              <a:gd name="connsiteX61" fmla="*/ 891440 w 3034732"/>
              <a:gd name="connsiteY61" fmla="*/ 920954 h 1770387"/>
              <a:gd name="connsiteX62" fmla="*/ 930025 w 3034732"/>
              <a:gd name="connsiteY62" fmla="*/ 912672 h 1770387"/>
              <a:gd name="connsiteX63" fmla="*/ 937651 w 3034732"/>
              <a:gd name="connsiteY63" fmla="*/ 891918 h 1770387"/>
              <a:gd name="connsiteX64" fmla="*/ 930031 w 3034732"/>
              <a:gd name="connsiteY64" fmla="*/ 869058 h 1770387"/>
              <a:gd name="connsiteX65" fmla="*/ 977223 w 3034732"/>
              <a:gd name="connsiteY65" fmla="*/ 803405 h 1770387"/>
              <a:gd name="connsiteX66" fmla="*/ 1049984 w 3034732"/>
              <a:gd name="connsiteY66" fmla="*/ 839881 h 1770387"/>
              <a:gd name="connsiteX67" fmla="*/ 1096684 w 3034732"/>
              <a:gd name="connsiteY67" fmla="*/ 831298 h 1770387"/>
              <a:gd name="connsiteX68" fmla="*/ 1129132 w 3034732"/>
              <a:gd name="connsiteY68" fmla="*/ 805992 h 1770387"/>
              <a:gd name="connsiteX69" fmla="*/ 1143391 w 3034732"/>
              <a:gd name="connsiteY69" fmla="*/ 792858 h 1770387"/>
              <a:gd name="connsiteX70" fmla="*/ 1135771 w 3034732"/>
              <a:gd name="connsiteY70" fmla="*/ 731898 h 1770387"/>
              <a:gd name="connsiteX71" fmla="*/ 1108485 w 3034732"/>
              <a:gd name="connsiteY71" fmla="*/ 681966 h 1770387"/>
              <a:gd name="connsiteX72" fmla="*/ 1136931 w 3034732"/>
              <a:gd name="connsiteY72" fmla="*/ 511747 h 1770387"/>
              <a:gd name="connsiteX73" fmla="*/ 1158631 w 3034732"/>
              <a:gd name="connsiteY73" fmla="*/ 465557 h 1770387"/>
              <a:gd name="connsiteX74" fmla="*/ 1159366 w 3034732"/>
              <a:gd name="connsiteY74" fmla="*/ 630572 h 1770387"/>
              <a:gd name="connsiteX75" fmla="*/ 1196731 w 3034732"/>
              <a:gd name="connsiteY75" fmla="*/ 670938 h 1770387"/>
              <a:gd name="connsiteX76" fmla="*/ 1204351 w 3034732"/>
              <a:gd name="connsiteY76" fmla="*/ 685697 h 1770387"/>
              <a:gd name="connsiteX77" fmla="*/ 1239502 w 3034732"/>
              <a:gd name="connsiteY77" fmla="*/ 698992 h 1770387"/>
              <a:gd name="connsiteX78" fmla="*/ 1299972 w 3034732"/>
              <a:gd name="connsiteY78" fmla="*/ 692835 h 1770387"/>
              <a:gd name="connsiteX79" fmla="*/ 1234831 w 3034732"/>
              <a:gd name="connsiteY79" fmla="*/ 823338 h 1770387"/>
              <a:gd name="connsiteX80" fmla="*/ 1250011 w 3034732"/>
              <a:gd name="connsiteY80" fmla="*/ 824912 h 1770387"/>
              <a:gd name="connsiteX81" fmla="*/ 1277602 w 3034732"/>
              <a:gd name="connsiteY81" fmla="*/ 822215 h 1770387"/>
              <a:gd name="connsiteX82" fmla="*/ 1380347 w 3034732"/>
              <a:gd name="connsiteY82" fmla="*/ 846538 h 1770387"/>
              <a:gd name="connsiteX83" fmla="*/ 1425331 w 3034732"/>
              <a:gd name="connsiteY83" fmla="*/ 823338 h 1770387"/>
              <a:gd name="connsiteX84" fmla="*/ 1476212 w 3034732"/>
              <a:gd name="connsiteY84" fmla="*/ 719746 h 1770387"/>
              <a:gd name="connsiteX85" fmla="*/ 1517016 w 3034732"/>
              <a:gd name="connsiteY85" fmla="*/ 667709 h 1770387"/>
              <a:gd name="connsiteX86" fmla="*/ 1580190 w 3034732"/>
              <a:gd name="connsiteY86" fmla="*/ 664300 h 1770387"/>
              <a:gd name="connsiteX87" fmla="*/ 1641639 w 3034732"/>
              <a:gd name="connsiteY87" fmla="*/ 601877 h 1770387"/>
              <a:gd name="connsiteX88" fmla="*/ 1665454 w 3034732"/>
              <a:gd name="connsiteY88" fmla="*/ 365861 h 1770387"/>
              <a:gd name="connsiteX89" fmla="*/ 1633497 w 3034732"/>
              <a:gd name="connsiteY89" fmla="*/ 297782 h 1770387"/>
              <a:gd name="connsiteX90" fmla="*/ 1619516 w 3034732"/>
              <a:gd name="connsiteY90" fmla="*/ 256691 h 1770387"/>
              <a:gd name="connsiteX91" fmla="*/ 1594165 w 3034732"/>
              <a:gd name="connsiteY91" fmla="*/ 233594 h 1770387"/>
              <a:gd name="connsiteX92" fmla="*/ 1589036 w 3034732"/>
              <a:gd name="connsiteY92" fmla="*/ 164289 h 1770387"/>
              <a:gd name="connsiteX93" fmla="*/ 1608211 w 3034732"/>
              <a:gd name="connsiteY93" fmla="*/ 137538 h 1770387"/>
              <a:gd name="connsiteX94" fmla="*/ 1577731 w 3034732"/>
              <a:gd name="connsiteY94" fmla="*/ 84198 h 1770387"/>
              <a:gd name="connsiteX95" fmla="*/ 1585351 w 3034732"/>
              <a:gd name="connsiteY95" fmla="*/ 61338 h 1770387"/>
              <a:gd name="connsiteX96" fmla="*/ 1608211 w 3034732"/>
              <a:gd name="connsiteY96" fmla="*/ 68958 h 1770387"/>
              <a:gd name="connsiteX97" fmla="*/ 1562976 w 3034732"/>
              <a:gd name="connsiteY97" fmla="*/ 52916 h 1770387"/>
              <a:gd name="connsiteX98" fmla="*/ 1590508 w 3034732"/>
              <a:gd name="connsiteY98" fmla="*/ 14495 h 1770387"/>
              <a:gd name="connsiteX99" fmla="*/ 1654176 w 3034732"/>
              <a:gd name="connsiteY99" fmla="*/ 43171 h 1770387"/>
              <a:gd name="connsiteX100" fmla="*/ 1760611 w 3034732"/>
              <a:gd name="connsiteY100" fmla="*/ 378 h 1770387"/>
              <a:gd name="connsiteX101" fmla="*/ 1768231 w 3034732"/>
              <a:gd name="connsiteY101" fmla="*/ 23238 h 1770387"/>
              <a:gd name="connsiteX102" fmla="*/ 1791091 w 3034732"/>
              <a:gd name="connsiteY102" fmla="*/ 46098 h 1770387"/>
              <a:gd name="connsiteX103" fmla="*/ 1806331 w 3034732"/>
              <a:gd name="connsiteY103" fmla="*/ 68958 h 1770387"/>
              <a:gd name="connsiteX104" fmla="*/ 1829191 w 3034732"/>
              <a:gd name="connsiteY104" fmla="*/ 76578 h 1770387"/>
              <a:gd name="connsiteX105" fmla="*/ 1882531 w 3034732"/>
              <a:gd name="connsiteY105" fmla="*/ 99438 h 1770387"/>
              <a:gd name="connsiteX106" fmla="*/ 1905391 w 3034732"/>
              <a:gd name="connsiteY106" fmla="*/ 114678 h 1770387"/>
              <a:gd name="connsiteX107" fmla="*/ 1928251 w 3034732"/>
              <a:gd name="connsiteY107" fmla="*/ 122298 h 1770387"/>
              <a:gd name="connsiteX108" fmla="*/ 2233051 w 3034732"/>
              <a:gd name="connsiteY108" fmla="*/ 145158 h 1770387"/>
              <a:gd name="connsiteX109" fmla="*/ 2278771 w 3034732"/>
              <a:gd name="connsiteY109" fmla="*/ 183258 h 1770387"/>
              <a:gd name="connsiteX110" fmla="*/ 2301631 w 3034732"/>
              <a:gd name="connsiteY110" fmla="*/ 190878 h 1770387"/>
              <a:gd name="connsiteX111" fmla="*/ 2324491 w 3034732"/>
              <a:gd name="connsiteY111" fmla="*/ 213738 h 1770387"/>
              <a:gd name="connsiteX112" fmla="*/ 2332111 w 3034732"/>
              <a:gd name="connsiteY112" fmla="*/ 244218 h 1770387"/>
              <a:gd name="connsiteX113" fmla="*/ 2374392 w 3034732"/>
              <a:gd name="connsiteY113" fmla="*/ 270486 h 1770387"/>
              <a:gd name="connsiteX114" fmla="*/ 2416673 w 3034732"/>
              <a:gd name="connsiteY114" fmla="*/ 304697 h 1770387"/>
              <a:gd name="connsiteX115" fmla="*/ 2454550 w 3034732"/>
              <a:gd name="connsiteY115" fmla="*/ 332795 h 1770387"/>
              <a:gd name="connsiteX116" fmla="*/ 2485749 w 3034732"/>
              <a:gd name="connsiteY116" fmla="*/ 376024 h 1770387"/>
              <a:gd name="connsiteX117" fmla="*/ 2499512 w 3034732"/>
              <a:gd name="connsiteY117" fmla="*/ 450279 h 1770387"/>
              <a:gd name="connsiteX118" fmla="*/ 2524333 w 3034732"/>
              <a:gd name="connsiteY118" fmla="*/ 493572 h 1770387"/>
              <a:gd name="connsiteX119" fmla="*/ 2537851 w 3034732"/>
              <a:gd name="connsiteY119" fmla="*/ 510918 h 1770387"/>
              <a:gd name="connsiteX120" fmla="*/ 2560711 w 3034732"/>
              <a:gd name="connsiteY120" fmla="*/ 518538 h 1770387"/>
              <a:gd name="connsiteX121" fmla="*/ 2591191 w 3034732"/>
              <a:gd name="connsiteY121" fmla="*/ 564258 h 1770387"/>
              <a:gd name="connsiteX122" fmla="*/ 2583571 w 3034732"/>
              <a:gd name="connsiteY122" fmla="*/ 587118 h 1770387"/>
              <a:gd name="connsiteX123" fmla="*/ 2590701 w 3034732"/>
              <a:gd name="connsiteY123" fmla="*/ 632678 h 1770387"/>
              <a:gd name="connsiteX124" fmla="*/ 2646749 w 3034732"/>
              <a:gd name="connsiteY124" fmla="*/ 715355 h 1770387"/>
              <a:gd name="connsiteX125" fmla="*/ 2678952 w 3034732"/>
              <a:gd name="connsiteY125" fmla="*/ 804047 h 1770387"/>
              <a:gd name="connsiteX126" fmla="*/ 2772856 w 3034732"/>
              <a:gd name="connsiteY126" fmla="*/ 935192 h 1770387"/>
              <a:gd name="connsiteX127" fmla="*/ 2714839 w 3034732"/>
              <a:gd name="connsiteY127" fmla="*/ 922559 h 1770387"/>
              <a:gd name="connsiteX128" fmla="*/ 2776043 w 3034732"/>
              <a:gd name="connsiteY128" fmla="*/ 972990 h 1770387"/>
              <a:gd name="connsiteX129" fmla="*/ 2717291 w 3034732"/>
              <a:gd name="connsiteY129" fmla="*/ 1061986 h 1770387"/>
              <a:gd name="connsiteX130" fmla="*/ 2701562 w 3034732"/>
              <a:gd name="connsiteY130" fmla="*/ 1113059 h 1770387"/>
              <a:gd name="connsiteX131" fmla="*/ 2737945 w 3034732"/>
              <a:gd name="connsiteY131" fmla="*/ 1240794 h 1770387"/>
              <a:gd name="connsiteX132" fmla="*/ 2852785 w 3034732"/>
              <a:gd name="connsiteY132" fmla="*/ 1353983 h 1770387"/>
              <a:gd name="connsiteX133" fmla="*/ 3030230 w 3034732"/>
              <a:gd name="connsiteY133" fmla="*/ 1581371 h 1770387"/>
              <a:gd name="connsiteX134" fmla="*/ 2652151 w 3034732"/>
              <a:gd name="connsiteY134" fmla="*/ 1356738 h 1770387"/>
              <a:gd name="connsiteX135" fmla="*/ 2690251 w 3034732"/>
              <a:gd name="connsiteY135" fmla="*/ 1440558 h 1770387"/>
              <a:gd name="connsiteX136" fmla="*/ 2766451 w 3034732"/>
              <a:gd name="connsiteY136" fmla="*/ 1539618 h 1770387"/>
              <a:gd name="connsiteX137" fmla="*/ 2865511 w 3034732"/>
              <a:gd name="connsiteY137" fmla="*/ 1653918 h 1770387"/>
              <a:gd name="connsiteX138" fmla="*/ 2880751 w 3034732"/>
              <a:gd name="connsiteY138" fmla="*/ 1676778 h 1770387"/>
              <a:gd name="connsiteX139" fmla="*/ 2926471 w 3034732"/>
              <a:gd name="connsiteY139" fmla="*/ 1722498 h 1770387"/>
              <a:gd name="connsiteX140" fmla="*/ 2949331 w 3034732"/>
              <a:gd name="connsiteY140" fmla="*/ 1768218 h 1770387"/>
              <a:gd name="connsiteX0" fmla="*/ 2949331 w 3035698"/>
              <a:gd name="connsiteY0" fmla="*/ 1768218 h 1770387"/>
              <a:gd name="connsiteX1" fmla="*/ 2354971 w 3035698"/>
              <a:gd name="connsiteY1" fmla="*/ 1760598 h 1770387"/>
              <a:gd name="connsiteX2" fmla="*/ 2324491 w 3035698"/>
              <a:gd name="connsiteY2" fmla="*/ 1752978 h 1770387"/>
              <a:gd name="connsiteX3" fmla="*/ 1806331 w 3035698"/>
              <a:gd name="connsiteY3" fmla="*/ 1745358 h 1770387"/>
              <a:gd name="connsiteX4" fmla="*/ 1387231 w 3035698"/>
              <a:gd name="connsiteY4" fmla="*/ 1737738 h 1770387"/>
              <a:gd name="connsiteX5" fmla="*/ 1211971 w 3035698"/>
              <a:gd name="connsiteY5" fmla="*/ 1722498 h 1770387"/>
              <a:gd name="connsiteX6" fmla="*/ 808111 w 3035698"/>
              <a:gd name="connsiteY6" fmla="*/ 1730118 h 1770387"/>
              <a:gd name="connsiteX7" fmla="*/ 777631 w 3035698"/>
              <a:gd name="connsiteY7" fmla="*/ 1737738 h 1770387"/>
              <a:gd name="connsiteX8" fmla="*/ 716671 w 3035698"/>
              <a:gd name="connsiteY8" fmla="*/ 1745358 h 1770387"/>
              <a:gd name="connsiteX9" fmla="*/ 678571 w 3035698"/>
              <a:gd name="connsiteY9" fmla="*/ 1752978 h 1770387"/>
              <a:gd name="connsiteX10" fmla="*/ 274711 w 3035698"/>
              <a:gd name="connsiteY10" fmla="*/ 1745358 h 1770387"/>
              <a:gd name="connsiteX11" fmla="*/ 251851 w 3035698"/>
              <a:gd name="connsiteY11" fmla="*/ 1737738 h 1770387"/>
              <a:gd name="connsiteX12" fmla="*/ 198511 w 3035698"/>
              <a:gd name="connsiteY12" fmla="*/ 1722498 h 1770387"/>
              <a:gd name="connsiteX13" fmla="*/ 61351 w 3035698"/>
              <a:gd name="connsiteY13" fmla="*/ 1714878 h 1770387"/>
              <a:gd name="connsiteX14" fmla="*/ 391 w 3035698"/>
              <a:gd name="connsiteY14" fmla="*/ 1699638 h 1770387"/>
              <a:gd name="connsiteX15" fmla="*/ 15631 w 3035698"/>
              <a:gd name="connsiteY15" fmla="*/ 1646298 h 1770387"/>
              <a:gd name="connsiteX16" fmla="*/ 46111 w 3035698"/>
              <a:gd name="connsiteY16" fmla="*/ 1600578 h 1770387"/>
              <a:gd name="connsiteX17" fmla="*/ 61351 w 3035698"/>
              <a:gd name="connsiteY17" fmla="*/ 1577718 h 1770387"/>
              <a:gd name="connsiteX18" fmla="*/ 68971 w 3035698"/>
              <a:gd name="connsiteY18" fmla="*/ 1554858 h 1770387"/>
              <a:gd name="connsiteX19" fmla="*/ 61351 w 3035698"/>
              <a:gd name="connsiteY19" fmla="*/ 1486278 h 1770387"/>
              <a:gd name="connsiteX20" fmla="*/ 68971 w 3035698"/>
              <a:gd name="connsiteY20" fmla="*/ 1455798 h 1770387"/>
              <a:gd name="connsiteX21" fmla="*/ 84211 w 3035698"/>
              <a:gd name="connsiteY21" fmla="*/ 1432938 h 1770387"/>
              <a:gd name="connsiteX22" fmla="*/ 99451 w 3035698"/>
              <a:gd name="connsiteY22" fmla="*/ 1356738 h 1770387"/>
              <a:gd name="connsiteX23" fmla="*/ 107071 w 3035698"/>
              <a:gd name="connsiteY23" fmla="*/ 1333878 h 1770387"/>
              <a:gd name="connsiteX24" fmla="*/ 122311 w 3035698"/>
              <a:gd name="connsiteY24" fmla="*/ 1311018 h 1770387"/>
              <a:gd name="connsiteX25" fmla="*/ 168031 w 3035698"/>
              <a:gd name="connsiteY25" fmla="*/ 1280538 h 1770387"/>
              <a:gd name="connsiteX26" fmla="*/ 221371 w 3035698"/>
              <a:gd name="connsiteY26" fmla="*/ 1272918 h 1770387"/>
              <a:gd name="connsiteX27" fmla="*/ 244231 w 3035698"/>
              <a:gd name="connsiteY27" fmla="*/ 1265298 h 1770387"/>
              <a:gd name="connsiteX28" fmla="*/ 289951 w 3035698"/>
              <a:gd name="connsiteY28" fmla="*/ 1227198 h 1770387"/>
              <a:gd name="connsiteX29" fmla="*/ 305191 w 3035698"/>
              <a:gd name="connsiteY29" fmla="*/ 1204338 h 1770387"/>
              <a:gd name="connsiteX30" fmla="*/ 328051 w 3035698"/>
              <a:gd name="connsiteY30" fmla="*/ 1181478 h 1770387"/>
              <a:gd name="connsiteX31" fmla="*/ 343291 w 3035698"/>
              <a:gd name="connsiteY31" fmla="*/ 1158618 h 1770387"/>
              <a:gd name="connsiteX32" fmla="*/ 389011 w 3035698"/>
              <a:gd name="connsiteY32" fmla="*/ 1135758 h 1770387"/>
              <a:gd name="connsiteX33" fmla="*/ 442351 w 3035698"/>
              <a:gd name="connsiteY33" fmla="*/ 1097658 h 1770387"/>
              <a:gd name="connsiteX34" fmla="*/ 449971 w 3035698"/>
              <a:gd name="connsiteY34" fmla="*/ 1074798 h 1770387"/>
              <a:gd name="connsiteX35" fmla="*/ 488071 w 3035698"/>
              <a:gd name="connsiteY35" fmla="*/ 1029078 h 1770387"/>
              <a:gd name="connsiteX36" fmla="*/ 503311 w 3035698"/>
              <a:gd name="connsiteY36" fmla="*/ 914778 h 1770387"/>
              <a:gd name="connsiteX37" fmla="*/ 510931 w 3035698"/>
              <a:gd name="connsiteY37" fmla="*/ 891918 h 1770387"/>
              <a:gd name="connsiteX38" fmla="*/ 549031 w 3035698"/>
              <a:gd name="connsiteY38" fmla="*/ 876678 h 1770387"/>
              <a:gd name="connsiteX39" fmla="*/ 602371 w 3035698"/>
              <a:gd name="connsiteY39" fmla="*/ 884298 h 1770387"/>
              <a:gd name="connsiteX40" fmla="*/ 617611 w 3035698"/>
              <a:gd name="connsiteY40" fmla="*/ 907158 h 1770387"/>
              <a:gd name="connsiteX41" fmla="*/ 619824 w 3035698"/>
              <a:gd name="connsiteY41" fmla="*/ 970885 h 1770387"/>
              <a:gd name="connsiteX42" fmla="*/ 652762 w 3035698"/>
              <a:gd name="connsiteY42" fmla="*/ 952416 h 1770387"/>
              <a:gd name="connsiteX43" fmla="*/ 679307 w 3035698"/>
              <a:gd name="connsiteY43" fmla="*/ 944135 h 1770387"/>
              <a:gd name="connsiteX44" fmla="*/ 693811 w 3035698"/>
              <a:gd name="connsiteY44" fmla="*/ 869058 h 1770387"/>
              <a:gd name="connsiteX45" fmla="*/ 687074 w 3035698"/>
              <a:gd name="connsiteY45" fmla="*/ 830747 h 1770387"/>
              <a:gd name="connsiteX46" fmla="*/ 752068 w 3035698"/>
              <a:gd name="connsiteY46" fmla="*/ 754777 h 1770387"/>
              <a:gd name="connsiteX47" fmla="*/ 747151 w 3035698"/>
              <a:gd name="connsiteY47" fmla="*/ 869058 h 1770387"/>
              <a:gd name="connsiteX48" fmla="*/ 775570 w 3035698"/>
              <a:gd name="connsiteY48" fmla="*/ 885211 h 1770387"/>
              <a:gd name="connsiteX49" fmla="*/ 808111 w 3035698"/>
              <a:gd name="connsiteY49" fmla="*/ 884298 h 1770387"/>
              <a:gd name="connsiteX50" fmla="*/ 830971 w 3035698"/>
              <a:gd name="connsiteY50" fmla="*/ 815718 h 1770387"/>
              <a:gd name="connsiteX51" fmla="*/ 853831 w 3035698"/>
              <a:gd name="connsiteY51" fmla="*/ 800478 h 1770387"/>
              <a:gd name="connsiteX52" fmla="*/ 832109 w 3035698"/>
              <a:gd name="connsiteY52" fmla="*/ 591498 h 1770387"/>
              <a:gd name="connsiteX53" fmla="*/ 853831 w 3035698"/>
              <a:gd name="connsiteY53" fmla="*/ 541398 h 1770387"/>
              <a:gd name="connsiteX54" fmla="*/ 876691 w 3035698"/>
              <a:gd name="connsiteY54" fmla="*/ 533778 h 1770387"/>
              <a:gd name="connsiteX55" fmla="*/ 914791 w 3035698"/>
              <a:gd name="connsiteY55" fmla="*/ 541398 h 1770387"/>
              <a:gd name="connsiteX56" fmla="*/ 907171 w 3035698"/>
              <a:gd name="connsiteY56" fmla="*/ 587118 h 1770387"/>
              <a:gd name="connsiteX57" fmla="*/ 909138 w 3035698"/>
              <a:gd name="connsiteY57" fmla="*/ 636568 h 1770387"/>
              <a:gd name="connsiteX58" fmla="*/ 906435 w 3035698"/>
              <a:gd name="connsiteY58" fmla="*/ 688284 h 1770387"/>
              <a:gd name="connsiteX59" fmla="*/ 898815 w 3035698"/>
              <a:gd name="connsiteY59" fmla="*/ 754116 h 1770387"/>
              <a:gd name="connsiteX60" fmla="*/ 878904 w 3035698"/>
              <a:gd name="connsiteY60" fmla="*/ 811988 h 1770387"/>
              <a:gd name="connsiteX61" fmla="*/ 891440 w 3035698"/>
              <a:gd name="connsiteY61" fmla="*/ 920954 h 1770387"/>
              <a:gd name="connsiteX62" fmla="*/ 930025 w 3035698"/>
              <a:gd name="connsiteY62" fmla="*/ 912672 h 1770387"/>
              <a:gd name="connsiteX63" fmla="*/ 937651 w 3035698"/>
              <a:gd name="connsiteY63" fmla="*/ 891918 h 1770387"/>
              <a:gd name="connsiteX64" fmla="*/ 930031 w 3035698"/>
              <a:gd name="connsiteY64" fmla="*/ 869058 h 1770387"/>
              <a:gd name="connsiteX65" fmla="*/ 977223 w 3035698"/>
              <a:gd name="connsiteY65" fmla="*/ 803405 h 1770387"/>
              <a:gd name="connsiteX66" fmla="*/ 1049984 w 3035698"/>
              <a:gd name="connsiteY66" fmla="*/ 839881 h 1770387"/>
              <a:gd name="connsiteX67" fmla="*/ 1096684 w 3035698"/>
              <a:gd name="connsiteY67" fmla="*/ 831298 h 1770387"/>
              <a:gd name="connsiteX68" fmla="*/ 1129132 w 3035698"/>
              <a:gd name="connsiteY68" fmla="*/ 805992 h 1770387"/>
              <a:gd name="connsiteX69" fmla="*/ 1143391 w 3035698"/>
              <a:gd name="connsiteY69" fmla="*/ 792858 h 1770387"/>
              <a:gd name="connsiteX70" fmla="*/ 1135771 w 3035698"/>
              <a:gd name="connsiteY70" fmla="*/ 731898 h 1770387"/>
              <a:gd name="connsiteX71" fmla="*/ 1108485 w 3035698"/>
              <a:gd name="connsiteY71" fmla="*/ 681966 h 1770387"/>
              <a:gd name="connsiteX72" fmla="*/ 1136931 w 3035698"/>
              <a:gd name="connsiteY72" fmla="*/ 511747 h 1770387"/>
              <a:gd name="connsiteX73" fmla="*/ 1158631 w 3035698"/>
              <a:gd name="connsiteY73" fmla="*/ 465557 h 1770387"/>
              <a:gd name="connsiteX74" fmla="*/ 1159366 w 3035698"/>
              <a:gd name="connsiteY74" fmla="*/ 630572 h 1770387"/>
              <a:gd name="connsiteX75" fmla="*/ 1196731 w 3035698"/>
              <a:gd name="connsiteY75" fmla="*/ 670938 h 1770387"/>
              <a:gd name="connsiteX76" fmla="*/ 1204351 w 3035698"/>
              <a:gd name="connsiteY76" fmla="*/ 685697 h 1770387"/>
              <a:gd name="connsiteX77" fmla="*/ 1239502 w 3035698"/>
              <a:gd name="connsiteY77" fmla="*/ 698992 h 1770387"/>
              <a:gd name="connsiteX78" fmla="*/ 1299972 w 3035698"/>
              <a:gd name="connsiteY78" fmla="*/ 692835 h 1770387"/>
              <a:gd name="connsiteX79" fmla="*/ 1234831 w 3035698"/>
              <a:gd name="connsiteY79" fmla="*/ 823338 h 1770387"/>
              <a:gd name="connsiteX80" fmla="*/ 1250011 w 3035698"/>
              <a:gd name="connsiteY80" fmla="*/ 824912 h 1770387"/>
              <a:gd name="connsiteX81" fmla="*/ 1277602 w 3035698"/>
              <a:gd name="connsiteY81" fmla="*/ 822215 h 1770387"/>
              <a:gd name="connsiteX82" fmla="*/ 1380347 w 3035698"/>
              <a:gd name="connsiteY82" fmla="*/ 846538 h 1770387"/>
              <a:gd name="connsiteX83" fmla="*/ 1425331 w 3035698"/>
              <a:gd name="connsiteY83" fmla="*/ 823338 h 1770387"/>
              <a:gd name="connsiteX84" fmla="*/ 1476212 w 3035698"/>
              <a:gd name="connsiteY84" fmla="*/ 719746 h 1770387"/>
              <a:gd name="connsiteX85" fmla="*/ 1517016 w 3035698"/>
              <a:gd name="connsiteY85" fmla="*/ 667709 h 1770387"/>
              <a:gd name="connsiteX86" fmla="*/ 1580190 w 3035698"/>
              <a:gd name="connsiteY86" fmla="*/ 664300 h 1770387"/>
              <a:gd name="connsiteX87" fmla="*/ 1641639 w 3035698"/>
              <a:gd name="connsiteY87" fmla="*/ 601877 h 1770387"/>
              <a:gd name="connsiteX88" fmla="*/ 1665454 w 3035698"/>
              <a:gd name="connsiteY88" fmla="*/ 365861 h 1770387"/>
              <a:gd name="connsiteX89" fmla="*/ 1633497 w 3035698"/>
              <a:gd name="connsiteY89" fmla="*/ 297782 h 1770387"/>
              <a:gd name="connsiteX90" fmla="*/ 1619516 w 3035698"/>
              <a:gd name="connsiteY90" fmla="*/ 256691 h 1770387"/>
              <a:gd name="connsiteX91" fmla="*/ 1594165 w 3035698"/>
              <a:gd name="connsiteY91" fmla="*/ 233594 h 1770387"/>
              <a:gd name="connsiteX92" fmla="*/ 1589036 w 3035698"/>
              <a:gd name="connsiteY92" fmla="*/ 164289 h 1770387"/>
              <a:gd name="connsiteX93" fmla="*/ 1608211 w 3035698"/>
              <a:gd name="connsiteY93" fmla="*/ 137538 h 1770387"/>
              <a:gd name="connsiteX94" fmla="*/ 1577731 w 3035698"/>
              <a:gd name="connsiteY94" fmla="*/ 84198 h 1770387"/>
              <a:gd name="connsiteX95" fmla="*/ 1585351 w 3035698"/>
              <a:gd name="connsiteY95" fmla="*/ 61338 h 1770387"/>
              <a:gd name="connsiteX96" fmla="*/ 1608211 w 3035698"/>
              <a:gd name="connsiteY96" fmla="*/ 68958 h 1770387"/>
              <a:gd name="connsiteX97" fmla="*/ 1562976 w 3035698"/>
              <a:gd name="connsiteY97" fmla="*/ 52916 h 1770387"/>
              <a:gd name="connsiteX98" fmla="*/ 1590508 w 3035698"/>
              <a:gd name="connsiteY98" fmla="*/ 14495 h 1770387"/>
              <a:gd name="connsiteX99" fmla="*/ 1654176 w 3035698"/>
              <a:gd name="connsiteY99" fmla="*/ 43171 h 1770387"/>
              <a:gd name="connsiteX100" fmla="*/ 1760611 w 3035698"/>
              <a:gd name="connsiteY100" fmla="*/ 378 h 1770387"/>
              <a:gd name="connsiteX101" fmla="*/ 1768231 w 3035698"/>
              <a:gd name="connsiteY101" fmla="*/ 23238 h 1770387"/>
              <a:gd name="connsiteX102" fmla="*/ 1791091 w 3035698"/>
              <a:gd name="connsiteY102" fmla="*/ 46098 h 1770387"/>
              <a:gd name="connsiteX103" fmla="*/ 1806331 w 3035698"/>
              <a:gd name="connsiteY103" fmla="*/ 68958 h 1770387"/>
              <a:gd name="connsiteX104" fmla="*/ 1829191 w 3035698"/>
              <a:gd name="connsiteY104" fmla="*/ 76578 h 1770387"/>
              <a:gd name="connsiteX105" fmla="*/ 1882531 w 3035698"/>
              <a:gd name="connsiteY105" fmla="*/ 99438 h 1770387"/>
              <a:gd name="connsiteX106" fmla="*/ 1905391 w 3035698"/>
              <a:gd name="connsiteY106" fmla="*/ 114678 h 1770387"/>
              <a:gd name="connsiteX107" fmla="*/ 1928251 w 3035698"/>
              <a:gd name="connsiteY107" fmla="*/ 122298 h 1770387"/>
              <a:gd name="connsiteX108" fmla="*/ 2233051 w 3035698"/>
              <a:gd name="connsiteY108" fmla="*/ 145158 h 1770387"/>
              <a:gd name="connsiteX109" fmla="*/ 2278771 w 3035698"/>
              <a:gd name="connsiteY109" fmla="*/ 183258 h 1770387"/>
              <a:gd name="connsiteX110" fmla="*/ 2301631 w 3035698"/>
              <a:gd name="connsiteY110" fmla="*/ 190878 h 1770387"/>
              <a:gd name="connsiteX111" fmla="*/ 2324491 w 3035698"/>
              <a:gd name="connsiteY111" fmla="*/ 213738 h 1770387"/>
              <a:gd name="connsiteX112" fmla="*/ 2332111 w 3035698"/>
              <a:gd name="connsiteY112" fmla="*/ 244218 h 1770387"/>
              <a:gd name="connsiteX113" fmla="*/ 2374392 w 3035698"/>
              <a:gd name="connsiteY113" fmla="*/ 270486 h 1770387"/>
              <a:gd name="connsiteX114" fmla="*/ 2416673 w 3035698"/>
              <a:gd name="connsiteY114" fmla="*/ 304697 h 1770387"/>
              <a:gd name="connsiteX115" fmla="*/ 2454550 w 3035698"/>
              <a:gd name="connsiteY115" fmla="*/ 332795 h 1770387"/>
              <a:gd name="connsiteX116" fmla="*/ 2485749 w 3035698"/>
              <a:gd name="connsiteY116" fmla="*/ 376024 h 1770387"/>
              <a:gd name="connsiteX117" fmla="*/ 2499512 w 3035698"/>
              <a:gd name="connsiteY117" fmla="*/ 450279 h 1770387"/>
              <a:gd name="connsiteX118" fmla="*/ 2524333 w 3035698"/>
              <a:gd name="connsiteY118" fmla="*/ 493572 h 1770387"/>
              <a:gd name="connsiteX119" fmla="*/ 2537851 w 3035698"/>
              <a:gd name="connsiteY119" fmla="*/ 510918 h 1770387"/>
              <a:gd name="connsiteX120" fmla="*/ 2560711 w 3035698"/>
              <a:gd name="connsiteY120" fmla="*/ 518538 h 1770387"/>
              <a:gd name="connsiteX121" fmla="*/ 2591191 w 3035698"/>
              <a:gd name="connsiteY121" fmla="*/ 564258 h 1770387"/>
              <a:gd name="connsiteX122" fmla="*/ 2583571 w 3035698"/>
              <a:gd name="connsiteY122" fmla="*/ 587118 h 1770387"/>
              <a:gd name="connsiteX123" fmla="*/ 2590701 w 3035698"/>
              <a:gd name="connsiteY123" fmla="*/ 632678 h 1770387"/>
              <a:gd name="connsiteX124" fmla="*/ 2646749 w 3035698"/>
              <a:gd name="connsiteY124" fmla="*/ 715355 h 1770387"/>
              <a:gd name="connsiteX125" fmla="*/ 2678952 w 3035698"/>
              <a:gd name="connsiteY125" fmla="*/ 804047 h 1770387"/>
              <a:gd name="connsiteX126" fmla="*/ 2772856 w 3035698"/>
              <a:gd name="connsiteY126" fmla="*/ 935192 h 1770387"/>
              <a:gd name="connsiteX127" fmla="*/ 2714839 w 3035698"/>
              <a:gd name="connsiteY127" fmla="*/ 922559 h 1770387"/>
              <a:gd name="connsiteX128" fmla="*/ 2776043 w 3035698"/>
              <a:gd name="connsiteY128" fmla="*/ 972990 h 1770387"/>
              <a:gd name="connsiteX129" fmla="*/ 2717291 w 3035698"/>
              <a:gd name="connsiteY129" fmla="*/ 1061986 h 1770387"/>
              <a:gd name="connsiteX130" fmla="*/ 2701562 w 3035698"/>
              <a:gd name="connsiteY130" fmla="*/ 1113059 h 1770387"/>
              <a:gd name="connsiteX131" fmla="*/ 2737945 w 3035698"/>
              <a:gd name="connsiteY131" fmla="*/ 1240794 h 1770387"/>
              <a:gd name="connsiteX132" fmla="*/ 2852785 w 3035698"/>
              <a:gd name="connsiteY132" fmla="*/ 1353983 h 1770387"/>
              <a:gd name="connsiteX133" fmla="*/ 3030230 w 3035698"/>
              <a:gd name="connsiteY133" fmla="*/ 1581371 h 1770387"/>
              <a:gd name="connsiteX134" fmla="*/ 2627568 w 3035698"/>
              <a:gd name="connsiteY134" fmla="*/ 1323671 h 1770387"/>
              <a:gd name="connsiteX135" fmla="*/ 2690251 w 3035698"/>
              <a:gd name="connsiteY135" fmla="*/ 1440558 h 1770387"/>
              <a:gd name="connsiteX136" fmla="*/ 2766451 w 3035698"/>
              <a:gd name="connsiteY136" fmla="*/ 1539618 h 1770387"/>
              <a:gd name="connsiteX137" fmla="*/ 2865511 w 3035698"/>
              <a:gd name="connsiteY137" fmla="*/ 1653918 h 1770387"/>
              <a:gd name="connsiteX138" fmla="*/ 2880751 w 3035698"/>
              <a:gd name="connsiteY138" fmla="*/ 1676778 h 1770387"/>
              <a:gd name="connsiteX139" fmla="*/ 2926471 w 3035698"/>
              <a:gd name="connsiteY139" fmla="*/ 1722498 h 1770387"/>
              <a:gd name="connsiteX140" fmla="*/ 2949331 w 3035698"/>
              <a:gd name="connsiteY140" fmla="*/ 1768218 h 1770387"/>
              <a:gd name="connsiteX0" fmla="*/ 2949331 w 3035698"/>
              <a:gd name="connsiteY0" fmla="*/ 1768218 h 1771960"/>
              <a:gd name="connsiteX1" fmla="*/ 2354971 w 3035698"/>
              <a:gd name="connsiteY1" fmla="*/ 1760598 h 1771960"/>
              <a:gd name="connsiteX2" fmla="*/ 2324491 w 3035698"/>
              <a:gd name="connsiteY2" fmla="*/ 1752978 h 1771960"/>
              <a:gd name="connsiteX3" fmla="*/ 1806331 w 3035698"/>
              <a:gd name="connsiteY3" fmla="*/ 1745358 h 1771960"/>
              <a:gd name="connsiteX4" fmla="*/ 1387231 w 3035698"/>
              <a:gd name="connsiteY4" fmla="*/ 1737738 h 1771960"/>
              <a:gd name="connsiteX5" fmla="*/ 1211971 w 3035698"/>
              <a:gd name="connsiteY5" fmla="*/ 1722498 h 1771960"/>
              <a:gd name="connsiteX6" fmla="*/ 808111 w 3035698"/>
              <a:gd name="connsiteY6" fmla="*/ 1730118 h 1771960"/>
              <a:gd name="connsiteX7" fmla="*/ 777631 w 3035698"/>
              <a:gd name="connsiteY7" fmla="*/ 1737738 h 1771960"/>
              <a:gd name="connsiteX8" fmla="*/ 716671 w 3035698"/>
              <a:gd name="connsiteY8" fmla="*/ 1745358 h 1771960"/>
              <a:gd name="connsiteX9" fmla="*/ 678571 w 3035698"/>
              <a:gd name="connsiteY9" fmla="*/ 1752978 h 1771960"/>
              <a:gd name="connsiteX10" fmla="*/ 274711 w 3035698"/>
              <a:gd name="connsiteY10" fmla="*/ 1745358 h 1771960"/>
              <a:gd name="connsiteX11" fmla="*/ 251851 w 3035698"/>
              <a:gd name="connsiteY11" fmla="*/ 1737738 h 1771960"/>
              <a:gd name="connsiteX12" fmla="*/ 198511 w 3035698"/>
              <a:gd name="connsiteY12" fmla="*/ 1722498 h 1771960"/>
              <a:gd name="connsiteX13" fmla="*/ 61351 w 3035698"/>
              <a:gd name="connsiteY13" fmla="*/ 1714878 h 1771960"/>
              <a:gd name="connsiteX14" fmla="*/ 391 w 3035698"/>
              <a:gd name="connsiteY14" fmla="*/ 1699638 h 1771960"/>
              <a:gd name="connsiteX15" fmla="*/ 15631 w 3035698"/>
              <a:gd name="connsiteY15" fmla="*/ 1646298 h 1771960"/>
              <a:gd name="connsiteX16" fmla="*/ 46111 w 3035698"/>
              <a:gd name="connsiteY16" fmla="*/ 1600578 h 1771960"/>
              <a:gd name="connsiteX17" fmla="*/ 61351 w 3035698"/>
              <a:gd name="connsiteY17" fmla="*/ 1577718 h 1771960"/>
              <a:gd name="connsiteX18" fmla="*/ 68971 w 3035698"/>
              <a:gd name="connsiteY18" fmla="*/ 1554858 h 1771960"/>
              <a:gd name="connsiteX19" fmla="*/ 61351 w 3035698"/>
              <a:gd name="connsiteY19" fmla="*/ 1486278 h 1771960"/>
              <a:gd name="connsiteX20" fmla="*/ 68971 w 3035698"/>
              <a:gd name="connsiteY20" fmla="*/ 1455798 h 1771960"/>
              <a:gd name="connsiteX21" fmla="*/ 84211 w 3035698"/>
              <a:gd name="connsiteY21" fmla="*/ 1432938 h 1771960"/>
              <a:gd name="connsiteX22" fmla="*/ 99451 w 3035698"/>
              <a:gd name="connsiteY22" fmla="*/ 1356738 h 1771960"/>
              <a:gd name="connsiteX23" fmla="*/ 107071 w 3035698"/>
              <a:gd name="connsiteY23" fmla="*/ 1333878 h 1771960"/>
              <a:gd name="connsiteX24" fmla="*/ 122311 w 3035698"/>
              <a:gd name="connsiteY24" fmla="*/ 1311018 h 1771960"/>
              <a:gd name="connsiteX25" fmla="*/ 168031 w 3035698"/>
              <a:gd name="connsiteY25" fmla="*/ 1280538 h 1771960"/>
              <a:gd name="connsiteX26" fmla="*/ 221371 w 3035698"/>
              <a:gd name="connsiteY26" fmla="*/ 1272918 h 1771960"/>
              <a:gd name="connsiteX27" fmla="*/ 244231 w 3035698"/>
              <a:gd name="connsiteY27" fmla="*/ 1265298 h 1771960"/>
              <a:gd name="connsiteX28" fmla="*/ 289951 w 3035698"/>
              <a:gd name="connsiteY28" fmla="*/ 1227198 h 1771960"/>
              <a:gd name="connsiteX29" fmla="*/ 305191 w 3035698"/>
              <a:gd name="connsiteY29" fmla="*/ 1204338 h 1771960"/>
              <a:gd name="connsiteX30" fmla="*/ 328051 w 3035698"/>
              <a:gd name="connsiteY30" fmla="*/ 1181478 h 1771960"/>
              <a:gd name="connsiteX31" fmla="*/ 343291 w 3035698"/>
              <a:gd name="connsiteY31" fmla="*/ 1158618 h 1771960"/>
              <a:gd name="connsiteX32" fmla="*/ 389011 w 3035698"/>
              <a:gd name="connsiteY32" fmla="*/ 1135758 h 1771960"/>
              <a:gd name="connsiteX33" fmla="*/ 442351 w 3035698"/>
              <a:gd name="connsiteY33" fmla="*/ 1097658 h 1771960"/>
              <a:gd name="connsiteX34" fmla="*/ 449971 w 3035698"/>
              <a:gd name="connsiteY34" fmla="*/ 1074798 h 1771960"/>
              <a:gd name="connsiteX35" fmla="*/ 488071 w 3035698"/>
              <a:gd name="connsiteY35" fmla="*/ 1029078 h 1771960"/>
              <a:gd name="connsiteX36" fmla="*/ 503311 w 3035698"/>
              <a:gd name="connsiteY36" fmla="*/ 914778 h 1771960"/>
              <a:gd name="connsiteX37" fmla="*/ 510931 w 3035698"/>
              <a:gd name="connsiteY37" fmla="*/ 891918 h 1771960"/>
              <a:gd name="connsiteX38" fmla="*/ 549031 w 3035698"/>
              <a:gd name="connsiteY38" fmla="*/ 876678 h 1771960"/>
              <a:gd name="connsiteX39" fmla="*/ 602371 w 3035698"/>
              <a:gd name="connsiteY39" fmla="*/ 884298 h 1771960"/>
              <a:gd name="connsiteX40" fmla="*/ 617611 w 3035698"/>
              <a:gd name="connsiteY40" fmla="*/ 907158 h 1771960"/>
              <a:gd name="connsiteX41" fmla="*/ 619824 w 3035698"/>
              <a:gd name="connsiteY41" fmla="*/ 970885 h 1771960"/>
              <a:gd name="connsiteX42" fmla="*/ 652762 w 3035698"/>
              <a:gd name="connsiteY42" fmla="*/ 952416 h 1771960"/>
              <a:gd name="connsiteX43" fmla="*/ 679307 w 3035698"/>
              <a:gd name="connsiteY43" fmla="*/ 944135 h 1771960"/>
              <a:gd name="connsiteX44" fmla="*/ 693811 w 3035698"/>
              <a:gd name="connsiteY44" fmla="*/ 869058 h 1771960"/>
              <a:gd name="connsiteX45" fmla="*/ 687074 w 3035698"/>
              <a:gd name="connsiteY45" fmla="*/ 830747 h 1771960"/>
              <a:gd name="connsiteX46" fmla="*/ 752068 w 3035698"/>
              <a:gd name="connsiteY46" fmla="*/ 754777 h 1771960"/>
              <a:gd name="connsiteX47" fmla="*/ 747151 w 3035698"/>
              <a:gd name="connsiteY47" fmla="*/ 869058 h 1771960"/>
              <a:gd name="connsiteX48" fmla="*/ 775570 w 3035698"/>
              <a:gd name="connsiteY48" fmla="*/ 885211 h 1771960"/>
              <a:gd name="connsiteX49" fmla="*/ 808111 w 3035698"/>
              <a:gd name="connsiteY49" fmla="*/ 884298 h 1771960"/>
              <a:gd name="connsiteX50" fmla="*/ 830971 w 3035698"/>
              <a:gd name="connsiteY50" fmla="*/ 815718 h 1771960"/>
              <a:gd name="connsiteX51" fmla="*/ 853831 w 3035698"/>
              <a:gd name="connsiteY51" fmla="*/ 800478 h 1771960"/>
              <a:gd name="connsiteX52" fmla="*/ 832109 w 3035698"/>
              <a:gd name="connsiteY52" fmla="*/ 591498 h 1771960"/>
              <a:gd name="connsiteX53" fmla="*/ 853831 w 3035698"/>
              <a:gd name="connsiteY53" fmla="*/ 541398 h 1771960"/>
              <a:gd name="connsiteX54" fmla="*/ 876691 w 3035698"/>
              <a:gd name="connsiteY54" fmla="*/ 533778 h 1771960"/>
              <a:gd name="connsiteX55" fmla="*/ 914791 w 3035698"/>
              <a:gd name="connsiteY55" fmla="*/ 541398 h 1771960"/>
              <a:gd name="connsiteX56" fmla="*/ 907171 w 3035698"/>
              <a:gd name="connsiteY56" fmla="*/ 587118 h 1771960"/>
              <a:gd name="connsiteX57" fmla="*/ 909138 w 3035698"/>
              <a:gd name="connsiteY57" fmla="*/ 636568 h 1771960"/>
              <a:gd name="connsiteX58" fmla="*/ 906435 w 3035698"/>
              <a:gd name="connsiteY58" fmla="*/ 688284 h 1771960"/>
              <a:gd name="connsiteX59" fmla="*/ 898815 w 3035698"/>
              <a:gd name="connsiteY59" fmla="*/ 754116 h 1771960"/>
              <a:gd name="connsiteX60" fmla="*/ 878904 w 3035698"/>
              <a:gd name="connsiteY60" fmla="*/ 811988 h 1771960"/>
              <a:gd name="connsiteX61" fmla="*/ 891440 w 3035698"/>
              <a:gd name="connsiteY61" fmla="*/ 920954 h 1771960"/>
              <a:gd name="connsiteX62" fmla="*/ 930025 w 3035698"/>
              <a:gd name="connsiteY62" fmla="*/ 912672 h 1771960"/>
              <a:gd name="connsiteX63" fmla="*/ 937651 w 3035698"/>
              <a:gd name="connsiteY63" fmla="*/ 891918 h 1771960"/>
              <a:gd name="connsiteX64" fmla="*/ 930031 w 3035698"/>
              <a:gd name="connsiteY64" fmla="*/ 869058 h 1771960"/>
              <a:gd name="connsiteX65" fmla="*/ 977223 w 3035698"/>
              <a:gd name="connsiteY65" fmla="*/ 803405 h 1771960"/>
              <a:gd name="connsiteX66" fmla="*/ 1049984 w 3035698"/>
              <a:gd name="connsiteY66" fmla="*/ 839881 h 1771960"/>
              <a:gd name="connsiteX67" fmla="*/ 1096684 w 3035698"/>
              <a:gd name="connsiteY67" fmla="*/ 831298 h 1771960"/>
              <a:gd name="connsiteX68" fmla="*/ 1129132 w 3035698"/>
              <a:gd name="connsiteY68" fmla="*/ 805992 h 1771960"/>
              <a:gd name="connsiteX69" fmla="*/ 1143391 w 3035698"/>
              <a:gd name="connsiteY69" fmla="*/ 792858 h 1771960"/>
              <a:gd name="connsiteX70" fmla="*/ 1135771 w 3035698"/>
              <a:gd name="connsiteY70" fmla="*/ 731898 h 1771960"/>
              <a:gd name="connsiteX71" fmla="*/ 1108485 w 3035698"/>
              <a:gd name="connsiteY71" fmla="*/ 681966 h 1771960"/>
              <a:gd name="connsiteX72" fmla="*/ 1136931 w 3035698"/>
              <a:gd name="connsiteY72" fmla="*/ 511747 h 1771960"/>
              <a:gd name="connsiteX73" fmla="*/ 1158631 w 3035698"/>
              <a:gd name="connsiteY73" fmla="*/ 465557 h 1771960"/>
              <a:gd name="connsiteX74" fmla="*/ 1159366 w 3035698"/>
              <a:gd name="connsiteY74" fmla="*/ 630572 h 1771960"/>
              <a:gd name="connsiteX75" fmla="*/ 1196731 w 3035698"/>
              <a:gd name="connsiteY75" fmla="*/ 670938 h 1771960"/>
              <a:gd name="connsiteX76" fmla="*/ 1204351 w 3035698"/>
              <a:gd name="connsiteY76" fmla="*/ 685697 h 1771960"/>
              <a:gd name="connsiteX77" fmla="*/ 1239502 w 3035698"/>
              <a:gd name="connsiteY77" fmla="*/ 698992 h 1771960"/>
              <a:gd name="connsiteX78" fmla="*/ 1299972 w 3035698"/>
              <a:gd name="connsiteY78" fmla="*/ 692835 h 1771960"/>
              <a:gd name="connsiteX79" fmla="*/ 1234831 w 3035698"/>
              <a:gd name="connsiteY79" fmla="*/ 823338 h 1771960"/>
              <a:gd name="connsiteX80" fmla="*/ 1250011 w 3035698"/>
              <a:gd name="connsiteY80" fmla="*/ 824912 h 1771960"/>
              <a:gd name="connsiteX81" fmla="*/ 1277602 w 3035698"/>
              <a:gd name="connsiteY81" fmla="*/ 822215 h 1771960"/>
              <a:gd name="connsiteX82" fmla="*/ 1380347 w 3035698"/>
              <a:gd name="connsiteY82" fmla="*/ 846538 h 1771960"/>
              <a:gd name="connsiteX83" fmla="*/ 1425331 w 3035698"/>
              <a:gd name="connsiteY83" fmla="*/ 823338 h 1771960"/>
              <a:gd name="connsiteX84" fmla="*/ 1476212 w 3035698"/>
              <a:gd name="connsiteY84" fmla="*/ 719746 h 1771960"/>
              <a:gd name="connsiteX85" fmla="*/ 1517016 w 3035698"/>
              <a:gd name="connsiteY85" fmla="*/ 667709 h 1771960"/>
              <a:gd name="connsiteX86" fmla="*/ 1580190 w 3035698"/>
              <a:gd name="connsiteY86" fmla="*/ 664300 h 1771960"/>
              <a:gd name="connsiteX87" fmla="*/ 1641639 w 3035698"/>
              <a:gd name="connsiteY87" fmla="*/ 601877 h 1771960"/>
              <a:gd name="connsiteX88" fmla="*/ 1665454 w 3035698"/>
              <a:gd name="connsiteY88" fmla="*/ 365861 h 1771960"/>
              <a:gd name="connsiteX89" fmla="*/ 1633497 w 3035698"/>
              <a:gd name="connsiteY89" fmla="*/ 297782 h 1771960"/>
              <a:gd name="connsiteX90" fmla="*/ 1619516 w 3035698"/>
              <a:gd name="connsiteY90" fmla="*/ 256691 h 1771960"/>
              <a:gd name="connsiteX91" fmla="*/ 1594165 w 3035698"/>
              <a:gd name="connsiteY91" fmla="*/ 233594 h 1771960"/>
              <a:gd name="connsiteX92" fmla="*/ 1589036 w 3035698"/>
              <a:gd name="connsiteY92" fmla="*/ 164289 h 1771960"/>
              <a:gd name="connsiteX93" fmla="*/ 1608211 w 3035698"/>
              <a:gd name="connsiteY93" fmla="*/ 137538 h 1771960"/>
              <a:gd name="connsiteX94" fmla="*/ 1577731 w 3035698"/>
              <a:gd name="connsiteY94" fmla="*/ 84198 h 1771960"/>
              <a:gd name="connsiteX95" fmla="*/ 1585351 w 3035698"/>
              <a:gd name="connsiteY95" fmla="*/ 61338 h 1771960"/>
              <a:gd name="connsiteX96" fmla="*/ 1608211 w 3035698"/>
              <a:gd name="connsiteY96" fmla="*/ 68958 h 1771960"/>
              <a:gd name="connsiteX97" fmla="*/ 1562976 w 3035698"/>
              <a:gd name="connsiteY97" fmla="*/ 52916 h 1771960"/>
              <a:gd name="connsiteX98" fmla="*/ 1590508 w 3035698"/>
              <a:gd name="connsiteY98" fmla="*/ 14495 h 1771960"/>
              <a:gd name="connsiteX99" fmla="*/ 1654176 w 3035698"/>
              <a:gd name="connsiteY99" fmla="*/ 43171 h 1771960"/>
              <a:gd name="connsiteX100" fmla="*/ 1760611 w 3035698"/>
              <a:gd name="connsiteY100" fmla="*/ 378 h 1771960"/>
              <a:gd name="connsiteX101" fmla="*/ 1768231 w 3035698"/>
              <a:gd name="connsiteY101" fmla="*/ 23238 h 1771960"/>
              <a:gd name="connsiteX102" fmla="*/ 1791091 w 3035698"/>
              <a:gd name="connsiteY102" fmla="*/ 46098 h 1771960"/>
              <a:gd name="connsiteX103" fmla="*/ 1806331 w 3035698"/>
              <a:gd name="connsiteY103" fmla="*/ 68958 h 1771960"/>
              <a:gd name="connsiteX104" fmla="*/ 1829191 w 3035698"/>
              <a:gd name="connsiteY104" fmla="*/ 76578 h 1771960"/>
              <a:gd name="connsiteX105" fmla="*/ 1882531 w 3035698"/>
              <a:gd name="connsiteY105" fmla="*/ 99438 h 1771960"/>
              <a:gd name="connsiteX106" fmla="*/ 1905391 w 3035698"/>
              <a:gd name="connsiteY106" fmla="*/ 114678 h 1771960"/>
              <a:gd name="connsiteX107" fmla="*/ 1928251 w 3035698"/>
              <a:gd name="connsiteY107" fmla="*/ 122298 h 1771960"/>
              <a:gd name="connsiteX108" fmla="*/ 2233051 w 3035698"/>
              <a:gd name="connsiteY108" fmla="*/ 145158 h 1771960"/>
              <a:gd name="connsiteX109" fmla="*/ 2278771 w 3035698"/>
              <a:gd name="connsiteY109" fmla="*/ 183258 h 1771960"/>
              <a:gd name="connsiteX110" fmla="*/ 2301631 w 3035698"/>
              <a:gd name="connsiteY110" fmla="*/ 190878 h 1771960"/>
              <a:gd name="connsiteX111" fmla="*/ 2324491 w 3035698"/>
              <a:gd name="connsiteY111" fmla="*/ 213738 h 1771960"/>
              <a:gd name="connsiteX112" fmla="*/ 2332111 w 3035698"/>
              <a:gd name="connsiteY112" fmla="*/ 244218 h 1771960"/>
              <a:gd name="connsiteX113" fmla="*/ 2374392 w 3035698"/>
              <a:gd name="connsiteY113" fmla="*/ 270486 h 1771960"/>
              <a:gd name="connsiteX114" fmla="*/ 2416673 w 3035698"/>
              <a:gd name="connsiteY114" fmla="*/ 304697 h 1771960"/>
              <a:gd name="connsiteX115" fmla="*/ 2454550 w 3035698"/>
              <a:gd name="connsiteY115" fmla="*/ 332795 h 1771960"/>
              <a:gd name="connsiteX116" fmla="*/ 2485749 w 3035698"/>
              <a:gd name="connsiteY116" fmla="*/ 376024 h 1771960"/>
              <a:gd name="connsiteX117" fmla="*/ 2499512 w 3035698"/>
              <a:gd name="connsiteY117" fmla="*/ 450279 h 1771960"/>
              <a:gd name="connsiteX118" fmla="*/ 2524333 w 3035698"/>
              <a:gd name="connsiteY118" fmla="*/ 493572 h 1771960"/>
              <a:gd name="connsiteX119" fmla="*/ 2537851 w 3035698"/>
              <a:gd name="connsiteY119" fmla="*/ 510918 h 1771960"/>
              <a:gd name="connsiteX120" fmla="*/ 2560711 w 3035698"/>
              <a:gd name="connsiteY120" fmla="*/ 518538 h 1771960"/>
              <a:gd name="connsiteX121" fmla="*/ 2591191 w 3035698"/>
              <a:gd name="connsiteY121" fmla="*/ 564258 h 1771960"/>
              <a:gd name="connsiteX122" fmla="*/ 2583571 w 3035698"/>
              <a:gd name="connsiteY122" fmla="*/ 587118 h 1771960"/>
              <a:gd name="connsiteX123" fmla="*/ 2590701 w 3035698"/>
              <a:gd name="connsiteY123" fmla="*/ 632678 h 1771960"/>
              <a:gd name="connsiteX124" fmla="*/ 2646749 w 3035698"/>
              <a:gd name="connsiteY124" fmla="*/ 715355 h 1771960"/>
              <a:gd name="connsiteX125" fmla="*/ 2678952 w 3035698"/>
              <a:gd name="connsiteY125" fmla="*/ 804047 h 1771960"/>
              <a:gd name="connsiteX126" fmla="*/ 2772856 w 3035698"/>
              <a:gd name="connsiteY126" fmla="*/ 935192 h 1771960"/>
              <a:gd name="connsiteX127" fmla="*/ 2714839 w 3035698"/>
              <a:gd name="connsiteY127" fmla="*/ 922559 h 1771960"/>
              <a:gd name="connsiteX128" fmla="*/ 2776043 w 3035698"/>
              <a:gd name="connsiteY128" fmla="*/ 972990 h 1771960"/>
              <a:gd name="connsiteX129" fmla="*/ 2717291 w 3035698"/>
              <a:gd name="connsiteY129" fmla="*/ 1061986 h 1771960"/>
              <a:gd name="connsiteX130" fmla="*/ 2701562 w 3035698"/>
              <a:gd name="connsiteY130" fmla="*/ 1113059 h 1771960"/>
              <a:gd name="connsiteX131" fmla="*/ 2737945 w 3035698"/>
              <a:gd name="connsiteY131" fmla="*/ 1240794 h 1771960"/>
              <a:gd name="connsiteX132" fmla="*/ 2852785 w 3035698"/>
              <a:gd name="connsiteY132" fmla="*/ 1353983 h 1771960"/>
              <a:gd name="connsiteX133" fmla="*/ 3030230 w 3035698"/>
              <a:gd name="connsiteY133" fmla="*/ 1581371 h 1771960"/>
              <a:gd name="connsiteX134" fmla="*/ 2627568 w 3035698"/>
              <a:gd name="connsiteY134" fmla="*/ 1323671 h 1771960"/>
              <a:gd name="connsiteX135" fmla="*/ 2690251 w 3035698"/>
              <a:gd name="connsiteY135" fmla="*/ 1440558 h 1771960"/>
              <a:gd name="connsiteX136" fmla="*/ 2766451 w 3035698"/>
              <a:gd name="connsiteY136" fmla="*/ 1539618 h 1771960"/>
              <a:gd name="connsiteX137" fmla="*/ 2865511 w 3035698"/>
              <a:gd name="connsiteY137" fmla="*/ 1653918 h 1771960"/>
              <a:gd name="connsiteX138" fmla="*/ 2880751 w 3035698"/>
              <a:gd name="connsiteY138" fmla="*/ 1676778 h 1771960"/>
              <a:gd name="connsiteX139" fmla="*/ 2926471 w 3035698"/>
              <a:gd name="connsiteY139" fmla="*/ 1722498 h 1771960"/>
              <a:gd name="connsiteX140" fmla="*/ 2987988 w 3035698"/>
              <a:gd name="connsiteY140" fmla="*/ 1768293 h 1771960"/>
              <a:gd name="connsiteX141" fmla="*/ 2949331 w 3035698"/>
              <a:gd name="connsiteY141" fmla="*/ 1768218 h 1771960"/>
              <a:gd name="connsiteX0" fmla="*/ 2949331 w 3035698"/>
              <a:gd name="connsiteY0" fmla="*/ 1768218 h 1768854"/>
              <a:gd name="connsiteX1" fmla="*/ 2354971 w 3035698"/>
              <a:gd name="connsiteY1" fmla="*/ 1760598 h 1768854"/>
              <a:gd name="connsiteX2" fmla="*/ 2324491 w 3035698"/>
              <a:gd name="connsiteY2" fmla="*/ 1752978 h 1768854"/>
              <a:gd name="connsiteX3" fmla="*/ 1806331 w 3035698"/>
              <a:gd name="connsiteY3" fmla="*/ 1745358 h 1768854"/>
              <a:gd name="connsiteX4" fmla="*/ 1387231 w 3035698"/>
              <a:gd name="connsiteY4" fmla="*/ 1737738 h 1768854"/>
              <a:gd name="connsiteX5" fmla="*/ 1211971 w 3035698"/>
              <a:gd name="connsiteY5" fmla="*/ 1722498 h 1768854"/>
              <a:gd name="connsiteX6" fmla="*/ 808111 w 3035698"/>
              <a:gd name="connsiteY6" fmla="*/ 1730118 h 1768854"/>
              <a:gd name="connsiteX7" fmla="*/ 777631 w 3035698"/>
              <a:gd name="connsiteY7" fmla="*/ 1737738 h 1768854"/>
              <a:gd name="connsiteX8" fmla="*/ 716671 w 3035698"/>
              <a:gd name="connsiteY8" fmla="*/ 1745358 h 1768854"/>
              <a:gd name="connsiteX9" fmla="*/ 678571 w 3035698"/>
              <a:gd name="connsiteY9" fmla="*/ 1752978 h 1768854"/>
              <a:gd name="connsiteX10" fmla="*/ 274711 w 3035698"/>
              <a:gd name="connsiteY10" fmla="*/ 1745358 h 1768854"/>
              <a:gd name="connsiteX11" fmla="*/ 251851 w 3035698"/>
              <a:gd name="connsiteY11" fmla="*/ 1737738 h 1768854"/>
              <a:gd name="connsiteX12" fmla="*/ 198511 w 3035698"/>
              <a:gd name="connsiteY12" fmla="*/ 1722498 h 1768854"/>
              <a:gd name="connsiteX13" fmla="*/ 61351 w 3035698"/>
              <a:gd name="connsiteY13" fmla="*/ 1714878 h 1768854"/>
              <a:gd name="connsiteX14" fmla="*/ 391 w 3035698"/>
              <a:gd name="connsiteY14" fmla="*/ 1699638 h 1768854"/>
              <a:gd name="connsiteX15" fmla="*/ 15631 w 3035698"/>
              <a:gd name="connsiteY15" fmla="*/ 1646298 h 1768854"/>
              <a:gd name="connsiteX16" fmla="*/ 46111 w 3035698"/>
              <a:gd name="connsiteY16" fmla="*/ 1600578 h 1768854"/>
              <a:gd name="connsiteX17" fmla="*/ 61351 w 3035698"/>
              <a:gd name="connsiteY17" fmla="*/ 1577718 h 1768854"/>
              <a:gd name="connsiteX18" fmla="*/ 68971 w 3035698"/>
              <a:gd name="connsiteY18" fmla="*/ 1554858 h 1768854"/>
              <a:gd name="connsiteX19" fmla="*/ 61351 w 3035698"/>
              <a:gd name="connsiteY19" fmla="*/ 1486278 h 1768854"/>
              <a:gd name="connsiteX20" fmla="*/ 68971 w 3035698"/>
              <a:gd name="connsiteY20" fmla="*/ 1455798 h 1768854"/>
              <a:gd name="connsiteX21" fmla="*/ 84211 w 3035698"/>
              <a:gd name="connsiteY21" fmla="*/ 1432938 h 1768854"/>
              <a:gd name="connsiteX22" fmla="*/ 99451 w 3035698"/>
              <a:gd name="connsiteY22" fmla="*/ 1356738 h 1768854"/>
              <a:gd name="connsiteX23" fmla="*/ 107071 w 3035698"/>
              <a:gd name="connsiteY23" fmla="*/ 1333878 h 1768854"/>
              <a:gd name="connsiteX24" fmla="*/ 122311 w 3035698"/>
              <a:gd name="connsiteY24" fmla="*/ 1311018 h 1768854"/>
              <a:gd name="connsiteX25" fmla="*/ 168031 w 3035698"/>
              <a:gd name="connsiteY25" fmla="*/ 1280538 h 1768854"/>
              <a:gd name="connsiteX26" fmla="*/ 221371 w 3035698"/>
              <a:gd name="connsiteY26" fmla="*/ 1272918 h 1768854"/>
              <a:gd name="connsiteX27" fmla="*/ 244231 w 3035698"/>
              <a:gd name="connsiteY27" fmla="*/ 1265298 h 1768854"/>
              <a:gd name="connsiteX28" fmla="*/ 289951 w 3035698"/>
              <a:gd name="connsiteY28" fmla="*/ 1227198 h 1768854"/>
              <a:gd name="connsiteX29" fmla="*/ 305191 w 3035698"/>
              <a:gd name="connsiteY29" fmla="*/ 1204338 h 1768854"/>
              <a:gd name="connsiteX30" fmla="*/ 328051 w 3035698"/>
              <a:gd name="connsiteY30" fmla="*/ 1181478 h 1768854"/>
              <a:gd name="connsiteX31" fmla="*/ 343291 w 3035698"/>
              <a:gd name="connsiteY31" fmla="*/ 1158618 h 1768854"/>
              <a:gd name="connsiteX32" fmla="*/ 389011 w 3035698"/>
              <a:gd name="connsiteY32" fmla="*/ 1135758 h 1768854"/>
              <a:gd name="connsiteX33" fmla="*/ 442351 w 3035698"/>
              <a:gd name="connsiteY33" fmla="*/ 1097658 h 1768854"/>
              <a:gd name="connsiteX34" fmla="*/ 449971 w 3035698"/>
              <a:gd name="connsiteY34" fmla="*/ 1074798 h 1768854"/>
              <a:gd name="connsiteX35" fmla="*/ 488071 w 3035698"/>
              <a:gd name="connsiteY35" fmla="*/ 1029078 h 1768854"/>
              <a:gd name="connsiteX36" fmla="*/ 503311 w 3035698"/>
              <a:gd name="connsiteY36" fmla="*/ 914778 h 1768854"/>
              <a:gd name="connsiteX37" fmla="*/ 510931 w 3035698"/>
              <a:gd name="connsiteY37" fmla="*/ 891918 h 1768854"/>
              <a:gd name="connsiteX38" fmla="*/ 549031 w 3035698"/>
              <a:gd name="connsiteY38" fmla="*/ 876678 h 1768854"/>
              <a:gd name="connsiteX39" fmla="*/ 602371 w 3035698"/>
              <a:gd name="connsiteY39" fmla="*/ 884298 h 1768854"/>
              <a:gd name="connsiteX40" fmla="*/ 617611 w 3035698"/>
              <a:gd name="connsiteY40" fmla="*/ 907158 h 1768854"/>
              <a:gd name="connsiteX41" fmla="*/ 619824 w 3035698"/>
              <a:gd name="connsiteY41" fmla="*/ 970885 h 1768854"/>
              <a:gd name="connsiteX42" fmla="*/ 652762 w 3035698"/>
              <a:gd name="connsiteY42" fmla="*/ 952416 h 1768854"/>
              <a:gd name="connsiteX43" fmla="*/ 679307 w 3035698"/>
              <a:gd name="connsiteY43" fmla="*/ 944135 h 1768854"/>
              <a:gd name="connsiteX44" fmla="*/ 693811 w 3035698"/>
              <a:gd name="connsiteY44" fmla="*/ 869058 h 1768854"/>
              <a:gd name="connsiteX45" fmla="*/ 687074 w 3035698"/>
              <a:gd name="connsiteY45" fmla="*/ 830747 h 1768854"/>
              <a:gd name="connsiteX46" fmla="*/ 752068 w 3035698"/>
              <a:gd name="connsiteY46" fmla="*/ 754777 h 1768854"/>
              <a:gd name="connsiteX47" fmla="*/ 747151 w 3035698"/>
              <a:gd name="connsiteY47" fmla="*/ 869058 h 1768854"/>
              <a:gd name="connsiteX48" fmla="*/ 775570 w 3035698"/>
              <a:gd name="connsiteY48" fmla="*/ 885211 h 1768854"/>
              <a:gd name="connsiteX49" fmla="*/ 808111 w 3035698"/>
              <a:gd name="connsiteY49" fmla="*/ 884298 h 1768854"/>
              <a:gd name="connsiteX50" fmla="*/ 830971 w 3035698"/>
              <a:gd name="connsiteY50" fmla="*/ 815718 h 1768854"/>
              <a:gd name="connsiteX51" fmla="*/ 853831 w 3035698"/>
              <a:gd name="connsiteY51" fmla="*/ 800478 h 1768854"/>
              <a:gd name="connsiteX52" fmla="*/ 832109 w 3035698"/>
              <a:gd name="connsiteY52" fmla="*/ 591498 h 1768854"/>
              <a:gd name="connsiteX53" fmla="*/ 853831 w 3035698"/>
              <a:gd name="connsiteY53" fmla="*/ 541398 h 1768854"/>
              <a:gd name="connsiteX54" fmla="*/ 876691 w 3035698"/>
              <a:gd name="connsiteY54" fmla="*/ 533778 h 1768854"/>
              <a:gd name="connsiteX55" fmla="*/ 914791 w 3035698"/>
              <a:gd name="connsiteY55" fmla="*/ 541398 h 1768854"/>
              <a:gd name="connsiteX56" fmla="*/ 907171 w 3035698"/>
              <a:gd name="connsiteY56" fmla="*/ 587118 h 1768854"/>
              <a:gd name="connsiteX57" fmla="*/ 909138 w 3035698"/>
              <a:gd name="connsiteY57" fmla="*/ 636568 h 1768854"/>
              <a:gd name="connsiteX58" fmla="*/ 906435 w 3035698"/>
              <a:gd name="connsiteY58" fmla="*/ 688284 h 1768854"/>
              <a:gd name="connsiteX59" fmla="*/ 898815 w 3035698"/>
              <a:gd name="connsiteY59" fmla="*/ 754116 h 1768854"/>
              <a:gd name="connsiteX60" fmla="*/ 878904 w 3035698"/>
              <a:gd name="connsiteY60" fmla="*/ 811988 h 1768854"/>
              <a:gd name="connsiteX61" fmla="*/ 891440 w 3035698"/>
              <a:gd name="connsiteY61" fmla="*/ 920954 h 1768854"/>
              <a:gd name="connsiteX62" fmla="*/ 930025 w 3035698"/>
              <a:gd name="connsiteY62" fmla="*/ 912672 h 1768854"/>
              <a:gd name="connsiteX63" fmla="*/ 937651 w 3035698"/>
              <a:gd name="connsiteY63" fmla="*/ 891918 h 1768854"/>
              <a:gd name="connsiteX64" fmla="*/ 930031 w 3035698"/>
              <a:gd name="connsiteY64" fmla="*/ 869058 h 1768854"/>
              <a:gd name="connsiteX65" fmla="*/ 977223 w 3035698"/>
              <a:gd name="connsiteY65" fmla="*/ 803405 h 1768854"/>
              <a:gd name="connsiteX66" fmla="*/ 1049984 w 3035698"/>
              <a:gd name="connsiteY66" fmla="*/ 839881 h 1768854"/>
              <a:gd name="connsiteX67" fmla="*/ 1096684 w 3035698"/>
              <a:gd name="connsiteY67" fmla="*/ 831298 h 1768854"/>
              <a:gd name="connsiteX68" fmla="*/ 1129132 w 3035698"/>
              <a:gd name="connsiteY68" fmla="*/ 805992 h 1768854"/>
              <a:gd name="connsiteX69" fmla="*/ 1143391 w 3035698"/>
              <a:gd name="connsiteY69" fmla="*/ 792858 h 1768854"/>
              <a:gd name="connsiteX70" fmla="*/ 1135771 w 3035698"/>
              <a:gd name="connsiteY70" fmla="*/ 731898 h 1768854"/>
              <a:gd name="connsiteX71" fmla="*/ 1108485 w 3035698"/>
              <a:gd name="connsiteY71" fmla="*/ 681966 h 1768854"/>
              <a:gd name="connsiteX72" fmla="*/ 1136931 w 3035698"/>
              <a:gd name="connsiteY72" fmla="*/ 511747 h 1768854"/>
              <a:gd name="connsiteX73" fmla="*/ 1158631 w 3035698"/>
              <a:gd name="connsiteY73" fmla="*/ 465557 h 1768854"/>
              <a:gd name="connsiteX74" fmla="*/ 1159366 w 3035698"/>
              <a:gd name="connsiteY74" fmla="*/ 630572 h 1768854"/>
              <a:gd name="connsiteX75" fmla="*/ 1196731 w 3035698"/>
              <a:gd name="connsiteY75" fmla="*/ 670938 h 1768854"/>
              <a:gd name="connsiteX76" fmla="*/ 1204351 w 3035698"/>
              <a:gd name="connsiteY76" fmla="*/ 685697 h 1768854"/>
              <a:gd name="connsiteX77" fmla="*/ 1239502 w 3035698"/>
              <a:gd name="connsiteY77" fmla="*/ 698992 h 1768854"/>
              <a:gd name="connsiteX78" fmla="*/ 1299972 w 3035698"/>
              <a:gd name="connsiteY78" fmla="*/ 692835 h 1768854"/>
              <a:gd name="connsiteX79" fmla="*/ 1234831 w 3035698"/>
              <a:gd name="connsiteY79" fmla="*/ 823338 h 1768854"/>
              <a:gd name="connsiteX80" fmla="*/ 1250011 w 3035698"/>
              <a:gd name="connsiteY80" fmla="*/ 824912 h 1768854"/>
              <a:gd name="connsiteX81" fmla="*/ 1277602 w 3035698"/>
              <a:gd name="connsiteY81" fmla="*/ 822215 h 1768854"/>
              <a:gd name="connsiteX82" fmla="*/ 1380347 w 3035698"/>
              <a:gd name="connsiteY82" fmla="*/ 846538 h 1768854"/>
              <a:gd name="connsiteX83" fmla="*/ 1425331 w 3035698"/>
              <a:gd name="connsiteY83" fmla="*/ 823338 h 1768854"/>
              <a:gd name="connsiteX84" fmla="*/ 1476212 w 3035698"/>
              <a:gd name="connsiteY84" fmla="*/ 719746 h 1768854"/>
              <a:gd name="connsiteX85" fmla="*/ 1517016 w 3035698"/>
              <a:gd name="connsiteY85" fmla="*/ 667709 h 1768854"/>
              <a:gd name="connsiteX86" fmla="*/ 1580190 w 3035698"/>
              <a:gd name="connsiteY86" fmla="*/ 664300 h 1768854"/>
              <a:gd name="connsiteX87" fmla="*/ 1641639 w 3035698"/>
              <a:gd name="connsiteY87" fmla="*/ 601877 h 1768854"/>
              <a:gd name="connsiteX88" fmla="*/ 1665454 w 3035698"/>
              <a:gd name="connsiteY88" fmla="*/ 365861 h 1768854"/>
              <a:gd name="connsiteX89" fmla="*/ 1633497 w 3035698"/>
              <a:gd name="connsiteY89" fmla="*/ 297782 h 1768854"/>
              <a:gd name="connsiteX90" fmla="*/ 1619516 w 3035698"/>
              <a:gd name="connsiteY90" fmla="*/ 256691 h 1768854"/>
              <a:gd name="connsiteX91" fmla="*/ 1594165 w 3035698"/>
              <a:gd name="connsiteY91" fmla="*/ 233594 h 1768854"/>
              <a:gd name="connsiteX92" fmla="*/ 1589036 w 3035698"/>
              <a:gd name="connsiteY92" fmla="*/ 164289 h 1768854"/>
              <a:gd name="connsiteX93" fmla="*/ 1608211 w 3035698"/>
              <a:gd name="connsiteY93" fmla="*/ 137538 h 1768854"/>
              <a:gd name="connsiteX94" fmla="*/ 1577731 w 3035698"/>
              <a:gd name="connsiteY94" fmla="*/ 84198 h 1768854"/>
              <a:gd name="connsiteX95" fmla="*/ 1585351 w 3035698"/>
              <a:gd name="connsiteY95" fmla="*/ 61338 h 1768854"/>
              <a:gd name="connsiteX96" fmla="*/ 1608211 w 3035698"/>
              <a:gd name="connsiteY96" fmla="*/ 68958 h 1768854"/>
              <a:gd name="connsiteX97" fmla="*/ 1562976 w 3035698"/>
              <a:gd name="connsiteY97" fmla="*/ 52916 h 1768854"/>
              <a:gd name="connsiteX98" fmla="*/ 1590508 w 3035698"/>
              <a:gd name="connsiteY98" fmla="*/ 14495 h 1768854"/>
              <a:gd name="connsiteX99" fmla="*/ 1654176 w 3035698"/>
              <a:gd name="connsiteY99" fmla="*/ 43171 h 1768854"/>
              <a:gd name="connsiteX100" fmla="*/ 1760611 w 3035698"/>
              <a:gd name="connsiteY100" fmla="*/ 378 h 1768854"/>
              <a:gd name="connsiteX101" fmla="*/ 1768231 w 3035698"/>
              <a:gd name="connsiteY101" fmla="*/ 23238 h 1768854"/>
              <a:gd name="connsiteX102" fmla="*/ 1791091 w 3035698"/>
              <a:gd name="connsiteY102" fmla="*/ 46098 h 1768854"/>
              <a:gd name="connsiteX103" fmla="*/ 1806331 w 3035698"/>
              <a:gd name="connsiteY103" fmla="*/ 68958 h 1768854"/>
              <a:gd name="connsiteX104" fmla="*/ 1829191 w 3035698"/>
              <a:gd name="connsiteY104" fmla="*/ 76578 h 1768854"/>
              <a:gd name="connsiteX105" fmla="*/ 1882531 w 3035698"/>
              <a:gd name="connsiteY105" fmla="*/ 99438 h 1768854"/>
              <a:gd name="connsiteX106" fmla="*/ 1905391 w 3035698"/>
              <a:gd name="connsiteY106" fmla="*/ 114678 h 1768854"/>
              <a:gd name="connsiteX107" fmla="*/ 1928251 w 3035698"/>
              <a:gd name="connsiteY107" fmla="*/ 122298 h 1768854"/>
              <a:gd name="connsiteX108" fmla="*/ 2233051 w 3035698"/>
              <a:gd name="connsiteY108" fmla="*/ 145158 h 1768854"/>
              <a:gd name="connsiteX109" fmla="*/ 2278771 w 3035698"/>
              <a:gd name="connsiteY109" fmla="*/ 183258 h 1768854"/>
              <a:gd name="connsiteX110" fmla="*/ 2301631 w 3035698"/>
              <a:gd name="connsiteY110" fmla="*/ 190878 h 1768854"/>
              <a:gd name="connsiteX111" fmla="*/ 2324491 w 3035698"/>
              <a:gd name="connsiteY111" fmla="*/ 213738 h 1768854"/>
              <a:gd name="connsiteX112" fmla="*/ 2332111 w 3035698"/>
              <a:gd name="connsiteY112" fmla="*/ 244218 h 1768854"/>
              <a:gd name="connsiteX113" fmla="*/ 2374392 w 3035698"/>
              <a:gd name="connsiteY113" fmla="*/ 270486 h 1768854"/>
              <a:gd name="connsiteX114" fmla="*/ 2416673 w 3035698"/>
              <a:gd name="connsiteY114" fmla="*/ 304697 h 1768854"/>
              <a:gd name="connsiteX115" fmla="*/ 2454550 w 3035698"/>
              <a:gd name="connsiteY115" fmla="*/ 332795 h 1768854"/>
              <a:gd name="connsiteX116" fmla="*/ 2485749 w 3035698"/>
              <a:gd name="connsiteY116" fmla="*/ 376024 h 1768854"/>
              <a:gd name="connsiteX117" fmla="*/ 2499512 w 3035698"/>
              <a:gd name="connsiteY117" fmla="*/ 450279 h 1768854"/>
              <a:gd name="connsiteX118" fmla="*/ 2524333 w 3035698"/>
              <a:gd name="connsiteY118" fmla="*/ 493572 h 1768854"/>
              <a:gd name="connsiteX119" fmla="*/ 2537851 w 3035698"/>
              <a:gd name="connsiteY119" fmla="*/ 510918 h 1768854"/>
              <a:gd name="connsiteX120" fmla="*/ 2560711 w 3035698"/>
              <a:gd name="connsiteY120" fmla="*/ 518538 h 1768854"/>
              <a:gd name="connsiteX121" fmla="*/ 2591191 w 3035698"/>
              <a:gd name="connsiteY121" fmla="*/ 564258 h 1768854"/>
              <a:gd name="connsiteX122" fmla="*/ 2583571 w 3035698"/>
              <a:gd name="connsiteY122" fmla="*/ 587118 h 1768854"/>
              <a:gd name="connsiteX123" fmla="*/ 2590701 w 3035698"/>
              <a:gd name="connsiteY123" fmla="*/ 632678 h 1768854"/>
              <a:gd name="connsiteX124" fmla="*/ 2646749 w 3035698"/>
              <a:gd name="connsiteY124" fmla="*/ 715355 h 1768854"/>
              <a:gd name="connsiteX125" fmla="*/ 2678952 w 3035698"/>
              <a:gd name="connsiteY125" fmla="*/ 804047 h 1768854"/>
              <a:gd name="connsiteX126" fmla="*/ 2772856 w 3035698"/>
              <a:gd name="connsiteY126" fmla="*/ 935192 h 1768854"/>
              <a:gd name="connsiteX127" fmla="*/ 2714839 w 3035698"/>
              <a:gd name="connsiteY127" fmla="*/ 922559 h 1768854"/>
              <a:gd name="connsiteX128" fmla="*/ 2776043 w 3035698"/>
              <a:gd name="connsiteY128" fmla="*/ 972990 h 1768854"/>
              <a:gd name="connsiteX129" fmla="*/ 2717291 w 3035698"/>
              <a:gd name="connsiteY129" fmla="*/ 1061986 h 1768854"/>
              <a:gd name="connsiteX130" fmla="*/ 2701562 w 3035698"/>
              <a:gd name="connsiteY130" fmla="*/ 1113059 h 1768854"/>
              <a:gd name="connsiteX131" fmla="*/ 2737945 w 3035698"/>
              <a:gd name="connsiteY131" fmla="*/ 1240794 h 1768854"/>
              <a:gd name="connsiteX132" fmla="*/ 2852785 w 3035698"/>
              <a:gd name="connsiteY132" fmla="*/ 1353983 h 1768854"/>
              <a:gd name="connsiteX133" fmla="*/ 3030230 w 3035698"/>
              <a:gd name="connsiteY133" fmla="*/ 1581371 h 1768854"/>
              <a:gd name="connsiteX134" fmla="*/ 2627568 w 3035698"/>
              <a:gd name="connsiteY134" fmla="*/ 1323671 h 1768854"/>
              <a:gd name="connsiteX135" fmla="*/ 2690251 w 3035698"/>
              <a:gd name="connsiteY135" fmla="*/ 1440558 h 1768854"/>
              <a:gd name="connsiteX136" fmla="*/ 2766451 w 3035698"/>
              <a:gd name="connsiteY136" fmla="*/ 1539618 h 1768854"/>
              <a:gd name="connsiteX137" fmla="*/ 2865511 w 3035698"/>
              <a:gd name="connsiteY137" fmla="*/ 1653918 h 1768854"/>
              <a:gd name="connsiteX138" fmla="*/ 2880751 w 3035698"/>
              <a:gd name="connsiteY138" fmla="*/ 1676778 h 1768854"/>
              <a:gd name="connsiteX139" fmla="*/ 2926471 w 3035698"/>
              <a:gd name="connsiteY139" fmla="*/ 1722498 h 1768854"/>
              <a:gd name="connsiteX140" fmla="*/ 2906865 w 3035698"/>
              <a:gd name="connsiteY140" fmla="*/ 1743007 h 1768854"/>
              <a:gd name="connsiteX141" fmla="*/ 2949331 w 3035698"/>
              <a:gd name="connsiteY141" fmla="*/ 1768218 h 1768854"/>
              <a:gd name="connsiteX0" fmla="*/ 2789545 w 3035698"/>
              <a:gd name="connsiteY0" fmla="*/ 1774054 h 1774054"/>
              <a:gd name="connsiteX1" fmla="*/ 2354971 w 3035698"/>
              <a:gd name="connsiteY1" fmla="*/ 1760598 h 1774054"/>
              <a:gd name="connsiteX2" fmla="*/ 2324491 w 3035698"/>
              <a:gd name="connsiteY2" fmla="*/ 1752978 h 1774054"/>
              <a:gd name="connsiteX3" fmla="*/ 1806331 w 3035698"/>
              <a:gd name="connsiteY3" fmla="*/ 1745358 h 1774054"/>
              <a:gd name="connsiteX4" fmla="*/ 1387231 w 3035698"/>
              <a:gd name="connsiteY4" fmla="*/ 1737738 h 1774054"/>
              <a:gd name="connsiteX5" fmla="*/ 1211971 w 3035698"/>
              <a:gd name="connsiteY5" fmla="*/ 1722498 h 1774054"/>
              <a:gd name="connsiteX6" fmla="*/ 808111 w 3035698"/>
              <a:gd name="connsiteY6" fmla="*/ 1730118 h 1774054"/>
              <a:gd name="connsiteX7" fmla="*/ 777631 w 3035698"/>
              <a:gd name="connsiteY7" fmla="*/ 1737738 h 1774054"/>
              <a:gd name="connsiteX8" fmla="*/ 716671 w 3035698"/>
              <a:gd name="connsiteY8" fmla="*/ 1745358 h 1774054"/>
              <a:gd name="connsiteX9" fmla="*/ 678571 w 3035698"/>
              <a:gd name="connsiteY9" fmla="*/ 1752978 h 1774054"/>
              <a:gd name="connsiteX10" fmla="*/ 274711 w 3035698"/>
              <a:gd name="connsiteY10" fmla="*/ 1745358 h 1774054"/>
              <a:gd name="connsiteX11" fmla="*/ 251851 w 3035698"/>
              <a:gd name="connsiteY11" fmla="*/ 1737738 h 1774054"/>
              <a:gd name="connsiteX12" fmla="*/ 198511 w 3035698"/>
              <a:gd name="connsiteY12" fmla="*/ 1722498 h 1774054"/>
              <a:gd name="connsiteX13" fmla="*/ 61351 w 3035698"/>
              <a:gd name="connsiteY13" fmla="*/ 1714878 h 1774054"/>
              <a:gd name="connsiteX14" fmla="*/ 391 w 3035698"/>
              <a:gd name="connsiteY14" fmla="*/ 1699638 h 1774054"/>
              <a:gd name="connsiteX15" fmla="*/ 15631 w 3035698"/>
              <a:gd name="connsiteY15" fmla="*/ 1646298 h 1774054"/>
              <a:gd name="connsiteX16" fmla="*/ 46111 w 3035698"/>
              <a:gd name="connsiteY16" fmla="*/ 1600578 h 1774054"/>
              <a:gd name="connsiteX17" fmla="*/ 61351 w 3035698"/>
              <a:gd name="connsiteY17" fmla="*/ 1577718 h 1774054"/>
              <a:gd name="connsiteX18" fmla="*/ 68971 w 3035698"/>
              <a:gd name="connsiteY18" fmla="*/ 1554858 h 1774054"/>
              <a:gd name="connsiteX19" fmla="*/ 61351 w 3035698"/>
              <a:gd name="connsiteY19" fmla="*/ 1486278 h 1774054"/>
              <a:gd name="connsiteX20" fmla="*/ 68971 w 3035698"/>
              <a:gd name="connsiteY20" fmla="*/ 1455798 h 1774054"/>
              <a:gd name="connsiteX21" fmla="*/ 84211 w 3035698"/>
              <a:gd name="connsiteY21" fmla="*/ 1432938 h 1774054"/>
              <a:gd name="connsiteX22" fmla="*/ 99451 w 3035698"/>
              <a:gd name="connsiteY22" fmla="*/ 1356738 h 1774054"/>
              <a:gd name="connsiteX23" fmla="*/ 107071 w 3035698"/>
              <a:gd name="connsiteY23" fmla="*/ 1333878 h 1774054"/>
              <a:gd name="connsiteX24" fmla="*/ 122311 w 3035698"/>
              <a:gd name="connsiteY24" fmla="*/ 1311018 h 1774054"/>
              <a:gd name="connsiteX25" fmla="*/ 168031 w 3035698"/>
              <a:gd name="connsiteY25" fmla="*/ 1280538 h 1774054"/>
              <a:gd name="connsiteX26" fmla="*/ 221371 w 3035698"/>
              <a:gd name="connsiteY26" fmla="*/ 1272918 h 1774054"/>
              <a:gd name="connsiteX27" fmla="*/ 244231 w 3035698"/>
              <a:gd name="connsiteY27" fmla="*/ 1265298 h 1774054"/>
              <a:gd name="connsiteX28" fmla="*/ 289951 w 3035698"/>
              <a:gd name="connsiteY28" fmla="*/ 1227198 h 1774054"/>
              <a:gd name="connsiteX29" fmla="*/ 305191 w 3035698"/>
              <a:gd name="connsiteY29" fmla="*/ 1204338 h 1774054"/>
              <a:gd name="connsiteX30" fmla="*/ 328051 w 3035698"/>
              <a:gd name="connsiteY30" fmla="*/ 1181478 h 1774054"/>
              <a:gd name="connsiteX31" fmla="*/ 343291 w 3035698"/>
              <a:gd name="connsiteY31" fmla="*/ 1158618 h 1774054"/>
              <a:gd name="connsiteX32" fmla="*/ 389011 w 3035698"/>
              <a:gd name="connsiteY32" fmla="*/ 1135758 h 1774054"/>
              <a:gd name="connsiteX33" fmla="*/ 442351 w 3035698"/>
              <a:gd name="connsiteY33" fmla="*/ 1097658 h 1774054"/>
              <a:gd name="connsiteX34" fmla="*/ 449971 w 3035698"/>
              <a:gd name="connsiteY34" fmla="*/ 1074798 h 1774054"/>
              <a:gd name="connsiteX35" fmla="*/ 488071 w 3035698"/>
              <a:gd name="connsiteY35" fmla="*/ 1029078 h 1774054"/>
              <a:gd name="connsiteX36" fmla="*/ 503311 w 3035698"/>
              <a:gd name="connsiteY36" fmla="*/ 914778 h 1774054"/>
              <a:gd name="connsiteX37" fmla="*/ 510931 w 3035698"/>
              <a:gd name="connsiteY37" fmla="*/ 891918 h 1774054"/>
              <a:gd name="connsiteX38" fmla="*/ 549031 w 3035698"/>
              <a:gd name="connsiteY38" fmla="*/ 876678 h 1774054"/>
              <a:gd name="connsiteX39" fmla="*/ 602371 w 3035698"/>
              <a:gd name="connsiteY39" fmla="*/ 884298 h 1774054"/>
              <a:gd name="connsiteX40" fmla="*/ 617611 w 3035698"/>
              <a:gd name="connsiteY40" fmla="*/ 907158 h 1774054"/>
              <a:gd name="connsiteX41" fmla="*/ 619824 w 3035698"/>
              <a:gd name="connsiteY41" fmla="*/ 970885 h 1774054"/>
              <a:gd name="connsiteX42" fmla="*/ 652762 w 3035698"/>
              <a:gd name="connsiteY42" fmla="*/ 952416 h 1774054"/>
              <a:gd name="connsiteX43" fmla="*/ 679307 w 3035698"/>
              <a:gd name="connsiteY43" fmla="*/ 944135 h 1774054"/>
              <a:gd name="connsiteX44" fmla="*/ 693811 w 3035698"/>
              <a:gd name="connsiteY44" fmla="*/ 869058 h 1774054"/>
              <a:gd name="connsiteX45" fmla="*/ 687074 w 3035698"/>
              <a:gd name="connsiteY45" fmla="*/ 830747 h 1774054"/>
              <a:gd name="connsiteX46" fmla="*/ 752068 w 3035698"/>
              <a:gd name="connsiteY46" fmla="*/ 754777 h 1774054"/>
              <a:gd name="connsiteX47" fmla="*/ 747151 w 3035698"/>
              <a:gd name="connsiteY47" fmla="*/ 869058 h 1774054"/>
              <a:gd name="connsiteX48" fmla="*/ 775570 w 3035698"/>
              <a:gd name="connsiteY48" fmla="*/ 885211 h 1774054"/>
              <a:gd name="connsiteX49" fmla="*/ 808111 w 3035698"/>
              <a:gd name="connsiteY49" fmla="*/ 884298 h 1774054"/>
              <a:gd name="connsiteX50" fmla="*/ 830971 w 3035698"/>
              <a:gd name="connsiteY50" fmla="*/ 815718 h 1774054"/>
              <a:gd name="connsiteX51" fmla="*/ 853831 w 3035698"/>
              <a:gd name="connsiteY51" fmla="*/ 800478 h 1774054"/>
              <a:gd name="connsiteX52" fmla="*/ 832109 w 3035698"/>
              <a:gd name="connsiteY52" fmla="*/ 591498 h 1774054"/>
              <a:gd name="connsiteX53" fmla="*/ 853831 w 3035698"/>
              <a:gd name="connsiteY53" fmla="*/ 541398 h 1774054"/>
              <a:gd name="connsiteX54" fmla="*/ 876691 w 3035698"/>
              <a:gd name="connsiteY54" fmla="*/ 533778 h 1774054"/>
              <a:gd name="connsiteX55" fmla="*/ 914791 w 3035698"/>
              <a:gd name="connsiteY55" fmla="*/ 541398 h 1774054"/>
              <a:gd name="connsiteX56" fmla="*/ 907171 w 3035698"/>
              <a:gd name="connsiteY56" fmla="*/ 587118 h 1774054"/>
              <a:gd name="connsiteX57" fmla="*/ 909138 w 3035698"/>
              <a:gd name="connsiteY57" fmla="*/ 636568 h 1774054"/>
              <a:gd name="connsiteX58" fmla="*/ 906435 w 3035698"/>
              <a:gd name="connsiteY58" fmla="*/ 688284 h 1774054"/>
              <a:gd name="connsiteX59" fmla="*/ 898815 w 3035698"/>
              <a:gd name="connsiteY59" fmla="*/ 754116 h 1774054"/>
              <a:gd name="connsiteX60" fmla="*/ 878904 w 3035698"/>
              <a:gd name="connsiteY60" fmla="*/ 811988 h 1774054"/>
              <a:gd name="connsiteX61" fmla="*/ 891440 w 3035698"/>
              <a:gd name="connsiteY61" fmla="*/ 920954 h 1774054"/>
              <a:gd name="connsiteX62" fmla="*/ 930025 w 3035698"/>
              <a:gd name="connsiteY62" fmla="*/ 912672 h 1774054"/>
              <a:gd name="connsiteX63" fmla="*/ 937651 w 3035698"/>
              <a:gd name="connsiteY63" fmla="*/ 891918 h 1774054"/>
              <a:gd name="connsiteX64" fmla="*/ 930031 w 3035698"/>
              <a:gd name="connsiteY64" fmla="*/ 869058 h 1774054"/>
              <a:gd name="connsiteX65" fmla="*/ 977223 w 3035698"/>
              <a:gd name="connsiteY65" fmla="*/ 803405 h 1774054"/>
              <a:gd name="connsiteX66" fmla="*/ 1049984 w 3035698"/>
              <a:gd name="connsiteY66" fmla="*/ 839881 h 1774054"/>
              <a:gd name="connsiteX67" fmla="*/ 1096684 w 3035698"/>
              <a:gd name="connsiteY67" fmla="*/ 831298 h 1774054"/>
              <a:gd name="connsiteX68" fmla="*/ 1129132 w 3035698"/>
              <a:gd name="connsiteY68" fmla="*/ 805992 h 1774054"/>
              <a:gd name="connsiteX69" fmla="*/ 1143391 w 3035698"/>
              <a:gd name="connsiteY69" fmla="*/ 792858 h 1774054"/>
              <a:gd name="connsiteX70" fmla="*/ 1135771 w 3035698"/>
              <a:gd name="connsiteY70" fmla="*/ 731898 h 1774054"/>
              <a:gd name="connsiteX71" fmla="*/ 1108485 w 3035698"/>
              <a:gd name="connsiteY71" fmla="*/ 681966 h 1774054"/>
              <a:gd name="connsiteX72" fmla="*/ 1136931 w 3035698"/>
              <a:gd name="connsiteY72" fmla="*/ 511747 h 1774054"/>
              <a:gd name="connsiteX73" fmla="*/ 1158631 w 3035698"/>
              <a:gd name="connsiteY73" fmla="*/ 465557 h 1774054"/>
              <a:gd name="connsiteX74" fmla="*/ 1159366 w 3035698"/>
              <a:gd name="connsiteY74" fmla="*/ 630572 h 1774054"/>
              <a:gd name="connsiteX75" fmla="*/ 1196731 w 3035698"/>
              <a:gd name="connsiteY75" fmla="*/ 670938 h 1774054"/>
              <a:gd name="connsiteX76" fmla="*/ 1204351 w 3035698"/>
              <a:gd name="connsiteY76" fmla="*/ 685697 h 1774054"/>
              <a:gd name="connsiteX77" fmla="*/ 1239502 w 3035698"/>
              <a:gd name="connsiteY77" fmla="*/ 698992 h 1774054"/>
              <a:gd name="connsiteX78" fmla="*/ 1299972 w 3035698"/>
              <a:gd name="connsiteY78" fmla="*/ 692835 h 1774054"/>
              <a:gd name="connsiteX79" fmla="*/ 1234831 w 3035698"/>
              <a:gd name="connsiteY79" fmla="*/ 823338 h 1774054"/>
              <a:gd name="connsiteX80" fmla="*/ 1250011 w 3035698"/>
              <a:gd name="connsiteY80" fmla="*/ 824912 h 1774054"/>
              <a:gd name="connsiteX81" fmla="*/ 1277602 w 3035698"/>
              <a:gd name="connsiteY81" fmla="*/ 822215 h 1774054"/>
              <a:gd name="connsiteX82" fmla="*/ 1380347 w 3035698"/>
              <a:gd name="connsiteY82" fmla="*/ 846538 h 1774054"/>
              <a:gd name="connsiteX83" fmla="*/ 1425331 w 3035698"/>
              <a:gd name="connsiteY83" fmla="*/ 823338 h 1774054"/>
              <a:gd name="connsiteX84" fmla="*/ 1476212 w 3035698"/>
              <a:gd name="connsiteY84" fmla="*/ 719746 h 1774054"/>
              <a:gd name="connsiteX85" fmla="*/ 1517016 w 3035698"/>
              <a:gd name="connsiteY85" fmla="*/ 667709 h 1774054"/>
              <a:gd name="connsiteX86" fmla="*/ 1580190 w 3035698"/>
              <a:gd name="connsiteY86" fmla="*/ 664300 h 1774054"/>
              <a:gd name="connsiteX87" fmla="*/ 1641639 w 3035698"/>
              <a:gd name="connsiteY87" fmla="*/ 601877 h 1774054"/>
              <a:gd name="connsiteX88" fmla="*/ 1665454 w 3035698"/>
              <a:gd name="connsiteY88" fmla="*/ 365861 h 1774054"/>
              <a:gd name="connsiteX89" fmla="*/ 1633497 w 3035698"/>
              <a:gd name="connsiteY89" fmla="*/ 297782 h 1774054"/>
              <a:gd name="connsiteX90" fmla="*/ 1619516 w 3035698"/>
              <a:gd name="connsiteY90" fmla="*/ 256691 h 1774054"/>
              <a:gd name="connsiteX91" fmla="*/ 1594165 w 3035698"/>
              <a:gd name="connsiteY91" fmla="*/ 233594 h 1774054"/>
              <a:gd name="connsiteX92" fmla="*/ 1589036 w 3035698"/>
              <a:gd name="connsiteY92" fmla="*/ 164289 h 1774054"/>
              <a:gd name="connsiteX93" fmla="*/ 1608211 w 3035698"/>
              <a:gd name="connsiteY93" fmla="*/ 137538 h 1774054"/>
              <a:gd name="connsiteX94" fmla="*/ 1577731 w 3035698"/>
              <a:gd name="connsiteY94" fmla="*/ 84198 h 1774054"/>
              <a:gd name="connsiteX95" fmla="*/ 1585351 w 3035698"/>
              <a:gd name="connsiteY95" fmla="*/ 61338 h 1774054"/>
              <a:gd name="connsiteX96" fmla="*/ 1608211 w 3035698"/>
              <a:gd name="connsiteY96" fmla="*/ 68958 h 1774054"/>
              <a:gd name="connsiteX97" fmla="*/ 1562976 w 3035698"/>
              <a:gd name="connsiteY97" fmla="*/ 52916 h 1774054"/>
              <a:gd name="connsiteX98" fmla="*/ 1590508 w 3035698"/>
              <a:gd name="connsiteY98" fmla="*/ 14495 h 1774054"/>
              <a:gd name="connsiteX99" fmla="*/ 1654176 w 3035698"/>
              <a:gd name="connsiteY99" fmla="*/ 43171 h 1774054"/>
              <a:gd name="connsiteX100" fmla="*/ 1760611 w 3035698"/>
              <a:gd name="connsiteY100" fmla="*/ 378 h 1774054"/>
              <a:gd name="connsiteX101" fmla="*/ 1768231 w 3035698"/>
              <a:gd name="connsiteY101" fmla="*/ 23238 h 1774054"/>
              <a:gd name="connsiteX102" fmla="*/ 1791091 w 3035698"/>
              <a:gd name="connsiteY102" fmla="*/ 46098 h 1774054"/>
              <a:gd name="connsiteX103" fmla="*/ 1806331 w 3035698"/>
              <a:gd name="connsiteY103" fmla="*/ 68958 h 1774054"/>
              <a:gd name="connsiteX104" fmla="*/ 1829191 w 3035698"/>
              <a:gd name="connsiteY104" fmla="*/ 76578 h 1774054"/>
              <a:gd name="connsiteX105" fmla="*/ 1882531 w 3035698"/>
              <a:gd name="connsiteY105" fmla="*/ 99438 h 1774054"/>
              <a:gd name="connsiteX106" fmla="*/ 1905391 w 3035698"/>
              <a:gd name="connsiteY106" fmla="*/ 114678 h 1774054"/>
              <a:gd name="connsiteX107" fmla="*/ 1928251 w 3035698"/>
              <a:gd name="connsiteY107" fmla="*/ 122298 h 1774054"/>
              <a:gd name="connsiteX108" fmla="*/ 2233051 w 3035698"/>
              <a:gd name="connsiteY108" fmla="*/ 145158 h 1774054"/>
              <a:gd name="connsiteX109" fmla="*/ 2278771 w 3035698"/>
              <a:gd name="connsiteY109" fmla="*/ 183258 h 1774054"/>
              <a:gd name="connsiteX110" fmla="*/ 2301631 w 3035698"/>
              <a:gd name="connsiteY110" fmla="*/ 190878 h 1774054"/>
              <a:gd name="connsiteX111" fmla="*/ 2324491 w 3035698"/>
              <a:gd name="connsiteY111" fmla="*/ 213738 h 1774054"/>
              <a:gd name="connsiteX112" fmla="*/ 2332111 w 3035698"/>
              <a:gd name="connsiteY112" fmla="*/ 244218 h 1774054"/>
              <a:gd name="connsiteX113" fmla="*/ 2374392 w 3035698"/>
              <a:gd name="connsiteY113" fmla="*/ 270486 h 1774054"/>
              <a:gd name="connsiteX114" fmla="*/ 2416673 w 3035698"/>
              <a:gd name="connsiteY114" fmla="*/ 304697 h 1774054"/>
              <a:gd name="connsiteX115" fmla="*/ 2454550 w 3035698"/>
              <a:gd name="connsiteY115" fmla="*/ 332795 h 1774054"/>
              <a:gd name="connsiteX116" fmla="*/ 2485749 w 3035698"/>
              <a:gd name="connsiteY116" fmla="*/ 376024 h 1774054"/>
              <a:gd name="connsiteX117" fmla="*/ 2499512 w 3035698"/>
              <a:gd name="connsiteY117" fmla="*/ 450279 h 1774054"/>
              <a:gd name="connsiteX118" fmla="*/ 2524333 w 3035698"/>
              <a:gd name="connsiteY118" fmla="*/ 493572 h 1774054"/>
              <a:gd name="connsiteX119" fmla="*/ 2537851 w 3035698"/>
              <a:gd name="connsiteY119" fmla="*/ 510918 h 1774054"/>
              <a:gd name="connsiteX120" fmla="*/ 2560711 w 3035698"/>
              <a:gd name="connsiteY120" fmla="*/ 518538 h 1774054"/>
              <a:gd name="connsiteX121" fmla="*/ 2591191 w 3035698"/>
              <a:gd name="connsiteY121" fmla="*/ 564258 h 1774054"/>
              <a:gd name="connsiteX122" fmla="*/ 2583571 w 3035698"/>
              <a:gd name="connsiteY122" fmla="*/ 587118 h 1774054"/>
              <a:gd name="connsiteX123" fmla="*/ 2590701 w 3035698"/>
              <a:gd name="connsiteY123" fmla="*/ 632678 h 1774054"/>
              <a:gd name="connsiteX124" fmla="*/ 2646749 w 3035698"/>
              <a:gd name="connsiteY124" fmla="*/ 715355 h 1774054"/>
              <a:gd name="connsiteX125" fmla="*/ 2678952 w 3035698"/>
              <a:gd name="connsiteY125" fmla="*/ 804047 h 1774054"/>
              <a:gd name="connsiteX126" fmla="*/ 2772856 w 3035698"/>
              <a:gd name="connsiteY126" fmla="*/ 935192 h 1774054"/>
              <a:gd name="connsiteX127" fmla="*/ 2714839 w 3035698"/>
              <a:gd name="connsiteY127" fmla="*/ 922559 h 1774054"/>
              <a:gd name="connsiteX128" fmla="*/ 2776043 w 3035698"/>
              <a:gd name="connsiteY128" fmla="*/ 972990 h 1774054"/>
              <a:gd name="connsiteX129" fmla="*/ 2717291 w 3035698"/>
              <a:gd name="connsiteY129" fmla="*/ 1061986 h 1774054"/>
              <a:gd name="connsiteX130" fmla="*/ 2701562 w 3035698"/>
              <a:gd name="connsiteY130" fmla="*/ 1113059 h 1774054"/>
              <a:gd name="connsiteX131" fmla="*/ 2737945 w 3035698"/>
              <a:gd name="connsiteY131" fmla="*/ 1240794 h 1774054"/>
              <a:gd name="connsiteX132" fmla="*/ 2852785 w 3035698"/>
              <a:gd name="connsiteY132" fmla="*/ 1353983 h 1774054"/>
              <a:gd name="connsiteX133" fmla="*/ 3030230 w 3035698"/>
              <a:gd name="connsiteY133" fmla="*/ 1581371 h 1774054"/>
              <a:gd name="connsiteX134" fmla="*/ 2627568 w 3035698"/>
              <a:gd name="connsiteY134" fmla="*/ 1323671 h 1774054"/>
              <a:gd name="connsiteX135" fmla="*/ 2690251 w 3035698"/>
              <a:gd name="connsiteY135" fmla="*/ 1440558 h 1774054"/>
              <a:gd name="connsiteX136" fmla="*/ 2766451 w 3035698"/>
              <a:gd name="connsiteY136" fmla="*/ 1539618 h 1774054"/>
              <a:gd name="connsiteX137" fmla="*/ 2865511 w 3035698"/>
              <a:gd name="connsiteY137" fmla="*/ 1653918 h 1774054"/>
              <a:gd name="connsiteX138" fmla="*/ 2880751 w 3035698"/>
              <a:gd name="connsiteY138" fmla="*/ 1676778 h 1774054"/>
              <a:gd name="connsiteX139" fmla="*/ 2926471 w 3035698"/>
              <a:gd name="connsiteY139" fmla="*/ 1722498 h 1774054"/>
              <a:gd name="connsiteX140" fmla="*/ 2906865 w 3035698"/>
              <a:gd name="connsiteY140" fmla="*/ 1743007 h 1774054"/>
              <a:gd name="connsiteX141" fmla="*/ 2789545 w 3035698"/>
              <a:gd name="connsiteY141" fmla="*/ 1774054 h 1774054"/>
              <a:gd name="connsiteX0" fmla="*/ 2789545 w 3035698"/>
              <a:gd name="connsiteY0" fmla="*/ 1774054 h 1774054"/>
              <a:gd name="connsiteX1" fmla="*/ 2354971 w 3035698"/>
              <a:gd name="connsiteY1" fmla="*/ 1760598 h 1774054"/>
              <a:gd name="connsiteX2" fmla="*/ 1806331 w 3035698"/>
              <a:gd name="connsiteY2" fmla="*/ 1745358 h 1774054"/>
              <a:gd name="connsiteX3" fmla="*/ 1387231 w 3035698"/>
              <a:gd name="connsiteY3" fmla="*/ 1737738 h 1774054"/>
              <a:gd name="connsiteX4" fmla="*/ 1211971 w 3035698"/>
              <a:gd name="connsiteY4" fmla="*/ 1722498 h 1774054"/>
              <a:gd name="connsiteX5" fmla="*/ 808111 w 3035698"/>
              <a:gd name="connsiteY5" fmla="*/ 1730118 h 1774054"/>
              <a:gd name="connsiteX6" fmla="*/ 777631 w 3035698"/>
              <a:gd name="connsiteY6" fmla="*/ 1737738 h 1774054"/>
              <a:gd name="connsiteX7" fmla="*/ 716671 w 3035698"/>
              <a:gd name="connsiteY7" fmla="*/ 1745358 h 1774054"/>
              <a:gd name="connsiteX8" fmla="*/ 678571 w 3035698"/>
              <a:gd name="connsiteY8" fmla="*/ 1752978 h 1774054"/>
              <a:gd name="connsiteX9" fmla="*/ 274711 w 3035698"/>
              <a:gd name="connsiteY9" fmla="*/ 1745358 h 1774054"/>
              <a:gd name="connsiteX10" fmla="*/ 251851 w 3035698"/>
              <a:gd name="connsiteY10" fmla="*/ 1737738 h 1774054"/>
              <a:gd name="connsiteX11" fmla="*/ 198511 w 3035698"/>
              <a:gd name="connsiteY11" fmla="*/ 1722498 h 1774054"/>
              <a:gd name="connsiteX12" fmla="*/ 61351 w 3035698"/>
              <a:gd name="connsiteY12" fmla="*/ 1714878 h 1774054"/>
              <a:gd name="connsiteX13" fmla="*/ 391 w 3035698"/>
              <a:gd name="connsiteY13" fmla="*/ 1699638 h 1774054"/>
              <a:gd name="connsiteX14" fmla="*/ 15631 w 3035698"/>
              <a:gd name="connsiteY14" fmla="*/ 1646298 h 1774054"/>
              <a:gd name="connsiteX15" fmla="*/ 46111 w 3035698"/>
              <a:gd name="connsiteY15" fmla="*/ 1600578 h 1774054"/>
              <a:gd name="connsiteX16" fmla="*/ 61351 w 3035698"/>
              <a:gd name="connsiteY16" fmla="*/ 1577718 h 1774054"/>
              <a:gd name="connsiteX17" fmla="*/ 68971 w 3035698"/>
              <a:gd name="connsiteY17" fmla="*/ 1554858 h 1774054"/>
              <a:gd name="connsiteX18" fmla="*/ 61351 w 3035698"/>
              <a:gd name="connsiteY18" fmla="*/ 1486278 h 1774054"/>
              <a:gd name="connsiteX19" fmla="*/ 68971 w 3035698"/>
              <a:gd name="connsiteY19" fmla="*/ 1455798 h 1774054"/>
              <a:gd name="connsiteX20" fmla="*/ 84211 w 3035698"/>
              <a:gd name="connsiteY20" fmla="*/ 1432938 h 1774054"/>
              <a:gd name="connsiteX21" fmla="*/ 99451 w 3035698"/>
              <a:gd name="connsiteY21" fmla="*/ 1356738 h 1774054"/>
              <a:gd name="connsiteX22" fmla="*/ 107071 w 3035698"/>
              <a:gd name="connsiteY22" fmla="*/ 1333878 h 1774054"/>
              <a:gd name="connsiteX23" fmla="*/ 122311 w 3035698"/>
              <a:gd name="connsiteY23" fmla="*/ 1311018 h 1774054"/>
              <a:gd name="connsiteX24" fmla="*/ 168031 w 3035698"/>
              <a:gd name="connsiteY24" fmla="*/ 1280538 h 1774054"/>
              <a:gd name="connsiteX25" fmla="*/ 221371 w 3035698"/>
              <a:gd name="connsiteY25" fmla="*/ 1272918 h 1774054"/>
              <a:gd name="connsiteX26" fmla="*/ 244231 w 3035698"/>
              <a:gd name="connsiteY26" fmla="*/ 1265298 h 1774054"/>
              <a:gd name="connsiteX27" fmla="*/ 289951 w 3035698"/>
              <a:gd name="connsiteY27" fmla="*/ 1227198 h 1774054"/>
              <a:gd name="connsiteX28" fmla="*/ 305191 w 3035698"/>
              <a:gd name="connsiteY28" fmla="*/ 1204338 h 1774054"/>
              <a:gd name="connsiteX29" fmla="*/ 328051 w 3035698"/>
              <a:gd name="connsiteY29" fmla="*/ 1181478 h 1774054"/>
              <a:gd name="connsiteX30" fmla="*/ 343291 w 3035698"/>
              <a:gd name="connsiteY30" fmla="*/ 1158618 h 1774054"/>
              <a:gd name="connsiteX31" fmla="*/ 389011 w 3035698"/>
              <a:gd name="connsiteY31" fmla="*/ 1135758 h 1774054"/>
              <a:gd name="connsiteX32" fmla="*/ 442351 w 3035698"/>
              <a:gd name="connsiteY32" fmla="*/ 1097658 h 1774054"/>
              <a:gd name="connsiteX33" fmla="*/ 449971 w 3035698"/>
              <a:gd name="connsiteY33" fmla="*/ 1074798 h 1774054"/>
              <a:gd name="connsiteX34" fmla="*/ 488071 w 3035698"/>
              <a:gd name="connsiteY34" fmla="*/ 1029078 h 1774054"/>
              <a:gd name="connsiteX35" fmla="*/ 503311 w 3035698"/>
              <a:gd name="connsiteY35" fmla="*/ 914778 h 1774054"/>
              <a:gd name="connsiteX36" fmla="*/ 510931 w 3035698"/>
              <a:gd name="connsiteY36" fmla="*/ 891918 h 1774054"/>
              <a:gd name="connsiteX37" fmla="*/ 549031 w 3035698"/>
              <a:gd name="connsiteY37" fmla="*/ 876678 h 1774054"/>
              <a:gd name="connsiteX38" fmla="*/ 602371 w 3035698"/>
              <a:gd name="connsiteY38" fmla="*/ 884298 h 1774054"/>
              <a:gd name="connsiteX39" fmla="*/ 617611 w 3035698"/>
              <a:gd name="connsiteY39" fmla="*/ 907158 h 1774054"/>
              <a:gd name="connsiteX40" fmla="*/ 619824 w 3035698"/>
              <a:gd name="connsiteY40" fmla="*/ 970885 h 1774054"/>
              <a:gd name="connsiteX41" fmla="*/ 652762 w 3035698"/>
              <a:gd name="connsiteY41" fmla="*/ 952416 h 1774054"/>
              <a:gd name="connsiteX42" fmla="*/ 679307 w 3035698"/>
              <a:gd name="connsiteY42" fmla="*/ 944135 h 1774054"/>
              <a:gd name="connsiteX43" fmla="*/ 693811 w 3035698"/>
              <a:gd name="connsiteY43" fmla="*/ 869058 h 1774054"/>
              <a:gd name="connsiteX44" fmla="*/ 687074 w 3035698"/>
              <a:gd name="connsiteY44" fmla="*/ 830747 h 1774054"/>
              <a:gd name="connsiteX45" fmla="*/ 752068 w 3035698"/>
              <a:gd name="connsiteY45" fmla="*/ 754777 h 1774054"/>
              <a:gd name="connsiteX46" fmla="*/ 747151 w 3035698"/>
              <a:gd name="connsiteY46" fmla="*/ 869058 h 1774054"/>
              <a:gd name="connsiteX47" fmla="*/ 775570 w 3035698"/>
              <a:gd name="connsiteY47" fmla="*/ 885211 h 1774054"/>
              <a:gd name="connsiteX48" fmla="*/ 808111 w 3035698"/>
              <a:gd name="connsiteY48" fmla="*/ 884298 h 1774054"/>
              <a:gd name="connsiteX49" fmla="*/ 830971 w 3035698"/>
              <a:gd name="connsiteY49" fmla="*/ 815718 h 1774054"/>
              <a:gd name="connsiteX50" fmla="*/ 853831 w 3035698"/>
              <a:gd name="connsiteY50" fmla="*/ 800478 h 1774054"/>
              <a:gd name="connsiteX51" fmla="*/ 832109 w 3035698"/>
              <a:gd name="connsiteY51" fmla="*/ 591498 h 1774054"/>
              <a:gd name="connsiteX52" fmla="*/ 853831 w 3035698"/>
              <a:gd name="connsiteY52" fmla="*/ 541398 h 1774054"/>
              <a:gd name="connsiteX53" fmla="*/ 876691 w 3035698"/>
              <a:gd name="connsiteY53" fmla="*/ 533778 h 1774054"/>
              <a:gd name="connsiteX54" fmla="*/ 914791 w 3035698"/>
              <a:gd name="connsiteY54" fmla="*/ 541398 h 1774054"/>
              <a:gd name="connsiteX55" fmla="*/ 907171 w 3035698"/>
              <a:gd name="connsiteY55" fmla="*/ 587118 h 1774054"/>
              <a:gd name="connsiteX56" fmla="*/ 909138 w 3035698"/>
              <a:gd name="connsiteY56" fmla="*/ 636568 h 1774054"/>
              <a:gd name="connsiteX57" fmla="*/ 906435 w 3035698"/>
              <a:gd name="connsiteY57" fmla="*/ 688284 h 1774054"/>
              <a:gd name="connsiteX58" fmla="*/ 898815 w 3035698"/>
              <a:gd name="connsiteY58" fmla="*/ 754116 h 1774054"/>
              <a:gd name="connsiteX59" fmla="*/ 878904 w 3035698"/>
              <a:gd name="connsiteY59" fmla="*/ 811988 h 1774054"/>
              <a:gd name="connsiteX60" fmla="*/ 891440 w 3035698"/>
              <a:gd name="connsiteY60" fmla="*/ 920954 h 1774054"/>
              <a:gd name="connsiteX61" fmla="*/ 930025 w 3035698"/>
              <a:gd name="connsiteY61" fmla="*/ 912672 h 1774054"/>
              <a:gd name="connsiteX62" fmla="*/ 937651 w 3035698"/>
              <a:gd name="connsiteY62" fmla="*/ 891918 h 1774054"/>
              <a:gd name="connsiteX63" fmla="*/ 930031 w 3035698"/>
              <a:gd name="connsiteY63" fmla="*/ 869058 h 1774054"/>
              <a:gd name="connsiteX64" fmla="*/ 977223 w 3035698"/>
              <a:gd name="connsiteY64" fmla="*/ 803405 h 1774054"/>
              <a:gd name="connsiteX65" fmla="*/ 1049984 w 3035698"/>
              <a:gd name="connsiteY65" fmla="*/ 839881 h 1774054"/>
              <a:gd name="connsiteX66" fmla="*/ 1096684 w 3035698"/>
              <a:gd name="connsiteY66" fmla="*/ 831298 h 1774054"/>
              <a:gd name="connsiteX67" fmla="*/ 1129132 w 3035698"/>
              <a:gd name="connsiteY67" fmla="*/ 805992 h 1774054"/>
              <a:gd name="connsiteX68" fmla="*/ 1143391 w 3035698"/>
              <a:gd name="connsiteY68" fmla="*/ 792858 h 1774054"/>
              <a:gd name="connsiteX69" fmla="*/ 1135771 w 3035698"/>
              <a:gd name="connsiteY69" fmla="*/ 731898 h 1774054"/>
              <a:gd name="connsiteX70" fmla="*/ 1108485 w 3035698"/>
              <a:gd name="connsiteY70" fmla="*/ 681966 h 1774054"/>
              <a:gd name="connsiteX71" fmla="*/ 1136931 w 3035698"/>
              <a:gd name="connsiteY71" fmla="*/ 511747 h 1774054"/>
              <a:gd name="connsiteX72" fmla="*/ 1158631 w 3035698"/>
              <a:gd name="connsiteY72" fmla="*/ 465557 h 1774054"/>
              <a:gd name="connsiteX73" fmla="*/ 1159366 w 3035698"/>
              <a:gd name="connsiteY73" fmla="*/ 630572 h 1774054"/>
              <a:gd name="connsiteX74" fmla="*/ 1196731 w 3035698"/>
              <a:gd name="connsiteY74" fmla="*/ 670938 h 1774054"/>
              <a:gd name="connsiteX75" fmla="*/ 1204351 w 3035698"/>
              <a:gd name="connsiteY75" fmla="*/ 685697 h 1774054"/>
              <a:gd name="connsiteX76" fmla="*/ 1239502 w 3035698"/>
              <a:gd name="connsiteY76" fmla="*/ 698992 h 1774054"/>
              <a:gd name="connsiteX77" fmla="*/ 1299972 w 3035698"/>
              <a:gd name="connsiteY77" fmla="*/ 692835 h 1774054"/>
              <a:gd name="connsiteX78" fmla="*/ 1234831 w 3035698"/>
              <a:gd name="connsiteY78" fmla="*/ 823338 h 1774054"/>
              <a:gd name="connsiteX79" fmla="*/ 1250011 w 3035698"/>
              <a:gd name="connsiteY79" fmla="*/ 824912 h 1774054"/>
              <a:gd name="connsiteX80" fmla="*/ 1277602 w 3035698"/>
              <a:gd name="connsiteY80" fmla="*/ 822215 h 1774054"/>
              <a:gd name="connsiteX81" fmla="*/ 1380347 w 3035698"/>
              <a:gd name="connsiteY81" fmla="*/ 846538 h 1774054"/>
              <a:gd name="connsiteX82" fmla="*/ 1425331 w 3035698"/>
              <a:gd name="connsiteY82" fmla="*/ 823338 h 1774054"/>
              <a:gd name="connsiteX83" fmla="*/ 1476212 w 3035698"/>
              <a:gd name="connsiteY83" fmla="*/ 719746 h 1774054"/>
              <a:gd name="connsiteX84" fmla="*/ 1517016 w 3035698"/>
              <a:gd name="connsiteY84" fmla="*/ 667709 h 1774054"/>
              <a:gd name="connsiteX85" fmla="*/ 1580190 w 3035698"/>
              <a:gd name="connsiteY85" fmla="*/ 664300 h 1774054"/>
              <a:gd name="connsiteX86" fmla="*/ 1641639 w 3035698"/>
              <a:gd name="connsiteY86" fmla="*/ 601877 h 1774054"/>
              <a:gd name="connsiteX87" fmla="*/ 1665454 w 3035698"/>
              <a:gd name="connsiteY87" fmla="*/ 365861 h 1774054"/>
              <a:gd name="connsiteX88" fmla="*/ 1633497 w 3035698"/>
              <a:gd name="connsiteY88" fmla="*/ 297782 h 1774054"/>
              <a:gd name="connsiteX89" fmla="*/ 1619516 w 3035698"/>
              <a:gd name="connsiteY89" fmla="*/ 256691 h 1774054"/>
              <a:gd name="connsiteX90" fmla="*/ 1594165 w 3035698"/>
              <a:gd name="connsiteY90" fmla="*/ 233594 h 1774054"/>
              <a:gd name="connsiteX91" fmla="*/ 1589036 w 3035698"/>
              <a:gd name="connsiteY91" fmla="*/ 164289 h 1774054"/>
              <a:gd name="connsiteX92" fmla="*/ 1608211 w 3035698"/>
              <a:gd name="connsiteY92" fmla="*/ 137538 h 1774054"/>
              <a:gd name="connsiteX93" fmla="*/ 1577731 w 3035698"/>
              <a:gd name="connsiteY93" fmla="*/ 84198 h 1774054"/>
              <a:gd name="connsiteX94" fmla="*/ 1585351 w 3035698"/>
              <a:gd name="connsiteY94" fmla="*/ 61338 h 1774054"/>
              <a:gd name="connsiteX95" fmla="*/ 1608211 w 3035698"/>
              <a:gd name="connsiteY95" fmla="*/ 68958 h 1774054"/>
              <a:gd name="connsiteX96" fmla="*/ 1562976 w 3035698"/>
              <a:gd name="connsiteY96" fmla="*/ 52916 h 1774054"/>
              <a:gd name="connsiteX97" fmla="*/ 1590508 w 3035698"/>
              <a:gd name="connsiteY97" fmla="*/ 14495 h 1774054"/>
              <a:gd name="connsiteX98" fmla="*/ 1654176 w 3035698"/>
              <a:gd name="connsiteY98" fmla="*/ 43171 h 1774054"/>
              <a:gd name="connsiteX99" fmla="*/ 1760611 w 3035698"/>
              <a:gd name="connsiteY99" fmla="*/ 378 h 1774054"/>
              <a:gd name="connsiteX100" fmla="*/ 1768231 w 3035698"/>
              <a:gd name="connsiteY100" fmla="*/ 23238 h 1774054"/>
              <a:gd name="connsiteX101" fmla="*/ 1791091 w 3035698"/>
              <a:gd name="connsiteY101" fmla="*/ 46098 h 1774054"/>
              <a:gd name="connsiteX102" fmla="*/ 1806331 w 3035698"/>
              <a:gd name="connsiteY102" fmla="*/ 68958 h 1774054"/>
              <a:gd name="connsiteX103" fmla="*/ 1829191 w 3035698"/>
              <a:gd name="connsiteY103" fmla="*/ 76578 h 1774054"/>
              <a:gd name="connsiteX104" fmla="*/ 1882531 w 3035698"/>
              <a:gd name="connsiteY104" fmla="*/ 99438 h 1774054"/>
              <a:gd name="connsiteX105" fmla="*/ 1905391 w 3035698"/>
              <a:gd name="connsiteY105" fmla="*/ 114678 h 1774054"/>
              <a:gd name="connsiteX106" fmla="*/ 1928251 w 3035698"/>
              <a:gd name="connsiteY106" fmla="*/ 122298 h 1774054"/>
              <a:gd name="connsiteX107" fmla="*/ 2233051 w 3035698"/>
              <a:gd name="connsiteY107" fmla="*/ 145158 h 1774054"/>
              <a:gd name="connsiteX108" fmla="*/ 2278771 w 3035698"/>
              <a:gd name="connsiteY108" fmla="*/ 183258 h 1774054"/>
              <a:gd name="connsiteX109" fmla="*/ 2301631 w 3035698"/>
              <a:gd name="connsiteY109" fmla="*/ 190878 h 1774054"/>
              <a:gd name="connsiteX110" fmla="*/ 2324491 w 3035698"/>
              <a:gd name="connsiteY110" fmla="*/ 213738 h 1774054"/>
              <a:gd name="connsiteX111" fmla="*/ 2332111 w 3035698"/>
              <a:gd name="connsiteY111" fmla="*/ 244218 h 1774054"/>
              <a:gd name="connsiteX112" fmla="*/ 2374392 w 3035698"/>
              <a:gd name="connsiteY112" fmla="*/ 270486 h 1774054"/>
              <a:gd name="connsiteX113" fmla="*/ 2416673 w 3035698"/>
              <a:gd name="connsiteY113" fmla="*/ 304697 h 1774054"/>
              <a:gd name="connsiteX114" fmla="*/ 2454550 w 3035698"/>
              <a:gd name="connsiteY114" fmla="*/ 332795 h 1774054"/>
              <a:gd name="connsiteX115" fmla="*/ 2485749 w 3035698"/>
              <a:gd name="connsiteY115" fmla="*/ 376024 h 1774054"/>
              <a:gd name="connsiteX116" fmla="*/ 2499512 w 3035698"/>
              <a:gd name="connsiteY116" fmla="*/ 450279 h 1774054"/>
              <a:gd name="connsiteX117" fmla="*/ 2524333 w 3035698"/>
              <a:gd name="connsiteY117" fmla="*/ 493572 h 1774054"/>
              <a:gd name="connsiteX118" fmla="*/ 2537851 w 3035698"/>
              <a:gd name="connsiteY118" fmla="*/ 510918 h 1774054"/>
              <a:gd name="connsiteX119" fmla="*/ 2560711 w 3035698"/>
              <a:gd name="connsiteY119" fmla="*/ 518538 h 1774054"/>
              <a:gd name="connsiteX120" fmla="*/ 2591191 w 3035698"/>
              <a:gd name="connsiteY120" fmla="*/ 564258 h 1774054"/>
              <a:gd name="connsiteX121" fmla="*/ 2583571 w 3035698"/>
              <a:gd name="connsiteY121" fmla="*/ 587118 h 1774054"/>
              <a:gd name="connsiteX122" fmla="*/ 2590701 w 3035698"/>
              <a:gd name="connsiteY122" fmla="*/ 632678 h 1774054"/>
              <a:gd name="connsiteX123" fmla="*/ 2646749 w 3035698"/>
              <a:gd name="connsiteY123" fmla="*/ 715355 h 1774054"/>
              <a:gd name="connsiteX124" fmla="*/ 2678952 w 3035698"/>
              <a:gd name="connsiteY124" fmla="*/ 804047 h 1774054"/>
              <a:gd name="connsiteX125" fmla="*/ 2772856 w 3035698"/>
              <a:gd name="connsiteY125" fmla="*/ 935192 h 1774054"/>
              <a:gd name="connsiteX126" fmla="*/ 2714839 w 3035698"/>
              <a:gd name="connsiteY126" fmla="*/ 922559 h 1774054"/>
              <a:gd name="connsiteX127" fmla="*/ 2776043 w 3035698"/>
              <a:gd name="connsiteY127" fmla="*/ 972990 h 1774054"/>
              <a:gd name="connsiteX128" fmla="*/ 2717291 w 3035698"/>
              <a:gd name="connsiteY128" fmla="*/ 1061986 h 1774054"/>
              <a:gd name="connsiteX129" fmla="*/ 2701562 w 3035698"/>
              <a:gd name="connsiteY129" fmla="*/ 1113059 h 1774054"/>
              <a:gd name="connsiteX130" fmla="*/ 2737945 w 3035698"/>
              <a:gd name="connsiteY130" fmla="*/ 1240794 h 1774054"/>
              <a:gd name="connsiteX131" fmla="*/ 2852785 w 3035698"/>
              <a:gd name="connsiteY131" fmla="*/ 1353983 h 1774054"/>
              <a:gd name="connsiteX132" fmla="*/ 3030230 w 3035698"/>
              <a:gd name="connsiteY132" fmla="*/ 1581371 h 1774054"/>
              <a:gd name="connsiteX133" fmla="*/ 2627568 w 3035698"/>
              <a:gd name="connsiteY133" fmla="*/ 1323671 h 1774054"/>
              <a:gd name="connsiteX134" fmla="*/ 2690251 w 3035698"/>
              <a:gd name="connsiteY134" fmla="*/ 1440558 h 1774054"/>
              <a:gd name="connsiteX135" fmla="*/ 2766451 w 3035698"/>
              <a:gd name="connsiteY135" fmla="*/ 1539618 h 1774054"/>
              <a:gd name="connsiteX136" fmla="*/ 2865511 w 3035698"/>
              <a:gd name="connsiteY136" fmla="*/ 1653918 h 1774054"/>
              <a:gd name="connsiteX137" fmla="*/ 2880751 w 3035698"/>
              <a:gd name="connsiteY137" fmla="*/ 1676778 h 1774054"/>
              <a:gd name="connsiteX138" fmla="*/ 2926471 w 3035698"/>
              <a:gd name="connsiteY138" fmla="*/ 1722498 h 1774054"/>
              <a:gd name="connsiteX139" fmla="*/ 2906865 w 3035698"/>
              <a:gd name="connsiteY139" fmla="*/ 1743007 h 1774054"/>
              <a:gd name="connsiteX140" fmla="*/ 2789545 w 3035698"/>
              <a:gd name="connsiteY140" fmla="*/ 1774054 h 1774054"/>
              <a:gd name="connsiteX0" fmla="*/ 2789545 w 3035698"/>
              <a:gd name="connsiteY0" fmla="*/ 1774054 h 1774054"/>
              <a:gd name="connsiteX1" fmla="*/ 1806331 w 3035698"/>
              <a:gd name="connsiteY1" fmla="*/ 1745358 h 1774054"/>
              <a:gd name="connsiteX2" fmla="*/ 1387231 w 3035698"/>
              <a:gd name="connsiteY2" fmla="*/ 1737738 h 1774054"/>
              <a:gd name="connsiteX3" fmla="*/ 1211971 w 3035698"/>
              <a:gd name="connsiteY3" fmla="*/ 1722498 h 1774054"/>
              <a:gd name="connsiteX4" fmla="*/ 808111 w 3035698"/>
              <a:gd name="connsiteY4" fmla="*/ 1730118 h 1774054"/>
              <a:gd name="connsiteX5" fmla="*/ 777631 w 3035698"/>
              <a:gd name="connsiteY5" fmla="*/ 1737738 h 1774054"/>
              <a:gd name="connsiteX6" fmla="*/ 716671 w 3035698"/>
              <a:gd name="connsiteY6" fmla="*/ 1745358 h 1774054"/>
              <a:gd name="connsiteX7" fmla="*/ 678571 w 3035698"/>
              <a:gd name="connsiteY7" fmla="*/ 1752978 h 1774054"/>
              <a:gd name="connsiteX8" fmla="*/ 274711 w 3035698"/>
              <a:gd name="connsiteY8" fmla="*/ 1745358 h 1774054"/>
              <a:gd name="connsiteX9" fmla="*/ 251851 w 3035698"/>
              <a:gd name="connsiteY9" fmla="*/ 1737738 h 1774054"/>
              <a:gd name="connsiteX10" fmla="*/ 198511 w 3035698"/>
              <a:gd name="connsiteY10" fmla="*/ 1722498 h 1774054"/>
              <a:gd name="connsiteX11" fmla="*/ 61351 w 3035698"/>
              <a:gd name="connsiteY11" fmla="*/ 1714878 h 1774054"/>
              <a:gd name="connsiteX12" fmla="*/ 391 w 3035698"/>
              <a:gd name="connsiteY12" fmla="*/ 1699638 h 1774054"/>
              <a:gd name="connsiteX13" fmla="*/ 15631 w 3035698"/>
              <a:gd name="connsiteY13" fmla="*/ 1646298 h 1774054"/>
              <a:gd name="connsiteX14" fmla="*/ 46111 w 3035698"/>
              <a:gd name="connsiteY14" fmla="*/ 1600578 h 1774054"/>
              <a:gd name="connsiteX15" fmla="*/ 61351 w 3035698"/>
              <a:gd name="connsiteY15" fmla="*/ 1577718 h 1774054"/>
              <a:gd name="connsiteX16" fmla="*/ 68971 w 3035698"/>
              <a:gd name="connsiteY16" fmla="*/ 1554858 h 1774054"/>
              <a:gd name="connsiteX17" fmla="*/ 61351 w 3035698"/>
              <a:gd name="connsiteY17" fmla="*/ 1486278 h 1774054"/>
              <a:gd name="connsiteX18" fmla="*/ 68971 w 3035698"/>
              <a:gd name="connsiteY18" fmla="*/ 1455798 h 1774054"/>
              <a:gd name="connsiteX19" fmla="*/ 84211 w 3035698"/>
              <a:gd name="connsiteY19" fmla="*/ 1432938 h 1774054"/>
              <a:gd name="connsiteX20" fmla="*/ 99451 w 3035698"/>
              <a:gd name="connsiteY20" fmla="*/ 1356738 h 1774054"/>
              <a:gd name="connsiteX21" fmla="*/ 107071 w 3035698"/>
              <a:gd name="connsiteY21" fmla="*/ 1333878 h 1774054"/>
              <a:gd name="connsiteX22" fmla="*/ 122311 w 3035698"/>
              <a:gd name="connsiteY22" fmla="*/ 1311018 h 1774054"/>
              <a:gd name="connsiteX23" fmla="*/ 168031 w 3035698"/>
              <a:gd name="connsiteY23" fmla="*/ 1280538 h 1774054"/>
              <a:gd name="connsiteX24" fmla="*/ 221371 w 3035698"/>
              <a:gd name="connsiteY24" fmla="*/ 1272918 h 1774054"/>
              <a:gd name="connsiteX25" fmla="*/ 244231 w 3035698"/>
              <a:gd name="connsiteY25" fmla="*/ 1265298 h 1774054"/>
              <a:gd name="connsiteX26" fmla="*/ 289951 w 3035698"/>
              <a:gd name="connsiteY26" fmla="*/ 1227198 h 1774054"/>
              <a:gd name="connsiteX27" fmla="*/ 305191 w 3035698"/>
              <a:gd name="connsiteY27" fmla="*/ 1204338 h 1774054"/>
              <a:gd name="connsiteX28" fmla="*/ 328051 w 3035698"/>
              <a:gd name="connsiteY28" fmla="*/ 1181478 h 1774054"/>
              <a:gd name="connsiteX29" fmla="*/ 343291 w 3035698"/>
              <a:gd name="connsiteY29" fmla="*/ 1158618 h 1774054"/>
              <a:gd name="connsiteX30" fmla="*/ 389011 w 3035698"/>
              <a:gd name="connsiteY30" fmla="*/ 1135758 h 1774054"/>
              <a:gd name="connsiteX31" fmla="*/ 442351 w 3035698"/>
              <a:gd name="connsiteY31" fmla="*/ 1097658 h 1774054"/>
              <a:gd name="connsiteX32" fmla="*/ 449971 w 3035698"/>
              <a:gd name="connsiteY32" fmla="*/ 1074798 h 1774054"/>
              <a:gd name="connsiteX33" fmla="*/ 488071 w 3035698"/>
              <a:gd name="connsiteY33" fmla="*/ 1029078 h 1774054"/>
              <a:gd name="connsiteX34" fmla="*/ 503311 w 3035698"/>
              <a:gd name="connsiteY34" fmla="*/ 914778 h 1774054"/>
              <a:gd name="connsiteX35" fmla="*/ 510931 w 3035698"/>
              <a:gd name="connsiteY35" fmla="*/ 891918 h 1774054"/>
              <a:gd name="connsiteX36" fmla="*/ 549031 w 3035698"/>
              <a:gd name="connsiteY36" fmla="*/ 876678 h 1774054"/>
              <a:gd name="connsiteX37" fmla="*/ 602371 w 3035698"/>
              <a:gd name="connsiteY37" fmla="*/ 884298 h 1774054"/>
              <a:gd name="connsiteX38" fmla="*/ 617611 w 3035698"/>
              <a:gd name="connsiteY38" fmla="*/ 907158 h 1774054"/>
              <a:gd name="connsiteX39" fmla="*/ 619824 w 3035698"/>
              <a:gd name="connsiteY39" fmla="*/ 970885 h 1774054"/>
              <a:gd name="connsiteX40" fmla="*/ 652762 w 3035698"/>
              <a:gd name="connsiteY40" fmla="*/ 952416 h 1774054"/>
              <a:gd name="connsiteX41" fmla="*/ 679307 w 3035698"/>
              <a:gd name="connsiteY41" fmla="*/ 944135 h 1774054"/>
              <a:gd name="connsiteX42" fmla="*/ 693811 w 3035698"/>
              <a:gd name="connsiteY42" fmla="*/ 869058 h 1774054"/>
              <a:gd name="connsiteX43" fmla="*/ 687074 w 3035698"/>
              <a:gd name="connsiteY43" fmla="*/ 830747 h 1774054"/>
              <a:gd name="connsiteX44" fmla="*/ 752068 w 3035698"/>
              <a:gd name="connsiteY44" fmla="*/ 754777 h 1774054"/>
              <a:gd name="connsiteX45" fmla="*/ 747151 w 3035698"/>
              <a:gd name="connsiteY45" fmla="*/ 869058 h 1774054"/>
              <a:gd name="connsiteX46" fmla="*/ 775570 w 3035698"/>
              <a:gd name="connsiteY46" fmla="*/ 885211 h 1774054"/>
              <a:gd name="connsiteX47" fmla="*/ 808111 w 3035698"/>
              <a:gd name="connsiteY47" fmla="*/ 884298 h 1774054"/>
              <a:gd name="connsiteX48" fmla="*/ 830971 w 3035698"/>
              <a:gd name="connsiteY48" fmla="*/ 815718 h 1774054"/>
              <a:gd name="connsiteX49" fmla="*/ 853831 w 3035698"/>
              <a:gd name="connsiteY49" fmla="*/ 800478 h 1774054"/>
              <a:gd name="connsiteX50" fmla="*/ 832109 w 3035698"/>
              <a:gd name="connsiteY50" fmla="*/ 591498 h 1774054"/>
              <a:gd name="connsiteX51" fmla="*/ 853831 w 3035698"/>
              <a:gd name="connsiteY51" fmla="*/ 541398 h 1774054"/>
              <a:gd name="connsiteX52" fmla="*/ 876691 w 3035698"/>
              <a:gd name="connsiteY52" fmla="*/ 533778 h 1774054"/>
              <a:gd name="connsiteX53" fmla="*/ 914791 w 3035698"/>
              <a:gd name="connsiteY53" fmla="*/ 541398 h 1774054"/>
              <a:gd name="connsiteX54" fmla="*/ 907171 w 3035698"/>
              <a:gd name="connsiteY54" fmla="*/ 587118 h 1774054"/>
              <a:gd name="connsiteX55" fmla="*/ 909138 w 3035698"/>
              <a:gd name="connsiteY55" fmla="*/ 636568 h 1774054"/>
              <a:gd name="connsiteX56" fmla="*/ 906435 w 3035698"/>
              <a:gd name="connsiteY56" fmla="*/ 688284 h 1774054"/>
              <a:gd name="connsiteX57" fmla="*/ 898815 w 3035698"/>
              <a:gd name="connsiteY57" fmla="*/ 754116 h 1774054"/>
              <a:gd name="connsiteX58" fmla="*/ 878904 w 3035698"/>
              <a:gd name="connsiteY58" fmla="*/ 811988 h 1774054"/>
              <a:gd name="connsiteX59" fmla="*/ 891440 w 3035698"/>
              <a:gd name="connsiteY59" fmla="*/ 920954 h 1774054"/>
              <a:gd name="connsiteX60" fmla="*/ 930025 w 3035698"/>
              <a:gd name="connsiteY60" fmla="*/ 912672 h 1774054"/>
              <a:gd name="connsiteX61" fmla="*/ 937651 w 3035698"/>
              <a:gd name="connsiteY61" fmla="*/ 891918 h 1774054"/>
              <a:gd name="connsiteX62" fmla="*/ 930031 w 3035698"/>
              <a:gd name="connsiteY62" fmla="*/ 869058 h 1774054"/>
              <a:gd name="connsiteX63" fmla="*/ 977223 w 3035698"/>
              <a:gd name="connsiteY63" fmla="*/ 803405 h 1774054"/>
              <a:gd name="connsiteX64" fmla="*/ 1049984 w 3035698"/>
              <a:gd name="connsiteY64" fmla="*/ 839881 h 1774054"/>
              <a:gd name="connsiteX65" fmla="*/ 1096684 w 3035698"/>
              <a:gd name="connsiteY65" fmla="*/ 831298 h 1774054"/>
              <a:gd name="connsiteX66" fmla="*/ 1129132 w 3035698"/>
              <a:gd name="connsiteY66" fmla="*/ 805992 h 1774054"/>
              <a:gd name="connsiteX67" fmla="*/ 1143391 w 3035698"/>
              <a:gd name="connsiteY67" fmla="*/ 792858 h 1774054"/>
              <a:gd name="connsiteX68" fmla="*/ 1135771 w 3035698"/>
              <a:gd name="connsiteY68" fmla="*/ 731898 h 1774054"/>
              <a:gd name="connsiteX69" fmla="*/ 1108485 w 3035698"/>
              <a:gd name="connsiteY69" fmla="*/ 681966 h 1774054"/>
              <a:gd name="connsiteX70" fmla="*/ 1136931 w 3035698"/>
              <a:gd name="connsiteY70" fmla="*/ 511747 h 1774054"/>
              <a:gd name="connsiteX71" fmla="*/ 1158631 w 3035698"/>
              <a:gd name="connsiteY71" fmla="*/ 465557 h 1774054"/>
              <a:gd name="connsiteX72" fmla="*/ 1159366 w 3035698"/>
              <a:gd name="connsiteY72" fmla="*/ 630572 h 1774054"/>
              <a:gd name="connsiteX73" fmla="*/ 1196731 w 3035698"/>
              <a:gd name="connsiteY73" fmla="*/ 670938 h 1774054"/>
              <a:gd name="connsiteX74" fmla="*/ 1204351 w 3035698"/>
              <a:gd name="connsiteY74" fmla="*/ 685697 h 1774054"/>
              <a:gd name="connsiteX75" fmla="*/ 1239502 w 3035698"/>
              <a:gd name="connsiteY75" fmla="*/ 698992 h 1774054"/>
              <a:gd name="connsiteX76" fmla="*/ 1299972 w 3035698"/>
              <a:gd name="connsiteY76" fmla="*/ 692835 h 1774054"/>
              <a:gd name="connsiteX77" fmla="*/ 1234831 w 3035698"/>
              <a:gd name="connsiteY77" fmla="*/ 823338 h 1774054"/>
              <a:gd name="connsiteX78" fmla="*/ 1250011 w 3035698"/>
              <a:gd name="connsiteY78" fmla="*/ 824912 h 1774054"/>
              <a:gd name="connsiteX79" fmla="*/ 1277602 w 3035698"/>
              <a:gd name="connsiteY79" fmla="*/ 822215 h 1774054"/>
              <a:gd name="connsiteX80" fmla="*/ 1380347 w 3035698"/>
              <a:gd name="connsiteY80" fmla="*/ 846538 h 1774054"/>
              <a:gd name="connsiteX81" fmla="*/ 1425331 w 3035698"/>
              <a:gd name="connsiteY81" fmla="*/ 823338 h 1774054"/>
              <a:gd name="connsiteX82" fmla="*/ 1476212 w 3035698"/>
              <a:gd name="connsiteY82" fmla="*/ 719746 h 1774054"/>
              <a:gd name="connsiteX83" fmla="*/ 1517016 w 3035698"/>
              <a:gd name="connsiteY83" fmla="*/ 667709 h 1774054"/>
              <a:gd name="connsiteX84" fmla="*/ 1580190 w 3035698"/>
              <a:gd name="connsiteY84" fmla="*/ 664300 h 1774054"/>
              <a:gd name="connsiteX85" fmla="*/ 1641639 w 3035698"/>
              <a:gd name="connsiteY85" fmla="*/ 601877 h 1774054"/>
              <a:gd name="connsiteX86" fmla="*/ 1665454 w 3035698"/>
              <a:gd name="connsiteY86" fmla="*/ 365861 h 1774054"/>
              <a:gd name="connsiteX87" fmla="*/ 1633497 w 3035698"/>
              <a:gd name="connsiteY87" fmla="*/ 297782 h 1774054"/>
              <a:gd name="connsiteX88" fmla="*/ 1619516 w 3035698"/>
              <a:gd name="connsiteY88" fmla="*/ 256691 h 1774054"/>
              <a:gd name="connsiteX89" fmla="*/ 1594165 w 3035698"/>
              <a:gd name="connsiteY89" fmla="*/ 233594 h 1774054"/>
              <a:gd name="connsiteX90" fmla="*/ 1589036 w 3035698"/>
              <a:gd name="connsiteY90" fmla="*/ 164289 h 1774054"/>
              <a:gd name="connsiteX91" fmla="*/ 1608211 w 3035698"/>
              <a:gd name="connsiteY91" fmla="*/ 137538 h 1774054"/>
              <a:gd name="connsiteX92" fmla="*/ 1577731 w 3035698"/>
              <a:gd name="connsiteY92" fmla="*/ 84198 h 1774054"/>
              <a:gd name="connsiteX93" fmla="*/ 1585351 w 3035698"/>
              <a:gd name="connsiteY93" fmla="*/ 61338 h 1774054"/>
              <a:gd name="connsiteX94" fmla="*/ 1608211 w 3035698"/>
              <a:gd name="connsiteY94" fmla="*/ 68958 h 1774054"/>
              <a:gd name="connsiteX95" fmla="*/ 1562976 w 3035698"/>
              <a:gd name="connsiteY95" fmla="*/ 52916 h 1774054"/>
              <a:gd name="connsiteX96" fmla="*/ 1590508 w 3035698"/>
              <a:gd name="connsiteY96" fmla="*/ 14495 h 1774054"/>
              <a:gd name="connsiteX97" fmla="*/ 1654176 w 3035698"/>
              <a:gd name="connsiteY97" fmla="*/ 43171 h 1774054"/>
              <a:gd name="connsiteX98" fmla="*/ 1760611 w 3035698"/>
              <a:gd name="connsiteY98" fmla="*/ 378 h 1774054"/>
              <a:gd name="connsiteX99" fmla="*/ 1768231 w 3035698"/>
              <a:gd name="connsiteY99" fmla="*/ 23238 h 1774054"/>
              <a:gd name="connsiteX100" fmla="*/ 1791091 w 3035698"/>
              <a:gd name="connsiteY100" fmla="*/ 46098 h 1774054"/>
              <a:gd name="connsiteX101" fmla="*/ 1806331 w 3035698"/>
              <a:gd name="connsiteY101" fmla="*/ 68958 h 1774054"/>
              <a:gd name="connsiteX102" fmla="*/ 1829191 w 3035698"/>
              <a:gd name="connsiteY102" fmla="*/ 76578 h 1774054"/>
              <a:gd name="connsiteX103" fmla="*/ 1882531 w 3035698"/>
              <a:gd name="connsiteY103" fmla="*/ 99438 h 1774054"/>
              <a:gd name="connsiteX104" fmla="*/ 1905391 w 3035698"/>
              <a:gd name="connsiteY104" fmla="*/ 114678 h 1774054"/>
              <a:gd name="connsiteX105" fmla="*/ 1928251 w 3035698"/>
              <a:gd name="connsiteY105" fmla="*/ 122298 h 1774054"/>
              <a:gd name="connsiteX106" fmla="*/ 2233051 w 3035698"/>
              <a:gd name="connsiteY106" fmla="*/ 145158 h 1774054"/>
              <a:gd name="connsiteX107" fmla="*/ 2278771 w 3035698"/>
              <a:gd name="connsiteY107" fmla="*/ 183258 h 1774054"/>
              <a:gd name="connsiteX108" fmla="*/ 2301631 w 3035698"/>
              <a:gd name="connsiteY108" fmla="*/ 190878 h 1774054"/>
              <a:gd name="connsiteX109" fmla="*/ 2324491 w 3035698"/>
              <a:gd name="connsiteY109" fmla="*/ 213738 h 1774054"/>
              <a:gd name="connsiteX110" fmla="*/ 2332111 w 3035698"/>
              <a:gd name="connsiteY110" fmla="*/ 244218 h 1774054"/>
              <a:gd name="connsiteX111" fmla="*/ 2374392 w 3035698"/>
              <a:gd name="connsiteY111" fmla="*/ 270486 h 1774054"/>
              <a:gd name="connsiteX112" fmla="*/ 2416673 w 3035698"/>
              <a:gd name="connsiteY112" fmla="*/ 304697 h 1774054"/>
              <a:gd name="connsiteX113" fmla="*/ 2454550 w 3035698"/>
              <a:gd name="connsiteY113" fmla="*/ 332795 h 1774054"/>
              <a:gd name="connsiteX114" fmla="*/ 2485749 w 3035698"/>
              <a:gd name="connsiteY114" fmla="*/ 376024 h 1774054"/>
              <a:gd name="connsiteX115" fmla="*/ 2499512 w 3035698"/>
              <a:gd name="connsiteY115" fmla="*/ 450279 h 1774054"/>
              <a:gd name="connsiteX116" fmla="*/ 2524333 w 3035698"/>
              <a:gd name="connsiteY116" fmla="*/ 493572 h 1774054"/>
              <a:gd name="connsiteX117" fmla="*/ 2537851 w 3035698"/>
              <a:gd name="connsiteY117" fmla="*/ 510918 h 1774054"/>
              <a:gd name="connsiteX118" fmla="*/ 2560711 w 3035698"/>
              <a:gd name="connsiteY118" fmla="*/ 518538 h 1774054"/>
              <a:gd name="connsiteX119" fmla="*/ 2591191 w 3035698"/>
              <a:gd name="connsiteY119" fmla="*/ 564258 h 1774054"/>
              <a:gd name="connsiteX120" fmla="*/ 2583571 w 3035698"/>
              <a:gd name="connsiteY120" fmla="*/ 587118 h 1774054"/>
              <a:gd name="connsiteX121" fmla="*/ 2590701 w 3035698"/>
              <a:gd name="connsiteY121" fmla="*/ 632678 h 1774054"/>
              <a:gd name="connsiteX122" fmla="*/ 2646749 w 3035698"/>
              <a:gd name="connsiteY122" fmla="*/ 715355 h 1774054"/>
              <a:gd name="connsiteX123" fmla="*/ 2678952 w 3035698"/>
              <a:gd name="connsiteY123" fmla="*/ 804047 h 1774054"/>
              <a:gd name="connsiteX124" fmla="*/ 2772856 w 3035698"/>
              <a:gd name="connsiteY124" fmla="*/ 935192 h 1774054"/>
              <a:gd name="connsiteX125" fmla="*/ 2714839 w 3035698"/>
              <a:gd name="connsiteY125" fmla="*/ 922559 h 1774054"/>
              <a:gd name="connsiteX126" fmla="*/ 2776043 w 3035698"/>
              <a:gd name="connsiteY126" fmla="*/ 972990 h 1774054"/>
              <a:gd name="connsiteX127" fmla="*/ 2717291 w 3035698"/>
              <a:gd name="connsiteY127" fmla="*/ 1061986 h 1774054"/>
              <a:gd name="connsiteX128" fmla="*/ 2701562 w 3035698"/>
              <a:gd name="connsiteY128" fmla="*/ 1113059 h 1774054"/>
              <a:gd name="connsiteX129" fmla="*/ 2737945 w 3035698"/>
              <a:gd name="connsiteY129" fmla="*/ 1240794 h 1774054"/>
              <a:gd name="connsiteX130" fmla="*/ 2852785 w 3035698"/>
              <a:gd name="connsiteY130" fmla="*/ 1353983 h 1774054"/>
              <a:gd name="connsiteX131" fmla="*/ 3030230 w 3035698"/>
              <a:gd name="connsiteY131" fmla="*/ 1581371 h 1774054"/>
              <a:gd name="connsiteX132" fmla="*/ 2627568 w 3035698"/>
              <a:gd name="connsiteY132" fmla="*/ 1323671 h 1774054"/>
              <a:gd name="connsiteX133" fmla="*/ 2690251 w 3035698"/>
              <a:gd name="connsiteY133" fmla="*/ 1440558 h 1774054"/>
              <a:gd name="connsiteX134" fmla="*/ 2766451 w 3035698"/>
              <a:gd name="connsiteY134" fmla="*/ 1539618 h 1774054"/>
              <a:gd name="connsiteX135" fmla="*/ 2865511 w 3035698"/>
              <a:gd name="connsiteY135" fmla="*/ 1653918 h 1774054"/>
              <a:gd name="connsiteX136" fmla="*/ 2880751 w 3035698"/>
              <a:gd name="connsiteY136" fmla="*/ 1676778 h 1774054"/>
              <a:gd name="connsiteX137" fmla="*/ 2926471 w 3035698"/>
              <a:gd name="connsiteY137" fmla="*/ 1722498 h 1774054"/>
              <a:gd name="connsiteX138" fmla="*/ 2906865 w 3035698"/>
              <a:gd name="connsiteY138" fmla="*/ 1743007 h 1774054"/>
              <a:gd name="connsiteX139" fmla="*/ 2789545 w 3035698"/>
              <a:gd name="connsiteY139" fmla="*/ 1774054 h 1774054"/>
              <a:gd name="connsiteX0" fmla="*/ 1650583 w 3035698"/>
              <a:gd name="connsiteY0" fmla="*/ 1591707 h 1752978"/>
              <a:gd name="connsiteX1" fmla="*/ 1806331 w 3035698"/>
              <a:gd name="connsiteY1" fmla="*/ 1745358 h 1752978"/>
              <a:gd name="connsiteX2" fmla="*/ 1387231 w 3035698"/>
              <a:gd name="connsiteY2" fmla="*/ 1737738 h 1752978"/>
              <a:gd name="connsiteX3" fmla="*/ 1211971 w 3035698"/>
              <a:gd name="connsiteY3" fmla="*/ 1722498 h 1752978"/>
              <a:gd name="connsiteX4" fmla="*/ 808111 w 3035698"/>
              <a:gd name="connsiteY4" fmla="*/ 1730118 h 1752978"/>
              <a:gd name="connsiteX5" fmla="*/ 777631 w 3035698"/>
              <a:gd name="connsiteY5" fmla="*/ 1737738 h 1752978"/>
              <a:gd name="connsiteX6" fmla="*/ 716671 w 3035698"/>
              <a:gd name="connsiteY6" fmla="*/ 1745358 h 1752978"/>
              <a:gd name="connsiteX7" fmla="*/ 678571 w 3035698"/>
              <a:gd name="connsiteY7" fmla="*/ 1752978 h 1752978"/>
              <a:gd name="connsiteX8" fmla="*/ 274711 w 3035698"/>
              <a:gd name="connsiteY8" fmla="*/ 1745358 h 1752978"/>
              <a:gd name="connsiteX9" fmla="*/ 251851 w 3035698"/>
              <a:gd name="connsiteY9" fmla="*/ 1737738 h 1752978"/>
              <a:gd name="connsiteX10" fmla="*/ 198511 w 3035698"/>
              <a:gd name="connsiteY10" fmla="*/ 1722498 h 1752978"/>
              <a:gd name="connsiteX11" fmla="*/ 61351 w 3035698"/>
              <a:gd name="connsiteY11" fmla="*/ 1714878 h 1752978"/>
              <a:gd name="connsiteX12" fmla="*/ 391 w 3035698"/>
              <a:gd name="connsiteY12" fmla="*/ 1699638 h 1752978"/>
              <a:gd name="connsiteX13" fmla="*/ 15631 w 3035698"/>
              <a:gd name="connsiteY13" fmla="*/ 1646298 h 1752978"/>
              <a:gd name="connsiteX14" fmla="*/ 46111 w 3035698"/>
              <a:gd name="connsiteY14" fmla="*/ 1600578 h 1752978"/>
              <a:gd name="connsiteX15" fmla="*/ 61351 w 3035698"/>
              <a:gd name="connsiteY15" fmla="*/ 1577718 h 1752978"/>
              <a:gd name="connsiteX16" fmla="*/ 68971 w 3035698"/>
              <a:gd name="connsiteY16" fmla="*/ 1554858 h 1752978"/>
              <a:gd name="connsiteX17" fmla="*/ 61351 w 3035698"/>
              <a:gd name="connsiteY17" fmla="*/ 1486278 h 1752978"/>
              <a:gd name="connsiteX18" fmla="*/ 68971 w 3035698"/>
              <a:gd name="connsiteY18" fmla="*/ 1455798 h 1752978"/>
              <a:gd name="connsiteX19" fmla="*/ 84211 w 3035698"/>
              <a:gd name="connsiteY19" fmla="*/ 1432938 h 1752978"/>
              <a:gd name="connsiteX20" fmla="*/ 99451 w 3035698"/>
              <a:gd name="connsiteY20" fmla="*/ 1356738 h 1752978"/>
              <a:gd name="connsiteX21" fmla="*/ 107071 w 3035698"/>
              <a:gd name="connsiteY21" fmla="*/ 1333878 h 1752978"/>
              <a:gd name="connsiteX22" fmla="*/ 122311 w 3035698"/>
              <a:gd name="connsiteY22" fmla="*/ 1311018 h 1752978"/>
              <a:gd name="connsiteX23" fmla="*/ 168031 w 3035698"/>
              <a:gd name="connsiteY23" fmla="*/ 1280538 h 1752978"/>
              <a:gd name="connsiteX24" fmla="*/ 221371 w 3035698"/>
              <a:gd name="connsiteY24" fmla="*/ 1272918 h 1752978"/>
              <a:gd name="connsiteX25" fmla="*/ 244231 w 3035698"/>
              <a:gd name="connsiteY25" fmla="*/ 1265298 h 1752978"/>
              <a:gd name="connsiteX26" fmla="*/ 289951 w 3035698"/>
              <a:gd name="connsiteY26" fmla="*/ 1227198 h 1752978"/>
              <a:gd name="connsiteX27" fmla="*/ 305191 w 3035698"/>
              <a:gd name="connsiteY27" fmla="*/ 1204338 h 1752978"/>
              <a:gd name="connsiteX28" fmla="*/ 328051 w 3035698"/>
              <a:gd name="connsiteY28" fmla="*/ 1181478 h 1752978"/>
              <a:gd name="connsiteX29" fmla="*/ 343291 w 3035698"/>
              <a:gd name="connsiteY29" fmla="*/ 1158618 h 1752978"/>
              <a:gd name="connsiteX30" fmla="*/ 389011 w 3035698"/>
              <a:gd name="connsiteY30" fmla="*/ 1135758 h 1752978"/>
              <a:gd name="connsiteX31" fmla="*/ 442351 w 3035698"/>
              <a:gd name="connsiteY31" fmla="*/ 1097658 h 1752978"/>
              <a:gd name="connsiteX32" fmla="*/ 449971 w 3035698"/>
              <a:gd name="connsiteY32" fmla="*/ 1074798 h 1752978"/>
              <a:gd name="connsiteX33" fmla="*/ 488071 w 3035698"/>
              <a:gd name="connsiteY33" fmla="*/ 1029078 h 1752978"/>
              <a:gd name="connsiteX34" fmla="*/ 503311 w 3035698"/>
              <a:gd name="connsiteY34" fmla="*/ 914778 h 1752978"/>
              <a:gd name="connsiteX35" fmla="*/ 510931 w 3035698"/>
              <a:gd name="connsiteY35" fmla="*/ 891918 h 1752978"/>
              <a:gd name="connsiteX36" fmla="*/ 549031 w 3035698"/>
              <a:gd name="connsiteY36" fmla="*/ 876678 h 1752978"/>
              <a:gd name="connsiteX37" fmla="*/ 602371 w 3035698"/>
              <a:gd name="connsiteY37" fmla="*/ 884298 h 1752978"/>
              <a:gd name="connsiteX38" fmla="*/ 617611 w 3035698"/>
              <a:gd name="connsiteY38" fmla="*/ 907158 h 1752978"/>
              <a:gd name="connsiteX39" fmla="*/ 619824 w 3035698"/>
              <a:gd name="connsiteY39" fmla="*/ 970885 h 1752978"/>
              <a:gd name="connsiteX40" fmla="*/ 652762 w 3035698"/>
              <a:gd name="connsiteY40" fmla="*/ 952416 h 1752978"/>
              <a:gd name="connsiteX41" fmla="*/ 679307 w 3035698"/>
              <a:gd name="connsiteY41" fmla="*/ 944135 h 1752978"/>
              <a:gd name="connsiteX42" fmla="*/ 693811 w 3035698"/>
              <a:gd name="connsiteY42" fmla="*/ 869058 h 1752978"/>
              <a:gd name="connsiteX43" fmla="*/ 687074 w 3035698"/>
              <a:gd name="connsiteY43" fmla="*/ 830747 h 1752978"/>
              <a:gd name="connsiteX44" fmla="*/ 752068 w 3035698"/>
              <a:gd name="connsiteY44" fmla="*/ 754777 h 1752978"/>
              <a:gd name="connsiteX45" fmla="*/ 747151 w 3035698"/>
              <a:gd name="connsiteY45" fmla="*/ 869058 h 1752978"/>
              <a:gd name="connsiteX46" fmla="*/ 775570 w 3035698"/>
              <a:gd name="connsiteY46" fmla="*/ 885211 h 1752978"/>
              <a:gd name="connsiteX47" fmla="*/ 808111 w 3035698"/>
              <a:gd name="connsiteY47" fmla="*/ 884298 h 1752978"/>
              <a:gd name="connsiteX48" fmla="*/ 830971 w 3035698"/>
              <a:gd name="connsiteY48" fmla="*/ 815718 h 1752978"/>
              <a:gd name="connsiteX49" fmla="*/ 853831 w 3035698"/>
              <a:gd name="connsiteY49" fmla="*/ 800478 h 1752978"/>
              <a:gd name="connsiteX50" fmla="*/ 832109 w 3035698"/>
              <a:gd name="connsiteY50" fmla="*/ 591498 h 1752978"/>
              <a:gd name="connsiteX51" fmla="*/ 853831 w 3035698"/>
              <a:gd name="connsiteY51" fmla="*/ 541398 h 1752978"/>
              <a:gd name="connsiteX52" fmla="*/ 876691 w 3035698"/>
              <a:gd name="connsiteY52" fmla="*/ 533778 h 1752978"/>
              <a:gd name="connsiteX53" fmla="*/ 914791 w 3035698"/>
              <a:gd name="connsiteY53" fmla="*/ 541398 h 1752978"/>
              <a:gd name="connsiteX54" fmla="*/ 907171 w 3035698"/>
              <a:gd name="connsiteY54" fmla="*/ 587118 h 1752978"/>
              <a:gd name="connsiteX55" fmla="*/ 909138 w 3035698"/>
              <a:gd name="connsiteY55" fmla="*/ 636568 h 1752978"/>
              <a:gd name="connsiteX56" fmla="*/ 906435 w 3035698"/>
              <a:gd name="connsiteY56" fmla="*/ 688284 h 1752978"/>
              <a:gd name="connsiteX57" fmla="*/ 898815 w 3035698"/>
              <a:gd name="connsiteY57" fmla="*/ 754116 h 1752978"/>
              <a:gd name="connsiteX58" fmla="*/ 878904 w 3035698"/>
              <a:gd name="connsiteY58" fmla="*/ 811988 h 1752978"/>
              <a:gd name="connsiteX59" fmla="*/ 891440 w 3035698"/>
              <a:gd name="connsiteY59" fmla="*/ 920954 h 1752978"/>
              <a:gd name="connsiteX60" fmla="*/ 930025 w 3035698"/>
              <a:gd name="connsiteY60" fmla="*/ 912672 h 1752978"/>
              <a:gd name="connsiteX61" fmla="*/ 937651 w 3035698"/>
              <a:gd name="connsiteY61" fmla="*/ 891918 h 1752978"/>
              <a:gd name="connsiteX62" fmla="*/ 930031 w 3035698"/>
              <a:gd name="connsiteY62" fmla="*/ 869058 h 1752978"/>
              <a:gd name="connsiteX63" fmla="*/ 977223 w 3035698"/>
              <a:gd name="connsiteY63" fmla="*/ 803405 h 1752978"/>
              <a:gd name="connsiteX64" fmla="*/ 1049984 w 3035698"/>
              <a:gd name="connsiteY64" fmla="*/ 839881 h 1752978"/>
              <a:gd name="connsiteX65" fmla="*/ 1096684 w 3035698"/>
              <a:gd name="connsiteY65" fmla="*/ 831298 h 1752978"/>
              <a:gd name="connsiteX66" fmla="*/ 1129132 w 3035698"/>
              <a:gd name="connsiteY66" fmla="*/ 805992 h 1752978"/>
              <a:gd name="connsiteX67" fmla="*/ 1143391 w 3035698"/>
              <a:gd name="connsiteY67" fmla="*/ 792858 h 1752978"/>
              <a:gd name="connsiteX68" fmla="*/ 1135771 w 3035698"/>
              <a:gd name="connsiteY68" fmla="*/ 731898 h 1752978"/>
              <a:gd name="connsiteX69" fmla="*/ 1108485 w 3035698"/>
              <a:gd name="connsiteY69" fmla="*/ 681966 h 1752978"/>
              <a:gd name="connsiteX70" fmla="*/ 1136931 w 3035698"/>
              <a:gd name="connsiteY70" fmla="*/ 511747 h 1752978"/>
              <a:gd name="connsiteX71" fmla="*/ 1158631 w 3035698"/>
              <a:gd name="connsiteY71" fmla="*/ 465557 h 1752978"/>
              <a:gd name="connsiteX72" fmla="*/ 1159366 w 3035698"/>
              <a:gd name="connsiteY72" fmla="*/ 630572 h 1752978"/>
              <a:gd name="connsiteX73" fmla="*/ 1196731 w 3035698"/>
              <a:gd name="connsiteY73" fmla="*/ 670938 h 1752978"/>
              <a:gd name="connsiteX74" fmla="*/ 1204351 w 3035698"/>
              <a:gd name="connsiteY74" fmla="*/ 685697 h 1752978"/>
              <a:gd name="connsiteX75" fmla="*/ 1239502 w 3035698"/>
              <a:gd name="connsiteY75" fmla="*/ 698992 h 1752978"/>
              <a:gd name="connsiteX76" fmla="*/ 1299972 w 3035698"/>
              <a:gd name="connsiteY76" fmla="*/ 692835 h 1752978"/>
              <a:gd name="connsiteX77" fmla="*/ 1234831 w 3035698"/>
              <a:gd name="connsiteY77" fmla="*/ 823338 h 1752978"/>
              <a:gd name="connsiteX78" fmla="*/ 1250011 w 3035698"/>
              <a:gd name="connsiteY78" fmla="*/ 824912 h 1752978"/>
              <a:gd name="connsiteX79" fmla="*/ 1277602 w 3035698"/>
              <a:gd name="connsiteY79" fmla="*/ 822215 h 1752978"/>
              <a:gd name="connsiteX80" fmla="*/ 1380347 w 3035698"/>
              <a:gd name="connsiteY80" fmla="*/ 846538 h 1752978"/>
              <a:gd name="connsiteX81" fmla="*/ 1425331 w 3035698"/>
              <a:gd name="connsiteY81" fmla="*/ 823338 h 1752978"/>
              <a:gd name="connsiteX82" fmla="*/ 1476212 w 3035698"/>
              <a:gd name="connsiteY82" fmla="*/ 719746 h 1752978"/>
              <a:gd name="connsiteX83" fmla="*/ 1517016 w 3035698"/>
              <a:gd name="connsiteY83" fmla="*/ 667709 h 1752978"/>
              <a:gd name="connsiteX84" fmla="*/ 1580190 w 3035698"/>
              <a:gd name="connsiteY84" fmla="*/ 664300 h 1752978"/>
              <a:gd name="connsiteX85" fmla="*/ 1641639 w 3035698"/>
              <a:gd name="connsiteY85" fmla="*/ 601877 h 1752978"/>
              <a:gd name="connsiteX86" fmla="*/ 1665454 w 3035698"/>
              <a:gd name="connsiteY86" fmla="*/ 365861 h 1752978"/>
              <a:gd name="connsiteX87" fmla="*/ 1633497 w 3035698"/>
              <a:gd name="connsiteY87" fmla="*/ 297782 h 1752978"/>
              <a:gd name="connsiteX88" fmla="*/ 1619516 w 3035698"/>
              <a:gd name="connsiteY88" fmla="*/ 256691 h 1752978"/>
              <a:gd name="connsiteX89" fmla="*/ 1594165 w 3035698"/>
              <a:gd name="connsiteY89" fmla="*/ 233594 h 1752978"/>
              <a:gd name="connsiteX90" fmla="*/ 1589036 w 3035698"/>
              <a:gd name="connsiteY90" fmla="*/ 164289 h 1752978"/>
              <a:gd name="connsiteX91" fmla="*/ 1608211 w 3035698"/>
              <a:gd name="connsiteY91" fmla="*/ 137538 h 1752978"/>
              <a:gd name="connsiteX92" fmla="*/ 1577731 w 3035698"/>
              <a:gd name="connsiteY92" fmla="*/ 84198 h 1752978"/>
              <a:gd name="connsiteX93" fmla="*/ 1585351 w 3035698"/>
              <a:gd name="connsiteY93" fmla="*/ 61338 h 1752978"/>
              <a:gd name="connsiteX94" fmla="*/ 1608211 w 3035698"/>
              <a:gd name="connsiteY94" fmla="*/ 68958 h 1752978"/>
              <a:gd name="connsiteX95" fmla="*/ 1562976 w 3035698"/>
              <a:gd name="connsiteY95" fmla="*/ 52916 h 1752978"/>
              <a:gd name="connsiteX96" fmla="*/ 1590508 w 3035698"/>
              <a:gd name="connsiteY96" fmla="*/ 14495 h 1752978"/>
              <a:gd name="connsiteX97" fmla="*/ 1654176 w 3035698"/>
              <a:gd name="connsiteY97" fmla="*/ 43171 h 1752978"/>
              <a:gd name="connsiteX98" fmla="*/ 1760611 w 3035698"/>
              <a:gd name="connsiteY98" fmla="*/ 378 h 1752978"/>
              <a:gd name="connsiteX99" fmla="*/ 1768231 w 3035698"/>
              <a:gd name="connsiteY99" fmla="*/ 23238 h 1752978"/>
              <a:gd name="connsiteX100" fmla="*/ 1791091 w 3035698"/>
              <a:gd name="connsiteY100" fmla="*/ 46098 h 1752978"/>
              <a:gd name="connsiteX101" fmla="*/ 1806331 w 3035698"/>
              <a:gd name="connsiteY101" fmla="*/ 68958 h 1752978"/>
              <a:gd name="connsiteX102" fmla="*/ 1829191 w 3035698"/>
              <a:gd name="connsiteY102" fmla="*/ 76578 h 1752978"/>
              <a:gd name="connsiteX103" fmla="*/ 1882531 w 3035698"/>
              <a:gd name="connsiteY103" fmla="*/ 99438 h 1752978"/>
              <a:gd name="connsiteX104" fmla="*/ 1905391 w 3035698"/>
              <a:gd name="connsiteY104" fmla="*/ 114678 h 1752978"/>
              <a:gd name="connsiteX105" fmla="*/ 1928251 w 3035698"/>
              <a:gd name="connsiteY105" fmla="*/ 122298 h 1752978"/>
              <a:gd name="connsiteX106" fmla="*/ 2233051 w 3035698"/>
              <a:gd name="connsiteY106" fmla="*/ 145158 h 1752978"/>
              <a:gd name="connsiteX107" fmla="*/ 2278771 w 3035698"/>
              <a:gd name="connsiteY107" fmla="*/ 183258 h 1752978"/>
              <a:gd name="connsiteX108" fmla="*/ 2301631 w 3035698"/>
              <a:gd name="connsiteY108" fmla="*/ 190878 h 1752978"/>
              <a:gd name="connsiteX109" fmla="*/ 2324491 w 3035698"/>
              <a:gd name="connsiteY109" fmla="*/ 213738 h 1752978"/>
              <a:gd name="connsiteX110" fmla="*/ 2332111 w 3035698"/>
              <a:gd name="connsiteY110" fmla="*/ 244218 h 1752978"/>
              <a:gd name="connsiteX111" fmla="*/ 2374392 w 3035698"/>
              <a:gd name="connsiteY111" fmla="*/ 270486 h 1752978"/>
              <a:gd name="connsiteX112" fmla="*/ 2416673 w 3035698"/>
              <a:gd name="connsiteY112" fmla="*/ 304697 h 1752978"/>
              <a:gd name="connsiteX113" fmla="*/ 2454550 w 3035698"/>
              <a:gd name="connsiteY113" fmla="*/ 332795 h 1752978"/>
              <a:gd name="connsiteX114" fmla="*/ 2485749 w 3035698"/>
              <a:gd name="connsiteY114" fmla="*/ 376024 h 1752978"/>
              <a:gd name="connsiteX115" fmla="*/ 2499512 w 3035698"/>
              <a:gd name="connsiteY115" fmla="*/ 450279 h 1752978"/>
              <a:gd name="connsiteX116" fmla="*/ 2524333 w 3035698"/>
              <a:gd name="connsiteY116" fmla="*/ 493572 h 1752978"/>
              <a:gd name="connsiteX117" fmla="*/ 2537851 w 3035698"/>
              <a:gd name="connsiteY117" fmla="*/ 510918 h 1752978"/>
              <a:gd name="connsiteX118" fmla="*/ 2560711 w 3035698"/>
              <a:gd name="connsiteY118" fmla="*/ 518538 h 1752978"/>
              <a:gd name="connsiteX119" fmla="*/ 2591191 w 3035698"/>
              <a:gd name="connsiteY119" fmla="*/ 564258 h 1752978"/>
              <a:gd name="connsiteX120" fmla="*/ 2583571 w 3035698"/>
              <a:gd name="connsiteY120" fmla="*/ 587118 h 1752978"/>
              <a:gd name="connsiteX121" fmla="*/ 2590701 w 3035698"/>
              <a:gd name="connsiteY121" fmla="*/ 632678 h 1752978"/>
              <a:gd name="connsiteX122" fmla="*/ 2646749 w 3035698"/>
              <a:gd name="connsiteY122" fmla="*/ 715355 h 1752978"/>
              <a:gd name="connsiteX123" fmla="*/ 2678952 w 3035698"/>
              <a:gd name="connsiteY123" fmla="*/ 804047 h 1752978"/>
              <a:gd name="connsiteX124" fmla="*/ 2772856 w 3035698"/>
              <a:gd name="connsiteY124" fmla="*/ 935192 h 1752978"/>
              <a:gd name="connsiteX125" fmla="*/ 2714839 w 3035698"/>
              <a:gd name="connsiteY125" fmla="*/ 922559 h 1752978"/>
              <a:gd name="connsiteX126" fmla="*/ 2776043 w 3035698"/>
              <a:gd name="connsiteY126" fmla="*/ 972990 h 1752978"/>
              <a:gd name="connsiteX127" fmla="*/ 2717291 w 3035698"/>
              <a:gd name="connsiteY127" fmla="*/ 1061986 h 1752978"/>
              <a:gd name="connsiteX128" fmla="*/ 2701562 w 3035698"/>
              <a:gd name="connsiteY128" fmla="*/ 1113059 h 1752978"/>
              <a:gd name="connsiteX129" fmla="*/ 2737945 w 3035698"/>
              <a:gd name="connsiteY129" fmla="*/ 1240794 h 1752978"/>
              <a:gd name="connsiteX130" fmla="*/ 2852785 w 3035698"/>
              <a:gd name="connsiteY130" fmla="*/ 1353983 h 1752978"/>
              <a:gd name="connsiteX131" fmla="*/ 3030230 w 3035698"/>
              <a:gd name="connsiteY131" fmla="*/ 1581371 h 1752978"/>
              <a:gd name="connsiteX132" fmla="*/ 2627568 w 3035698"/>
              <a:gd name="connsiteY132" fmla="*/ 1323671 h 1752978"/>
              <a:gd name="connsiteX133" fmla="*/ 2690251 w 3035698"/>
              <a:gd name="connsiteY133" fmla="*/ 1440558 h 1752978"/>
              <a:gd name="connsiteX134" fmla="*/ 2766451 w 3035698"/>
              <a:gd name="connsiteY134" fmla="*/ 1539618 h 1752978"/>
              <a:gd name="connsiteX135" fmla="*/ 2865511 w 3035698"/>
              <a:gd name="connsiteY135" fmla="*/ 1653918 h 1752978"/>
              <a:gd name="connsiteX136" fmla="*/ 2880751 w 3035698"/>
              <a:gd name="connsiteY136" fmla="*/ 1676778 h 1752978"/>
              <a:gd name="connsiteX137" fmla="*/ 2926471 w 3035698"/>
              <a:gd name="connsiteY137" fmla="*/ 1722498 h 1752978"/>
              <a:gd name="connsiteX138" fmla="*/ 2906865 w 3035698"/>
              <a:gd name="connsiteY138" fmla="*/ 1743007 h 1752978"/>
              <a:gd name="connsiteX139" fmla="*/ 1650583 w 3035698"/>
              <a:gd name="connsiteY139" fmla="*/ 1591707 h 1752978"/>
              <a:gd name="connsiteX0" fmla="*/ 1650583 w 3035698"/>
              <a:gd name="connsiteY0" fmla="*/ 1591707 h 1752978"/>
              <a:gd name="connsiteX1" fmla="*/ 1806331 w 3035698"/>
              <a:gd name="connsiteY1" fmla="*/ 1745358 h 1752978"/>
              <a:gd name="connsiteX2" fmla="*/ 1211971 w 3035698"/>
              <a:gd name="connsiteY2" fmla="*/ 1722498 h 1752978"/>
              <a:gd name="connsiteX3" fmla="*/ 808111 w 3035698"/>
              <a:gd name="connsiteY3" fmla="*/ 1730118 h 1752978"/>
              <a:gd name="connsiteX4" fmla="*/ 777631 w 3035698"/>
              <a:gd name="connsiteY4" fmla="*/ 1737738 h 1752978"/>
              <a:gd name="connsiteX5" fmla="*/ 716671 w 3035698"/>
              <a:gd name="connsiteY5" fmla="*/ 1745358 h 1752978"/>
              <a:gd name="connsiteX6" fmla="*/ 678571 w 3035698"/>
              <a:gd name="connsiteY6" fmla="*/ 1752978 h 1752978"/>
              <a:gd name="connsiteX7" fmla="*/ 274711 w 3035698"/>
              <a:gd name="connsiteY7" fmla="*/ 1745358 h 1752978"/>
              <a:gd name="connsiteX8" fmla="*/ 251851 w 3035698"/>
              <a:gd name="connsiteY8" fmla="*/ 1737738 h 1752978"/>
              <a:gd name="connsiteX9" fmla="*/ 198511 w 3035698"/>
              <a:gd name="connsiteY9" fmla="*/ 1722498 h 1752978"/>
              <a:gd name="connsiteX10" fmla="*/ 61351 w 3035698"/>
              <a:gd name="connsiteY10" fmla="*/ 1714878 h 1752978"/>
              <a:gd name="connsiteX11" fmla="*/ 391 w 3035698"/>
              <a:gd name="connsiteY11" fmla="*/ 1699638 h 1752978"/>
              <a:gd name="connsiteX12" fmla="*/ 15631 w 3035698"/>
              <a:gd name="connsiteY12" fmla="*/ 1646298 h 1752978"/>
              <a:gd name="connsiteX13" fmla="*/ 46111 w 3035698"/>
              <a:gd name="connsiteY13" fmla="*/ 1600578 h 1752978"/>
              <a:gd name="connsiteX14" fmla="*/ 61351 w 3035698"/>
              <a:gd name="connsiteY14" fmla="*/ 1577718 h 1752978"/>
              <a:gd name="connsiteX15" fmla="*/ 68971 w 3035698"/>
              <a:gd name="connsiteY15" fmla="*/ 1554858 h 1752978"/>
              <a:gd name="connsiteX16" fmla="*/ 61351 w 3035698"/>
              <a:gd name="connsiteY16" fmla="*/ 1486278 h 1752978"/>
              <a:gd name="connsiteX17" fmla="*/ 68971 w 3035698"/>
              <a:gd name="connsiteY17" fmla="*/ 1455798 h 1752978"/>
              <a:gd name="connsiteX18" fmla="*/ 84211 w 3035698"/>
              <a:gd name="connsiteY18" fmla="*/ 1432938 h 1752978"/>
              <a:gd name="connsiteX19" fmla="*/ 99451 w 3035698"/>
              <a:gd name="connsiteY19" fmla="*/ 1356738 h 1752978"/>
              <a:gd name="connsiteX20" fmla="*/ 107071 w 3035698"/>
              <a:gd name="connsiteY20" fmla="*/ 1333878 h 1752978"/>
              <a:gd name="connsiteX21" fmla="*/ 122311 w 3035698"/>
              <a:gd name="connsiteY21" fmla="*/ 1311018 h 1752978"/>
              <a:gd name="connsiteX22" fmla="*/ 168031 w 3035698"/>
              <a:gd name="connsiteY22" fmla="*/ 1280538 h 1752978"/>
              <a:gd name="connsiteX23" fmla="*/ 221371 w 3035698"/>
              <a:gd name="connsiteY23" fmla="*/ 1272918 h 1752978"/>
              <a:gd name="connsiteX24" fmla="*/ 244231 w 3035698"/>
              <a:gd name="connsiteY24" fmla="*/ 1265298 h 1752978"/>
              <a:gd name="connsiteX25" fmla="*/ 289951 w 3035698"/>
              <a:gd name="connsiteY25" fmla="*/ 1227198 h 1752978"/>
              <a:gd name="connsiteX26" fmla="*/ 305191 w 3035698"/>
              <a:gd name="connsiteY26" fmla="*/ 1204338 h 1752978"/>
              <a:gd name="connsiteX27" fmla="*/ 328051 w 3035698"/>
              <a:gd name="connsiteY27" fmla="*/ 1181478 h 1752978"/>
              <a:gd name="connsiteX28" fmla="*/ 343291 w 3035698"/>
              <a:gd name="connsiteY28" fmla="*/ 1158618 h 1752978"/>
              <a:gd name="connsiteX29" fmla="*/ 389011 w 3035698"/>
              <a:gd name="connsiteY29" fmla="*/ 1135758 h 1752978"/>
              <a:gd name="connsiteX30" fmla="*/ 442351 w 3035698"/>
              <a:gd name="connsiteY30" fmla="*/ 1097658 h 1752978"/>
              <a:gd name="connsiteX31" fmla="*/ 449971 w 3035698"/>
              <a:gd name="connsiteY31" fmla="*/ 1074798 h 1752978"/>
              <a:gd name="connsiteX32" fmla="*/ 488071 w 3035698"/>
              <a:gd name="connsiteY32" fmla="*/ 1029078 h 1752978"/>
              <a:gd name="connsiteX33" fmla="*/ 503311 w 3035698"/>
              <a:gd name="connsiteY33" fmla="*/ 914778 h 1752978"/>
              <a:gd name="connsiteX34" fmla="*/ 510931 w 3035698"/>
              <a:gd name="connsiteY34" fmla="*/ 891918 h 1752978"/>
              <a:gd name="connsiteX35" fmla="*/ 549031 w 3035698"/>
              <a:gd name="connsiteY35" fmla="*/ 876678 h 1752978"/>
              <a:gd name="connsiteX36" fmla="*/ 602371 w 3035698"/>
              <a:gd name="connsiteY36" fmla="*/ 884298 h 1752978"/>
              <a:gd name="connsiteX37" fmla="*/ 617611 w 3035698"/>
              <a:gd name="connsiteY37" fmla="*/ 907158 h 1752978"/>
              <a:gd name="connsiteX38" fmla="*/ 619824 w 3035698"/>
              <a:gd name="connsiteY38" fmla="*/ 970885 h 1752978"/>
              <a:gd name="connsiteX39" fmla="*/ 652762 w 3035698"/>
              <a:gd name="connsiteY39" fmla="*/ 952416 h 1752978"/>
              <a:gd name="connsiteX40" fmla="*/ 679307 w 3035698"/>
              <a:gd name="connsiteY40" fmla="*/ 944135 h 1752978"/>
              <a:gd name="connsiteX41" fmla="*/ 693811 w 3035698"/>
              <a:gd name="connsiteY41" fmla="*/ 869058 h 1752978"/>
              <a:gd name="connsiteX42" fmla="*/ 687074 w 3035698"/>
              <a:gd name="connsiteY42" fmla="*/ 830747 h 1752978"/>
              <a:gd name="connsiteX43" fmla="*/ 752068 w 3035698"/>
              <a:gd name="connsiteY43" fmla="*/ 754777 h 1752978"/>
              <a:gd name="connsiteX44" fmla="*/ 747151 w 3035698"/>
              <a:gd name="connsiteY44" fmla="*/ 869058 h 1752978"/>
              <a:gd name="connsiteX45" fmla="*/ 775570 w 3035698"/>
              <a:gd name="connsiteY45" fmla="*/ 885211 h 1752978"/>
              <a:gd name="connsiteX46" fmla="*/ 808111 w 3035698"/>
              <a:gd name="connsiteY46" fmla="*/ 884298 h 1752978"/>
              <a:gd name="connsiteX47" fmla="*/ 830971 w 3035698"/>
              <a:gd name="connsiteY47" fmla="*/ 815718 h 1752978"/>
              <a:gd name="connsiteX48" fmla="*/ 853831 w 3035698"/>
              <a:gd name="connsiteY48" fmla="*/ 800478 h 1752978"/>
              <a:gd name="connsiteX49" fmla="*/ 832109 w 3035698"/>
              <a:gd name="connsiteY49" fmla="*/ 591498 h 1752978"/>
              <a:gd name="connsiteX50" fmla="*/ 853831 w 3035698"/>
              <a:gd name="connsiteY50" fmla="*/ 541398 h 1752978"/>
              <a:gd name="connsiteX51" fmla="*/ 876691 w 3035698"/>
              <a:gd name="connsiteY51" fmla="*/ 533778 h 1752978"/>
              <a:gd name="connsiteX52" fmla="*/ 914791 w 3035698"/>
              <a:gd name="connsiteY52" fmla="*/ 541398 h 1752978"/>
              <a:gd name="connsiteX53" fmla="*/ 907171 w 3035698"/>
              <a:gd name="connsiteY53" fmla="*/ 587118 h 1752978"/>
              <a:gd name="connsiteX54" fmla="*/ 909138 w 3035698"/>
              <a:gd name="connsiteY54" fmla="*/ 636568 h 1752978"/>
              <a:gd name="connsiteX55" fmla="*/ 906435 w 3035698"/>
              <a:gd name="connsiteY55" fmla="*/ 688284 h 1752978"/>
              <a:gd name="connsiteX56" fmla="*/ 898815 w 3035698"/>
              <a:gd name="connsiteY56" fmla="*/ 754116 h 1752978"/>
              <a:gd name="connsiteX57" fmla="*/ 878904 w 3035698"/>
              <a:gd name="connsiteY57" fmla="*/ 811988 h 1752978"/>
              <a:gd name="connsiteX58" fmla="*/ 891440 w 3035698"/>
              <a:gd name="connsiteY58" fmla="*/ 920954 h 1752978"/>
              <a:gd name="connsiteX59" fmla="*/ 930025 w 3035698"/>
              <a:gd name="connsiteY59" fmla="*/ 912672 h 1752978"/>
              <a:gd name="connsiteX60" fmla="*/ 937651 w 3035698"/>
              <a:gd name="connsiteY60" fmla="*/ 891918 h 1752978"/>
              <a:gd name="connsiteX61" fmla="*/ 930031 w 3035698"/>
              <a:gd name="connsiteY61" fmla="*/ 869058 h 1752978"/>
              <a:gd name="connsiteX62" fmla="*/ 977223 w 3035698"/>
              <a:gd name="connsiteY62" fmla="*/ 803405 h 1752978"/>
              <a:gd name="connsiteX63" fmla="*/ 1049984 w 3035698"/>
              <a:gd name="connsiteY63" fmla="*/ 839881 h 1752978"/>
              <a:gd name="connsiteX64" fmla="*/ 1096684 w 3035698"/>
              <a:gd name="connsiteY64" fmla="*/ 831298 h 1752978"/>
              <a:gd name="connsiteX65" fmla="*/ 1129132 w 3035698"/>
              <a:gd name="connsiteY65" fmla="*/ 805992 h 1752978"/>
              <a:gd name="connsiteX66" fmla="*/ 1143391 w 3035698"/>
              <a:gd name="connsiteY66" fmla="*/ 792858 h 1752978"/>
              <a:gd name="connsiteX67" fmla="*/ 1135771 w 3035698"/>
              <a:gd name="connsiteY67" fmla="*/ 731898 h 1752978"/>
              <a:gd name="connsiteX68" fmla="*/ 1108485 w 3035698"/>
              <a:gd name="connsiteY68" fmla="*/ 681966 h 1752978"/>
              <a:gd name="connsiteX69" fmla="*/ 1136931 w 3035698"/>
              <a:gd name="connsiteY69" fmla="*/ 511747 h 1752978"/>
              <a:gd name="connsiteX70" fmla="*/ 1158631 w 3035698"/>
              <a:gd name="connsiteY70" fmla="*/ 465557 h 1752978"/>
              <a:gd name="connsiteX71" fmla="*/ 1159366 w 3035698"/>
              <a:gd name="connsiteY71" fmla="*/ 630572 h 1752978"/>
              <a:gd name="connsiteX72" fmla="*/ 1196731 w 3035698"/>
              <a:gd name="connsiteY72" fmla="*/ 670938 h 1752978"/>
              <a:gd name="connsiteX73" fmla="*/ 1204351 w 3035698"/>
              <a:gd name="connsiteY73" fmla="*/ 685697 h 1752978"/>
              <a:gd name="connsiteX74" fmla="*/ 1239502 w 3035698"/>
              <a:gd name="connsiteY74" fmla="*/ 698992 h 1752978"/>
              <a:gd name="connsiteX75" fmla="*/ 1299972 w 3035698"/>
              <a:gd name="connsiteY75" fmla="*/ 692835 h 1752978"/>
              <a:gd name="connsiteX76" fmla="*/ 1234831 w 3035698"/>
              <a:gd name="connsiteY76" fmla="*/ 823338 h 1752978"/>
              <a:gd name="connsiteX77" fmla="*/ 1250011 w 3035698"/>
              <a:gd name="connsiteY77" fmla="*/ 824912 h 1752978"/>
              <a:gd name="connsiteX78" fmla="*/ 1277602 w 3035698"/>
              <a:gd name="connsiteY78" fmla="*/ 822215 h 1752978"/>
              <a:gd name="connsiteX79" fmla="*/ 1380347 w 3035698"/>
              <a:gd name="connsiteY79" fmla="*/ 846538 h 1752978"/>
              <a:gd name="connsiteX80" fmla="*/ 1425331 w 3035698"/>
              <a:gd name="connsiteY80" fmla="*/ 823338 h 1752978"/>
              <a:gd name="connsiteX81" fmla="*/ 1476212 w 3035698"/>
              <a:gd name="connsiteY81" fmla="*/ 719746 h 1752978"/>
              <a:gd name="connsiteX82" fmla="*/ 1517016 w 3035698"/>
              <a:gd name="connsiteY82" fmla="*/ 667709 h 1752978"/>
              <a:gd name="connsiteX83" fmla="*/ 1580190 w 3035698"/>
              <a:gd name="connsiteY83" fmla="*/ 664300 h 1752978"/>
              <a:gd name="connsiteX84" fmla="*/ 1641639 w 3035698"/>
              <a:gd name="connsiteY84" fmla="*/ 601877 h 1752978"/>
              <a:gd name="connsiteX85" fmla="*/ 1665454 w 3035698"/>
              <a:gd name="connsiteY85" fmla="*/ 365861 h 1752978"/>
              <a:gd name="connsiteX86" fmla="*/ 1633497 w 3035698"/>
              <a:gd name="connsiteY86" fmla="*/ 297782 h 1752978"/>
              <a:gd name="connsiteX87" fmla="*/ 1619516 w 3035698"/>
              <a:gd name="connsiteY87" fmla="*/ 256691 h 1752978"/>
              <a:gd name="connsiteX88" fmla="*/ 1594165 w 3035698"/>
              <a:gd name="connsiteY88" fmla="*/ 233594 h 1752978"/>
              <a:gd name="connsiteX89" fmla="*/ 1589036 w 3035698"/>
              <a:gd name="connsiteY89" fmla="*/ 164289 h 1752978"/>
              <a:gd name="connsiteX90" fmla="*/ 1608211 w 3035698"/>
              <a:gd name="connsiteY90" fmla="*/ 137538 h 1752978"/>
              <a:gd name="connsiteX91" fmla="*/ 1577731 w 3035698"/>
              <a:gd name="connsiteY91" fmla="*/ 84198 h 1752978"/>
              <a:gd name="connsiteX92" fmla="*/ 1585351 w 3035698"/>
              <a:gd name="connsiteY92" fmla="*/ 61338 h 1752978"/>
              <a:gd name="connsiteX93" fmla="*/ 1608211 w 3035698"/>
              <a:gd name="connsiteY93" fmla="*/ 68958 h 1752978"/>
              <a:gd name="connsiteX94" fmla="*/ 1562976 w 3035698"/>
              <a:gd name="connsiteY94" fmla="*/ 52916 h 1752978"/>
              <a:gd name="connsiteX95" fmla="*/ 1590508 w 3035698"/>
              <a:gd name="connsiteY95" fmla="*/ 14495 h 1752978"/>
              <a:gd name="connsiteX96" fmla="*/ 1654176 w 3035698"/>
              <a:gd name="connsiteY96" fmla="*/ 43171 h 1752978"/>
              <a:gd name="connsiteX97" fmla="*/ 1760611 w 3035698"/>
              <a:gd name="connsiteY97" fmla="*/ 378 h 1752978"/>
              <a:gd name="connsiteX98" fmla="*/ 1768231 w 3035698"/>
              <a:gd name="connsiteY98" fmla="*/ 23238 h 1752978"/>
              <a:gd name="connsiteX99" fmla="*/ 1791091 w 3035698"/>
              <a:gd name="connsiteY99" fmla="*/ 46098 h 1752978"/>
              <a:gd name="connsiteX100" fmla="*/ 1806331 w 3035698"/>
              <a:gd name="connsiteY100" fmla="*/ 68958 h 1752978"/>
              <a:gd name="connsiteX101" fmla="*/ 1829191 w 3035698"/>
              <a:gd name="connsiteY101" fmla="*/ 76578 h 1752978"/>
              <a:gd name="connsiteX102" fmla="*/ 1882531 w 3035698"/>
              <a:gd name="connsiteY102" fmla="*/ 99438 h 1752978"/>
              <a:gd name="connsiteX103" fmla="*/ 1905391 w 3035698"/>
              <a:gd name="connsiteY103" fmla="*/ 114678 h 1752978"/>
              <a:gd name="connsiteX104" fmla="*/ 1928251 w 3035698"/>
              <a:gd name="connsiteY104" fmla="*/ 122298 h 1752978"/>
              <a:gd name="connsiteX105" fmla="*/ 2233051 w 3035698"/>
              <a:gd name="connsiteY105" fmla="*/ 145158 h 1752978"/>
              <a:gd name="connsiteX106" fmla="*/ 2278771 w 3035698"/>
              <a:gd name="connsiteY106" fmla="*/ 183258 h 1752978"/>
              <a:gd name="connsiteX107" fmla="*/ 2301631 w 3035698"/>
              <a:gd name="connsiteY107" fmla="*/ 190878 h 1752978"/>
              <a:gd name="connsiteX108" fmla="*/ 2324491 w 3035698"/>
              <a:gd name="connsiteY108" fmla="*/ 213738 h 1752978"/>
              <a:gd name="connsiteX109" fmla="*/ 2332111 w 3035698"/>
              <a:gd name="connsiteY109" fmla="*/ 244218 h 1752978"/>
              <a:gd name="connsiteX110" fmla="*/ 2374392 w 3035698"/>
              <a:gd name="connsiteY110" fmla="*/ 270486 h 1752978"/>
              <a:gd name="connsiteX111" fmla="*/ 2416673 w 3035698"/>
              <a:gd name="connsiteY111" fmla="*/ 304697 h 1752978"/>
              <a:gd name="connsiteX112" fmla="*/ 2454550 w 3035698"/>
              <a:gd name="connsiteY112" fmla="*/ 332795 h 1752978"/>
              <a:gd name="connsiteX113" fmla="*/ 2485749 w 3035698"/>
              <a:gd name="connsiteY113" fmla="*/ 376024 h 1752978"/>
              <a:gd name="connsiteX114" fmla="*/ 2499512 w 3035698"/>
              <a:gd name="connsiteY114" fmla="*/ 450279 h 1752978"/>
              <a:gd name="connsiteX115" fmla="*/ 2524333 w 3035698"/>
              <a:gd name="connsiteY115" fmla="*/ 493572 h 1752978"/>
              <a:gd name="connsiteX116" fmla="*/ 2537851 w 3035698"/>
              <a:gd name="connsiteY116" fmla="*/ 510918 h 1752978"/>
              <a:gd name="connsiteX117" fmla="*/ 2560711 w 3035698"/>
              <a:gd name="connsiteY117" fmla="*/ 518538 h 1752978"/>
              <a:gd name="connsiteX118" fmla="*/ 2591191 w 3035698"/>
              <a:gd name="connsiteY118" fmla="*/ 564258 h 1752978"/>
              <a:gd name="connsiteX119" fmla="*/ 2583571 w 3035698"/>
              <a:gd name="connsiteY119" fmla="*/ 587118 h 1752978"/>
              <a:gd name="connsiteX120" fmla="*/ 2590701 w 3035698"/>
              <a:gd name="connsiteY120" fmla="*/ 632678 h 1752978"/>
              <a:gd name="connsiteX121" fmla="*/ 2646749 w 3035698"/>
              <a:gd name="connsiteY121" fmla="*/ 715355 h 1752978"/>
              <a:gd name="connsiteX122" fmla="*/ 2678952 w 3035698"/>
              <a:gd name="connsiteY122" fmla="*/ 804047 h 1752978"/>
              <a:gd name="connsiteX123" fmla="*/ 2772856 w 3035698"/>
              <a:gd name="connsiteY123" fmla="*/ 935192 h 1752978"/>
              <a:gd name="connsiteX124" fmla="*/ 2714839 w 3035698"/>
              <a:gd name="connsiteY124" fmla="*/ 922559 h 1752978"/>
              <a:gd name="connsiteX125" fmla="*/ 2776043 w 3035698"/>
              <a:gd name="connsiteY125" fmla="*/ 972990 h 1752978"/>
              <a:gd name="connsiteX126" fmla="*/ 2717291 w 3035698"/>
              <a:gd name="connsiteY126" fmla="*/ 1061986 h 1752978"/>
              <a:gd name="connsiteX127" fmla="*/ 2701562 w 3035698"/>
              <a:gd name="connsiteY127" fmla="*/ 1113059 h 1752978"/>
              <a:gd name="connsiteX128" fmla="*/ 2737945 w 3035698"/>
              <a:gd name="connsiteY128" fmla="*/ 1240794 h 1752978"/>
              <a:gd name="connsiteX129" fmla="*/ 2852785 w 3035698"/>
              <a:gd name="connsiteY129" fmla="*/ 1353983 h 1752978"/>
              <a:gd name="connsiteX130" fmla="*/ 3030230 w 3035698"/>
              <a:gd name="connsiteY130" fmla="*/ 1581371 h 1752978"/>
              <a:gd name="connsiteX131" fmla="*/ 2627568 w 3035698"/>
              <a:gd name="connsiteY131" fmla="*/ 1323671 h 1752978"/>
              <a:gd name="connsiteX132" fmla="*/ 2690251 w 3035698"/>
              <a:gd name="connsiteY132" fmla="*/ 1440558 h 1752978"/>
              <a:gd name="connsiteX133" fmla="*/ 2766451 w 3035698"/>
              <a:gd name="connsiteY133" fmla="*/ 1539618 h 1752978"/>
              <a:gd name="connsiteX134" fmla="*/ 2865511 w 3035698"/>
              <a:gd name="connsiteY134" fmla="*/ 1653918 h 1752978"/>
              <a:gd name="connsiteX135" fmla="*/ 2880751 w 3035698"/>
              <a:gd name="connsiteY135" fmla="*/ 1676778 h 1752978"/>
              <a:gd name="connsiteX136" fmla="*/ 2926471 w 3035698"/>
              <a:gd name="connsiteY136" fmla="*/ 1722498 h 1752978"/>
              <a:gd name="connsiteX137" fmla="*/ 2906865 w 3035698"/>
              <a:gd name="connsiteY137" fmla="*/ 1743007 h 1752978"/>
              <a:gd name="connsiteX138" fmla="*/ 1650583 w 3035698"/>
              <a:gd name="connsiteY138" fmla="*/ 1591707 h 1752978"/>
              <a:gd name="connsiteX0" fmla="*/ 1650583 w 3035698"/>
              <a:gd name="connsiteY0" fmla="*/ 1591707 h 1752978"/>
              <a:gd name="connsiteX1" fmla="*/ 1211971 w 3035698"/>
              <a:gd name="connsiteY1" fmla="*/ 1722498 h 1752978"/>
              <a:gd name="connsiteX2" fmla="*/ 808111 w 3035698"/>
              <a:gd name="connsiteY2" fmla="*/ 1730118 h 1752978"/>
              <a:gd name="connsiteX3" fmla="*/ 777631 w 3035698"/>
              <a:gd name="connsiteY3" fmla="*/ 1737738 h 1752978"/>
              <a:gd name="connsiteX4" fmla="*/ 716671 w 3035698"/>
              <a:gd name="connsiteY4" fmla="*/ 1745358 h 1752978"/>
              <a:gd name="connsiteX5" fmla="*/ 678571 w 3035698"/>
              <a:gd name="connsiteY5" fmla="*/ 1752978 h 1752978"/>
              <a:gd name="connsiteX6" fmla="*/ 274711 w 3035698"/>
              <a:gd name="connsiteY6" fmla="*/ 1745358 h 1752978"/>
              <a:gd name="connsiteX7" fmla="*/ 251851 w 3035698"/>
              <a:gd name="connsiteY7" fmla="*/ 1737738 h 1752978"/>
              <a:gd name="connsiteX8" fmla="*/ 198511 w 3035698"/>
              <a:gd name="connsiteY8" fmla="*/ 1722498 h 1752978"/>
              <a:gd name="connsiteX9" fmla="*/ 61351 w 3035698"/>
              <a:gd name="connsiteY9" fmla="*/ 1714878 h 1752978"/>
              <a:gd name="connsiteX10" fmla="*/ 391 w 3035698"/>
              <a:gd name="connsiteY10" fmla="*/ 1699638 h 1752978"/>
              <a:gd name="connsiteX11" fmla="*/ 15631 w 3035698"/>
              <a:gd name="connsiteY11" fmla="*/ 1646298 h 1752978"/>
              <a:gd name="connsiteX12" fmla="*/ 46111 w 3035698"/>
              <a:gd name="connsiteY12" fmla="*/ 1600578 h 1752978"/>
              <a:gd name="connsiteX13" fmla="*/ 61351 w 3035698"/>
              <a:gd name="connsiteY13" fmla="*/ 1577718 h 1752978"/>
              <a:gd name="connsiteX14" fmla="*/ 68971 w 3035698"/>
              <a:gd name="connsiteY14" fmla="*/ 1554858 h 1752978"/>
              <a:gd name="connsiteX15" fmla="*/ 61351 w 3035698"/>
              <a:gd name="connsiteY15" fmla="*/ 1486278 h 1752978"/>
              <a:gd name="connsiteX16" fmla="*/ 68971 w 3035698"/>
              <a:gd name="connsiteY16" fmla="*/ 1455798 h 1752978"/>
              <a:gd name="connsiteX17" fmla="*/ 84211 w 3035698"/>
              <a:gd name="connsiteY17" fmla="*/ 1432938 h 1752978"/>
              <a:gd name="connsiteX18" fmla="*/ 99451 w 3035698"/>
              <a:gd name="connsiteY18" fmla="*/ 1356738 h 1752978"/>
              <a:gd name="connsiteX19" fmla="*/ 107071 w 3035698"/>
              <a:gd name="connsiteY19" fmla="*/ 1333878 h 1752978"/>
              <a:gd name="connsiteX20" fmla="*/ 122311 w 3035698"/>
              <a:gd name="connsiteY20" fmla="*/ 1311018 h 1752978"/>
              <a:gd name="connsiteX21" fmla="*/ 168031 w 3035698"/>
              <a:gd name="connsiteY21" fmla="*/ 1280538 h 1752978"/>
              <a:gd name="connsiteX22" fmla="*/ 221371 w 3035698"/>
              <a:gd name="connsiteY22" fmla="*/ 1272918 h 1752978"/>
              <a:gd name="connsiteX23" fmla="*/ 244231 w 3035698"/>
              <a:gd name="connsiteY23" fmla="*/ 1265298 h 1752978"/>
              <a:gd name="connsiteX24" fmla="*/ 289951 w 3035698"/>
              <a:gd name="connsiteY24" fmla="*/ 1227198 h 1752978"/>
              <a:gd name="connsiteX25" fmla="*/ 305191 w 3035698"/>
              <a:gd name="connsiteY25" fmla="*/ 1204338 h 1752978"/>
              <a:gd name="connsiteX26" fmla="*/ 328051 w 3035698"/>
              <a:gd name="connsiteY26" fmla="*/ 1181478 h 1752978"/>
              <a:gd name="connsiteX27" fmla="*/ 343291 w 3035698"/>
              <a:gd name="connsiteY27" fmla="*/ 1158618 h 1752978"/>
              <a:gd name="connsiteX28" fmla="*/ 389011 w 3035698"/>
              <a:gd name="connsiteY28" fmla="*/ 1135758 h 1752978"/>
              <a:gd name="connsiteX29" fmla="*/ 442351 w 3035698"/>
              <a:gd name="connsiteY29" fmla="*/ 1097658 h 1752978"/>
              <a:gd name="connsiteX30" fmla="*/ 449971 w 3035698"/>
              <a:gd name="connsiteY30" fmla="*/ 1074798 h 1752978"/>
              <a:gd name="connsiteX31" fmla="*/ 488071 w 3035698"/>
              <a:gd name="connsiteY31" fmla="*/ 1029078 h 1752978"/>
              <a:gd name="connsiteX32" fmla="*/ 503311 w 3035698"/>
              <a:gd name="connsiteY32" fmla="*/ 914778 h 1752978"/>
              <a:gd name="connsiteX33" fmla="*/ 510931 w 3035698"/>
              <a:gd name="connsiteY33" fmla="*/ 891918 h 1752978"/>
              <a:gd name="connsiteX34" fmla="*/ 549031 w 3035698"/>
              <a:gd name="connsiteY34" fmla="*/ 876678 h 1752978"/>
              <a:gd name="connsiteX35" fmla="*/ 602371 w 3035698"/>
              <a:gd name="connsiteY35" fmla="*/ 884298 h 1752978"/>
              <a:gd name="connsiteX36" fmla="*/ 617611 w 3035698"/>
              <a:gd name="connsiteY36" fmla="*/ 907158 h 1752978"/>
              <a:gd name="connsiteX37" fmla="*/ 619824 w 3035698"/>
              <a:gd name="connsiteY37" fmla="*/ 970885 h 1752978"/>
              <a:gd name="connsiteX38" fmla="*/ 652762 w 3035698"/>
              <a:gd name="connsiteY38" fmla="*/ 952416 h 1752978"/>
              <a:gd name="connsiteX39" fmla="*/ 679307 w 3035698"/>
              <a:gd name="connsiteY39" fmla="*/ 944135 h 1752978"/>
              <a:gd name="connsiteX40" fmla="*/ 693811 w 3035698"/>
              <a:gd name="connsiteY40" fmla="*/ 869058 h 1752978"/>
              <a:gd name="connsiteX41" fmla="*/ 687074 w 3035698"/>
              <a:gd name="connsiteY41" fmla="*/ 830747 h 1752978"/>
              <a:gd name="connsiteX42" fmla="*/ 752068 w 3035698"/>
              <a:gd name="connsiteY42" fmla="*/ 754777 h 1752978"/>
              <a:gd name="connsiteX43" fmla="*/ 747151 w 3035698"/>
              <a:gd name="connsiteY43" fmla="*/ 869058 h 1752978"/>
              <a:gd name="connsiteX44" fmla="*/ 775570 w 3035698"/>
              <a:gd name="connsiteY44" fmla="*/ 885211 h 1752978"/>
              <a:gd name="connsiteX45" fmla="*/ 808111 w 3035698"/>
              <a:gd name="connsiteY45" fmla="*/ 884298 h 1752978"/>
              <a:gd name="connsiteX46" fmla="*/ 830971 w 3035698"/>
              <a:gd name="connsiteY46" fmla="*/ 815718 h 1752978"/>
              <a:gd name="connsiteX47" fmla="*/ 853831 w 3035698"/>
              <a:gd name="connsiteY47" fmla="*/ 800478 h 1752978"/>
              <a:gd name="connsiteX48" fmla="*/ 832109 w 3035698"/>
              <a:gd name="connsiteY48" fmla="*/ 591498 h 1752978"/>
              <a:gd name="connsiteX49" fmla="*/ 853831 w 3035698"/>
              <a:gd name="connsiteY49" fmla="*/ 541398 h 1752978"/>
              <a:gd name="connsiteX50" fmla="*/ 876691 w 3035698"/>
              <a:gd name="connsiteY50" fmla="*/ 533778 h 1752978"/>
              <a:gd name="connsiteX51" fmla="*/ 914791 w 3035698"/>
              <a:gd name="connsiteY51" fmla="*/ 541398 h 1752978"/>
              <a:gd name="connsiteX52" fmla="*/ 907171 w 3035698"/>
              <a:gd name="connsiteY52" fmla="*/ 587118 h 1752978"/>
              <a:gd name="connsiteX53" fmla="*/ 909138 w 3035698"/>
              <a:gd name="connsiteY53" fmla="*/ 636568 h 1752978"/>
              <a:gd name="connsiteX54" fmla="*/ 906435 w 3035698"/>
              <a:gd name="connsiteY54" fmla="*/ 688284 h 1752978"/>
              <a:gd name="connsiteX55" fmla="*/ 898815 w 3035698"/>
              <a:gd name="connsiteY55" fmla="*/ 754116 h 1752978"/>
              <a:gd name="connsiteX56" fmla="*/ 878904 w 3035698"/>
              <a:gd name="connsiteY56" fmla="*/ 811988 h 1752978"/>
              <a:gd name="connsiteX57" fmla="*/ 891440 w 3035698"/>
              <a:gd name="connsiteY57" fmla="*/ 920954 h 1752978"/>
              <a:gd name="connsiteX58" fmla="*/ 930025 w 3035698"/>
              <a:gd name="connsiteY58" fmla="*/ 912672 h 1752978"/>
              <a:gd name="connsiteX59" fmla="*/ 937651 w 3035698"/>
              <a:gd name="connsiteY59" fmla="*/ 891918 h 1752978"/>
              <a:gd name="connsiteX60" fmla="*/ 930031 w 3035698"/>
              <a:gd name="connsiteY60" fmla="*/ 869058 h 1752978"/>
              <a:gd name="connsiteX61" fmla="*/ 977223 w 3035698"/>
              <a:gd name="connsiteY61" fmla="*/ 803405 h 1752978"/>
              <a:gd name="connsiteX62" fmla="*/ 1049984 w 3035698"/>
              <a:gd name="connsiteY62" fmla="*/ 839881 h 1752978"/>
              <a:gd name="connsiteX63" fmla="*/ 1096684 w 3035698"/>
              <a:gd name="connsiteY63" fmla="*/ 831298 h 1752978"/>
              <a:gd name="connsiteX64" fmla="*/ 1129132 w 3035698"/>
              <a:gd name="connsiteY64" fmla="*/ 805992 h 1752978"/>
              <a:gd name="connsiteX65" fmla="*/ 1143391 w 3035698"/>
              <a:gd name="connsiteY65" fmla="*/ 792858 h 1752978"/>
              <a:gd name="connsiteX66" fmla="*/ 1135771 w 3035698"/>
              <a:gd name="connsiteY66" fmla="*/ 731898 h 1752978"/>
              <a:gd name="connsiteX67" fmla="*/ 1108485 w 3035698"/>
              <a:gd name="connsiteY67" fmla="*/ 681966 h 1752978"/>
              <a:gd name="connsiteX68" fmla="*/ 1136931 w 3035698"/>
              <a:gd name="connsiteY68" fmla="*/ 511747 h 1752978"/>
              <a:gd name="connsiteX69" fmla="*/ 1158631 w 3035698"/>
              <a:gd name="connsiteY69" fmla="*/ 465557 h 1752978"/>
              <a:gd name="connsiteX70" fmla="*/ 1159366 w 3035698"/>
              <a:gd name="connsiteY70" fmla="*/ 630572 h 1752978"/>
              <a:gd name="connsiteX71" fmla="*/ 1196731 w 3035698"/>
              <a:gd name="connsiteY71" fmla="*/ 670938 h 1752978"/>
              <a:gd name="connsiteX72" fmla="*/ 1204351 w 3035698"/>
              <a:gd name="connsiteY72" fmla="*/ 685697 h 1752978"/>
              <a:gd name="connsiteX73" fmla="*/ 1239502 w 3035698"/>
              <a:gd name="connsiteY73" fmla="*/ 698992 h 1752978"/>
              <a:gd name="connsiteX74" fmla="*/ 1299972 w 3035698"/>
              <a:gd name="connsiteY74" fmla="*/ 692835 h 1752978"/>
              <a:gd name="connsiteX75" fmla="*/ 1234831 w 3035698"/>
              <a:gd name="connsiteY75" fmla="*/ 823338 h 1752978"/>
              <a:gd name="connsiteX76" fmla="*/ 1250011 w 3035698"/>
              <a:gd name="connsiteY76" fmla="*/ 824912 h 1752978"/>
              <a:gd name="connsiteX77" fmla="*/ 1277602 w 3035698"/>
              <a:gd name="connsiteY77" fmla="*/ 822215 h 1752978"/>
              <a:gd name="connsiteX78" fmla="*/ 1380347 w 3035698"/>
              <a:gd name="connsiteY78" fmla="*/ 846538 h 1752978"/>
              <a:gd name="connsiteX79" fmla="*/ 1425331 w 3035698"/>
              <a:gd name="connsiteY79" fmla="*/ 823338 h 1752978"/>
              <a:gd name="connsiteX80" fmla="*/ 1476212 w 3035698"/>
              <a:gd name="connsiteY80" fmla="*/ 719746 h 1752978"/>
              <a:gd name="connsiteX81" fmla="*/ 1517016 w 3035698"/>
              <a:gd name="connsiteY81" fmla="*/ 667709 h 1752978"/>
              <a:gd name="connsiteX82" fmla="*/ 1580190 w 3035698"/>
              <a:gd name="connsiteY82" fmla="*/ 664300 h 1752978"/>
              <a:gd name="connsiteX83" fmla="*/ 1641639 w 3035698"/>
              <a:gd name="connsiteY83" fmla="*/ 601877 h 1752978"/>
              <a:gd name="connsiteX84" fmla="*/ 1665454 w 3035698"/>
              <a:gd name="connsiteY84" fmla="*/ 365861 h 1752978"/>
              <a:gd name="connsiteX85" fmla="*/ 1633497 w 3035698"/>
              <a:gd name="connsiteY85" fmla="*/ 297782 h 1752978"/>
              <a:gd name="connsiteX86" fmla="*/ 1619516 w 3035698"/>
              <a:gd name="connsiteY86" fmla="*/ 256691 h 1752978"/>
              <a:gd name="connsiteX87" fmla="*/ 1594165 w 3035698"/>
              <a:gd name="connsiteY87" fmla="*/ 233594 h 1752978"/>
              <a:gd name="connsiteX88" fmla="*/ 1589036 w 3035698"/>
              <a:gd name="connsiteY88" fmla="*/ 164289 h 1752978"/>
              <a:gd name="connsiteX89" fmla="*/ 1608211 w 3035698"/>
              <a:gd name="connsiteY89" fmla="*/ 137538 h 1752978"/>
              <a:gd name="connsiteX90" fmla="*/ 1577731 w 3035698"/>
              <a:gd name="connsiteY90" fmla="*/ 84198 h 1752978"/>
              <a:gd name="connsiteX91" fmla="*/ 1585351 w 3035698"/>
              <a:gd name="connsiteY91" fmla="*/ 61338 h 1752978"/>
              <a:gd name="connsiteX92" fmla="*/ 1608211 w 3035698"/>
              <a:gd name="connsiteY92" fmla="*/ 68958 h 1752978"/>
              <a:gd name="connsiteX93" fmla="*/ 1562976 w 3035698"/>
              <a:gd name="connsiteY93" fmla="*/ 52916 h 1752978"/>
              <a:gd name="connsiteX94" fmla="*/ 1590508 w 3035698"/>
              <a:gd name="connsiteY94" fmla="*/ 14495 h 1752978"/>
              <a:gd name="connsiteX95" fmla="*/ 1654176 w 3035698"/>
              <a:gd name="connsiteY95" fmla="*/ 43171 h 1752978"/>
              <a:gd name="connsiteX96" fmla="*/ 1760611 w 3035698"/>
              <a:gd name="connsiteY96" fmla="*/ 378 h 1752978"/>
              <a:gd name="connsiteX97" fmla="*/ 1768231 w 3035698"/>
              <a:gd name="connsiteY97" fmla="*/ 23238 h 1752978"/>
              <a:gd name="connsiteX98" fmla="*/ 1791091 w 3035698"/>
              <a:gd name="connsiteY98" fmla="*/ 46098 h 1752978"/>
              <a:gd name="connsiteX99" fmla="*/ 1806331 w 3035698"/>
              <a:gd name="connsiteY99" fmla="*/ 68958 h 1752978"/>
              <a:gd name="connsiteX100" fmla="*/ 1829191 w 3035698"/>
              <a:gd name="connsiteY100" fmla="*/ 76578 h 1752978"/>
              <a:gd name="connsiteX101" fmla="*/ 1882531 w 3035698"/>
              <a:gd name="connsiteY101" fmla="*/ 99438 h 1752978"/>
              <a:gd name="connsiteX102" fmla="*/ 1905391 w 3035698"/>
              <a:gd name="connsiteY102" fmla="*/ 114678 h 1752978"/>
              <a:gd name="connsiteX103" fmla="*/ 1928251 w 3035698"/>
              <a:gd name="connsiteY103" fmla="*/ 122298 h 1752978"/>
              <a:gd name="connsiteX104" fmla="*/ 2233051 w 3035698"/>
              <a:gd name="connsiteY104" fmla="*/ 145158 h 1752978"/>
              <a:gd name="connsiteX105" fmla="*/ 2278771 w 3035698"/>
              <a:gd name="connsiteY105" fmla="*/ 183258 h 1752978"/>
              <a:gd name="connsiteX106" fmla="*/ 2301631 w 3035698"/>
              <a:gd name="connsiteY106" fmla="*/ 190878 h 1752978"/>
              <a:gd name="connsiteX107" fmla="*/ 2324491 w 3035698"/>
              <a:gd name="connsiteY107" fmla="*/ 213738 h 1752978"/>
              <a:gd name="connsiteX108" fmla="*/ 2332111 w 3035698"/>
              <a:gd name="connsiteY108" fmla="*/ 244218 h 1752978"/>
              <a:gd name="connsiteX109" fmla="*/ 2374392 w 3035698"/>
              <a:gd name="connsiteY109" fmla="*/ 270486 h 1752978"/>
              <a:gd name="connsiteX110" fmla="*/ 2416673 w 3035698"/>
              <a:gd name="connsiteY110" fmla="*/ 304697 h 1752978"/>
              <a:gd name="connsiteX111" fmla="*/ 2454550 w 3035698"/>
              <a:gd name="connsiteY111" fmla="*/ 332795 h 1752978"/>
              <a:gd name="connsiteX112" fmla="*/ 2485749 w 3035698"/>
              <a:gd name="connsiteY112" fmla="*/ 376024 h 1752978"/>
              <a:gd name="connsiteX113" fmla="*/ 2499512 w 3035698"/>
              <a:gd name="connsiteY113" fmla="*/ 450279 h 1752978"/>
              <a:gd name="connsiteX114" fmla="*/ 2524333 w 3035698"/>
              <a:gd name="connsiteY114" fmla="*/ 493572 h 1752978"/>
              <a:gd name="connsiteX115" fmla="*/ 2537851 w 3035698"/>
              <a:gd name="connsiteY115" fmla="*/ 510918 h 1752978"/>
              <a:gd name="connsiteX116" fmla="*/ 2560711 w 3035698"/>
              <a:gd name="connsiteY116" fmla="*/ 518538 h 1752978"/>
              <a:gd name="connsiteX117" fmla="*/ 2591191 w 3035698"/>
              <a:gd name="connsiteY117" fmla="*/ 564258 h 1752978"/>
              <a:gd name="connsiteX118" fmla="*/ 2583571 w 3035698"/>
              <a:gd name="connsiteY118" fmla="*/ 587118 h 1752978"/>
              <a:gd name="connsiteX119" fmla="*/ 2590701 w 3035698"/>
              <a:gd name="connsiteY119" fmla="*/ 632678 h 1752978"/>
              <a:gd name="connsiteX120" fmla="*/ 2646749 w 3035698"/>
              <a:gd name="connsiteY120" fmla="*/ 715355 h 1752978"/>
              <a:gd name="connsiteX121" fmla="*/ 2678952 w 3035698"/>
              <a:gd name="connsiteY121" fmla="*/ 804047 h 1752978"/>
              <a:gd name="connsiteX122" fmla="*/ 2772856 w 3035698"/>
              <a:gd name="connsiteY122" fmla="*/ 935192 h 1752978"/>
              <a:gd name="connsiteX123" fmla="*/ 2714839 w 3035698"/>
              <a:gd name="connsiteY123" fmla="*/ 922559 h 1752978"/>
              <a:gd name="connsiteX124" fmla="*/ 2776043 w 3035698"/>
              <a:gd name="connsiteY124" fmla="*/ 972990 h 1752978"/>
              <a:gd name="connsiteX125" fmla="*/ 2717291 w 3035698"/>
              <a:gd name="connsiteY125" fmla="*/ 1061986 h 1752978"/>
              <a:gd name="connsiteX126" fmla="*/ 2701562 w 3035698"/>
              <a:gd name="connsiteY126" fmla="*/ 1113059 h 1752978"/>
              <a:gd name="connsiteX127" fmla="*/ 2737945 w 3035698"/>
              <a:gd name="connsiteY127" fmla="*/ 1240794 h 1752978"/>
              <a:gd name="connsiteX128" fmla="*/ 2852785 w 3035698"/>
              <a:gd name="connsiteY128" fmla="*/ 1353983 h 1752978"/>
              <a:gd name="connsiteX129" fmla="*/ 3030230 w 3035698"/>
              <a:gd name="connsiteY129" fmla="*/ 1581371 h 1752978"/>
              <a:gd name="connsiteX130" fmla="*/ 2627568 w 3035698"/>
              <a:gd name="connsiteY130" fmla="*/ 1323671 h 1752978"/>
              <a:gd name="connsiteX131" fmla="*/ 2690251 w 3035698"/>
              <a:gd name="connsiteY131" fmla="*/ 1440558 h 1752978"/>
              <a:gd name="connsiteX132" fmla="*/ 2766451 w 3035698"/>
              <a:gd name="connsiteY132" fmla="*/ 1539618 h 1752978"/>
              <a:gd name="connsiteX133" fmla="*/ 2865511 w 3035698"/>
              <a:gd name="connsiteY133" fmla="*/ 1653918 h 1752978"/>
              <a:gd name="connsiteX134" fmla="*/ 2880751 w 3035698"/>
              <a:gd name="connsiteY134" fmla="*/ 1676778 h 1752978"/>
              <a:gd name="connsiteX135" fmla="*/ 2926471 w 3035698"/>
              <a:gd name="connsiteY135" fmla="*/ 1722498 h 1752978"/>
              <a:gd name="connsiteX136" fmla="*/ 2906865 w 3035698"/>
              <a:gd name="connsiteY136" fmla="*/ 1743007 h 1752978"/>
              <a:gd name="connsiteX137" fmla="*/ 1650583 w 3035698"/>
              <a:gd name="connsiteY137" fmla="*/ 1591707 h 1752978"/>
              <a:gd name="connsiteX0" fmla="*/ 1650583 w 3035698"/>
              <a:gd name="connsiteY0" fmla="*/ 1591707 h 1754571"/>
              <a:gd name="connsiteX1" fmla="*/ 1211971 w 3035698"/>
              <a:gd name="connsiteY1" fmla="*/ 1722498 h 1754571"/>
              <a:gd name="connsiteX2" fmla="*/ 294027 w 3035698"/>
              <a:gd name="connsiteY2" fmla="*/ 1537250 h 1754571"/>
              <a:gd name="connsiteX3" fmla="*/ 777631 w 3035698"/>
              <a:gd name="connsiteY3" fmla="*/ 1737738 h 1754571"/>
              <a:gd name="connsiteX4" fmla="*/ 716671 w 3035698"/>
              <a:gd name="connsiteY4" fmla="*/ 1745358 h 1754571"/>
              <a:gd name="connsiteX5" fmla="*/ 678571 w 3035698"/>
              <a:gd name="connsiteY5" fmla="*/ 1752978 h 1754571"/>
              <a:gd name="connsiteX6" fmla="*/ 274711 w 3035698"/>
              <a:gd name="connsiteY6" fmla="*/ 1745358 h 1754571"/>
              <a:gd name="connsiteX7" fmla="*/ 251851 w 3035698"/>
              <a:gd name="connsiteY7" fmla="*/ 1737738 h 1754571"/>
              <a:gd name="connsiteX8" fmla="*/ 198511 w 3035698"/>
              <a:gd name="connsiteY8" fmla="*/ 1722498 h 1754571"/>
              <a:gd name="connsiteX9" fmla="*/ 61351 w 3035698"/>
              <a:gd name="connsiteY9" fmla="*/ 1714878 h 1754571"/>
              <a:gd name="connsiteX10" fmla="*/ 391 w 3035698"/>
              <a:gd name="connsiteY10" fmla="*/ 1699638 h 1754571"/>
              <a:gd name="connsiteX11" fmla="*/ 15631 w 3035698"/>
              <a:gd name="connsiteY11" fmla="*/ 1646298 h 1754571"/>
              <a:gd name="connsiteX12" fmla="*/ 46111 w 3035698"/>
              <a:gd name="connsiteY12" fmla="*/ 1600578 h 1754571"/>
              <a:gd name="connsiteX13" fmla="*/ 61351 w 3035698"/>
              <a:gd name="connsiteY13" fmla="*/ 1577718 h 1754571"/>
              <a:gd name="connsiteX14" fmla="*/ 68971 w 3035698"/>
              <a:gd name="connsiteY14" fmla="*/ 1554858 h 1754571"/>
              <a:gd name="connsiteX15" fmla="*/ 61351 w 3035698"/>
              <a:gd name="connsiteY15" fmla="*/ 1486278 h 1754571"/>
              <a:gd name="connsiteX16" fmla="*/ 68971 w 3035698"/>
              <a:gd name="connsiteY16" fmla="*/ 1455798 h 1754571"/>
              <a:gd name="connsiteX17" fmla="*/ 84211 w 3035698"/>
              <a:gd name="connsiteY17" fmla="*/ 1432938 h 1754571"/>
              <a:gd name="connsiteX18" fmla="*/ 99451 w 3035698"/>
              <a:gd name="connsiteY18" fmla="*/ 1356738 h 1754571"/>
              <a:gd name="connsiteX19" fmla="*/ 107071 w 3035698"/>
              <a:gd name="connsiteY19" fmla="*/ 1333878 h 1754571"/>
              <a:gd name="connsiteX20" fmla="*/ 122311 w 3035698"/>
              <a:gd name="connsiteY20" fmla="*/ 1311018 h 1754571"/>
              <a:gd name="connsiteX21" fmla="*/ 168031 w 3035698"/>
              <a:gd name="connsiteY21" fmla="*/ 1280538 h 1754571"/>
              <a:gd name="connsiteX22" fmla="*/ 221371 w 3035698"/>
              <a:gd name="connsiteY22" fmla="*/ 1272918 h 1754571"/>
              <a:gd name="connsiteX23" fmla="*/ 244231 w 3035698"/>
              <a:gd name="connsiteY23" fmla="*/ 1265298 h 1754571"/>
              <a:gd name="connsiteX24" fmla="*/ 289951 w 3035698"/>
              <a:gd name="connsiteY24" fmla="*/ 1227198 h 1754571"/>
              <a:gd name="connsiteX25" fmla="*/ 305191 w 3035698"/>
              <a:gd name="connsiteY25" fmla="*/ 1204338 h 1754571"/>
              <a:gd name="connsiteX26" fmla="*/ 328051 w 3035698"/>
              <a:gd name="connsiteY26" fmla="*/ 1181478 h 1754571"/>
              <a:gd name="connsiteX27" fmla="*/ 343291 w 3035698"/>
              <a:gd name="connsiteY27" fmla="*/ 1158618 h 1754571"/>
              <a:gd name="connsiteX28" fmla="*/ 389011 w 3035698"/>
              <a:gd name="connsiteY28" fmla="*/ 1135758 h 1754571"/>
              <a:gd name="connsiteX29" fmla="*/ 442351 w 3035698"/>
              <a:gd name="connsiteY29" fmla="*/ 1097658 h 1754571"/>
              <a:gd name="connsiteX30" fmla="*/ 449971 w 3035698"/>
              <a:gd name="connsiteY30" fmla="*/ 1074798 h 1754571"/>
              <a:gd name="connsiteX31" fmla="*/ 488071 w 3035698"/>
              <a:gd name="connsiteY31" fmla="*/ 1029078 h 1754571"/>
              <a:gd name="connsiteX32" fmla="*/ 503311 w 3035698"/>
              <a:gd name="connsiteY32" fmla="*/ 914778 h 1754571"/>
              <a:gd name="connsiteX33" fmla="*/ 510931 w 3035698"/>
              <a:gd name="connsiteY33" fmla="*/ 891918 h 1754571"/>
              <a:gd name="connsiteX34" fmla="*/ 549031 w 3035698"/>
              <a:gd name="connsiteY34" fmla="*/ 876678 h 1754571"/>
              <a:gd name="connsiteX35" fmla="*/ 602371 w 3035698"/>
              <a:gd name="connsiteY35" fmla="*/ 884298 h 1754571"/>
              <a:gd name="connsiteX36" fmla="*/ 617611 w 3035698"/>
              <a:gd name="connsiteY36" fmla="*/ 907158 h 1754571"/>
              <a:gd name="connsiteX37" fmla="*/ 619824 w 3035698"/>
              <a:gd name="connsiteY37" fmla="*/ 970885 h 1754571"/>
              <a:gd name="connsiteX38" fmla="*/ 652762 w 3035698"/>
              <a:gd name="connsiteY38" fmla="*/ 952416 h 1754571"/>
              <a:gd name="connsiteX39" fmla="*/ 679307 w 3035698"/>
              <a:gd name="connsiteY39" fmla="*/ 944135 h 1754571"/>
              <a:gd name="connsiteX40" fmla="*/ 693811 w 3035698"/>
              <a:gd name="connsiteY40" fmla="*/ 869058 h 1754571"/>
              <a:gd name="connsiteX41" fmla="*/ 687074 w 3035698"/>
              <a:gd name="connsiteY41" fmla="*/ 830747 h 1754571"/>
              <a:gd name="connsiteX42" fmla="*/ 752068 w 3035698"/>
              <a:gd name="connsiteY42" fmla="*/ 754777 h 1754571"/>
              <a:gd name="connsiteX43" fmla="*/ 747151 w 3035698"/>
              <a:gd name="connsiteY43" fmla="*/ 869058 h 1754571"/>
              <a:gd name="connsiteX44" fmla="*/ 775570 w 3035698"/>
              <a:gd name="connsiteY44" fmla="*/ 885211 h 1754571"/>
              <a:gd name="connsiteX45" fmla="*/ 808111 w 3035698"/>
              <a:gd name="connsiteY45" fmla="*/ 884298 h 1754571"/>
              <a:gd name="connsiteX46" fmla="*/ 830971 w 3035698"/>
              <a:gd name="connsiteY46" fmla="*/ 815718 h 1754571"/>
              <a:gd name="connsiteX47" fmla="*/ 853831 w 3035698"/>
              <a:gd name="connsiteY47" fmla="*/ 800478 h 1754571"/>
              <a:gd name="connsiteX48" fmla="*/ 832109 w 3035698"/>
              <a:gd name="connsiteY48" fmla="*/ 591498 h 1754571"/>
              <a:gd name="connsiteX49" fmla="*/ 853831 w 3035698"/>
              <a:gd name="connsiteY49" fmla="*/ 541398 h 1754571"/>
              <a:gd name="connsiteX50" fmla="*/ 876691 w 3035698"/>
              <a:gd name="connsiteY50" fmla="*/ 533778 h 1754571"/>
              <a:gd name="connsiteX51" fmla="*/ 914791 w 3035698"/>
              <a:gd name="connsiteY51" fmla="*/ 541398 h 1754571"/>
              <a:gd name="connsiteX52" fmla="*/ 907171 w 3035698"/>
              <a:gd name="connsiteY52" fmla="*/ 587118 h 1754571"/>
              <a:gd name="connsiteX53" fmla="*/ 909138 w 3035698"/>
              <a:gd name="connsiteY53" fmla="*/ 636568 h 1754571"/>
              <a:gd name="connsiteX54" fmla="*/ 906435 w 3035698"/>
              <a:gd name="connsiteY54" fmla="*/ 688284 h 1754571"/>
              <a:gd name="connsiteX55" fmla="*/ 898815 w 3035698"/>
              <a:gd name="connsiteY55" fmla="*/ 754116 h 1754571"/>
              <a:gd name="connsiteX56" fmla="*/ 878904 w 3035698"/>
              <a:gd name="connsiteY56" fmla="*/ 811988 h 1754571"/>
              <a:gd name="connsiteX57" fmla="*/ 891440 w 3035698"/>
              <a:gd name="connsiteY57" fmla="*/ 920954 h 1754571"/>
              <a:gd name="connsiteX58" fmla="*/ 930025 w 3035698"/>
              <a:gd name="connsiteY58" fmla="*/ 912672 h 1754571"/>
              <a:gd name="connsiteX59" fmla="*/ 937651 w 3035698"/>
              <a:gd name="connsiteY59" fmla="*/ 891918 h 1754571"/>
              <a:gd name="connsiteX60" fmla="*/ 930031 w 3035698"/>
              <a:gd name="connsiteY60" fmla="*/ 869058 h 1754571"/>
              <a:gd name="connsiteX61" fmla="*/ 977223 w 3035698"/>
              <a:gd name="connsiteY61" fmla="*/ 803405 h 1754571"/>
              <a:gd name="connsiteX62" fmla="*/ 1049984 w 3035698"/>
              <a:gd name="connsiteY62" fmla="*/ 839881 h 1754571"/>
              <a:gd name="connsiteX63" fmla="*/ 1096684 w 3035698"/>
              <a:gd name="connsiteY63" fmla="*/ 831298 h 1754571"/>
              <a:gd name="connsiteX64" fmla="*/ 1129132 w 3035698"/>
              <a:gd name="connsiteY64" fmla="*/ 805992 h 1754571"/>
              <a:gd name="connsiteX65" fmla="*/ 1143391 w 3035698"/>
              <a:gd name="connsiteY65" fmla="*/ 792858 h 1754571"/>
              <a:gd name="connsiteX66" fmla="*/ 1135771 w 3035698"/>
              <a:gd name="connsiteY66" fmla="*/ 731898 h 1754571"/>
              <a:gd name="connsiteX67" fmla="*/ 1108485 w 3035698"/>
              <a:gd name="connsiteY67" fmla="*/ 681966 h 1754571"/>
              <a:gd name="connsiteX68" fmla="*/ 1136931 w 3035698"/>
              <a:gd name="connsiteY68" fmla="*/ 511747 h 1754571"/>
              <a:gd name="connsiteX69" fmla="*/ 1158631 w 3035698"/>
              <a:gd name="connsiteY69" fmla="*/ 465557 h 1754571"/>
              <a:gd name="connsiteX70" fmla="*/ 1159366 w 3035698"/>
              <a:gd name="connsiteY70" fmla="*/ 630572 h 1754571"/>
              <a:gd name="connsiteX71" fmla="*/ 1196731 w 3035698"/>
              <a:gd name="connsiteY71" fmla="*/ 670938 h 1754571"/>
              <a:gd name="connsiteX72" fmla="*/ 1204351 w 3035698"/>
              <a:gd name="connsiteY72" fmla="*/ 685697 h 1754571"/>
              <a:gd name="connsiteX73" fmla="*/ 1239502 w 3035698"/>
              <a:gd name="connsiteY73" fmla="*/ 698992 h 1754571"/>
              <a:gd name="connsiteX74" fmla="*/ 1299972 w 3035698"/>
              <a:gd name="connsiteY74" fmla="*/ 692835 h 1754571"/>
              <a:gd name="connsiteX75" fmla="*/ 1234831 w 3035698"/>
              <a:gd name="connsiteY75" fmla="*/ 823338 h 1754571"/>
              <a:gd name="connsiteX76" fmla="*/ 1250011 w 3035698"/>
              <a:gd name="connsiteY76" fmla="*/ 824912 h 1754571"/>
              <a:gd name="connsiteX77" fmla="*/ 1277602 w 3035698"/>
              <a:gd name="connsiteY77" fmla="*/ 822215 h 1754571"/>
              <a:gd name="connsiteX78" fmla="*/ 1380347 w 3035698"/>
              <a:gd name="connsiteY78" fmla="*/ 846538 h 1754571"/>
              <a:gd name="connsiteX79" fmla="*/ 1425331 w 3035698"/>
              <a:gd name="connsiteY79" fmla="*/ 823338 h 1754571"/>
              <a:gd name="connsiteX80" fmla="*/ 1476212 w 3035698"/>
              <a:gd name="connsiteY80" fmla="*/ 719746 h 1754571"/>
              <a:gd name="connsiteX81" fmla="*/ 1517016 w 3035698"/>
              <a:gd name="connsiteY81" fmla="*/ 667709 h 1754571"/>
              <a:gd name="connsiteX82" fmla="*/ 1580190 w 3035698"/>
              <a:gd name="connsiteY82" fmla="*/ 664300 h 1754571"/>
              <a:gd name="connsiteX83" fmla="*/ 1641639 w 3035698"/>
              <a:gd name="connsiteY83" fmla="*/ 601877 h 1754571"/>
              <a:gd name="connsiteX84" fmla="*/ 1665454 w 3035698"/>
              <a:gd name="connsiteY84" fmla="*/ 365861 h 1754571"/>
              <a:gd name="connsiteX85" fmla="*/ 1633497 w 3035698"/>
              <a:gd name="connsiteY85" fmla="*/ 297782 h 1754571"/>
              <a:gd name="connsiteX86" fmla="*/ 1619516 w 3035698"/>
              <a:gd name="connsiteY86" fmla="*/ 256691 h 1754571"/>
              <a:gd name="connsiteX87" fmla="*/ 1594165 w 3035698"/>
              <a:gd name="connsiteY87" fmla="*/ 233594 h 1754571"/>
              <a:gd name="connsiteX88" fmla="*/ 1589036 w 3035698"/>
              <a:gd name="connsiteY88" fmla="*/ 164289 h 1754571"/>
              <a:gd name="connsiteX89" fmla="*/ 1608211 w 3035698"/>
              <a:gd name="connsiteY89" fmla="*/ 137538 h 1754571"/>
              <a:gd name="connsiteX90" fmla="*/ 1577731 w 3035698"/>
              <a:gd name="connsiteY90" fmla="*/ 84198 h 1754571"/>
              <a:gd name="connsiteX91" fmla="*/ 1585351 w 3035698"/>
              <a:gd name="connsiteY91" fmla="*/ 61338 h 1754571"/>
              <a:gd name="connsiteX92" fmla="*/ 1608211 w 3035698"/>
              <a:gd name="connsiteY92" fmla="*/ 68958 h 1754571"/>
              <a:gd name="connsiteX93" fmla="*/ 1562976 w 3035698"/>
              <a:gd name="connsiteY93" fmla="*/ 52916 h 1754571"/>
              <a:gd name="connsiteX94" fmla="*/ 1590508 w 3035698"/>
              <a:gd name="connsiteY94" fmla="*/ 14495 h 1754571"/>
              <a:gd name="connsiteX95" fmla="*/ 1654176 w 3035698"/>
              <a:gd name="connsiteY95" fmla="*/ 43171 h 1754571"/>
              <a:gd name="connsiteX96" fmla="*/ 1760611 w 3035698"/>
              <a:gd name="connsiteY96" fmla="*/ 378 h 1754571"/>
              <a:gd name="connsiteX97" fmla="*/ 1768231 w 3035698"/>
              <a:gd name="connsiteY97" fmla="*/ 23238 h 1754571"/>
              <a:gd name="connsiteX98" fmla="*/ 1791091 w 3035698"/>
              <a:gd name="connsiteY98" fmla="*/ 46098 h 1754571"/>
              <a:gd name="connsiteX99" fmla="*/ 1806331 w 3035698"/>
              <a:gd name="connsiteY99" fmla="*/ 68958 h 1754571"/>
              <a:gd name="connsiteX100" fmla="*/ 1829191 w 3035698"/>
              <a:gd name="connsiteY100" fmla="*/ 76578 h 1754571"/>
              <a:gd name="connsiteX101" fmla="*/ 1882531 w 3035698"/>
              <a:gd name="connsiteY101" fmla="*/ 99438 h 1754571"/>
              <a:gd name="connsiteX102" fmla="*/ 1905391 w 3035698"/>
              <a:gd name="connsiteY102" fmla="*/ 114678 h 1754571"/>
              <a:gd name="connsiteX103" fmla="*/ 1928251 w 3035698"/>
              <a:gd name="connsiteY103" fmla="*/ 122298 h 1754571"/>
              <a:gd name="connsiteX104" fmla="*/ 2233051 w 3035698"/>
              <a:gd name="connsiteY104" fmla="*/ 145158 h 1754571"/>
              <a:gd name="connsiteX105" fmla="*/ 2278771 w 3035698"/>
              <a:gd name="connsiteY105" fmla="*/ 183258 h 1754571"/>
              <a:gd name="connsiteX106" fmla="*/ 2301631 w 3035698"/>
              <a:gd name="connsiteY106" fmla="*/ 190878 h 1754571"/>
              <a:gd name="connsiteX107" fmla="*/ 2324491 w 3035698"/>
              <a:gd name="connsiteY107" fmla="*/ 213738 h 1754571"/>
              <a:gd name="connsiteX108" fmla="*/ 2332111 w 3035698"/>
              <a:gd name="connsiteY108" fmla="*/ 244218 h 1754571"/>
              <a:gd name="connsiteX109" fmla="*/ 2374392 w 3035698"/>
              <a:gd name="connsiteY109" fmla="*/ 270486 h 1754571"/>
              <a:gd name="connsiteX110" fmla="*/ 2416673 w 3035698"/>
              <a:gd name="connsiteY110" fmla="*/ 304697 h 1754571"/>
              <a:gd name="connsiteX111" fmla="*/ 2454550 w 3035698"/>
              <a:gd name="connsiteY111" fmla="*/ 332795 h 1754571"/>
              <a:gd name="connsiteX112" fmla="*/ 2485749 w 3035698"/>
              <a:gd name="connsiteY112" fmla="*/ 376024 h 1754571"/>
              <a:gd name="connsiteX113" fmla="*/ 2499512 w 3035698"/>
              <a:gd name="connsiteY113" fmla="*/ 450279 h 1754571"/>
              <a:gd name="connsiteX114" fmla="*/ 2524333 w 3035698"/>
              <a:gd name="connsiteY114" fmla="*/ 493572 h 1754571"/>
              <a:gd name="connsiteX115" fmla="*/ 2537851 w 3035698"/>
              <a:gd name="connsiteY115" fmla="*/ 510918 h 1754571"/>
              <a:gd name="connsiteX116" fmla="*/ 2560711 w 3035698"/>
              <a:gd name="connsiteY116" fmla="*/ 518538 h 1754571"/>
              <a:gd name="connsiteX117" fmla="*/ 2591191 w 3035698"/>
              <a:gd name="connsiteY117" fmla="*/ 564258 h 1754571"/>
              <a:gd name="connsiteX118" fmla="*/ 2583571 w 3035698"/>
              <a:gd name="connsiteY118" fmla="*/ 587118 h 1754571"/>
              <a:gd name="connsiteX119" fmla="*/ 2590701 w 3035698"/>
              <a:gd name="connsiteY119" fmla="*/ 632678 h 1754571"/>
              <a:gd name="connsiteX120" fmla="*/ 2646749 w 3035698"/>
              <a:gd name="connsiteY120" fmla="*/ 715355 h 1754571"/>
              <a:gd name="connsiteX121" fmla="*/ 2678952 w 3035698"/>
              <a:gd name="connsiteY121" fmla="*/ 804047 h 1754571"/>
              <a:gd name="connsiteX122" fmla="*/ 2772856 w 3035698"/>
              <a:gd name="connsiteY122" fmla="*/ 935192 h 1754571"/>
              <a:gd name="connsiteX123" fmla="*/ 2714839 w 3035698"/>
              <a:gd name="connsiteY123" fmla="*/ 922559 h 1754571"/>
              <a:gd name="connsiteX124" fmla="*/ 2776043 w 3035698"/>
              <a:gd name="connsiteY124" fmla="*/ 972990 h 1754571"/>
              <a:gd name="connsiteX125" fmla="*/ 2717291 w 3035698"/>
              <a:gd name="connsiteY125" fmla="*/ 1061986 h 1754571"/>
              <a:gd name="connsiteX126" fmla="*/ 2701562 w 3035698"/>
              <a:gd name="connsiteY126" fmla="*/ 1113059 h 1754571"/>
              <a:gd name="connsiteX127" fmla="*/ 2737945 w 3035698"/>
              <a:gd name="connsiteY127" fmla="*/ 1240794 h 1754571"/>
              <a:gd name="connsiteX128" fmla="*/ 2852785 w 3035698"/>
              <a:gd name="connsiteY128" fmla="*/ 1353983 h 1754571"/>
              <a:gd name="connsiteX129" fmla="*/ 3030230 w 3035698"/>
              <a:gd name="connsiteY129" fmla="*/ 1581371 h 1754571"/>
              <a:gd name="connsiteX130" fmla="*/ 2627568 w 3035698"/>
              <a:gd name="connsiteY130" fmla="*/ 1323671 h 1754571"/>
              <a:gd name="connsiteX131" fmla="*/ 2690251 w 3035698"/>
              <a:gd name="connsiteY131" fmla="*/ 1440558 h 1754571"/>
              <a:gd name="connsiteX132" fmla="*/ 2766451 w 3035698"/>
              <a:gd name="connsiteY132" fmla="*/ 1539618 h 1754571"/>
              <a:gd name="connsiteX133" fmla="*/ 2865511 w 3035698"/>
              <a:gd name="connsiteY133" fmla="*/ 1653918 h 1754571"/>
              <a:gd name="connsiteX134" fmla="*/ 2880751 w 3035698"/>
              <a:gd name="connsiteY134" fmla="*/ 1676778 h 1754571"/>
              <a:gd name="connsiteX135" fmla="*/ 2926471 w 3035698"/>
              <a:gd name="connsiteY135" fmla="*/ 1722498 h 1754571"/>
              <a:gd name="connsiteX136" fmla="*/ 2906865 w 3035698"/>
              <a:gd name="connsiteY136" fmla="*/ 1743007 h 1754571"/>
              <a:gd name="connsiteX137" fmla="*/ 1650583 w 3035698"/>
              <a:gd name="connsiteY137" fmla="*/ 1591707 h 1754571"/>
              <a:gd name="connsiteX0" fmla="*/ 1650583 w 3035698"/>
              <a:gd name="connsiteY0" fmla="*/ 1591707 h 1762899"/>
              <a:gd name="connsiteX1" fmla="*/ 1211971 w 3035698"/>
              <a:gd name="connsiteY1" fmla="*/ 1722498 h 1762899"/>
              <a:gd name="connsiteX2" fmla="*/ 294027 w 3035698"/>
              <a:gd name="connsiteY2" fmla="*/ 1537250 h 1762899"/>
              <a:gd name="connsiteX3" fmla="*/ 716671 w 3035698"/>
              <a:gd name="connsiteY3" fmla="*/ 1745358 h 1762899"/>
              <a:gd name="connsiteX4" fmla="*/ 678571 w 3035698"/>
              <a:gd name="connsiteY4" fmla="*/ 1752978 h 1762899"/>
              <a:gd name="connsiteX5" fmla="*/ 274711 w 3035698"/>
              <a:gd name="connsiteY5" fmla="*/ 1745358 h 1762899"/>
              <a:gd name="connsiteX6" fmla="*/ 251851 w 3035698"/>
              <a:gd name="connsiteY6" fmla="*/ 1737738 h 1762899"/>
              <a:gd name="connsiteX7" fmla="*/ 198511 w 3035698"/>
              <a:gd name="connsiteY7" fmla="*/ 1722498 h 1762899"/>
              <a:gd name="connsiteX8" fmla="*/ 61351 w 3035698"/>
              <a:gd name="connsiteY8" fmla="*/ 1714878 h 1762899"/>
              <a:gd name="connsiteX9" fmla="*/ 391 w 3035698"/>
              <a:gd name="connsiteY9" fmla="*/ 1699638 h 1762899"/>
              <a:gd name="connsiteX10" fmla="*/ 15631 w 3035698"/>
              <a:gd name="connsiteY10" fmla="*/ 1646298 h 1762899"/>
              <a:gd name="connsiteX11" fmla="*/ 46111 w 3035698"/>
              <a:gd name="connsiteY11" fmla="*/ 1600578 h 1762899"/>
              <a:gd name="connsiteX12" fmla="*/ 61351 w 3035698"/>
              <a:gd name="connsiteY12" fmla="*/ 1577718 h 1762899"/>
              <a:gd name="connsiteX13" fmla="*/ 68971 w 3035698"/>
              <a:gd name="connsiteY13" fmla="*/ 1554858 h 1762899"/>
              <a:gd name="connsiteX14" fmla="*/ 61351 w 3035698"/>
              <a:gd name="connsiteY14" fmla="*/ 1486278 h 1762899"/>
              <a:gd name="connsiteX15" fmla="*/ 68971 w 3035698"/>
              <a:gd name="connsiteY15" fmla="*/ 1455798 h 1762899"/>
              <a:gd name="connsiteX16" fmla="*/ 84211 w 3035698"/>
              <a:gd name="connsiteY16" fmla="*/ 1432938 h 1762899"/>
              <a:gd name="connsiteX17" fmla="*/ 99451 w 3035698"/>
              <a:gd name="connsiteY17" fmla="*/ 1356738 h 1762899"/>
              <a:gd name="connsiteX18" fmla="*/ 107071 w 3035698"/>
              <a:gd name="connsiteY18" fmla="*/ 1333878 h 1762899"/>
              <a:gd name="connsiteX19" fmla="*/ 122311 w 3035698"/>
              <a:gd name="connsiteY19" fmla="*/ 1311018 h 1762899"/>
              <a:gd name="connsiteX20" fmla="*/ 168031 w 3035698"/>
              <a:gd name="connsiteY20" fmla="*/ 1280538 h 1762899"/>
              <a:gd name="connsiteX21" fmla="*/ 221371 w 3035698"/>
              <a:gd name="connsiteY21" fmla="*/ 1272918 h 1762899"/>
              <a:gd name="connsiteX22" fmla="*/ 244231 w 3035698"/>
              <a:gd name="connsiteY22" fmla="*/ 1265298 h 1762899"/>
              <a:gd name="connsiteX23" fmla="*/ 289951 w 3035698"/>
              <a:gd name="connsiteY23" fmla="*/ 1227198 h 1762899"/>
              <a:gd name="connsiteX24" fmla="*/ 305191 w 3035698"/>
              <a:gd name="connsiteY24" fmla="*/ 1204338 h 1762899"/>
              <a:gd name="connsiteX25" fmla="*/ 328051 w 3035698"/>
              <a:gd name="connsiteY25" fmla="*/ 1181478 h 1762899"/>
              <a:gd name="connsiteX26" fmla="*/ 343291 w 3035698"/>
              <a:gd name="connsiteY26" fmla="*/ 1158618 h 1762899"/>
              <a:gd name="connsiteX27" fmla="*/ 389011 w 3035698"/>
              <a:gd name="connsiteY27" fmla="*/ 1135758 h 1762899"/>
              <a:gd name="connsiteX28" fmla="*/ 442351 w 3035698"/>
              <a:gd name="connsiteY28" fmla="*/ 1097658 h 1762899"/>
              <a:gd name="connsiteX29" fmla="*/ 449971 w 3035698"/>
              <a:gd name="connsiteY29" fmla="*/ 1074798 h 1762899"/>
              <a:gd name="connsiteX30" fmla="*/ 488071 w 3035698"/>
              <a:gd name="connsiteY30" fmla="*/ 1029078 h 1762899"/>
              <a:gd name="connsiteX31" fmla="*/ 503311 w 3035698"/>
              <a:gd name="connsiteY31" fmla="*/ 914778 h 1762899"/>
              <a:gd name="connsiteX32" fmla="*/ 510931 w 3035698"/>
              <a:gd name="connsiteY32" fmla="*/ 891918 h 1762899"/>
              <a:gd name="connsiteX33" fmla="*/ 549031 w 3035698"/>
              <a:gd name="connsiteY33" fmla="*/ 876678 h 1762899"/>
              <a:gd name="connsiteX34" fmla="*/ 602371 w 3035698"/>
              <a:gd name="connsiteY34" fmla="*/ 884298 h 1762899"/>
              <a:gd name="connsiteX35" fmla="*/ 617611 w 3035698"/>
              <a:gd name="connsiteY35" fmla="*/ 907158 h 1762899"/>
              <a:gd name="connsiteX36" fmla="*/ 619824 w 3035698"/>
              <a:gd name="connsiteY36" fmla="*/ 970885 h 1762899"/>
              <a:gd name="connsiteX37" fmla="*/ 652762 w 3035698"/>
              <a:gd name="connsiteY37" fmla="*/ 952416 h 1762899"/>
              <a:gd name="connsiteX38" fmla="*/ 679307 w 3035698"/>
              <a:gd name="connsiteY38" fmla="*/ 944135 h 1762899"/>
              <a:gd name="connsiteX39" fmla="*/ 693811 w 3035698"/>
              <a:gd name="connsiteY39" fmla="*/ 869058 h 1762899"/>
              <a:gd name="connsiteX40" fmla="*/ 687074 w 3035698"/>
              <a:gd name="connsiteY40" fmla="*/ 830747 h 1762899"/>
              <a:gd name="connsiteX41" fmla="*/ 752068 w 3035698"/>
              <a:gd name="connsiteY41" fmla="*/ 754777 h 1762899"/>
              <a:gd name="connsiteX42" fmla="*/ 747151 w 3035698"/>
              <a:gd name="connsiteY42" fmla="*/ 869058 h 1762899"/>
              <a:gd name="connsiteX43" fmla="*/ 775570 w 3035698"/>
              <a:gd name="connsiteY43" fmla="*/ 885211 h 1762899"/>
              <a:gd name="connsiteX44" fmla="*/ 808111 w 3035698"/>
              <a:gd name="connsiteY44" fmla="*/ 884298 h 1762899"/>
              <a:gd name="connsiteX45" fmla="*/ 830971 w 3035698"/>
              <a:gd name="connsiteY45" fmla="*/ 815718 h 1762899"/>
              <a:gd name="connsiteX46" fmla="*/ 853831 w 3035698"/>
              <a:gd name="connsiteY46" fmla="*/ 800478 h 1762899"/>
              <a:gd name="connsiteX47" fmla="*/ 832109 w 3035698"/>
              <a:gd name="connsiteY47" fmla="*/ 591498 h 1762899"/>
              <a:gd name="connsiteX48" fmla="*/ 853831 w 3035698"/>
              <a:gd name="connsiteY48" fmla="*/ 541398 h 1762899"/>
              <a:gd name="connsiteX49" fmla="*/ 876691 w 3035698"/>
              <a:gd name="connsiteY49" fmla="*/ 533778 h 1762899"/>
              <a:gd name="connsiteX50" fmla="*/ 914791 w 3035698"/>
              <a:gd name="connsiteY50" fmla="*/ 541398 h 1762899"/>
              <a:gd name="connsiteX51" fmla="*/ 907171 w 3035698"/>
              <a:gd name="connsiteY51" fmla="*/ 587118 h 1762899"/>
              <a:gd name="connsiteX52" fmla="*/ 909138 w 3035698"/>
              <a:gd name="connsiteY52" fmla="*/ 636568 h 1762899"/>
              <a:gd name="connsiteX53" fmla="*/ 906435 w 3035698"/>
              <a:gd name="connsiteY53" fmla="*/ 688284 h 1762899"/>
              <a:gd name="connsiteX54" fmla="*/ 898815 w 3035698"/>
              <a:gd name="connsiteY54" fmla="*/ 754116 h 1762899"/>
              <a:gd name="connsiteX55" fmla="*/ 878904 w 3035698"/>
              <a:gd name="connsiteY55" fmla="*/ 811988 h 1762899"/>
              <a:gd name="connsiteX56" fmla="*/ 891440 w 3035698"/>
              <a:gd name="connsiteY56" fmla="*/ 920954 h 1762899"/>
              <a:gd name="connsiteX57" fmla="*/ 930025 w 3035698"/>
              <a:gd name="connsiteY57" fmla="*/ 912672 h 1762899"/>
              <a:gd name="connsiteX58" fmla="*/ 937651 w 3035698"/>
              <a:gd name="connsiteY58" fmla="*/ 891918 h 1762899"/>
              <a:gd name="connsiteX59" fmla="*/ 930031 w 3035698"/>
              <a:gd name="connsiteY59" fmla="*/ 869058 h 1762899"/>
              <a:gd name="connsiteX60" fmla="*/ 977223 w 3035698"/>
              <a:gd name="connsiteY60" fmla="*/ 803405 h 1762899"/>
              <a:gd name="connsiteX61" fmla="*/ 1049984 w 3035698"/>
              <a:gd name="connsiteY61" fmla="*/ 839881 h 1762899"/>
              <a:gd name="connsiteX62" fmla="*/ 1096684 w 3035698"/>
              <a:gd name="connsiteY62" fmla="*/ 831298 h 1762899"/>
              <a:gd name="connsiteX63" fmla="*/ 1129132 w 3035698"/>
              <a:gd name="connsiteY63" fmla="*/ 805992 h 1762899"/>
              <a:gd name="connsiteX64" fmla="*/ 1143391 w 3035698"/>
              <a:gd name="connsiteY64" fmla="*/ 792858 h 1762899"/>
              <a:gd name="connsiteX65" fmla="*/ 1135771 w 3035698"/>
              <a:gd name="connsiteY65" fmla="*/ 731898 h 1762899"/>
              <a:gd name="connsiteX66" fmla="*/ 1108485 w 3035698"/>
              <a:gd name="connsiteY66" fmla="*/ 681966 h 1762899"/>
              <a:gd name="connsiteX67" fmla="*/ 1136931 w 3035698"/>
              <a:gd name="connsiteY67" fmla="*/ 511747 h 1762899"/>
              <a:gd name="connsiteX68" fmla="*/ 1158631 w 3035698"/>
              <a:gd name="connsiteY68" fmla="*/ 465557 h 1762899"/>
              <a:gd name="connsiteX69" fmla="*/ 1159366 w 3035698"/>
              <a:gd name="connsiteY69" fmla="*/ 630572 h 1762899"/>
              <a:gd name="connsiteX70" fmla="*/ 1196731 w 3035698"/>
              <a:gd name="connsiteY70" fmla="*/ 670938 h 1762899"/>
              <a:gd name="connsiteX71" fmla="*/ 1204351 w 3035698"/>
              <a:gd name="connsiteY71" fmla="*/ 685697 h 1762899"/>
              <a:gd name="connsiteX72" fmla="*/ 1239502 w 3035698"/>
              <a:gd name="connsiteY72" fmla="*/ 698992 h 1762899"/>
              <a:gd name="connsiteX73" fmla="*/ 1299972 w 3035698"/>
              <a:gd name="connsiteY73" fmla="*/ 692835 h 1762899"/>
              <a:gd name="connsiteX74" fmla="*/ 1234831 w 3035698"/>
              <a:gd name="connsiteY74" fmla="*/ 823338 h 1762899"/>
              <a:gd name="connsiteX75" fmla="*/ 1250011 w 3035698"/>
              <a:gd name="connsiteY75" fmla="*/ 824912 h 1762899"/>
              <a:gd name="connsiteX76" fmla="*/ 1277602 w 3035698"/>
              <a:gd name="connsiteY76" fmla="*/ 822215 h 1762899"/>
              <a:gd name="connsiteX77" fmla="*/ 1380347 w 3035698"/>
              <a:gd name="connsiteY77" fmla="*/ 846538 h 1762899"/>
              <a:gd name="connsiteX78" fmla="*/ 1425331 w 3035698"/>
              <a:gd name="connsiteY78" fmla="*/ 823338 h 1762899"/>
              <a:gd name="connsiteX79" fmla="*/ 1476212 w 3035698"/>
              <a:gd name="connsiteY79" fmla="*/ 719746 h 1762899"/>
              <a:gd name="connsiteX80" fmla="*/ 1517016 w 3035698"/>
              <a:gd name="connsiteY80" fmla="*/ 667709 h 1762899"/>
              <a:gd name="connsiteX81" fmla="*/ 1580190 w 3035698"/>
              <a:gd name="connsiteY81" fmla="*/ 664300 h 1762899"/>
              <a:gd name="connsiteX82" fmla="*/ 1641639 w 3035698"/>
              <a:gd name="connsiteY82" fmla="*/ 601877 h 1762899"/>
              <a:gd name="connsiteX83" fmla="*/ 1665454 w 3035698"/>
              <a:gd name="connsiteY83" fmla="*/ 365861 h 1762899"/>
              <a:gd name="connsiteX84" fmla="*/ 1633497 w 3035698"/>
              <a:gd name="connsiteY84" fmla="*/ 297782 h 1762899"/>
              <a:gd name="connsiteX85" fmla="*/ 1619516 w 3035698"/>
              <a:gd name="connsiteY85" fmla="*/ 256691 h 1762899"/>
              <a:gd name="connsiteX86" fmla="*/ 1594165 w 3035698"/>
              <a:gd name="connsiteY86" fmla="*/ 233594 h 1762899"/>
              <a:gd name="connsiteX87" fmla="*/ 1589036 w 3035698"/>
              <a:gd name="connsiteY87" fmla="*/ 164289 h 1762899"/>
              <a:gd name="connsiteX88" fmla="*/ 1608211 w 3035698"/>
              <a:gd name="connsiteY88" fmla="*/ 137538 h 1762899"/>
              <a:gd name="connsiteX89" fmla="*/ 1577731 w 3035698"/>
              <a:gd name="connsiteY89" fmla="*/ 84198 h 1762899"/>
              <a:gd name="connsiteX90" fmla="*/ 1585351 w 3035698"/>
              <a:gd name="connsiteY90" fmla="*/ 61338 h 1762899"/>
              <a:gd name="connsiteX91" fmla="*/ 1608211 w 3035698"/>
              <a:gd name="connsiteY91" fmla="*/ 68958 h 1762899"/>
              <a:gd name="connsiteX92" fmla="*/ 1562976 w 3035698"/>
              <a:gd name="connsiteY92" fmla="*/ 52916 h 1762899"/>
              <a:gd name="connsiteX93" fmla="*/ 1590508 w 3035698"/>
              <a:gd name="connsiteY93" fmla="*/ 14495 h 1762899"/>
              <a:gd name="connsiteX94" fmla="*/ 1654176 w 3035698"/>
              <a:gd name="connsiteY94" fmla="*/ 43171 h 1762899"/>
              <a:gd name="connsiteX95" fmla="*/ 1760611 w 3035698"/>
              <a:gd name="connsiteY95" fmla="*/ 378 h 1762899"/>
              <a:gd name="connsiteX96" fmla="*/ 1768231 w 3035698"/>
              <a:gd name="connsiteY96" fmla="*/ 23238 h 1762899"/>
              <a:gd name="connsiteX97" fmla="*/ 1791091 w 3035698"/>
              <a:gd name="connsiteY97" fmla="*/ 46098 h 1762899"/>
              <a:gd name="connsiteX98" fmla="*/ 1806331 w 3035698"/>
              <a:gd name="connsiteY98" fmla="*/ 68958 h 1762899"/>
              <a:gd name="connsiteX99" fmla="*/ 1829191 w 3035698"/>
              <a:gd name="connsiteY99" fmla="*/ 76578 h 1762899"/>
              <a:gd name="connsiteX100" fmla="*/ 1882531 w 3035698"/>
              <a:gd name="connsiteY100" fmla="*/ 99438 h 1762899"/>
              <a:gd name="connsiteX101" fmla="*/ 1905391 w 3035698"/>
              <a:gd name="connsiteY101" fmla="*/ 114678 h 1762899"/>
              <a:gd name="connsiteX102" fmla="*/ 1928251 w 3035698"/>
              <a:gd name="connsiteY102" fmla="*/ 122298 h 1762899"/>
              <a:gd name="connsiteX103" fmla="*/ 2233051 w 3035698"/>
              <a:gd name="connsiteY103" fmla="*/ 145158 h 1762899"/>
              <a:gd name="connsiteX104" fmla="*/ 2278771 w 3035698"/>
              <a:gd name="connsiteY104" fmla="*/ 183258 h 1762899"/>
              <a:gd name="connsiteX105" fmla="*/ 2301631 w 3035698"/>
              <a:gd name="connsiteY105" fmla="*/ 190878 h 1762899"/>
              <a:gd name="connsiteX106" fmla="*/ 2324491 w 3035698"/>
              <a:gd name="connsiteY106" fmla="*/ 213738 h 1762899"/>
              <a:gd name="connsiteX107" fmla="*/ 2332111 w 3035698"/>
              <a:gd name="connsiteY107" fmla="*/ 244218 h 1762899"/>
              <a:gd name="connsiteX108" fmla="*/ 2374392 w 3035698"/>
              <a:gd name="connsiteY108" fmla="*/ 270486 h 1762899"/>
              <a:gd name="connsiteX109" fmla="*/ 2416673 w 3035698"/>
              <a:gd name="connsiteY109" fmla="*/ 304697 h 1762899"/>
              <a:gd name="connsiteX110" fmla="*/ 2454550 w 3035698"/>
              <a:gd name="connsiteY110" fmla="*/ 332795 h 1762899"/>
              <a:gd name="connsiteX111" fmla="*/ 2485749 w 3035698"/>
              <a:gd name="connsiteY111" fmla="*/ 376024 h 1762899"/>
              <a:gd name="connsiteX112" fmla="*/ 2499512 w 3035698"/>
              <a:gd name="connsiteY112" fmla="*/ 450279 h 1762899"/>
              <a:gd name="connsiteX113" fmla="*/ 2524333 w 3035698"/>
              <a:gd name="connsiteY113" fmla="*/ 493572 h 1762899"/>
              <a:gd name="connsiteX114" fmla="*/ 2537851 w 3035698"/>
              <a:gd name="connsiteY114" fmla="*/ 510918 h 1762899"/>
              <a:gd name="connsiteX115" fmla="*/ 2560711 w 3035698"/>
              <a:gd name="connsiteY115" fmla="*/ 518538 h 1762899"/>
              <a:gd name="connsiteX116" fmla="*/ 2591191 w 3035698"/>
              <a:gd name="connsiteY116" fmla="*/ 564258 h 1762899"/>
              <a:gd name="connsiteX117" fmla="*/ 2583571 w 3035698"/>
              <a:gd name="connsiteY117" fmla="*/ 587118 h 1762899"/>
              <a:gd name="connsiteX118" fmla="*/ 2590701 w 3035698"/>
              <a:gd name="connsiteY118" fmla="*/ 632678 h 1762899"/>
              <a:gd name="connsiteX119" fmla="*/ 2646749 w 3035698"/>
              <a:gd name="connsiteY119" fmla="*/ 715355 h 1762899"/>
              <a:gd name="connsiteX120" fmla="*/ 2678952 w 3035698"/>
              <a:gd name="connsiteY120" fmla="*/ 804047 h 1762899"/>
              <a:gd name="connsiteX121" fmla="*/ 2772856 w 3035698"/>
              <a:gd name="connsiteY121" fmla="*/ 935192 h 1762899"/>
              <a:gd name="connsiteX122" fmla="*/ 2714839 w 3035698"/>
              <a:gd name="connsiteY122" fmla="*/ 922559 h 1762899"/>
              <a:gd name="connsiteX123" fmla="*/ 2776043 w 3035698"/>
              <a:gd name="connsiteY123" fmla="*/ 972990 h 1762899"/>
              <a:gd name="connsiteX124" fmla="*/ 2717291 w 3035698"/>
              <a:gd name="connsiteY124" fmla="*/ 1061986 h 1762899"/>
              <a:gd name="connsiteX125" fmla="*/ 2701562 w 3035698"/>
              <a:gd name="connsiteY125" fmla="*/ 1113059 h 1762899"/>
              <a:gd name="connsiteX126" fmla="*/ 2737945 w 3035698"/>
              <a:gd name="connsiteY126" fmla="*/ 1240794 h 1762899"/>
              <a:gd name="connsiteX127" fmla="*/ 2852785 w 3035698"/>
              <a:gd name="connsiteY127" fmla="*/ 1353983 h 1762899"/>
              <a:gd name="connsiteX128" fmla="*/ 3030230 w 3035698"/>
              <a:gd name="connsiteY128" fmla="*/ 1581371 h 1762899"/>
              <a:gd name="connsiteX129" fmla="*/ 2627568 w 3035698"/>
              <a:gd name="connsiteY129" fmla="*/ 1323671 h 1762899"/>
              <a:gd name="connsiteX130" fmla="*/ 2690251 w 3035698"/>
              <a:gd name="connsiteY130" fmla="*/ 1440558 h 1762899"/>
              <a:gd name="connsiteX131" fmla="*/ 2766451 w 3035698"/>
              <a:gd name="connsiteY131" fmla="*/ 1539618 h 1762899"/>
              <a:gd name="connsiteX132" fmla="*/ 2865511 w 3035698"/>
              <a:gd name="connsiteY132" fmla="*/ 1653918 h 1762899"/>
              <a:gd name="connsiteX133" fmla="*/ 2880751 w 3035698"/>
              <a:gd name="connsiteY133" fmla="*/ 1676778 h 1762899"/>
              <a:gd name="connsiteX134" fmla="*/ 2926471 w 3035698"/>
              <a:gd name="connsiteY134" fmla="*/ 1722498 h 1762899"/>
              <a:gd name="connsiteX135" fmla="*/ 2906865 w 3035698"/>
              <a:gd name="connsiteY135" fmla="*/ 1743007 h 1762899"/>
              <a:gd name="connsiteX136" fmla="*/ 1650583 w 3035698"/>
              <a:gd name="connsiteY136" fmla="*/ 1591707 h 1762899"/>
              <a:gd name="connsiteX0" fmla="*/ 1650583 w 3035698"/>
              <a:gd name="connsiteY0" fmla="*/ 1591707 h 1752978"/>
              <a:gd name="connsiteX1" fmla="*/ 1211971 w 3035698"/>
              <a:gd name="connsiteY1" fmla="*/ 1722498 h 1752978"/>
              <a:gd name="connsiteX2" fmla="*/ 294027 w 3035698"/>
              <a:gd name="connsiteY2" fmla="*/ 1537250 h 1752978"/>
              <a:gd name="connsiteX3" fmla="*/ 678571 w 3035698"/>
              <a:gd name="connsiteY3" fmla="*/ 1752978 h 1752978"/>
              <a:gd name="connsiteX4" fmla="*/ 274711 w 3035698"/>
              <a:gd name="connsiteY4" fmla="*/ 1745358 h 1752978"/>
              <a:gd name="connsiteX5" fmla="*/ 251851 w 3035698"/>
              <a:gd name="connsiteY5" fmla="*/ 1737738 h 1752978"/>
              <a:gd name="connsiteX6" fmla="*/ 198511 w 3035698"/>
              <a:gd name="connsiteY6" fmla="*/ 1722498 h 1752978"/>
              <a:gd name="connsiteX7" fmla="*/ 61351 w 3035698"/>
              <a:gd name="connsiteY7" fmla="*/ 1714878 h 1752978"/>
              <a:gd name="connsiteX8" fmla="*/ 391 w 3035698"/>
              <a:gd name="connsiteY8" fmla="*/ 1699638 h 1752978"/>
              <a:gd name="connsiteX9" fmla="*/ 15631 w 3035698"/>
              <a:gd name="connsiteY9" fmla="*/ 1646298 h 1752978"/>
              <a:gd name="connsiteX10" fmla="*/ 46111 w 3035698"/>
              <a:gd name="connsiteY10" fmla="*/ 1600578 h 1752978"/>
              <a:gd name="connsiteX11" fmla="*/ 61351 w 3035698"/>
              <a:gd name="connsiteY11" fmla="*/ 1577718 h 1752978"/>
              <a:gd name="connsiteX12" fmla="*/ 68971 w 3035698"/>
              <a:gd name="connsiteY12" fmla="*/ 1554858 h 1752978"/>
              <a:gd name="connsiteX13" fmla="*/ 61351 w 3035698"/>
              <a:gd name="connsiteY13" fmla="*/ 1486278 h 1752978"/>
              <a:gd name="connsiteX14" fmla="*/ 68971 w 3035698"/>
              <a:gd name="connsiteY14" fmla="*/ 1455798 h 1752978"/>
              <a:gd name="connsiteX15" fmla="*/ 84211 w 3035698"/>
              <a:gd name="connsiteY15" fmla="*/ 1432938 h 1752978"/>
              <a:gd name="connsiteX16" fmla="*/ 99451 w 3035698"/>
              <a:gd name="connsiteY16" fmla="*/ 1356738 h 1752978"/>
              <a:gd name="connsiteX17" fmla="*/ 107071 w 3035698"/>
              <a:gd name="connsiteY17" fmla="*/ 1333878 h 1752978"/>
              <a:gd name="connsiteX18" fmla="*/ 122311 w 3035698"/>
              <a:gd name="connsiteY18" fmla="*/ 1311018 h 1752978"/>
              <a:gd name="connsiteX19" fmla="*/ 168031 w 3035698"/>
              <a:gd name="connsiteY19" fmla="*/ 1280538 h 1752978"/>
              <a:gd name="connsiteX20" fmla="*/ 221371 w 3035698"/>
              <a:gd name="connsiteY20" fmla="*/ 1272918 h 1752978"/>
              <a:gd name="connsiteX21" fmla="*/ 244231 w 3035698"/>
              <a:gd name="connsiteY21" fmla="*/ 1265298 h 1752978"/>
              <a:gd name="connsiteX22" fmla="*/ 289951 w 3035698"/>
              <a:gd name="connsiteY22" fmla="*/ 1227198 h 1752978"/>
              <a:gd name="connsiteX23" fmla="*/ 305191 w 3035698"/>
              <a:gd name="connsiteY23" fmla="*/ 1204338 h 1752978"/>
              <a:gd name="connsiteX24" fmla="*/ 328051 w 3035698"/>
              <a:gd name="connsiteY24" fmla="*/ 1181478 h 1752978"/>
              <a:gd name="connsiteX25" fmla="*/ 343291 w 3035698"/>
              <a:gd name="connsiteY25" fmla="*/ 1158618 h 1752978"/>
              <a:gd name="connsiteX26" fmla="*/ 389011 w 3035698"/>
              <a:gd name="connsiteY26" fmla="*/ 1135758 h 1752978"/>
              <a:gd name="connsiteX27" fmla="*/ 442351 w 3035698"/>
              <a:gd name="connsiteY27" fmla="*/ 1097658 h 1752978"/>
              <a:gd name="connsiteX28" fmla="*/ 449971 w 3035698"/>
              <a:gd name="connsiteY28" fmla="*/ 1074798 h 1752978"/>
              <a:gd name="connsiteX29" fmla="*/ 488071 w 3035698"/>
              <a:gd name="connsiteY29" fmla="*/ 1029078 h 1752978"/>
              <a:gd name="connsiteX30" fmla="*/ 503311 w 3035698"/>
              <a:gd name="connsiteY30" fmla="*/ 914778 h 1752978"/>
              <a:gd name="connsiteX31" fmla="*/ 510931 w 3035698"/>
              <a:gd name="connsiteY31" fmla="*/ 891918 h 1752978"/>
              <a:gd name="connsiteX32" fmla="*/ 549031 w 3035698"/>
              <a:gd name="connsiteY32" fmla="*/ 876678 h 1752978"/>
              <a:gd name="connsiteX33" fmla="*/ 602371 w 3035698"/>
              <a:gd name="connsiteY33" fmla="*/ 884298 h 1752978"/>
              <a:gd name="connsiteX34" fmla="*/ 617611 w 3035698"/>
              <a:gd name="connsiteY34" fmla="*/ 907158 h 1752978"/>
              <a:gd name="connsiteX35" fmla="*/ 619824 w 3035698"/>
              <a:gd name="connsiteY35" fmla="*/ 970885 h 1752978"/>
              <a:gd name="connsiteX36" fmla="*/ 652762 w 3035698"/>
              <a:gd name="connsiteY36" fmla="*/ 952416 h 1752978"/>
              <a:gd name="connsiteX37" fmla="*/ 679307 w 3035698"/>
              <a:gd name="connsiteY37" fmla="*/ 944135 h 1752978"/>
              <a:gd name="connsiteX38" fmla="*/ 693811 w 3035698"/>
              <a:gd name="connsiteY38" fmla="*/ 869058 h 1752978"/>
              <a:gd name="connsiteX39" fmla="*/ 687074 w 3035698"/>
              <a:gd name="connsiteY39" fmla="*/ 830747 h 1752978"/>
              <a:gd name="connsiteX40" fmla="*/ 752068 w 3035698"/>
              <a:gd name="connsiteY40" fmla="*/ 754777 h 1752978"/>
              <a:gd name="connsiteX41" fmla="*/ 747151 w 3035698"/>
              <a:gd name="connsiteY41" fmla="*/ 869058 h 1752978"/>
              <a:gd name="connsiteX42" fmla="*/ 775570 w 3035698"/>
              <a:gd name="connsiteY42" fmla="*/ 885211 h 1752978"/>
              <a:gd name="connsiteX43" fmla="*/ 808111 w 3035698"/>
              <a:gd name="connsiteY43" fmla="*/ 884298 h 1752978"/>
              <a:gd name="connsiteX44" fmla="*/ 830971 w 3035698"/>
              <a:gd name="connsiteY44" fmla="*/ 815718 h 1752978"/>
              <a:gd name="connsiteX45" fmla="*/ 853831 w 3035698"/>
              <a:gd name="connsiteY45" fmla="*/ 800478 h 1752978"/>
              <a:gd name="connsiteX46" fmla="*/ 832109 w 3035698"/>
              <a:gd name="connsiteY46" fmla="*/ 591498 h 1752978"/>
              <a:gd name="connsiteX47" fmla="*/ 853831 w 3035698"/>
              <a:gd name="connsiteY47" fmla="*/ 541398 h 1752978"/>
              <a:gd name="connsiteX48" fmla="*/ 876691 w 3035698"/>
              <a:gd name="connsiteY48" fmla="*/ 533778 h 1752978"/>
              <a:gd name="connsiteX49" fmla="*/ 914791 w 3035698"/>
              <a:gd name="connsiteY49" fmla="*/ 541398 h 1752978"/>
              <a:gd name="connsiteX50" fmla="*/ 907171 w 3035698"/>
              <a:gd name="connsiteY50" fmla="*/ 587118 h 1752978"/>
              <a:gd name="connsiteX51" fmla="*/ 909138 w 3035698"/>
              <a:gd name="connsiteY51" fmla="*/ 636568 h 1752978"/>
              <a:gd name="connsiteX52" fmla="*/ 906435 w 3035698"/>
              <a:gd name="connsiteY52" fmla="*/ 688284 h 1752978"/>
              <a:gd name="connsiteX53" fmla="*/ 898815 w 3035698"/>
              <a:gd name="connsiteY53" fmla="*/ 754116 h 1752978"/>
              <a:gd name="connsiteX54" fmla="*/ 878904 w 3035698"/>
              <a:gd name="connsiteY54" fmla="*/ 811988 h 1752978"/>
              <a:gd name="connsiteX55" fmla="*/ 891440 w 3035698"/>
              <a:gd name="connsiteY55" fmla="*/ 920954 h 1752978"/>
              <a:gd name="connsiteX56" fmla="*/ 930025 w 3035698"/>
              <a:gd name="connsiteY56" fmla="*/ 912672 h 1752978"/>
              <a:gd name="connsiteX57" fmla="*/ 937651 w 3035698"/>
              <a:gd name="connsiteY57" fmla="*/ 891918 h 1752978"/>
              <a:gd name="connsiteX58" fmla="*/ 930031 w 3035698"/>
              <a:gd name="connsiteY58" fmla="*/ 869058 h 1752978"/>
              <a:gd name="connsiteX59" fmla="*/ 977223 w 3035698"/>
              <a:gd name="connsiteY59" fmla="*/ 803405 h 1752978"/>
              <a:gd name="connsiteX60" fmla="*/ 1049984 w 3035698"/>
              <a:gd name="connsiteY60" fmla="*/ 839881 h 1752978"/>
              <a:gd name="connsiteX61" fmla="*/ 1096684 w 3035698"/>
              <a:gd name="connsiteY61" fmla="*/ 831298 h 1752978"/>
              <a:gd name="connsiteX62" fmla="*/ 1129132 w 3035698"/>
              <a:gd name="connsiteY62" fmla="*/ 805992 h 1752978"/>
              <a:gd name="connsiteX63" fmla="*/ 1143391 w 3035698"/>
              <a:gd name="connsiteY63" fmla="*/ 792858 h 1752978"/>
              <a:gd name="connsiteX64" fmla="*/ 1135771 w 3035698"/>
              <a:gd name="connsiteY64" fmla="*/ 731898 h 1752978"/>
              <a:gd name="connsiteX65" fmla="*/ 1108485 w 3035698"/>
              <a:gd name="connsiteY65" fmla="*/ 681966 h 1752978"/>
              <a:gd name="connsiteX66" fmla="*/ 1136931 w 3035698"/>
              <a:gd name="connsiteY66" fmla="*/ 511747 h 1752978"/>
              <a:gd name="connsiteX67" fmla="*/ 1158631 w 3035698"/>
              <a:gd name="connsiteY67" fmla="*/ 465557 h 1752978"/>
              <a:gd name="connsiteX68" fmla="*/ 1159366 w 3035698"/>
              <a:gd name="connsiteY68" fmla="*/ 630572 h 1752978"/>
              <a:gd name="connsiteX69" fmla="*/ 1196731 w 3035698"/>
              <a:gd name="connsiteY69" fmla="*/ 670938 h 1752978"/>
              <a:gd name="connsiteX70" fmla="*/ 1204351 w 3035698"/>
              <a:gd name="connsiteY70" fmla="*/ 685697 h 1752978"/>
              <a:gd name="connsiteX71" fmla="*/ 1239502 w 3035698"/>
              <a:gd name="connsiteY71" fmla="*/ 698992 h 1752978"/>
              <a:gd name="connsiteX72" fmla="*/ 1299972 w 3035698"/>
              <a:gd name="connsiteY72" fmla="*/ 692835 h 1752978"/>
              <a:gd name="connsiteX73" fmla="*/ 1234831 w 3035698"/>
              <a:gd name="connsiteY73" fmla="*/ 823338 h 1752978"/>
              <a:gd name="connsiteX74" fmla="*/ 1250011 w 3035698"/>
              <a:gd name="connsiteY74" fmla="*/ 824912 h 1752978"/>
              <a:gd name="connsiteX75" fmla="*/ 1277602 w 3035698"/>
              <a:gd name="connsiteY75" fmla="*/ 822215 h 1752978"/>
              <a:gd name="connsiteX76" fmla="*/ 1380347 w 3035698"/>
              <a:gd name="connsiteY76" fmla="*/ 846538 h 1752978"/>
              <a:gd name="connsiteX77" fmla="*/ 1425331 w 3035698"/>
              <a:gd name="connsiteY77" fmla="*/ 823338 h 1752978"/>
              <a:gd name="connsiteX78" fmla="*/ 1476212 w 3035698"/>
              <a:gd name="connsiteY78" fmla="*/ 719746 h 1752978"/>
              <a:gd name="connsiteX79" fmla="*/ 1517016 w 3035698"/>
              <a:gd name="connsiteY79" fmla="*/ 667709 h 1752978"/>
              <a:gd name="connsiteX80" fmla="*/ 1580190 w 3035698"/>
              <a:gd name="connsiteY80" fmla="*/ 664300 h 1752978"/>
              <a:gd name="connsiteX81" fmla="*/ 1641639 w 3035698"/>
              <a:gd name="connsiteY81" fmla="*/ 601877 h 1752978"/>
              <a:gd name="connsiteX82" fmla="*/ 1665454 w 3035698"/>
              <a:gd name="connsiteY82" fmla="*/ 365861 h 1752978"/>
              <a:gd name="connsiteX83" fmla="*/ 1633497 w 3035698"/>
              <a:gd name="connsiteY83" fmla="*/ 297782 h 1752978"/>
              <a:gd name="connsiteX84" fmla="*/ 1619516 w 3035698"/>
              <a:gd name="connsiteY84" fmla="*/ 256691 h 1752978"/>
              <a:gd name="connsiteX85" fmla="*/ 1594165 w 3035698"/>
              <a:gd name="connsiteY85" fmla="*/ 233594 h 1752978"/>
              <a:gd name="connsiteX86" fmla="*/ 1589036 w 3035698"/>
              <a:gd name="connsiteY86" fmla="*/ 164289 h 1752978"/>
              <a:gd name="connsiteX87" fmla="*/ 1608211 w 3035698"/>
              <a:gd name="connsiteY87" fmla="*/ 137538 h 1752978"/>
              <a:gd name="connsiteX88" fmla="*/ 1577731 w 3035698"/>
              <a:gd name="connsiteY88" fmla="*/ 84198 h 1752978"/>
              <a:gd name="connsiteX89" fmla="*/ 1585351 w 3035698"/>
              <a:gd name="connsiteY89" fmla="*/ 61338 h 1752978"/>
              <a:gd name="connsiteX90" fmla="*/ 1608211 w 3035698"/>
              <a:gd name="connsiteY90" fmla="*/ 68958 h 1752978"/>
              <a:gd name="connsiteX91" fmla="*/ 1562976 w 3035698"/>
              <a:gd name="connsiteY91" fmla="*/ 52916 h 1752978"/>
              <a:gd name="connsiteX92" fmla="*/ 1590508 w 3035698"/>
              <a:gd name="connsiteY92" fmla="*/ 14495 h 1752978"/>
              <a:gd name="connsiteX93" fmla="*/ 1654176 w 3035698"/>
              <a:gd name="connsiteY93" fmla="*/ 43171 h 1752978"/>
              <a:gd name="connsiteX94" fmla="*/ 1760611 w 3035698"/>
              <a:gd name="connsiteY94" fmla="*/ 378 h 1752978"/>
              <a:gd name="connsiteX95" fmla="*/ 1768231 w 3035698"/>
              <a:gd name="connsiteY95" fmla="*/ 23238 h 1752978"/>
              <a:gd name="connsiteX96" fmla="*/ 1791091 w 3035698"/>
              <a:gd name="connsiteY96" fmla="*/ 46098 h 1752978"/>
              <a:gd name="connsiteX97" fmla="*/ 1806331 w 3035698"/>
              <a:gd name="connsiteY97" fmla="*/ 68958 h 1752978"/>
              <a:gd name="connsiteX98" fmla="*/ 1829191 w 3035698"/>
              <a:gd name="connsiteY98" fmla="*/ 76578 h 1752978"/>
              <a:gd name="connsiteX99" fmla="*/ 1882531 w 3035698"/>
              <a:gd name="connsiteY99" fmla="*/ 99438 h 1752978"/>
              <a:gd name="connsiteX100" fmla="*/ 1905391 w 3035698"/>
              <a:gd name="connsiteY100" fmla="*/ 114678 h 1752978"/>
              <a:gd name="connsiteX101" fmla="*/ 1928251 w 3035698"/>
              <a:gd name="connsiteY101" fmla="*/ 122298 h 1752978"/>
              <a:gd name="connsiteX102" fmla="*/ 2233051 w 3035698"/>
              <a:gd name="connsiteY102" fmla="*/ 145158 h 1752978"/>
              <a:gd name="connsiteX103" fmla="*/ 2278771 w 3035698"/>
              <a:gd name="connsiteY103" fmla="*/ 183258 h 1752978"/>
              <a:gd name="connsiteX104" fmla="*/ 2301631 w 3035698"/>
              <a:gd name="connsiteY104" fmla="*/ 190878 h 1752978"/>
              <a:gd name="connsiteX105" fmla="*/ 2324491 w 3035698"/>
              <a:gd name="connsiteY105" fmla="*/ 213738 h 1752978"/>
              <a:gd name="connsiteX106" fmla="*/ 2332111 w 3035698"/>
              <a:gd name="connsiteY106" fmla="*/ 244218 h 1752978"/>
              <a:gd name="connsiteX107" fmla="*/ 2374392 w 3035698"/>
              <a:gd name="connsiteY107" fmla="*/ 270486 h 1752978"/>
              <a:gd name="connsiteX108" fmla="*/ 2416673 w 3035698"/>
              <a:gd name="connsiteY108" fmla="*/ 304697 h 1752978"/>
              <a:gd name="connsiteX109" fmla="*/ 2454550 w 3035698"/>
              <a:gd name="connsiteY109" fmla="*/ 332795 h 1752978"/>
              <a:gd name="connsiteX110" fmla="*/ 2485749 w 3035698"/>
              <a:gd name="connsiteY110" fmla="*/ 376024 h 1752978"/>
              <a:gd name="connsiteX111" fmla="*/ 2499512 w 3035698"/>
              <a:gd name="connsiteY111" fmla="*/ 450279 h 1752978"/>
              <a:gd name="connsiteX112" fmla="*/ 2524333 w 3035698"/>
              <a:gd name="connsiteY112" fmla="*/ 493572 h 1752978"/>
              <a:gd name="connsiteX113" fmla="*/ 2537851 w 3035698"/>
              <a:gd name="connsiteY113" fmla="*/ 510918 h 1752978"/>
              <a:gd name="connsiteX114" fmla="*/ 2560711 w 3035698"/>
              <a:gd name="connsiteY114" fmla="*/ 518538 h 1752978"/>
              <a:gd name="connsiteX115" fmla="*/ 2591191 w 3035698"/>
              <a:gd name="connsiteY115" fmla="*/ 564258 h 1752978"/>
              <a:gd name="connsiteX116" fmla="*/ 2583571 w 3035698"/>
              <a:gd name="connsiteY116" fmla="*/ 587118 h 1752978"/>
              <a:gd name="connsiteX117" fmla="*/ 2590701 w 3035698"/>
              <a:gd name="connsiteY117" fmla="*/ 632678 h 1752978"/>
              <a:gd name="connsiteX118" fmla="*/ 2646749 w 3035698"/>
              <a:gd name="connsiteY118" fmla="*/ 715355 h 1752978"/>
              <a:gd name="connsiteX119" fmla="*/ 2678952 w 3035698"/>
              <a:gd name="connsiteY119" fmla="*/ 804047 h 1752978"/>
              <a:gd name="connsiteX120" fmla="*/ 2772856 w 3035698"/>
              <a:gd name="connsiteY120" fmla="*/ 935192 h 1752978"/>
              <a:gd name="connsiteX121" fmla="*/ 2714839 w 3035698"/>
              <a:gd name="connsiteY121" fmla="*/ 922559 h 1752978"/>
              <a:gd name="connsiteX122" fmla="*/ 2776043 w 3035698"/>
              <a:gd name="connsiteY122" fmla="*/ 972990 h 1752978"/>
              <a:gd name="connsiteX123" fmla="*/ 2717291 w 3035698"/>
              <a:gd name="connsiteY123" fmla="*/ 1061986 h 1752978"/>
              <a:gd name="connsiteX124" fmla="*/ 2701562 w 3035698"/>
              <a:gd name="connsiteY124" fmla="*/ 1113059 h 1752978"/>
              <a:gd name="connsiteX125" fmla="*/ 2737945 w 3035698"/>
              <a:gd name="connsiteY125" fmla="*/ 1240794 h 1752978"/>
              <a:gd name="connsiteX126" fmla="*/ 2852785 w 3035698"/>
              <a:gd name="connsiteY126" fmla="*/ 1353983 h 1752978"/>
              <a:gd name="connsiteX127" fmla="*/ 3030230 w 3035698"/>
              <a:gd name="connsiteY127" fmla="*/ 1581371 h 1752978"/>
              <a:gd name="connsiteX128" fmla="*/ 2627568 w 3035698"/>
              <a:gd name="connsiteY128" fmla="*/ 1323671 h 1752978"/>
              <a:gd name="connsiteX129" fmla="*/ 2690251 w 3035698"/>
              <a:gd name="connsiteY129" fmla="*/ 1440558 h 1752978"/>
              <a:gd name="connsiteX130" fmla="*/ 2766451 w 3035698"/>
              <a:gd name="connsiteY130" fmla="*/ 1539618 h 1752978"/>
              <a:gd name="connsiteX131" fmla="*/ 2865511 w 3035698"/>
              <a:gd name="connsiteY131" fmla="*/ 1653918 h 1752978"/>
              <a:gd name="connsiteX132" fmla="*/ 2880751 w 3035698"/>
              <a:gd name="connsiteY132" fmla="*/ 1676778 h 1752978"/>
              <a:gd name="connsiteX133" fmla="*/ 2926471 w 3035698"/>
              <a:gd name="connsiteY133" fmla="*/ 1722498 h 1752978"/>
              <a:gd name="connsiteX134" fmla="*/ 2906865 w 3035698"/>
              <a:gd name="connsiteY134" fmla="*/ 1743007 h 1752978"/>
              <a:gd name="connsiteX135" fmla="*/ 1650583 w 3035698"/>
              <a:gd name="connsiteY135" fmla="*/ 1591707 h 1752978"/>
              <a:gd name="connsiteX0" fmla="*/ 1650583 w 3035698"/>
              <a:gd name="connsiteY0" fmla="*/ 1591707 h 1745358"/>
              <a:gd name="connsiteX1" fmla="*/ 1211971 w 3035698"/>
              <a:gd name="connsiteY1" fmla="*/ 1722498 h 1745358"/>
              <a:gd name="connsiteX2" fmla="*/ 294027 w 3035698"/>
              <a:gd name="connsiteY2" fmla="*/ 1537250 h 1745358"/>
              <a:gd name="connsiteX3" fmla="*/ 274711 w 3035698"/>
              <a:gd name="connsiteY3" fmla="*/ 1745358 h 1745358"/>
              <a:gd name="connsiteX4" fmla="*/ 251851 w 3035698"/>
              <a:gd name="connsiteY4" fmla="*/ 1737738 h 1745358"/>
              <a:gd name="connsiteX5" fmla="*/ 198511 w 3035698"/>
              <a:gd name="connsiteY5" fmla="*/ 1722498 h 1745358"/>
              <a:gd name="connsiteX6" fmla="*/ 61351 w 3035698"/>
              <a:gd name="connsiteY6" fmla="*/ 1714878 h 1745358"/>
              <a:gd name="connsiteX7" fmla="*/ 391 w 3035698"/>
              <a:gd name="connsiteY7" fmla="*/ 1699638 h 1745358"/>
              <a:gd name="connsiteX8" fmla="*/ 15631 w 3035698"/>
              <a:gd name="connsiteY8" fmla="*/ 1646298 h 1745358"/>
              <a:gd name="connsiteX9" fmla="*/ 46111 w 3035698"/>
              <a:gd name="connsiteY9" fmla="*/ 1600578 h 1745358"/>
              <a:gd name="connsiteX10" fmla="*/ 61351 w 3035698"/>
              <a:gd name="connsiteY10" fmla="*/ 1577718 h 1745358"/>
              <a:gd name="connsiteX11" fmla="*/ 68971 w 3035698"/>
              <a:gd name="connsiteY11" fmla="*/ 1554858 h 1745358"/>
              <a:gd name="connsiteX12" fmla="*/ 61351 w 3035698"/>
              <a:gd name="connsiteY12" fmla="*/ 1486278 h 1745358"/>
              <a:gd name="connsiteX13" fmla="*/ 68971 w 3035698"/>
              <a:gd name="connsiteY13" fmla="*/ 1455798 h 1745358"/>
              <a:gd name="connsiteX14" fmla="*/ 84211 w 3035698"/>
              <a:gd name="connsiteY14" fmla="*/ 1432938 h 1745358"/>
              <a:gd name="connsiteX15" fmla="*/ 99451 w 3035698"/>
              <a:gd name="connsiteY15" fmla="*/ 1356738 h 1745358"/>
              <a:gd name="connsiteX16" fmla="*/ 107071 w 3035698"/>
              <a:gd name="connsiteY16" fmla="*/ 1333878 h 1745358"/>
              <a:gd name="connsiteX17" fmla="*/ 122311 w 3035698"/>
              <a:gd name="connsiteY17" fmla="*/ 1311018 h 1745358"/>
              <a:gd name="connsiteX18" fmla="*/ 168031 w 3035698"/>
              <a:gd name="connsiteY18" fmla="*/ 1280538 h 1745358"/>
              <a:gd name="connsiteX19" fmla="*/ 221371 w 3035698"/>
              <a:gd name="connsiteY19" fmla="*/ 1272918 h 1745358"/>
              <a:gd name="connsiteX20" fmla="*/ 244231 w 3035698"/>
              <a:gd name="connsiteY20" fmla="*/ 1265298 h 1745358"/>
              <a:gd name="connsiteX21" fmla="*/ 289951 w 3035698"/>
              <a:gd name="connsiteY21" fmla="*/ 1227198 h 1745358"/>
              <a:gd name="connsiteX22" fmla="*/ 305191 w 3035698"/>
              <a:gd name="connsiteY22" fmla="*/ 1204338 h 1745358"/>
              <a:gd name="connsiteX23" fmla="*/ 328051 w 3035698"/>
              <a:gd name="connsiteY23" fmla="*/ 1181478 h 1745358"/>
              <a:gd name="connsiteX24" fmla="*/ 343291 w 3035698"/>
              <a:gd name="connsiteY24" fmla="*/ 1158618 h 1745358"/>
              <a:gd name="connsiteX25" fmla="*/ 389011 w 3035698"/>
              <a:gd name="connsiteY25" fmla="*/ 1135758 h 1745358"/>
              <a:gd name="connsiteX26" fmla="*/ 442351 w 3035698"/>
              <a:gd name="connsiteY26" fmla="*/ 1097658 h 1745358"/>
              <a:gd name="connsiteX27" fmla="*/ 449971 w 3035698"/>
              <a:gd name="connsiteY27" fmla="*/ 1074798 h 1745358"/>
              <a:gd name="connsiteX28" fmla="*/ 488071 w 3035698"/>
              <a:gd name="connsiteY28" fmla="*/ 1029078 h 1745358"/>
              <a:gd name="connsiteX29" fmla="*/ 503311 w 3035698"/>
              <a:gd name="connsiteY29" fmla="*/ 914778 h 1745358"/>
              <a:gd name="connsiteX30" fmla="*/ 510931 w 3035698"/>
              <a:gd name="connsiteY30" fmla="*/ 891918 h 1745358"/>
              <a:gd name="connsiteX31" fmla="*/ 549031 w 3035698"/>
              <a:gd name="connsiteY31" fmla="*/ 876678 h 1745358"/>
              <a:gd name="connsiteX32" fmla="*/ 602371 w 3035698"/>
              <a:gd name="connsiteY32" fmla="*/ 884298 h 1745358"/>
              <a:gd name="connsiteX33" fmla="*/ 617611 w 3035698"/>
              <a:gd name="connsiteY33" fmla="*/ 907158 h 1745358"/>
              <a:gd name="connsiteX34" fmla="*/ 619824 w 3035698"/>
              <a:gd name="connsiteY34" fmla="*/ 970885 h 1745358"/>
              <a:gd name="connsiteX35" fmla="*/ 652762 w 3035698"/>
              <a:gd name="connsiteY35" fmla="*/ 952416 h 1745358"/>
              <a:gd name="connsiteX36" fmla="*/ 679307 w 3035698"/>
              <a:gd name="connsiteY36" fmla="*/ 944135 h 1745358"/>
              <a:gd name="connsiteX37" fmla="*/ 693811 w 3035698"/>
              <a:gd name="connsiteY37" fmla="*/ 869058 h 1745358"/>
              <a:gd name="connsiteX38" fmla="*/ 687074 w 3035698"/>
              <a:gd name="connsiteY38" fmla="*/ 830747 h 1745358"/>
              <a:gd name="connsiteX39" fmla="*/ 752068 w 3035698"/>
              <a:gd name="connsiteY39" fmla="*/ 754777 h 1745358"/>
              <a:gd name="connsiteX40" fmla="*/ 747151 w 3035698"/>
              <a:gd name="connsiteY40" fmla="*/ 869058 h 1745358"/>
              <a:gd name="connsiteX41" fmla="*/ 775570 w 3035698"/>
              <a:gd name="connsiteY41" fmla="*/ 885211 h 1745358"/>
              <a:gd name="connsiteX42" fmla="*/ 808111 w 3035698"/>
              <a:gd name="connsiteY42" fmla="*/ 884298 h 1745358"/>
              <a:gd name="connsiteX43" fmla="*/ 830971 w 3035698"/>
              <a:gd name="connsiteY43" fmla="*/ 815718 h 1745358"/>
              <a:gd name="connsiteX44" fmla="*/ 853831 w 3035698"/>
              <a:gd name="connsiteY44" fmla="*/ 800478 h 1745358"/>
              <a:gd name="connsiteX45" fmla="*/ 832109 w 3035698"/>
              <a:gd name="connsiteY45" fmla="*/ 591498 h 1745358"/>
              <a:gd name="connsiteX46" fmla="*/ 853831 w 3035698"/>
              <a:gd name="connsiteY46" fmla="*/ 541398 h 1745358"/>
              <a:gd name="connsiteX47" fmla="*/ 876691 w 3035698"/>
              <a:gd name="connsiteY47" fmla="*/ 533778 h 1745358"/>
              <a:gd name="connsiteX48" fmla="*/ 914791 w 3035698"/>
              <a:gd name="connsiteY48" fmla="*/ 541398 h 1745358"/>
              <a:gd name="connsiteX49" fmla="*/ 907171 w 3035698"/>
              <a:gd name="connsiteY49" fmla="*/ 587118 h 1745358"/>
              <a:gd name="connsiteX50" fmla="*/ 909138 w 3035698"/>
              <a:gd name="connsiteY50" fmla="*/ 636568 h 1745358"/>
              <a:gd name="connsiteX51" fmla="*/ 906435 w 3035698"/>
              <a:gd name="connsiteY51" fmla="*/ 688284 h 1745358"/>
              <a:gd name="connsiteX52" fmla="*/ 898815 w 3035698"/>
              <a:gd name="connsiteY52" fmla="*/ 754116 h 1745358"/>
              <a:gd name="connsiteX53" fmla="*/ 878904 w 3035698"/>
              <a:gd name="connsiteY53" fmla="*/ 811988 h 1745358"/>
              <a:gd name="connsiteX54" fmla="*/ 891440 w 3035698"/>
              <a:gd name="connsiteY54" fmla="*/ 920954 h 1745358"/>
              <a:gd name="connsiteX55" fmla="*/ 930025 w 3035698"/>
              <a:gd name="connsiteY55" fmla="*/ 912672 h 1745358"/>
              <a:gd name="connsiteX56" fmla="*/ 937651 w 3035698"/>
              <a:gd name="connsiteY56" fmla="*/ 891918 h 1745358"/>
              <a:gd name="connsiteX57" fmla="*/ 930031 w 3035698"/>
              <a:gd name="connsiteY57" fmla="*/ 869058 h 1745358"/>
              <a:gd name="connsiteX58" fmla="*/ 977223 w 3035698"/>
              <a:gd name="connsiteY58" fmla="*/ 803405 h 1745358"/>
              <a:gd name="connsiteX59" fmla="*/ 1049984 w 3035698"/>
              <a:gd name="connsiteY59" fmla="*/ 839881 h 1745358"/>
              <a:gd name="connsiteX60" fmla="*/ 1096684 w 3035698"/>
              <a:gd name="connsiteY60" fmla="*/ 831298 h 1745358"/>
              <a:gd name="connsiteX61" fmla="*/ 1129132 w 3035698"/>
              <a:gd name="connsiteY61" fmla="*/ 805992 h 1745358"/>
              <a:gd name="connsiteX62" fmla="*/ 1143391 w 3035698"/>
              <a:gd name="connsiteY62" fmla="*/ 792858 h 1745358"/>
              <a:gd name="connsiteX63" fmla="*/ 1135771 w 3035698"/>
              <a:gd name="connsiteY63" fmla="*/ 731898 h 1745358"/>
              <a:gd name="connsiteX64" fmla="*/ 1108485 w 3035698"/>
              <a:gd name="connsiteY64" fmla="*/ 681966 h 1745358"/>
              <a:gd name="connsiteX65" fmla="*/ 1136931 w 3035698"/>
              <a:gd name="connsiteY65" fmla="*/ 511747 h 1745358"/>
              <a:gd name="connsiteX66" fmla="*/ 1158631 w 3035698"/>
              <a:gd name="connsiteY66" fmla="*/ 465557 h 1745358"/>
              <a:gd name="connsiteX67" fmla="*/ 1159366 w 3035698"/>
              <a:gd name="connsiteY67" fmla="*/ 630572 h 1745358"/>
              <a:gd name="connsiteX68" fmla="*/ 1196731 w 3035698"/>
              <a:gd name="connsiteY68" fmla="*/ 670938 h 1745358"/>
              <a:gd name="connsiteX69" fmla="*/ 1204351 w 3035698"/>
              <a:gd name="connsiteY69" fmla="*/ 685697 h 1745358"/>
              <a:gd name="connsiteX70" fmla="*/ 1239502 w 3035698"/>
              <a:gd name="connsiteY70" fmla="*/ 698992 h 1745358"/>
              <a:gd name="connsiteX71" fmla="*/ 1299972 w 3035698"/>
              <a:gd name="connsiteY71" fmla="*/ 692835 h 1745358"/>
              <a:gd name="connsiteX72" fmla="*/ 1234831 w 3035698"/>
              <a:gd name="connsiteY72" fmla="*/ 823338 h 1745358"/>
              <a:gd name="connsiteX73" fmla="*/ 1250011 w 3035698"/>
              <a:gd name="connsiteY73" fmla="*/ 824912 h 1745358"/>
              <a:gd name="connsiteX74" fmla="*/ 1277602 w 3035698"/>
              <a:gd name="connsiteY74" fmla="*/ 822215 h 1745358"/>
              <a:gd name="connsiteX75" fmla="*/ 1380347 w 3035698"/>
              <a:gd name="connsiteY75" fmla="*/ 846538 h 1745358"/>
              <a:gd name="connsiteX76" fmla="*/ 1425331 w 3035698"/>
              <a:gd name="connsiteY76" fmla="*/ 823338 h 1745358"/>
              <a:gd name="connsiteX77" fmla="*/ 1476212 w 3035698"/>
              <a:gd name="connsiteY77" fmla="*/ 719746 h 1745358"/>
              <a:gd name="connsiteX78" fmla="*/ 1517016 w 3035698"/>
              <a:gd name="connsiteY78" fmla="*/ 667709 h 1745358"/>
              <a:gd name="connsiteX79" fmla="*/ 1580190 w 3035698"/>
              <a:gd name="connsiteY79" fmla="*/ 664300 h 1745358"/>
              <a:gd name="connsiteX80" fmla="*/ 1641639 w 3035698"/>
              <a:gd name="connsiteY80" fmla="*/ 601877 h 1745358"/>
              <a:gd name="connsiteX81" fmla="*/ 1665454 w 3035698"/>
              <a:gd name="connsiteY81" fmla="*/ 365861 h 1745358"/>
              <a:gd name="connsiteX82" fmla="*/ 1633497 w 3035698"/>
              <a:gd name="connsiteY82" fmla="*/ 297782 h 1745358"/>
              <a:gd name="connsiteX83" fmla="*/ 1619516 w 3035698"/>
              <a:gd name="connsiteY83" fmla="*/ 256691 h 1745358"/>
              <a:gd name="connsiteX84" fmla="*/ 1594165 w 3035698"/>
              <a:gd name="connsiteY84" fmla="*/ 233594 h 1745358"/>
              <a:gd name="connsiteX85" fmla="*/ 1589036 w 3035698"/>
              <a:gd name="connsiteY85" fmla="*/ 164289 h 1745358"/>
              <a:gd name="connsiteX86" fmla="*/ 1608211 w 3035698"/>
              <a:gd name="connsiteY86" fmla="*/ 137538 h 1745358"/>
              <a:gd name="connsiteX87" fmla="*/ 1577731 w 3035698"/>
              <a:gd name="connsiteY87" fmla="*/ 84198 h 1745358"/>
              <a:gd name="connsiteX88" fmla="*/ 1585351 w 3035698"/>
              <a:gd name="connsiteY88" fmla="*/ 61338 h 1745358"/>
              <a:gd name="connsiteX89" fmla="*/ 1608211 w 3035698"/>
              <a:gd name="connsiteY89" fmla="*/ 68958 h 1745358"/>
              <a:gd name="connsiteX90" fmla="*/ 1562976 w 3035698"/>
              <a:gd name="connsiteY90" fmla="*/ 52916 h 1745358"/>
              <a:gd name="connsiteX91" fmla="*/ 1590508 w 3035698"/>
              <a:gd name="connsiteY91" fmla="*/ 14495 h 1745358"/>
              <a:gd name="connsiteX92" fmla="*/ 1654176 w 3035698"/>
              <a:gd name="connsiteY92" fmla="*/ 43171 h 1745358"/>
              <a:gd name="connsiteX93" fmla="*/ 1760611 w 3035698"/>
              <a:gd name="connsiteY93" fmla="*/ 378 h 1745358"/>
              <a:gd name="connsiteX94" fmla="*/ 1768231 w 3035698"/>
              <a:gd name="connsiteY94" fmla="*/ 23238 h 1745358"/>
              <a:gd name="connsiteX95" fmla="*/ 1791091 w 3035698"/>
              <a:gd name="connsiteY95" fmla="*/ 46098 h 1745358"/>
              <a:gd name="connsiteX96" fmla="*/ 1806331 w 3035698"/>
              <a:gd name="connsiteY96" fmla="*/ 68958 h 1745358"/>
              <a:gd name="connsiteX97" fmla="*/ 1829191 w 3035698"/>
              <a:gd name="connsiteY97" fmla="*/ 76578 h 1745358"/>
              <a:gd name="connsiteX98" fmla="*/ 1882531 w 3035698"/>
              <a:gd name="connsiteY98" fmla="*/ 99438 h 1745358"/>
              <a:gd name="connsiteX99" fmla="*/ 1905391 w 3035698"/>
              <a:gd name="connsiteY99" fmla="*/ 114678 h 1745358"/>
              <a:gd name="connsiteX100" fmla="*/ 1928251 w 3035698"/>
              <a:gd name="connsiteY100" fmla="*/ 122298 h 1745358"/>
              <a:gd name="connsiteX101" fmla="*/ 2233051 w 3035698"/>
              <a:gd name="connsiteY101" fmla="*/ 145158 h 1745358"/>
              <a:gd name="connsiteX102" fmla="*/ 2278771 w 3035698"/>
              <a:gd name="connsiteY102" fmla="*/ 183258 h 1745358"/>
              <a:gd name="connsiteX103" fmla="*/ 2301631 w 3035698"/>
              <a:gd name="connsiteY103" fmla="*/ 190878 h 1745358"/>
              <a:gd name="connsiteX104" fmla="*/ 2324491 w 3035698"/>
              <a:gd name="connsiteY104" fmla="*/ 213738 h 1745358"/>
              <a:gd name="connsiteX105" fmla="*/ 2332111 w 3035698"/>
              <a:gd name="connsiteY105" fmla="*/ 244218 h 1745358"/>
              <a:gd name="connsiteX106" fmla="*/ 2374392 w 3035698"/>
              <a:gd name="connsiteY106" fmla="*/ 270486 h 1745358"/>
              <a:gd name="connsiteX107" fmla="*/ 2416673 w 3035698"/>
              <a:gd name="connsiteY107" fmla="*/ 304697 h 1745358"/>
              <a:gd name="connsiteX108" fmla="*/ 2454550 w 3035698"/>
              <a:gd name="connsiteY108" fmla="*/ 332795 h 1745358"/>
              <a:gd name="connsiteX109" fmla="*/ 2485749 w 3035698"/>
              <a:gd name="connsiteY109" fmla="*/ 376024 h 1745358"/>
              <a:gd name="connsiteX110" fmla="*/ 2499512 w 3035698"/>
              <a:gd name="connsiteY110" fmla="*/ 450279 h 1745358"/>
              <a:gd name="connsiteX111" fmla="*/ 2524333 w 3035698"/>
              <a:gd name="connsiteY111" fmla="*/ 493572 h 1745358"/>
              <a:gd name="connsiteX112" fmla="*/ 2537851 w 3035698"/>
              <a:gd name="connsiteY112" fmla="*/ 510918 h 1745358"/>
              <a:gd name="connsiteX113" fmla="*/ 2560711 w 3035698"/>
              <a:gd name="connsiteY113" fmla="*/ 518538 h 1745358"/>
              <a:gd name="connsiteX114" fmla="*/ 2591191 w 3035698"/>
              <a:gd name="connsiteY114" fmla="*/ 564258 h 1745358"/>
              <a:gd name="connsiteX115" fmla="*/ 2583571 w 3035698"/>
              <a:gd name="connsiteY115" fmla="*/ 587118 h 1745358"/>
              <a:gd name="connsiteX116" fmla="*/ 2590701 w 3035698"/>
              <a:gd name="connsiteY116" fmla="*/ 632678 h 1745358"/>
              <a:gd name="connsiteX117" fmla="*/ 2646749 w 3035698"/>
              <a:gd name="connsiteY117" fmla="*/ 715355 h 1745358"/>
              <a:gd name="connsiteX118" fmla="*/ 2678952 w 3035698"/>
              <a:gd name="connsiteY118" fmla="*/ 804047 h 1745358"/>
              <a:gd name="connsiteX119" fmla="*/ 2772856 w 3035698"/>
              <a:gd name="connsiteY119" fmla="*/ 935192 h 1745358"/>
              <a:gd name="connsiteX120" fmla="*/ 2714839 w 3035698"/>
              <a:gd name="connsiteY120" fmla="*/ 922559 h 1745358"/>
              <a:gd name="connsiteX121" fmla="*/ 2776043 w 3035698"/>
              <a:gd name="connsiteY121" fmla="*/ 972990 h 1745358"/>
              <a:gd name="connsiteX122" fmla="*/ 2717291 w 3035698"/>
              <a:gd name="connsiteY122" fmla="*/ 1061986 h 1745358"/>
              <a:gd name="connsiteX123" fmla="*/ 2701562 w 3035698"/>
              <a:gd name="connsiteY123" fmla="*/ 1113059 h 1745358"/>
              <a:gd name="connsiteX124" fmla="*/ 2737945 w 3035698"/>
              <a:gd name="connsiteY124" fmla="*/ 1240794 h 1745358"/>
              <a:gd name="connsiteX125" fmla="*/ 2852785 w 3035698"/>
              <a:gd name="connsiteY125" fmla="*/ 1353983 h 1745358"/>
              <a:gd name="connsiteX126" fmla="*/ 3030230 w 3035698"/>
              <a:gd name="connsiteY126" fmla="*/ 1581371 h 1745358"/>
              <a:gd name="connsiteX127" fmla="*/ 2627568 w 3035698"/>
              <a:gd name="connsiteY127" fmla="*/ 1323671 h 1745358"/>
              <a:gd name="connsiteX128" fmla="*/ 2690251 w 3035698"/>
              <a:gd name="connsiteY128" fmla="*/ 1440558 h 1745358"/>
              <a:gd name="connsiteX129" fmla="*/ 2766451 w 3035698"/>
              <a:gd name="connsiteY129" fmla="*/ 1539618 h 1745358"/>
              <a:gd name="connsiteX130" fmla="*/ 2865511 w 3035698"/>
              <a:gd name="connsiteY130" fmla="*/ 1653918 h 1745358"/>
              <a:gd name="connsiteX131" fmla="*/ 2880751 w 3035698"/>
              <a:gd name="connsiteY131" fmla="*/ 1676778 h 1745358"/>
              <a:gd name="connsiteX132" fmla="*/ 2926471 w 3035698"/>
              <a:gd name="connsiteY132" fmla="*/ 1722498 h 1745358"/>
              <a:gd name="connsiteX133" fmla="*/ 2906865 w 3035698"/>
              <a:gd name="connsiteY133" fmla="*/ 1743007 h 1745358"/>
              <a:gd name="connsiteX134" fmla="*/ 1650583 w 3035698"/>
              <a:gd name="connsiteY134" fmla="*/ 1591707 h 1745358"/>
              <a:gd name="connsiteX0" fmla="*/ 1650583 w 3035698"/>
              <a:gd name="connsiteY0" fmla="*/ 1591707 h 1748701"/>
              <a:gd name="connsiteX1" fmla="*/ 1211971 w 3035698"/>
              <a:gd name="connsiteY1" fmla="*/ 1722498 h 1748701"/>
              <a:gd name="connsiteX2" fmla="*/ 294027 w 3035698"/>
              <a:gd name="connsiteY2" fmla="*/ 1537250 h 1748701"/>
              <a:gd name="connsiteX3" fmla="*/ 251851 w 3035698"/>
              <a:gd name="connsiteY3" fmla="*/ 1737738 h 1748701"/>
              <a:gd name="connsiteX4" fmla="*/ 198511 w 3035698"/>
              <a:gd name="connsiteY4" fmla="*/ 1722498 h 1748701"/>
              <a:gd name="connsiteX5" fmla="*/ 61351 w 3035698"/>
              <a:gd name="connsiteY5" fmla="*/ 1714878 h 1748701"/>
              <a:gd name="connsiteX6" fmla="*/ 391 w 3035698"/>
              <a:gd name="connsiteY6" fmla="*/ 1699638 h 1748701"/>
              <a:gd name="connsiteX7" fmla="*/ 15631 w 3035698"/>
              <a:gd name="connsiteY7" fmla="*/ 1646298 h 1748701"/>
              <a:gd name="connsiteX8" fmla="*/ 46111 w 3035698"/>
              <a:gd name="connsiteY8" fmla="*/ 1600578 h 1748701"/>
              <a:gd name="connsiteX9" fmla="*/ 61351 w 3035698"/>
              <a:gd name="connsiteY9" fmla="*/ 1577718 h 1748701"/>
              <a:gd name="connsiteX10" fmla="*/ 68971 w 3035698"/>
              <a:gd name="connsiteY10" fmla="*/ 1554858 h 1748701"/>
              <a:gd name="connsiteX11" fmla="*/ 61351 w 3035698"/>
              <a:gd name="connsiteY11" fmla="*/ 1486278 h 1748701"/>
              <a:gd name="connsiteX12" fmla="*/ 68971 w 3035698"/>
              <a:gd name="connsiteY12" fmla="*/ 1455798 h 1748701"/>
              <a:gd name="connsiteX13" fmla="*/ 84211 w 3035698"/>
              <a:gd name="connsiteY13" fmla="*/ 1432938 h 1748701"/>
              <a:gd name="connsiteX14" fmla="*/ 99451 w 3035698"/>
              <a:gd name="connsiteY14" fmla="*/ 1356738 h 1748701"/>
              <a:gd name="connsiteX15" fmla="*/ 107071 w 3035698"/>
              <a:gd name="connsiteY15" fmla="*/ 1333878 h 1748701"/>
              <a:gd name="connsiteX16" fmla="*/ 122311 w 3035698"/>
              <a:gd name="connsiteY16" fmla="*/ 1311018 h 1748701"/>
              <a:gd name="connsiteX17" fmla="*/ 168031 w 3035698"/>
              <a:gd name="connsiteY17" fmla="*/ 1280538 h 1748701"/>
              <a:gd name="connsiteX18" fmla="*/ 221371 w 3035698"/>
              <a:gd name="connsiteY18" fmla="*/ 1272918 h 1748701"/>
              <a:gd name="connsiteX19" fmla="*/ 244231 w 3035698"/>
              <a:gd name="connsiteY19" fmla="*/ 1265298 h 1748701"/>
              <a:gd name="connsiteX20" fmla="*/ 289951 w 3035698"/>
              <a:gd name="connsiteY20" fmla="*/ 1227198 h 1748701"/>
              <a:gd name="connsiteX21" fmla="*/ 305191 w 3035698"/>
              <a:gd name="connsiteY21" fmla="*/ 1204338 h 1748701"/>
              <a:gd name="connsiteX22" fmla="*/ 328051 w 3035698"/>
              <a:gd name="connsiteY22" fmla="*/ 1181478 h 1748701"/>
              <a:gd name="connsiteX23" fmla="*/ 343291 w 3035698"/>
              <a:gd name="connsiteY23" fmla="*/ 1158618 h 1748701"/>
              <a:gd name="connsiteX24" fmla="*/ 389011 w 3035698"/>
              <a:gd name="connsiteY24" fmla="*/ 1135758 h 1748701"/>
              <a:gd name="connsiteX25" fmla="*/ 442351 w 3035698"/>
              <a:gd name="connsiteY25" fmla="*/ 1097658 h 1748701"/>
              <a:gd name="connsiteX26" fmla="*/ 449971 w 3035698"/>
              <a:gd name="connsiteY26" fmla="*/ 1074798 h 1748701"/>
              <a:gd name="connsiteX27" fmla="*/ 488071 w 3035698"/>
              <a:gd name="connsiteY27" fmla="*/ 1029078 h 1748701"/>
              <a:gd name="connsiteX28" fmla="*/ 503311 w 3035698"/>
              <a:gd name="connsiteY28" fmla="*/ 914778 h 1748701"/>
              <a:gd name="connsiteX29" fmla="*/ 510931 w 3035698"/>
              <a:gd name="connsiteY29" fmla="*/ 891918 h 1748701"/>
              <a:gd name="connsiteX30" fmla="*/ 549031 w 3035698"/>
              <a:gd name="connsiteY30" fmla="*/ 876678 h 1748701"/>
              <a:gd name="connsiteX31" fmla="*/ 602371 w 3035698"/>
              <a:gd name="connsiteY31" fmla="*/ 884298 h 1748701"/>
              <a:gd name="connsiteX32" fmla="*/ 617611 w 3035698"/>
              <a:gd name="connsiteY32" fmla="*/ 907158 h 1748701"/>
              <a:gd name="connsiteX33" fmla="*/ 619824 w 3035698"/>
              <a:gd name="connsiteY33" fmla="*/ 970885 h 1748701"/>
              <a:gd name="connsiteX34" fmla="*/ 652762 w 3035698"/>
              <a:gd name="connsiteY34" fmla="*/ 952416 h 1748701"/>
              <a:gd name="connsiteX35" fmla="*/ 679307 w 3035698"/>
              <a:gd name="connsiteY35" fmla="*/ 944135 h 1748701"/>
              <a:gd name="connsiteX36" fmla="*/ 693811 w 3035698"/>
              <a:gd name="connsiteY36" fmla="*/ 869058 h 1748701"/>
              <a:gd name="connsiteX37" fmla="*/ 687074 w 3035698"/>
              <a:gd name="connsiteY37" fmla="*/ 830747 h 1748701"/>
              <a:gd name="connsiteX38" fmla="*/ 752068 w 3035698"/>
              <a:gd name="connsiteY38" fmla="*/ 754777 h 1748701"/>
              <a:gd name="connsiteX39" fmla="*/ 747151 w 3035698"/>
              <a:gd name="connsiteY39" fmla="*/ 869058 h 1748701"/>
              <a:gd name="connsiteX40" fmla="*/ 775570 w 3035698"/>
              <a:gd name="connsiteY40" fmla="*/ 885211 h 1748701"/>
              <a:gd name="connsiteX41" fmla="*/ 808111 w 3035698"/>
              <a:gd name="connsiteY41" fmla="*/ 884298 h 1748701"/>
              <a:gd name="connsiteX42" fmla="*/ 830971 w 3035698"/>
              <a:gd name="connsiteY42" fmla="*/ 815718 h 1748701"/>
              <a:gd name="connsiteX43" fmla="*/ 853831 w 3035698"/>
              <a:gd name="connsiteY43" fmla="*/ 800478 h 1748701"/>
              <a:gd name="connsiteX44" fmla="*/ 832109 w 3035698"/>
              <a:gd name="connsiteY44" fmla="*/ 591498 h 1748701"/>
              <a:gd name="connsiteX45" fmla="*/ 853831 w 3035698"/>
              <a:gd name="connsiteY45" fmla="*/ 541398 h 1748701"/>
              <a:gd name="connsiteX46" fmla="*/ 876691 w 3035698"/>
              <a:gd name="connsiteY46" fmla="*/ 533778 h 1748701"/>
              <a:gd name="connsiteX47" fmla="*/ 914791 w 3035698"/>
              <a:gd name="connsiteY47" fmla="*/ 541398 h 1748701"/>
              <a:gd name="connsiteX48" fmla="*/ 907171 w 3035698"/>
              <a:gd name="connsiteY48" fmla="*/ 587118 h 1748701"/>
              <a:gd name="connsiteX49" fmla="*/ 909138 w 3035698"/>
              <a:gd name="connsiteY49" fmla="*/ 636568 h 1748701"/>
              <a:gd name="connsiteX50" fmla="*/ 906435 w 3035698"/>
              <a:gd name="connsiteY50" fmla="*/ 688284 h 1748701"/>
              <a:gd name="connsiteX51" fmla="*/ 898815 w 3035698"/>
              <a:gd name="connsiteY51" fmla="*/ 754116 h 1748701"/>
              <a:gd name="connsiteX52" fmla="*/ 878904 w 3035698"/>
              <a:gd name="connsiteY52" fmla="*/ 811988 h 1748701"/>
              <a:gd name="connsiteX53" fmla="*/ 891440 w 3035698"/>
              <a:gd name="connsiteY53" fmla="*/ 920954 h 1748701"/>
              <a:gd name="connsiteX54" fmla="*/ 930025 w 3035698"/>
              <a:gd name="connsiteY54" fmla="*/ 912672 h 1748701"/>
              <a:gd name="connsiteX55" fmla="*/ 937651 w 3035698"/>
              <a:gd name="connsiteY55" fmla="*/ 891918 h 1748701"/>
              <a:gd name="connsiteX56" fmla="*/ 930031 w 3035698"/>
              <a:gd name="connsiteY56" fmla="*/ 869058 h 1748701"/>
              <a:gd name="connsiteX57" fmla="*/ 977223 w 3035698"/>
              <a:gd name="connsiteY57" fmla="*/ 803405 h 1748701"/>
              <a:gd name="connsiteX58" fmla="*/ 1049984 w 3035698"/>
              <a:gd name="connsiteY58" fmla="*/ 839881 h 1748701"/>
              <a:gd name="connsiteX59" fmla="*/ 1096684 w 3035698"/>
              <a:gd name="connsiteY59" fmla="*/ 831298 h 1748701"/>
              <a:gd name="connsiteX60" fmla="*/ 1129132 w 3035698"/>
              <a:gd name="connsiteY60" fmla="*/ 805992 h 1748701"/>
              <a:gd name="connsiteX61" fmla="*/ 1143391 w 3035698"/>
              <a:gd name="connsiteY61" fmla="*/ 792858 h 1748701"/>
              <a:gd name="connsiteX62" fmla="*/ 1135771 w 3035698"/>
              <a:gd name="connsiteY62" fmla="*/ 731898 h 1748701"/>
              <a:gd name="connsiteX63" fmla="*/ 1108485 w 3035698"/>
              <a:gd name="connsiteY63" fmla="*/ 681966 h 1748701"/>
              <a:gd name="connsiteX64" fmla="*/ 1136931 w 3035698"/>
              <a:gd name="connsiteY64" fmla="*/ 511747 h 1748701"/>
              <a:gd name="connsiteX65" fmla="*/ 1158631 w 3035698"/>
              <a:gd name="connsiteY65" fmla="*/ 465557 h 1748701"/>
              <a:gd name="connsiteX66" fmla="*/ 1159366 w 3035698"/>
              <a:gd name="connsiteY66" fmla="*/ 630572 h 1748701"/>
              <a:gd name="connsiteX67" fmla="*/ 1196731 w 3035698"/>
              <a:gd name="connsiteY67" fmla="*/ 670938 h 1748701"/>
              <a:gd name="connsiteX68" fmla="*/ 1204351 w 3035698"/>
              <a:gd name="connsiteY68" fmla="*/ 685697 h 1748701"/>
              <a:gd name="connsiteX69" fmla="*/ 1239502 w 3035698"/>
              <a:gd name="connsiteY69" fmla="*/ 698992 h 1748701"/>
              <a:gd name="connsiteX70" fmla="*/ 1299972 w 3035698"/>
              <a:gd name="connsiteY70" fmla="*/ 692835 h 1748701"/>
              <a:gd name="connsiteX71" fmla="*/ 1234831 w 3035698"/>
              <a:gd name="connsiteY71" fmla="*/ 823338 h 1748701"/>
              <a:gd name="connsiteX72" fmla="*/ 1250011 w 3035698"/>
              <a:gd name="connsiteY72" fmla="*/ 824912 h 1748701"/>
              <a:gd name="connsiteX73" fmla="*/ 1277602 w 3035698"/>
              <a:gd name="connsiteY73" fmla="*/ 822215 h 1748701"/>
              <a:gd name="connsiteX74" fmla="*/ 1380347 w 3035698"/>
              <a:gd name="connsiteY74" fmla="*/ 846538 h 1748701"/>
              <a:gd name="connsiteX75" fmla="*/ 1425331 w 3035698"/>
              <a:gd name="connsiteY75" fmla="*/ 823338 h 1748701"/>
              <a:gd name="connsiteX76" fmla="*/ 1476212 w 3035698"/>
              <a:gd name="connsiteY76" fmla="*/ 719746 h 1748701"/>
              <a:gd name="connsiteX77" fmla="*/ 1517016 w 3035698"/>
              <a:gd name="connsiteY77" fmla="*/ 667709 h 1748701"/>
              <a:gd name="connsiteX78" fmla="*/ 1580190 w 3035698"/>
              <a:gd name="connsiteY78" fmla="*/ 664300 h 1748701"/>
              <a:gd name="connsiteX79" fmla="*/ 1641639 w 3035698"/>
              <a:gd name="connsiteY79" fmla="*/ 601877 h 1748701"/>
              <a:gd name="connsiteX80" fmla="*/ 1665454 w 3035698"/>
              <a:gd name="connsiteY80" fmla="*/ 365861 h 1748701"/>
              <a:gd name="connsiteX81" fmla="*/ 1633497 w 3035698"/>
              <a:gd name="connsiteY81" fmla="*/ 297782 h 1748701"/>
              <a:gd name="connsiteX82" fmla="*/ 1619516 w 3035698"/>
              <a:gd name="connsiteY82" fmla="*/ 256691 h 1748701"/>
              <a:gd name="connsiteX83" fmla="*/ 1594165 w 3035698"/>
              <a:gd name="connsiteY83" fmla="*/ 233594 h 1748701"/>
              <a:gd name="connsiteX84" fmla="*/ 1589036 w 3035698"/>
              <a:gd name="connsiteY84" fmla="*/ 164289 h 1748701"/>
              <a:gd name="connsiteX85" fmla="*/ 1608211 w 3035698"/>
              <a:gd name="connsiteY85" fmla="*/ 137538 h 1748701"/>
              <a:gd name="connsiteX86" fmla="*/ 1577731 w 3035698"/>
              <a:gd name="connsiteY86" fmla="*/ 84198 h 1748701"/>
              <a:gd name="connsiteX87" fmla="*/ 1585351 w 3035698"/>
              <a:gd name="connsiteY87" fmla="*/ 61338 h 1748701"/>
              <a:gd name="connsiteX88" fmla="*/ 1608211 w 3035698"/>
              <a:gd name="connsiteY88" fmla="*/ 68958 h 1748701"/>
              <a:gd name="connsiteX89" fmla="*/ 1562976 w 3035698"/>
              <a:gd name="connsiteY89" fmla="*/ 52916 h 1748701"/>
              <a:gd name="connsiteX90" fmla="*/ 1590508 w 3035698"/>
              <a:gd name="connsiteY90" fmla="*/ 14495 h 1748701"/>
              <a:gd name="connsiteX91" fmla="*/ 1654176 w 3035698"/>
              <a:gd name="connsiteY91" fmla="*/ 43171 h 1748701"/>
              <a:gd name="connsiteX92" fmla="*/ 1760611 w 3035698"/>
              <a:gd name="connsiteY92" fmla="*/ 378 h 1748701"/>
              <a:gd name="connsiteX93" fmla="*/ 1768231 w 3035698"/>
              <a:gd name="connsiteY93" fmla="*/ 23238 h 1748701"/>
              <a:gd name="connsiteX94" fmla="*/ 1791091 w 3035698"/>
              <a:gd name="connsiteY94" fmla="*/ 46098 h 1748701"/>
              <a:gd name="connsiteX95" fmla="*/ 1806331 w 3035698"/>
              <a:gd name="connsiteY95" fmla="*/ 68958 h 1748701"/>
              <a:gd name="connsiteX96" fmla="*/ 1829191 w 3035698"/>
              <a:gd name="connsiteY96" fmla="*/ 76578 h 1748701"/>
              <a:gd name="connsiteX97" fmla="*/ 1882531 w 3035698"/>
              <a:gd name="connsiteY97" fmla="*/ 99438 h 1748701"/>
              <a:gd name="connsiteX98" fmla="*/ 1905391 w 3035698"/>
              <a:gd name="connsiteY98" fmla="*/ 114678 h 1748701"/>
              <a:gd name="connsiteX99" fmla="*/ 1928251 w 3035698"/>
              <a:gd name="connsiteY99" fmla="*/ 122298 h 1748701"/>
              <a:gd name="connsiteX100" fmla="*/ 2233051 w 3035698"/>
              <a:gd name="connsiteY100" fmla="*/ 145158 h 1748701"/>
              <a:gd name="connsiteX101" fmla="*/ 2278771 w 3035698"/>
              <a:gd name="connsiteY101" fmla="*/ 183258 h 1748701"/>
              <a:gd name="connsiteX102" fmla="*/ 2301631 w 3035698"/>
              <a:gd name="connsiteY102" fmla="*/ 190878 h 1748701"/>
              <a:gd name="connsiteX103" fmla="*/ 2324491 w 3035698"/>
              <a:gd name="connsiteY103" fmla="*/ 213738 h 1748701"/>
              <a:gd name="connsiteX104" fmla="*/ 2332111 w 3035698"/>
              <a:gd name="connsiteY104" fmla="*/ 244218 h 1748701"/>
              <a:gd name="connsiteX105" fmla="*/ 2374392 w 3035698"/>
              <a:gd name="connsiteY105" fmla="*/ 270486 h 1748701"/>
              <a:gd name="connsiteX106" fmla="*/ 2416673 w 3035698"/>
              <a:gd name="connsiteY106" fmla="*/ 304697 h 1748701"/>
              <a:gd name="connsiteX107" fmla="*/ 2454550 w 3035698"/>
              <a:gd name="connsiteY107" fmla="*/ 332795 h 1748701"/>
              <a:gd name="connsiteX108" fmla="*/ 2485749 w 3035698"/>
              <a:gd name="connsiteY108" fmla="*/ 376024 h 1748701"/>
              <a:gd name="connsiteX109" fmla="*/ 2499512 w 3035698"/>
              <a:gd name="connsiteY109" fmla="*/ 450279 h 1748701"/>
              <a:gd name="connsiteX110" fmla="*/ 2524333 w 3035698"/>
              <a:gd name="connsiteY110" fmla="*/ 493572 h 1748701"/>
              <a:gd name="connsiteX111" fmla="*/ 2537851 w 3035698"/>
              <a:gd name="connsiteY111" fmla="*/ 510918 h 1748701"/>
              <a:gd name="connsiteX112" fmla="*/ 2560711 w 3035698"/>
              <a:gd name="connsiteY112" fmla="*/ 518538 h 1748701"/>
              <a:gd name="connsiteX113" fmla="*/ 2591191 w 3035698"/>
              <a:gd name="connsiteY113" fmla="*/ 564258 h 1748701"/>
              <a:gd name="connsiteX114" fmla="*/ 2583571 w 3035698"/>
              <a:gd name="connsiteY114" fmla="*/ 587118 h 1748701"/>
              <a:gd name="connsiteX115" fmla="*/ 2590701 w 3035698"/>
              <a:gd name="connsiteY115" fmla="*/ 632678 h 1748701"/>
              <a:gd name="connsiteX116" fmla="*/ 2646749 w 3035698"/>
              <a:gd name="connsiteY116" fmla="*/ 715355 h 1748701"/>
              <a:gd name="connsiteX117" fmla="*/ 2678952 w 3035698"/>
              <a:gd name="connsiteY117" fmla="*/ 804047 h 1748701"/>
              <a:gd name="connsiteX118" fmla="*/ 2772856 w 3035698"/>
              <a:gd name="connsiteY118" fmla="*/ 935192 h 1748701"/>
              <a:gd name="connsiteX119" fmla="*/ 2714839 w 3035698"/>
              <a:gd name="connsiteY119" fmla="*/ 922559 h 1748701"/>
              <a:gd name="connsiteX120" fmla="*/ 2776043 w 3035698"/>
              <a:gd name="connsiteY120" fmla="*/ 972990 h 1748701"/>
              <a:gd name="connsiteX121" fmla="*/ 2717291 w 3035698"/>
              <a:gd name="connsiteY121" fmla="*/ 1061986 h 1748701"/>
              <a:gd name="connsiteX122" fmla="*/ 2701562 w 3035698"/>
              <a:gd name="connsiteY122" fmla="*/ 1113059 h 1748701"/>
              <a:gd name="connsiteX123" fmla="*/ 2737945 w 3035698"/>
              <a:gd name="connsiteY123" fmla="*/ 1240794 h 1748701"/>
              <a:gd name="connsiteX124" fmla="*/ 2852785 w 3035698"/>
              <a:gd name="connsiteY124" fmla="*/ 1353983 h 1748701"/>
              <a:gd name="connsiteX125" fmla="*/ 3030230 w 3035698"/>
              <a:gd name="connsiteY125" fmla="*/ 1581371 h 1748701"/>
              <a:gd name="connsiteX126" fmla="*/ 2627568 w 3035698"/>
              <a:gd name="connsiteY126" fmla="*/ 1323671 h 1748701"/>
              <a:gd name="connsiteX127" fmla="*/ 2690251 w 3035698"/>
              <a:gd name="connsiteY127" fmla="*/ 1440558 h 1748701"/>
              <a:gd name="connsiteX128" fmla="*/ 2766451 w 3035698"/>
              <a:gd name="connsiteY128" fmla="*/ 1539618 h 1748701"/>
              <a:gd name="connsiteX129" fmla="*/ 2865511 w 3035698"/>
              <a:gd name="connsiteY129" fmla="*/ 1653918 h 1748701"/>
              <a:gd name="connsiteX130" fmla="*/ 2880751 w 3035698"/>
              <a:gd name="connsiteY130" fmla="*/ 1676778 h 1748701"/>
              <a:gd name="connsiteX131" fmla="*/ 2926471 w 3035698"/>
              <a:gd name="connsiteY131" fmla="*/ 1722498 h 1748701"/>
              <a:gd name="connsiteX132" fmla="*/ 2906865 w 3035698"/>
              <a:gd name="connsiteY132" fmla="*/ 1743007 h 1748701"/>
              <a:gd name="connsiteX133" fmla="*/ 1650583 w 3035698"/>
              <a:gd name="connsiteY133" fmla="*/ 1591707 h 1748701"/>
              <a:gd name="connsiteX0" fmla="*/ 1650583 w 3035698"/>
              <a:gd name="connsiteY0" fmla="*/ 1591707 h 1743267"/>
              <a:gd name="connsiteX1" fmla="*/ 1211971 w 3035698"/>
              <a:gd name="connsiteY1" fmla="*/ 1722498 h 1743267"/>
              <a:gd name="connsiteX2" fmla="*/ 294027 w 3035698"/>
              <a:gd name="connsiteY2" fmla="*/ 1537250 h 1743267"/>
              <a:gd name="connsiteX3" fmla="*/ 198511 w 3035698"/>
              <a:gd name="connsiteY3" fmla="*/ 1722498 h 1743267"/>
              <a:gd name="connsiteX4" fmla="*/ 61351 w 3035698"/>
              <a:gd name="connsiteY4" fmla="*/ 1714878 h 1743267"/>
              <a:gd name="connsiteX5" fmla="*/ 391 w 3035698"/>
              <a:gd name="connsiteY5" fmla="*/ 1699638 h 1743267"/>
              <a:gd name="connsiteX6" fmla="*/ 15631 w 3035698"/>
              <a:gd name="connsiteY6" fmla="*/ 1646298 h 1743267"/>
              <a:gd name="connsiteX7" fmla="*/ 46111 w 3035698"/>
              <a:gd name="connsiteY7" fmla="*/ 1600578 h 1743267"/>
              <a:gd name="connsiteX8" fmla="*/ 61351 w 3035698"/>
              <a:gd name="connsiteY8" fmla="*/ 1577718 h 1743267"/>
              <a:gd name="connsiteX9" fmla="*/ 68971 w 3035698"/>
              <a:gd name="connsiteY9" fmla="*/ 1554858 h 1743267"/>
              <a:gd name="connsiteX10" fmla="*/ 61351 w 3035698"/>
              <a:gd name="connsiteY10" fmla="*/ 1486278 h 1743267"/>
              <a:gd name="connsiteX11" fmla="*/ 68971 w 3035698"/>
              <a:gd name="connsiteY11" fmla="*/ 1455798 h 1743267"/>
              <a:gd name="connsiteX12" fmla="*/ 84211 w 3035698"/>
              <a:gd name="connsiteY12" fmla="*/ 1432938 h 1743267"/>
              <a:gd name="connsiteX13" fmla="*/ 99451 w 3035698"/>
              <a:gd name="connsiteY13" fmla="*/ 1356738 h 1743267"/>
              <a:gd name="connsiteX14" fmla="*/ 107071 w 3035698"/>
              <a:gd name="connsiteY14" fmla="*/ 1333878 h 1743267"/>
              <a:gd name="connsiteX15" fmla="*/ 122311 w 3035698"/>
              <a:gd name="connsiteY15" fmla="*/ 1311018 h 1743267"/>
              <a:gd name="connsiteX16" fmla="*/ 168031 w 3035698"/>
              <a:gd name="connsiteY16" fmla="*/ 1280538 h 1743267"/>
              <a:gd name="connsiteX17" fmla="*/ 221371 w 3035698"/>
              <a:gd name="connsiteY17" fmla="*/ 1272918 h 1743267"/>
              <a:gd name="connsiteX18" fmla="*/ 244231 w 3035698"/>
              <a:gd name="connsiteY18" fmla="*/ 1265298 h 1743267"/>
              <a:gd name="connsiteX19" fmla="*/ 289951 w 3035698"/>
              <a:gd name="connsiteY19" fmla="*/ 1227198 h 1743267"/>
              <a:gd name="connsiteX20" fmla="*/ 305191 w 3035698"/>
              <a:gd name="connsiteY20" fmla="*/ 1204338 h 1743267"/>
              <a:gd name="connsiteX21" fmla="*/ 328051 w 3035698"/>
              <a:gd name="connsiteY21" fmla="*/ 1181478 h 1743267"/>
              <a:gd name="connsiteX22" fmla="*/ 343291 w 3035698"/>
              <a:gd name="connsiteY22" fmla="*/ 1158618 h 1743267"/>
              <a:gd name="connsiteX23" fmla="*/ 389011 w 3035698"/>
              <a:gd name="connsiteY23" fmla="*/ 1135758 h 1743267"/>
              <a:gd name="connsiteX24" fmla="*/ 442351 w 3035698"/>
              <a:gd name="connsiteY24" fmla="*/ 1097658 h 1743267"/>
              <a:gd name="connsiteX25" fmla="*/ 449971 w 3035698"/>
              <a:gd name="connsiteY25" fmla="*/ 1074798 h 1743267"/>
              <a:gd name="connsiteX26" fmla="*/ 488071 w 3035698"/>
              <a:gd name="connsiteY26" fmla="*/ 1029078 h 1743267"/>
              <a:gd name="connsiteX27" fmla="*/ 503311 w 3035698"/>
              <a:gd name="connsiteY27" fmla="*/ 914778 h 1743267"/>
              <a:gd name="connsiteX28" fmla="*/ 510931 w 3035698"/>
              <a:gd name="connsiteY28" fmla="*/ 891918 h 1743267"/>
              <a:gd name="connsiteX29" fmla="*/ 549031 w 3035698"/>
              <a:gd name="connsiteY29" fmla="*/ 876678 h 1743267"/>
              <a:gd name="connsiteX30" fmla="*/ 602371 w 3035698"/>
              <a:gd name="connsiteY30" fmla="*/ 884298 h 1743267"/>
              <a:gd name="connsiteX31" fmla="*/ 617611 w 3035698"/>
              <a:gd name="connsiteY31" fmla="*/ 907158 h 1743267"/>
              <a:gd name="connsiteX32" fmla="*/ 619824 w 3035698"/>
              <a:gd name="connsiteY32" fmla="*/ 970885 h 1743267"/>
              <a:gd name="connsiteX33" fmla="*/ 652762 w 3035698"/>
              <a:gd name="connsiteY33" fmla="*/ 952416 h 1743267"/>
              <a:gd name="connsiteX34" fmla="*/ 679307 w 3035698"/>
              <a:gd name="connsiteY34" fmla="*/ 944135 h 1743267"/>
              <a:gd name="connsiteX35" fmla="*/ 693811 w 3035698"/>
              <a:gd name="connsiteY35" fmla="*/ 869058 h 1743267"/>
              <a:gd name="connsiteX36" fmla="*/ 687074 w 3035698"/>
              <a:gd name="connsiteY36" fmla="*/ 830747 h 1743267"/>
              <a:gd name="connsiteX37" fmla="*/ 752068 w 3035698"/>
              <a:gd name="connsiteY37" fmla="*/ 754777 h 1743267"/>
              <a:gd name="connsiteX38" fmla="*/ 747151 w 3035698"/>
              <a:gd name="connsiteY38" fmla="*/ 869058 h 1743267"/>
              <a:gd name="connsiteX39" fmla="*/ 775570 w 3035698"/>
              <a:gd name="connsiteY39" fmla="*/ 885211 h 1743267"/>
              <a:gd name="connsiteX40" fmla="*/ 808111 w 3035698"/>
              <a:gd name="connsiteY40" fmla="*/ 884298 h 1743267"/>
              <a:gd name="connsiteX41" fmla="*/ 830971 w 3035698"/>
              <a:gd name="connsiteY41" fmla="*/ 815718 h 1743267"/>
              <a:gd name="connsiteX42" fmla="*/ 853831 w 3035698"/>
              <a:gd name="connsiteY42" fmla="*/ 800478 h 1743267"/>
              <a:gd name="connsiteX43" fmla="*/ 832109 w 3035698"/>
              <a:gd name="connsiteY43" fmla="*/ 591498 h 1743267"/>
              <a:gd name="connsiteX44" fmla="*/ 853831 w 3035698"/>
              <a:gd name="connsiteY44" fmla="*/ 541398 h 1743267"/>
              <a:gd name="connsiteX45" fmla="*/ 876691 w 3035698"/>
              <a:gd name="connsiteY45" fmla="*/ 533778 h 1743267"/>
              <a:gd name="connsiteX46" fmla="*/ 914791 w 3035698"/>
              <a:gd name="connsiteY46" fmla="*/ 541398 h 1743267"/>
              <a:gd name="connsiteX47" fmla="*/ 907171 w 3035698"/>
              <a:gd name="connsiteY47" fmla="*/ 587118 h 1743267"/>
              <a:gd name="connsiteX48" fmla="*/ 909138 w 3035698"/>
              <a:gd name="connsiteY48" fmla="*/ 636568 h 1743267"/>
              <a:gd name="connsiteX49" fmla="*/ 906435 w 3035698"/>
              <a:gd name="connsiteY49" fmla="*/ 688284 h 1743267"/>
              <a:gd name="connsiteX50" fmla="*/ 898815 w 3035698"/>
              <a:gd name="connsiteY50" fmla="*/ 754116 h 1743267"/>
              <a:gd name="connsiteX51" fmla="*/ 878904 w 3035698"/>
              <a:gd name="connsiteY51" fmla="*/ 811988 h 1743267"/>
              <a:gd name="connsiteX52" fmla="*/ 891440 w 3035698"/>
              <a:gd name="connsiteY52" fmla="*/ 920954 h 1743267"/>
              <a:gd name="connsiteX53" fmla="*/ 930025 w 3035698"/>
              <a:gd name="connsiteY53" fmla="*/ 912672 h 1743267"/>
              <a:gd name="connsiteX54" fmla="*/ 937651 w 3035698"/>
              <a:gd name="connsiteY54" fmla="*/ 891918 h 1743267"/>
              <a:gd name="connsiteX55" fmla="*/ 930031 w 3035698"/>
              <a:gd name="connsiteY55" fmla="*/ 869058 h 1743267"/>
              <a:gd name="connsiteX56" fmla="*/ 977223 w 3035698"/>
              <a:gd name="connsiteY56" fmla="*/ 803405 h 1743267"/>
              <a:gd name="connsiteX57" fmla="*/ 1049984 w 3035698"/>
              <a:gd name="connsiteY57" fmla="*/ 839881 h 1743267"/>
              <a:gd name="connsiteX58" fmla="*/ 1096684 w 3035698"/>
              <a:gd name="connsiteY58" fmla="*/ 831298 h 1743267"/>
              <a:gd name="connsiteX59" fmla="*/ 1129132 w 3035698"/>
              <a:gd name="connsiteY59" fmla="*/ 805992 h 1743267"/>
              <a:gd name="connsiteX60" fmla="*/ 1143391 w 3035698"/>
              <a:gd name="connsiteY60" fmla="*/ 792858 h 1743267"/>
              <a:gd name="connsiteX61" fmla="*/ 1135771 w 3035698"/>
              <a:gd name="connsiteY61" fmla="*/ 731898 h 1743267"/>
              <a:gd name="connsiteX62" fmla="*/ 1108485 w 3035698"/>
              <a:gd name="connsiteY62" fmla="*/ 681966 h 1743267"/>
              <a:gd name="connsiteX63" fmla="*/ 1136931 w 3035698"/>
              <a:gd name="connsiteY63" fmla="*/ 511747 h 1743267"/>
              <a:gd name="connsiteX64" fmla="*/ 1158631 w 3035698"/>
              <a:gd name="connsiteY64" fmla="*/ 465557 h 1743267"/>
              <a:gd name="connsiteX65" fmla="*/ 1159366 w 3035698"/>
              <a:gd name="connsiteY65" fmla="*/ 630572 h 1743267"/>
              <a:gd name="connsiteX66" fmla="*/ 1196731 w 3035698"/>
              <a:gd name="connsiteY66" fmla="*/ 670938 h 1743267"/>
              <a:gd name="connsiteX67" fmla="*/ 1204351 w 3035698"/>
              <a:gd name="connsiteY67" fmla="*/ 685697 h 1743267"/>
              <a:gd name="connsiteX68" fmla="*/ 1239502 w 3035698"/>
              <a:gd name="connsiteY68" fmla="*/ 698992 h 1743267"/>
              <a:gd name="connsiteX69" fmla="*/ 1299972 w 3035698"/>
              <a:gd name="connsiteY69" fmla="*/ 692835 h 1743267"/>
              <a:gd name="connsiteX70" fmla="*/ 1234831 w 3035698"/>
              <a:gd name="connsiteY70" fmla="*/ 823338 h 1743267"/>
              <a:gd name="connsiteX71" fmla="*/ 1250011 w 3035698"/>
              <a:gd name="connsiteY71" fmla="*/ 824912 h 1743267"/>
              <a:gd name="connsiteX72" fmla="*/ 1277602 w 3035698"/>
              <a:gd name="connsiteY72" fmla="*/ 822215 h 1743267"/>
              <a:gd name="connsiteX73" fmla="*/ 1380347 w 3035698"/>
              <a:gd name="connsiteY73" fmla="*/ 846538 h 1743267"/>
              <a:gd name="connsiteX74" fmla="*/ 1425331 w 3035698"/>
              <a:gd name="connsiteY74" fmla="*/ 823338 h 1743267"/>
              <a:gd name="connsiteX75" fmla="*/ 1476212 w 3035698"/>
              <a:gd name="connsiteY75" fmla="*/ 719746 h 1743267"/>
              <a:gd name="connsiteX76" fmla="*/ 1517016 w 3035698"/>
              <a:gd name="connsiteY76" fmla="*/ 667709 h 1743267"/>
              <a:gd name="connsiteX77" fmla="*/ 1580190 w 3035698"/>
              <a:gd name="connsiteY77" fmla="*/ 664300 h 1743267"/>
              <a:gd name="connsiteX78" fmla="*/ 1641639 w 3035698"/>
              <a:gd name="connsiteY78" fmla="*/ 601877 h 1743267"/>
              <a:gd name="connsiteX79" fmla="*/ 1665454 w 3035698"/>
              <a:gd name="connsiteY79" fmla="*/ 365861 h 1743267"/>
              <a:gd name="connsiteX80" fmla="*/ 1633497 w 3035698"/>
              <a:gd name="connsiteY80" fmla="*/ 297782 h 1743267"/>
              <a:gd name="connsiteX81" fmla="*/ 1619516 w 3035698"/>
              <a:gd name="connsiteY81" fmla="*/ 256691 h 1743267"/>
              <a:gd name="connsiteX82" fmla="*/ 1594165 w 3035698"/>
              <a:gd name="connsiteY82" fmla="*/ 233594 h 1743267"/>
              <a:gd name="connsiteX83" fmla="*/ 1589036 w 3035698"/>
              <a:gd name="connsiteY83" fmla="*/ 164289 h 1743267"/>
              <a:gd name="connsiteX84" fmla="*/ 1608211 w 3035698"/>
              <a:gd name="connsiteY84" fmla="*/ 137538 h 1743267"/>
              <a:gd name="connsiteX85" fmla="*/ 1577731 w 3035698"/>
              <a:gd name="connsiteY85" fmla="*/ 84198 h 1743267"/>
              <a:gd name="connsiteX86" fmla="*/ 1585351 w 3035698"/>
              <a:gd name="connsiteY86" fmla="*/ 61338 h 1743267"/>
              <a:gd name="connsiteX87" fmla="*/ 1608211 w 3035698"/>
              <a:gd name="connsiteY87" fmla="*/ 68958 h 1743267"/>
              <a:gd name="connsiteX88" fmla="*/ 1562976 w 3035698"/>
              <a:gd name="connsiteY88" fmla="*/ 52916 h 1743267"/>
              <a:gd name="connsiteX89" fmla="*/ 1590508 w 3035698"/>
              <a:gd name="connsiteY89" fmla="*/ 14495 h 1743267"/>
              <a:gd name="connsiteX90" fmla="*/ 1654176 w 3035698"/>
              <a:gd name="connsiteY90" fmla="*/ 43171 h 1743267"/>
              <a:gd name="connsiteX91" fmla="*/ 1760611 w 3035698"/>
              <a:gd name="connsiteY91" fmla="*/ 378 h 1743267"/>
              <a:gd name="connsiteX92" fmla="*/ 1768231 w 3035698"/>
              <a:gd name="connsiteY92" fmla="*/ 23238 h 1743267"/>
              <a:gd name="connsiteX93" fmla="*/ 1791091 w 3035698"/>
              <a:gd name="connsiteY93" fmla="*/ 46098 h 1743267"/>
              <a:gd name="connsiteX94" fmla="*/ 1806331 w 3035698"/>
              <a:gd name="connsiteY94" fmla="*/ 68958 h 1743267"/>
              <a:gd name="connsiteX95" fmla="*/ 1829191 w 3035698"/>
              <a:gd name="connsiteY95" fmla="*/ 76578 h 1743267"/>
              <a:gd name="connsiteX96" fmla="*/ 1882531 w 3035698"/>
              <a:gd name="connsiteY96" fmla="*/ 99438 h 1743267"/>
              <a:gd name="connsiteX97" fmla="*/ 1905391 w 3035698"/>
              <a:gd name="connsiteY97" fmla="*/ 114678 h 1743267"/>
              <a:gd name="connsiteX98" fmla="*/ 1928251 w 3035698"/>
              <a:gd name="connsiteY98" fmla="*/ 122298 h 1743267"/>
              <a:gd name="connsiteX99" fmla="*/ 2233051 w 3035698"/>
              <a:gd name="connsiteY99" fmla="*/ 145158 h 1743267"/>
              <a:gd name="connsiteX100" fmla="*/ 2278771 w 3035698"/>
              <a:gd name="connsiteY100" fmla="*/ 183258 h 1743267"/>
              <a:gd name="connsiteX101" fmla="*/ 2301631 w 3035698"/>
              <a:gd name="connsiteY101" fmla="*/ 190878 h 1743267"/>
              <a:gd name="connsiteX102" fmla="*/ 2324491 w 3035698"/>
              <a:gd name="connsiteY102" fmla="*/ 213738 h 1743267"/>
              <a:gd name="connsiteX103" fmla="*/ 2332111 w 3035698"/>
              <a:gd name="connsiteY103" fmla="*/ 244218 h 1743267"/>
              <a:gd name="connsiteX104" fmla="*/ 2374392 w 3035698"/>
              <a:gd name="connsiteY104" fmla="*/ 270486 h 1743267"/>
              <a:gd name="connsiteX105" fmla="*/ 2416673 w 3035698"/>
              <a:gd name="connsiteY105" fmla="*/ 304697 h 1743267"/>
              <a:gd name="connsiteX106" fmla="*/ 2454550 w 3035698"/>
              <a:gd name="connsiteY106" fmla="*/ 332795 h 1743267"/>
              <a:gd name="connsiteX107" fmla="*/ 2485749 w 3035698"/>
              <a:gd name="connsiteY107" fmla="*/ 376024 h 1743267"/>
              <a:gd name="connsiteX108" fmla="*/ 2499512 w 3035698"/>
              <a:gd name="connsiteY108" fmla="*/ 450279 h 1743267"/>
              <a:gd name="connsiteX109" fmla="*/ 2524333 w 3035698"/>
              <a:gd name="connsiteY109" fmla="*/ 493572 h 1743267"/>
              <a:gd name="connsiteX110" fmla="*/ 2537851 w 3035698"/>
              <a:gd name="connsiteY110" fmla="*/ 510918 h 1743267"/>
              <a:gd name="connsiteX111" fmla="*/ 2560711 w 3035698"/>
              <a:gd name="connsiteY111" fmla="*/ 518538 h 1743267"/>
              <a:gd name="connsiteX112" fmla="*/ 2591191 w 3035698"/>
              <a:gd name="connsiteY112" fmla="*/ 564258 h 1743267"/>
              <a:gd name="connsiteX113" fmla="*/ 2583571 w 3035698"/>
              <a:gd name="connsiteY113" fmla="*/ 587118 h 1743267"/>
              <a:gd name="connsiteX114" fmla="*/ 2590701 w 3035698"/>
              <a:gd name="connsiteY114" fmla="*/ 632678 h 1743267"/>
              <a:gd name="connsiteX115" fmla="*/ 2646749 w 3035698"/>
              <a:gd name="connsiteY115" fmla="*/ 715355 h 1743267"/>
              <a:gd name="connsiteX116" fmla="*/ 2678952 w 3035698"/>
              <a:gd name="connsiteY116" fmla="*/ 804047 h 1743267"/>
              <a:gd name="connsiteX117" fmla="*/ 2772856 w 3035698"/>
              <a:gd name="connsiteY117" fmla="*/ 935192 h 1743267"/>
              <a:gd name="connsiteX118" fmla="*/ 2714839 w 3035698"/>
              <a:gd name="connsiteY118" fmla="*/ 922559 h 1743267"/>
              <a:gd name="connsiteX119" fmla="*/ 2776043 w 3035698"/>
              <a:gd name="connsiteY119" fmla="*/ 972990 h 1743267"/>
              <a:gd name="connsiteX120" fmla="*/ 2717291 w 3035698"/>
              <a:gd name="connsiteY120" fmla="*/ 1061986 h 1743267"/>
              <a:gd name="connsiteX121" fmla="*/ 2701562 w 3035698"/>
              <a:gd name="connsiteY121" fmla="*/ 1113059 h 1743267"/>
              <a:gd name="connsiteX122" fmla="*/ 2737945 w 3035698"/>
              <a:gd name="connsiteY122" fmla="*/ 1240794 h 1743267"/>
              <a:gd name="connsiteX123" fmla="*/ 2852785 w 3035698"/>
              <a:gd name="connsiteY123" fmla="*/ 1353983 h 1743267"/>
              <a:gd name="connsiteX124" fmla="*/ 3030230 w 3035698"/>
              <a:gd name="connsiteY124" fmla="*/ 1581371 h 1743267"/>
              <a:gd name="connsiteX125" fmla="*/ 2627568 w 3035698"/>
              <a:gd name="connsiteY125" fmla="*/ 1323671 h 1743267"/>
              <a:gd name="connsiteX126" fmla="*/ 2690251 w 3035698"/>
              <a:gd name="connsiteY126" fmla="*/ 1440558 h 1743267"/>
              <a:gd name="connsiteX127" fmla="*/ 2766451 w 3035698"/>
              <a:gd name="connsiteY127" fmla="*/ 1539618 h 1743267"/>
              <a:gd name="connsiteX128" fmla="*/ 2865511 w 3035698"/>
              <a:gd name="connsiteY128" fmla="*/ 1653918 h 1743267"/>
              <a:gd name="connsiteX129" fmla="*/ 2880751 w 3035698"/>
              <a:gd name="connsiteY129" fmla="*/ 1676778 h 1743267"/>
              <a:gd name="connsiteX130" fmla="*/ 2926471 w 3035698"/>
              <a:gd name="connsiteY130" fmla="*/ 1722498 h 1743267"/>
              <a:gd name="connsiteX131" fmla="*/ 2906865 w 3035698"/>
              <a:gd name="connsiteY131" fmla="*/ 1743007 h 1743267"/>
              <a:gd name="connsiteX132" fmla="*/ 1650583 w 3035698"/>
              <a:gd name="connsiteY132" fmla="*/ 1591707 h 1743267"/>
              <a:gd name="connsiteX0" fmla="*/ 1650583 w 3035698"/>
              <a:gd name="connsiteY0" fmla="*/ 1591707 h 1743267"/>
              <a:gd name="connsiteX1" fmla="*/ 1211971 w 3035698"/>
              <a:gd name="connsiteY1" fmla="*/ 1722498 h 1743267"/>
              <a:gd name="connsiteX2" fmla="*/ 294027 w 3035698"/>
              <a:gd name="connsiteY2" fmla="*/ 1537250 h 1743267"/>
              <a:gd name="connsiteX3" fmla="*/ 198511 w 3035698"/>
              <a:gd name="connsiteY3" fmla="*/ 1722498 h 1743267"/>
              <a:gd name="connsiteX4" fmla="*/ 61351 w 3035698"/>
              <a:gd name="connsiteY4" fmla="*/ 1714878 h 1743267"/>
              <a:gd name="connsiteX5" fmla="*/ 391 w 3035698"/>
              <a:gd name="connsiteY5" fmla="*/ 1699638 h 1743267"/>
              <a:gd name="connsiteX6" fmla="*/ 15631 w 3035698"/>
              <a:gd name="connsiteY6" fmla="*/ 1646298 h 1743267"/>
              <a:gd name="connsiteX7" fmla="*/ 46111 w 3035698"/>
              <a:gd name="connsiteY7" fmla="*/ 1600578 h 1743267"/>
              <a:gd name="connsiteX8" fmla="*/ 61351 w 3035698"/>
              <a:gd name="connsiteY8" fmla="*/ 1577718 h 1743267"/>
              <a:gd name="connsiteX9" fmla="*/ 68971 w 3035698"/>
              <a:gd name="connsiteY9" fmla="*/ 1554858 h 1743267"/>
              <a:gd name="connsiteX10" fmla="*/ 61351 w 3035698"/>
              <a:gd name="connsiteY10" fmla="*/ 1486278 h 1743267"/>
              <a:gd name="connsiteX11" fmla="*/ 68971 w 3035698"/>
              <a:gd name="connsiteY11" fmla="*/ 1455798 h 1743267"/>
              <a:gd name="connsiteX12" fmla="*/ 84211 w 3035698"/>
              <a:gd name="connsiteY12" fmla="*/ 1432938 h 1743267"/>
              <a:gd name="connsiteX13" fmla="*/ 99451 w 3035698"/>
              <a:gd name="connsiteY13" fmla="*/ 1356738 h 1743267"/>
              <a:gd name="connsiteX14" fmla="*/ 107071 w 3035698"/>
              <a:gd name="connsiteY14" fmla="*/ 1333878 h 1743267"/>
              <a:gd name="connsiteX15" fmla="*/ 122311 w 3035698"/>
              <a:gd name="connsiteY15" fmla="*/ 1311018 h 1743267"/>
              <a:gd name="connsiteX16" fmla="*/ 168031 w 3035698"/>
              <a:gd name="connsiteY16" fmla="*/ 1280538 h 1743267"/>
              <a:gd name="connsiteX17" fmla="*/ 221371 w 3035698"/>
              <a:gd name="connsiteY17" fmla="*/ 1272918 h 1743267"/>
              <a:gd name="connsiteX18" fmla="*/ 244231 w 3035698"/>
              <a:gd name="connsiteY18" fmla="*/ 1265298 h 1743267"/>
              <a:gd name="connsiteX19" fmla="*/ 289951 w 3035698"/>
              <a:gd name="connsiteY19" fmla="*/ 1227198 h 1743267"/>
              <a:gd name="connsiteX20" fmla="*/ 305191 w 3035698"/>
              <a:gd name="connsiteY20" fmla="*/ 1204338 h 1743267"/>
              <a:gd name="connsiteX21" fmla="*/ 328051 w 3035698"/>
              <a:gd name="connsiteY21" fmla="*/ 1181478 h 1743267"/>
              <a:gd name="connsiteX22" fmla="*/ 343291 w 3035698"/>
              <a:gd name="connsiteY22" fmla="*/ 1158618 h 1743267"/>
              <a:gd name="connsiteX23" fmla="*/ 389011 w 3035698"/>
              <a:gd name="connsiteY23" fmla="*/ 1135758 h 1743267"/>
              <a:gd name="connsiteX24" fmla="*/ 442351 w 3035698"/>
              <a:gd name="connsiteY24" fmla="*/ 1097658 h 1743267"/>
              <a:gd name="connsiteX25" fmla="*/ 449971 w 3035698"/>
              <a:gd name="connsiteY25" fmla="*/ 1074798 h 1743267"/>
              <a:gd name="connsiteX26" fmla="*/ 488071 w 3035698"/>
              <a:gd name="connsiteY26" fmla="*/ 1029078 h 1743267"/>
              <a:gd name="connsiteX27" fmla="*/ 503311 w 3035698"/>
              <a:gd name="connsiteY27" fmla="*/ 914778 h 1743267"/>
              <a:gd name="connsiteX28" fmla="*/ 510931 w 3035698"/>
              <a:gd name="connsiteY28" fmla="*/ 891918 h 1743267"/>
              <a:gd name="connsiteX29" fmla="*/ 549031 w 3035698"/>
              <a:gd name="connsiteY29" fmla="*/ 876678 h 1743267"/>
              <a:gd name="connsiteX30" fmla="*/ 602371 w 3035698"/>
              <a:gd name="connsiteY30" fmla="*/ 884298 h 1743267"/>
              <a:gd name="connsiteX31" fmla="*/ 617611 w 3035698"/>
              <a:gd name="connsiteY31" fmla="*/ 907158 h 1743267"/>
              <a:gd name="connsiteX32" fmla="*/ 619824 w 3035698"/>
              <a:gd name="connsiteY32" fmla="*/ 970885 h 1743267"/>
              <a:gd name="connsiteX33" fmla="*/ 652762 w 3035698"/>
              <a:gd name="connsiteY33" fmla="*/ 952416 h 1743267"/>
              <a:gd name="connsiteX34" fmla="*/ 679307 w 3035698"/>
              <a:gd name="connsiteY34" fmla="*/ 944135 h 1743267"/>
              <a:gd name="connsiteX35" fmla="*/ 693811 w 3035698"/>
              <a:gd name="connsiteY35" fmla="*/ 869058 h 1743267"/>
              <a:gd name="connsiteX36" fmla="*/ 687074 w 3035698"/>
              <a:gd name="connsiteY36" fmla="*/ 830747 h 1743267"/>
              <a:gd name="connsiteX37" fmla="*/ 752068 w 3035698"/>
              <a:gd name="connsiteY37" fmla="*/ 754777 h 1743267"/>
              <a:gd name="connsiteX38" fmla="*/ 747151 w 3035698"/>
              <a:gd name="connsiteY38" fmla="*/ 869058 h 1743267"/>
              <a:gd name="connsiteX39" fmla="*/ 775570 w 3035698"/>
              <a:gd name="connsiteY39" fmla="*/ 885211 h 1743267"/>
              <a:gd name="connsiteX40" fmla="*/ 808111 w 3035698"/>
              <a:gd name="connsiteY40" fmla="*/ 884298 h 1743267"/>
              <a:gd name="connsiteX41" fmla="*/ 830971 w 3035698"/>
              <a:gd name="connsiteY41" fmla="*/ 815718 h 1743267"/>
              <a:gd name="connsiteX42" fmla="*/ 853831 w 3035698"/>
              <a:gd name="connsiteY42" fmla="*/ 800478 h 1743267"/>
              <a:gd name="connsiteX43" fmla="*/ 832109 w 3035698"/>
              <a:gd name="connsiteY43" fmla="*/ 591498 h 1743267"/>
              <a:gd name="connsiteX44" fmla="*/ 853831 w 3035698"/>
              <a:gd name="connsiteY44" fmla="*/ 541398 h 1743267"/>
              <a:gd name="connsiteX45" fmla="*/ 876691 w 3035698"/>
              <a:gd name="connsiteY45" fmla="*/ 533778 h 1743267"/>
              <a:gd name="connsiteX46" fmla="*/ 914791 w 3035698"/>
              <a:gd name="connsiteY46" fmla="*/ 541398 h 1743267"/>
              <a:gd name="connsiteX47" fmla="*/ 907171 w 3035698"/>
              <a:gd name="connsiteY47" fmla="*/ 587118 h 1743267"/>
              <a:gd name="connsiteX48" fmla="*/ 909138 w 3035698"/>
              <a:gd name="connsiteY48" fmla="*/ 636568 h 1743267"/>
              <a:gd name="connsiteX49" fmla="*/ 906435 w 3035698"/>
              <a:gd name="connsiteY49" fmla="*/ 688284 h 1743267"/>
              <a:gd name="connsiteX50" fmla="*/ 898815 w 3035698"/>
              <a:gd name="connsiteY50" fmla="*/ 754116 h 1743267"/>
              <a:gd name="connsiteX51" fmla="*/ 878904 w 3035698"/>
              <a:gd name="connsiteY51" fmla="*/ 811988 h 1743267"/>
              <a:gd name="connsiteX52" fmla="*/ 891440 w 3035698"/>
              <a:gd name="connsiteY52" fmla="*/ 920954 h 1743267"/>
              <a:gd name="connsiteX53" fmla="*/ 930025 w 3035698"/>
              <a:gd name="connsiteY53" fmla="*/ 912672 h 1743267"/>
              <a:gd name="connsiteX54" fmla="*/ 937651 w 3035698"/>
              <a:gd name="connsiteY54" fmla="*/ 891918 h 1743267"/>
              <a:gd name="connsiteX55" fmla="*/ 930031 w 3035698"/>
              <a:gd name="connsiteY55" fmla="*/ 869058 h 1743267"/>
              <a:gd name="connsiteX56" fmla="*/ 977223 w 3035698"/>
              <a:gd name="connsiteY56" fmla="*/ 803405 h 1743267"/>
              <a:gd name="connsiteX57" fmla="*/ 1049984 w 3035698"/>
              <a:gd name="connsiteY57" fmla="*/ 839881 h 1743267"/>
              <a:gd name="connsiteX58" fmla="*/ 1096684 w 3035698"/>
              <a:gd name="connsiteY58" fmla="*/ 831298 h 1743267"/>
              <a:gd name="connsiteX59" fmla="*/ 1129132 w 3035698"/>
              <a:gd name="connsiteY59" fmla="*/ 805992 h 1743267"/>
              <a:gd name="connsiteX60" fmla="*/ 1143391 w 3035698"/>
              <a:gd name="connsiteY60" fmla="*/ 792858 h 1743267"/>
              <a:gd name="connsiteX61" fmla="*/ 1135771 w 3035698"/>
              <a:gd name="connsiteY61" fmla="*/ 731898 h 1743267"/>
              <a:gd name="connsiteX62" fmla="*/ 1108485 w 3035698"/>
              <a:gd name="connsiteY62" fmla="*/ 681966 h 1743267"/>
              <a:gd name="connsiteX63" fmla="*/ 1136931 w 3035698"/>
              <a:gd name="connsiteY63" fmla="*/ 511747 h 1743267"/>
              <a:gd name="connsiteX64" fmla="*/ 1158631 w 3035698"/>
              <a:gd name="connsiteY64" fmla="*/ 465557 h 1743267"/>
              <a:gd name="connsiteX65" fmla="*/ 1159366 w 3035698"/>
              <a:gd name="connsiteY65" fmla="*/ 630572 h 1743267"/>
              <a:gd name="connsiteX66" fmla="*/ 1196731 w 3035698"/>
              <a:gd name="connsiteY66" fmla="*/ 670938 h 1743267"/>
              <a:gd name="connsiteX67" fmla="*/ 1204351 w 3035698"/>
              <a:gd name="connsiteY67" fmla="*/ 685697 h 1743267"/>
              <a:gd name="connsiteX68" fmla="*/ 1239502 w 3035698"/>
              <a:gd name="connsiteY68" fmla="*/ 698992 h 1743267"/>
              <a:gd name="connsiteX69" fmla="*/ 1299972 w 3035698"/>
              <a:gd name="connsiteY69" fmla="*/ 692835 h 1743267"/>
              <a:gd name="connsiteX70" fmla="*/ 1234831 w 3035698"/>
              <a:gd name="connsiteY70" fmla="*/ 823338 h 1743267"/>
              <a:gd name="connsiteX71" fmla="*/ 1250011 w 3035698"/>
              <a:gd name="connsiteY71" fmla="*/ 824912 h 1743267"/>
              <a:gd name="connsiteX72" fmla="*/ 1277602 w 3035698"/>
              <a:gd name="connsiteY72" fmla="*/ 822215 h 1743267"/>
              <a:gd name="connsiteX73" fmla="*/ 1380347 w 3035698"/>
              <a:gd name="connsiteY73" fmla="*/ 846538 h 1743267"/>
              <a:gd name="connsiteX74" fmla="*/ 1425331 w 3035698"/>
              <a:gd name="connsiteY74" fmla="*/ 823338 h 1743267"/>
              <a:gd name="connsiteX75" fmla="*/ 1476212 w 3035698"/>
              <a:gd name="connsiteY75" fmla="*/ 719746 h 1743267"/>
              <a:gd name="connsiteX76" fmla="*/ 1517016 w 3035698"/>
              <a:gd name="connsiteY76" fmla="*/ 667709 h 1743267"/>
              <a:gd name="connsiteX77" fmla="*/ 1580190 w 3035698"/>
              <a:gd name="connsiteY77" fmla="*/ 664300 h 1743267"/>
              <a:gd name="connsiteX78" fmla="*/ 1641639 w 3035698"/>
              <a:gd name="connsiteY78" fmla="*/ 601877 h 1743267"/>
              <a:gd name="connsiteX79" fmla="*/ 1665454 w 3035698"/>
              <a:gd name="connsiteY79" fmla="*/ 365861 h 1743267"/>
              <a:gd name="connsiteX80" fmla="*/ 1633497 w 3035698"/>
              <a:gd name="connsiteY80" fmla="*/ 297782 h 1743267"/>
              <a:gd name="connsiteX81" fmla="*/ 1619516 w 3035698"/>
              <a:gd name="connsiteY81" fmla="*/ 256691 h 1743267"/>
              <a:gd name="connsiteX82" fmla="*/ 1594165 w 3035698"/>
              <a:gd name="connsiteY82" fmla="*/ 233594 h 1743267"/>
              <a:gd name="connsiteX83" fmla="*/ 1589036 w 3035698"/>
              <a:gd name="connsiteY83" fmla="*/ 164289 h 1743267"/>
              <a:gd name="connsiteX84" fmla="*/ 1608211 w 3035698"/>
              <a:gd name="connsiteY84" fmla="*/ 137538 h 1743267"/>
              <a:gd name="connsiteX85" fmla="*/ 1577731 w 3035698"/>
              <a:gd name="connsiteY85" fmla="*/ 84198 h 1743267"/>
              <a:gd name="connsiteX86" fmla="*/ 1585351 w 3035698"/>
              <a:gd name="connsiteY86" fmla="*/ 61338 h 1743267"/>
              <a:gd name="connsiteX87" fmla="*/ 1608211 w 3035698"/>
              <a:gd name="connsiteY87" fmla="*/ 68958 h 1743267"/>
              <a:gd name="connsiteX88" fmla="*/ 1562976 w 3035698"/>
              <a:gd name="connsiteY88" fmla="*/ 52916 h 1743267"/>
              <a:gd name="connsiteX89" fmla="*/ 1590508 w 3035698"/>
              <a:gd name="connsiteY89" fmla="*/ 14495 h 1743267"/>
              <a:gd name="connsiteX90" fmla="*/ 1654176 w 3035698"/>
              <a:gd name="connsiteY90" fmla="*/ 43171 h 1743267"/>
              <a:gd name="connsiteX91" fmla="*/ 1760611 w 3035698"/>
              <a:gd name="connsiteY91" fmla="*/ 378 h 1743267"/>
              <a:gd name="connsiteX92" fmla="*/ 1768231 w 3035698"/>
              <a:gd name="connsiteY92" fmla="*/ 23238 h 1743267"/>
              <a:gd name="connsiteX93" fmla="*/ 1791091 w 3035698"/>
              <a:gd name="connsiteY93" fmla="*/ 46098 h 1743267"/>
              <a:gd name="connsiteX94" fmla="*/ 1806331 w 3035698"/>
              <a:gd name="connsiteY94" fmla="*/ 68958 h 1743267"/>
              <a:gd name="connsiteX95" fmla="*/ 1829191 w 3035698"/>
              <a:gd name="connsiteY95" fmla="*/ 76578 h 1743267"/>
              <a:gd name="connsiteX96" fmla="*/ 1882531 w 3035698"/>
              <a:gd name="connsiteY96" fmla="*/ 99438 h 1743267"/>
              <a:gd name="connsiteX97" fmla="*/ 1905391 w 3035698"/>
              <a:gd name="connsiteY97" fmla="*/ 114678 h 1743267"/>
              <a:gd name="connsiteX98" fmla="*/ 1928251 w 3035698"/>
              <a:gd name="connsiteY98" fmla="*/ 122298 h 1743267"/>
              <a:gd name="connsiteX99" fmla="*/ 2233051 w 3035698"/>
              <a:gd name="connsiteY99" fmla="*/ 145158 h 1743267"/>
              <a:gd name="connsiteX100" fmla="*/ 2278771 w 3035698"/>
              <a:gd name="connsiteY100" fmla="*/ 183258 h 1743267"/>
              <a:gd name="connsiteX101" fmla="*/ 2301631 w 3035698"/>
              <a:gd name="connsiteY101" fmla="*/ 190878 h 1743267"/>
              <a:gd name="connsiteX102" fmla="*/ 2324491 w 3035698"/>
              <a:gd name="connsiteY102" fmla="*/ 213738 h 1743267"/>
              <a:gd name="connsiteX103" fmla="*/ 2332111 w 3035698"/>
              <a:gd name="connsiteY103" fmla="*/ 244218 h 1743267"/>
              <a:gd name="connsiteX104" fmla="*/ 2374392 w 3035698"/>
              <a:gd name="connsiteY104" fmla="*/ 270486 h 1743267"/>
              <a:gd name="connsiteX105" fmla="*/ 2416673 w 3035698"/>
              <a:gd name="connsiteY105" fmla="*/ 304697 h 1743267"/>
              <a:gd name="connsiteX106" fmla="*/ 2454550 w 3035698"/>
              <a:gd name="connsiteY106" fmla="*/ 332795 h 1743267"/>
              <a:gd name="connsiteX107" fmla="*/ 2485749 w 3035698"/>
              <a:gd name="connsiteY107" fmla="*/ 376024 h 1743267"/>
              <a:gd name="connsiteX108" fmla="*/ 2499512 w 3035698"/>
              <a:gd name="connsiteY108" fmla="*/ 450279 h 1743267"/>
              <a:gd name="connsiteX109" fmla="*/ 2524333 w 3035698"/>
              <a:gd name="connsiteY109" fmla="*/ 493572 h 1743267"/>
              <a:gd name="connsiteX110" fmla="*/ 2537851 w 3035698"/>
              <a:gd name="connsiteY110" fmla="*/ 510918 h 1743267"/>
              <a:gd name="connsiteX111" fmla="*/ 2560711 w 3035698"/>
              <a:gd name="connsiteY111" fmla="*/ 518538 h 1743267"/>
              <a:gd name="connsiteX112" fmla="*/ 2591191 w 3035698"/>
              <a:gd name="connsiteY112" fmla="*/ 564258 h 1743267"/>
              <a:gd name="connsiteX113" fmla="*/ 2583571 w 3035698"/>
              <a:gd name="connsiteY113" fmla="*/ 587118 h 1743267"/>
              <a:gd name="connsiteX114" fmla="*/ 2590701 w 3035698"/>
              <a:gd name="connsiteY114" fmla="*/ 632678 h 1743267"/>
              <a:gd name="connsiteX115" fmla="*/ 2646749 w 3035698"/>
              <a:gd name="connsiteY115" fmla="*/ 715355 h 1743267"/>
              <a:gd name="connsiteX116" fmla="*/ 2678952 w 3035698"/>
              <a:gd name="connsiteY116" fmla="*/ 804047 h 1743267"/>
              <a:gd name="connsiteX117" fmla="*/ 2772856 w 3035698"/>
              <a:gd name="connsiteY117" fmla="*/ 935192 h 1743267"/>
              <a:gd name="connsiteX118" fmla="*/ 2714839 w 3035698"/>
              <a:gd name="connsiteY118" fmla="*/ 922559 h 1743267"/>
              <a:gd name="connsiteX119" fmla="*/ 2776043 w 3035698"/>
              <a:gd name="connsiteY119" fmla="*/ 972990 h 1743267"/>
              <a:gd name="connsiteX120" fmla="*/ 2717291 w 3035698"/>
              <a:gd name="connsiteY120" fmla="*/ 1061986 h 1743267"/>
              <a:gd name="connsiteX121" fmla="*/ 2701562 w 3035698"/>
              <a:gd name="connsiteY121" fmla="*/ 1113059 h 1743267"/>
              <a:gd name="connsiteX122" fmla="*/ 2737945 w 3035698"/>
              <a:gd name="connsiteY122" fmla="*/ 1240794 h 1743267"/>
              <a:gd name="connsiteX123" fmla="*/ 2852785 w 3035698"/>
              <a:gd name="connsiteY123" fmla="*/ 1353983 h 1743267"/>
              <a:gd name="connsiteX124" fmla="*/ 3030230 w 3035698"/>
              <a:gd name="connsiteY124" fmla="*/ 1581371 h 1743267"/>
              <a:gd name="connsiteX125" fmla="*/ 2627568 w 3035698"/>
              <a:gd name="connsiteY125" fmla="*/ 1323671 h 1743267"/>
              <a:gd name="connsiteX126" fmla="*/ 2690251 w 3035698"/>
              <a:gd name="connsiteY126" fmla="*/ 1440558 h 1743267"/>
              <a:gd name="connsiteX127" fmla="*/ 2766451 w 3035698"/>
              <a:gd name="connsiteY127" fmla="*/ 1539618 h 1743267"/>
              <a:gd name="connsiteX128" fmla="*/ 2865511 w 3035698"/>
              <a:gd name="connsiteY128" fmla="*/ 1653918 h 1743267"/>
              <a:gd name="connsiteX129" fmla="*/ 2880751 w 3035698"/>
              <a:gd name="connsiteY129" fmla="*/ 1676778 h 1743267"/>
              <a:gd name="connsiteX130" fmla="*/ 2926471 w 3035698"/>
              <a:gd name="connsiteY130" fmla="*/ 1722498 h 1743267"/>
              <a:gd name="connsiteX131" fmla="*/ 2906865 w 3035698"/>
              <a:gd name="connsiteY131" fmla="*/ 1743007 h 1743267"/>
              <a:gd name="connsiteX132" fmla="*/ 1650583 w 3035698"/>
              <a:gd name="connsiteY132" fmla="*/ 1591707 h 1743267"/>
              <a:gd name="connsiteX0" fmla="*/ 1650870 w 3035985"/>
              <a:gd name="connsiteY0" fmla="*/ 1591707 h 1743267"/>
              <a:gd name="connsiteX1" fmla="*/ 1212258 w 3035985"/>
              <a:gd name="connsiteY1" fmla="*/ 1722498 h 1743267"/>
              <a:gd name="connsiteX2" fmla="*/ 294314 w 3035985"/>
              <a:gd name="connsiteY2" fmla="*/ 1537250 h 1743267"/>
              <a:gd name="connsiteX3" fmla="*/ 198798 w 3035985"/>
              <a:gd name="connsiteY3" fmla="*/ 1722498 h 1743267"/>
              <a:gd name="connsiteX4" fmla="*/ 39478 w 3035985"/>
              <a:gd name="connsiteY4" fmla="*/ 1522010 h 1743267"/>
              <a:gd name="connsiteX5" fmla="*/ 678 w 3035985"/>
              <a:gd name="connsiteY5" fmla="*/ 1699638 h 1743267"/>
              <a:gd name="connsiteX6" fmla="*/ 15918 w 3035985"/>
              <a:gd name="connsiteY6" fmla="*/ 1646298 h 1743267"/>
              <a:gd name="connsiteX7" fmla="*/ 46398 w 3035985"/>
              <a:gd name="connsiteY7" fmla="*/ 1600578 h 1743267"/>
              <a:gd name="connsiteX8" fmla="*/ 61638 w 3035985"/>
              <a:gd name="connsiteY8" fmla="*/ 1577718 h 1743267"/>
              <a:gd name="connsiteX9" fmla="*/ 69258 w 3035985"/>
              <a:gd name="connsiteY9" fmla="*/ 1554858 h 1743267"/>
              <a:gd name="connsiteX10" fmla="*/ 61638 w 3035985"/>
              <a:gd name="connsiteY10" fmla="*/ 1486278 h 1743267"/>
              <a:gd name="connsiteX11" fmla="*/ 69258 w 3035985"/>
              <a:gd name="connsiteY11" fmla="*/ 1455798 h 1743267"/>
              <a:gd name="connsiteX12" fmla="*/ 84498 w 3035985"/>
              <a:gd name="connsiteY12" fmla="*/ 1432938 h 1743267"/>
              <a:gd name="connsiteX13" fmla="*/ 99738 w 3035985"/>
              <a:gd name="connsiteY13" fmla="*/ 1356738 h 1743267"/>
              <a:gd name="connsiteX14" fmla="*/ 107358 w 3035985"/>
              <a:gd name="connsiteY14" fmla="*/ 1333878 h 1743267"/>
              <a:gd name="connsiteX15" fmla="*/ 122598 w 3035985"/>
              <a:gd name="connsiteY15" fmla="*/ 1311018 h 1743267"/>
              <a:gd name="connsiteX16" fmla="*/ 168318 w 3035985"/>
              <a:gd name="connsiteY16" fmla="*/ 1280538 h 1743267"/>
              <a:gd name="connsiteX17" fmla="*/ 221658 w 3035985"/>
              <a:gd name="connsiteY17" fmla="*/ 1272918 h 1743267"/>
              <a:gd name="connsiteX18" fmla="*/ 244518 w 3035985"/>
              <a:gd name="connsiteY18" fmla="*/ 1265298 h 1743267"/>
              <a:gd name="connsiteX19" fmla="*/ 290238 w 3035985"/>
              <a:gd name="connsiteY19" fmla="*/ 1227198 h 1743267"/>
              <a:gd name="connsiteX20" fmla="*/ 305478 w 3035985"/>
              <a:gd name="connsiteY20" fmla="*/ 1204338 h 1743267"/>
              <a:gd name="connsiteX21" fmla="*/ 328338 w 3035985"/>
              <a:gd name="connsiteY21" fmla="*/ 1181478 h 1743267"/>
              <a:gd name="connsiteX22" fmla="*/ 343578 w 3035985"/>
              <a:gd name="connsiteY22" fmla="*/ 1158618 h 1743267"/>
              <a:gd name="connsiteX23" fmla="*/ 389298 w 3035985"/>
              <a:gd name="connsiteY23" fmla="*/ 1135758 h 1743267"/>
              <a:gd name="connsiteX24" fmla="*/ 442638 w 3035985"/>
              <a:gd name="connsiteY24" fmla="*/ 1097658 h 1743267"/>
              <a:gd name="connsiteX25" fmla="*/ 450258 w 3035985"/>
              <a:gd name="connsiteY25" fmla="*/ 1074798 h 1743267"/>
              <a:gd name="connsiteX26" fmla="*/ 488358 w 3035985"/>
              <a:gd name="connsiteY26" fmla="*/ 1029078 h 1743267"/>
              <a:gd name="connsiteX27" fmla="*/ 503598 w 3035985"/>
              <a:gd name="connsiteY27" fmla="*/ 914778 h 1743267"/>
              <a:gd name="connsiteX28" fmla="*/ 511218 w 3035985"/>
              <a:gd name="connsiteY28" fmla="*/ 891918 h 1743267"/>
              <a:gd name="connsiteX29" fmla="*/ 549318 w 3035985"/>
              <a:gd name="connsiteY29" fmla="*/ 876678 h 1743267"/>
              <a:gd name="connsiteX30" fmla="*/ 602658 w 3035985"/>
              <a:gd name="connsiteY30" fmla="*/ 884298 h 1743267"/>
              <a:gd name="connsiteX31" fmla="*/ 617898 w 3035985"/>
              <a:gd name="connsiteY31" fmla="*/ 907158 h 1743267"/>
              <a:gd name="connsiteX32" fmla="*/ 620111 w 3035985"/>
              <a:gd name="connsiteY32" fmla="*/ 970885 h 1743267"/>
              <a:gd name="connsiteX33" fmla="*/ 653049 w 3035985"/>
              <a:gd name="connsiteY33" fmla="*/ 952416 h 1743267"/>
              <a:gd name="connsiteX34" fmla="*/ 679594 w 3035985"/>
              <a:gd name="connsiteY34" fmla="*/ 944135 h 1743267"/>
              <a:gd name="connsiteX35" fmla="*/ 694098 w 3035985"/>
              <a:gd name="connsiteY35" fmla="*/ 869058 h 1743267"/>
              <a:gd name="connsiteX36" fmla="*/ 687361 w 3035985"/>
              <a:gd name="connsiteY36" fmla="*/ 830747 h 1743267"/>
              <a:gd name="connsiteX37" fmla="*/ 752355 w 3035985"/>
              <a:gd name="connsiteY37" fmla="*/ 754777 h 1743267"/>
              <a:gd name="connsiteX38" fmla="*/ 747438 w 3035985"/>
              <a:gd name="connsiteY38" fmla="*/ 869058 h 1743267"/>
              <a:gd name="connsiteX39" fmla="*/ 775857 w 3035985"/>
              <a:gd name="connsiteY39" fmla="*/ 885211 h 1743267"/>
              <a:gd name="connsiteX40" fmla="*/ 808398 w 3035985"/>
              <a:gd name="connsiteY40" fmla="*/ 884298 h 1743267"/>
              <a:gd name="connsiteX41" fmla="*/ 831258 w 3035985"/>
              <a:gd name="connsiteY41" fmla="*/ 815718 h 1743267"/>
              <a:gd name="connsiteX42" fmla="*/ 854118 w 3035985"/>
              <a:gd name="connsiteY42" fmla="*/ 800478 h 1743267"/>
              <a:gd name="connsiteX43" fmla="*/ 832396 w 3035985"/>
              <a:gd name="connsiteY43" fmla="*/ 591498 h 1743267"/>
              <a:gd name="connsiteX44" fmla="*/ 854118 w 3035985"/>
              <a:gd name="connsiteY44" fmla="*/ 541398 h 1743267"/>
              <a:gd name="connsiteX45" fmla="*/ 876978 w 3035985"/>
              <a:gd name="connsiteY45" fmla="*/ 533778 h 1743267"/>
              <a:gd name="connsiteX46" fmla="*/ 915078 w 3035985"/>
              <a:gd name="connsiteY46" fmla="*/ 541398 h 1743267"/>
              <a:gd name="connsiteX47" fmla="*/ 907458 w 3035985"/>
              <a:gd name="connsiteY47" fmla="*/ 587118 h 1743267"/>
              <a:gd name="connsiteX48" fmla="*/ 909425 w 3035985"/>
              <a:gd name="connsiteY48" fmla="*/ 636568 h 1743267"/>
              <a:gd name="connsiteX49" fmla="*/ 906722 w 3035985"/>
              <a:gd name="connsiteY49" fmla="*/ 688284 h 1743267"/>
              <a:gd name="connsiteX50" fmla="*/ 899102 w 3035985"/>
              <a:gd name="connsiteY50" fmla="*/ 754116 h 1743267"/>
              <a:gd name="connsiteX51" fmla="*/ 879191 w 3035985"/>
              <a:gd name="connsiteY51" fmla="*/ 811988 h 1743267"/>
              <a:gd name="connsiteX52" fmla="*/ 891727 w 3035985"/>
              <a:gd name="connsiteY52" fmla="*/ 920954 h 1743267"/>
              <a:gd name="connsiteX53" fmla="*/ 930312 w 3035985"/>
              <a:gd name="connsiteY53" fmla="*/ 912672 h 1743267"/>
              <a:gd name="connsiteX54" fmla="*/ 937938 w 3035985"/>
              <a:gd name="connsiteY54" fmla="*/ 891918 h 1743267"/>
              <a:gd name="connsiteX55" fmla="*/ 930318 w 3035985"/>
              <a:gd name="connsiteY55" fmla="*/ 869058 h 1743267"/>
              <a:gd name="connsiteX56" fmla="*/ 977510 w 3035985"/>
              <a:gd name="connsiteY56" fmla="*/ 803405 h 1743267"/>
              <a:gd name="connsiteX57" fmla="*/ 1050271 w 3035985"/>
              <a:gd name="connsiteY57" fmla="*/ 839881 h 1743267"/>
              <a:gd name="connsiteX58" fmla="*/ 1096971 w 3035985"/>
              <a:gd name="connsiteY58" fmla="*/ 831298 h 1743267"/>
              <a:gd name="connsiteX59" fmla="*/ 1129419 w 3035985"/>
              <a:gd name="connsiteY59" fmla="*/ 805992 h 1743267"/>
              <a:gd name="connsiteX60" fmla="*/ 1143678 w 3035985"/>
              <a:gd name="connsiteY60" fmla="*/ 792858 h 1743267"/>
              <a:gd name="connsiteX61" fmla="*/ 1136058 w 3035985"/>
              <a:gd name="connsiteY61" fmla="*/ 731898 h 1743267"/>
              <a:gd name="connsiteX62" fmla="*/ 1108772 w 3035985"/>
              <a:gd name="connsiteY62" fmla="*/ 681966 h 1743267"/>
              <a:gd name="connsiteX63" fmla="*/ 1137218 w 3035985"/>
              <a:gd name="connsiteY63" fmla="*/ 511747 h 1743267"/>
              <a:gd name="connsiteX64" fmla="*/ 1158918 w 3035985"/>
              <a:gd name="connsiteY64" fmla="*/ 465557 h 1743267"/>
              <a:gd name="connsiteX65" fmla="*/ 1159653 w 3035985"/>
              <a:gd name="connsiteY65" fmla="*/ 630572 h 1743267"/>
              <a:gd name="connsiteX66" fmla="*/ 1197018 w 3035985"/>
              <a:gd name="connsiteY66" fmla="*/ 670938 h 1743267"/>
              <a:gd name="connsiteX67" fmla="*/ 1204638 w 3035985"/>
              <a:gd name="connsiteY67" fmla="*/ 685697 h 1743267"/>
              <a:gd name="connsiteX68" fmla="*/ 1239789 w 3035985"/>
              <a:gd name="connsiteY68" fmla="*/ 698992 h 1743267"/>
              <a:gd name="connsiteX69" fmla="*/ 1300259 w 3035985"/>
              <a:gd name="connsiteY69" fmla="*/ 692835 h 1743267"/>
              <a:gd name="connsiteX70" fmla="*/ 1235118 w 3035985"/>
              <a:gd name="connsiteY70" fmla="*/ 823338 h 1743267"/>
              <a:gd name="connsiteX71" fmla="*/ 1250298 w 3035985"/>
              <a:gd name="connsiteY71" fmla="*/ 824912 h 1743267"/>
              <a:gd name="connsiteX72" fmla="*/ 1277889 w 3035985"/>
              <a:gd name="connsiteY72" fmla="*/ 822215 h 1743267"/>
              <a:gd name="connsiteX73" fmla="*/ 1380634 w 3035985"/>
              <a:gd name="connsiteY73" fmla="*/ 846538 h 1743267"/>
              <a:gd name="connsiteX74" fmla="*/ 1425618 w 3035985"/>
              <a:gd name="connsiteY74" fmla="*/ 823338 h 1743267"/>
              <a:gd name="connsiteX75" fmla="*/ 1476499 w 3035985"/>
              <a:gd name="connsiteY75" fmla="*/ 719746 h 1743267"/>
              <a:gd name="connsiteX76" fmla="*/ 1517303 w 3035985"/>
              <a:gd name="connsiteY76" fmla="*/ 667709 h 1743267"/>
              <a:gd name="connsiteX77" fmla="*/ 1580477 w 3035985"/>
              <a:gd name="connsiteY77" fmla="*/ 664300 h 1743267"/>
              <a:gd name="connsiteX78" fmla="*/ 1641926 w 3035985"/>
              <a:gd name="connsiteY78" fmla="*/ 601877 h 1743267"/>
              <a:gd name="connsiteX79" fmla="*/ 1665741 w 3035985"/>
              <a:gd name="connsiteY79" fmla="*/ 365861 h 1743267"/>
              <a:gd name="connsiteX80" fmla="*/ 1633784 w 3035985"/>
              <a:gd name="connsiteY80" fmla="*/ 297782 h 1743267"/>
              <a:gd name="connsiteX81" fmla="*/ 1619803 w 3035985"/>
              <a:gd name="connsiteY81" fmla="*/ 256691 h 1743267"/>
              <a:gd name="connsiteX82" fmla="*/ 1594452 w 3035985"/>
              <a:gd name="connsiteY82" fmla="*/ 233594 h 1743267"/>
              <a:gd name="connsiteX83" fmla="*/ 1589323 w 3035985"/>
              <a:gd name="connsiteY83" fmla="*/ 164289 h 1743267"/>
              <a:gd name="connsiteX84" fmla="*/ 1608498 w 3035985"/>
              <a:gd name="connsiteY84" fmla="*/ 137538 h 1743267"/>
              <a:gd name="connsiteX85" fmla="*/ 1578018 w 3035985"/>
              <a:gd name="connsiteY85" fmla="*/ 84198 h 1743267"/>
              <a:gd name="connsiteX86" fmla="*/ 1585638 w 3035985"/>
              <a:gd name="connsiteY86" fmla="*/ 61338 h 1743267"/>
              <a:gd name="connsiteX87" fmla="*/ 1608498 w 3035985"/>
              <a:gd name="connsiteY87" fmla="*/ 68958 h 1743267"/>
              <a:gd name="connsiteX88" fmla="*/ 1563263 w 3035985"/>
              <a:gd name="connsiteY88" fmla="*/ 52916 h 1743267"/>
              <a:gd name="connsiteX89" fmla="*/ 1590795 w 3035985"/>
              <a:gd name="connsiteY89" fmla="*/ 14495 h 1743267"/>
              <a:gd name="connsiteX90" fmla="*/ 1654463 w 3035985"/>
              <a:gd name="connsiteY90" fmla="*/ 43171 h 1743267"/>
              <a:gd name="connsiteX91" fmla="*/ 1760898 w 3035985"/>
              <a:gd name="connsiteY91" fmla="*/ 378 h 1743267"/>
              <a:gd name="connsiteX92" fmla="*/ 1768518 w 3035985"/>
              <a:gd name="connsiteY92" fmla="*/ 23238 h 1743267"/>
              <a:gd name="connsiteX93" fmla="*/ 1791378 w 3035985"/>
              <a:gd name="connsiteY93" fmla="*/ 46098 h 1743267"/>
              <a:gd name="connsiteX94" fmla="*/ 1806618 w 3035985"/>
              <a:gd name="connsiteY94" fmla="*/ 68958 h 1743267"/>
              <a:gd name="connsiteX95" fmla="*/ 1829478 w 3035985"/>
              <a:gd name="connsiteY95" fmla="*/ 76578 h 1743267"/>
              <a:gd name="connsiteX96" fmla="*/ 1882818 w 3035985"/>
              <a:gd name="connsiteY96" fmla="*/ 99438 h 1743267"/>
              <a:gd name="connsiteX97" fmla="*/ 1905678 w 3035985"/>
              <a:gd name="connsiteY97" fmla="*/ 114678 h 1743267"/>
              <a:gd name="connsiteX98" fmla="*/ 1928538 w 3035985"/>
              <a:gd name="connsiteY98" fmla="*/ 122298 h 1743267"/>
              <a:gd name="connsiteX99" fmla="*/ 2233338 w 3035985"/>
              <a:gd name="connsiteY99" fmla="*/ 145158 h 1743267"/>
              <a:gd name="connsiteX100" fmla="*/ 2279058 w 3035985"/>
              <a:gd name="connsiteY100" fmla="*/ 183258 h 1743267"/>
              <a:gd name="connsiteX101" fmla="*/ 2301918 w 3035985"/>
              <a:gd name="connsiteY101" fmla="*/ 190878 h 1743267"/>
              <a:gd name="connsiteX102" fmla="*/ 2324778 w 3035985"/>
              <a:gd name="connsiteY102" fmla="*/ 213738 h 1743267"/>
              <a:gd name="connsiteX103" fmla="*/ 2332398 w 3035985"/>
              <a:gd name="connsiteY103" fmla="*/ 244218 h 1743267"/>
              <a:gd name="connsiteX104" fmla="*/ 2374679 w 3035985"/>
              <a:gd name="connsiteY104" fmla="*/ 270486 h 1743267"/>
              <a:gd name="connsiteX105" fmla="*/ 2416960 w 3035985"/>
              <a:gd name="connsiteY105" fmla="*/ 304697 h 1743267"/>
              <a:gd name="connsiteX106" fmla="*/ 2454837 w 3035985"/>
              <a:gd name="connsiteY106" fmla="*/ 332795 h 1743267"/>
              <a:gd name="connsiteX107" fmla="*/ 2486036 w 3035985"/>
              <a:gd name="connsiteY107" fmla="*/ 376024 h 1743267"/>
              <a:gd name="connsiteX108" fmla="*/ 2499799 w 3035985"/>
              <a:gd name="connsiteY108" fmla="*/ 450279 h 1743267"/>
              <a:gd name="connsiteX109" fmla="*/ 2524620 w 3035985"/>
              <a:gd name="connsiteY109" fmla="*/ 493572 h 1743267"/>
              <a:gd name="connsiteX110" fmla="*/ 2538138 w 3035985"/>
              <a:gd name="connsiteY110" fmla="*/ 510918 h 1743267"/>
              <a:gd name="connsiteX111" fmla="*/ 2560998 w 3035985"/>
              <a:gd name="connsiteY111" fmla="*/ 518538 h 1743267"/>
              <a:gd name="connsiteX112" fmla="*/ 2591478 w 3035985"/>
              <a:gd name="connsiteY112" fmla="*/ 564258 h 1743267"/>
              <a:gd name="connsiteX113" fmla="*/ 2583858 w 3035985"/>
              <a:gd name="connsiteY113" fmla="*/ 587118 h 1743267"/>
              <a:gd name="connsiteX114" fmla="*/ 2590988 w 3035985"/>
              <a:gd name="connsiteY114" fmla="*/ 632678 h 1743267"/>
              <a:gd name="connsiteX115" fmla="*/ 2647036 w 3035985"/>
              <a:gd name="connsiteY115" fmla="*/ 715355 h 1743267"/>
              <a:gd name="connsiteX116" fmla="*/ 2679239 w 3035985"/>
              <a:gd name="connsiteY116" fmla="*/ 804047 h 1743267"/>
              <a:gd name="connsiteX117" fmla="*/ 2773143 w 3035985"/>
              <a:gd name="connsiteY117" fmla="*/ 935192 h 1743267"/>
              <a:gd name="connsiteX118" fmla="*/ 2715126 w 3035985"/>
              <a:gd name="connsiteY118" fmla="*/ 922559 h 1743267"/>
              <a:gd name="connsiteX119" fmla="*/ 2776330 w 3035985"/>
              <a:gd name="connsiteY119" fmla="*/ 972990 h 1743267"/>
              <a:gd name="connsiteX120" fmla="*/ 2717578 w 3035985"/>
              <a:gd name="connsiteY120" fmla="*/ 1061986 h 1743267"/>
              <a:gd name="connsiteX121" fmla="*/ 2701849 w 3035985"/>
              <a:gd name="connsiteY121" fmla="*/ 1113059 h 1743267"/>
              <a:gd name="connsiteX122" fmla="*/ 2738232 w 3035985"/>
              <a:gd name="connsiteY122" fmla="*/ 1240794 h 1743267"/>
              <a:gd name="connsiteX123" fmla="*/ 2853072 w 3035985"/>
              <a:gd name="connsiteY123" fmla="*/ 1353983 h 1743267"/>
              <a:gd name="connsiteX124" fmla="*/ 3030517 w 3035985"/>
              <a:gd name="connsiteY124" fmla="*/ 1581371 h 1743267"/>
              <a:gd name="connsiteX125" fmla="*/ 2627855 w 3035985"/>
              <a:gd name="connsiteY125" fmla="*/ 1323671 h 1743267"/>
              <a:gd name="connsiteX126" fmla="*/ 2690538 w 3035985"/>
              <a:gd name="connsiteY126" fmla="*/ 1440558 h 1743267"/>
              <a:gd name="connsiteX127" fmla="*/ 2766738 w 3035985"/>
              <a:gd name="connsiteY127" fmla="*/ 1539618 h 1743267"/>
              <a:gd name="connsiteX128" fmla="*/ 2865798 w 3035985"/>
              <a:gd name="connsiteY128" fmla="*/ 1653918 h 1743267"/>
              <a:gd name="connsiteX129" fmla="*/ 2881038 w 3035985"/>
              <a:gd name="connsiteY129" fmla="*/ 1676778 h 1743267"/>
              <a:gd name="connsiteX130" fmla="*/ 2926758 w 3035985"/>
              <a:gd name="connsiteY130" fmla="*/ 1722498 h 1743267"/>
              <a:gd name="connsiteX131" fmla="*/ 2907152 w 3035985"/>
              <a:gd name="connsiteY131" fmla="*/ 1743007 h 1743267"/>
              <a:gd name="connsiteX132" fmla="*/ 1650870 w 3035985"/>
              <a:gd name="connsiteY132" fmla="*/ 1591707 h 1743267"/>
              <a:gd name="connsiteX0" fmla="*/ 1650870 w 3035985"/>
              <a:gd name="connsiteY0" fmla="*/ 1591707 h 1743267"/>
              <a:gd name="connsiteX1" fmla="*/ 1212258 w 3035985"/>
              <a:gd name="connsiteY1" fmla="*/ 1722498 h 1743267"/>
              <a:gd name="connsiteX2" fmla="*/ 294314 w 3035985"/>
              <a:gd name="connsiteY2" fmla="*/ 1537250 h 1743267"/>
              <a:gd name="connsiteX3" fmla="*/ 110163 w 3035985"/>
              <a:gd name="connsiteY3" fmla="*/ 1505083 h 1743267"/>
              <a:gd name="connsiteX4" fmla="*/ 39478 w 3035985"/>
              <a:gd name="connsiteY4" fmla="*/ 1522010 h 1743267"/>
              <a:gd name="connsiteX5" fmla="*/ 678 w 3035985"/>
              <a:gd name="connsiteY5" fmla="*/ 1699638 h 1743267"/>
              <a:gd name="connsiteX6" fmla="*/ 15918 w 3035985"/>
              <a:gd name="connsiteY6" fmla="*/ 1646298 h 1743267"/>
              <a:gd name="connsiteX7" fmla="*/ 46398 w 3035985"/>
              <a:gd name="connsiteY7" fmla="*/ 1600578 h 1743267"/>
              <a:gd name="connsiteX8" fmla="*/ 61638 w 3035985"/>
              <a:gd name="connsiteY8" fmla="*/ 1577718 h 1743267"/>
              <a:gd name="connsiteX9" fmla="*/ 69258 w 3035985"/>
              <a:gd name="connsiteY9" fmla="*/ 1554858 h 1743267"/>
              <a:gd name="connsiteX10" fmla="*/ 61638 w 3035985"/>
              <a:gd name="connsiteY10" fmla="*/ 1486278 h 1743267"/>
              <a:gd name="connsiteX11" fmla="*/ 69258 w 3035985"/>
              <a:gd name="connsiteY11" fmla="*/ 1455798 h 1743267"/>
              <a:gd name="connsiteX12" fmla="*/ 84498 w 3035985"/>
              <a:gd name="connsiteY12" fmla="*/ 1432938 h 1743267"/>
              <a:gd name="connsiteX13" fmla="*/ 99738 w 3035985"/>
              <a:gd name="connsiteY13" fmla="*/ 1356738 h 1743267"/>
              <a:gd name="connsiteX14" fmla="*/ 107358 w 3035985"/>
              <a:gd name="connsiteY14" fmla="*/ 1333878 h 1743267"/>
              <a:gd name="connsiteX15" fmla="*/ 122598 w 3035985"/>
              <a:gd name="connsiteY15" fmla="*/ 1311018 h 1743267"/>
              <a:gd name="connsiteX16" fmla="*/ 168318 w 3035985"/>
              <a:gd name="connsiteY16" fmla="*/ 1280538 h 1743267"/>
              <a:gd name="connsiteX17" fmla="*/ 221658 w 3035985"/>
              <a:gd name="connsiteY17" fmla="*/ 1272918 h 1743267"/>
              <a:gd name="connsiteX18" fmla="*/ 244518 w 3035985"/>
              <a:gd name="connsiteY18" fmla="*/ 1265298 h 1743267"/>
              <a:gd name="connsiteX19" fmla="*/ 290238 w 3035985"/>
              <a:gd name="connsiteY19" fmla="*/ 1227198 h 1743267"/>
              <a:gd name="connsiteX20" fmla="*/ 305478 w 3035985"/>
              <a:gd name="connsiteY20" fmla="*/ 1204338 h 1743267"/>
              <a:gd name="connsiteX21" fmla="*/ 328338 w 3035985"/>
              <a:gd name="connsiteY21" fmla="*/ 1181478 h 1743267"/>
              <a:gd name="connsiteX22" fmla="*/ 343578 w 3035985"/>
              <a:gd name="connsiteY22" fmla="*/ 1158618 h 1743267"/>
              <a:gd name="connsiteX23" fmla="*/ 389298 w 3035985"/>
              <a:gd name="connsiteY23" fmla="*/ 1135758 h 1743267"/>
              <a:gd name="connsiteX24" fmla="*/ 442638 w 3035985"/>
              <a:gd name="connsiteY24" fmla="*/ 1097658 h 1743267"/>
              <a:gd name="connsiteX25" fmla="*/ 450258 w 3035985"/>
              <a:gd name="connsiteY25" fmla="*/ 1074798 h 1743267"/>
              <a:gd name="connsiteX26" fmla="*/ 488358 w 3035985"/>
              <a:gd name="connsiteY26" fmla="*/ 1029078 h 1743267"/>
              <a:gd name="connsiteX27" fmla="*/ 503598 w 3035985"/>
              <a:gd name="connsiteY27" fmla="*/ 914778 h 1743267"/>
              <a:gd name="connsiteX28" fmla="*/ 511218 w 3035985"/>
              <a:gd name="connsiteY28" fmla="*/ 891918 h 1743267"/>
              <a:gd name="connsiteX29" fmla="*/ 549318 w 3035985"/>
              <a:gd name="connsiteY29" fmla="*/ 876678 h 1743267"/>
              <a:gd name="connsiteX30" fmla="*/ 602658 w 3035985"/>
              <a:gd name="connsiteY30" fmla="*/ 884298 h 1743267"/>
              <a:gd name="connsiteX31" fmla="*/ 617898 w 3035985"/>
              <a:gd name="connsiteY31" fmla="*/ 907158 h 1743267"/>
              <a:gd name="connsiteX32" fmla="*/ 620111 w 3035985"/>
              <a:gd name="connsiteY32" fmla="*/ 970885 h 1743267"/>
              <a:gd name="connsiteX33" fmla="*/ 653049 w 3035985"/>
              <a:gd name="connsiteY33" fmla="*/ 952416 h 1743267"/>
              <a:gd name="connsiteX34" fmla="*/ 679594 w 3035985"/>
              <a:gd name="connsiteY34" fmla="*/ 944135 h 1743267"/>
              <a:gd name="connsiteX35" fmla="*/ 694098 w 3035985"/>
              <a:gd name="connsiteY35" fmla="*/ 869058 h 1743267"/>
              <a:gd name="connsiteX36" fmla="*/ 687361 w 3035985"/>
              <a:gd name="connsiteY36" fmla="*/ 830747 h 1743267"/>
              <a:gd name="connsiteX37" fmla="*/ 752355 w 3035985"/>
              <a:gd name="connsiteY37" fmla="*/ 754777 h 1743267"/>
              <a:gd name="connsiteX38" fmla="*/ 747438 w 3035985"/>
              <a:gd name="connsiteY38" fmla="*/ 869058 h 1743267"/>
              <a:gd name="connsiteX39" fmla="*/ 775857 w 3035985"/>
              <a:gd name="connsiteY39" fmla="*/ 885211 h 1743267"/>
              <a:gd name="connsiteX40" fmla="*/ 808398 w 3035985"/>
              <a:gd name="connsiteY40" fmla="*/ 884298 h 1743267"/>
              <a:gd name="connsiteX41" fmla="*/ 831258 w 3035985"/>
              <a:gd name="connsiteY41" fmla="*/ 815718 h 1743267"/>
              <a:gd name="connsiteX42" fmla="*/ 854118 w 3035985"/>
              <a:gd name="connsiteY42" fmla="*/ 800478 h 1743267"/>
              <a:gd name="connsiteX43" fmla="*/ 832396 w 3035985"/>
              <a:gd name="connsiteY43" fmla="*/ 591498 h 1743267"/>
              <a:gd name="connsiteX44" fmla="*/ 854118 w 3035985"/>
              <a:gd name="connsiteY44" fmla="*/ 541398 h 1743267"/>
              <a:gd name="connsiteX45" fmla="*/ 876978 w 3035985"/>
              <a:gd name="connsiteY45" fmla="*/ 533778 h 1743267"/>
              <a:gd name="connsiteX46" fmla="*/ 915078 w 3035985"/>
              <a:gd name="connsiteY46" fmla="*/ 541398 h 1743267"/>
              <a:gd name="connsiteX47" fmla="*/ 907458 w 3035985"/>
              <a:gd name="connsiteY47" fmla="*/ 587118 h 1743267"/>
              <a:gd name="connsiteX48" fmla="*/ 909425 w 3035985"/>
              <a:gd name="connsiteY48" fmla="*/ 636568 h 1743267"/>
              <a:gd name="connsiteX49" fmla="*/ 906722 w 3035985"/>
              <a:gd name="connsiteY49" fmla="*/ 688284 h 1743267"/>
              <a:gd name="connsiteX50" fmla="*/ 899102 w 3035985"/>
              <a:gd name="connsiteY50" fmla="*/ 754116 h 1743267"/>
              <a:gd name="connsiteX51" fmla="*/ 879191 w 3035985"/>
              <a:gd name="connsiteY51" fmla="*/ 811988 h 1743267"/>
              <a:gd name="connsiteX52" fmla="*/ 891727 w 3035985"/>
              <a:gd name="connsiteY52" fmla="*/ 920954 h 1743267"/>
              <a:gd name="connsiteX53" fmla="*/ 930312 w 3035985"/>
              <a:gd name="connsiteY53" fmla="*/ 912672 h 1743267"/>
              <a:gd name="connsiteX54" fmla="*/ 937938 w 3035985"/>
              <a:gd name="connsiteY54" fmla="*/ 891918 h 1743267"/>
              <a:gd name="connsiteX55" fmla="*/ 930318 w 3035985"/>
              <a:gd name="connsiteY55" fmla="*/ 869058 h 1743267"/>
              <a:gd name="connsiteX56" fmla="*/ 977510 w 3035985"/>
              <a:gd name="connsiteY56" fmla="*/ 803405 h 1743267"/>
              <a:gd name="connsiteX57" fmla="*/ 1050271 w 3035985"/>
              <a:gd name="connsiteY57" fmla="*/ 839881 h 1743267"/>
              <a:gd name="connsiteX58" fmla="*/ 1096971 w 3035985"/>
              <a:gd name="connsiteY58" fmla="*/ 831298 h 1743267"/>
              <a:gd name="connsiteX59" fmla="*/ 1129419 w 3035985"/>
              <a:gd name="connsiteY59" fmla="*/ 805992 h 1743267"/>
              <a:gd name="connsiteX60" fmla="*/ 1143678 w 3035985"/>
              <a:gd name="connsiteY60" fmla="*/ 792858 h 1743267"/>
              <a:gd name="connsiteX61" fmla="*/ 1136058 w 3035985"/>
              <a:gd name="connsiteY61" fmla="*/ 731898 h 1743267"/>
              <a:gd name="connsiteX62" fmla="*/ 1108772 w 3035985"/>
              <a:gd name="connsiteY62" fmla="*/ 681966 h 1743267"/>
              <a:gd name="connsiteX63" fmla="*/ 1137218 w 3035985"/>
              <a:gd name="connsiteY63" fmla="*/ 511747 h 1743267"/>
              <a:gd name="connsiteX64" fmla="*/ 1158918 w 3035985"/>
              <a:gd name="connsiteY64" fmla="*/ 465557 h 1743267"/>
              <a:gd name="connsiteX65" fmla="*/ 1159653 w 3035985"/>
              <a:gd name="connsiteY65" fmla="*/ 630572 h 1743267"/>
              <a:gd name="connsiteX66" fmla="*/ 1197018 w 3035985"/>
              <a:gd name="connsiteY66" fmla="*/ 670938 h 1743267"/>
              <a:gd name="connsiteX67" fmla="*/ 1204638 w 3035985"/>
              <a:gd name="connsiteY67" fmla="*/ 685697 h 1743267"/>
              <a:gd name="connsiteX68" fmla="*/ 1239789 w 3035985"/>
              <a:gd name="connsiteY68" fmla="*/ 698992 h 1743267"/>
              <a:gd name="connsiteX69" fmla="*/ 1300259 w 3035985"/>
              <a:gd name="connsiteY69" fmla="*/ 692835 h 1743267"/>
              <a:gd name="connsiteX70" fmla="*/ 1235118 w 3035985"/>
              <a:gd name="connsiteY70" fmla="*/ 823338 h 1743267"/>
              <a:gd name="connsiteX71" fmla="*/ 1250298 w 3035985"/>
              <a:gd name="connsiteY71" fmla="*/ 824912 h 1743267"/>
              <a:gd name="connsiteX72" fmla="*/ 1277889 w 3035985"/>
              <a:gd name="connsiteY72" fmla="*/ 822215 h 1743267"/>
              <a:gd name="connsiteX73" fmla="*/ 1380634 w 3035985"/>
              <a:gd name="connsiteY73" fmla="*/ 846538 h 1743267"/>
              <a:gd name="connsiteX74" fmla="*/ 1425618 w 3035985"/>
              <a:gd name="connsiteY74" fmla="*/ 823338 h 1743267"/>
              <a:gd name="connsiteX75" fmla="*/ 1476499 w 3035985"/>
              <a:gd name="connsiteY75" fmla="*/ 719746 h 1743267"/>
              <a:gd name="connsiteX76" fmla="*/ 1517303 w 3035985"/>
              <a:gd name="connsiteY76" fmla="*/ 667709 h 1743267"/>
              <a:gd name="connsiteX77" fmla="*/ 1580477 w 3035985"/>
              <a:gd name="connsiteY77" fmla="*/ 664300 h 1743267"/>
              <a:gd name="connsiteX78" fmla="*/ 1641926 w 3035985"/>
              <a:gd name="connsiteY78" fmla="*/ 601877 h 1743267"/>
              <a:gd name="connsiteX79" fmla="*/ 1665741 w 3035985"/>
              <a:gd name="connsiteY79" fmla="*/ 365861 h 1743267"/>
              <a:gd name="connsiteX80" fmla="*/ 1633784 w 3035985"/>
              <a:gd name="connsiteY80" fmla="*/ 297782 h 1743267"/>
              <a:gd name="connsiteX81" fmla="*/ 1619803 w 3035985"/>
              <a:gd name="connsiteY81" fmla="*/ 256691 h 1743267"/>
              <a:gd name="connsiteX82" fmla="*/ 1594452 w 3035985"/>
              <a:gd name="connsiteY82" fmla="*/ 233594 h 1743267"/>
              <a:gd name="connsiteX83" fmla="*/ 1589323 w 3035985"/>
              <a:gd name="connsiteY83" fmla="*/ 164289 h 1743267"/>
              <a:gd name="connsiteX84" fmla="*/ 1608498 w 3035985"/>
              <a:gd name="connsiteY84" fmla="*/ 137538 h 1743267"/>
              <a:gd name="connsiteX85" fmla="*/ 1578018 w 3035985"/>
              <a:gd name="connsiteY85" fmla="*/ 84198 h 1743267"/>
              <a:gd name="connsiteX86" fmla="*/ 1585638 w 3035985"/>
              <a:gd name="connsiteY86" fmla="*/ 61338 h 1743267"/>
              <a:gd name="connsiteX87" fmla="*/ 1608498 w 3035985"/>
              <a:gd name="connsiteY87" fmla="*/ 68958 h 1743267"/>
              <a:gd name="connsiteX88" fmla="*/ 1563263 w 3035985"/>
              <a:gd name="connsiteY88" fmla="*/ 52916 h 1743267"/>
              <a:gd name="connsiteX89" fmla="*/ 1590795 w 3035985"/>
              <a:gd name="connsiteY89" fmla="*/ 14495 h 1743267"/>
              <a:gd name="connsiteX90" fmla="*/ 1654463 w 3035985"/>
              <a:gd name="connsiteY90" fmla="*/ 43171 h 1743267"/>
              <a:gd name="connsiteX91" fmla="*/ 1760898 w 3035985"/>
              <a:gd name="connsiteY91" fmla="*/ 378 h 1743267"/>
              <a:gd name="connsiteX92" fmla="*/ 1768518 w 3035985"/>
              <a:gd name="connsiteY92" fmla="*/ 23238 h 1743267"/>
              <a:gd name="connsiteX93" fmla="*/ 1791378 w 3035985"/>
              <a:gd name="connsiteY93" fmla="*/ 46098 h 1743267"/>
              <a:gd name="connsiteX94" fmla="*/ 1806618 w 3035985"/>
              <a:gd name="connsiteY94" fmla="*/ 68958 h 1743267"/>
              <a:gd name="connsiteX95" fmla="*/ 1829478 w 3035985"/>
              <a:gd name="connsiteY95" fmla="*/ 76578 h 1743267"/>
              <a:gd name="connsiteX96" fmla="*/ 1882818 w 3035985"/>
              <a:gd name="connsiteY96" fmla="*/ 99438 h 1743267"/>
              <a:gd name="connsiteX97" fmla="*/ 1905678 w 3035985"/>
              <a:gd name="connsiteY97" fmla="*/ 114678 h 1743267"/>
              <a:gd name="connsiteX98" fmla="*/ 1928538 w 3035985"/>
              <a:gd name="connsiteY98" fmla="*/ 122298 h 1743267"/>
              <a:gd name="connsiteX99" fmla="*/ 2233338 w 3035985"/>
              <a:gd name="connsiteY99" fmla="*/ 145158 h 1743267"/>
              <a:gd name="connsiteX100" fmla="*/ 2279058 w 3035985"/>
              <a:gd name="connsiteY100" fmla="*/ 183258 h 1743267"/>
              <a:gd name="connsiteX101" fmla="*/ 2301918 w 3035985"/>
              <a:gd name="connsiteY101" fmla="*/ 190878 h 1743267"/>
              <a:gd name="connsiteX102" fmla="*/ 2324778 w 3035985"/>
              <a:gd name="connsiteY102" fmla="*/ 213738 h 1743267"/>
              <a:gd name="connsiteX103" fmla="*/ 2332398 w 3035985"/>
              <a:gd name="connsiteY103" fmla="*/ 244218 h 1743267"/>
              <a:gd name="connsiteX104" fmla="*/ 2374679 w 3035985"/>
              <a:gd name="connsiteY104" fmla="*/ 270486 h 1743267"/>
              <a:gd name="connsiteX105" fmla="*/ 2416960 w 3035985"/>
              <a:gd name="connsiteY105" fmla="*/ 304697 h 1743267"/>
              <a:gd name="connsiteX106" fmla="*/ 2454837 w 3035985"/>
              <a:gd name="connsiteY106" fmla="*/ 332795 h 1743267"/>
              <a:gd name="connsiteX107" fmla="*/ 2486036 w 3035985"/>
              <a:gd name="connsiteY107" fmla="*/ 376024 h 1743267"/>
              <a:gd name="connsiteX108" fmla="*/ 2499799 w 3035985"/>
              <a:gd name="connsiteY108" fmla="*/ 450279 h 1743267"/>
              <a:gd name="connsiteX109" fmla="*/ 2524620 w 3035985"/>
              <a:gd name="connsiteY109" fmla="*/ 493572 h 1743267"/>
              <a:gd name="connsiteX110" fmla="*/ 2538138 w 3035985"/>
              <a:gd name="connsiteY110" fmla="*/ 510918 h 1743267"/>
              <a:gd name="connsiteX111" fmla="*/ 2560998 w 3035985"/>
              <a:gd name="connsiteY111" fmla="*/ 518538 h 1743267"/>
              <a:gd name="connsiteX112" fmla="*/ 2591478 w 3035985"/>
              <a:gd name="connsiteY112" fmla="*/ 564258 h 1743267"/>
              <a:gd name="connsiteX113" fmla="*/ 2583858 w 3035985"/>
              <a:gd name="connsiteY113" fmla="*/ 587118 h 1743267"/>
              <a:gd name="connsiteX114" fmla="*/ 2590988 w 3035985"/>
              <a:gd name="connsiteY114" fmla="*/ 632678 h 1743267"/>
              <a:gd name="connsiteX115" fmla="*/ 2647036 w 3035985"/>
              <a:gd name="connsiteY115" fmla="*/ 715355 h 1743267"/>
              <a:gd name="connsiteX116" fmla="*/ 2679239 w 3035985"/>
              <a:gd name="connsiteY116" fmla="*/ 804047 h 1743267"/>
              <a:gd name="connsiteX117" fmla="*/ 2773143 w 3035985"/>
              <a:gd name="connsiteY117" fmla="*/ 935192 h 1743267"/>
              <a:gd name="connsiteX118" fmla="*/ 2715126 w 3035985"/>
              <a:gd name="connsiteY118" fmla="*/ 922559 h 1743267"/>
              <a:gd name="connsiteX119" fmla="*/ 2776330 w 3035985"/>
              <a:gd name="connsiteY119" fmla="*/ 972990 h 1743267"/>
              <a:gd name="connsiteX120" fmla="*/ 2717578 w 3035985"/>
              <a:gd name="connsiteY120" fmla="*/ 1061986 h 1743267"/>
              <a:gd name="connsiteX121" fmla="*/ 2701849 w 3035985"/>
              <a:gd name="connsiteY121" fmla="*/ 1113059 h 1743267"/>
              <a:gd name="connsiteX122" fmla="*/ 2738232 w 3035985"/>
              <a:gd name="connsiteY122" fmla="*/ 1240794 h 1743267"/>
              <a:gd name="connsiteX123" fmla="*/ 2853072 w 3035985"/>
              <a:gd name="connsiteY123" fmla="*/ 1353983 h 1743267"/>
              <a:gd name="connsiteX124" fmla="*/ 3030517 w 3035985"/>
              <a:gd name="connsiteY124" fmla="*/ 1581371 h 1743267"/>
              <a:gd name="connsiteX125" fmla="*/ 2627855 w 3035985"/>
              <a:gd name="connsiteY125" fmla="*/ 1323671 h 1743267"/>
              <a:gd name="connsiteX126" fmla="*/ 2690538 w 3035985"/>
              <a:gd name="connsiteY126" fmla="*/ 1440558 h 1743267"/>
              <a:gd name="connsiteX127" fmla="*/ 2766738 w 3035985"/>
              <a:gd name="connsiteY127" fmla="*/ 1539618 h 1743267"/>
              <a:gd name="connsiteX128" fmla="*/ 2865798 w 3035985"/>
              <a:gd name="connsiteY128" fmla="*/ 1653918 h 1743267"/>
              <a:gd name="connsiteX129" fmla="*/ 2881038 w 3035985"/>
              <a:gd name="connsiteY129" fmla="*/ 1676778 h 1743267"/>
              <a:gd name="connsiteX130" fmla="*/ 2926758 w 3035985"/>
              <a:gd name="connsiteY130" fmla="*/ 1722498 h 1743267"/>
              <a:gd name="connsiteX131" fmla="*/ 2907152 w 3035985"/>
              <a:gd name="connsiteY131" fmla="*/ 1743007 h 1743267"/>
              <a:gd name="connsiteX132" fmla="*/ 1650870 w 3035985"/>
              <a:gd name="connsiteY132" fmla="*/ 1591707 h 1743267"/>
              <a:gd name="connsiteX0" fmla="*/ 1635585 w 3020700"/>
              <a:gd name="connsiteY0" fmla="*/ 1591707 h 1743267"/>
              <a:gd name="connsiteX1" fmla="*/ 1196973 w 3020700"/>
              <a:gd name="connsiteY1" fmla="*/ 1722498 h 1743267"/>
              <a:gd name="connsiteX2" fmla="*/ 279029 w 3020700"/>
              <a:gd name="connsiteY2" fmla="*/ 1537250 h 1743267"/>
              <a:gd name="connsiteX3" fmla="*/ 94878 w 3020700"/>
              <a:gd name="connsiteY3" fmla="*/ 1505083 h 1743267"/>
              <a:gd name="connsiteX4" fmla="*/ 24193 w 3020700"/>
              <a:gd name="connsiteY4" fmla="*/ 1522010 h 1743267"/>
              <a:gd name="connsiteX5" fmla="*/ 60734 w 3020700"/>
              <a:gd name="connsiteY5" fmla="*/ 1503263 h 1743267"/>
              <a:gd name="connsiteX6" fmla="*/ 633 w 3020700"/>
              <a:gd name="connsiteY6" fmla="*/ 1646298 h 1743267"/>
              <a:gd name="connsiteX7" fmla="*/ 31113 w 3020700"/>
              <a:gd name="connsiteY7" fmla="*/ 1600578 h 1743267"/>
              <a:gd name="connsiteX8" fmla="*/ 46353 w 3020700"/>
              <a:gd name="connsiteY8" fmla="*/ 1577718 h 1743267"/>
              <a:gd name="connsiteX9" fmla="*/ 53973 w 3020700"/>
              <a:gd name="connsiteY9" fmla="*/ 1554858 h 1743267"/>
              <a:gd name="connsiteX10" fmla="*/ 46353 w 3020700"/>
              <a:gd name="connsiteY10" fmla="*/ 1486278 h 1743267"/>
              <a:gd name="connsiteX11" fmla="*/ 53973 w 3020700"/>
              <a:gd name="connsiteY11" fmla="*/ 1455798 h 1743267"/>
              <a:gd name="connsiteX12" fmla="*/ 69213 w 3020700"/>
              <a:gd name="connsiteY12" fmla="*/ 1432938 h 1743267"/>
              <a:gd name="connsiteX13" fmla="*/ 84453 w 3020700"/>
              <a:gd name="connsiteY13" fmla="*/ 1356738 h 1743267"/>
              <a:gd name="connsiteX14" fmla="*/ 92073 w 3020700"/>
              <a:gd name="connsiteY14" fmla="*/ 1333878 h 1743267"/>
              <a:gd name="connsiteX15" fmla="*/ 107313 w 3020700"/>
              <a:gd name="connsiteY15" fmla="*/ 1311018 h 1743267"/>
              <a:gd name="connsiteX16" fmla="*/ 153033 w 3020700"/>
              <a:gd name="connsiteY16" fmla="*/ 1280538 h 1743267"/>
              <a:gd name="connsiteX17" fmla="*/ 206373 w 3020700"/>
              <a:gd name="connsiteY17" fmla="*/ 1272918 h 1743267"/>
              <a:gd name="connsiteX18" fmla="*/ 229233 w 3020700"/>
              <a:gd name="connsiteY18" fmla="*/ 1265298 h 1743267"/>
              <a:gd name="connsiteX19" fmla="*/ 274953 w 3020700"/>
              <a:gd name="connsiteY19" fmla="*/ 1227198 h 1743267"/>
              <a:gd name="connsiteX20" fmla="*/ 290193 w 3020700"/>
              <a:gd name="connsiteY20" fmla="*/ 1204338 h 1743267"/>
              <a:gd name="connsiteX21" fmla="*/ 313053 w 3020700"/>
              <a:gd name="connsiteY21" fmla="*/ 1181478 h 1743267"/>
              <a:gd name="connsiteX22" fmla="*/ 328293 w 3020700"/>
              <a:gd name="connsiteY22" fmla="*/ 1158618 h 1743267"/>
              <a:gd name="connsiteX23" fmla="*/ 374013 w 3020700"/>
              <a:gd name="connsiteY23" fmla="*/ 1135758 h 1743267"/>
              <a:gd name="connsiteX24" fmla="*/ 427353 w 3020700"/>
              <a:gd name="connsiteY24" fmla="*/ 1097658 h 1743267"/>
              <a:gd name="connsiteX25" fmla="*/ 434973 w 3020700"/>
              <a:gd name="connsiteY25" fmla="*/ 1074798 h 1743267"/>
              <a:gd name="connsiteX26" fmla="*/ 473073 w 3020700"/>
              <a:gd name="connsiteY26" fmla="*/ 1029078 h 1743267"/>
              <a:gd name="connsiteX27" fmla="*/ 488313 w 3020700"/>
              <a:gd name="connsiteY27" fmla="*/ 914778 h 1743267"/>
              <a:gd name="connsiteX28" fmla="*/ 495933 w 3020700"/>
              <a:gd name="connsiteY28" fmla="*/ 891918 h 1743267"/>
              <a:gd name="connsiteX29" fmla="*/ 534033 w 3020700"/>
              <a:gd name="connsiteY29" fmla="*/ 876678 h 1743267"/>
              <a:gd name="connsiteX30" fmla="*/ 587373 w 3020700"/>
              <a:gd name="connsiteY30" fmla="*/ 884298 h 1743267"/>
              <a:gd name="connsiteX31" fmla="*/ 602613 w 3020700"/>
              <a:gd name="connsiteY31" fmla="*/ 907158 h 1743267"/>
              <a:gd name="connsiteX32" fmla="*/ 604826 w 3020700"/>
              <a:gd name="connsiteY32" fmla="*/ 970885 h 1743267"/>
              <a:gd name="connsiteX33" fmla="*/ 637764 w 3020700"/>
              <a:gd name="connsiteY33" fmla="*/ 952416 h 1743267"/>
              <a:gd name="connsiteX34" fmla="*/ 664309 w 3020700"/>
              <a:gd name="connsiteY34" fmla="*/ 944135 h 1743267"/>
              <a:gd name="connsiteX35" fmla="*/ 678813 w 3020700"/>
              <a:gd name="connsiteY35" fmla="*/ 869058 h 1743267"/>
              <a:gd name="connsiteX36" fmla="*/ 672076 w 3020700"/>
              <a:gd name="connsiteY36" fmla="*/ 830747 h 1743267"/>
              <a:gd name="connsiteX37" fmla="*/ 737070 w 3020700"/>
              <a:gd name="connsiteY37" fmla="*/ 754777 h 1743267"/>
              <a:gd name="connsiteX38" fmla="*/ 732153 w 3020700"/>
              <a:gd name="connsiteY38" fmla="*/ 869058 h 1743267"/>
              <a:gd name="connsiteX39" fmla="*/ 760572 w 3020700"/>
              <a:gd name="connsiteY39" fmla="*/ 885211 h 1743267"/>
              <a:gd name="connsiteX40" fmla="*/ 793113 w 3020700"/>
              <a:gd name="connsiteY40" fmla="*/ 884298 h 1743267"/>
              <a:gd name="connsiteX41" fmla="*/ 815973 w 3020700"/>
              <a:gd name="connsiteY41" fmla="*/ 815718 h 1743267"/>
              <a:gd name="connsiteX42" fmla="*/ 838833 w 3020700"/>
              <a:gd name="connsiteY42" fmla="*/ 800478 h 1743267"/>
              <a:gd name="connsiteX43" fmla="*/ 817111 w 3020700"/>
              <a:gd name="connsiteY43" fmla="*/ 591498 h 1743267"/>
              <a:gd name="connsiteX44" fmla="*/ 838833 w 3020700"/>
              <a:gd name="connsiteY44" fmla="*/ 541398 h 1743267"/>
              <a:gd name="connsiteX45" fmla="*/ 861693 w 3020700"/>
              <a:gd name="connsiteY45" fmla="*/ 533778 h 1743267"/>
              <a:gd name="connsiteX46" fmla="*/ 899793 w 3020700"/>
              <a:gd name="connsiteY46" fmla="*/ 541398 h 1743267"/>
              <a:gd name="connsiteX47" fmla="*/ 892173 w 3020700"/>
              <a:gd name="connsiteY47" fmla="*/ 587118 h 1743267"/>
              <a:gd name="connsiteX48" fmla="*/ 894140 w 3020700"/>
              <a:gd name="connsiteY48" fmla="*/ 636568 h 1743267"/>
              <a:gd name="connsiteX49" fmla="*/ 891437 w 3020700"/>
              <a:gd name="connsiteY49" fmla="*/ 688284 h 1743267"/>
              <a:gd name="connsiteX50" fmla="*/ 883817 w 3020700"/>
              <a:gd name="connsiteY50" fmla="*/ 754116 h 1743267"/>
              <a:gd name="connsiteX51" fmla="*/ 863906 w 3020700"/>
              <a:gd name="connsiteY51" fmla="*/ 811988 h 1743267"/>
              <a:gd name="connsiteX52" fmla="*/ 876442 w 3020700"/>
              <a:gd name="connsiteY52" fmla="*/ 920954 h 1743267"/>
              <a:gd name="connsiteX53" fmla="*/ 915027 w 3020700"/>
              <a:gd name="connsiteY53" fmla="*/ 912672 h 1743267"/>
              <a:gd name="connsiteX54" fmla="*/ 922653 w 3020700"/>
              <a:gd name="connsiteY54" fmla="*/ 891918 h 1743267"/>
              <a:gd name="connsiteX55" fmla="*/ 915033 w 3020700"/>
              <a:gd name="connsiteY55" fmla="*/ 869058 h 1743267"/>
              <a:gd name="connsiteX56" fmla="*/ 962225 w 3020700"/>
              <a:gd name="connsiteY56" fmla="*/ 803405 h 1743267"/>
              <a:gd name="connsiteX57" fmla="*/ 1034986 w 3020700"/>
              <a:gd name="connsiteY57" fmla="*/ 839881 h 1743267"/>
              <a:gd name="connsiteX58" fmla="*/ 1081686 w 3020700"/>
              <a:gd name="connsiteY58" fmla="*/ 831298 h 1743267"/>
              <a:gd name="connsiteX59" fmla="*/ 1114134 w 3020700"/>
              <a:gd name="connsiteY59" fmla="*/ 805992 h 1743267"/>
              <a:gd name="connsiteX60" fmla="*/ 1128393 w 3020700"/>
              <a:gd name="connsiteY60" fmla="*/ 792858 h 1743267"/>
              <a:gd name="connsiteX61" fmla="*/ 1120773 w 3020700"/>
              <a:gd name="connsiteY61" fmla="*/ 731898 h 1743267"/>
              <a:gd name="connsiteX62" fmla="*/ 1093487 w 3020700"/>
              <a:gd name="connsiteY62" fmla="*/ 681966 h 1743267"/>
              <a:gd name="connsiteX63" fmla="*/ 1121933 w 3020700"/>
              <a:gd name="connsiteY63" fmla="*/ 511747 h 1743267"/>
              <a:gd name="connsiteX64" fmla="*/ 1143633 w 3020700"/>
              <a:gd name="connsiteY64" fmla="*/ 465557 h 1743267"/>
              <a:gd name="connsiteX65" fmla="*/ 1144368 w 3020700"/>
              <a:gd name="connsiteY65" fmla="*/ 630572 h 1743267"/>
              <a:gd name="connsiteX66" fmla="*/ 1181733 w 3020700"/>
              <a:gd name="connsiteY66" fmla="*/ 670938 h 1743267"/>
              <a:gd name="connsiteX67" fmla="*/ 1189353 w 3020700"/>
              <a:gd name="connsiteY67" fmla="*/ 685697 h 1743267"/>
              <a:gd name="connsiteX68" fmla="*/ 1224504 w 3020700"/>
              <a:gd name="connsiteY68" fmla="*/ 698992 h 1743267"/>
              <a:gd name="connsiteX69" fmla="*/ 1284974 w 3020700"/>
              <a:gd name="connsiteY69" fmla="*/ 692835 h 1743267"/>
              <a:gd name="connsiteX70" fmla="*/ 1219833 w 3020700"/>
              <a:gd name="connsiteY70" fmla="*/ 823338 h 1743267"/>
              <a:gd name="connsiteX71" fmla="*/ 1235013 w 3020700"/>
              <a:gd name="connsiteY71" fmla="*/ 824912 h 1743267"/>
              <a:gd name="connsiteX72" fmla="*/ 1262604 w 3020700"/>
              <a:gd name="connsiteY72" fmla="*/ 822215 h 1743267"/>
              <a:gd name="connsiteX73" fmla="*/ 1365349 w 3020700"/>
              <a:gd name="connsiteY73" fmla="*/ 846538 h 1743267"/>
              <a:gd name="connsiteX74" fmla="*/ 1410333 w 3020700"/>
              <a:gd name="connsiteY74" fmla="*/ 823338 h 1743267"/>
              <a:gd name="connsiteX75" fmla="*/ 1461214 w 3020700"/>
              <a:gd name="connsiteY75" fmla="*/ 719746 h 1743267"/>
              <a:gd name="connsiteX76" fmla="*/ 1502018 w 3020700"/>
              <a:gd name="connsiteY76" fmla="*/ 667709 h 1743267"/>
              <a:gd name="connsiteX77" fmla="*/ 1565192 w 3020700"/>
              <a:gd name="connsiteY77" fmla="*/ 664300 h 1743267"/>
              <a:gd name="connsiteX78" fmla="*/ 1626641 w 3020700"/>
              <a:gd name="connsiteY78" fmla="*/ 601877 h 1743267"/>
              <a:gd name="connsiteX79" fmla="*/ 1650456 w 3020700"/>
              <a:gd name="connsiteY79" fmla="*/ 365861 h 1743267"/>
              <a:gd name="connsiteX80" fmla="*/ 1618499 w 3020700"/>
              <a:gd name="connsiteY80" fmla="*/ 297782 h 1743267"/>
              <a:gd name="connsiteX81" fmla="*/ 1604518 w 3020700"/>
              <a:gd name="connsiteY81" fmla="*/ 256691 h 1743267"/>
              <a:gd name="connsiteX82" fmla="*/ 1579167 w 3020700"/>
              <a:gd name="connsiteY82" fmla="*/ 233594 h 1743267"/>
              <a:gd name="connsiteX83" fmla="*/ 1574038 w 3020700"/>
              <a:gd name="connsiteY83" fmla="*/ 164289 h 1743267"/>
              <a:gd name="connsiteX84" fmla="*/ 1593213 w 3020700"/>
              <a:gd name="connsiteY84" fmla="*/ 137538 h 1743267"/>
              <a:gd name="connsiteX85" fmla="*/ 1562733 w 3020700"/>
              <a:gd name="connsiteY85" fmla="*/ 84198 h 1743267"/>
              <a:gd name="connsiteX86" fmla="*/ 1570353 w 3020700"/>
              <a:gd name="connsiteY86" fmla="*/ 61338 h 1743267"/>
              <a:gd name="connsiteX87" fmla="*/ 1593213 w 3020700"/>
              <a:gd name="connsiteY87" fmla="*/ 68958 h 1743267"/>
              <a:gd name="connsiteX88" fmla="*/ 1547978 w 3020700"/>
              <a:gd name="connsiteY88" fmla="*/ 52916 h 1743267"/>
              <a:gd name="connsiteX89" fmla="*/ 1575510 w 3020700"/>
              <a:gd name="connsiteY89" fmla="*/ 14495 h 1743267"/>
              <a:gd name="connsiteX90" fmla="*/ 1639178 w 3020700"/>
              <a:gd name="connsiteY90" fmla="*/ 43171 h 1743267"/>
              <a:gd name="connsiteX91" fmla="*/ 1745613 w 3020700"/>
              <a:gd name="connsiteY91" fmla="*/ 378 h 1743267"/>
              <a:gd name="connsiteX92" fmla="*/ 1753233 w 3020700"/>
              <a:gd name="connsiteY92" fmla="*/ 23238 h 1743267"/>
              <a:gd name="connsiteX93" fmla="*/ 1776093 w 3020700"/>
              <a:gd name="connsiteY93" fmla="*/ 46098 h 1743267"/>
              <a:gd name="connsiteX94" fmla="*/ 1791333 w 3020700"/>
              <a:gd name="connsiteY94" fmla="*/ 68958 h 1743267"/>
              <a:gd name="connsiteX95" fmla="*/ 1814193 w 3020700"/>
              <a:gd name="connsiteY95" fmla="*/ 76578 h 1743267"/>
              <a:gd name="connsiteX96" fmla="*/ 1867533 w 3020700"/>
              <a:gd name="connsiteY96" fmla="*/ 99438 h 1743267"/>
              <a:gd name="connsiteX97" fmla="*/ 1890393 w 3020700"/>
              <a:gd name="connsiteY97" fmla="*/ 114678 h 1743267"/>
              <a:gd name="connsiteX98" fmla="*/ 1913253 w 3020700"/>
              <a:gd name="connsiteY98" fmla="*/ 122298 h 1743267"/>
              <a:gd name="connsiteX99" fmla="*/ 2218053 w 3020700"/>
              <a:gd name="connsiteY99" fmla="*/ 145158 h 1743267"/>
              <a:gd name="connsiteX100" fmla="*/ 2263773 w 3020700"/>
              <a:gd name="connsiteY100" fmla="*/ 183258 h 1743267"/>
              <a:gd name="connsiteX101" fmla="*/ 2286633 w 3020700"/>
              <a:gd name="connsiteY101" fmla="*/ 190878 h 1743267"/>
              <a:gd name="connsiteX102" fmla="*/ 2309493 w 3020700"/>
              <a:gd name="connsiteY102" fmla="*/ 213738 h 1743267"/>
              <a:gd name="connsiteX103" fmla="*/ 2317113 w 3020700"/>
              <a:gd name="connsiteY103" fmla="*/ 244218 h 1743267"/>
              <a:gd name="connsiteX104" fmla="*/ 2359394 w 3020700"/>
              <a:gd name="connsiteY104" fmla="*/ 270486 h 1743267"/>
              <a:gd name="connsiteX105" fmla="*/ 2401675 w 3020700"/>
              <a:gd name="connsiteY105" fmla="*/ 304697 h 1743267"/>
              <a:gd name="connsiteX106" fmla="*/ 2439552 w 3020700"/>
              <a:gd name="connsiteY106" fmla="*/ 332795 h 1743267"/>
              <a:gd name="connsiteX107" fmla="*/ 2470751 w 3020700"/>
              <a:gd name="connsiteY107" fmla="*/ 376024 h 1743267"/>
              <a:gd name="connsiteX108" fmla="*/ 2484514 w 3020700"/>
              <a:gd name="connsiteY108" fmla="*/ 450279 h 1743267"/>
              <a:gd name="connsiteX109" fmla="*/ 2509335 w 3020700"/>
              <a:gd name="connsiteY109" fmla="*/ 493572 h 1743267"/>
              <a:gd name="connsiteX110" fmla="*/ 2522853 w 3020700"/>
              <a:gd name="connsiteY110" fmla="*/ 510918 h 1743267"/>
              <a:gd name="connsiteX111" fmla="*/ 2545713 w 3020700"/>
              <a:gd name="connsiteY111" fmla="*/ 518538 h 1743267"/>
              <a:gd name="connsiteX112" fmla="*/ 2576193 w 3020700"/>
              <a:gd name="connsiteY112" fmla="*/ 564258 h 1743267"/>
              <a:gd name="connsiteX113" fmla="*/ 2568573 w 3020700"/>
              <a:gd name="connsiteY113" fmla="*/ 587118 h 1743267"/>
              <a:gd name="connsiteX114" fmla="*/ 2575703 w 3020700"/>
              <a:gd name="connsiteY114" fmla="*/ 632678 h 1743267"/>
              <a:gd name="connsiteX115" fmla="*/ 2631751 w 3020700"/>
              <a:gd name="connsiteY115" fmla="*/ 715355 h 1743267"/>
              <a:gd name="connsiteX116" fmla="*/ 2663954 w 3020700"/>
              <a:gd name="connsiteY116" fmla="*/ 804047 h 1743267"/>
              <a:gd name="connsiteX117" fmla="*/ 2757858 w 3020700"/>
              <a:gd name="connsiteY117" fmla="*/ 935192 h 1743267"/>
              <a:gd name="connsiteX118" fmla="*/ 2699841 w 3020700"/>
              <a:gd name="connsiteY118" fmla="*/ 922559 h 1743267"/>
              <a:gd name="connsiteX119" fmla="*/ 2761045 w 3020700"/>
              <a:gd name="connsiteY119" fmla="*/ 972990 h 1743267"/>
              <a:gd name="connsiteX120" fmla="*/ 2702293 w 3020700"/>
              <a:gd name="connsiteY120" fmla="*/ 1061986 h 1743267"/>
              <a:gd name="connsiteX121" fmla="*/ 2686564 w 3020700"/>
              <a:gd name="connsiteY121" fmla="*/ 1113059 h 1743267"/>
              <a:gd name="connsiteX122" fmla="*/ 2722947 w 3020700"/>
              <a:gd name="connsiteY122" fmla="*/ 1240794 h 1743267"/>
              <a:gd name="connsiteX123" fmla="*/ 2837787 w 3020700"/>
              <a:gd name="connsiteY123" fmla="*/ 1353983 h 1743267"/>
              <a:gd name="connsiteX124" fmla="*/ 3015232 w 3020700"/>
              <a:gd name="connsiteY124" fmla="*/ 1581371 h 1743267"/>
              <a:gd name="connsiteX125" fmla="*/ 2612570 w 3020700"/>
              <a:gd name="connsiteY125" fmla="*/ 1323671 h 1743267"/>
              <a:gd name="connsiteX126" fmla="*/ 2675253 w 3020700"/>
              <a:gd name="connsiteY126" fmla="*/ 1440558 h 1743267"/>
              <a:gd name="connsiteX127" fmla="*/ 2751453 w 3020700"/>
              <a:gd name="connsiteY127" fmla="*/ 1539618 h 1743267"/>
              <a:gd name="connsiteX128" fmla="*/ 2850513 w 3020700"/>
              <a:gd name="connsiteY128" fmla="*/ 1653918 h 1743267"/>
              <a:gd name="connsiteX129" fmla="*/ 2865753 w 3020700"/>
              <a:gd name="connsiteY129" fmla="*/ 1676778 h 1743267"/>
              <a:gd name="connsiteX130" fmla="*/ 2911473 w 3020700"/>
              <a:gd name="connsiteY130" fmla="*/ 1722498 h 1743267"/>
              <a:gd name="connsiteX131" fmla="*/ 2891867 w 3020700"/>
              <a:gd name="connsiteY131" fmla="*/ 1743007 h 1743267"/>
              <a:gd name="connsiteX132" fmla="*/ 1635585 w 3020700"/>
              <a:gd name="connsiteY132" fmla="*/ 1591707 h 1743267"/>
              <a:gd name="connsiteX0" fmla="*/ 1616291 w 3001406"/>
              <a:gd name="connsiteY0" fmla="*/ 1591707 h 1743267"/>
              <a:gd name="connsiteX1" fmla="*/ 1177679 w 3001406"/>
              <a:gd name="connsiteY1" fmla="*/ 1722498 h 1743267"/>
              <a:gd name="connsiteX2" fmla="*/ 259735 w 3001406"/>
              <a:gd name="connsiteY2" fmla="*/ 1537250 h 1743267"/>
              <a:gd name="connsiteX3" fmla="*/ 75584 w 3001406"/>
              <a:gd name="connsiteY3" fmla="*/ 1505083 h 1743267"/>
              <a:gd name="connsiteX4" fmla="*/ 4899 w 3001406"/>
              <a:gd name="connsiteY4" fmla="*/ 1522010 h 1743267"/>
              <a:gd name="connsiteX5" fmla="*/ 41440 w 3001406"/>
              <a:gd name="connsiteY5" fmla="*/ 1503263 h 1743267"/>
              <a:gd name="connsiteX6" fmla="*/ 52248 w 3001406"/>
              <a:gd name="connsiteY6" fmla="*/ 1449923 h 1743267"/>
              <a:gd name="connsiteX7" fmla="*/ 11819 w 3001406"/>
              <a:gd name="connsiteY7" fmla="*/ 1600578 h 1743267"/>
              <a:gd name="connsiteX8" fmla="*/ 27059 w 3001406"/>
              <a:gd name="connsiteY8" fmla="*/ 1577718 h 1743267"/>
              <a:gd name="connsiteX9" fmla="*/ 34679 w 3001406"/>
              <a:gd name="connsiteY9" fmla="*/ 1554858 h 1743267"/>
              <a:gd name="connsiteX10" fmla="*/ 27059 w 3001406"/>
              <a:gd name="connsiteY10" fmla="*/ 1486278 h 1743267"/>
              <a:gd name="connsiteX11" fmla="*/ 34679 w 3001406"/>
              <a:gd name="connsiteY11" fmla="*/ 1455798 h 1743267"/>
              <a:gd name="connsiteX12" fmla="*/ 49919 w 3001406"/>
              <a:gd name="connsiteY12" fmla="*/ 1432938 h 1743267"/>
              <a:gd name="connsiteX13" fmla="*/ 65159 w 3001406"/>
              <a:gd name="connsiteY13" fmla="*/ 1356738 h 1743267"/>
              <a:gd name="connsiteX14" fmla="*/ 72779 w 3001406"/>
              <a:gd name="connsiteY14" fmla="*/ 1333878 h 1743267"/>
              <a:gd name="connsiteX15" fmla="*/ 88019 w 3001406"/>
              <a:gd name="connsiteY15" fmla="*/ 1311018 h 1743267"/>
              <a:gd name="connsiteX16" fmla="*/ 133739 w 3001406"/>
              <a:gd name="connsiteY16" fmla="*/ 1280538 h 1743267"/>
              <a:gd name="connsiteX17" fmla="*/ 187079 w 3001406"/>
              <a:gd name="connsiteY17" fmla="*/ 1272918 h 1743267"/>
              <a:gd name="connsiteX18" fmla="*/ 209939 w 3001406"/>
              <a:gd name="connsiteY18" fmla="*/ 1265298 h 1743267"/>
              <a:gd name="connsiteX19" fmla="*/ 255659 w 3001406"/>
              <a:gd name="connsiteY19" fmla="*/ 1227198 h 1743267"/>
              <a:gd name="connsiteX20" fmla="*/ 270899 w 3001406"/>
              <a:gd name="connsiteY20" fmla="*/ 1204338 h 1743267"/>
              <a:gd name="connsiteX21" fmla="*/ 293759 w 3001406"/>
              <a:gd name="connsiteY21" fmla="*/ 1181478 h 1743267"/>
              <a:gd name="connsiteX22" fmla="*/ 308999 w 3001406"/>
              <a:gd name="connsiteY22" fmla="*/ 1158618 h 1743267"/>
              <a:gd name="connsiteX23" fmla="*/ 354719 w 3001406"/>
              <a:gd name="connsiteY23" fmla="*/ 1135758 h 1743267"/>
              <a:gd name="connsiteX24" fmla="*/ 408059 w 3001406"/>
              <a:gd name="connsiteY24" fmla="*/ 1097658 h 1743267"/>
              <a:gd name="connsiteX25" fmla="*/ 415679 w 3001406"/>
              <a:gd name="connsiteY25" fmla="*/ 1074798 h 1743267"/>
              <a:gd name="connsiteX26" fmla="*/ 453779 w 3001406"/>
              <a:gd name="connsiteY26" fmla="*/ 1029078 h 1743267"/>
              <a:gd name="connsiteX27" fmla="*/ 469019 w 3001406"/>
              <a:gd name="connsiteY27" fmla="*/ 914778 h 1743267"/>
              <a:gd name="connsiteX28" fmla="*/ 476639 w 3001406"/>
              <a:gd name="connsiteY28" fmla="*/ 891918 h 1743267"/>
              <a:gd name="connsiteX29" fmla="*/ 514739 w 3001406"/>
              <a:gd name="connsiteY29" fmla="*/ 876678 h 1743267"/>
              <a:gd name="connsiteX30" fmla="*/ 568079 w 3001406"/>
              <a:gd name="connsiteY30" fmla="*/ 884298 h 1743267"/>
              <a:gd name="connsiteX31" fmla="*/ 583319 w 3001406"/>
              <a:gd name="connsiteY31" fmla="*/ 907158 h 1743267"/>
              <a:gd name="connsiteX32" fmla="*/ 585532 w 3001406"/>
              <a:gd name="connsiteY32" fmla="*/ 970885 h 1743267"/>
              <a:gd name="connsiteX33" fmla="*/ 618470 w 3001406"/>
              <a:gd name="connsiteY33" fmla="*/ 952416 h 1743267"/>
              <a:gd name="connsiteX34" fmla="*/ 645015 w 3001406"/>
              <a:gd name="connsiteY34" fmla="*/ 944135 h 1743267"/>
              <a:gd name="connsiteX35" fmla="*/ 659519 w 3001406"/>
              <a:gd name="connsiteY35" fmla="*/ 869058 h 1743267"/>
              <a:gd name="connsiteX36" fmla="*/ 652782 w 3001406"/>
              <a:gd name="connsiteY36" fmla="*/ 830747 h 1743267"/>
              <a:gd name="connsiteX37" fmla="*/ 717776 w 3001406"/>
              <a:gd name="connsiteY37" fmla="*/ 754777 h 1743267"/>
              <a:gd name="connsiteX38" fmla="*/ 712859 w 3001406"/>
              <a:gd name="connsiteY38" fmla="*/ 869058 h 1743267"/>
              <a:gd name="connsiteX39" fmla="*/ 741278 w 3001406"/>
              <a:gd name="connsiteY39" fmla="*/ 885211 h 1743267"/>
              <a:gd name="connsiteX40" fmla="*/ 773819 w 3001406"/>
              <a:gd name="connsiteY40" fmla="*/ 884298 h 1743267"/>
              <a:gd name="connsiteX41" fmla="*/ 796679 w 3001406"/>
              <a:gd name="connsiteY41" fmla="*/ 815718 h 1743267"/>
              <a:gd name="connsiteX42" fmla="*/ 819539 w 3001406"/>
              <a:gd name="connsiteY42" fmla="*/ 800478 h 1743267"/>
              <a:gd name="connsiteX43" fmla="*/ 797817 w 3001406"/>
              <a:gd name="connsiteY43" fmla="*/ 591498 h 1743267"/>
              <a:gd name="connsiteX44" fmla="*/ 819539 w 3001406"/>
              <a:gd name="connsiteY44" fmla="*/ 541398 h 1743267"/>
              <a:gd name="connsiteX45" fmla="*/ 842399 w 3001406"/>
              <a:gd name="connsiteY45" fmla="*/ 533778 h 1743267"/>
              <a:gd name="connsiteX46" fmla="*/ 880499 w 3001406"/>
              <a:gd name="connsiteY46" fmla="*/ 541398 h 1743267"/>
              <a:gd name="connsiteX47" fmla="*/ 872879 w 3001406"/>
              <a:gd name="connsiteY47" fmla="*/ 587118 h 1743267"/>
              <a:gd name="connsiteX48" fmla="*/ 874846 w 3001406"/>
              <a:gd name="connsiteY48" fmla="*/ 636568 h 1743267"/>
              <a:gd name="connsiteX49" fmla="*/ 872143 w 3001406"/>
              <a:gd name="connsiteY49" fmla="*/ 688284 h 1743267"/>
              <a:gd name="connsiteX50" fmla="*/ 864523 w 3001406"/>
              <a:gd name="connsiteY50" fmla="*/ 754116 h 1743267"/>
              <a:gd name="connsiteX51" fmla="*/ 844612 w 3001406"/>
              <a:gd name="connsiteY51" fmla="*/ 811988 h 1743267"/>
              <a:gd name="connsiteX52" fmla="*/ 857148 w 3001406"/>
              <a:gd name="connsiteY52" fmla="*/ 920954 h 1743267"/>
              <a:gd name="connsiteX53" fmla="*/ 895733 w 3001406"/>
              <a:gd name="connsiteY53" fmla="*/ 912672 h 1743267"/>
              <a:gd name="connsiteX54" fmla="*/ 903359 w 3001406"/>
              <a:gd name="connsiteY54" fmla="*/ 891918 h 1743267"/>
              <a:gd name="connsiteX55" fmla="*/ 895739 w 3001406"/>
              <a:gd name="connsiteY55" fmla="*/ 869058 h 1743267"/>
              <a:gd name="connsiteX56" fmla="*/ 942931 w 3001406"/>
              <a:gd name="connsiteY56" fmla="*/ 803405 h 1743267"/>
              <a:gd name="connsiteX57" fmla="*/ 1015692 w 3001406"/>
              <a:gd name="connsiteY57" fmla="*/ 839881 h 1743267"/>
              <a:gd name="connsiteX58" fmla="*/ 1062392 w 3001406"/>
              <a:gd name="connsiteY58" fmla="*/ 831298 h 1743267"/>
              <a:gd name="connsiteX59" fmla="*/ 1094840 w 3001406"/>
              <a:gd name="connsiteY59" fmla="*/ 805992 h 1743267"/>
              <a:gd name="connsiteX60" fmla="*/ 1109099 w 3001406"/>
              <a:gd name="connsiteY60" fmla="*/ 792858 h 1743267"/>
              <a:gd name="connsiteX61" fmla="*/ 1101479 w 3001406"/>
              <a:gd name="connsiteY61" fmla="*/ 731898 h 1743267"/>
              <a:gd name="connsiteX62" fmla="*/ 1074193 w 3001406"/>
              <a:gd name="connsiteY62" fmla="*/ 681966 h 1743267"/>
              <a:gd name="connsiteX63" fmla="*/ 1102639 w 3001406"/>
              <a:gd name="connsiteY63" fmla="*/ 511747 h 1743267"/>
              <a:gd name="connsiteX64" fmla="*/ 1124339 w 3001406"/>
              <a:gd name="connsiteY64" fmla="*/ 465557 h 1743267"/>
              <a:gd name="connsiteX65" fmla="*/ 1125074 w 3001406"/>
              <a:gd name="connsiteY65" fmla="*/ 630572 h 1743267"/>
              <a:gd name="connsiteX66" fmla="*/ 1162439 w 3001406"/>
              <a:gd name="connsiteY66" fmla="*/ 670938 h 1743267"/>
              <a:gd name="connsiteX67" fmla="*/ 1170059 w 3001406"/>
              <a:gd name="connsiteY67" fmla="*/ 685697 h 1743267"/>
              <a:gd name="connsiteX68" fmla="*/ 1205210 w 3001406"/>
              <a:gd name="connsiteY68" fmla="*/ 698992 h 1743267"/>
              <a:gd name="connsiteX69" fmla="*/ 1265680 w 3001406"/>
              <a:gd name="connsiteY69" fmla="*/ 692835 h 1743267"/>
              <a:gd name="connsiteX70" fmla="*/ 1200539 w 3001406"/>
              <a:gd name="connsiteY70" fmla="*/ 823338 h 1743267"/>
              <a:gd name="connsiteX71" fmla="*/ 1215719 w 3001406"/>
              <a:gd name="connsiteY71" fmla="*/ 824912 h 1743267"/>
              <a:gd name="connsiteX72" fmla="*/ 1243310 w 3001406"/>
              <a:gd name="connsiteY72" fmla="*/ 822215 h 1743267"/>
              <a:gd name="connsiteX73" fmla="*/ 1346055 w 3001406"/>
              <a:gd name="connsiteY73" fmla="*/ 846538 h 1743267"/>
              <a:gd name="connsiteX74" fmla="*/ 1391039 w 3001406"/>
              <a:gd name="connsiteY74" fmla="*/ 823338 h 1743267"/>
              <a:gd name="connsiteX75" fmla="*/ 1441920 w 3001406"/>
              <a:gd name="connsiteY75" fmla="*/ 719746 h 1743267"/>
              <a:gd name="connsiteX76" fmla="*/ 1482724 w 3001406"/>
              <a:gd name="connsiteY76" fmla="*/ 667709 h 1743267"/>
              <a:gd name="connsiteX77" fmla="*/ 1545898 w 3001406"/>
              <a:gd name="connsiteY77" fmla="*/ 664300 h 1743267"/>
              <a:gd name="connsiteX78" fmla="*/ 1607347 w 3001406"/>
              <a:gd name="connsiteY78" fmla="*/ 601877 h 1743267"/>
              <a:gd name="connsiteX79" fmla="*/ 1631162 w 3001406"/>
              <a:gd name="connsiteY79" fmla="*/ 365861 h 1743267"/>
              <a:gd name="connsiteX80" fmla="*/ 1599205 w 3001406"/>
              <a:gd name="connsiteY80" fmla="*/ 297782 h 1743267"/>
              <a:gd name="connsiteX81" fmla="*/ 1585224 w 3001406"/>
              <a:gd name="connsiteY81" fmla="*/ 256691 h 1743267"/>
              <a:gd name="connsiteX82" fmla="*/ 1559873 w 3001406"/>
              <a:gd name="connsiteY82" fmla="*/ 233594 h 1743267"/>
              <a:gd name="connsiteX83" fmla="*/ 1554744 w 3001406"/>
              <a:gd name="connsiteY83" fmla="*/ 164289 h 1743267"/>
              <a:gd name="connsiteX84" fmla="*/ 1573919 w 3001406"/>
              <a:gd name="connsiteY84" fmla="*/ 137538 h 1743267"/>
              <a:gd name="connsiteX85" fmla="*/ 1543439 w 3001406"/>
              <a:gd name="connsiteY85" fmla="*/ 84198 h 1743267"/>
              <a:gd name="connsiteX86" fmla="*/ 1551059 w 3001406"/>
              <a:gd name="connsiteY86" fmla="*/ 61338 h 1743267"/>
              <a:gd name="connsiteX87" fmla="*/ 1573919 w 3001406"/>
              <a:gd name="connsiteY87" fmla="*/ 68958 h 1743267"/>
              <a:gd name="connsiteX88" fmla="*/ 1528684 w 3001406"/>
              <a:gd name="connsiteY88" fmla="*/ 52916 h 1743267"/>
              <a:gd name="connsiteX89" fmla="*/ 1556216 w 3001406"/>
              <a:gd name="connsiteY89" fmla="*/ 14495 h 1743267"/>
              <a:gd name="connsiteX90" fmla="*/ 1619884 w 3001406"/>
              <a:gd name="connsiteY90" fmla="*/ 43171 h 1743267"/>
              <a:gd name="connsiteX91" fmla="*/ 1726319 w 3001406"/>
              <a:gd name="connsiteY91" fmla="*/ 378 h 1743267"/>
              <a:gd name="connsiteX92" fmla="*/ 1733939 w 3001406"/>
              <a:gd name="connsiteY92" fmla="*/ 23238 h 1743267"/>
              <a:gd name="connsiteX93" fmla="*/ 1756799 w 3001406"/>
              <a:gd name="connsiteY93" fmla="*/ 46098 h 1743267"/>
              <a:gd name="connsiteX94" fmla="*/ 1772039 w 3001406"/>
              <a:gd name="connsiteY94" fmla="*/ 68958 h 1743267"/>
              <a:gd name="connsiteX95" fmla="*/ 1794899 w 3001406"/>
              <a:gd name="connsiteY95" fmla="*/ 76578 h 1743267"/>
              <a:gd name="connsiteX96" fmla="*/ 1848239 w 3001406"/>
              <a:gd name="connsiteY96" fmla="*/ 99438 h 1743267"/>
              <a:gd name="connsiteX97" fmla="*/ 1871099 w 3001406"/>
              <a:gd name="connsiteY97" fmla="*/ 114678 h 1743267"/>
              <a:gd name="connsiteX98" fmla="*/ 1893959 w 3001406"/>
              <a:gd name="connsiteY98" fmla="*/ 122298 h 1743267"/>
              <a:gd name="connsiteX99" fmla="*/ 2198759 w 3001406"/>
              <a:gd name="connsiteY99" fmla="*/ 145158 h 1743267"/>
              <a:gd name="connsiteX100" fmla="*/ 2244479 w 3001406"/>
              <a:gd name="connsiteY100" fmla="*/ 183258 h 1743267"/>
              <a:gd name="connsiteX101" fmla="*/ 2267339 w 3001406"/>
              <a:gd name="connsiteY101" fmla="*/ 190878 h 1743267"/>
              <a:gd name="connsiteX102" fmla="*/ 2290199 w 3001406"/>
              <a:gd name="connsiteY102" fmla="*/ 213738 h 1743267"/>
              <a:gd name="connsiteX103" fmla="*/ 2297819 w 3001406"/>
              <a:gd name="connsiteY103" fmla="*/ 244218 h 1743267"/>
              <a:gd name="connsiteX104" fmla="*/ 2340100 w 3001406"/>
              <a:gd name="connsiteY104" fmla="*/ 270486 h 1743267"/>
              <a:gd name="connsiteX105" fmla="*/ 2382381 w 3001406"/>
              <a:gd name="connsiteY105" fmla="*/ 304697 h 1743267"/>
              <a:gd name="connsiteX106" fmla="*/ 2420258 w 3001406"/>
              <a:gd name="connsiteY106" fmla="*/ 332795 h 1743267"/>
              <a:gd name="connsiteX107" fmla="*/ 2451457 w 3001406"/>
              <a:gd name="connsiteY107" fmla="*/ 376024 h 1743267"/>
              <a:gd name="connsiteX108" fmla="*/ 2465220 w 3001406"/>
              <a:gd name="connsiteY108" fmla="*/ 450279 h 1743267"/>
              <a:gd name="connsiteX109" fmla="*/ 2490041 w 3001406"/>
              <a:gd name="connsiteY109" fmla="*/ 493572 h 1743267"/>
              <a:gd name="connsiteX110" fmla="*/ 2503559 w 3001406"/>
              <a:gd name="connsiteY110" fmla="*/ 510918 h 1743267"/>
              <a:gd name="connsiteX111" fmla="*/ 2526419 w 3001406"/>
              <a:gd name="connsiteY111" fmla="*/ 518538 h 1743267"/>
              <a:gd name="connsiteX112" fmla="*/ 2556899 w 3001406"/>
              <a:gd name="connsiteY112" fmla="*/ 564258 h 1743267"/>
              <a:gd name="connsiteX113" fmla="*/ 2549279 w 3001406"/>
              <a:gd name="connsiteY113" fmla="*/ 587118 h 1743267"/>
              <a:gd name="connsiteX114" fmla="*/ 2556409 w 3001406"/>
              <a:gd name="connsiteY114" fmla="*/ 632678 h 1743267"/>
              <a:gd name="connsiteX115" fmla="*/ 2612457 w 3001406"/>
              <a:gd name="connsiteY115" fmla="*/ 715355 h 1743267"/>
              <a:gd name="connsiteX116" fmla="*/ 2644660 w 3001406"/>
              <a:gd name="connsiteY116" fmla="*/ 804047 h 1743267"/>
              <a:gd name="connsiteX117" fmla="*/ 2738564 w 3001406"/>
              <a:gd name="connsiteY117" fmla="*/ 935192 h 1743267"/>
              <a:gd name="connsiteX118" fmla="*/ 2680547 w 3001406"/>
              <a:gd name="connsiteY118" fmla="*/ 922559 h 1743267"/>
              <a:gd name="connsiteX119" fmla="*/ 2741751 w 3001406"/>
              <a:gd name="connsiteY119" fmla="*/ 972990 h 1743267"/>
              <a:gd name="connsiteX120" fmla="*/ 2682999 w 3001406"/>
              <a:gd name="connsiteY120" fmla="*/ 1061986 h 1743267"/>
              <a:gd name="connsiteX121" fmla="*/ 2667270 w 3001406"/>
              <a:gd name="connsiteY121" fmla="*/ 1113059 h 1743267"/>
              <a:gd name="connsiteX122" fmla="*/ 2703653 w 3001406"/>
              <a:gd name="connsiteY122" fmla="*/ 1240794 h 1743267"/>
              <a:gd name="connsiteX123" fmla="*/ 2818493 w 3001406"/>
              <a:gd name="connsiteY123" fmla="*/ 1353983 h 1743267"/>
              <a:gd name="connsiteX124" fmla="*/ 2995938 w 3001406"/>
              <a:gd name="connsiteY124" fmla="*/ 1581371 h 1743267"/>
              <a:gd name="connsiteX125" fmla="*/ 2593276 w 3001406"/>
              <a:gd name="connsiteY125" fmla="*/ 1323671 h 1743267"/>
              <a:gd name="connsiteX126" fmla="*/ 2655959 w 3001406"/>
              <a:gd name="connsiteY126" fmla="*/ 1440558 h 1743267"/>
              <a:gd name="connsiteX127" fmla="*/ 2732159 w 3001406"/>
              <a:gd name="connsiteY127" fmla="*/ 1539618 h 1743267"/>
              <a:gd name="connsiteX128" fmla="*/ 2831219 w 3001406"/>
              <a:gd name="connsiteY128" fmla="*/ 1653918 h 1743267"/>
              <a:gd name="connsiteX129" fmla="*/ 2846459 w 3001406"/>
              <a:gd name="connsiteY129" fmla="*/ 1676778 h 1743267"/>
              <a:gd name="connsiteX130" fmla="*/ 2892179 w 3001406"/>
              <a:gd name="connsiteY130" fmla="*/ 1722498 h 1743267"/>
              <a:gd name="connsiteX131" fmla="*/ 2872573 w 3001406"/>
              <a:gd name="connsiteY131" fmla="*/ 1743007 h 1743267"/>
              <a:gd name="connsiteX132" fmla="*/ 1616291 w 3001406"/>
              <a:gd name="connsiteY132" fmla="*/ 1591707 h 1743267"/>
              <a:gd name="connsiteX0" fmla="*/ 1616291 w 3001406"/>
              <a:gd name="connsiteY0" fmla="*/ 1591707 h 1743267"/>
              <a:gd name="connsiteX1" fmla="*/ 1177679 w 3001406"/>
              <a:gd name="connsiteY1" fmla="*/ 1722498 h 1743267"/>
              <a:gd name="connsiteX2" fmla="*/ 259735 w 3001406"/>
              <a:gd name="connsiteY2" fmla="*/ 1537250 h 1743267"/>
              <a:gd name="connsiteX3" fmla="*/ 75584 w 3001406"/>
              <a:gd name="connsiteY3" fmla="*/ 1505083 h 1743267"/>
              <a:gd name="connsiteX4" fmla="*/ 4899 w 3001406"/>
              <a:gd name="connsiteY4" fmla="*/ 1522010 h 1743267"/>
              <a:gd name="connsiteX5" fmla="*/ 41440 w 3001406"/>
              <a:gd name="connsiteY5" fmla="*/ 1503263 h 1743267"/>
              <a:gd name="connsiteX6" fmla="*/ 52248 w 3001406"/>
              <a:gd name="connsiteY6" fmla="*/ 1449923 h 1743267"/>
              <a:gd name="connsiteX7" fmla="*/ 11819 w 3001406"/>
              <a:gd name="connsiteY7" fmla="*/ 1600578 h 1743267"/>
              <a:gd name="connsiteX8" fmla="*/ 27059 w 3001406"/>
              <a:gd name="connsiteY8" fmla="*/ 1577718 h 1743267"/>
              <a:gd name="connsiteX9" fmla="*/ 34679 w 3001406"/>
              <a:gd name="connsiteY9" fmla="*/ 1554858 h 1743267"/>
              <a:gd name="connsiteX10" fmla="*/ 27059 w 3001406"/>
              <a:gd name="connsiteY10" fmla="*/ 1486278 h 1743267"/>
              <a:gd name="connsiteX11" fmla="*/ 34679 w 3001406"/>
              <a:gd name="connsiteY11" fmla="*/ 1455798 h 1743267"/>
              <a:gd name="connsiteX12" fmla="*/ 65159 w 3001406"/>
              <a:gd name="connsiteY12" fmla="*/ 1356738 h 1743267"/>
              <a:gd name="connsiteX13" fmla="*/ 72779 w 3001406"/>
              <a:gd name="connsiteY13" fmla="*/ 1333878 h 1743267"/>
              <a:gd name="connsiteX14" fmla="*/ 88019 w 3001406"/>
              <a:gd name="connsiteY14" fmla="*/ 1311018 h 1743267"/>
              <a:gd name="connsiteX15" fmla="*/ 133739 w 3001406"/>
              <a:gd name="connsiteY15" fmla="*/ 1280538 h 1743267"/>
              <a:gd name="connsiteX16" fmla="*/ 187079 w 3001406"/>
              <a:gd name="connsiteY16" fmla="*/ 1272918 h 1743267"/>
              <a:gd name="connsiteX17" fmla="*/ 209939 w 3001406"/>
              <a:gd name="connsiteY17" fmla="*/ 1265298 h 1743267"/>
              <a:gd name="connsiteX18" fmla="*/ 255659 w 3001406"/>
              <a:gd name="connsiteY18" fmla="*/ 1227198 h 1743267"/>
              <a:gd name="connsiteX19" fmla="*/ 270899 w 3001406"/>
              <a:gd name="connsiteY19" fmla="*/ 1204338 h 1743267"/>
              <a:gd name="connsiteX20" fmla="*/ 293759 w 3001406"/>
              <a:gd name="connsiteY20" fmla="*/ 1181478 h 1743267"/>
              <a:gd name="connsiteX21" fmla="*/ 308999 w 3001406"/>
              <a:gd name="connsiteY21" fmla="*/ 1158618 h 1743267"/>
              <a:gd name="connsiteX22" fmla="*/ 354719 w 3001406"/>
              <a:gd name="connsiteY22" fmla="*/ 1135758 h 1743267"/>
              <a:gd name="connsiteX23" fmla="*/ 408059 w 3001406"/>
              <a:gd name="connsiteY23" fmla="*/ 1097658 h 1743267"/>
              <a:gd name="connsiteX24" fmla="*/ 415679 w 3001406"/>
              <a:gd name="connsiteY24" fmla="*/ 1074798 h 1743267"/>
              <a:gd name="connsiteX25" fmla="*/ 453779 w 3001406"/>
              <a:gd name="connsiteY25" fmla="*/ 1029078 h 1743267"/>
              <a:gd name="connsiteX26" fmla="*/ 469019 w 3001406"/>
              <a:gd name="connsiteY26" fmla="*/ 914778 h 1743267"/>
              <a:gd name="connsiteX27" fmla="*/ 476639 w 3001406"/>
              <a:gd name="connsiteY27" fmla="*/ 891918 h 1743267"/>
              <a:gd name="connsiteX28" fmla="*/ 514739 w 3001406"/>
              <a:gd name="connsiteY28" fmla="*/ 876678 h 1743267"/>
              <a:gd name="connsiteX29" fmla="*/ 568079 w 3001406"/>
              <a:gd name="connsiteY29" fmla="*/ 884298 h 1743267"/>
              <a:gd name="connsiteX30" fmla="*/ 583319 w 3001406"/>
              <a:gd name="connsiteY30" fmla="*/ 907158 h 1743267"/>
              <a:gd name="connsiteX31" fmla="*/ 585532 w 3001406"/>
              <a:gd name="connsiteY31" fmla="*/ 970885 h 1743267"/>
              <a:gd name="connsiteX32" fmla="*/ 618470 w 3001406"/>
              <a:gd name="connsiteY32" fmla="*/ 952416 h 1743267"/>
              <a:gd name="connsiteX33" fmla="*/ 645015 w 3001406"/>
              <a:gd name="connsiteY33" fmla="*/ 944135 h 1743267"/>
              <a:gd name="connsiteX34" fmla="*/ 659519 w 3001406"/>
              <a:gd name="connsiteY34" fmla="*/ 869058 h 1743267"/>
              <a:gd name="connsiteX35" fmla="*/ 652782 w 3001406"/>
              <a:gd name="connsiteY35" fmla="*/ 830747 h 1743267"/>
              <a:gd name="connsiteX36" fmla="*/ 717776 w 3001406"/>
              <a:gd name="connsiteY36" fmla="*/ 754777 h 1743267"/>
              <a:gd name="connsiteX37" fmla="*/ 712859 w 3001406"/>
              <a:gd name="connsiteY37" fmla="*/ 869058 h 1743267"/>
              <a:gd name="connsiteX38" fmla="*/ 741278 w 3001406"/>
              <a:gd name="connsiteY38" fmla="*/ 885211 h 1743267"/>
              <a:gd name="connsiteX39" fmla="*/ 773819 w 3001406"/>
              <a:gd name="connsiteY39" fmla="*/ 884298 h 1743267"/>
              <a:gd name="connsiteX40" fmla="*/ 796679 w 3001406"/>
              <a:gd name="connsiteY40" fmla="*/ 815718 h 1743267"/>
              <a:gd name="connsiteX41" fmla="*/ 819539 w 3001406"/>
              <a:gd name="connsiteY41" fmla="*/ 800478 h 1743267"/>
              <a:gd name="connsiteX42" fmla="*/ 797817 w 3001406"/>
              <a:gd name="connsiteY42" fmla="*/ 591498 h 1743267"/>
              <a:gd name="connsiteX43" fmla="*/ 819539 w 3001406"/>
              <a:gd name="connsiteY43" fmla="*/ 541398 h 1743267"/>
              <a:gd name="connsiteX44" fmla="*/ 842399 w 3001406"/>
              <a:gd name="connsiteY44" fmla="*/ 533778 h 1743267"/>
              <a:gd name="connsiteX45" fmla="*/ 880499 w 3001406"/>
              <a:gd name="connsiteY45" fmla="*/ 541398 h 1743267"/>
              <a:gd name="connsiteX46" fmla="*/ 872879 w 3001406"/>
              <a:gd name="connsiteY46" fmla="*/ 587118 h 1743267"/>
              <a:gd name="connsiteX47" fmla="*/ 874846 w 3001406"/>
              <a:gd name="connsiteY47" fmla="*/ 636568 h 1743267"/>
              <a:gd name="connsiteX48" fmla="*/ 872143 w 3001406"/>
              <a:gd name="connsiteY48" fmla="*/ 688284 h 1743267"/>
              <a:gd name="connsiteX49" fmla="*/ 864523 w 3001406"/>
              <a:gd name="connsiteY49" fmla="*/ 754116 h 1743267"/>
              <a:gd name="connsiteX50" fmla="*/ 844612 w 3001406"/>
              <a:gd name="connsiteY50" fmla="*/ 811988 h 1743267"/>
              <a:gd name="connsiteX51" fmla="*/ 857148 w 3001406"/>
              <a:gd name="connsiteY51" fmla="*/ 920954 h 1743267"/>
              <a:gd name="connsiteX52" fmla="*/ 895733 w 3001406"/>
              <a:gd name="connsiteY52" fmla="*/ 912672 h 1743267"/>
              <a:gd name="connsiteX53" fmla="*/ 903359 w 3001406"/>
              <a:gd name="connsiteY53" fmla="*/ 891918 h 1743267"/>
              <a:gd name="connsiteX54" fmla="*/ 895739 w 3001406"/>
              <a:gd name="connsiteY54" fmla="*/ 869058 h 1743267"/>
              <a:gd name="connsiteX55" fmla="*/ 942931 w 3001406"/>
              <a:gd name="connsiteY55" fmla="*/ 803405 h 1743267"/>
              <a:gd name="connsiteX56" fmla="*/ 1015692 w 3001406"/>
              <a:gd name="connsiteY56" fmla="*/ 839881 h 1743267"/>
              <a:gd name="connsiteX57" fmla="*/ 1062392 w 3001406"/>
              <a:gd name="connsiteY57" fmla="*/ 831298 h 1743267"/>
              <a:gd name="connsiteX58" fmla="*/ 1094840 w 3001406"/>
              <a:gd name="connsiteY58" fmla="*/ 805992 h 1743267"/>
              <a:gd name="connsiteX59" fmla="*/ 1109099 w 3001406"/>
              <a:gd name="connsiteY59" fmla="*/ 792858 h 1743267"/>
              <a:gd name="connsiteX60" fmla="*/ 1101479 w 3001406"/>
              <a:gd name="connsiteY60" fmla="*/ 731898 h 1743267"/>
              <a:gd name="connsiteX61" fmla="*/ 1074193 w 3001406"/>
              <a:gd name="connsiteY61" fmla="*/ 681966 h 1743267"/>
              <a:gd name="connsiteX62" fmla="*/ 1102639 w 3001406"/>
              <a:gd name="connsiteY62" fmla="*/ 511747 h 1743267"/>
              <a:gd name="connsiteX63" fmla="*/ 1124339 w 3001406"/>
              <a:gd name="connsiteY63" fmla="*/ 465557 h 1743267"/>
              <a:gd name="connsiteX64" fmla="*/ 1125074 w 3001406"/>
              <a:gd name="connsiteY64" fmla="*/ 630572 h 1743267"/>
              <a:gd name="connsiteX65" fmla="*/ 1162439 w 3001406"/>
              <a:gd name="connsiteY65" fmla="*/ 670938 h 1743267"/>
              <a:gd name="connsiteX66" fmla="*/ 1170059 w 3001406"/>
              <a:gd name="connsiteY66" fmla="*/ 685697 h 1743267"/>
              <a:gd name="connsiteX67" fmla="*/ 1205210 w 3001406"/>
              <a:gd name="connsiteY67" fmla="*/ 698992 h 1743267"/>
              <a:gd name="connsiteX68" fmla="*/ 1265680 w 3001406"/>
              <a:gd name="connsiteY68" fmla="*/ 692835 h 1743267"/>
              <a:gd name="connsiteX69" fmla="*/ 1200539 w 3001406"/>
              <a:gd name="connsiteY69" fmla="*/ 823338 h 1743267"/>
              <a:gd name="connsiteX70" fmla="*/ 1215719 w 3001406"/>
              <a:gd name="connsiteY70" fmla="*/ 824912 h 1743267"/>
              <a:gd name="connsiteX71" fmla="*/ 1243310 w 3001406"/>
              <a:gd name="connsiteY71" fmla="*/ 822215 h 1743267"/>
              <a:gd name="connsiteX72" fmla="*/ 1346055 w 3001406"/>
              <a:gd name="connsiteY72" fmla="*/ 846538 h 1743267"/>
              <a:gd name="connsiteX73" fmla="*/ 1391039 w 3001406"/>
              <a:gd name="connsiteY73" fmla="*/ 823338 h 1743267"/>
              <a:gd name="connsiteX74" fmla="*/ 1441920 w 3001406"/>
              <a:gd name="connsiteY74" fmla="*/ 719746 h 1743267"/>
              <a:gd name="connsiteX75" fmla="*/ 1482724 w 3001406"/>
              <a:gd name="connsiteY75" fmla="*/ 667709 h 1743267"/>
              <a:gd name="connsiteX76" fmla="*/ 1545898 w 3001406"/>
              <a:gd name="connsiteY76" fmla="*/ 664300 h 1743267"/>
              <a:gd name="connsiteX77" fmla="*/ 1607347 w 3001406"/>
              <a:gd name="connsiteY77" fmla="*/ 601877 h 1743267"/>
              <a:gd name="connsiteX78" fmla="*/ 1631162 w 3001406"/>
              <a:gd name="connsiteY78" fmla="*/ 365861 h 1743267"/>
              <a:gd name="connsiteX79" fmla="*/ 1599205 w 3001406"/>
              <a:gd name="connsiteY79" fmla="*/ 297782 h 1743267"/>
              <a:gd name="connsiteX80" fmla="*/ 1585224 w 3001406"/>
              <a:gd name="connsiteY80" fmla="*/ 256691 h 1743267"/>
              <a:gd name="connsiteX81" fmla="*/ 1559873 w 3001406"/>
              <a:gd name="connsiteY81" fmla="*/ 233594 h 1743267"/>
              <a:gd name="connsiteX82" fmla="*/ 1554744 w 3001406"/>
              <a:gd name="connsiteY82" fmla="*/ 164289 h 1743267"/>
              <a:gd name="connsiteX83" fmla="*/ 1573919 w 3001406"/>
              <a:gd name="connsiteY83" fmla="*/ 137538 h 1743267"/>
              <a:gd name="connsiteX84" fmla="*/ 1543439 w 3001406"/>
              <a:gd name="connsiteY84" fmla="*/ 84198 h 1743267"/>
              <a:gd name="connsiteX85" fmla="*/ 1551059 w 3001406"/>
              <a:gd name="connsiteY85" fmla="*/ 61338 h 1743267"/>
              <a:gd name="connsiteX86" fmla="*/ 1573919 w 3001406"/>
              <a:gd name="connsiteY86" fmla="*/ 68958 h 1743267"/>
              <a:gd name="connsiteX87" fmla="*/ 1528684 w 3001406"/>
              <a:gd name="connsiteY87" fmla="*/ 52916 h 1743267"/>
              <a:gd name="connsiteX88" fmla="*/ 1556216 w 3001406"/>
              <a:gd name="connsiteY88" fmla="*/ 14495 h 1743267"/>
              <a:gd name="connsiteX89" fmla="*/ 1619884 w 3001406"/>
              <a:gd name="connsiteY89" fmla="*/ 43171 h 1743267"/>
              <a:gd name="connsiteX90" fmla="*/ 1726319 w 3001406"/>
              <a:gd name="connsiteY90" fmla="*/ 378 h 1743267"/>
              <a:gd name="connsiteX91" fmla="*/ 1733939 w 3001406"/>
              <a:gd name="connsiteY91" fmla="*/ 23238 h 1743267"/>
              <a:gd name="connsiteX92" fmla="*/ 1756799 w 3001406"/>
              <a:gd name="connsiteY92" fmla="*/ 46098 h 1743267"/>
              <a:gd name="connsiteX93" fmla="*/ 1772039 w 3001406"/>
              <a:gd name="connsiteY93" fmla="*/ 68958 h 1743267"/>
              <a:gd name="connsiteX94" fmla="*/ 1794899 w 3001406"/>
              <a:gd name="connsiteY94" fmla="*/ 76578 h 1743267"/>
              <a:gd name="connsiteX95" fmla="*/ 1848239 w 3001406"/>
              <a:gd name="connsiteY95" fmla="*/ 99438 h 1743267"/>
              <a:gd name="connsiteX96" fmla="*/ 1871099 w 3001406"/>
              <a:gd name="connsiteY96" fmla="*/ 114678 h 1743267"/>
              <a:gd name="connsiteX97" fmla="*/ 1893959 w 3001406"/>
              <a:gd name="connsiteY97" fmla="*/ 122298 h 1743267"/>
              <a:gd name="connsiteX98" fmla="*/ 2198759 w 3001406"/>
              <a:gd name="connsiteY98" fmla="*/ 145158 h 1743267"/>
              <a:gd name="connsiteX99" fmla="*/ 2244479 w 3001406"/>
              <a:gd name="connsiteY99" fmla="*/ 183258 h 1743267"/>
              <a:gd name="connsiteX100" fmla="*/ 2267339 w 3001406"/>
              <a:gd name="connsiteY100" fmla="*/ 190878 h 1743267"/>
              <a:gd name="connsiteX101" fmla="*/ 2290199 w 3001406"/>
              <a:gd name="connsiteY101" fmla="*/ 213738 h 1743267"/>
              <a:gd name="connsiteX102" fmla="*/ 2297819 w 3001406"/>
              <a:gd name="connsiteY102" fmla="*/ 244218 h 1743267"/>
              <a:gd name="connsiteX103" fmla="*/ 2340100 w 3001406"/>
              <a:gd name="connsiteY103" fmla="*/ 270486 h 1743267"/>
              <a:gd name="connsiteX104" fmla="*/ 2382381 w 3001406"/>
              <a:gd name="connsiteY104" fmla="*/ 304697 h 1743267"/>
              <a:gd name="connsiteX105" fmla="*/ 2420258 w 3001406"/>
              <a:gd name="connsiteY105" fmla="*/ 332795 h 1743267"/>
              <a:gd name="connsiteX106" fmla="*/ 2451457 w 3001406"/>
              <a:gd name="connsiteY106" fmla="*/ 376024 h 1743267"/>
              <a:gd name="connsiteX107" fmla="*/ 2465220 w 3001406"/>
              <a:gd name="connsiteY107" fmla="*/ 450279 h 1743267"/>
              <a:gd name="connsiteX108" fmla="*/ 2490041 w 3001406"/>
              <a:gd name="connsiteY108" fmla="*/ 493572 h 1743267"/>
              <a:gd name="connsiteX109" fmla="*/ 2503559 w 3001406"/>
              <a:gd name="connsiteY109" fmla="*/ 510918 h 1743267"/>
              <a:gd name="connsiteX110" fmla="*/ 2526419 w 3001406"/>
              <a:gd name="connsiteY110" fmla="*/ 518538 h 1743267"/>
              <a:gd name="connsiteX111" fmla="*/ 2556899 w 3001406"/>
              <a:gd name="connsiteY111" fmla="*/ 564258 h 1743267"/>
              <a:gd name="connsiteX112" fmla="*/ 2549279 w 3001406"/>
              <a:gd name="connsiteY112" fmla="*/ 587118 h 1743267"/>
              <a:gd name="connsiteX113" fmla="*/ 2556409 w 3001406"/>
              <a:gd name="connsiteY113" fmla="*/ 632678 h 1743267"/>
              <a:gd name="connsiteX114" fmla="*/ 2612457 w 3001406"/>
              <a:gd name="connsiteY114" fmla="*/ 715355 h 1743267"/>
              <a:gd name="connsiteX115" fmla="*/ 2644660 w 3001406"/>
              <a:gd name="connsiteY115" fmla="*/ 804047 h 1743267"/>
              <a:gd name="connsiteX116" fmla="*/ 2738564 w 3001406"/>
              <a:gd name="connsiteY116" fmla="*/ 935192 h 1743267"/>
              <a:gd name="connsiteX117" fmla="*/ 2680547 w 3001406"/>
              <a:gd name="connsiteY117" fmla="*/ 922559 h 1743267"/>
              <a:gd name="connsiteX118" fmla="*/ 2741751 w 3001406"/>
              <a:gd name="connsiteY118" fmla="*/ 972990 h 1743267"/>
              <a:gd name="connsiteX119" fmla="*/ 2682999 w 3001406"/>
              <a:gd name="connsiteY119" fmla="*/ 1061986 h 1743267"/>
              <a:gd name="connsiteX120" fmla="*/ 2667270 w 3001406"/>
              <a:gd name="connsiteY120" fmla="*/ 1113059 h 1743267"/>
              <a:gd name="connsiteX121" fmla="*/ 2703653 w 3001406"/>
              <a:gd name="connsiteY121" fmla="*/ 1240794 h 1743267"/>
              <a:gd name="connsiteX122" fmla="*/ 2818493 w 3001406"/>
              <a:gd name="connsiteY122" fmla="*/ 1353983 h 1743267"/>
              <a:gd name="connsiteX123" fmla="*/ 2995938 w 3001406"/>
              <a:gd name="connsiteY123" fmla="*/ 1581371 h 1743267"/>
              <a:gd name="connsiteX124" fmla="*/ 2593276 w 3001406"/>
              <a:gd name="connsiteY124" fmla="*/ 1323671 h 1743267"/>
              <a:gd name="connsiteX125" fmla="*/ 2655959 w 3001406"/>
              <a:gd name="connsiteY125" fmla="*/ 1440558 h 1743267"/>
              <a:gd name="connsiteX126" fmla="*/ 2732159 w 3001406"/>
              <a:gd name="connsiteY126" fmla="*/ 1539618 h 1743267"/>
              <a:gd name="connsiteX127" fmla="*/ 2831219 w 3001406"/>
              <a:gd name="connsiteY127" fmla="*/ 1653918 h 1743267"/>
              <a:gd name="connsiteX128" fmla="*/ 2846459 w 3001406"/>
              <a:gd name="connsiteY128" fmla="*/ 1676778 h 1743267"/>
              <a:gd name="connsiteX129" fmla="*/ 2892179 w 3001406"/>
              <a:gd name="connsiteY129" fmla="*/ 1722498 h 1743267"/>
              <a:gd name="connsiteX130" fmla="*/ 2872573 w 3001406"/>
              <a:gd name="connsiteY130" fmla="*/ 1743007 h 1743267"/>
              <a:gd name="connsiteX131" fmla="*/ 1616291 w 3001406"/>
              <a:gd name="connsiteY131" fmla="*/ 1591707 h 1743267"/>
              <a:gd name="connsiteX0" fmla="*/ 27059 w 3001406"/>
              <a:gd name="connsiteY0" fmla="*/ 1486278 h 1743267"/>
              <a:gd name="connsiteX1" fmla="*/ 34679 w 3001406"/>
              <a:gd name="connsiteY1" fmla="*/ 1455798 h 1743267"/>
              <a:gd name="connsiteX2" fmla="*/ 65159 w 3001406"/>
              <a:gd name="connsiteY2" fmla="*/ 1356738 h 1743267"/>
              <a:gd name="connsiteX3" fmla="*/ 72779 w 3001406"/>
              <a:gd name="connsiteY3" fmla="*/ 1333878 h 1743267"/>
              <a:gd name="connsiteX4" fmla="*/ 88019 w 3001406"/>
              <a:gd name="connsiteY4" fmla="*/ 1311018 h 1743267"/>
              <a:gd name="connsiteX5" fmla="*/ 133739 w 3001406"/>
              <a:gd name="connsiteY5" fmla="*/ 1280538 h 1743267"/>
              <a:gd name="connsiteX6" fmla="*/ 187079 w 3001406"/>
              <a:gd name="connsiteY6" fmla="*/ 1272918 h 1743267"/>
              <a:gd name="connsiteX7" fmla="*/ 209939 w 3001406"/>
              <a:gd name="connsiteY7" fmla="*/ 1265298 h 1743267"/>
              <a:gd name="connsiteX8" fmla="*/ 255659 w 3001406"/>
              <a:gd name="connsiteY8" fmla="*/ 1227198 h 1743267"/>
              <a:gd name="connsiteX9" fmla="*/ 270899 w 3001406"/>
              <a:gd name="connsiteY9" fmla="*/ 1204338 h 1743267"/>
              <a:gd name="connsiteX10" fmla="*/ 293759 w 3001406"/>
              <a:gd name="connsiteY10" fmla="*/ 1181478 h 1743267"/>
              <a:gd name="connsiteX11" fmla="*/ 308999 w 3001406"/>
              <a:gd name="connsiteY11" fmla="*/ 1158618 h 1743267"/>
              <a:gd name="connsiteX12" fmla="*/ 354719 w 3001406"/>
              <a:gd name="connsiteY12" fmla="*/ 1135758 h 1743267"/>
              <a:gd name="connsiteX13" fmla="*/ 408059 w 3001406"/>
              <a:gd name="connsiteY13" fmla="*/ 1097658 h 1743267"/>
              <a:gd name="connsiteX14" fmla="*/ 415679 w 3001406"/>
              <a:gd name="connsiteY14" fmla="*/ 1074798 h 1743267"/>
              <a:gd name="connsiteX15" fmla="*/ 453779 w 3001406"/>
              <a:gd name="connsiteY15" fmla="*/ 1029078 h 1743267"/>
              <a:gd name="connsiteX16" fmla="*/ 469019 w 3001406"/>
              <a:gd name="connsiteY16" fmla="*/ 914778 h 1743267"/>
              <a:gd name="connsiteX17" fmla="*/ 476639 w 3001406"/>
              <a:gd name="connsiteY17" fmla="*/ 891918 h 1743267"/>
              <a:gd name="connsiteX18" fmla="*/ 514739 w 3001406"/>
              <a:gd name="connsiteY18" fmla="*/ 876678 h 1743267"/>
              <a:gd name="connsiteX19" fmla="*/ 568079 w 3001406"/>
              <a:gd name="connsiteY19" fmla="*/ 884298 h 1743267"/>
              <a:gd name="connsiteX20" fmla="*/ 583319 w 3001406"/>
              <a:gd name="connsiteY20" fmla="*/ 907158 h 1743267"/>
              <a:gd name="connsiteX21" fmla="*/ 585532 w 3001406"/>
              <a:gd name="connsiteY21" fmla="*/ 970885 h 1743267"/>
              <a:gd name="connsiteX22" fmla="*/ 618470 w 3001406"/>
              <a:gd name="connsiteY22" fmla="*/ 952416 h 1743267"/>
              <a:gd name="connsiteX23" fmla="*/ 645015 w 3001406"/>
              <a:gd name="connsiteY23" fmla="*/ 944135 h 1743267"/>
              <a:gd name="connsiteX24" fmla="*/ 659519 w 3001406"/>
              <a:gd name="connsiteY24" fmla="*/ 869058 h 1743267"/>
              <a:gd name="connsiteX25" fmla="*/ 652782 w 3001406"/>
              <a:gd name="connsiteY25" fmla="*/ 830747 h 1743267"/>
              <a:gd name="connsiteX26" fmla="*/ 717776 w 3001406"/>
              <a:gd name="connsiteY26" fmla="*/ 754777 h 1743267"/>
              <a:gd name="connsiteX27" fmla="*/ 712859 w 3001406"/>
              <a:gd name="connsiteY27" fmla="*/ 869058 h 1743267"/>
              <a:gd name="connsiteX28" fmla="*/ 741278 w 3001406"/>
              <a:gd name="connsiteY28" fmla="*/ 885211 h 1743267"/>
              <a:gd name="connsiteX29" fmla="*/ 773819 w 3001406"/>
              <a:gd name="connsiteY29" fmla="*/ 884298 h 1743267"/>
              <a:gd name="connsiteX30" fmla="*/ 796679 w 3001406"/>
              <a:gd name="connsiteY30" fmla="*/ 815718 h 1743267"/>
              <a:gd name="connsiteX31" fmla="*/ 819539 w 3001406"/>
              <a:gd name="connsiteY31" fmla="*/ 800478 h 1743267"/>
              <a:gd name="connsiteX32" fmla="*/ 797817 w 3001406"/>
              <a:gd name="connsiteY32" fmla="*/ 591498 h 1743267"/>
              <a:gd name="connsiteX33" fmla="*/ 819539 w 3001406"/>
              <a:gd name="connsiteY33" fmla="*/ 541398 h 1743267"/>
              <a:gd name="connsiteX34" fmla="*/ 842399 w 3001406"/>
              <a:gd name="connsiteY34" fmla="*/ 533778 h 1743267"/>
              <a:gd name="connsiteX35" fmla="*/ 880499 w 3001406"/>
              <a:gd name="connsiteY35" fmla="*/ 541398 h 1743267"/>
              <a:gd name="connsiteX36" fmla="*/ 872879 w 3001406"/>
              <a:gd name="connsiteY36" fmla="*/ 587118 h 1743267"/>
              <a:gd name="connsiteX37" fmla="*/ 874846 w 3001406"/>
              <a:gd name="connsiteY37" fmla="*/ 636568 h 1743267"/>
              <a:gd name="connsiteX38" fmla="*/ 872143 w 3001406"/>
              <a:gd name="connsiteY38" fmla="*/ 688284 h 1743267"/>
              <a:gd name="connsiteX39" fmla="*/ 864523 w 3001406"/>
              <a:gd name="connsiteY39" fmla="*/ 754116 h 1743267"/>
              <a:gd name="connsiteX40" fmla="*/ 844612 w 3001406"/>
              <a:gd name="connsiteY40" fmla="*/ 811988 h 1743267"/>
              <a:gd name="connsiteX41" fmla="*/ 857148 w 3001406"/>
              <a:gd name="connsiteY41" fmla="*/ 920954 h 1743267"/>
              <a:gd name="connsiteX42" fmla="*/ 895733 w 3001406"/>
              <a:gd name="connsiteY42" fmla="*/ 912672 h 1743267"/>
              <a:gd name="connsiteX43" fmla="*/ 903359 w 3001406"/>
              <a:gd name="connsiteY43" fmla="*/ 891918 h 1743267"/>
              <a:gd name="connsiteX44" fmla="*/ 895739 w 3001406"/>
              <a:gd name="connsiteY44" fmla="*/ 869058 h 1743267"/>
              <a:gd name="connsiteX45" fmla="*/ 942931 w 3001406"/>
              <a:gd name="connsiteY45" fmla="*/ 803405 h 1743267"/>
              <a:gd name="connsiteX46" fmla="*/ 1015692 w 3001406"/>
              <a:gd name="connsiteY46" fmla="*/ 839881 h 1743267"/>
              <a:gd name="connsiteX47" fmla="*/ 1062392 w 3001406"/>
              <a:gd name="connsiteY47" fmla="*/ 831298 h 1743267"/>
              <a:gd name="connsiteX48" fmla="*/ 1094840 w 3001406"/>
              <a:gd name="connsiteY48" fmla="*/ 805992 h 1743267"/>
              <a:gd name="connsiteX49" fmla="*/ 1109099 w 3001406"/>
              <a:gd name="connsiteY49" fmla="*/ 792858 h 1743267"/>
              <a:gd name="connsiteX50" fmla="*/ 1101479 w 3001406"/>
              <a:gd name="connsiteY50" fmla="*/ 731898 h 1743267"/>
              <a:gd name="connsiteX51" fmla="*/ 1074193 w 3001406"/>
              <a:gd name="connsiteY51" fmla="*/ 681966 h 1743267"/>
              <a:gd name="connsiteX52" fmla="*/ 1102639 w 3001406"/>
              <a:gd name="connsiteY52" fmla="*/ 511747 h 1743267"/>
              <a:gd name="connsiteX53" fmla="*/ 1124339 w 3001406"/>
              <a:gd name="connsiteY53" fmla="*/ 465557 h 1743267"/>
              <a:gd name="connsiteX54" fmla="*/ 1125074 w 3001406"/>
              <a:gd name="connsiteY54" fmla="*/ 630572 h 1743267"/>
              <a:gd name="connsiteX55" fmla="*/ 1162439 w 3001406"/>
              <a:gd name="connsiteY55" fmla="*/ 670938 h 1743267"/>
              <a:gd name="connsiteX56" fmla="*/ 1170059 w 3001406"/>
              <a:gd name="connsiteY56" fmla="*/ 685697 h 1743267"/>
              <a:gd name="connsiteX57" fmla="*/ 1205210 w 3001406"/>
              <a:gd name="connsiteY57" fmla="*/ 698992 h 1743267"/>
              <a:gd name="connsiteX58" fmla="*/ 1265680 w 3001406"/>
              <a:gd name="connsiteY58" fmla="*/ 692835 h 1743267"/>
              <a:gd name="connsiteX59" fmla="*/ 1200539 w 3001406"/>
              <a:gd name="connsiteY59" fmla="*/ 823338 h 1743267"/>
              <a:gd name="connsiteX60" fmla="*/ 1215719 w 3001406"/>
              <a:gd name="connsiteY60" fmla="*/ 824912 h 1743267"/>
              <a:gd name="connsiteX61" fmla="*/ 1243310 w 3001406"/>
              <a:gd name="connsiteY61" fmla="*/ 822215 h 1743267"/>
              <a:gd name="connsiteX62" fmla="*/ 1346055 w 3001406"/>
              <a:gd name="connsiteY62" fmla="*/ 846538 h 1743267"/>
              <a:gd name="connsiteX63" fmla="*/ 1391039 w 3001406"/>
              <a:gd name="connsiteY63" fmla="*/ 823338 h 1743267"/>
              <a:gd name="connsiteX64" fmla="*/ 1441920 w 3001406"/>
              <a:gd name="connsiteY64" fmla="*/ 719746 h 1743267"/>
              <a:gd name="connsiteX65" fmla="*/ 1482724 w 3001406"/>
              <a:gd name="connsiteY65" fmla="*/ 667709 h 1743267"/>
              <a:gd name="connsiteX66" fmla="*/ 1545898 w 3001406"/>
              <a:gd name="connsiteY66" fmla="*/ 664300 h 1743267"/>
              <a:gd name="connsiteX67" fmla="*/ 1607347 w 3001406"/>
              <a:gd name="connsiteY67" fmla="*/ 601877 h 1743267"/>
              <a:gd name="connsiteX68" fmla="*/ 1631162 w 3001406"/>
              <a:gd name="connsiteY68" fmla="*/ 365861 h 1743267"/>
              <a:gd name="connsiteX69" fmla="*/ 1599205 w 3001406"/>
              <a:gd name="connsiteY69" fmla="*/ 297782 h 1743267"/>
              <a:gd name="connsiteX70" fmla="*/ 1585224 w 3001406"/>
              <a:gd name="connsiteY70" fmla="*/ 256691 h 1743267"/>
              <a:gd name="connsiteX71" fmla="*/ 1559873 w 3001406"/>
              <a:gd name="connsiteY71" fmla="*/ 233594 h 1743267"/>
              <a:gd name="connsiteX72" fmla="*/ 1554744 w 3001406"/>
              <a:gd name="connsiteY72" fmla="*/ 164289 h 1743267"/>
              <a:gd name="connsiteX73" fmla="*/ 1573919 w 3001406"/>
              <a:gd name="connsiteY73" fmla="*/ 137538 h 1743267"/>
              <a:gd name="connsiteX74" fmla="*/ 1543439 w 3001406"/>
              <a:gd name="connsiteY74" fmla="*/ 84198 h 1743267"/>
              <a:gd name="connsiteX75" fmla="*/ 1551059 w 3001406"/>
              <a:gd name="connsiteY75" fmla="*/ 61338 h 1743267"/>
              <a:gd name="connsiteX76" fmla="*/ 1573919 w 3001406"/>
              <a:gd name="connsiteY76" fmla="*/ 68958 h 1743267"/>
              <a:gd name="connsiteX77" fmla="*/ 1528684 w 3001406"/>
              <a:gd name="connsiteY77" fmla="*/ 52916 h 1743267"/>
              <a:gd name="connsiteX78" fmla="*/ 1556216 w 3001406"/>
              <a:gd name="connsiteY78" fmla="*/ 14495 h 1743267"/>
              <a:gd name="connsiteX79" fmla="*/ 1619884 w 3001406"/>
              <a:gd name="connsiteY79" fmla="*/ 43171 h 1743267"/>
              <a:gd name="connsiteX80" fmla="*/ 1726319 w 3001406"/>
              <a:gd name="connsiteY80" fmla="*/ 378 h 1743267"/>
              <a:gd name="connsiteX81" fmla="*/ 1733939 w 3001406"/>
              <a:gd name="connsiteY81" fmla="*/ 23238 h 1743267"/>
              <a:gd name="connsiteX82" fmla="*/ 1756799 w 3001406"/>
              <a:gd name="connsiteY82" fmla="*/ 46098 h 1743267"/>
              <a:gd name="connsiteX83" fmla="*/ 1772039 w 3001406"/>
              <a:gd name="connsiteY83" fmla="*/ 68958 h 1743267"/>
              <a:gd name="connsiteX84" fmla="*/ 1794899 w 3001406"/>
              <a:gd name="connsiteY84" fmla="*/ 76578 h 1743267"/>
              <a:gd name="connsiteX85" fmla="*/ 1848239 w 3001406"/>
              <a:gd name="connsiteY85" fmla="*/ 99438 h 1743267"/>
              <a:gd name="connsiteX86" fmla="*/ 1871099 w 3001406"/>
              <a:gd name="connsiteY86" fmla="*/ 114678 h 1743267"/>
              <a:gd name="connsiteX87" fmla="*/ 1893959 w 3001406"/>
              <a:gd name="connsiteY87" fmla="*/ 122298 h 1743267"/>
              <a:gd name="connsiteX88" fmla="*/ 2198759 w 3001406"/>
              <a:gd name="connsiteY88" fmla="*/ 145158 h 1743267"/>
              <a:gd name="connsiteX89" fmla="*/ 2244479 w 3001406"/>
              <a:gd name="connsiteY89" fmla="*/ 183258 h 1743267"/>
              <a:gd name="connsiteX90" fmla="*/ 2267339 w 3001406"/>
              <a:gd name="connsiteY90" fmla="*/ 190878 h 1743267"/>
              <a:gd name="connsiteX91" fmla="*/ 2290199 w 3001406"/>
              <a:gd name="connsiteY91" fmla="*/ 213738 h 1743267"/>
              <a:gd name="connsiteX92" fmla="*/ 2297819 w 3001406"/>
              <a:gd name="connsiteY92" fmla="*/ 244218 h 1743267"/>
              <a:gd name="connsiteX93" fmla="*/ 2340100 w 3001406"/>
              <a:gd name="connsiteY93" fmla="*/ 270486 h 1743267"/>
              <a:gd name="connsiteX94" fmla="*/ 2382381 w 3001406"/>
              <a:gd name="connsiteY94" fmla="*/ 304697 h 1743267"/>
              <a:gd name="connsiteX95" fmla="*/ 2420258 w 3001406"/>
              <a:gd name="connsiteY95" fmla="*/ 332795 h 1743267"/>
              <a:gd name="connsiteX96" fmla="*/ 2451457 w 3001406"/>
              <a:gd name="connsiteY96" fmla="*/ 376024 h 1743267"/>
              <a:gd name="connsiteX97" fmla="*/ 2465220 w 3001406"/>
              <a:gd name="connsiteY97" fmla="*/ 450279 h 1743267"/>
              <a:gd name="connsiteX98" fmla="*/ 2490041 w 3001406"/>
              <a:gd name="connsiteY98" fmla="*/ 493572 h 1743267"/>
              <a:gd name="connsiteX99" fmla="*/ 2503559 w 3001406"/>
              <a:gd name="connsiteY99" fmla="*/ 510918 h 1743267"/>
              <a:gd name="connsiteX100" fmla="*/ 2526419 w 3001406"/>
              <a:gd name="connsiteY100" fmla="*/ 518538 h 1743267"/>
              <a:gd name="connsiteX101" fmla="*/ 2556899 w 3001406"/>
              <a:gd name="connsiteY101" fmla="*/ 564258 h 1743267"/>
              <a:gd name="connsiteX102" fmla="*/ 2549279 w 3001406"/>
              <a:gd name="connsiteY102" fmla="*/ 587118 h 1743267"/>
              <a:gd name="connsiteX103" fmla="*/ 2556409 w 3001406"/>
              <a:gd name="connsiteY103" fmla="*/ 632678 h 1743267"/>
              <a:gd name="connsiteX104" fmla="*/ 2612457 w 3001406"/>
              <a:gd name="connsiteY104" fmla="*/ 715355 h 1743267"/>
              <a:gd name="connsiteX105" fmla="*/ 2644660 w 3001406"/>
              <a:gd name="connsiteY105" fmla="*/ 804047 h 1743267"/>
              <a:gd name="connsiteX106" fmla="*/ 2738564 w 3001406"/>
              <a:gd name="connsiteY106" fmla="*/ 935192 h 1743267"/>
              <a:gd name="connsiteX107" fmla="*/ 2680547 w 3001406"/>
              <a:gd name="connsiteY107" fmla="*/ 922559 h 1743267"/>
              <a:gd name="connsiteX108" fmla="*/ 2741751 w 3001406"/>
              <a:gd name="connsiteY108" fmla="*/ 972990 h 1743267"/>
              <a:gd name="connsiteX109" fmla="*/ 2682999 w 3001406"/>
              <a:gd name="connsiteY109" fmla="*/ 1061986 h 1743267"/>
              <a:gd name="connsiteX110" fmla="*/ 2667270 w 3001406"/>
              <a:gd name="connsiteY110" fmla="*/ 1113059 h 1743267"/>
              <a:gd name="connsiteX111" fmla="*/ 2703653 w 3001406"/>
              <a:gd name="connsiteY111" fmla="*/ 1240794 h 1743267"/>
              <a:gd name="connsiteX112" fmla="*/ 2818493 w 3001406"/>
              <a:gd name="connsiteY112" fmla="*/ 1353983 h 1743267"/>
              <a:gd name="connsiteX113" fmla="*/ 2995938 w 3001406"/>
              <a:gd name="connsiteY113" fmla="*/ 1581371 h 1743267"/>
              <a:gd name="connsiteX114" fmla="*/ 2593276 w 3001406"/>
              <a:gd name="connsiteY114" fmla="*/ 1323671 h 1743267"/>
              <a:gd name="connsiteX115" fmla="*/ 2655959 w 3001406"/>
              <a:gd name="connsiteY115" fmla="*/ 1440558 h 1743267"/>
              <a:gd name="connsiteX116" fmla="*/ 2732159 w 3001406"/>
              <a:gd name="connsiteY116" fmla="*/ 1539618 h 1743267"/>
              <a:gd name="connsiteX117" fmla="*/ 2831219 w 3001406"/>
              <a:gd name="connsiteY117" fmla="*/ 1653918 h 1743267"/>
              <a:gd name="connsiteX118" fmla="*/ 2846459 w 3001406"/>
              <a:gd name="connsiteY118" fmla="*/ 1676778 h 1743267"/>
              <a:gd name="connsiteX119" fmla="*/ 2892179 w 3001406"/>
              <a:gd name="connsiteY119" fmla="*/ 1722498 h 1743267"/>
              <a:gd name="connsiteX120" fmla="*/ 2872573 w 3001406"/>
              <a:gd name="connsiteY120" fmla="*/ 1743007 h 1743267"/>
              <a:gd name="connsiteX121" fmla="*/ 1616291 w 3001406"/>
              <a:gd name="connsiteY121" fmla="*/ 1591707 h 1743267"/>
              <a:gd name="connsiteX122" fmla="*/ 1177679 w 3001406"/>
              <a:gd name="connsiteY122" fmla="*/ 1722498 h 1743267"/>
              <a:gd name="connsiteX123" fmla="*/ 259735 w 3001406"/>
              <a:gd name="connsiteY123" fmla="*/ 1537250 h 1743267"/>
              <a:gd name="connsiteX124" fmla="*/ 75584 w 3001406"/>
              <a:gd name="connsiteY124" fmla="*/ 1505083 h 1743267"/>
              <a:gd name="connsiteX125" fmla="*/ 4899 w 3001406"/>
              <a:gd name="connsiteY125" fmla="*/ 1522010 h 1743267"/>
              <a:gd name="connsiteX126" fmla="*/ 41440 w 3001406"/>
              <a:gd name="connsiteY126" fmla="*/ 1503263 h 1743267"/>
              <a:gd name="connsiteX127" fmla="*/ 52248 w 3001406"/>
              <a:gd name="connsiteY127" fmla="*/ 1449923 h 1743267"/>
              <a:gd name="connsiteX128" fmla="*/ 11819 w 3001406"/>
              <a:gd name="connsiteY128" fmla="*/ 1600578 h 1743267"/>
              <a:gd name="connsiteX129" fmla="*/ 27059 w 3001406"/>
              <a:gd name="connsiteY129" fmla="*/ 1577718 h 1743267"/>
              <a:gd name="connsiteX130" fmla="*/ 34679 w 3001406"/>
              <a:gd name="connsiteY130" fmla="*/ 1554858 h 1743267"/>
              <a:gd name="connsiteX131" fmla="*/ 121456 w 3001406"/>
              <a:gd name="connsiteY131" fmla="*/ 1560971 h 1743267"/>
              <a:gd name="connsiteX0" fmla="*/ 22376 w 2996723"/>
              <a:gd name="connsiteY0" fmla="*/ 1486278 h 1743267"/>
              <a:gd name="connsiteX1" fmla="*/ 29996 w 2996723"/>
              <a:gd name="connsiteY1" fmla="*/ 1455798 h 1743267"/>
              <a:gd name="connsiteX2" fmla="*/ 60476 w 2996723"/>
              <a:gd name="connsiteY2" fmla="*/ 1356738 h 1743267"/>
              <a:gd name="connsiteX3" fmla="*/ 68096 w 2996723"/>
              <a:gd name="connsiteY3" fmla="*/ 1333878 h 1743267"/>
              <a:gd name="connsiteX4" fmla="*/ 83336 w 2996723"/>
              <a:gd name="connsiteY4" fmla="*/ 1311018 h 1743267"/>
              <a:gd name="connsiteX5" fmla="*/ 129056 w 2996723"/>
              <a:gd name="connsiteY5" fmla="*/ 1280538 h 1743267"/>
              <a:gd name="connsiteX6" fmla="*/ 182396 w 2996723"/>
              <a:gd name="connsiteY6" fmla="*/ 1272918 h 1743267"/>
              <a:gd name="connsiteX7" fmla="*/ 205256 w 2996723"/>
              <a:gd name="connsiteY7" fmla="*/ 1265298 h 1743267"/>
              <a:gd name="connsiteX8" fmla="*/ 250976 w 2996723"/>
              <a:gd name="connsiteY8" fmla="*/ 1227198 h 1743267"/>
              <a:gd name="connsiteX9" fmla="*/ 266216 w 2996723"/>
              <a:gd name="connsiteY9" fmla="*/ 1204338 h 1743267"/>
              <a:gd name="connsiteX10" fmla="*/ 289076 w 2996723"/>
              <a:gd name="connsiteY10" fmla="*/ 1181478 h 1743267"/>
              <a:gd name="connsiteX11" fmla="*/ 304316 w 2996723"/>
              <a:gd name="connsiteY11" fmla="*/ 1158618 h 1743267"/>
              <a:gd name="connsiteX12" fmla="*/ 350036 w 2996723"/>
              <a:gd name="connsiteY12" fmla="*/ 1135758 h 1743267"/>
              <a:gd name="connsiteX13" fmla="*/ 403376 w 2996723"/>
              <a:gd name="connsiteY13" fmla="*/ 1097658 h 1743267"/>
              <a:gd name="connsiteX14" fmla="*/ 410996 w 2996723"/>
              <a:gd name="connsiteY14" fmla="*/ 1074798 h 1743267"/>
              <a:gd name="connsiteX15" fmla="*/ 449096 w 2996723"/>
              <a:gd name="connsiteY15" fmla="*/ 1029078 h 1743267"/>
              <a:gd name="connsiteX16" fmla="*/ 464336 w 2996723"/>
              <a:gd name="connsiteY16" fmla="*/ 914778 h 1743267"/>
              <a:gd name="connsiteX17" fmla="*/ 471956 w 2996723"/>
              <a:gd name="connsiteY17" fmla="*/ 891918 h 1743267"/>
              <a:gd name="connsiteX18" fmla="*/ 510056 w 2996723"/>
              <a:gd name="connsiteY18" fmla="*/ 876678 h 1743267"/>
              <a:gd name="connsiteX19" fmla="*/ 563396 w 2996723"/>
              <a:gd name="connsiteY19" fmla="*/ 884298 h 1743267"/>
              <a:gd name="connsiteX20" fmla="*/ 578636 w 2996723"/>
              <a:gd name="connsiteY20" fmla="*/ 907158 h 1743267"/>
              <a:gd name="connsiteX21" fmla="*/ 580849 w 2996723"/>
              <a:gd name="connsiteY21" fmla="*/ 970885 h 1743267"/>
              <a:gd name="connsiteX22" fmla="*/ 613787 w 2996723"/>
              <a:gd name="connsiteY22" fmla="*/ 952416 h 1743267"/>
              <a:gd name="connsiteX23" fmla="*/ 640332 w 2996723"/>
              <a:gd name="connsiteY23" fmla="*/ 944135 h 1743267"/>
              <a:gd name="connsiteX24" fmla="*/ 654836 w 2996723"/>
              <a:gd name="connsiteY24" fmla="*/ 869058 h 1743267"/>
              <a:gd name="connsiteX25" fmla="*/ 648099 w 2996723"/>
              <a:gd name="connsiteY25" fmla="*/ 830747 h 1743267"/>
              <a:gd name="connsiteX26" fmla="*/ 713093 w 2996723"/>
              <a:gd name="connsiteY26" fmla="*/ 754777 h 1743267"/>
              <a:gd name="connsiteX27" fmla="*/ 708176 w 2996723"/>
              <a:gd name="connsiteY27" fmla="*/ 869058 h 1743267"/>
              <a:gd name="connsiteX28" fmla="*/ 736595 w 2996723"/>
              <a:gd name="connsiteY28" fmla="*/ 885211 h 1743267"/>
              <a:gd name="connsiteX29" fmla="*/ 769136 w 2996723"/>
              <a:gd name="connsiteY29" fmla="*/ 884298 h 1743267"/>
              <a:gd name="connsiteX30" fmla="*/ 791996 w 2996723"/>
              <a:gd name="connsiteY30" fmla="*/ 815718 h 1743267"/>
              <a:gd name="connsiteX31" fmla="*/ 814856 w 2996723"/>
              <a:gd name="connsiteY31" fmla="*/ 800478 h 1743267"/>
              <a:gd name="connsiteX32" fmla="*/ 793134 w 2996723"/>
              <a:gd name="connsiteY32" fmla="*/ 591498 h 1743267"/>
              <a:gd name="connsiteX33" fmla="*/ 814856 w 2996723"/>
              <a:gd name="connsiteY33" fmla="*/ 541398 h 1743267"/>
              <a:gd name="connsiteX34" fmla="*/ 837716 w 2996723"/>
              <a:gd name="connsiteY34" fmla="*/ 533778 h 1743267"/>
              <a:gd name="connsiteX35" fmla="*/ 875816 w 2996723"/>
              <a:gd name="connsiteY35" fmla="*/ 541398 h 1743267"/>
              <a:gd name="connsiteX36" fmla="*/ 868196 w 2996723"/>
              <a:gd name="connsiteY36" fmla="*/ 587118 h 1743267"/>
              <a:gd name="connsiteX37" fmla="*/ 870163 w 2996723"/>
              <a:gd name="connsiteY37" fmla="*/ 636568 h 1743267"/>
              <a:gd name="connsiteX38" fmla="*/ 867460 w 2996723"/>
              <a:gd name="connsiteY38" fmla="*/ 688284 h 1743267"/>
              <a:gd name="connsiteX39" fmla="*/ 859840 w 2996723"/>
              <a:gd name="connsiteY39" fmla="*/ 754116 h 1743267"/>
              <a:gd name="connsiteX40" fmla="*/ 839929 w 2996723"/>
              <a:gd name="connsiteY40" fmla="*/ 811988 h 1743267"/>
              <a:gd name="connsiteX41" fmla="*/ 852465 w 2996723"/>
              <a:gd name="connsiteY41" fmla="*/ 920954 h 1743267"/>
              <a:gd name="connsiteX42" fmla="*/ 891050 w 2996723"/>
              <a:gd name="connsiteY42" fmla="*/ 912672 h 1743267"/>
              <a:gd name="connsiteX43" fmla="*/ 898676 w 2996723"/>
              <a:gd name="connsiteY43" fmla="*/ 891918 h 1743267"/>
              <a:gd name="connsiteX44" fmla="*/ 891056 w 2996723"/>
              <a:gd name="connsiteY44" fmla="*/ 869058 h 1743267"/>
              <a:gd name="connsiteX45" fmla="*/ 938248 w 2996723"/>
              <a:gd name="connsiteY45" fmla="*/ 803405 h 1743267"/>
              <a:gd name="connsiteX46" fmla="*/ 1011009 w 2996723"/>
              <a:gd name="connsiteY46" fmla="*/ 839881 h 1743267"/>
              <a:gd name="connsiteX47" fmla="*/ 1057709 w 2996723"/>
              <a:gd name="connsiteY47" fmla="*/ 831298 h 1743267"/>
              <a:gd name="connsiteX48" fmla="*/ 1090157 w 2996723"/>
              <a:gd name="connsiteY48" fmla="*/ 805992 h 1743267"/>
              <a:gd name="connsiteX49" fmla="*/ 1104416 w 2996723"/>
              <a:gd name="connsiteY49" fmla="*/ 792858 h 1743267"/>
              <a:gd name="connsiteX50" fmla="*/ 1096796 w 2996723"/>
              <a:gd name="connsiteY50" fmla="*/ 731898 h 1743267"/>
              <a:gd name="connsiteX51" fmla="*/ 1069510 w 2996723"/>
              <a:gd name="connsiteY51" fmla="*/ 681966 h 1743267"/>
              <a:gd name="connsiteX52" fmla="*/ 1097956 w 2996723"/>
              <a:gd name="connsiteY52" fmla="*/ 511747 h 1743267"/>
              <a:gd name="connsiteX53" fmla="*/ 1119656 w 2996723"/>
              <a:gd name="connsiteY53" fmla="*/ 465557 h 1743267"/>
              <a:gd name="connsiteX54" fmla="*/ 1120391 w 2996723"/>
              <a:gd name="connsiteY54" fmla="*/ 630572 h 1743267"/>
              <a:gd name="connsiteX55" fmla="*/ 1157756 w 2996723"/>
              <a:gd name="connsiteY55" fmla="*/ 670938 h 1743267"/>
              <a:gd name="connsiteX56" fmla="*/ 1165376 w 2996723"/>
              <a:gd name="connsiteY56" fmla="*/ 685697 h 1743267"/>
              <a:gd name="connsiteX57" fmla="*/ 1200527 w 2996723"/>
              <a:gd name="connsiteY57" fmla="*/ 698992 h 1743267"/>
              <a:gd name="connsiteX58" fmla="*/ 1260997 w 2996723"/>
              <a:gd name="connsiteY58" fmla="*/ 692835 h 1743267"/>
              <a:gd name="connsiteX59" fmla="*/ 1195856 w 2996723"/>
              <a:gd name="connsiteY59" fmla="*/ 823338 h 1743267"/>
              <a:gd name="connsiteX60" fmla="*/ 1211036 w 2996723"/>
              <a:gd name="connsiteY60" fmla="*/ 824912 h 1743267"/>
              <a:gd name="connsiteX61" fmla="*/ 1238627 w 2996723"/>
              <a:gd name="connsiteY61" fmla="*/ 822215 h 1743267"/>
              <a:gd name="connsiteX62" fmla="*/ 1341372 w 2996723"/>
              <a:gd name="connsiteY62" fmla="*/ 846538 h 1743267"/>
              <a:gd name="connsiteX63" fmla="*/ 1386356 w 2996723"/>
              <a:gd name="connsiteY63" fmla="*/ 823338 h 1743267"/>
              <a:gd name="connsiteX64" fmla="*/ 1437237 w 2996723"/>
              <a:gd name="connsiteY64" fmla="*/ 719746 h 1743267"/>
              <a:gd name="connsiteX65" fmla="*/ 1478041 w 2996723"/>
              <a:gd name="connsiteY65" fmla="*/ 667709 h 1743267"/>
              <a:gd name="connsiteX66" fmla="*/ 1541215 w 2996723"/>
              <a:gd name="connsiteY66" fmla="*/ 664300 h 1743267"/>
              <a:gd name="connsiteX67" fmla="*/ 1602664 w 2996723"/>
              <a:gd name="connsiteY67" fmla="*/ 601877 h 1743267"/>
              <a:gd name="connsiteX68" fmla="*/ 1626479 w 2996723"/>
              <a:gd name="connsiteY68" fmla="*/ 365861 h 1743267"/>
              <a:gd name="connsiteX69" fmla="*/ 1594522 w 2996723"/>
              <a:gd name="connsiteY69" fmla="*/ 297782 h 1743267"/>
              <a:gd name="connsiteX70" fmla="*/ 1580541 w 2996723"/>
              <a:gd name="connsiteY70" fmla="*/ 256691 h 1743267"/>
              <a:gd name="connsiteX71" fmla="*/ 1555190 w 2996723"/>
              <a:gd name="connsiteY71" fmla="*/ 233594 h 1743267"/>
              <a:gd name="connsiteX72" fmla="*/ 1550061 w 2996723"/>
              <a:gd name="connsiteY72" fmla="*/ 164289 h 1743267"/>
              <a:gd name="connsiteX73" fmla="*/ 1569236 w 2996723"/>
              <a:gd name="connsiteY73" fmla="*/ 137538 h 1743267"/>
              <a:gd name="connsiteX74" fmla="*/ 1538756 w 2996723"/>
              <a:gd name="connsiteY74" fmla="*/ 84198 h 1743267"/>
              <a:gd name="connsiteX75" fmla="*/ 1546376 w 2996723"/>
              <a:gd name="connsiteY75" fmla="*/ 61338 h 1743267"/>
              <a:gd name="connsiteX76" fmla="*/ 1569236 w 2996723"/>
              <a:gd name="connsiteY76" fmla="*/ 68958 h 1743267"/>
              <a:gd name="connsiteX77" fmla="*/ 1524001 w 2996723"/>
              <a:gd name="connsiteY77" fmla="*/ 52916 h 1743267"/>
              <a:gd name="connsiteX78" fmla="*/ 1551533 w 2996723"/>
              <a:gd name="connsiteY78" fmla="*/ 14495 h 1743267"/>
              <a:gd name="connsiteX79" fmla="*/ 1615201 w 2996723"/>
              <a:gd name="connsiteY79" fmla="*/ 43171 h 1743267"/>
              <a:gd name="connsiteX80" fmla="*/ 1721636 w 2996723"/>
              <a:gd name="connsiteY80" fmla="*/ 378 h 1743267"/>
              <a:gd name="connsiteX81" fmla="*/ 1729256 w 2996723"/>
              <a:gd name="connsiteY81" fmla="*/ 23238 h 1743267"/>
              <a:gd name="connsiteX82" fmla="*/ 1752116 w 2996723"/>
              <a:gd name="connsiteY82" fmla="*/ 46098 h 1743267"/>
              <a:gd name="connsiteX83" fmla="*/ 1767356 w 2996723"/>
              <a:gd name="connsiteY83" fmla="*/ 68958 h 1743267"/>
              <a:gd name="connsiteX84" fmla="*/ 1790216 w 2996723"/>
              <a:gd name="connsiteY84" fmla="*/ 76578 h 1743267"/>
              <a:gd name="connsiteX85" fmla="*/ 1843556 w 2996723"/>
              <a:gd name="connsiteY85" fmla="*/ 99438 h 1743267"/>
              <a:gd name="connsiteX86" fmla="*/ 1866416 w 2996723"/>
              <a:gd name="connsiteY86" fmla="*/ 114678 h 1743267"/>
              <a:gd name="connsiteX87" fmla="*/ 1889276 w 2996723"/>
              <a:gd name="connsiteY87" fmla="*/ 122298 h 1743267"/>
              <a:gd name="connsiteX88" fmla="*/ 2194076 w 2996723"/>
              <a:gd name="connsiteY88" fmla="*/ 145158 h 1743267"/>
              <a:gd name="connsiteX89" fmla="*/ 2239796 w 2996723"/>
              <a:gd name="connsiteY89" fmla="*/ 183258 h 1743267"/>
              <a:gd name="connsiteX90" fmla="*/ 2262656 w 2996723"/>
              <a:gd name="connsiteY90" fmla="*/ 190878 h 1743267"/>
              <a:gd name="connsiteX91" fmla="*/ 2285516 w 2996723"/>
              <a:gd name="connsiteY91" fmla="*/ 213738 h 1743267"/>
              <a:gd name="connsiteX92" fmla="*/ 2293136 w 2996723"/>
              <a:gd name="connsiteY92" fmla="*/ 244218 h 1743267"/>
              <a:gd name="connsiteX93" fmla="*/ 2335417 w 2996723"/>
              <a:gd name="connsiteY93" fmla="*/ 270486 h 1743267"/>
              <a:gd name="connsiteX94" fmla="*/ 2377698 w 2996723"/>
              <a:gd name="connsiteY94" fmla="*/ 304697 h 1743267"/>
              <a:gd name="connsiteX95" fmla="*/ 2415575 w 2996723"/>
              <a:gd name="connsiteY95" fmla="*/ 332795 h 1743267"/>
              <a:gd name="connsiteX96" fmla="*/ 2446774 w 2996723"/>
              <a:gd name="connsiteY96" fmla="*/ 376024 h 1743267"/>
              <a:gd name="connsiteX97" fmla="*/ 2460537 w 2996723"/>
              <a:gd name="connsiteY97" fmla="*/ 450279 h 1743267"/>
              <a:gd name="connsiteX98" fmla="*/ 2485358 w 2996723"/>
              <a:gd name="connsiteY98" fmla="*/ 493572 h 1743267"/>
              <a:gd name="connsiteX99" fmla="*/ 2498876 w 2996723"/>
              <a:gd name="connsiteY99" fmla="*/ 510918 h 1743267"/>
              <a:gd name="connsiteX100" fmla="*/ 2521736 w 2996723"/>
              <a:gd name="connsiteY100" fmla="*/ 518538 h 1743267"/>
              <a:gd name="connsiteX101" fmla="*/ 2552216 w 2996723"/>
              <a:gd name="connsiteY101" fmla="*/ 564258 h 1743267"/>
              <a:gd name="connsiteX102" fmla="*/ 2544596 w 2996723"/>
              <a:gd name="connsiteY102" fmla="*/ 587118 h 1743267"/>
              <a:gd name="connsiteX103" fmla="*/ 2551726 w 2996723"/>
              <a:gd name="connsiteY103" fmla="*/ 632678 h 1743267"/>
              <a:gd name="connsiteX104" fmla="*/ 2607774 w 2996723"/>
              <a:gd name="connsiteY104" fmla="*/ 715355 h 1743267"/>
              <a:gd name="connsiteX105" fmla="*/ 2639977 w 2996723"/>
              <a:gd name="connsiteY105" fmla="*/ 804047 h 1743267"/>
              <a:gd name="connsiteX106" fmla="*/ 2733881 w 2996723"/>
              <a:gd name="connsiteY106" fmla="*/ 935192 h 1743267"/>
              <a:gd name="connsiteX107" fmla="*/ 2675864 w 2996723"/>
              <a:gd name="connsiteY107" fmla="*/ 922559 h 1743267"/>
              <a:gd name="connsiteX108" fmla="*/ 2737068 w 2996723"/>
              <a:gd name="connsiteY108" fmla="*/ 972990 h 1743267"/>
              <a:gd name="connsiteX109" fmla="*/ 2678316 w 2996723"/>
              <a:gd name="connsiteY109" fmla="*/ 1061986 h 1743267"/>
              <a:gd name="connsiteX110" fmla="*/ 2662587 w 2996723"/>
              <a:gd name="connsiteY110" fmla="*/ 1113059 h 1743267"/>
              <a:gd name="connsiteX111" fmla="*/ 2698970 w 2996723"/>
              <a:gd name="connsiteY111" fmla="*/ 1240794 h 1743267"/>
              <a:gd name="connsiteX112" fmla="*/ 2813810 w 2996723"/>
              <a:gd name="connsiteY112" fmla="*/ 1353983 h 1743267"/>
              <a:gd name="connsiteX113" fmla="*/ 2991255 w 2996723"/>
              <a:gd name="connsiteY113" fmla="*/ 1581371 h 1743267"/>
              <a:gd name="connsiteX114" fmla="*/ 2588593 w 2996723"/>
              <a:gd name="connsiteY114" fmla="*/ 1323671 h 1743267"/>
              <a:gd name="connsiteX115" fmla="*/ 2651276 w 2996723"/>
              <a:gd name="connsiteY115" fmla="*/ 1440558 h 1743267"/>
              <a:gd name="connsiteX116" fmla="*/ 2727476 w 2996723"/>
              <a:gd name="connsiteY116" fmla="*/ 1539618 h 1743267"/>
              <a:gd name="connsiteX117" fmla="*/ 2826536 w 2996723"/>
              <a:gd name="connsiteY117" fmla="*/ 1653918 h 1743267"/>
              <a:gd name="connsiteX118" fmla="*/ 2841776 w 2996723"/>
              <a:gd name="connsiteY118" fmla="*/ 1676778 h 1743267"/>
              <a:gd name="connsiteX119" fmla="*/ 2887496 w 2996723"/>
              <a:gd name="connsiteY119" fmla="*/ 1722498 h 1743267"/>
              <a:gd name="connsiteX120" fmla="*/ 2867890 w 2996723"/>
              <a:gd name="connsiteY120" fmla="*/ 1743007 h 1743267"/>
              <a:gd name="connsiteX121" fmla="*/ 1611608 w 2996723"/>
              <a:gd name="connsiteY121" fmla="*/ 1591707 h 1743267"/>
              <a:gd name="connsiteX122" fmla="*/ 1172996 w 2996723"/>
              <a:gd name="connsiteY122" fmla="*/ 1722498 h 1743267"/>
              <a:gd name="connsiteX123" fmla="*/ 255052 w 2996723"/>
              <a:gd name="connsiteY123" fmla="*/ 1537250 h 1743267"/>
              <a:gd name="connsiteX124" fmla="*/ 70901 w 2996723"/>
              <a:gd name="connsiteY124" fmla="*/ 1505083 h 1743267"/>
              <a:gd name="connsiteX125" fmla="*/ 216 w 2996723"/>
              <a:gd name="connsiteY125" fmla="*/ 1522010 h 1743267"/>
              <a:gd name="connsiteX126" fmla="*/ 47565 w 2996723"/>
              <a:gd name="connsiteY126" fmla="*/ 1449923 h 1743267"/>
              <a:gd name="connsiteX127" fmla="*/ 7136 w 2996723"/>
              <a:gd name="connsiteY127" fmla="*/ 1600578 h 1743267"/>
              <a:gd name="connsiteX128" fmla="*/ 22376 w 2996723"/>
              <a:gd name="connsiteY128" fmla="*/ 1577718 h 1743267"/>
              <a:gd name="connsiteX129" fmla="*/ 29996 w 2996723"/>
              <a:gd name="connsiteY129" fmla="*/ 1554858 h 1743267"/>
              <a:gd name="connsiteX130" fmla="*/ 116773 w 2996723"/>
              <a:gd name="connsiteY130" fmla="*/ 1560971 h 1743267"/>
              <a:gd name="connsiteX0" fmla="*/ 22376 w 2996723"/>
              <a:gd name="connsiteY0" fmla="*/ 1486278 h 1743267"/>
              <a:gd name="connsiteX1" fmla="*/ 29996 w 2996723"/>
              <a:gd name="connsiteY1" fmla="*/ 1455798 h 1743267"/>
              <a:gd name="connsiteX2" fmla="*/ 60476 w 2996723"/>
              <a:gd name="connsiteY2" fmla="*/ 1356738 h 1743267"/>
              <a:gd name="connsiteX3" fmla="*/ 68096 w 2996723"/>
              <a:gd name="connsiteY3" fmla="*/ 1333878 h 1743267"/>
              <a:gd name="connsiteX4" fmla="*/ 83336 w 2996723"/>
              <a:gd name="connsiteY4" fmla="*/ 1311018 h 1743267"/>
              <a:gd name="connsiteX5" fmla="*/ 129056 w 2996723"/>
              <a:gd name="connsiteY5" fmla="*/ 1280538 h 1743267"/>
              <a:gd name="connsiteX6" fmla="*/ 182396 w 2996723"/>
              <a:gd name="connsiteY6" fmla="*/ 1272918 h 1743267"/>
              <a:gd name="connsiteX7" fmla="*/ 205256 w 2996723"/>
              <a:gd name="connsiteY7" fmla="*/ 1265298 h 1743267"/>
              <a:gd name="connsiteX8" fmla="*/ 250976 w 2996723"/>
              <a:gd name="connsiteY8" fmla="*/ 1227198 h 1743267"/>
              <a:gd name="connsiteX9" fmla="*/ 266216 w 2996723"/>
              <a:gd name="connsiteY9" fmla="*/ 1204338 h 1743267"/>
              <a:gd name="connsiteX10" fmla="*/ 289076 w 2996723"/>
              <a:gd name="connsiteY10" fmla="*/ 1181478 h 1743267"/>
              <a:gd name="connsiteX11" fmla="*/ 304316 w 2996723"/>
              <a:gd name="connsiteY11" fmla="*/ 1158618 h 1743267"/>
              <a:gd name="connsiteX12" fmla="*/ 350036 w 2996723"/>
              <a:gd name="connsiteY12" fmla="*/ 1135758 h 1743267"/>
              <a:gd name="connsiteX13" fmla="*/ 403376 w 2996723"/>
              <a:gd name="connsiteY13" fmla="*/ 1097658 h 1743267"/>
              <a:gd name="connsiteX14" fmla="*/ 410996 w 2996723"/>
              <a:gd name="connsiteY14" fmla="*/ 1074798 h 1743267"/>
              <a:gd name="connsiteX15" fmla="*/ 449096 w 2996723"/>
              <a:gd name="connsiteY15" fmla="*/ 1029078 h 1743267"/>
              <a:gd name="connsiteX16" fmla="*/ 464336 w 2996723"/>
              <a:gd name="connsiteY16" fmla="*/ 914778 h 1743267"/>
              <a:gd name="connsiteX17" fmla="*/ 471956 w 2996723"/>
              <a:gd name="connsiteY17" fmla="*/ 891918 h 1743267"/>
              <a:gd name="connsiteX18" fmla="*/ 510056 w 2996723"/>
              <a:gd name="connsiteY18" fmla="*/ 876678 h 1743267"/>
              <a:gd name="connsiteX19" fmla="*/ 563396 w 2996723"/>
              <a:gd name="connsiteY19" fmla="*/ 884298 h 1743267"/>
              <a:gd name="connsiteX20" fmla="*/ 578636 w 2996723"/>
              <a:gd name="connsiteY20" fmla="*/ 907158 h 1743267"/>
              <a:gd name="connsiteX21" fmla="*/ 580849 w 2996723"/>
              <a:gd name="connsiteY21" fmla="*/ 970885 h 1743267"/>
              <a:gd name="connsiteX22" fmla="*/ 613787 w 2996723"/>
              <a:gd name="connsiteY22" fmla="*/ 952416 h 1743267"/>
              <a:gd name="connsiteX23" fmla="*/ 640332 w 2996723"/>
              <a:gd name="connsiteY23" fmla="*/ 944135 h 1743267"/>
              <a:gd name="connsiteX24" fmla="*/ 654836 w 2996723"/>
              <a:gd name="connsiteY24" fmla="*/ 869058 h 1743267"/>
              <a:gd name="connsiteX25" fmla="*/ 648099 w 2996723"/>
              <a:gd name="connsiteY25" fmla="*/ 830747 h 1743267"/>
              <a:gd name="connsiteX26" fmla="*/ 713093 w 2996723"/>
              <a:gd name="connsiteY26" fmla="*/ 754777 h 1743267"/>
              <a:gd name="connsiteX27" fmla="*/ 708176 w 2996723"/>
              <a:gd name="connsiteY27" fmla="*/ 869058 h 1743267"/>
              <a:gd name="connsiteX28" fmla="*/ 736595 w 2996723"/>
              <a:gd name="connsiteY28" fmla="*/ 885211 h 1743267"/>
              <a:gd name="connsiteX29" fmla="*/ 769136 w 2996723"/>
              <a:gd name="connsiteY29" fmla="*/ 884298 h 1743267"/>
              <a:gd name="connsiteX30" fmla="*/ 791996 w 2996723"/>
              <a:gd name="connsiteY30" fmla="*/ 815718 h 1743267"/>
              <a:gd name="connsiteX31" fmla="*/ 814856 w 2996723"/>
              <a:gd name="connsiteY31" fmla="*/ 800478 h 1743267"/>
              <a:gd name="connsiteX32" fmla="*/ 793134 w 2996723"/>
              <a:gd name="connsiteY32" fmla="*/ 591498 h 1743267"/>
              <a:gd name="connsiteX33" fmla="*/ 814856 w 2996723"/>
              <a:gd name="connsiteY33" fmla="*/ 541398 h 1743267"/>
              <a:gd name="connsiteX34" fmla="*/ 837716 w 2996723"/>
              <a:gd name="connsiteY34" fmla="*/ 533778 h 1743267"/>
              <a:gd name="connsiteX35" fmla="*/ 875816 w 2996723"/>
              <a:gd name="connsiteY35" fmla="*/ 541398 h 1743267"/>
              <a:gd name="connsiteX36" fmla="*/ 868196 w 2996723"/>
              <a:gd name="connsiteY36" fmla="*/ 587118 h 1743267"/>
              <a:gd name="connsiteX37" fmla="*/ 870163 w 2996723"/>
              <a:gd name="connsiteY37" fmla="*/ 636568 h 1743267"/>
              <a:gd name="connsiteX38" fmla="*/ 867460 w 2996723"/>
              <a:gd name="connsiteY38" fmla="*/ 688284 h 1743267"/>
              <a:gd name="connsiteX39" fmla="*/ 859840 w 2996723"/>
              <a:gd name="connsiteY39" fmla="*/ 754116 h 1743267"/>
              <a:gd name="connsiteX40" fmla="*/ 839929 w 2996723"/>
              <a:gd name="connsiteY40" fmla="*/ 811988 h 1743267"/>
              <a:gd name="connsiteX41" fmla="*/ 852465 w 2996723"/>
              <a:gd name="connsiteY41" fmla="*/ 920954 h 1743267"/>
              <a:gd name="connsiteX42" fmla="*/ 891050 w 2996723"/>
              <a:gd name="connsiteY42" fmla="*/ 912672 h 1743267"/>
              <a:gd name="connsiteX43" fmla="*/ 898676 w 2996723"/>
              <a:gd name="connsiteY43" fmla="*/ 891918 h 1743267"/>
              <a:gd name="connsiteX44" fmla="*/ 891056 w 2996723"/>
              <a:gd name="connsiteY44" fmla="*/ 869058 h 1743267"/>
              <a:gd name="connsiteX45" fmla="*/ 938248 w 2996723"/>
              <a:gd name="connsiteY45" fmla="*/ 803405 h 1743267"/>
              <a:gd name="connsiteX46" fmla="*/ 1011009 w 2996723"/>
              <a:gd name="connsiteY46" fmla="*/ 839881 h 1743267"/>
              <a:gd name="connsiteX47" fmla="*/ 1057709 w 2996723"/>
              <a:gd name="connsiteY47" fmla="*/ 831298 h 1743267"/>
              <a:gd name="connsiteX48" fmla="*/ 1090157 w 2996723"/>
              <a:gd name="connsiteY48" fmla="*/ 805992 h 1743267"/>
              <a:gd name="connsiteX49" fmla="*/ 1104416 w 2996723"/>
              <a:gd name="connsiteY49" fmla="*/ 792858 h 1743267"/>
              <a:gd name="connsiteX50" fmla="*/ 1096796 w 2996723"/>
              <a:gd name="connsiteY50" fmla="*/ 731898 h 1743267"/>
              <a:gd name="connsiteX51" fmla="*/ 1069510 w 2996723"/>
              <a:gd name="connsiteY51" fmla="*/ 681966 h 1743267"/>
              <a:gd name="connsiteX52" fmla="*/ 1097956 w 2996723"/>
              <a:gd name="connsiteY52" fmla="*/ 511747 h 1743267"/>
              <a:gd name="connsiteX53" fmla="*/ 1119656 w 2996723"/>
              <a:gd name="connsiteY53" fmla="*/ 465557 h 1743267"/>
              <a:gd name="connsiteX54" fmla="*/ 1120391 w 2996723"/>
              <a:gd name="connsiteY54" fmla="*/ 630572 h 1743267"/>
              <a:gd name="connsiteX55" fmla="*/ 1157756 w 2996723"/>
              <a:gd name="connsiteY55" fmla="*/ 670938 h 1743267"/>
              <a:gd name="connsiteX56" fmla="*/ 1165376 w 2996723"/>
              <a:gd name="connsiteY56" fmla="*/ 685697 h 1743267"/>
              <a:gd name="connsiteX57" fmla="*/ 1200527 w 2996723"/>
              <a:gd name="connsiteY57" fmla="*/ 698992 h 1743267"/>
              <a:gd name="connsiteX58" fmla="*/ 1260997 w 2996723"/>
              <a:gd name="connsiteY58" fmla="*/ 692835 h 1743267"/>
              <a:gd name="connsiteX59" fmla="*/ 1195856 w 2996723"/>
              <a:gd name="connsiteY59" fmla="*/ 823338 h 1743267"/>
              <a:gd name="connsiteX60" fmla="*/ 1211036 w 2996723"/>
              <a:gd name="connsiteY60" fmla="*/ 824912 h 1743267"/>
              <a:gd name="connsiteX61" fmla="*/ 1238627 w 2996723"/>
              <a:gd name="connsiteY61" fmla="*/ 822215 h 1743267"/>
              <a:gd name="connsiteX62" fmla="*/ 1341372 w 2996723"/>
              <a:gd name="connsiteY62" fmla="*/ 846538 h 1743267"/>
              <a:gd name="connsiteX63" fmla="*/ 1386356 w 2996723"/>
              <a:gd name="connsiteY63" fmla="*/ 823338 h 1743267"/>
              <a:gd name="connsiteX64" fmla="*/ 1437237 w 2996723"/>
              <a:gd name="connsiteY64" fmla="*/ 719746 h 1743267"/>
              <a:gd name="connsiteX65" fmla="*/ 1478041 w 2996723"/>
              <a:gd name="connsiteY65" fmla="*/ 667709 h 1743267"/>
              <a:gd name="connsiteX66" fmla="*/ 1541215 w 2996723"/>
              <a:gd name="connsiteY66" fmla="*/ 664300 h 1743267"/>
              <a:gd name="connsiteX67" fmla="*/ 1602664 w 2996723"/>
              <a:gd name="connsiteY67" fmla="*/ 601877 h 1743267"/>
              <a:gd name="connsiteX68" fmla="*/ 1626479 w 2996723"/>
              <a:gd name="connsiteY68" fmla="*/ 365861 h 1743267"/>
              <a:gd name="connsiteX69" fmla="*/ 1594522 w 2996723"/>
              <a:gd name="connsiteY69" fmla="*/ 297782 h 1743267"/>
              <a:gd name="connsiteX70" fmla="*/ 1580541 w 2996723"/>
              <a:gd name="connsiteY70" fmla="*/ 256691 h 1743267"/>
              <a:gd name="connsiteX71" fmla="*/ 1555190 w 2996723"/>
              <a:gd name="connsiteY71" fmla="*/ 233594 h 1743267"/>
              <a:gd name="connsiteX72" fmla="*/ 1550061 w 2996723"/>
              <a:gd name="connsiteY72" fmla="*/ 164289 h 1743267"/>
              <a:gd name="connsiteX73" fmla="*/ 1569236 w 2996723"/>
              <a:gd name="connsiteY73" fmla="*/ 137538 h 1743267"/>
              <a:gd name="connsiteX74" fmla="*/ 1538756 w 2996723"/>
              <a:gd name="connsiteY74" fmla="*/ 84198 h 1743267"/>
              <a:gd name="connsiteX75" fmla="*/ 1546376 w 2996723"/>
              <a:gd name="connsiteY75" fmla="*/ 61338 h 1743267"/>
              <a:gd name="connsiteX76" fmla="*/ 1569236 w 2996723"/>
              <a:gd name="connsiteY76" fmla="*/ 68958 h 1743267"/>
              <a:gd name="connsiteX77" fmla="*/ 1524001 w 2996723"/>
              <a:gd name="connsiteY77" fmla="*/ 52916 h 1743267"/>
              <a:gd name="connsiteX78" fmla="*/ 1551533 w 2996723"/>
              <a:gd name="connsiteY78" fmla="*/ 14495 h 1743267"/>
              <a:gd name="connsiteX79" fmla="*/ 1615201 w 2996723"/>
              <a:gd name="connsiteY79" fmla="*/ 43171 h 1743267"/>
              <a:gd name="connsiteX80" fmla="*/ 1721636 w 2996723"/>
              <a:gd name="connsiteY80" fmla="*/ 378 h 1743267"/>
              <a:gd name="connsiteX81" fmla="*/ 1729256 w 2996723"/>
              <a:gd name="connsiteY81" fmla="*/ 23238 h 1743267"/>
              <a:gd name="connsiteX82" fmla="*/ 1752116 w 2996723"/>
              <a:gd name="connsiteY82" fmla="*/ 46098 h 1743267"/>
              <a:gd name="connsiteX83" fmla="*/ 1767356 w 2996723"/>
              <a:gd name="connsiteY83" fmla="*/ 68958 h 1743267"/>
              <a:gd name="connsiteX84" fmla="*/ 1790216 w 2996723"/>
              <a:gd name="connsiteY84" fmla="*/ 76578 h 1743267"/>
              <a:gd name="connsiteX85" fmla="*/ 1843556 w 2996723"/>
              <a:gd name="connsiteY85" fmla="*/ 99438 h 1743267"/>
              <a:gd name="connsiteX86" fmla="*/ 1866416 w 2996723"/>
              <a:gd name="connsiteY86" fmla="*/ 114678 h 1743267"/>
              <a:gd name="connsiteX87" fmla="*/ 1889276 w 2996723"/>
              <a:gd name="connsiteY87" fmla="*/ 122298 h 1743267"/>
              <a:gd name="connsiteX88" fmla="*/ 2194076 w 2996723"/>
              <a:gd name="connsiteY88" fmla="*/ 145158 h 1743267"/>
              <a:gd name="connsiteX89" fmla="*/ 2239796 w 2996723"/>
              <a:gd name="connsiteY89" fmla="*/ 183258 h 1743267"/>
              <a:gd name="connsiteX90" fmla="*/ 2262656 w 2996723"/>
              <a:gd name="connsiteY90" fmla="*/ 190878 h 1743267"/>
              <a:gd name="connsiteX91" fmla="*/ 2285516 w 2996723"/>
              <a:gd name="connsiteY91" fmla="*/ 213738 h 1743267"/>
              <a:gd name="connsiteX92" fmla="*/ 2293136 w 2996723"/>
              <a:gd name="connsiteY92" fmla="*/ 244218 h 1743267"/>
              <a:gd name="connsiteX93" fmla="*/ 2335417 w 2996723"/>
              <a:gd name="connsiteY93" fmla="*/ 270486 h 1743267"/>
              <a:gd name="connsiteX94" fmla="*/ 2377698 w 2996723"/>
              <a:gd name="connsiteY94" fmla="*/ 304697 h 1743267"/>
              <a:gd name="connsiteX95" fmla="*/ 2415575 w 2996723"/>
              <a:gd name="connsiteY95" fmla="*/ 332795 h 1743267"/>
              <a:gd name="connsiteX96" fmla="*/ 2446774 w 2996723"/>
              <a:gd name="connsiteY96" fmla="*/ 376024 h 1743267"/>
              <a:gd name="connsiteX97" fmla="*/ 2460537 w 2996723"/>
              <a:gd name="connsiteY97" fmla="*/ 450279 h 1743267"/>
              <a:gd name="connsiteX98" fmla="*/ 2485358 w 2996723"/>
              <a:gd name="connsiteY98" fmla="*/ 493572 h 1743267"/>
              <a:gd name="connsiteX99" fmla="*/ 2498876 w 2996723"/>
              <a:gd name="connsiteY99" fmla="*/ 510918 h 1743267"/>
              <a:gd name="connsiteX100" fmla="*/ 2521736 w 2996723"/>
              <a:gd name="connsiteY100" fmla="*/ 518538 h 1743267"/>
              <a:gd name="connsiteX101" fmla="*/ 2552216 w 2996723"/>
              <a:gd name="connsiteY101" fmla="*/ 564258 h 1743267"/>
              <a:gd name="connsiteX102" fmla="*/ 2544596 w 2996723"/>
              <a:gd name="connsiteY102" fmla="*/ 587118 h 1743267"/>
              <a:gd name="connsiteX103" fmla="*/ 2551726 w 2996723"/>
              <a:gd name="connsiteY103" fmla="*/ 632678 h 1743267"/>
              <a:gd name="connsiteX104" fmla="*/ 2607774 w 2996723"/>
              <a:gd name="connsiteY104" fmla="*/ 715355 h 1743267"/>
              <a:gd name="connsiteX105" fmla="*/ 2639977 w 2996723"/>
              <a:gd name="connsiteY105" fmla="*/ 804047 h 1743267"/>
              <a:gd name="connsiteX106" fmla="*/ 2733881 w 2996723"/>
              <a:gd name="connsiteY106" fmla="*/ 935192 h 1743267"/>
              <a:gd name="connsiteX107" fmla="*/ 2675864 w 2996723"/>
              <a:gd name="connsiteY107" fmla="*/ 922559 h 1743267"/>
              <a:gd name="connsiteX108" fmla="*/ 2737068 w 2996723"/>
              <a:gd name="connsiteY108" fmla="*/ 972990 h 1743267"/>
              <a:gd name="connsiteX109" fmla="*/ 2678316 w 2996723"/>
              <a:gd name="connsiteY109" fmla="*/ 1061986 h 1743267"/>
              <a:gd name="connsiteX110" fmla="*/ 2662587 w 2996723"/>
              <a:gd name="connsiteY110" fmla="*/ 1113059 h 1743267"/>
              <a:gd name="connsiteX111" fmla="*/ 2698970 w 2996723"/>
              <a:gd name="connsiteY111" fmla="*/ 1240794 h 1743267"/>
              <a:gd name="connsiteX112" fmla="*/ 2813810 w 2996723"/>
              <a:gd name="connsiteY112" fmla="*/ 1353983 h 1743267"/>
              <a:gd name="connsiteX113" fmla="*/ 2991255 w 2996723"/>
              <a:gd name="connsiteY113" fmla="*/ 1581371 h 1743267"/>
              <a:gd name="connsiteX114" fmla="*/ 2588593 w 2996723"/>
              <a:gd name="connsiteY114" fmla="*/ 1323671 h 1743267"/>
              <a:gd name="connsiteX115" fmla="*/ 2651276 w 2996723"/>
              <a:gd name="connsiteY115" fmla="*/ 1440558 h 1743267"/>
              <a:gd name="connsiteX116" fmla="*/ 2727476 w 2996723"/>
              <a:gd name="connsiteY116" fmla="*/ 1539618 h 1743267"/>
              <a:gd name="connsiteX117" fmla="*/ 2826536 w 2996723"/>
              <a:gd name="connsiteY117" fmla="*/ 1653918 h 1743267"/>
              <a:gd name="connsiteX118" fmla="*/ 2841776 w 2996723"/>
              <a:gd name="connsiteY118" fmla="*/ 1676778 h 1743267"/>
              <a:gd name="connsiteX119" fmla="*/ 2887496 w 2996723"/>
              <a:gd name="connsiteY119" fmla="*/ 1722498 h 1743267"/>
              <a:gd name="connsiteX120" fmla="*/ 2867890 w 2996723"/>
              <a:gd name="connsiteY120" fmla="*/ 1743007 h 1743267"/>
              <a:gd name="connsiteX121" fmla="*/ 1611608 w 2996723"/>
              <a:gd name="connsiteY121" fmla="*/ 1591707 h 1743267"/>
              <a:gd name="connsiteX122" fmla="*/ 1172996 w 2996723"/>
              <a:gd name="connsiteY122" fmla="*/ 1722498 h 1743267"/>
              <a:gd name="connsiteX123" fmla="*/ 255052 w 2996723"/>
              <a:gd name="connsiteY123" fmla="*/ 1537250 h 1743267"/>
              <a:gd name="connsiteX124" fmla="*/ 70901 w 2996723"/>
              <a:gd name="connsiteY124" fmla="*/ 1505083 h 1743267"/>
              <a:gd name="connsiteX125" fmla="*/ 216 w 2996723"/>
              <a:gd name="connsiteY125" fmla="*/ 1522010 h 1743267"/>
              <a:gd name="connsiteX126" fmla="*/ 47565 w 2996723"/>
              <a:gd name="connsiteY126" fmla="*/ 1449923 h 1743267"/>
              <a:gd name="connsiteX127" fmla="*/ 7136 w 2996723"/>
              <a:gd name="connsiteY127" fmla="*/ 1600578 h 1743267"/>
              <a:gd name="connsiteX128" fmla="*/ 22376 w 2996723"/>
              <a:gd name="connsiteY128" fmla="*/ 1577718 h 1743267"/>
              <a:gd name="connsiteX129" fmla="*/ 116773 w 2996723"/>
              <a:gd name="connsiteY129" fmla="*/ 1560971 h 1743267"/>
              <a:gd name="connsiteX0" fmla="*/ 22376 w 2996723"/>
              <a:gd name="connsiteY0" fmla="*/ 1486278 h 1743267"/>
              <a:gd name="connsiteX1" fmla="*/ 29996 w 2996723"/>
              <a:gd name="connsiteY1" fmla="*/ 1455798 h 1743267"/>
              <a:gd name="connsiteX2" fmla="*/ 60476 w 2996723"/>
              <a:gd name="connsiteY2" fmla="*/ 1356738 h 1743267"/>
              <a:gd name="connsiteX3" fmla="*/ 68096 w 2996723"/>
              <a:gd name="connsiteY3" fmla="*/ 1333878 h 1743267"/>
              <a:gd name="connsiteX4" fmla="*/ 83336 w 2996723"/>
              <a:gd name="connsiteY4" fmla="*/ 1311018 h 1743267"/>
              <a:gd name="connsiteX5" fmla="*/ 129056 w 2996723"/>
              <a:gd name="connsiteY5" fmla="*/ 1280538 h 1743267"/>
              <a:gd name="connsiteX6" fmla="*/ 182396 w 2996723"/>
              <a:gd name="connsiteY6" fmla="*/ 1272918 h 1743267"/>
              <a:gd name="connsiteX7" fmla="*/ 205256 w 2996723"/>
              <a:gd name="connsiteY7" fmla="*/ 1265298 h 1743267"/>
              <a:gd name="connsiteX8" fmla="*/ 250976 w 2996723"/>
              <a:gd name="connsiteY8" fmla="*/ 1227198 h 1743267"/>
              <a:gd name="connsiteX9" fmla="*/ 266216 w 2996723"/>
              <a:gd name="connsiteY9" fmla="*/ 1204338 h 1743267"/>
              <a:gd name="connsiteX10" fmla="*/ 289076 w 2996723"/>
              <a:gd name="connsiteY10" fmla="*/ 1181478 h 1743267"/>
              <a:gd name="connsiteX11" fmla="*/ 304316 w 2996723"/>
              <a:gd name="connsiteY11" fmla="*/ 1158618 h 1743267"/>
              <a:gd name="connsiteX12" fmla="*/ 350036 w 2996723"/>
              <a:gd name="connsiteY12" fmla="*/ 1135758 h 1743267"/>
              <a:gd name="connsiteX13" fmla="*/ 403376 w 2996723"/>
              <a:gd name="connsiteY13" fmla="*/ 1097658 h 1743267"/>
              <a:gd name="connsiteX14" fmla="*/ 410996 w 2996723"/>
              <a:gd name="connsiteY14" fmla="*/ 1074798 h 1743267"/>
              <a:gd name="connsiteX15" fmla="*/ 449096 w 2996723"/>
              <a:gd name="connsiteY15" fmla="*/ 1029078 h 1743267"/>
              <a:gd name="connsiteX16" fmla="*/ 464336 w 2996723"/>
              <a:gd name="connsiteY16" fmla="*/ 914778 h 1743267"/>
              <a:gd name="connsiteX17" fmla="*/ 471956 w 2996723"/>
              <a:gd name="connsiteY17" fmla="*/ 891918 h 1743267"/>
              <a:gd name="connsiteX18" fmla="*/ 510056 w 2996723"/>
              <a:gd name="connsiteY18" fmla="*/ 876678 h 1743267"/>
              <a:gd name="connsiteX19" fmla="*/ 563396 w 2996723"/>
              <a:gd name="connsiteY19" fmla="*/ 884298 h 1743267"/>
              <a:gd name="connsiteX20" fmla="*/ 578636 w 2996723"/>
              <a:gd name="connsiteY20" fmla="*/ 907158 h 1743267"/>
              <a:gd name="connsiteX21" fmla="*/ 580849 w 2996723"/>
              <a:gd name="connsiteY21" fmla="*/ 970885 h 1743267"/>
              <a:gd name="connsiteX22" fmla="*/ 613787 w 2996723"/>
              <a:gd name="connsiteY22" fmla="*/ 952416 h 1743267"/>
              <a:gd name="connsiteX23" fmla="*/ 640332 w 2996723"/>
              <a:gd name="connsiteY23" fmla="*/ 944135 h 1743267"/>
              <a:gd name="connsiteX24" fmla="*/ 654836 w 2996723"/>
              <a:gd name="connsiteY24" fmla="*/ 869058 h 1743267"/>
              <a:gd name="connsiteX25" fmla="*/ 648099 w 2996723"/>
              <a:gd name="connsiteY25" fmla="*/ 830747 h 1743267"/>
              <a:gd name="connsiteX26" fmla="*/ 713093 w 2996723"/>
              <a:gd name="connsiteY26" fmla="*/ 754777 h 1743267"/>
              <a:gd name="connsiteX27" fmla="*/ 708176 w 2996723"/>
              <a:gd name="connsiteY27" fmla="*/ 869058 h 1743267"/>
              <a:gd name="connsiteX28" fmla="*/ 736595 w 2996723"/>
              <a:gd name="connsiteY28" fmla="*/ 885211 h 1743267"/>
              <a:gd name="connsiteX29" fmla="*/ 769136 w 2996723"/>
              <a:gd name="connsiteY29" fmla="*/ 884298 h 1743267"/>
              <a:gd name="connsiteX30" fmla="*/ 791996 w 2996723"/>
              <a:gd name="connsiteY30" fmla="*/ 815718 h 1743267"/>
              <a:gd name="connsiteX31" fmla="*/ 814856 w 2996723"/>
              <a:gd name="connsiteY31" fmla="*/ 800478 h 1743267"/>
              <a:gd name="connsiteX32" fmla="*/ 793134 w 2996723"/>
              <a:gd name="connsiteY32" fmla="*/ 591498 h 1743267"/>
              <a:gd name="connsiteX33" fmla="*/ 814856 w 2996723"/>
              <a:gd name="connsiteY33" fmla="*/ 541398 h 1743267"/>
              <a:gd name="connsiteX34" fmla="*/ 837716 w 2996723"/>
              <a:gd name="connsiteY34" fmla="*/ 533778 h 1743267"/>
              <a:gd name="connsiteX35" fmla="*/ 875816 w 2996723"/>
              <a:gd name="connsiteY35" fmla="*/ 541398 h 1743267"/>
              <a:gd name="connsiteX36" fmla="*/ 868196 w 2996723"/>
              <a:gd name="connsiteY36" fmla="*/ 587118 h 1743267"/>
              <a:gd name="connsiteX37" fmla="*/ 870163 w 2996723"/>
              <a:gd name="connsiteY37" fmla="*/ 636568 h 1743267"/>
              <a:gd name="connsiteX38" fmla="*/ 867460 w 2996723"/>
              <a:gd name="connsiteY38" fmla="*/ 688284 h 1743267"/>
              <a:gd name="connsiteX39" fmla="*/ 859840 w 2996723"/>
              <a:gd name="connsiteY39" fmla="*/ 754116 h 1743267"/>
              <a:gd name="connsiteX40" fmla="*/ 839929 w 2996723"/>
              <a:gd name="connsiteY40" fmla="*/ 811988 h 1743267"/>
              <a:gd name="connsiteX41" fmla="*/ 852465 w 2996723"/>
              <a:gd name="connsiteY41" fmla="*/ 920954 h 1743267"/>
              <a:gd name="connsiteX42" fmla="*/ 891050 w 2996723"/>
              <a:gd name="connsiteY42" fmla="*/ 912672 h 1743267"/>
              <a:gd name="connsiteX43" fmla="*/ 898676 w 2996723"/>
              <a:gd name="connsiteY43" fmla="*/ 891918 h 1743267"/>
              <a:gd name="connsiteX44" fmla="*/ 891056 w 2996723"/>
              <a:gd name="connsiteY44" fmla="*/ 869058 h 1743267"/>
              <a:gd name="connsiteX45" fmla="*/ 938248 w 2996723"/>
              <a:gd name="connsiteY45" fmla="*/ 803405 h 1743267"/>
              <a:gd name="connsiteX46" fmla="*/ 1011009 w 2996723"/>
              <a:gd name="connsiteY46" fmla="*/ 839881 h 1743267"/>
              <a:gd name="connsiteX47" fmla="*/ 1057709 w 2996723"/>
              <a:gd name="connsiteY47" fmla="*/ 831298 h 1743267"/>
              <a:gd name="connsiteX48" fmla="*/ 1090157 w 2996723"/>
              <a:gd name="connsiteY48" fmla="*/ 805992 h 1743267"/>
              <a:gd name="connsiteX49" fmla="*/ 1104416 w 2996723"/>
              <a:gd name="connsiteY49" fmla="*/ 792858 h 1743267"/>
              <a:gd name="connsiteX50" fmla="*/ 1096796 w 2996723"/>
              <a:gd name="connsiteY50" fmla="*/ 731898 h 1743267"/>
              <a:gd name="connsiteX51" fmla="*/ 1069510 w 2996723"/>
              <a:gd name="connsiteY51" fmla="*/ 681966 h 1743267"/>
              <a:gd name="connsiteX52" fmla="*/ 1097956 w 2996723"/>
              <a:gd name="connsiteY52" fmla="*/ 511747 h 1743267"/>
              <a:gd name="connsiteX53" fmla="*/ 1119656 w 2996723"/>
              <a:gd name="connsiteY53" fmla="*/ 465557 h 1743267"/>
              <a:gd name="connsiteX54" fmla="*/ 1120391 w 2996723"/>
              <a:gd name="connsiteY54" fmla="*/ 630572 h 1743267"/>
              <a:gd name="connsiteX55" fmla="*/ 1157756 w 2996723"/>
              <a:gd name="connsiteY55" fmla="*/ 670938 h 1743267"/>
              <a:gd name="connsiteX56" fmla="*/ 1165376 w 2996723"/>
              <a:gd name="connsiteY56" fmla="*/ 685697 h 1743267"/>
              <a:gd name="connsiteX57" fmla="*/ 1200527 w 2996723"/>
              <a:gd name="connsiteY57" fmla="*/ 698992 h 1743267"/>
              <a:gd name="connsiteX58" fmla="*/ 1260997 w 2996723"/>
              <a:gd name="connsiteY58" fmla="*/ 692835 h 1743267"/>
              <a:gd name="connsiteX59" fmla="*/ 1195856 w 2996723"/>
              <a:gd name="connsiteY59" fmla="*/ 823338 h 1743267"/>
              <a:gd name="connsiteX60" fmla="*/ 1211036 w 2996723"/>
              <a:gd name="connsiteY60" fmla="*/ 824912 h 1743267"/>
              <a:gd name="connsiteX61" fmla="*/ 1238627 w 2996723"/>
              <a:gd name="connsiteY61" fmla="*/ 822215 h 1743267"/>
              <a:gd name="connsiteX62" fmla="*/ 1341372 w 2996723"/>
              <a:gd name="connsiteY62" fmla="*/ 846538 h 1743267"/>
              <a:gd name="connsiteX63" fmla="*/ 1386356 w 2996723"/>
              <a:gd name="connsiteY63" fmla="*/ 823338 h 1743267"/>
              <a:gd name="connsiteX64" fmla="*/ 1437237 w 2996723"/>
              <a:gd name="connsiteY64" fmla="*/ 719746 h 1743267"/>
              <a:gd name="connsiteX65" fmla="*/ 1478041 w 2996723"/>
              <a:gd name="connsiteY65" fmla="*/ 667709 h 1743267"/>
              <a:gd name="connsiteX66" fmla="*/ 1541215 w 2996723"/>
              <a:gd name="connsiteY66" fmla="*/ 664300 h 1743267"/>
              <a:gd name="connsiteX67" fmla="*/ 1602664 w 2996723"/>
              <a:gd name="connsiteY67" fmla="*/ 601877 h 1743267"/>
              <a:gd name="connsiteX68" fmla="*/ 1626479 w 2996723"/>
              <a:gd name="connsiteY68" fmla="*/ 365861 h 1743267"/>
              <a:gd name="connsiteX69" fmla="*/ 1594522 w 2996723"/>
              <a:gd name="connsiteY69" fmla="*/ 297782 h 1743267"/>
              <a:gd name="connsiteX70" fmla="*/ 1580541 w 2996723"/>
              <a:gd name="connsiteY70" fmla="*/ 256691 h 1743267"/>
              <a:gd name="connsiteX71" fmla="*/ 1555190 w 2996723"/>
              <a:gd name="connsiteY71" fmla="*/ 233594 h 1743267"/>
              <a:gd name="connsiteX72" fmla="*/ 1550061 w 2996723"/>
              <a:gd name="connsiteY72" fmla="*/ 164289 h 1743267"/>
              <a:gd name="connsiteX73" fmla="*/ 1569236 w 2996723"/>
              <a:gd name="connsiteY73" fmla="*/ 137538 h 1743267"/>
              <a:gd name="connsiteX74" fmla="*/ 1538756 w 2996723"/>
              <a:gd name="connsiteY74" fmla="*/ 84198 h 1743267"/>
              <a:gd name="connsiteX75" fmla="*/ 1546376 w 2996723"/>
              <a:gd name="connsiteY75" fmla="*/ 61338 h 1743267"/>
              <a:gd name="connsiteX76" fmla="*/ 1569236 w 2996723"/>
              <a:gd name="connsiteY76" fmla="*/ 68958 h 1743267"/>
              <a:gd name="connsiteX77" fmla="*/ 1524001 w 2996723"/>
              <a:gd name="connsiteY77" fmla="*/ 52916 h 1743267"/>
              <a:gd name="connsiteX78" fmla="*/ 1551533 w 2996723"/>
              <a:gd name="connsiteY78" fmla="*/ 14495 h 1743267"/>
              <a:gd name="connsiteX79" fmla="*/ 1615201 w 2996723"/>
              <a:gd name="connsiteY79" fmla="*/ 43171 h 1743267"/>
              <a:gd name="connsiteX80" fmla="*/ 1721636 w 2996723"/>
              <a:gd name="connsiteY80" fmla="*/ 378 h 1743267"/>
              <a:gd name="connsiteX81" fmla="*/ 1729256 w 2996723"/>
              <a:gd name="connsiteY81" fmla="*/ 23238 h 1743267"/>
              <a:gd name="connsiteX82" fmla="*/ 1752116 w 2996723"/>
              <a:gd name="connsiteY82" fmla="*/ 46098 h 1743267"/>
              <a:gd name="connsiteX83" fmla="*/ 1767356 w 2996723"/>
              <a:gd name="connsiteY83" fmla="*/ 68958 h 1743267"/>
              <a:gd name="connsiteX84" fmla="*/ 1790216 w 2996723"/>
              <a:gd name="connsiteY84" fmla="*/ 76578 h 1743267"/>
              <a:gd name="connsiteX85" fmla="*/ 1843556 w 2996723"/>
              <a:gd name="connsiteY85" fmla="*/ 99438 h 1743267"/>
              <a:gd name="connsiteX86" fmla="*/ 1866416 w 2996723"/>
              <a:gd name="connsiteY86" fmla="*/ 114678 h 1743267"/>
              <a:gd name="connsiteX87" fmla="*/ 1889276 w 2996723"/>
              <a:gd name="connsiteY87" fmla="*/ 122298 h 1743267"/>
              <a:gd name="connsiteX88" fmla="*/ 2194076 w 2996723"/>
              <a:gd name="connsiteY88" fmla="*/ 145158 h 1743267"/>
              <a:gd name="connsiteX89" fmla="*/ 2239796 w 2996723"/>
              <a:gd name="connsiteY89" fmla="*/ 183258 h 1743267"/>
              <a:gd name="connsiteX90" fmla="*/ 2262656 w 2996723"/>
              <a:gd name="connsiteY90" fmla="*/ 190878 h 1743267"/>
              <a:gd name="connsiteX91" fmla="*/ 2285516 w 2996723"/>
              <a:gd name="connsiteY91" fmla="*/ 213738 h 1743267"/>
              <a:gd name="connsiteX92" fmla="*/ 2293136 w 2996723"/>
              <a:gd name="connsiteY92" fmla="*/ 244218 h 1743267"/>
              <a:gd name="connsiteX93" fmla="*/ 2335417 w 2996723"/>
              <a:gd name="connsiteY93" fmla="*/ 270486 h 1743267"/>
              <a:gd name="connsiteX94" fmla="*/ 2377698 w 2996723"/>
              <a:gd name="connsiteY94" fmla="*/ 304697 h 1743267"/>
              <a:gd name="connsiteX95" fmla="*/ 2415575 w 2996723"/>
              <a:gd name="connsiteY95" fmla="*/ 332795 h 1743267"/>
              <a:gd name="connsiteX96" fmla="*/ 2446774 w 2996723"/>
              <a:gd name="connsiteY96" fmla="*/ 376024 h 1743267"/>
              <a:gd name="connsiteX97" fmla="*/ 2460537 w 2996723"/>
              <a:gd name="connsiteY97" fmla="*/ 450279 h 1743267"/>
              <a:gd name="connsiteX98" fmla="*/ 2485358 w 2996723"/>
              <a:gd name="connsiteY98" fmla="*/ 493572 h 1743267"/>
              <a:gd name="connsiteX99" fmla="*/ 2498876 w 2996723"/>
              <a:gd name="connsiteY99" fmla="*/ 510918 h 1743267"/>
              <a:gd name="connsiteX100" fmla="*/ 2521736 w 2996723"/>
              <a:gd name="connsiteY100" fmla="*/ 518538 h 1743267"/>
              <a:gd name="connsiteX101" fmla="*/ 2552216 w 2996723"/>
              <a:gd name="connsiteY101" fmla="*/ 564258 h 1743267"/>
              <a:gd name="connsiteX102" fmla="*/ 2544596 w 2996723"/>
              <a:gd name="connsiteY102" fmla="*/ 587118 h 1743267"/>
              <a:gd name="connsiteX103" fmla="*/ 2551726 w 2996723"/>
              <a:gd name="connsiteY103" fmla="*/ 632678 h 1743267"/>
              <a:gd name="connsiteX104" fmla="*/ 2607774 w 2996723"/>
              <a:gd name="connsiteY104" fmla="*/ 715355 h 1743267"/>
              <a:gd name="connsiteX105" fmla="*/ 2639977 w 2996723"/>
              <a:gd name="connsiteY105" fmla="*/ 804047 h 1743267"/>
              <a:gd name="connsiteX106" fmla="*/ 2733881 w 2996723"/>
              <a:gd name="connsiteY106" fmla="*/ 935192 h 1743267"/>
              <a:gd name="connsiteX107" fmla="*/ 2675864 w 2996723"/>
              <a:gd name="connsiteY107" fmla="*/ 922559 h 1743267"/>
              <a:gd name="connsiteX108" fmla="*/ 2737068 w 2996723"/>
              <a:gd name="connsiteY108" fmla="*/ 972990 h 1743267"/>
              <a:gd name="connsiteX109" fmla="*/ 2678316 w 2996723"/>
              <a:gd name="connsiteY109" fmla="*/ 1061986 h 1743267"/>
              <a:gd name="connsiteX110" fmla="*/ 2662587 w 2996723"/>
              <a:gd name="connsiteY110" fmla="*/ 1113059 h 1743267"/>
              <a:gd name="connsiteX111" fmla="*/ 2698970 w 2996723"/>
              <a:gd name="connsiteY111" fmla="*/ 1240794 h 1743267"/>
              <a:gd name="connsiteX112" fmla="*/ 2813810 w 2996723"/>
              <a:gd name="connsiteY112" fmla="*/ 1353983 h 1743267"/>
              <a:gd name="connsiteX113" fmla="*/ 2991255 w 2996723"/>
              <a:gd name="connsiteY113" fmla="*/ 1581371 h 1743267"/>
              <a:gd name="connsiteX114" fmla="*/ 2588593 w 2996723"/>
              <a:gd name="connsiteY114" fmla="*/ 1323671 h 1743267"/>
              <a:gd name="connsiteX115" fmla="*/ 2651276 w 2996723"/>
              <a:gd name="connsiteY115" fmla="*/ 1440558 h 1743267"/>
              <a:gd name="connsiteX116" fmla="*/ 2727476 w 2996723"/>
              <a:gd name="connsiteY116" fmla="*/ 1539618 h 1743267"/>
              <a:gd name="connsiteX117" fmla="*/ 2826536 w 2996723"/>
              <a:gd name="connsiteY117" fmla="*/ 1653918 h 1743267"/>
              <a:gd name="connsiteX118" fmla="*/ 2841776 w 2996723"/>
              <a:gd name="connsiteY118" fmla="*/ 1676778 h 1743267"/>
              <a:gd name="connsiteX119" fmla="*/ 2887496 w 2996723"/>
              <a:gd name="connsiteY119" fmla="*/ 1722498 h 1743267"/>
              <a:gd name="connsiteX120" fmla="*/ 2867890 w 2996723"/>
              <a:gd name="connsiteY120" fmla="*/ 1743007 h 1743267"/>
              <a:gd name="connsiteX121" fmla="*/ 1611608 w 2996723"/>
              <a:gd name="connsiteY121" fmla="*/ 1591707 h 1743267"/>
              <a:gd name="connsiteX122" fmla="*/ 1172996 w 2996723"/>
              <a:gd name="connsiteY122" fmla="*/ 1722498 h 1743267"/>
              <a:gd name="connsiteX123" fmla="*/ 255052 w 2996723"/>
              <a:gd name="connsiteY123" fmla="*/ 1537250 h 1743267"/>
              <a:gd name="connsiteX124" fmla="*/ 70901 w 2996723"/>
              <a:gd name="connsiteY124" fmla="*/ 1505083 h 1743267"/>
              <a:gd name="connsiteX125" fmla="*/ 216 w 2996723"/>
              <a:gd name="connsiteY125" fmla="*/ 1522010 h 1743267"/>
              <a:gd name="connsiteX126" fmla="*/ 47565 w 2996723"/>
              <a:gd name="connsiteY126" fmla="*/ 1449923 h 1743267"/>
              <a:gd name="connsiteX127" fmla="*/ 7136 w 2996723"/>
              <a:gd name="connsiteY127" fmla="*/ 1600578 h 1743267"/>
              <a:gd name="connsiteX128" fmla="*/ 116773 w 2996723"/>
              <a:gd name="connsiteY128" fmla="*/ 1560971 h 1743267"/>
              <a:gd name="connsiteX0" fmla="*/ 22485 w 2996832"/>
              <a:gd name="connsiteY0" fmla="*/ 1486278 h 1743267"/>
              <a:gd name="connsiteX1" fmla="*/ 30105 w 2996832"/>
              <a:gd name="connsiteY1" fmla="*/ 1455798 h 1743267"/>
              <a:gd name="connsiteX2" fmla="*/ 60585 w 2996832"/>
              <a:gd name="connsiteY2" fmla="*/ 1356738 h 1743267"/>
              <a:gd name="connsiteX3" fmla="*/ 68205 w 2996832"/>
              <a:gd name="connsiteY3" fmla="*/ 1333878 h 1743267"/>
              <a:gd name="connsiteX4" fmla="*/ 83445 w 2996832"/>
              <a:gd name="connsiteY4" fmla="*/ 1311018 h 1743267"/>
              <a:gd name="connsiteX5" fmla="*/ 129165 w 2996832"/>
              <a:gd name="connsiteY5" fmla="*/ 1280538 h 1743267"/>
              <a:gd name="connsiteX6" fmla="*/ 182505 w 2996832"/>
              <a:gd name="connsiteY6" fmla="*/ 1272918 h 1743267"/>
              <a:gd name="connsiteX7" fmla="*/ 205365 w 2996832"/>
              <a:gd name="connsiteY7" fmla="*/ 1265298 h 1743267"/>
              <a:gd name="connsiteX8" fmla="*/ 251085 w 2996832"/>
              <a:gd name="connsiteY8" fmla="*/ 1227198 h 1743267"/>
              <a:gd name="connsiteX9" fmla="*/ 266325 w 2996832"/>
              <a:gd name="connsiteY9" fmla="*/ 1204338 h 1743267"/>
              <a:gd name="connsiteX10" fmla="*/ 289185 w 2996832"/>
              <a:gd name="connsiteY10" fmla="*/ 1181478 h 1743267"/>
              <a:gd name="connsiteX11" fmla="*/ 304425 w 2996832"/>
              <a:gd name="connsiteY11" fmla="*/ 1158618 h 1743267"/>
              <a:gd name="connsiteX12" fmla="*/ 350145 w 2996832"/>
              <a:gd name="connsiteY12" fmla="*/ 1135758 h 1743267"/>
              <a:gd name="connsiteX13" fmla="*/ 403485 w 2996832"/>
              <a:gd name="connsiteY13" fmla="*/ 1097658 h 1743267"/>
              <a:gd name="connsiteX14" fmla="*/ 411105 w 2996832"/>
              <a:gd name="connsiteY14" fmla="*/ 1074798 h 1743267"/>
              <a:gd name="connsiteX15" fmla="*/ 449205 w 2996832"/>
              <a:gd name="connsiteY15" fmla="*/ 1029078 h 1743267"/>
              <a:gd name="connsiteX16" fmla="*/ 464445 w 2996832"/>
              <a:gd name="connsiteY16" fmla="*/ 914778 h 1743267"/>
              <a:gd name="connsiteX17" fmla="*/ 472065 w 2996832"/>
              <a:gd name="connsiteY17" fmla="*/ 891918 h 1743267"/>
              <a:gd name="connsiteX18" fmla="*/ 510165 w 2996832"/>
              <a:gd name="connsiteY18" fmla="*/ 876678 h 1743267"/>
              <a:gd name="connsiteX19" fmla="*/ 563505 w 2996832"/>
              <a:gd name="connsiteY19" fmla="*/ 884298 h 1743267"/>
              <a:gd name="connsiteX20" fmla="*/ 578745 w 2996832"/>
              <a:gd name="connsiteY20" fmla="*/ 907158 h 1743267"/>
              <a:gd name="connsiteX21" fmla="*/ 580958 w 2996832"/>
              <a:gd name="connsiteY21" fmla="*/ 970885 h 1743267"/>
              <a:gd name="connsiteX22" fmla="*/ 613896 w 2996832"/>
              <a:gd name="connsiteY22" fmla="*/ 952416 h 1743267"/>
              <a:gd name="connsiteX23" fmla="*/ 640441 w 2996832"/>
              <a:gd name="connsiteY23" fmla="*/ 944135 h 1743267"/>
              <a:gd name="connsiteX24" fmla="*/ 654945 w 2996832"/>
              <a:gd name="connsiteY24" fmla="*/ 869058 h 1743267"/>
              <a:gd name="connsiteX25" fmla="*/ 648208 w 2996832"/>
              <a:gd name="connsiteY25" fmla="*/ 830747 h 1743267"/>
              <a:gd name="connsiteX26" fmla="*/ 713202 w 2996832"/>
              <a:gd name="connsiteY26" fmla="*/ 754777 h 1743267"/>
              <a:gd name="connsiteX27" fmla="*/ 708285 w 2996832"/>
              <a:gd name="connsiteY27" fmla="*/ 869058 h 1743267"/>
              <a:gd name="connsiteX28" fmla="*/ 736704 w 2996832"/>
              <a:gd name="connsiteY28" fmla="*/ 885211 h 1743267"/>
              <a:gd name="connsiteX29" fmla="*/ 769245 w 2996832"/>
              <a:gd name="connsiteY29" fmla="*/ 884298 h 1743267"/>
              <a:gd name="connsiteX30" fmla="*/ 792105 w 2996832"/>
              <a:gd name="connsiteY30" fmla="*/ 815718 h 1743267"/>
              <a:gd name="connsiteX31" fmla="*/ 814965 w 2996832"/>
              <a:gd name="connsiteY31" fmla="*/ 800478 h 1743267"/>
              <a:gd name="connsiteX32" fmla="*/ 793243 w 2996832"/>
              <a:gd name="connsiteY32" fmla="*/ 591498 h 1743267"/>
              <a:gd name="connsiteX33" fmla="*/ 814965 w 2996832"/>
              <a:gd name="connsiteY33" fmla="*/ 541398 h 1743267"/>
              <a:gd name="connsiteX34" fmla="*/ 837825 w 2996832"/>
              <a:gd name="connsiteY34" fmla="*/ 533778 h 1743267"/>
              <a:gd name="connsiteX35" fmla="*/ 875925 w 2996832"/>
              <a:gd name="connsiteY35" fmla="*/ 541398 h 1743267"/>
              <a:gd name="connsiteX36" fmla="*/ 868305 w 2996832"/>
              <a:gd name="connsiteY36" fmla="*/ 587118 h 1743267"/>
              <a:gd name="connsiteX37" fmla="*/ 870272 w 2996832"/>
              <a:gd name="connsiteY37" fmla="*/ 636568 h 1743267"/>
              <a:gd name="connsiteX38" fmla="*/ 867569 w 2996832"/>
              <a:gd name="connsiteY38" fmla="*/ 688284 h 1743267"/>
              <a:gd name="connsiteX39" fmla="*/ 859949 w 2996832"/>
              <a:gd name="connsiteY39" fmla="*/ 754116 h 1743267"/>
              <a:gd name="connsiteX40" fmla="*/ 840038 w 2996832"/>
              <a:gd name="connsiteY40" fmla="*/ 811988 h 1743267"/>
              <a:gd name="connsiteX41" fmla="*/ 852574 w 2996832"/>
              <a:gd name="connsiteY41" fmla="*/ 920954 h 1743267"/>
              <a:gd name="connsiteX42" fmla="*/ 891159 w 2996832"/>
              <a:gd name="connsiteY42" fmla="*/ 912672 h 1743267"/>
              <a:gd name="connsiteX43" fmla="*/ 898785 w 2996832"/>
              <a:gd name="connsiteY43" fmla="*/ 891918 h 1743267"/>
              <a:gd name="connsiteX44" fmla="*/ 891165 w 2996832"/>
              <a:gd name="connsiteY44" fmla="*/ 869058 h 1743267"/>
              <a:gd name="connsiteX45" fmla="*/ 938357 w 2996832"/>
              <a:gd name="connsiteY45" fmla="*/ 803405 h 1743267"/>
              <a:gd name="connsiteX46" fmla="*/ 1011118 w 2996832"/>
              <a:gd name="connsiteY46" fmla="*/ 839881 h 1743267"/>
              <a:gd name="connsiteX47" fmla="*/ 1057818 w 2996832"/>
              <a:gd name="connsiteY47" fmla="*/ 831298 h 1743267"/>
              <a:gd name="connsiteX48" fmla="*/ 1090266 w 2996832"/>
              <a:gd name="connsiteY48" fmla="*/ 805992 h 1743267"/>
              <a:gd name="connsiteX49" fmla="*/ 1104525 w 2996832"/>
              <a:gd name="connsiteY49" fmla="*/ 792858 h 1743267"/>
              <a:gd name="connsiteX50" fmla="*/ 1096905 w 2996832"/>
              <a:gd name="connsiteY50" fmla="*/ 731898 h 1743267"/>
              <a:gd name="connsiteX51" fmla="*/ 1069619 w 2996832"/>
              <a:gd name="connsiteY51" fmla="*/ 681966 h 1743267"/>
              <a:gd name="connsiteX52" fmla="*/ 1098065 w 2996832"/>
              <a:gd name="connsiteY52" fmla="*/ 511747 h 1743267"/>
              <a:gd name="connsiteX53" fmla="*/ 1119765 w 2996832"/>
              <a:gd name="connsiteY53" fmla="*/ 465557 h 1743267"/>
              <a:gd name="connsiteX54" fmla="*/ 1120500 w 2996832"/>
              <a:gd name="connsiteY54" fmla="*/ 630572 h 1743267"/>
              <a:gd name="connsiteX55" fmla="*/ 1157865 w 2996832"/>
              <a:gd name="connsiteY55" fmla="*/ 670938 h 1743267"/>
              <a:gd name="connsiteX56" fmla="*/ 1165485 w 2996832"/>
              <a:gd name="connsiteY56" fmla="*/ 685697 h 1743267"/>
              <a:gd name="connsiteX57" fmla="*/ 1200636 w 2996832"/>
              <a:gd name="connsiteY57" fmla="*/ 698992 h 1743267"/>
              <a:gd name="connsiteX58" fmla="*/ 1261106 w 2996832"/>
              <a:gd name="connsiteY58" fmla="*/ 692835 h 1743267"/>
              <a:gd name="connsiteX59" fmla="*/ 1195965 w 2996832"/>
              <a:gd name="connsiteY59" fmla="*/ 823338 h 1743267"/>
              <a:gd name="connsiteX60" fmla="*/ 1211145 w 2996832"/>
              <a:gd name="connsiteY60" fmla="*/ 824912 h 1743267"/>
              <a:gd name="connsiteX61" fmla="*/ 1238736 w 2996832"/>
              <a:gd name="connsiteY61" fmla="*/ 822215 h 1743267"/>
              <a:gd name="connsiteX62" fmla="*/ 1341481 w 2996832"/>
              <a:gd name="connsiteY62" fmla="*/ 846538 h 1743267"/>
              <a:gd name="connsiteX63" fmla="*/ 1386465 w 2996832"/>
              <a:gd name="connsiteY63" fmla="*/ 823338 h 1743267"/>
              <a:gd name="connsiteX64" fmla="*/ 1437346 w 2996832"/>
              <a:gd name="connsiteY64" fmla="*/ 719746 h 1743267"/>
              <a:gd name="connsiteX65" fmla="*/ 1478150 w 2996832"/>
              <a:gd name="connsiteY65" fmla="*/ 667709 h 1743267"/>
              <a:gd name="connsiteX66" fmla="*/ 1541324 w 2996832"/>
              <a:gd name="connsiteY66" fmla="*/ 664300 h 1743267"/>
              <a:gd name="connsiteX67" fmla="*/ 1602773 w 2996832"/>
              <a:gd name="connsiteY67" fmla="*/ 601877 h 1743267"/>
              <a:gd name="connsiteX68" fmla="*/ 1626588 w 2996832"/>
              <a:gd name="connsiteY68" fmla="*/ 365861 h 1743267"/>
              <a:gd name="connsiteX69" fmla="*/ 1594631 w 2996832"/>
              <a:gd name="connsiteY69" fmla="*/ 297782 h 1743267"/>
              <a:gd name="connsiteX70" fmla="*/ 1580650 w 2996832"/>
              <a:gd name="connsiteY70" fmla="*/ 256691 h 1743267"/>
              <a:gd name="connsiteX71" fmla="*/ 1555299 w 2996832"/>
              <a:gd name="connsiteY71" fmla="*/ 233594 h 1743267"/>
              <a:gd name="connsiteX72" fmla="*/ 1550170 w 2996832"/>
              <a:gd name="connsiteY72" fmla="*/ 164289 h 1743267"/>
              <a:gd name="connsiteX73" fmla="*/ 1569345 w 2996832"/>
              <a:gd name="connsiteY73" fmla="*/ 137538 h 1743267"/>
              <a:gd name="connsiteX74" fmla="*/ 1538865 w 2996832"/>
              <a:gd name="connsiteY74" fmla="*/ 84198 h 1743267"/>
              <a:gd name="connsiteX75" fmla="*/ 1546485 w 2996832"/>
              <a:gd name="connsiteY75" fmla="*/ 61338 h 1743267"/>
              <a:gd name="connsiteX76" fmla="*/ 1569345 w 2996832"/>
              <a:gd name="connsiteY76" fmla="*/ 68958 h 1743267"/>
              <a:gd name="connsiteX77" fmla="*/ 1524110 w 2996832"/>
              <a:gd name="connsiteY77" fmla="*/ 52916 h 1743267"/>
              <a:gd name="connsiteX78" fmla="*/ 1551642 w 2996832"/>
              <a:gd name="connsiteY78" fmla="*/ 14495 h 1743267"/>
              <a:gd name="connsiteX79" fmla="*/ 1615310 w 2996832"/>
              <a:gd name="connsiteY79" fmla="*/ 43171 h 1743267"/>
              <a:gd name="connsiteX80" fmla="*/ 1721745 w 2996832"/>
              <a:gd name="connsiteY80" fmla="*/ 378 h 1743267"/>
              <a:gd name="connsiteX81" fmla="*/ 1729365 w 2996832"/>
              <a:gd name="connsiteY81" fmla="*/ 23238 h 1743267"/>
              <a:gd name="connsiteX82" fmla="*/ 1752225 w 2996832"/>
              <a:gd name="connsiteY82" fmla="*/ 46098 h 1743267"/>
              <a:gd name="connsiteX83" fmla="*/ 1767465 w 2996832"/>
              <a:gd name="connsiteY83" fmla="*/ 68958 h 1743267"/>
              <a:gd name="connsiteX84" fmla="*/ 1790325 w 2996832"/>
              <a:gd name="connsiteY84" fmla="*/ 76578 h 1743267"/>
              <a:gd name="connsiteX85" fmla="*/ 1843665 w 2996832"/>
              <a:gd name="connsiteY85" fmla="*/ 99438 h 1743267"/>
              <a:gd name="connsiteX86" fmla="*/ 1866525 w 2996832"/>
              <a:gd name="connsiteY86" fmla="*/ 114678 h 1743267"/>
              <a:gd name="connsiteX87" fmla="*/ 1889385 w 2996832"/>
              <a:gd name="connsiteY87" fmla="*/ 122298 h 1743267"/>
              <a:gd name="connsiteX88" fmla="*/ 2194185 w 2996832"/>
              <a:gd name="connsiteY88" fmla="*/ 145158 h 1743267"/>
              <a:gd name="connsiteX89" fmla="*/ 2239905 w 2996832"/>
              <a:gd name="connsiteY89" fmla="*/ 183258 h 1743267"/>
              <a:gd name="connsiteX90" fmla="*/ 2262765 w 2996832"/>
              <a:gd name="connsiteY90" fmla="*/ 190878 h 1743267"/>
              <a:gd name="connsiteX91" fmla="*/ 2285625 w 2996832"/>
              <a:gd name="connsiteY91" fmla="*/ 213738 h 1743267"/>
              <a:gd name="connsiteX92" fmla="*/ 2293245 w 2996832"/>
              <a:gd name="connsiteY92" fmla="*/ 244218 h 1743267"/>
              <a:gd name="connsiteX93" fmla="*/ 2335526 w 2996832"/>
              <a:gd name="connsiteY93" fmla="*/ 270486 h 1743267"/>
              <a:gd name="connsiteX94" fmla="*/ 2377807 w 2996832"/>
              <a:gd name="connsiteY94" fmla="*/ 304697 h 1743267"/>
              <a:gd name="connsiteX95" fmla="*/ 2415684 w 2996832"/>
              <a:gd name="connsiteY95" fmla="*/ 332795 h 1743267"/>
              <a:gd name="connsiteX96" fmla="*/ 2446883 w 2996832"/>
              <a:gd name="connsiteY96" fmla="*/ 376024 h 1743267"/>
              <a:gd name="connsiteX97" fmla="*/ 2460646 w 2996832"/>
              <a:gd name="connsiteY97" fmla="*/ 450279 h 1743267"/>
              <a:gd name="connsiteX98" fmla="*/ 2485467 w 2996832"/>
              <a:gd name="connsiteY98" fmla="*/ 493572 h 1743267"/>
              <a:gd name="connsiteX99" fmla="*/ 2498985 w 2996832"/>
              <a:gd name="connsiteY99" fmla="*/ 510918 h 1743267"/>
              <a:gd name="connsiteX100" fmla="*/ 2521845 w 2996832"/>
              <a:gd name="connsiteY100" fmla="*/ 518538 h 1743267"/>
              <a:gd name="connsiteX101" fmla="*/ 2552325 w 2996832"/>
              <a:gd name="connsiteY101" fmla="*/ 564258 h 1743267"/>
              <a:gd name="connsiteX102" fmla="*/ 2544705 w 2996832"/>
              <a:gd name="connsiteY102" fmla="*/ 587118 h 1743267"/>
              <a:gd name="connsiteX103" fmla="*/ 2551835 w 2996832"/>
              <a:gd name="connsiteY103" fmla="*/ 632678 h 1743267"/>
              <a:gd name="connsiteX104" fmla="*/ 2607883 w 2996832"/>
              <a:gd name="connsiteY104" fmla="*/ 715355 h 1743267"/>
              <a:gd name="connsiteX105" fmla="*/ 2640086 w 2996832"/>
              <a:gd name="connsiteY105" fmla="*/ 804047 h 1743267"/>
              <a:gd name="connsiteX106" fmla="*/ 2733990 w 2996832"/>
              <a:gd name="connsiteY106" fmla="*/ 935192 h 1743267"/>
              <a:gd name="connsiteX107" fmla="*/ 2675973 w 2996832"/>
              <a:gd name="connsiteY107" fmla="*/ 922559 h 1743267"/>
              <a:gd name="connsiteX108" fmla="*/ 2737177 w 2996832"/>
              <a:gd name="connsiteY108" fmla="*/ 972990 h 1743267"/>
              <a:gd name="connsiteX109" fmla="*/ 2678425 w 2996832"/>
              <a:gd name="connsiteY109" fmla="*/ 1061986 h 1743267"/>
              <a:gd name="connsiteX110" fmla="*/ 2662696 w 2996832"/>
              <a:gd name="connsiteY110" fmla="*/ 1113059 h 1743267"/>
              <a:gd name="connsiteX111" fmla="*/ 2699079 w 2996832"/>
              <a:gd name="connsiteY111" fmla="*/ 1240794 h 1743267"/>
              <a:gd name="connsiteX112" fmla="*/ 2813919 w 2996832"/>
              <a:gd name="connsiteY112" fmla="*/ 1353983 h 1743267"/>
              <a:gd name="connsiteX113" fmla="*/ 2991364 w 2996832"/>
              <a:gd name="connsiteY113" fmla="*/ 1581371 h 1743267"/>
              <a:gd name="connsiteX114" fmla="*/ 2588702 w 2996832"/>
              <a:gd name="connsiteY114" fmla="*/ 1323671 h 1743267"/>
              <a:gd name="connsiteX115" fmla="*/ 2651385 w 2996832"/>
              <a:gd name="connsiteY115" fmla="*/ 1440558 h 1743267"/>
              <a:gd name="connsiteX116" fmla="*/ 2727585 w 2996832"/>
              <a:gd name="connsiteY116" fmla="*/ 1539618 h 1743267"/>
              <a:gd name="connsiteX117" fmla="*/ 2826645 w 2996832"/>
              <a:gd name="connsiteY117" fmla="*/ 1653918 h 1743267"/>
              <a:gd name="connsiteX118" fmla="*/ 2841885 w 2996832"/>
              <a:gd name="connsiteY118" fmla="*/ 1676778 h 1743267"/>
              <a:gd name="connsiteX119" fmla="*/ 2887605 w 2996832"/>
              <a:gd name="connsiteY119" fmla="*/ 1722498 h 1743267"/>
              <a:gd name="connsiteX120" fmla="*/ 2867999 w 2996832"/>
              <a:gd name="connsiteY120" fmla="*/ 1743007 h 1743267"/>
              <a:gd name="connsiteX121" fmla="*/ 1611717 w 2996832"/>
              <a:gd name="connsiteY121" fmla="*/ 1591707 h 1743267"/>
              <a:gd name="connsiteX122" fmla="*/ 1173105 w 2996832"/>
              <a:gd name="connsiteY122" fmla="*/ 1722498 h 1743267"/>
              <a:gd name="connsiteX123" fmla="*/ 255161 w 2996832"/>
              <a:gd name="connsiteY123" fmla="*/ 1537250 h 1743267"/>
              <a:gd name="connsiteX124" fmla="*/ 71010 w 2996832"/>
              <a:gd name="connsiteY124" fmla="*/ 1505083 h 1743267"/>
              <a:gd name="connsiteX125" fmla="*/ 325 w 2996832"/>
              <a:gd name="connsiteY125" fmla="*/ 1522010 h 1743267"/>
              <a:gd name="connsiteX126" fmla="*/ 47674 w 2996832"/>
              <a:gd name="connsiteY126" fmla="*/ 1449923 h 1743267"/>
              <a:gd name="connsiteX127" fmla="*/ 116882 w 2996832"/>
              <a:gd name="connsiteY127" fmla="*/ 1560971 h 1743267"/>
              <a:gd name="connsiteX0" fmla="*/ 22485 w 2996832"/>
              <a:gd name="connsiteY0" fmla="*/ 1486278 h 1743267"/>
              <a:gd name="connsiteX1" fmla="*/ 30105 w 2996832"/>
              <a:gd name="connsiteY1" fmla="*/ 1455798 h 1743267"/>
              <a:gd name="connsiteX2" fmla="*/ 60585 w 2996832"/>
              <a:gd name="connsiteY2" fmla="*/ 1356738 h 1743267"/>
              <a:gd name="connsiteX3" fmla="*/ 68205 w 2996832"/>
              <a:gd name="connsiteY3" fmla="*/ 1333878 h 1743267"/>
              <a:gd name="connsiteX4" fmla="*/ 83445 w 2996832"/>
              <a:gd name="connsiteY4" fmla="*/ 1311018 h 1743267"/>
              <a:gd name="connsiteX5" fmla="*/ 129165 w 2996832"/>
              <a:gd name="connsiteY5" fmla="*/ 1280538 h 1743267"/>
              <a:gd name="connsiteX6" fmla="*/ 182505 w 2996832"/>
              <a:gd name="connsiteY6" fmla="*/ 1272918 h 1743267"/>
              <a:gd name="connsiteX7" fmla="*/ 205365 w 2996832"/>
              <a:gd name="connsiteY7" fmla="*/ 1265298 h 1743267"/>
              <a:gd name="connsiteX8" fmla="*/ 251085 w 2996832"/>
              <a:gd name="connsiteY8" fmla="*/ 1227198 h 1743267"/>
              <a:gd name="connsiteX9" fmla="*/ 266325 w 2996832"/>
              <a:gd name="connsiteY9" fmla="*/ 1204338 h 1743267"/>
              <a:gd name="connsiteX10" fmla="*/ 289185 w 2996832"/>
              <a:gd name="connsiteY10" fmla="*/ 1181478 h 1743267"/>
              <a:gd name="connsiteX11" fmla="*/ 304425 w 2996832"/>
              <a:gd name="connsiteY11" fmla="*/ 1158618 h 1743267"/>
              <a:gd name="connsiteX12" fmla="*/ 350145 w 2996832"/>
              <a:gd name="connsiteY12" fmla="*/ 1135758 h 1743267"/>
              <a:gd name="connsiteX13" fmla="*/ 403485 w 2996832"/>
              <a:gd name="connsiteY13" fmla="*/ 1097658 h 1743267"/>
              <a:gd name="connsiteX14" fmla="*/ 411105 w 2996832"/>
              <a:gd name="connsiteY14" fmla="*/ 1074798 h 1743267"/>
              <a:gd name="connsiteX15" fmla="*/ 449205 w 2996832"/>
              <a:gd name="connsiteY15" fmla="*/ 1029078 h 1743267"/>
              <a:gd name="connsiteX16" fmla="*/ 464445 w 2996832"/>
              <a:gd name="connsiteY16" fmla="*/ 914778 h 1743267"/>
              <a:gd name="connsiteX17" fmla="*/ 472065 w 2996832"/>
              <a:gd name="connsiteY17" fmla="*/ 891918 h 1743267"/>
              <a:gd name="connsiteX18" fmla="*/ 510165 w 2996832"/>
              <a:gd name="connsiteY18" fmla="*/ 876678 h 1743267"/>
              <a:gd name="connsiteX19" fmla="*/ 563505 w 2996832"/>
              <a:gd name="connsiteY19" fmla="*/ 884298 h 1743267"/>
              <a:gd name="connsiteX20" fmla="*/ 578745 w 2996832"/>
              <a:gd name="connsiteY20" fmla="*/ 907158 h 1743267"/>
              <a:gd name="connsiteX21" fmla="*/ 580958 w 2996832"/>
              <a:gd name="connsiteY21" fmla="*/ 970885 h 1743267"/>
              <a:gd name="connsiteX22" fmla="*/ 613896 w 2996832"/>
              <a:gd name="connsiteY22" fmla="*/ 952416 h 1743267"/>
              <a:gd name="connsiteX23" fmla="*/ 640441 w 2996832"/>
              <a:gd name="connsiteY23" fmla="*/ 944135 h 1743267"/>
              <a:gd name="connsiteX24" fmla="*/ 654945 w 2996832"/>
              <a:gd name="connsiteY24" fmla="*/ 869058 h 1743267"/>
              <a:gd name="connsiteX25" fmla="*/ 648208 w 2996832"/>
              <a:gd name="connsiteY25" fmla="*/ 830747 h 1743267"/>
              <a:gd name="connsiteX26" fmla="*/ 713202 w 2996832"/>
              <a:gd name="connsiteY26" fmla="*/ 754777 h 1743267"/>
              <a:gd name="connsiteX27" fmla="*/ 708285 w 2996832"/>
              <a:gd name="connsiteY27" fmla="*/ 869058 h 1743267"/>
              <a:gd name="connsiteX28" fmla="*/ 736704 w 2996832"/>
              <a:gd name="connsiteY28" fmla="*/ 885211 h 1743267"/>
              <a:gd name="connsiteX29" fmla="*/ 769245 w 2996832"/>
              <a:gd name="connsiteY29" fmla="*/ 884298 h 1743267"/>
              <a:gd name="connsiteX30" fmla="*/ 792105 w 2996832"/>
              <a:gd name="connsiteY30" fmla="*/ 815718 h 1743267"/>
              <a:gd name="connsiteX31" fmla="*/ 814965 w 2996832"/>
              <a:gd name="connsiteY31" fmla="*/ 800478 h 1743267"/>
              <a:gd name="connsiteX32" fmla="*/ 793243 w 2996832"/>
              <a:gd name="connsiteY32" fmla="*/ 591498 h 1743267"/>
              <a:gd name="connsiteX33" fmla="*/ 814965 w 2996832"/>
              <a:gd name="connsiteY33" fmla="*/ 541398 h 1743267"/>
              <a:gd name="connsiteX34" fmla="*/ 837825 w 2996832"/>
              <a:gd name="connsiteY34" fmla="*/ 533778 h 1743267"/>
              <a:gd name="connsiteX35" fmla="*/ 875925 w 2996832"/>
              <a:gd name="connsiteY35" fmla="*/ 541398 h 1743267"/>
              <a:gd name="connsiteX36" fmla="*/ 868305 w 2996832"/>
              <a:gd name="connsiteY36" fmla="*/ 587118 h 1743267"/>
              <a:gd name="connsiteX37" fmla="*/ 870272 w 2996832"/>
              <a:gd name="connsiteY37" fmla="*/ 636568 h 1743267"/>
              <a:gd name="connsiteX38" fmla="*/ 867569 w 2996832"/>
              <a:gd name="connsiteY38" fmla="*/ 688284 h 1743267"/>
              <a:gd name="connsiteX39" fmla="*/ 859949 w 2996832"/>
              <a:gd name="connsiteY39" fmla="*/ 754116 h 1743267"/>
              <a:gd name="connsiteX40" fmla="*/ 840038 w 2996832"/>
              <a:gd name="connsiteY40" fmla="*/ 811988 h 1743267"/>
              <a:gd name="connsiteX41" fmla="*/ 852574 w 2996832"/>
              <a:gd name="connsiteY41" fmla="*/ 920954 h 1743267"/>
              <a:gd name="connsiteX42" fmla="*/ 891159 w 2996832"/>
              <a:gd name="connsiteY42" fmla="*/ 912672 h 1743267"/>
              <a:gd name="connsiteX43" fmla="*/ 898785 w 2996832"/>
              <a:gd name="connsiteY43" fmla="*/ 891918 h 1743267"/>
              <a:gd name="connsiteX44" fmla="*/ 891165 w 2996832"/>
              <a:gd name="connsiteY44" fmla="*/ 869058 h 1743267"/>
              <a:gd name="connsiteX45" fmla="*/ 938357 w 2996832"/>
              <a:gd name="connsiteY45" fmla="*/ 803405 h 1743267"/>
              <a:gd name="connsiteX46" fmla="*/ 1011118 w 2996832"/>
              <a:gd name="connsiteY46" fmla="*/ 839881 h 1743267"/>
              <a:gd name="connsiteX47" fmla="*/ 1057818 w 2996832"/>
              <a:gd name="connsiteY47" fmla="*/ 831298 h 1743267"/>
              <a:gd name="connsiteX48" fmla="*/ 1090266 w 2996832"/>
              <a:gd name="connsiteY48" fmla="*/ 805992 h 1743267"/>
              <a:gd name="connsiteX49" fmla="*/ 1104525 w 2996832"/>
              <a:gd name="connsiteY49" fmla="*/ 792858 h 1743267"/>
              <a:gd name="connsiteX50" fmla="*/ 1096905 w 2996832"/>
              <a:gd name="connsiteY50" fmla="*/ 731898 h 1743267"/>
              <a:gd name="connsiteX51" fmla="*/ 1069619 w 2996832"/>
              <a:gd name="connsiteY51" fmla="*/ 681966 h 1743267"/>
              <a:gd name="connsiteX52" fmla="*/ 1098065 w 2996832"/>
              <a:gd name="connsiteY52" fmla="*/ 511747 h 1743267"/>
              <a:gd name="connsiteX53" fmla="*/ 1119765 w 2996832"/>
              <a:gd name="connsiteY53" fmla="*/ 465557 h 1743267"/>
              <a:gd name="connsiteX54" fmla="*/ 1120500 w 2996832"/>
              <a:gd name="connsiteY54" fmla="*/ 630572 h 1743267"/>
              <a:gd name="connsiteX55" fmla="*/ 1157865 w 2996832"/>
              <a:gd name="connsiteY55" fmla="*/ 670938 h 1743267"/>
              <a:gd name="connsiteX56" fmla="*/ 1165485 w 2996832"/>
              <a:gd name="connsiteY56" fmla="*/ 685697 h 1743267"/>
              <a:gd name="connsiteX57" fmla="*/ 1200636 w 2996832"/>
              <a:gd name="connsiteY57" fmla="*/ 698992 h 1743267"/>
              <a:gd name="connsiteX58" fmla="*/ 1261106 w 2996832"/>
              <a:gd name="connsiteY58" fmla="*/ 692835 h 1743267"/>
              <a:gd name="connsiteX59" fmla="*/ 1195965 w 2996832"/>
              <a:gd name="connsiteY59" fmla="*/ 823338 h 1743267"/>
              <a:gd name="connsiteX60" fmla="*/ 1211145 w 2996832"/>
              <a:gd name="connsiteY60" fmla="*/ 824912 h 1743267"/>
              <a:gd name="connsiteX61" fmla="*/ 1238736 w 2996832"/>
              <a:gd name="connsiteY61" fmla="*/ 822215 h 1743267"/>
              <a:gd name="connsiteX62" fmla="*/ 1341481 w 2996832"/>
              <a:gd name="connsiteY62" fmla="*/ 846538 h 1743267"/>
              <a:gd name="connsiteX63" fmla="*/ 1386465 w 2996832"/>
              <a:gd name="connsiteY63" fmla="*/ 823338 h 1743267"/>
              <a:gd name="connsiteX64" fmla="*/ 1437346 w 2996832"/>
              <a:gd name="connsiteY64" fmla="*/ 719746 h 1743267"/>
              <a:gd name="connsiteX65" fmla="*/ 1478150 w 2996832"/>
              <a:gd name="connsiteY65" fmla="*/ 667709 h 1743267"/>
              <a:gd name="connsiteX66" fmla="*/ 1541324 w 2996832"/>
              <a:gd name="connsiteY66" fmla="*/ 664300 h 1743267"/>
              <a:gd name="connsiteX67" fmla="*/ 1602773 w 2996832"/>
              <a:gd name="connsiteY67" fmla="*/ 601877 h 1743267"/>
              <a:gd name="connsiteX68" fmla="*/ 1626588 w 2996832"/>
              <a:gd name="connsiteY68" fmla="*/ 365861 h 1743267"/>
              <a:gd name="connsiteX69" fmla="*/ 1594631 w 2996832"/>
              <a:gd name="connsiteY69" fmla="*/ 297782 h 1743267"/>
              <a:gd name="connsiteX70" fmla="*/ 1580650 w 2996832"/>
              <a:gd name="connsiteY70" fmla="*/ 256691 h 1743267"/>
              <a:gd name="connsiteX71" fmla="*/ 1555299 w 2996832"/>
              <a:gd name="connsiteY71" fmla="*/ 233594 h 1743267"/>
              <a:gd name="connsiteX72" fmla="*/ 1550170 w 2996832"/>
              <a:gd name="connsiteY72" fmla="*/ 164289 h 1743267"/>
              <a:gd name="connsiteX73" fmla="*/ 1569345 w 2996832"/>
              <a:gd name="connsiteY73" fmla="*/ 137538 h 1743267"/>
              <a:gd name="connsiteX74" fmla="*/ 1538865 w 2996832"/>
              <a:gd name="connsiteY74" fmla="*/ 84198 h 1743267"/>
              <a:gd name="connsiteX75" fmla="*/ 1546485 w 2996832"/>
              <a:gd name="connsiteY75" fmla="*/ 61338 h 1743267"/>
              <a:gd name="connsiteX76" fmla="*/ 1569345 w 2996832"/>
              <a:gd name="connsiteY76" fmla="*/ 68958 h 1743267"/>
              <a:gd name="connsiteX77" fmla="*/ 1524110 w 2996832"/>
              <a:gd name="connsiteY77" fmla="*/ 52916 h 1743267"/>
              <a:gd name="connsiteX78" fmla="*/ 1551642 w 2996832"/>
              <a:gd name="connsiteY78" fmla="*/ 14495 h 1743267"/>
              <a:gd name="connsiteX79" fmla="*/ 1615310 w 2996832"/>
              <a:gd name="connsiteY79" fmla="*/ 43171 h 1743267"/>
              <a:gd name="connsiteX80" fmla="*/ 1721745 w 2996832"/>
              <a:gd name="connsiteY80" fmla="*/ 378 h 1743267"/>
              <a:gd name="connsiteX81" fmla="*/ 1729365 w 2996832"/>
              <a:gd name="connsiteY81" fmla="*/ 23238 h 1743267"/>
              <a:gd name="connsiteX82" fmla="*/ 1752225 w 2996832"/>
              <a:gd name="connsiteY82" fmla="*/ 46098 h 1743267"/>
              <a:gd name="connsiteX83" fmla="*/ 1767465 w 2996832"/>
              <a:gd name="connsiteY83" fmla="*/ 68958 h 1743267"/>
              <a:gd name="connsiteX84" fmla="*/ 1790325 w 2996832"/>
              <a:gd name="connsiteY84" fmla="*/ 76578 h 1743267"/>
              <a:gd name="connsiteX85" fmla="*/ 1843665 w 2996832"/>
              <a:gd name="connsiteY85" fmla="*/ 99438 h 1743267"/>
              <a:gd name="connsiteX86" fmla="*/ 1866525 w 2996832"/>
              <a:gd name="connsiteY86" fmla="*/ 114678 h 1743267"/>
              <a:gd name="connsiteX87" fmla="*/ 1889385 w 2996832"/>
              <a:gd name="connsiteY87" fmla="*/ 122298 h 1743267"/>
              <a:gd name="connsiteX88" fmla="*/ 2194185 w 2996832"/>
              <a:gd name="connsiteY88" fmla="*/ 145158 h 1743267"/>
              <a:gd name="connsiteX89" fmla="*/ 2239905 w 2996832"/>
              <a:gd name="connsiteY89" fmla="*/ 183258 h 1743267"/>
              <a:gd name="connsiteX90" fmla="*/ 2262765 w 2996832"/>
              <a:gd name="connsiteY90" fmla="*/ 190878 h 1743267"/>
              <a:gd name="connsiteX91" fmla="*/ 2285625 w 2996832"/>
              <a:gd name="connsiteY91" fmla="*/ 213738 h 1743267"/>
              <a:gd name="connsiteX92" fmla="*/ 2293245 w 2996832"/>
              <a:gd name="connsiteY92" fmla="*/ 244218 h 1743267"/>
              <a:gd name="connsiteX93" fmla="*/ 2335526 w 2996832"/>
              <a:gd name="connsiteY93" fmla="*/ 270486 h 1743267"/>
              <a:gd name="connsiteX94" fmla="*/ 2377807 w 2996832"/>
              <a:gd name="connsiteY94" fmla="*/ 304697 h 1743267"/>
              <a:gd name="connsiteX95" fmla="*/ 2415684 w 2996832"/>
              <a:gd name="connsiteY95" fmla="*/ 332795 h 1743267"/>
              <a:gd name="connsiteX96" fmla="*/ 2446883 w 2996832"/>
              <a:gd name="connsiteY96" fmla="*/ 376024 h 1743267"/>
              <a:gd name="connsiteX97" fmla="*/ 2460646 w 2996832"/>
              <a:gd name="connsiteY97" fmla="*/ 450279 h 1743267"/>
              <a:gd name="connsiteX98" fmla="*/ 2485467 w 2996832"/>
              <a:gd name="connsiteY98" fmla="*/ 493572 h 1743267"/>
              <a:gd name="connsiteX99" fmla="*/ 2498985 w 2996832"/>
              <a:gd name="connsiteY99" fmla="*/ 510918 h 1743267"/>
              <a:gd name="connsiteX100" fmla="*/ 2521845 w 2996832"/>
              <a:gd name="connsiteY100" fmla="*/ 518538 h 1743267"/>
              <a:gd name="connsiteX101" fmla="*/ 2552325 w 2996832"/>
              <a:gd name="connsiteY101" fmla="*/ 564258 h 1743267"/>
              <a:gd name="connsiteX102" fmla="*/ 2544705 w 2996832"/>
              <a:gd name="connsiteY102" fmla="*/ 587118 h 1743267"/>
              <a:gd name="connsiteX103" fmla="*/ 2551835 w 2996832"/>
              <a:gd name="connsiteY103" fmla="*/ 632678 h 1743267"/>
              <a:gd name="connsiteX104" fmla="*/ 2607883 w 2996832"/>
              <a:gd name="connsiteY104" fmla="*/ 715355 h 1743267"/>
              <a:gd name="connsiteX105" fmla="*/ 2640086 w 2996832"/>
              <a:gd name="connsiteY105" fmla="*/ 804047 h 1743267"/>
              <a:gd name="connsiteX106" fmla="*/ 2733990 w 2996832"/>
              <a:gd name="connsiteY106" fmla="*/ 935192 h 1743267"/>
              <a:gd name="connsiteX107" fmla="*/ 2675973 w 2996832"/>
              <a:gd name="connsiteY107" fmla="*/ 922559 h 1743267"/>
              <a:gd name="connsiteX108" fmla="*/ 2737177 w 2996832"/>
              <a:gd name="connsiteY108" fmla="*/ 972990 h 1743267"/>
              <a:gd name="connsiteX109" fmla="*/ 2678425 w 2996832"/>
              <a:gd name="connsiteY109" fmla="*/ 1061986 h 1743267"/>
              <a:gd name="connsiteX110" fmla="*/ 2662696 w 2996832"/>
              <a:gd name="connsiteY110" fmla="*/ 1113059 h 1743267"/>
              <a:gd name="connsiteX111" fmla="*/ 2699079 w 2996832"/>
              <a:gd name="connsiteY111" fmla="*/ 1240794 h 1743267"/>
              <a:gd name="connsiteX112" fmla="*/ 2813919 w 2996832"/>
              <a:gd name="connsiteY112" fmla="*/ 1353983 h 1743267"/>
              <a:gd name="connsiteX113" fmla="*/ 2991364 w 2996832"/>
              <a:gd name="connsiteY113" fmla="*/ 1581371 h 1743267"/>
              <a:gd name="connsiteX114" fmla="*/ 2588702 w 2996832"/>
              <a:gd name="connsiteY114" fmla="*/ 1323671 h 1743267"/>
              <a:gd name="connsiteX115" fmla="*/ 2651385 w 2996832"/>
              <a:gd name="connsiteY115" fmla="*/ 1440558 h 1743267"/>
              <a:gd name="connsiteX116" fmla="*/ 2727585 w 2996832"/>
              <a:gd name="connsiteY116" fmla="*/ 1539618 h 1743267"/>
              <a:gd name="connsiteX117" fmla="*/ 2826645 w 2996832"/>
              <a:gd name="connsiteY117" fmla="*/ 1653918 h 1743267"/>
              <a:gd name="connsiteX118" fmla="*/ 2841885 w 2996832"/>
              <a:gd name="connsiteY118" fmla="*/ 1676778 h 1743267"/>
              <a:gd name="connsiteX119" fmla="*/ 2887605 w 2996832"/>
              <a:gd name="connsiteY119" fmla="*/ 1722498 h 1743267"/>
              <a:gd name="connsiteX120" fmla="*/ 2867999 w 2996832"/>
              <a:gd name="connsiteY120" fmla="*/ 1743007 h 1743267"/>
              <a:gd name="connsiteX121" fmla="*/ 1611717 w 2996832"/>
              <a:gd name="connsiteY121" fmla="*/ 1591707 h 1743267"/>
              <a:gd name="connsiteX122" fmla="*/ 1173105 w 2996832"/>
              <a:gd name="connsiteY122" fmla="*/ 1722498 h 1743267"/>
              <a:gd name="connsiteX123" fmla="*/ 255161 w 2996832"/>
              <a:gd name="connsiteY123" fmla="*/ 1537250 h 1743267"/>
              <a:gd name="connsiteX124" fmla="*/ 71010 w 2996832"/>
              <a:gd name="connsiteY124" fmla="*/ 1505083 h 1743267"/>
              <a:gd name="connsiteX125" fmla="*/ 325 w 2996832"/>
              <a:gd name="connsiteY125" fmla="*/ 1522010 h 1743267"/>
              <a:gd name="connsiteX126" fmla="*/ 47674 w 2996832"/>
              <a:gd name="connsiteY126" fmla="*/ 1449923 h 1743267"/>
              <a:gd name="connsiteX0" fmla="*/ 0 w 2974347"/>
              <a:gd name="connsiteY0" fmla="*/ 1486278 h 1743267"/>
              <a:gd name="connsiteX1" fmla="*/ 7620 w 2974347"/>
              <a:gd name="connsiteY1" fmla="*/ 1455798 h 1743267"/>
              <a:gd name="connsiteX2" fmla="*/ 38100 w 2974347"/>
              <a:gd name="connsiteY2" fmla="*/ 1356738 h 1743267"/>
              <a:gd name="connsiteX3" fmla="*/ 45720 w 2974347"/>
              <a:gd name="connsiteY3" fmla="*/ 1333878 h 1743267"/>
              <a:gd name="connsiteX4" fmla="*/ 60960 w 2974347"/>
              <a:gd name="connsiteY4" fmla="*/ 1311018 h 1743267"/>
              <a:gd name="connsiteX5" fmla="*/ 106680 w 2974347"/>
              <a:gd name="connsiteY5" fmla="*/ 1280538 h 1743267"/>
              <a:gd name="connsiteX6" fmla="*/ 160020 w 2974347"/>
              <a:gd name="connsiteY6" fmla="*/ 1272918 h 1743267"/>
              <a:gd name="connsiteX7" fmla="*/ 182880 w 2974347"/>
              <a:gd name="connsiteY7" fmla="*/ 1265298 h 1743267"/>
              <a:gd name="connsiteX8" fmla="*/ 228600 w 2974347"/>
              <a:gd name="connsiteY8" fmla="*/ 1227198 h 1743267"/>
              <a:gd name="connsiteX9" fmla="*/ 243840 w 2974347"/>
              <a:gd name="connsiteY9" fmla="*/ 1204338 h 1743267"/>
              <a:gd name="connsiteX10" fmla="*/ 266700 w 2974347"/>
              <a:gd name="connsiteY10" fmla="*/ 1181478 h 1743267"/>
              <a:gd name="connsiteX11" fmla="*/ 281940 w 2974347"/>
              <a:gd name="connsiteY11" fmla="*/ 1158618 h 1743267"/>
              <a:gd name="connsiteX12" fmla="*/ 327660 w 2974347"/>
              <a:gd name="connsiteY12" fmla="*/ 1135758 h 1743267"/>
              <a:gd name="connsiteX13" fmla="*/ 381000 w 2974347"/>
              <a:gd name="connsiteY13" fmla="*/ 1097658 h 1743267"/>
              <a:gd name="connsiteX14" fmla="*/ 388620 w 2974347"/>
              <a:gd name="connsiteY14" fmla="*/ 1074798 h 1743267"/>
              <a:gd name="connsiteX15" fmla="*/ 426720 w 2974347"/>
              <a:gd name="connsiteY15" fmla="*/ 1029078 h 1743267"/>
              <a:gd name="connsiteX16" fmla="*/ 441960 w 2974347"/>
              <a:gd name="connsiteY16" fmla="*/ 914778 h 1743267"/>
              <a:gd name="connsiteX17" fmla="*/ 449580 w 2974347"/>
              <a:gd name="connsiteY17" fmla="*/ 891918 h 1743267"/>
              <a:gd name="connsiteX18" fmla="*/ 487680 w 2974347"/>
              <a:gd name="connsiteY18" fmla="*/ 876678 h 1743267"/>
              <a:gd name="connsiteX19" fmla="*/ 541020 w 2974347"/>
              <a:gd name="connsiteY19" fmla="*/ 884298 h 1743267"/>
              <a:gd name="connsiteX20" fmla="*/ 556260 w 2974347"/>
              <a:gd name="connsiteY20" fmla="*/ 907158 h 1743267"/>
              <a:gd name="connsiteX21" fmla="*/ 558473 w 2974347"/>
              <a:gd name="connsiteY21" fmla="*/ 970885 h 1743267"/>
              <a:gd name="connsiteX22" fmla="*/ 591411 w 2974347"/>
              <a:gd name="connsiteY22" fmla="*/ 952416 h 1743267"/>
              <a:gd name="connsiteX23" fmla="*/ 617956 w 2974347"/>
              <a:gd name="connsiteY23" fmla="*/ 944135 h 1743267"/>
              <a:gd name="connsiteX24" fmla="*/ 632460 w 2974347"/>
              <a:gd name="connsiteY24" fmla="*/ 869058 h 1743267"/>
              <a:gd name="connsiteX25" fmla="*/ 625723 w 2974347"/>
              <a:gd name="connsiteY25" fmla="*/ 830747 h 1743267"/>
              <a:gd name="connsiteX26" fmla="*/ 690717 w 2974347"/>
              <a:gd name="connsiteY26" fmla="*/ 754777 h 1743267"/>
              <a:gd name="connsiteX27" fmla="*/ 685800 w 2974347"/>
              <a:gd name="connsiteY27" fmla="*/ 869058 h 1743267"/>
              <a:gd name="connsiteX28" fmla="*/ 714219 w 2974347"/>
              <a:gd name="connsiteY28" fmla="*/ 885211 h 1743267"/>
              <a:gd name="connsiteX29" fmla="*/ 746760 w 2974347"/>
              <a:gd name="connsiteY29" fmla="*/ 884298 h 1743267"/>
              <a:gd name="connsiteX30" fmla="*/ 769620 w 2974347"/>
              <a:gd name="connsiteY30" fmla="*/ 815718 h 1743267"/>
              <a:gd name="connsiteX31" fmla="*/ 792480 w 2974347"/>
              <a:gd name="connsiteY31" fmla="*/ 800478 h 1743267"/>
              <a:gd name="connsiteX32" fmla="*/ 770758 w 2974347"/>
              <a:gd name="connsiteY32" fmla="*/ 591498 h 1743267"/>
              <a:gd name="connsiteX33" fmla="*/ 792480 w 2974347"/>
              <a:gd name="connsiteY33" fmla="*/ 541398 h 1743267"/>
              <a:gd name="connsiteX34" fmla="*/ 815340 w 2974347"/>
              <a:gd name="connsiteY34" fmla="*/ 533778 h 1743267"/>
              <a:gd name="connsiteX35" fmla="*/ 853440 w 2974347"/>
              <a:gd name="connsiteY35" fmla="*/ 541398 h 1743267"/>
              <a:gd name="connsiteX36" fmla="*/ 845820 w 2974347"/>
              <a:gd name="connsiteY36" fmla="*/ 587118 h 1743267"/>
              <a:gd name="connsiteX37" fmla="*/ 847787 w 2974347"/>
              <a:gd name="connsiteY37" fmla="*/ 636568 h 1743267"/>
              <a:gd name="connsiteX38" fmla="*/ 845084 w 2974347"/>
              <a:gd name="connsiteY38" fmla="*/ 688284 h 1743267"/>
              <a:gd name="connsiteX39" fmla="*/ 837464 w 2974347"/>
              <a:gd name="connsiteY39" fmla="*/ 754116 h 1743267"/>
              <a:gd name="connsiteX40" fmla="*/ 817553 w 2974347"/>
              <a:gd name="connsiteY40" fmla="*/ 811988 h 1743267"/>
              <a:gd name="connsiteX41" fmla="*/ 830089 w 2974347"/>
              <a:gd name="connsiteY41" fmla="*/ 920954 h 1743267"/>
              <a:gd name="connsiteX42" fmla="*/ 868674 w 2974347"/>
              <a:gd name="connsiteY42" fmla="*/ 912672 h 1743267"/>
              <a:gd name="connsiteX43" fmla="*/ 876300 w 2974347"/>
              <a:gd name="connsiteY43" fmla="*/ 891918 h 1743267"/>
              <a:gd name="connsiteX44" fmla="*/ 868680 w 2974347"/>
              <a:gd name="connsiteY44" fmla="*/ 869058 h 1743267"/>
              <a:gd name="connsiteX45" fmla="*/ 915872 w 2974347"/>
              <a:gd name="connsiteY45" fmla="*/ 803405 h 1743267"/>
              <a:gd name="connsiteX46" fmla="*/ 988633 w 2974347"/>
              <a:gd name="connsiteY46" fmla="*/ 839881 h 1743267"/>
              <a:gd name="connsiteX47" fmla="*/ 1035333 w 2974347"/>
              <a:gd name="connsiteY47" fmla="*/ 831298 h 1743267"/>
              <a:gd name="connsiteX48" fmla="*/ 1067781 w 2974347"/>
              <a:gd name="connsiteY48" fmla="*/ 805992 h 1743267"/>
              <a:gd name="connsiteX49" fmla="*/ 1082040 w 2974347"/>
              <a:gd name="connsiteY49" fmla="*/ 792858 h 1743267"/>
              <a:gd name="connsiteX50" fmla="*/ 1074420 w 2974347"/>
              <a:gd name="connsiteY50" fmla="*/ 731898 h 1743267"/>
              <a:gd name="connsiteX51" fmla="*/ 1047134 w 2974347"/>
              <a:gd name="connsiteY51" fmla="*/ 681966 h 1743267"/>
              <a:gd name="connsiteX52" fmla="*/ 1075580 w 2974347"/>
              <a:gd name="connsiteY52" fmla="*/ 511747 h 1743267"/>
              <a:gd name="connsiteX53" fmla="*/ 1097280 w 2974347"/>
              <a:gd name="connsiteY53" fmla="*/ 465557 h 1743267"/>
              <a:gd name="connsiteX54" fmla="*/ 1098015 w 2974347"/>
              <a:gd name="connsiteY54" fmla="*/ 630572 h 1743267"/>
              <a:gd name="connsiteX55" fmla="*/ 1135380 w 2974347"/>
              <a:gd name="connsiteY55" fmla="*/ 670938 h 1743267"/>
              <a:gd name="connsiteX56" fmla="*/ 1143000 w 2974347"/>
              <a:gd name="connsiteY56" fmla="*/ 685697 h 1743267"/>
              <a:gd name="connsiteX57" fmla="*/ 1178151 w 2974347"/>
              <a:gd name="connsiteY57" fmla="*/ 698992 h 1743267"/>
              <a:gd name="connsiteX58" fmla="*/ 1238621 w 2974347"/>
              <a:gd name="connsiteY58" fmla="*/ 692835 h 1743267"/>
              <a:gd name="connsiteX59" fmla="*/ 1173480 w 2974347"/>
              <a:gd name="connsiteY59" fmla="*/ 823338 h 1743267"/>
              <a:gd name="connsiteX60" fmla="*/ 1188660 w 2974347"/>
              <a:gd name="connsiteY60" fmla="*/ 824912 h 1743267"/>
              <a:gd name="connsiteX61" fmla="*/ 1216251 w 2974347"/>
              <a:gd name="connsiteY61" fmla="*/ 822215 h 1743267"/>
              <a:gd name="connsiteX62" fmla="*/ 1318996 w 2974347"/>
              <a:gd name="connsiteY62" fmla="*/ 846538 h 1743267"/>
              <a:gd name="connsiteX63" fmla="*/ 1363980 w 2974347"/>
              <a:gd name="connsiteY63" fmla="*/ 823338 h 1743267"/>
              <a:gd name="connsiteX64" fmla="*/ 1414861 w 2974347"/>
              <a:gd name="connsiteY64" fmla="*/ 719746 h 1743267"/>
              <a:gd name="connsiteX65" fmla="*/ 1455665 w 2974347"/>
              <a:gd name="connsiteY65" fmla="*/ 667709 h 1743267"/>
              <a:gd name="connsiteX66" fmla="*/ 1518839 w 2974347"/>
              <a:gd name="connsiteY66" fmla="*/ 664300 h 1743267"/>
              <a:gd name="connsiteX67" fmla="*/ 1580288 w 2974347"/>
              <a:gd name="connsiteY67" fmla="*/ 601877 h 1743267"/>
              <a:gd name="connsiteX68" fmla="*/ 1604103 w 2974347"/>
              <a:gd name="connsiteY68" fmla="*/ 365861 h 1743267"/>
              <a:gd name="connsiteX69" fmla="*/ 1572146 w 2974347"/>
              <a:gd name="connsiteY69" fmla="*/ 297782 h 1743267"/>
              <a:gd name="connsiteX70" fmla="*/ 1558165 w 2974347"/>
              <a:gd name="connsiteY70" fmla="*/ 256691 h 1743267"/>
              <a:gd name="connsiteX71" fmla="*/ 1532814 w 2974347"/>
              <a:gd name="connsiteY71" fmla="*/ 233594 h 1743267"/>
              <a:gd name="connsiteX72" fmla="*/ 1527685 w 2974347"/>
              <a:gd name="connsiteY72" fmla="*/ 164289 h 1743267"/>
              <a:gd name="connsiteX73" fmla="*/ 1546860 w 2974347"/>
              <a:gd name="connsiteY73" fmla="*/ 137538 h 1743267"/>
              <a:gd name="connsiteX74" fmla="*/ 1516380 w 2974347"/>
              <a:gd name="connsiteY74" fmla="*/ 84198 h 1743267"/>
              <a:gd name="connsiteX75" fmla="*/ 1524000 w 2974347"/>
              <a:gd name="connsiteY75" fmla="*/ 61338 h 1743267"/>
              <a:gd name="connsiteX76" fmla="*/ 1546860 w 2974347"/>
              <a:gd name="connsiteY76" fmla="*/ 68958 h 1743267"/>
              <a:gd name="connsiteX77" fmla="*/ 1501625 w 2974347"/>
              <a:gd name="connsiteY77" fmla="*/ 52916 h 1743267"/>
              <a:gd name="connsiteX78" fmla="*/ 1529157 w 2974347"/>
              <a:gd name="connsiteY78" fmla="*/ 14495 h 1743267"/>
              <a:gd name="connsiteX79" fmla="*/ 1592825 w 2974347"/>
              <a:gd name="connsiteY79" fmla="*/ 43171 h 1743267"/>
              <a:gd name="connsiteX80" fmla="*/ 1699260 w 2974347"/>
              <a:gd name="connsiteY80" fmla="*/ 378 h 1743267"/>
              <a:gd name="connsiteX81" fmla="*/ 1706880 w 2974347"/>
              <a:gd name="connsiteY81" fmla="*/ 23238 h 1743267"/>
              <a:gd name="connsiteX82" fmla="*/ 1729740 w 2974347"/>
              <a:gd name="connsiteY82" fmla="*/ 46098 h 1743267"/>
              <a:gd name="connsiteX83" fmla="*/ 1744980 w 2974347"/>
              <a:gd name="connsiteY83" fmla="*/ 68958 h 1743267"/>
              <a:gd name="connsiteX84" fmla="*/ 1767840 w 2974347"/>
              <a:gd name="connsiteY84" fmla="*/ 76578 h 1743267"/>
              <a:gd name="connsiteX85" fmla="*/ 1821180 w 2974347"/>
              <a:gd name="connsiteY85" fmla="*/ 99438 h 1743267"/>
              <a:gd name="connsiteX86" fmla="*/ 1844040 w 2974347"/>
              <a:gd name="connsiteY86" fmla="*/ 114678 h 1743267"/>
              <a:gd name="connsiteX87" fmla="*/ 1866900 w 2974347"/>
              <a:gd name="connsiteY87" fmla="*/ 122298 h 1743267"/>
              <a:gd name="connsiteX88" fmla="*/ 2171700 w 2974347"/>
              <a:gd name="connsiteY88" fmla="*/ 145158 h 1743267"/>
              <a:gd name="connsiteX89" fmla="*/ 2217420 w 2974347"/>
              <a:gd name="connsiteY89" fmla="*/ 183258 h 1743267"/>
              <a:gd name="connsiteX90" fmla="*/ 2240280 w 2974347"/>
              <a:gd name="connsiteY90" fmla="*/ 190878 h 1743267"/>
              <a:gd name="connsiteX91" fmla="*/ 2263140 w 2974347"/>
              <a:gd name="connsiteY91" fmla="*/ 213738 h 1743267"/>
              <a:gd name="connsiteX92" fmla="*/ 2270760 w 2974347"/>
              <a:gd name="connsiteY92" fmla="*/ 244218 h 1743267"/>
              <a:gd name="connsiteX93" fmla="*/ 2313041 w 2974347"/>
              <a:gd name="connsiteY93" fmla="*/ 270486 h 1743267"/>
              <a:gd name="connsiteX94" fmla="*/ 2355322 w 2974347"/>
              <a:gd name="connsiteY94" fmla="*/ 304697 h 1743267"/>
              <a:gd name="connsiteX95" fmla="*/ 2393199 w 2974347"/>
              <a:gd name="connsiteY95" fmla="*/ 332795 h 1743267"/>
              <a:gd name="connsiteX96" fmla="*/ 2424398 w 2974347"/>
              <a:gd name="connsiteY96" fmla="*/ 376024 h 1743267"/>
              <a:gd name="connsiteX97" fmla="*/ 2438161 w 2974347"/>
              <a:gd name="connsiteY97" fmla="*/ 450279 h 1743267"/>
              <a:gd name="connsiteX98" fmla="*/ 2462982 w 2974347"/>
              <a:gd name="connsiteY98" fmla="*/ 493572 h 1743267"/>
              <a:gd name="connsiteX99" fmla="*/ 2476500 w 2974347"/>
              <a:gd name="connsiteY99" fmla="*/ 510918 h 1743267"/>
              <a:gd name="connsiteX100" fmla="*/ 2499360 w 2974347"/>
              <a:gd name="connsiteY100" fmla="*/ 518538 h 1743267"/>
              <a:gd name="connsiteX101" fmla="*/ 2529840 w 2974347"/>
              <a:gd name="connsiteY101" fmla="*/ 564258 h 1743267"/>
              <a:gd name="connsiteX102" fmla="*/ 2522220 w 2974347"/>
              <a:gd name="connsiteY102" fmla="*/ 587118 h 1743267"/>
              <a:gd name="connsiteX103" fmla="*/ 2529350 w 2974347"/>
              <a:gd name="connsiteY103" fmla="*/ 632678 h 1743267"/>
              <a:gd name="connsiteX104" fmla="*/ 2585398 w 2974347"/>
              <a:gd name="connsiteY104" fmla="*/ 715355 h 1743267"/>
              <a:gd name="connsiteX105" fmla="*/ 2617601 w 2974347"/>
              <a:gd name="connsiteY105" fmla="*/ 804047 h 1743267"/>
              <a:gd name="connsiteX106" fmla="*/ 2711505 w 2974347"/>
              <a:gd name="connsiteY106" fmla="*/ 935192 h 1743267"/>
              <a:gd name="connsiteX107" fmla="*/ 2653488 w 2974347"/>
              <a:gd name="connsiteY107" fmla="*/ 922559 h 1743267"/>
              <a:gd name="connsiteX108" fmla="*/ 2714692 w 2974347"/>
              <a:gd name="connsiteY108" fmla="*/ 972990 h 1743267"/>
              <a:gd name="connsiteX109" fmla="*/ 2655940 w 2974347"/>
              <a:gd name="connsiteY109" fmla="*/ 1061986 h 1743267"/>
              <a:gd name="connsiteX110" fmla="*/ 2640211 w 2974347"/>
              <a:gd name="connsiteY110" fmla="*/ 1113059 h 1743267"/>
              <a:gd name="connsiteX111" fmla="*/ 2676594 w 2974347"/>
              <a:gd name="connsiteY111" fmla="*/ 1240794 h 1743267"/>
              <a:gd name="connsiteX112" fmla="*/ 2791434 w 2974347"/>
              <a:gd name="connsiteY112" fmla="*/ 1353983 h 1743267"/>
              <a:gd name="connsiteX113" fmla="*/ 2968879 w 2974347"/>
              <a:gd name="connsiteY113" fmla="*/ 1581371 h 1743267"/>
              <a:gd name="connsiteX114" fmla="*/ 2566217 w 2974347"/>
              <a:gd name="connsiteY114" fmla="*/ 1323671 h 1743267"/>
              <a:gd name="connsiteX115" fmla="*/ 2628900 w 2974347"/>
              <a:gd name="connsiteY115" fmla="*/ 1440558 h 1743267"/>
              <a:gd name="connsiteX116" fmla="*/ 2705100 w 2974347"/>
              <a:gd name="connsiteY116" fmla="*/ 1539618 h 1743267"/>
              <a:gd name="connsiteX117" fmla="*/ 2804160 w 2974347"/>
              <a:gd name="connsiteY117" fmla="*/ 1653918 h 1743267"/>
              <a:gd name="connsiteX118" fmla="*/ 2819400 w 2974347"/>
              <a:gd name="connsiteY118" fmla="*/ 1676778 h 1743267"/>
              <a:gd name="connsiteX119" fmla="*/ 2865120 w 2974347"/>
              <a:gd name="connsiteY119" fmla="*/ 1722498 h 1743267"/>
              <a:gd name="connsiteX120" fmla="*/ 2845514 w 2974347"/>
              <a:gd name="connsiteY120" fmla="*/ 1743007 h 1743267"/>
              <a:gd name="connsiteX121" fmla="*/ 1589232 w 2974347"/>
              <a:gd name="connsiteY121" fmla="*/ 1591707 h 1743267"/>
              <a:gd name="connsiteX122" fmla="*/ 1150620 w 2974347"/>
              <a:gd name="connsiteY122" fmla="*/ 1722498 h 1743267"/>
              <a:gd name="connsiteX123" fmla="*/ 232676 w 2974347"/>
              <a:gd name="connsiteY123" fmla="*/ 1537250 h 1743267"/>
              <a:gd name="connsiteX124" fmla="*/ 48525 w 2974347"/>
              <a:gd name="connsiteY124" fmla="*/ 1505083 h 1743267"/>
              <a:gd name="connsiteX125" fmla="*/ 25189 w 2974347"/>
              <a:gd name="connsiteY125" fmla="*/ 1449923 h 1743267"/>
              <a:gd name="connsiteX0" fmla="*/ 0 w 2974347"/>
              <a:gd name="connsiteY0" fmla="*/ 1486278 h 1743267"/>
              <a:gd name="connsiteX1" fmla="*/ 7620 w 2974347"/>
              <a:gd name="connsiteY1" fmla="*/ 1455798 h 1743267"/>
              <a:gd name="connsiteX2" fmla="*/ 38100 w 2974347"/>
              <a:gd name="connsiteY2" fmla="*/ 1356738 h 1743267"/>
              <a:gd name="connsiteX3" fmla="*/ 45720 w 2974347"/>
              <a:gd name="connsiteY3" fmla="*/ 1333878 h 1743267"/>
              <a:gd name="connsiteX4" fmla="*/ 60960 w 2974347"/>
              <a:gd name="connsiteY4" fmla="*/ 1311018 h 1743267"/>
              <a:gd name="connsiteX5" fmla="*/ 106680 w 2974347"/>
              <a:gd name="connsiteY5" fmla="*/ 1280538 h 1743267"/>
              <a:gd name="connsiteX6" fmla="*/ 160020 w 2974347"/>
              <a:gd name="connsiteY6" fmla="*/ 1272918 h 1743267"/>
              <a:gd name="connsiteX7" fmla="*/ 182880 w 2974347"/>
              <a:gd name="connsiteY7" fmla="*/ 1265298 h 1743267"/>
              <a:gd name="connsiteX8" fmla="*/ 228600 w 2974347"/>
              <a:gd name="connsiteY8" fmla="*/ 1227198 h 1743267"/>
              <a:gd name="connsiteX9" fmla="*/ 243840 w 2974347"/>
              <a:gd name="connsiteY9" fmla="*/ 1204338 h 1743267"/>
              <a:gd name="connsiteX10" fmla="*/ 266700 w 2974347"/>
              <a:gd name="connsiteY10" fmla="*/ 1181478 h 1743267"/>
              <a:gd name="connsiteX11" fmla="*/ 281940 w 2974347"/>
              <a:gd name="connsiteY11" fmla="*/ 1158618 h 1743267"/>
              <a:gd name="connsiteX12" fmla="*/ 327660 w 2974347"/>
              <a:gd name="connsiteY12" fmla="*/ 1135758 h 1743267"/>
              <a:gd name="connsiteX13" fmla="*/ 381000 w 2974347"/>
              <a:gd name="connsiteY13" fmla="*/ 1097658 h 1743267"/>
              <a:gd name="connsiteX14" fmla="*/ 388620 w 2974347"/>
              <a:gd name="connsiteY14" fmla="*/ 1074798 h 1743267"/>
              <a:gd name="connsiteX15" fmla="*/ 426720 w 2974347"/>
              <a:gd name="connsiteY15" fmla="*/ 1029078 h 1743267"/>
              <a:gd name="connsiteX16" fmla="*/ 441960 w 2974347"/>
              <a:gd name="connsiteY16" fmla="*/ 914778 h 1743267"/>
              <a:gd name="connsiteX17" fmla="*/ 449580 w 2974347"/>
              <a:gd name="connsiteY17" fmla="*/ 891918 h 1743267"/>
              <a:gd name="connsiteX18" fmla="*/ 487680 w 2974347"/>
              <a:gd name="connsiteY18" fmla="*/ 876678 h 1743267"/>
              <a:gd name="connsiteX19" fmla="*/ 541020 w 2974347"/>
              <a:gd name="connsiteY19" fmla="*/ 884298 h 1743267"/>
              <a:gd name="connsiteX20" fmla="*/ 556260 w 2974347"/>
              <a:gd name="connsiteY20" fmla="*/ 907158 h 1743267"/>
              <a:gd name="connsiteX21" fmla="*/ 558473 w 2974347"/>
              <a:gd name="connsiteY21" fmla="*/ 970885 h 1743267"/>
              <a:gd name="connsiteX22" fmla="*/ 591411 w 2974347"/>
              <a:gd name="connsiteY22" fmla="*/ 952416 h 1743267"/>
              <a:gd name="connsiteX23" fmla="*/ 617956 w 2974347"/>
              <a:gd name="connsiteY23" fmla="*/ 944135 h 1743267"/>
              <a:gd name="connsiteX24" fmla="*/ 632460 w 2974347"/>
              <a:gd name="connsiteY24" fmla="*/ 869058 h 1743267"/>
              <a:gd name="connsiteX25" fmla="*/ 625723 w 2974347"/>
              <a:gd name="connsiteY25" fmla="*/ 830747 h 1743267"/>
              <a:gd name="connsiteX26" fmla="*/ 690717 w 2974347"/>
              <a:gd name="connsiteY26" fmla="*/ 754777 h 1743267"/>
              <a:gd name="connsiteX27" fmla="*/ 685800 w 2974347"/>
              <a:gd name="connsiteY27" fmla="*/ 869058 h 1743267"/>
              <a:gd name="connsiteX28" fmla="*/ 714219 w 2974347"/>
              <a:gd name="connsiteY28" fmla="*/ 885211 h 1743267"/>
              <a:gd name="connsiteX29" fmla="*/ 746760 w 2974347"/>
              <a:gd name="connsiteY29" fmla="*/ 884298 h 1743267"/>
              <a:gd name="connsiteX30" fmla="*/ 769620 w 2974347"/>
              <a:gd name="connsiteY30" fmla="*/ 815718 h 1743267"/>
              <a:gd name="connsiteX31" fmla="*/ 792480 w 2974347"/>
              <a:gd name="connsiteY31" fmla="*/ 800478 h 1743267"/>
              <a:gd name="connsiteX32" fmla="*/ 770758 w 2974347"/>
              <a:gd name="connsiteY32" fmla="*/ 591498 h 1743267"/>
              <a:gd name="connsiteX33" fmla="*/ 792480 w 2974347"/>
              <a:gd name="connsiteY33" fmla="*/ 541398 h 1743267"/>
              <a:gd name="connsiteX34" fmla="*/ 815340 w 2974347"/>
              <a:gd name="connsiteY34" fmla="*/ 533778 h 1743267"/>
              <a:gd name="connsiteX35" fmla="*/ 853440 w 2974347"/>
              <a:gd name="connsiteY35" fmla="*/ 541398 h 1743267"/>
              <a:gd name="connsiteX36" fmla="*/ 845820 w 2974347"/>
              <a:gd name="connsiteY36" fmla="*/ 587118 h 1743267"/>
              <a:gd name="connsiteX37" fmla="*/ 847787 w 2974347"/>
              <a:gd name="connsiteY37" fmla="*/ 636568 h 1743267"/>
              <a:gd name="connsiteX38" fmla="*/ 845084 w 2974347"/>
              <a:gd name="connsiteY38" fmla="*/ 688284 h 1743267"/>
              <a:gd name="connsiteX39" fmla="*/ 837464 w 2974347"/>
              <a:gd name="connsiteY39" fmla="*/ 754116 h 1743267"/>
              <a:gd name="connsiteX40" fmla="*/ 817553 w 2974347"/>
              <a:gd name="connsiteY40" fmla="*/ 811988 h 1743267"/>
              <a:gd name="connsiteX41" fmla="*/ 830089 w 2974347"/>
              <a:gd name="connsiteY41" fmla="*/ 920954 h 1743267"/>
              <a:gd name="connsiteX42" fmla="*/ 868674 w 2974347"/>
              <a:gd name="connsiteY42" fmla="*/ 912672 h 1743267"/>
              <a:gd name="connsiteX43" fmla="*/ 876300 w 2974347"/>
              <a:gd name="connsiteY43" fmla="*/ 891918 h 1743267"/>
              <a:gd name="connsiteX44" fmla="*/ 868680 w 2974347"/>
              <a:gd name="connsiteY44" fmla="*/ 869058 h 1743267"/>
              <a:gd name="connsiteX45" fmla="*/ 915872 w 2974347"/>
              <a:gd name="connsiteY45" fmla="*/ 803405 h 1743267"/>
              <a:gd name="connsiteX46" fmla="*/ 988633 w 2974347"/>
              <a:gd name="connsiteY46" fmla="*/ 839881 h 1743267"/>
              <a:gd name="connsiteX47" fmla="*/ 1035333 w 2974347"/>
              <a:gd name="connsiteY47" fmla="*/ 831298 h 1743267"/>
              <a:gd name="connsiteX48" fmla="*/ 1067781 w 2974347"/>
              <a:gd name="connsiteY48" fmla="*/ 805992 h 1743267"/>
              <a:gd name="connsiteX49" fmla="*/ 1082040 w 2974347"/>
              <a:gd name="connsiteY49" fmla="*/ 792858 h 1743267"/>
              <a:gd name="connsiteX50" fmla="*/ 1074420 w 2974347"/>
              <a:gd name="connsiteY50" fmla="*/ 731898 h 1743267"/>
              <a:gd name="connsiteX51" fmla="*/ 1047134 w 2974347"/>
              <a:gd name="connsiteY51" fmla="*/ 681966 h 1743267"/>
              <a:gd name="connsiteX52" fmla="*/ 1075580 w 2974347"/>
              <a:gd name="connsiteY52" fmla="*/ 511747 h 1743267"/>
              <a:gd name="connsiteX53" fmla="*/ 1097280 w 2974347"/>
              <a:gd name="connsiteY53" fmla="*/ 465557 h 1743267"/>
              <a:gd name="connsiteX54" fmla="*/ 1098015 w 2974347"/>
              <a:gd name="connsiteY54" fmla="*/ 630572 h 1743267"/>
              <a:gd name="connsiteX55" fmla="*/ 1135380 w 2974347"/>
              <a:gd name="connsiteY55" fmla="*/ 670938 h 1743267"/>
              <a:gd name="connsiteX56" fmla="*/ 1143000 w 2974347"/>
              <a:gd name="connsiteY56" fmla="*/ 685697 h 1743267"/>
              <a:gd name="connsiteX57" fmla="*/ 1178151 w 2974347"/>
              <a:gd name="connsiteY57" fmla="*/ 698992 h 1743267"/>
              <a:gd name="connsiteX58" fmla="*/ 1238621 w 2974347"/>
              <a:gd name="connsiteY58" fmla="*/ 692835 h 1743267"/>
              <a:gd name="connsiteX59" fmla="*/ 1173480 w 2974347"/>
              <a:gd name="connsiteY59" fmla="*/ 823338 h 1743267"/>
              <a:gd name="connsiteX60" fmla="*/ 1188660 w 2974347"/>
              <a:gd name="connsiteY60" fmla="*/ 824912 h 1743267"/>
              <a:gd name="connsiteX61" fmla="*/ 1216251 w 2974347"/>
              <a:gd name="connsiteY61" fmla="*/ 822215 h 1743267"/>
              <a:gd name="connsiteX62" fmla="*/ 1318996 w 2974347"/>
              <a:gd name="connsiteY62" fmla="*/ 846538 h 1743267"/>
              <a:gd name="connsiteX63" fmla="*/ 1363980 w 2974347"/>
              <a:gd name="connsiteY63" fmla="*/ 823338 h 1743267"/>
              <a:gd name="connsiteX64" fmla="*/ 1414861 w 2974347"/>
              <a:gd name="connsiteY64" fmla="*/ 719746 h 1743267"/>
              <a:gd name="connsiteX65" fmla="*/ 1455665 w 2974347"/>
              <a:gd name="connsiteY65" fmla="*/ 667709 h 1743267"/>
              <a:gd name="connsiteX66" fmla="*/ 1518839 w 2974347"/>
              <a:gd name="connsiteY66" fmla="*/ 664300 h 1743267"/>
              <a:gd name="connsiteX67" fmla="*/ 1580288 w 2974347"/>
              <a:gd name="connsiteY67" fmla="*/ 601877 h 1743267"/>
              <a:gd name="connsiteX68" fmla="*/ 1604103 w 2974347"/>
              <a:gd name="connsiteY68" fmla="*/ 365861 h 1743267"/>
              <a:gd name="connsiteX69" fmla="*/ 1572146 w 2974347"/>
              <a:gd name="connsiteY69" fmla="*/ 297782 h 1743267"/>
              <a:gd name="connsiteX70" fmla="*/ 1558165 w 2974347"/>
              <a:gd name="connsiteY70" fmla="*/ 256691 h 1743267"/>
              <a:gd name="connsiteX71" fmla="*/ 1532814 w 2974347"/>
              <a:gd name="connsiteY71" fmla="*/ 233594 h 1743267"/>
              <a:gd name="connsiteX72" fmla="*/ 1527685 w 2974347"/>
              <a:gd name="connsiteY72" fmla="*/ 164289 h 1743267"/>
              <a:gd name="connsiteX73" fmla="*/ 1546860 w 2974347"/>
              <a:gd name="connsiteY73" fmla="*/ 137538 h 1743267"/>
              <a:gd name="connsiteX74" fmla="*/ 1516380 w 2974347"/>
              <a:gd name="connsiteY74" fmla="*/ 84198 h 1743267"/>
              <a:gd name="connsiteX75" fmla="*/ 1524000 w 2974347"/>
              <a:gd name="connsiteY75" fmla="*/ 61338 h 1743267"/>
              <a:gd name="connsiteX76" fmla="*/ 1546860 w 2974347"/>
              <a:gd name="connsiteY76" fmla="*/ 68958 h 1743267"/>
              <a:gd name="connsiteX77" fmla="*/ 1501625 w 2974347"/>
              <a:gd name="connsiteY77" fmla="*/ 52916 h 1743267"/>
              <a:gd name="connsiteX78" fmla="*/ 1529157 w 2974347"/>
              <a:gd name="connsiteY78" fmla="*/ 14495 h 1743267"/>
              <a:gd name="connsiteX79" fmla="*/ 1592825 w 2974347"/>
              <a:gd name="connsiteY79" fmla="*/ 43171 h 1743267"/>
              <a:gd name="connsiteX80" fmla="*/ 1699260 w 2974347"/>
              <a:gd name="connsiteY80" fmla="*/ 378 h 1743267"/>
              <a:gd name="connsiteX81" fmla="*/ 1706880 w 2974347"/>
              <a:gd name="connsiteY81" fmla="*/ 23238 h 1743267"/>
              <a:gd name="connsiteX82" fmla="*/ 1729740 w 2974347"/>
              <a:gd name="connsiteY82" fmla="*/ 46098 h 1743267"/>
              <a:gd name="connsiteX83" fmla="*/ 1744980 w 2974347"/>
              <a:gd name="connsiteY83" fmla="*/ 68958 h 1743267"/>
              <a:gd name="connsiteX84" fmla="*/ 1767840 w 2974347"/>
              <a:gd name="connsiteY84" fmla="*/ 76578 h 1743267"/>
              <a:gd name="connsiteX85" fmla="*/ 1821180 w 2974347"/>
              <a:gd name="connsiteY85" fmla="*/ 99438 h 1743267"/>
              <a:gd name="connsiteX86" fmla="*/ 1844040 w 2974347"/>
              <a:gd name="connsiteY86" fmla="*/ 114678 h 1743267"/>
              <a:gd name="connsiteX87" fmla="*/ 1866900 w 2974347"/>
              <a:gd name="connsiteY87" fmla="*/ 122298 h 1743267"/>
              <a:gd name="connsiteX88" fmla="*/ 2171700 w 2974347"/>
              <a:gd name="connsiteY88" fmla="*/ 145158 h 1743267"/>
              <a:gd name="connsiteX89" fmla="*/ 2217420 w 2974347"/>
              <a:gd name="connsiteY89" fmla="*/ 183258 h 1743267"/>
              <a:gd name="connsiteX90" fmla="*/ 2240280 w 2974347"/>
              <a:gd name="connsiteY90" fmla="*/ 190878 h 1743267"/>
              <a:gd name="connsiteX91" fmla="*/ 2263140 w 2974347"/>
              <a:gd name="connsiteY91" fmla="*/ 213738 h 1743267"/>
              <a:gd name="connsiteX92" fmla="*/ 2270760 w 2974347"/>
              <a:gd name="connsiteY92" fmla="*/ 244218 h 1743267"/>
              <a:gd name="connsiteX93" fmla="*/ 2313041 w 2974347"/>
              <a:gd name="connsiteY93" fmla="*/ 270486 h 1743267"/>
              <a:gd name="connsiteX94" fmla="*/ 2355322 w 2974347"/>
              <a:gd name="connsiteY94" fmla="*/ 304697 h 1743267"/>
              <a:gd name="connsiteX95" fmla="*/ 2393199 w 2974347"/>
              <a:gd name="connsiteY95" fmla="*/ 332795 h 1743267"/>
              <a:gd name="connsiteX96" fmla="*/ 2424398 w 2974347"/>
              <a:gd name="connsiteY96" fmla="*/ 376024 h 1743267"/>
              <a:gd name="connsiteX97" fmla="*/ 2438161 w 2974347"/>
              <a:gd name="connsiteY97" fmla="*/ 450279 h 1743267"/>
              <a:gd name="connsiteX98" fmla="*/ 2462982 w 2974347"/>
              <a:gd name="connsiteY98" fmla="*/ 493572 h 1743267"/>
              <a:gd name="connsiteX99" fmla="*/ 2476500 w 2974347"/>
              <a:gd name="connsiteY99" fmla="*/ 510918 h 1743267"/>
              <a:gd name="connsiteX100" fmla="*/ 2499360 w 2974347"/>
              <a:gd name="connsiteY100" fmla="*/ 518538 h 1743267"/>
              <a:gd name="connsiteX101" fmla="*/ 2529840 w 2974347"/>
              <a:gd name="connsiteY101" fmla="*/ 564258 h 1743267"/>
              <a:gd name="connsiteX102" fmla="*/ 2522220 w 2974347"/>
              <a:gd name="connsiteY102" fmla="*/ 587118 h 1743267"/>
              <a:gd name="connsiteX103" fmla="*/ 2529350 w 2974347"/>
              <a:gd name="connsiteY103" fmla="*/ 632678 h 1743267"/>
              <a:gd name="connsiteX104" fmla="*/ 2585398 w 2974347"/>
              <a:gd name="connsiteY104" fmla="*/ 715355 h 1743267"/>
              <a:gd name="connsiteX105" fmla="*/ 2617601 w 2974347"/>
              <a:gd name="connsiteY105" fmla="*/ 804047 h 1743267"/>
              <a:gd name="connsiteX106" fmla="*/ 2711505 w 2974347"/>
              <a:gd name="connsiteY106" fmla="*/ 935192 h 1743267"/>
              <a:gd name="connsiteX107" fmla="*/ 2653488 w 2974347"/>
              <a:gd name="connsiteY107" fmla="*/ 922559 h 1743267"/>
              <a:gd name="connsiteX108" fmla="*/ 2714692 w 2974347"/>
              <a:gd name="connsiteY108" fmla="*/ 972990 h 1743267"/>
              <a:gd name="connsiteX109" fmla="*/ 2655940 w 2974347"/>
              <a:gd name="connsiteY109" fmla="*/ 1061986 h 1743267"/>
              <a:gd name="connsiteX110" fmla="*/ 2640211 w 2974347"/>
              <a:gd name="connsiteY110" fmla="*/ 1113059 h 1743267"/>
              <a:gd name="connsiteX111" fmla="*/ 2676594 w 2974347"/>
              <a:gd name="connsiteY111" fmla="*/ 1240794 h 1743267"/>
              <a:gd name="connsiteX112" fmla="*/ 2791434 w 2974347"/>
              <a:gd name="connsiteY112" fmla="*/ 1353983 h 1743267"/>
              <a:gd name="connsiteX113" fmla="*/ 2968879 w 2974347"/>
              <a:gd name="connsiteY113" fmla="*/ 1581371 h 1743267"/>
              <a:gd name="connsiteX114" fmla="*/ 2566217 w 2974347"/>
              <a:gd name="connsiteY114" fmla="*/ 1323671 h 1743267"/>
              <a:gd name="connsiteX115" fmla="*/ 2628900 w 2974347"/>
              <a:gd name="connsiteY115" fmla="*/ 1440558 h 1743267"/>
              <a:gd name="connsiteX116" fmla="*/ 2705100 w 2974347"/>
              <a:gd name="connsiteY116" fmla="*/ 1539618 h 1743267"/>
              <a:gd name="connsiteX117" fmla="*/ 2804160 w 2974347"/>
              <a:gd name="connsiteY117" fmla="*/ 1653918 h 1743267"/>
              <a:gd name="connsiteX118" fmla="*/ 2819400 w 2974347"/>
              <a:gd name="connsiteY118" fmla="*/ 1676778 h 1743267"/>
              <a:gd name="connsiteX119" fmla="*/ 2865120 w 2974347"/>
              <a:gd name="connsiteY119" fmla="*/ 1722498 h 1743267"/>
              <a:gd name="connsiteX120" fmla="*/ 2845514 w 2974347"/>
              <a:gd name="connsiteY120" fmla="*/ 1743007 h 1743267"/>
              <a:gd name="connsiteX121" fmla="*/ 1589232 w 2974347"/>
              <a:gd name="connsiteY121" fmla="*/ 1591707 h 1743267"/>
              <a:gd name="connsiteX122" fmla="*/ 1150620 w 2974347"/>
              <a:gd name="connsiteY122" fmla="*/ 1722498 h 1743267"/>
              <a:gd name="connsiteX123" fmla="*/ 48525 w 2974347"/>
              <a:gd name="connsiteY123" fmla="*/ 1505083 h 1743267"/>
              <a:gd name="connsiteX124" fmla="*/ 25189 w 2974347"/>
              <a:gd name="connsiteY124" fmla="*/ 1449923 h 1743267"/>
              <a:gd name="connsiteX0" fmla="*/ 0 w 2974347"/>
              <a:gd name="connsiteY0" fmla="*/ 1486278 h 1743267"/>
              <a:gd name="connsiteX1" fmla="*/ 7620 w 2974347"/>
              <a:gd name="connsiteY1" fmla="*/ 1455798 h 1743267"/>
              <a:gd name="connsiteX2" fmla="*/ 38100 w 2974347"/>
              <a:gd name="connsiteY2" fmla="*/ 1356738 h 1743267"/>
              <a:gd name="connsiteX3" fmla="*/ 45720 w 2974347"/>
              <a:gd name="connsiteY3" fmla="*/ 1333878 h 1743267"/>
              <a:gd name="connsiteX4" fmla="*/ 60960 w 2974347"/>
              <a:gd name="connsiteY4" fmla="*/ 1311018 h 1743267"/>
              <a:gd name="connsiteX5" fmla="*/ 106680 w 2974347"/>
              <a:gd name="connsiteY5" fmla="*/ 1280538 h 1743267"/>
              <a:gd name="connsiteX6" fmla="*/ 160020 w 2974347"/>
              <a:gd name="connsiteY6" fmla="*/ 1272918 h 1743267"/>
              <a:gd name="connsiteX7" fmla="*/ 182880 w 2974347"/>
              <a:gd name="connsiteY7" fmla="*/ 1265298 h 1743267"/>
              <a:gd name="connsiteX8" fmla="*/ 228600 w 2974347"/>
              <a:gd name="connsiteY8" fmla="*/ 1227198 h 1743267"/>
              <a:gd name="connsiteX9" fmla="*/ 243840 w 2974347"/>
              <a:gd name="connsiteY9" fmla="*/ 1204338 h 1743267"/>
              <a:gd name="connsiteX10" fmla="*/ 266700 w 2974347"/>
              <a:gd name="connsiteY10" fmla="*/ 1181478 h 1743267"/>
              <a:gd name="connsiteX11" fmla="*/ 281940 w 2974347"/>
              <a:gd name="connsiteY11" fmla="*/ 1158618 h 1743267"/>
              <a:gd name="connsiteX12" fmla="*/ 327660 w 2974347"/>
              <a:gd name="connsiteY12" fmla="*/ 1135758 h 1743267"/>
              <a:gd name="connsiteX13" fmla="*/ 381000 w 2974347"/>
              <a:gd name="connsiteY13" fmla="*/ 1097658 h 1743267"/>
              <a:gd name="connsiteX14" fmla="*/ 388620 w 2974347"/>
              <a:gd name="connsiteY14" fmla="*/ 1074798 h 1743267"/>
              <a:gd name="connsiteX15" fmla="*/ 426720 w 2974347"/>
              <a:gd name="connsiteY15" fmla="*/ 1029078 h 1743267"/>
              <a:gd name="connsiteX16" fmla="*/ 441960 w 2974347"/>
              <a:gd name="connsiteY16" fmla="*/ 914778 h 1743267"/>
              <a:gd name="connsiteX17" fmla="*/ 449580 w 2974347"/>
              <a:gd name="connsiteY17" fmla="*/ 891918 h 1743267"/>
              <a:gd name="connsiteX18" fmla="*/ 487680 w 2974347"/>
              <a:gd name="connsiteY18" fmla="*/ 876678 h 1743267"/>
              <a:gd name="connsiteX19" fmla="*/ 541020 w 2974347"/>
              <a:gd name="connsiteY19" fmla="*/ 884298 h 1743267"/>
              <a:gd name="connsiteX20" fmla="*/ 556260 w 2974347"/>
              <a:gd name="connsiteY20" fmla="*/ 907158 h 1743267"/>
              <a:gd name="connsiteX21" fmla="*/ 558473 w 2974347"/>
              <a:gd name="connsiteY21" fmla="*/ 970885 h 1743267"/>
              <a:gd name="connsiteX22" fmla="*/ 591411 w 2974347"/>
              <a:gd name="connsiteY22" fmla="*/ 952416 h 1743267"/>
              <a:gd name="connsiteX23" fmla="*/ 617956 w 2974347"/>
              <a:gd name="connsiteY23" fmla="*/ 944135 h 1743267"/>
              <a:gd name="connsiteX24" fmla="*/ 632460 w 2974347"/>
              <a:gd name="connsiteY24" fmla="*/ 869058 h 1743267"/>
              <a:gd name="connsiteX25" fmla="*/ 625723 w 2974347"/>
              <a:gd name="connsiteY25" fmla="*/ 830747 h 1743267"/>
              <a:gd name="connsiteX26" fmla="*/ 690717 w 2974347"/>
              <a:gd name="connsiteY26" fmla="*/ 754777 h 1743267"/>
              <a:gd name="connsiteX27" fmla="*/ 685800 w 2974347"/>
              <a:gd name="connsiteY27" fmla="*/ 869058 h 1743267"/>
              <a:gd name="connsiteX28" fmla="*/ 714219 w 2974347"/>
              <a:gd name="connsiteY28" fmla="*/ 885211 h 1743267"/>
              <a:gd name="connsiteX29" fmla="*/ 746760 w 2974347"/>
              <a:gd name="connsiteY29" fmla="*/ 884298 h 1743267"/>
              <a:gd name="connsiteX30" fmla="*/ 769620 w 2974347"/>
              <a:gd name="connsiteY30" fmla="*/ 815718 h 1743267"/>
              <a:gd name="connsiteX31" fmla="*/ 792480 w 2974347"/>
              <a:gd name="connsiteY31" fmla="*/ 800478 h 1743267"/>
              <a:gd name="connsiteX32" fmla="*/ 770758 w 2974347"/>
              <a:gd name="connsiteY32" fmla="*/ 591498 h 1743267"/>
              <a:gd name="connsiteX33" fmla="*/ 792480 w 2974347"/>
              <a:gd name="connsiteY33" fmla="*/ 541398 h 1743267"/>
              <a:gd name="connsiteX34" fmla="*/ 815340 w 2974347"/>
              <a:gd name="connsiteY34" fmla="*/ 533778 h 1743267"/>
              <a:gd name="connsiteX35" fmla="*/ 853440 w 2974347"/>
              <a:gd name="connsiteY35" fmla="*/ 541398 h 1743267"/>
              <a:gd name="connsiteX36" fmla="*/ 845820 w 2974347"/>
              <a:gd name="connsiteY36" fmla="*/ 587118 h 1743267"/>
              <a:gd name="connsiteX37" fmla="*/ 847787 w 2974347"/>
              <a:gd name="connsiteY37" fmla="*/ 636568 h 1743267"/>
              <a:gd name="connsiteX38" fmla="*/ 845084 w 2974347"/>
              <a:gd name="connsiteY38" fmla="*/ 688284 h 1743267"/>
              <a:gd name="connsiteX39" fmla="*/ 837464 w 2974347"/>
              <a:gd name="connsiteY39" fmla="*/ 754116 h 1743267"/>
              <a:gd name="connsiteX40" fmla="*/ 817553 w 2974347"/>
              <a:gd name="connsiteY40" fmla="*/ 811988 h 1743267"/>
              <a:gd name="connsiteX41" fmla="*/ 830089 w 2974347"/>
              <a:gd name="connsiteY41" fmla="*/ 920954 h 1743267"/>
              <a:gd name="connsiteX42" fmla="*/ 868674 w 2974347"/>
              <a:gd name="connsiteY42" fmla="*/ 912672 h 1743267"/>
              <a:gd name="connsiteX43" fmla="*/ 876300 w 2974347"/>
              <a:gd name="connsiteY43" fmla="*/ 891918 h 1743267"/>
              <a:gd name="connsiteX44" fmla="*/ 868680 w 2974347"/>
              <a:gd name="connsiteY44" fmla="*/ 869058 h 1743267"/>
              <a:gd name="connsiteX45" fmla="*/ 915872 w 2974347"/>
              <a:gd name="connsiteY45" fmla="*/ 803405 h 1743267"/>
              <a:gd name="connsiteX46" fmla="*/ 988633 w 2974347"/>
              <a:gd name="connsiteY46" fmla="*/ 839881 h 1743267"/>
              <a:gd name="connsiteX47" fmla="*/ 1035333 w 2974347"/>
              <a:gd name="connsiteY47" fmla="*/ 831298 h 1743267"/>
              <a:gd name="connsiteX48" fmla="*/ 1067781 w 2974347"/>
              <a:gd name="connsiteY48" fmla="*/ 805992 h 1743267"/>
              <a:gd name="connsiteX49" fmla="*/ 1082040 w 2974347"/>
              <a:gd name="connsiteY49" fmla="*/ 792858 h 1743267"/>
              <a:gd name="connsiteX50" fmla="*/ 1074420 w 2974347"/>
              <a:gd name="connsiteY50" fmla="*/ 731898 h 1743267"/>
              <a:gd name="connsiteX51" fmla="*/ 1047134 w 2974347"/>
              <a:gd name="connsiteY51" fmla="*/ 681966 h 1743267"/>
              <a:gd name="connsiteX52" fmla="*/ 1075580 w 2974347"/>
              <a:gd name="connsiteY52" fmla="*/ 511747 h 1743267"/>
              <a:gd name="connsiteX53" fmla="*/ 1097280 w 2974347"/>
              <a:gd name="connsiteY53" fmla="*/ 465557 h 1743267"/>
              <a:gd name="connsiteX54" fmla="*/ 1098015 w 2974347"/>
              <a:gd name="connsiteY54" fmla="*/ 630572 h 1743267"/>
              <a:gd name="connsiteX55" fmla="*/ 1135380 w 2974347"/>
              <a:gd name="connsiteY55" fmla="*/ 670938 h 1743267"/>
              <a:gd name="connsiteX56" fmla="*/ 1143000 w 2974347"/>
              <a:gd name="connsiteY56" fmla="*/ 685697 h 1743267"/>
              <a:gd name="connsiteX57" fmla="*/ 1178151 w 2974347"/>
              <a:gd name="connsiteY57" fmla="*/ 698992 h 1743267"/>
              <a:gd name="connsiteX58" fmla="*/ 1238621 w 2974347"/>
              <a:gd name="connsiteY58" fmla="*/ 692835 h 1743267"/>
              <a:gd name="connsiteX59" fmla="*/ 1173480 w 2974347"/>
              <a:gd name="connsiteY59" fmla="*/ 823338 h 1743267"/>
              <a:gd name="connsiteX60" fmla="*/ 1188660 w 2974347"/>
              <a:gd name="connsiteY60" fmla="*/ 824912 h 1743267"/>
              <a:gd name="connsiteX61" fmla="*/ 1216251 w 2974347"/>
              <a:gd name="connsiteY61" fmla="*/ 822215 h 1743267"/>
              <a:gd name="connsiteX62" fmla="*/ 1318996 w 2974347"/>
              <a:gd name="connsiteY62" fmla="*/ 846538 h 1743267"/>
              <a:gd name="connsiteX63" fmla="*/ 1363980 w 2974347"/>
              <a:gd name="connsiteY63" fmla="*/ 823338 h 1743267"/>
              <a:gd name="connsiteX64" fmla="*/ 1414861 w 2974347"/>
              <a:gd name="connsiteY64" fmla="*/ 719746 h 1743267"/>
              <a:gd name="connsiteX65" fmla="*/ 1455665 w 2974347"/>
              <a:gd name="connsiteY65" fmla="*/ 667709 h 1743267"/>
              <a:gd name="connsiteX66" fmla="*/ 1518839 w 2974347"/>
              <a:gd name="connsiteY66" fmla="*/ 664300 h 1743267"/>
              <a:gd name="connsiteX67" fmla="*/ 1580288 w 2974347"/>
              <a:gd name="connsiteY67" fmla="*/ 601877 h 1743267"/>
              <a:gd name="connsiteX68" fmla="*/ 1604103 w 2974347"/>
              <a:gd name="connsiteY68" fmla="*/ 365861 h 1743267"/>
              <a:gd name="connsiteX69" fmla="*/ 1572146 w 2974347"/>
              <a:gd name="connsiteY69" fmla="*/ 297782 h 1743267"/>
              <a:gd name="connsiteX70" fmla="*/ 1558165 w 2974347"/>
              <a:gd name="connsiteY70" fmla="*/ 256691 h 1743267"/>
              <a:gd name="connsiteX71" fmla="*/ 1532814 w 2974347"/>
              <a:gd name="connsiteY71" fmla="*/ 233594 h 1743267"/>
              <a:gd name="connsiteX72" fmla="*/ 1527685 w 2974347"/>
              <a:gd name="connsiteY72" fmla="*/ 164289 h 1743267"/>
              <a:gd name="connsiteX73" fmla="*/ 1546860 w 2974347"/>
              <a:gd name="connsiteY73" fmla="*/ 137538 h 1743267"/>
              <a:gd name="connsiteX74" fmla="*/ 1516380 w 2974347"/>
              <a:gd name="connsiteY74" fmla="*/ 84198 h 1743267"/>
              <a:gd name="connsiteX75" fmla="*/ 1524000 w 2974347"/>
              <a:gd name="connsiteY75" fmla="*/ 61338 h 1743267"/>
              <a:gd name="connsiteX76" fmla="*/ 1546860 w 2974347"/>
              <a:gd name="connsiteY76" fmla="*/ 68958 h 1743267"/>
              <a:gd name="connsiteX77" fmla="*/ 1501625 w 2974347"/>
              <a:gd name="connsiteY77" fmla="*/ 52916 h 1743267"/>
              <a:gd name="connsiteX78" fmla="*/ 1529157 w 2974347"/>
              <a:gd name="connsiteY78" fmla="*/ 14495 h 1743267"/>
              <a:gd name="connsiteX79" fmla="*/ 1592825 w 2974347"/>
              <a:gd name="connsiteY79" fmla="*/ 43171 h 1743267"/>
              <a:gd name="connsiteX80" fmla="*/ 1699260 w 2974347"/>
              <a:gd name="connsiteY80" fmla="*/ 378 h 1743267"/>
              <a:gd name="connsiteX81" fmla="*/ 1706880 w 2974347"/>
              <a:gd name="connsiteY81" fmla="*/ 23238 h 1743267"/>
              <a:gd name="connsiteX82" fmla="*/ 1729740 w 2974347"/>
              <a:gd name="connsiteY82" fmla="*/ 46098 h 1743267"/>
              <a:gd name="connsiteX83" fmla="*/ 1744980 w 2974347"/>
              <a:gd name="connsiteY83" fmla="*/ 68958 h 1743267"/>
              <a:gd name="connsiteX84" fmla="*/ 1767840 w 2974347"/>
              <a:gd name="connsiteY84" fmla="*/ 76578 h 1743267"/>
              <a:gd name="connsiteX85" fmla="*/ 1821180 w 2974347"/>
              <a:gd name="connsiteY85" fmla="*/ 99438 h 1743267"/>
              <a:gd name="connsiteX86" fmla="*/ 1844040 w 2974347"/>
              <a:gd name="connsiteY86" fmla="*/ 114678 h 1743267"/>
              <a:gd name="connsiteX87" fmla="*/ 1866900 w 2974347"/>
              <a:gd name="connsiteY87" fmla="*/ 122298 h 1743267"/>
              <a:gd name="connsiteX88" fmla="*/ 2171700 w 2974347"/>
              <a:gd name="connsiteY88" fmla="*/ 145158 h 1743267"/>
              <a:gd name="connsiteX89" fmla="*/ 2217420 w 2974347"/>
              <a:gd name="connsiteY89" fmla="*/ 183258 h 1743267"/>
              <a:gd name="connsiteX90" fmla="*/ 2240280 w 2974347"/>
              <a:gd name="connsiteY90" fmla="*/ 190878 h 1743267"/>
              <a:gd name="connsiteX91" fmla="*/ 2263140 w 2974347"/>
              <a:gd name="connsiteY91" fmla="*/ 213738 h 1743267"/>
              <a:gd name="connsiteX92" fmla="*/ 2270760 w 2974347"/>
              <a:gd name="connsiteY92" fmla="*/ 244218 h 1743267"/>
              <a:gd name="connsiteX93" fmla="*/ 2313041 w 2974347"/>
              <a:gd name="connsiteY93" fmla="*/ 270486 h 1743267"/>
              <a:gd name="connsiteX94" fmla="*/ 2355322 w 2974347"/>
              <a:gd name="connsiteY94" fmla="*/ 304697 h 1743267"/>
              <a:gd name="connsiteX95" fmla="*/ 2393199 w 2974347"/>
              <a:gd name="connsiteY95" fmla="*/ 332795 h 1743267"/>
              <a:gd name="connsiteX96" fmla="*/ 2424398 w 2974347"/>
              <a:gd name="connsiteY96" fmla="*/ 376024 h 1743267"/>
              <a:gd name="connsiteX97" fmla="*/ 2438161 w 2974347"/>
              <a:gd name="connsiteY97" fmla="*/ 450279 h 1743267"/>
              <a:gd name="connsiteX98" fmla="*/ 2462982 w 2974347"/>
              <a:gd name="connsiteY98" fmla="*/ 493572 h 1743267"/>
              <a:gd name="connsiteX99" fmla="*/ 2476500 w 2974347"/>
              <a:gd name="connsiteY99" fmla="*/ 510918 h 1743267"/>
              <a:gd name="connsiteX100" fmla="*/ 2499360 w 2974347"/>
              <a:gd name="connsiteY100" fmla="*/ 518538 h 1743267"/>
              <a:gd name="connsiteX101" fmla="*/ 2529840 w 2974347"/>
              <a:gd name="connsiteY101" fmla="*/ 564258 h 1743267"/>
              <a:gd name="connsiteX102" fmla="*/ 2522220 w 2974347"/>
              <a:gd name="connsiteY102" fmla="*/ 587118 h 1743267"/>
              <a:gd name="connsiteX103" fmla="*/ 2529350 w 2974347"/>
              <a:gd name="connsiteY103" fmla="*/ 632678 h 1743267"/>
              <a:gd name="connsiteX104" fmla="*/ 2585398 w 2974347"/>
              <a:gd name="connsiteY104" fmla="*/ 715355 h 1743267"/>
              <a:gd name="connsiteX105" fmla="*/ 2617601 w 2974347"/>
              <a:gd name="connsiteY105" fmla="*/ 804047 h 1743267"/>
              <a:gd name="connsiteX106" fmla="*/ 2711505 w 2974347"/>
              <a:gd name="connsiteY106" fmla="*/ 935192 h 1743267"/>
              <a:gd name="connsiteX107" fmla="*/ 2653488 w 2974347"/>
              <a:gd name="connsiteY107" fmla="*/ 922559 h 1743267"/>
              <a:gd name="connsiteX108" fmla="*/ 2714692 w 2974347"/>
              <a:gd name="connsiteY108" fmla="*/ 972990 h 1743267"/>
              <a:gd name="connsiteX109" fmla="*/ 2655940 w 2974347"/>
              <a:gd name="connsiteY109" fmla="*/ 1061986 h 1743267"/>
              <a:gd name="connsiteX110" fmla="*/ 2640211 w 2974347"/>
              <a:gd name="connsiteY110" fmla="*/ 1113059 h 1743267"/>
              <a:gd name="connsiteX111" fmla="*/ 2676594 w 2974347"/>
              <a:gd name="connsiteY111" fmla="*/ 1240794 h 1743267"/>
              <a:gd name="connsiteX112" fmla="*/ 2791434 w 2974347"/>
              <a:gd name="connsiteY112" fmla="*/ 1353983 h 1743267"/>
              <a:gd name="connsiteX113" fmla="*/ 2968879 w 2974347"/>
              <a:gd name="connsiteY113" fmla="*/ 1581371 h 1743267"/>
              <a:gd name="connsiteX114" fmla="*/ 2566217 w 2974347"/>
              <a:gd name="connsiteY114" fmla="*/ 1323671 h 1743267"/>
              <a:gd name="connsiteX115" fmla="*/ 2628900 w 2974347"/>
              <a:gd name="connsiteY115" fmla="*/ 1440558 h 1743267"/>
              <a:gd name="connsiteX116" fmla="*/ 2705100 w 2974347"/>
              <a:gd name="connsiteY116" fmla="*/ 1539618 h 1743267"/>
              <a:gd name="connsiteX117" fmla="*/ 2804160 w 2974347"/>
              <a:gd name="connsiteY117" fmla="*/ 1653918 h 1743267"/>
              <a:gd name="connsiteX118" fmla="*/ 2819400 w 2974347"/>
              <a:gd name="connsiteY118" fmla="*/ 1676778 h 1743267"/>
              <a:gd name="connsiteX119" fmla="*/ 2865120 w 2974347"/>
              <a:gd name="connsiteY119" fmla="*/ 1722498 h 1743267"/>
              <a:gd name="connsiteX120" fmla="*/ 2845514 w 2974347"/>
              <a:gd name="connsiteY120" fmla="*/ 1743007 h 1743267"/>
              <a:gd name="connsiteX121" fmla="*/ 1589232 w 2974347"/>
              <a:gd name="connsiteY121" fmla="*/ 1591707 h 1743267"/>
              <a:gd name="connsiteX122" fmla="*/ 48525 w 2974347"/>
              <a:gd name="connsiteY122" fmla="*/ 1505083 h 1743267"/>
              <a:gd name="connsiteX123" fmla="*/ 25189 w 2974347"/>
              <a:gd name="connsiteY123" fmla="*/ 1449923 h 1743267"/>
              <a:gd name="connsiteX0" fmla="*/ 0 w 2974347"/>
              <a:gd name="connsiteY0" fmla="*/ 1486278 h 1722498"/>
              <a:gd name="connsiteX1" fmla="*/ 7620 w 2974347"/>
              <a:gd name="connsiteY1" fmla="*/ 1455798 h 1722498"/>
              <a:gd name="connsiteX2" fmla="*/ 38100 w 2974347"/>
              <a:gd name="connsiteY2" fmla="*/ 1356738 h 1722498"/>
              <a:gd name="connsiteX3" fmla="*/ 45720 w 2974347"/>
              <a:gd name="connsiteY3" fmla="*/ 1333878 h 1722498"/>
              <a:gd name="connsiteX4" fmla="*/ 60960 w 2974347"/>
              <a:gd name="connsiteY4" fmla="*/ 1311018 h 1722498"/>
              <a:gd name="connsiteX5" fmla="*/ 106680 w 2974347"/>
              <a:gd name="connsiteY5" fmla="*/ 1280538 h 1722498"/>
              <a:gd name="connsiteX6" fmla="*/ 160020 w 2974347"/>
              <a:gd name="connsiteY6" fmla="*/ 1272918 h 1722498"/>
              <a:gd name="connsiteX7" fmla="*/ 182880 w 2974347"/>
              <a:gd name="connsiteY7" fmla="*/ 1265298 h 1722498"/>
              <a:gd name="connsiteX8" fmla="*/ 228600 w 2974347"/>
              <a:gd name="connsiteY8" fmla="*/ 1227198 h 1722498"/>
              <a:gd name="connsiteX9" fmla="*/ 243840 w 2974347"/>
              <a:gd name="connsiteY9" fmla="*/ 1204338 h 1722498"/>
              <a:gd name="connsiteX10" fmla="*/ 266700 w 2974347"/>
              <a:gd name="connsiteY10" fmla="*/ 1181478 h 1722498"/>
              <a:gd name="connsiteX11" fmla="*/ 281940 w 2974347"/>
              <a:gd name="connsiteY11" fmla="*/ 1158618 h 1722498"/>
              <a:gd name="connsiteX12" fmla="*/ 327660 w 2974347"/>
              <a:gd name="connsiteY12" fmla="*/ 1135758 h 1722498"/>
              <a:gd name="connsiteX13" fmla="*/ 381000 w 2974347"/>
              <a:gd name="connsiteY13" fmla="*/ 1097658 h 1722498"/>
              <a:gd name="connsiteX14" fmla="*/ 388620 w 2974347"/>
              <a:gd name="connsiteY14" fmla="*/ 1074798 h 1722498"/>
              <a:gd name="connsiteX15" fmla="*/ 426720 w 2974347"/>
              <a:gd name="connsiteY15" fmla="*/ 1029078 h 1722498"/>
              <a:gd name="connsiteX16" fmla="*/ 441960 w 2974347"/>
              <a:gd name="connsiteY16" fmla="*/ 914778 h 1722498"/>
              <a:gd name="connsiteX17" fmla="*/ 449580 w 2974347"/>
              <a:gd name="connsiteY17" fmla="*/ 891918 h 1722498"/>
              <a:gd name="connsiteX18" fmla="*/ 487680 w 2974347"/>
              <a:gd name="connsiteY18" fmla="*/ 876678 h 1722498"/>
              <a:gd name="connsiteX19" fmla="*/ 541020 w 2974347"/>
              <a:gd name="connsiteY19" fmla="*/ 884298 h 1722498"/>
              <a:gd name="connsiteX20" fmla="*/ 556260 w 2974347"/>
              <a:gd name="connsiteY20" fmla="*/ 907158 h 1722498"/>
              <a:gd name="connsiteX21" fmla="*/ 558473 w 2974347"/>
              <a:gd name="connsiteY21" fmla="*/ 970885 h 1722498"/>
              <a:gd name="connsiteX22" fmla="*/ 591411 w 2974347"/>
              <a:gd name="connsiteY22" fmla="*/ 952416 h 1722498"/>
              <a:gd name="connsiteX23" fmla="*/ 617956 w 2974347"/>
              <a:gd name="connsiteY23" fmla="*/ 944135 h 1722498"/>
              <a:gd name="connsiteX24" fmla="*/ 632460 w 2974347"/>
              <a:gd name="connsiteY24" fmla="*/ 869058 h 1722498"/>
              <a:gd name="connsiteX25" fmla="*/ 625723 w 2974347"/>
              <a:gd name="connsiteY25" fmla="*/ 830747 h 1722498"/>
              <a:gd name="connsiteX26" fmla="*/ 690717 w 2974347"/>
              <a:gd name="connsiteY26" fmla="*/ 754777 h 1722498"/>
              <a:gd name="connsiteX27" fmla="*/ 685800 w 2974347"/>
              <a:gd name="connsiteY27" fmla="*/ 869058 h 1722498"/>
              <a:gd name="connsiteX28" fmla="*/ 714219 w 2974347"/>
              <a:gd name="connsiteY28" fmla="*/ 885211 h 1722498"/>
              <a:gd name="connsiteX29" fmla="*/ 746760 w 2974347"/>
              <a:gd name="connsiteY29" fmla="*/ 884298 h 1722498"/>
              <a:gd name="connsiteX30" fmla="*/ 769620 w 2974347"/>
              <a:gd name="connsiteY30" fmla="*/ 815718 h 1722498"/>
              <a:gd name="connsiteX31" fmla="*/ 792480 w 2974347"/>
              <a:gd name="connsiteY31" fmla="*/ 800478 h 1722498"/>
              <a:gd name="connsiteX32" fmla="*/ 770758 w 2974347"/>
              <a:gd name="connsiteY32" fmla="*/ 591498 h 1722498"/>
              <a:gd name="connsiteX33" fmla="*/ 792480 w 2974347"/>
              <a:gd name="connsiteY33" fmla="*/ 541398 h 1722498"/>
              <a:gd name="connsiteX34" fmla="*/ 815340 w 2974347"/>
              <a:gd name="connsiteY34" fmla="*/ 533778 h 1722498"/>
              <a:gd name="connsiteX35" fmla="*/ 853440 w 2974347"/>
              <a:gd name="connsiteY35" fmla="*/ 541398 h 1722498"/>
              <a:gd name="connsiteX36" fmla="*/ 845820 w 2974347"/>
              <a:gd name="connsiteY36" fmla="*/ 587118 h 1722498"/>
              <a:gd name="connsiteX37" fmla="*/ 847787 w 2974347"/>
              <a:gd name="connsiteY37" fmla="*/ 636568 h 1722498"/>
              <a:gd name="connsiteX38" fmla="*/ 845084 w 2974347"/>
              <a:gd name="connsiteY38" fmla="*/ 688284 h 1722498"/>
              <a:gd name="connsiteX39" fmla="*/ 837464 w 2974347"/>
              <a:gd name="connsiteY39" fmla="*/ 754116 h 1722498"/>
              <a:gd name="connsiteX40" fmla="*/ 817553 w 2974347"/>
              <a:gd name="connsiteY40" fmla="*/ 811988 h 1722498"/>
              <a:gd name="connsiteX41" fmla="*/ 830089 w 2974347"/>
              <a:gd name="connsiteY41" fmla="*/ 920954 h 1722498"/>
              <a:gd name="connsiteX42" fmla="*/ 868674 w 2974347"/>
              <a:gd name="connsiteY42" fmla="*/ 912672 h 1722498"/>
              <a:gd name="connsiteX43" fmla="*/ 876300 w 2974347"/>
              <a:gd name="connsiteY43" fmla="*/ 891918 h 1722498"/>
              <a:gd name="connsiteX44" fmla="*/ 868680 w 2974347"/>
              <a:gd name="connsiteY44" fmla="*/ 869058 h 1722498"/>
              <a:gd name="connsiteX45" fmla="*/ 915872 w 2974347"/>
              <a:gd name="connsiteY45" fmla="*/ 803405 h 1722498"/>
              <a:gd name="connsiteX46" fmla="*/ 988633 w 2974347"/>
              <a:gd name="connsiteY46" fmla="*/ 839881 h 1722498"/>
              <a:gd name="connsiteX47" fmla="*/ 1035333 w 2974347"/>
              <a:gd name="connsiteY47" fmla="*/ 831298 h 1722498"/>
              <a:gd name="connsiteX48" fmla="*/ 1067781 w 2974347"/>
              <a:gd name="connsiteY48" fmla="*/ 805992 h 1722498"/>
              <a:gd name="connsiteX49" fmla="*/ 1082040 w 2974347"/>
              <a:gd name="connsiteY49" fmla="*/ 792858 h 1722498"/>
              <a:gd name="connsiteX50" fmla="*/ 1074420 w 2974347"/>
              <a:gd name="connsiteY50" fmla="*/ 731898 h 1722498"/>
              <a:gd name="connsiteX51" fmla="*/ 1047134 w 2974347"/>
              <a:gd name="connsiteY51" fmla="*/ 681966 h 1722498"/>
              <a:gd name="connsiteX52" fmla="*/ 1075580 w 2974347"/>
              <a:gd name="connsiteY52" fmla="*/ 511747 h 1722498"/>
              <a:gd name="connsiteX53" fmla="*/ 1097280 w 2974347"/>
              <a:gd name="connsiteY53" fmla="*/ 465557 h 1722498"/>
              <a:gd name="connsiteX54" fmla="*/ 1098015 w 2974347"/>
              <a:gd name="connsiteY54" fmla="*/ 630572 h 1722498"/>
              <a:gd name="connsiteX55" fmla="*/ 1135380 w 2974347"/>
              <a:gd name="connsiteY55" fmla="*/ 670938 h 1722498"/>
              <a:gd name="connsiteX56" fmla="*/ 1143000 w 2974347"/>
              <a:gd name="connsiteY56" fmla="*/ 685697 h 1722498"/>
              <a:gd name="connsiteX57" fmla="*/ 1178151 w 2974347"/>
              <a:gd name="connsiteY57" fmla="*/ 698992 h 1722498"/>
              <a:gd name="connsiteX58" fmla="*/ 1238621 w 2974347"/>
              <a:gd name="connsiteY58" fmla="*/ 692835 h 1722498"/>
              <a:gd name="connsiteX59" fmla="*/ 1173480 w 2974347"/>
              <a:gd name="connsiteY59" fmla="*/ 823338 h 1722498"/>
              <a:gd name="connsiteX60" fmla="*/ 1188660 w 2974347"/>
              <a:gd name="connsiteY60" fmla="*/ 824912 h 1722498"/>
              <a:gd name="connsiteX61" fmla="*/ 1216251 w 2974347"/>
              <a:gd name="connsiteY61" fmla="*/ 822215 h 1722498"/>
              <a:gd name="connsiteX62" fmla="*/ 1318996 w 2974347"/>
              <a:gd name="connsiteY62" fmla="*/ 846538 h 1722498"/>
              <a:gd name="connsiteX63" fmla="*/ 1363980 w 2974347"/>
              <a:gd name="connsiteY63" fmla="*/ 823338 h 1722498"/>
              <a:gd name="connsiteX64" fmla="*/ 1414861 w 2974347"/>
              <a:gd name="connsiteY64" fmla="*/ 719746 h 1722498"/>
              <a:gd name="connsiteX65" fmla="*/ 1455665 w 2974347"/>
              <a:gd name="connsiteY65" fmla="*/ 667709 h 1722498"/>
              <a:gd name="connsiteX66" fmla="*/ 1518839 w 2974347"/>
              <a:gd name="connsiteY66" fmla="*/ 664300 h 1722498"/>
              <a:gd name="connsiteX67" fmla="*/ 1580288 w 2974347"/>
              <a:gd name="connsiteY67" fmla="*/ 601877 h 1722498"/>
              <a:gd name="connsiteX68" fmla="*/ 1604103 w 2974347"/>
              <a:gd name="connsiteY68" fmla="*/ 365861 h 1722498"/>
              <a:gd name="connsiteX69" fmla="*/ 1572146 w 2974347"/>
              <a:gd name="connsiteY69" fmla="*/ 297782 h 1722498"/>
              <a:gd name="connsiteX70" fmla="*/ 1558165 w 2974347"/>
              <a:gd name="connsiteY70" fmla="*/ 256691 h 1722498"/>
              <a:gd name="connsiteX71" fmla="*/ 1532814 w 2974347"/>
              <a:gd name="connsiteY71" fmla="*/ 233594 h 1722498"/>
              <a:gd name="connsiteX72" fmla="*/ 1527685 w 2974347"/>
              <a:gd name="connsiteY72" fmla="*/ 164289 h 1722498"/>
              <a:gd name="connsiteX73" fmla="*/ 1546860 w 2974347"/>
              <a:gd name="connsiteY73" fmla="*/ 137538 h 1722498"/>
              <a:gd name="connsiteX74" fmla="*/ 1516380 w 2974347"/>
              <a:gd name="connsiteY74" fmla="*/ 84198 h 1722498"/>
              <a:gd name="connsiteX75" fmla="*/ 1524000 w 2974347"/>
              <a:gd name="connsiteY75" fmla="*/ 61338 h 1722498"/>
              <a:gd name="connsiteX76" fmla="*/ 1546860 w 2974347"/>
              <a:gd name="connsiteY76" fmla="*/ 68958 h 1722498"/>
              <a:gd name="connsiteX77" fmla="*/ 1501625 w 2974347"/>
              <a:gd name="connsiteY77" fmla="*/ 52916 h 1722498"/>
              <a:gd name="connsiteX78" fmla="*/ 1529157 w 2974347"/>
              <a:gd name="connsiteY78" fmla="*/ 14495 h 1722498"/>
              <a:gd name="connsiteX79" fmla="*/ 1592825 w 2974347"/>
              <a:gd name="connsiteY79" fmla="*/ 43171 h 1722498"/>
              <a:gd name="connsiteX80" fmla="*/ 1699260 w 2974347"/>
              <a:gd name="connsiteY80" fmla="*/ 378 h 1722498"/>
              <a:gd name="connsiteX81" fmla="*/ 1706880 w 2974347"/>
              <a:gd name="connsiteY81" fmla="*/ 23238 h 1722498"/>
              <a:gd name="connsiteX82" fmla="*/ 1729740 w 2974347"/>
              <a:gd name="connsiteY82" fmla="*/ 46098 h 1722498"/>
              <a:gd name="connsiteX83" fmla="*/ 1744980 w 2974347"/>
              <a:gd name="connsiteY83" fmla="*/ 68958 h 1722498"/>
              <a:gd name="connsiteX84" fmla="*/ 1767840 w 2974347"/>
              <a:gd name="connsiteY84" fmla="*/ 76578 h 1722498"/>
              <a:gd name="connsiteX85" fmla="*/ 1821180 w 2974347"/>
              <a:gd name="connsiteY85" fmla="*/ 99438 h 1722498"/>
              <a:gd name="connsiteX86" fmla="*/ 1844040 w 2974347"/>
              <a:gd name="connsiteY86" fmla="*/ 114678 h 1722498"/>
              <a:gd name="connsiteX87" fmla="*/ 1866900 w 2974347"/>
              <a:gd name="connsiteY87" fmla="*/ 122298 h 1722498"/>
              <a:gd name="connsiteX88" fmla="*/ 2171700 w 2974347"/>
              <a:gd name="connsiteY88" fmla="*/ 145158 h 1722498"/>
              <a:gd name="connsiteX89" fmla="*/ 2217420 w 2974347"/>
              <a:gd name="connsiteY89" fmla="*/ 183258 h 1722498"/>
              <a:gd name="connsiteX90" fmla="*/ 2240280 w 2974347"/>
              <a:gd name="connsiteY90" fmla="*/ 190878 h 1722498"/>
              <a:gd name="connsiteX91" fmla="*/ 2263140 w 2974347"/>
              <a:gd name="connsiteY91" fmla="*/ 213738 h 1722498"/>
              <a:gd name="connsiteX92" fmla="*/ 2270760 w 2974347"/>
              <a:gd name="connsiteY92" fmla="*/ 244218 h 1722498"/>
              <a:gd name="connsiteX93" fmla="*/ 2313041 w 2974347"/>
              <a:gd name="connsiteY93" fmla="*/ 270486 h 1722498"/>
              <a:gd name="connsiteX94" fmla="*/ 2355322 w 2974347"/>
              <a:gd name="connsiteY94" fmla="*/ 304697 h 1722498"/>
              <a:gd name="connsiteX95" fmla="*/ 2393199 w 2974347"/>
              <a:gd name="connsiteY95" fmla="*/ 332795 h 1722498"/>
              <a:gd name="connsiteX96" fmla="*/ 2424398 w 2974347"/>
              <a:gd name="connsiteY96" fmla="*/ 376024 h 1722498"/>
              <a:gd name="connsiteX97" fmla="*/ 2438161 w 2974347"/>
              <a:gd name="connsiteY97" fmla="*/ 450279 h 1722498"/>
              <a:gd name="connsiteX98" fmla="*/ 2462982 w 2974347"/>
              <a:gd name="connsiteY98" fmla="*/ 493572 h 1722498"/>
              <a:gd name="connsiteX99" fmla="*/ 2476500 w 2974347"/>
              <a:gd name="connsiteY99" fmla="*/ 510918 h 1722498"/>
              <a:gd name="connsiteX100" fmla="*/ 2499360 w 2974347"/>
              <a:gd name="connsiteY100" fmla="*/ 518538 h 1722498"/>
              <a:gd name="connsiteX101" fmla="*/ 2529840 w 2974347"/>
              <a:gd name="connsiteY101" fmla="*/ 564258 h 1722498"/>
              <a:gd name="connsiteX102" fmla="*/ 2522220 w 2974347"/>
              <a:gd name="connsiteY102" fmla="*/ 587118 h 1722498"/>
              <a:gd name="connsiteX103" fmla="*/ 2529350 w 2974347"/>
              <a:gd name="connsiteY103" fmla="*/ 632678 h 1722498"/>
              <a:gd name="connsiteX104" fmla="*/ 2585398 w 2974347"/>
              <a:gd name="connsiteY104" fmla="*/ 715355 h 1722498"/>
              <a:gd name="connsiteX105" fmla="*/ 2617601 w 2974347"/>
              <a:gd name="connsiteY105" fmla="*/ 804047 h 1722498"/>
              <a:gd name="connsiteX106" fmla="*/ 2711505 w 2974347"/>
              <a:gd name="connsiteY106" fmla="*/ 935192 h 1722498"/>
              <a:gd name="connsiteX107" fmla="*/ 2653488 w 2974347"/>
              <a:gd name="connsiteY107" fmla="*/ 922559 h 1722498"/>
              <a:gd name="connsiteX108" fmla="*/ 2714692 w 2974347"/>
              <a:gd name="connsiteY108" fmla="*/ 972990 h 1722498"/>
              <a:gd name="connsiteX109" fmla="*/ 2655940 w 2974347"/>
              <a:gd name="connsiteY109" fmla="*/ 1061986 h 1722498"/>
              <a:gd name="connsiteX110" fmla="*/ 2640211 w 2974347"/>
              <a:gd name="connsiteY110" fmla="*/ 1113059 h 1722498"/>
              <a:gd name="connsiteX111" fmla="*/ 2676594 w 2974347"/>
              <a:gd name="connsiteY111" fmla="*/ 1240794 h 1722498"/>
              <a:gd name="connsiteX112" fmla="*/ 2791434 w 2974347"/>
              <a:gd name="connsiteY112" fmla="*/ 1353983 h 1722498"/>
              <a:gd name="connsiteX113" fmla="*/ 2968879 w 2974347"/>
              <a:gd name="connsiteY113" fmla="*/ 1581371 h 1722498"/>
              <a:gd name="connsiteX114" fmla="*/ 2566217 w 2974347"/>
              <a:gd name="connsiteY114" fmla="*/ 1323671 h 1722498"/>
              <a:gd name="connsiteX115" fmla="*/ 2628900 w 2974347"/>
              <a:gd name="connsiteY115" fmla="*/ 1440558 h 1722498"/>
              <a:gd name="connsiteX116" fmla="*/ 2705100 w 2974347"/>
              <a:gd name="connsiteY116" fmla="*/ 1539618 h 1722498"/>
              <a:gd name="connsiteX117" fmla="*/ 2804160 w 2974347"/>
              <a:gd name="connsiteY117" fmla="*/ 1653918 h 1722498"/>
              <a:gd name="connsiteX118" fmla="*/ 2819400 w 2974347"/>
              <a:gd name="connsiteY118" fmla="*/ 1676778 h 1722498"/>
              <a:gd name="connsiteX119" fmla="*/ 2865120 w 2974347"/>
              <a:gd name="connsiteY119" fmla="*/ 1722498 h 1722498"/>
              <a:gd name="connsiteX120" fmla="*/ 1589232 w 2974347"/>
              <a:gd name="connsiteY120" fmla="*/ 1591707 h 1722498"/>
              <a:gd name="connsiteX121" fmla="*/ 48525 w 2974347"/>
              <a:gd name="connsiteY121" fmla="*/ 1505083 h 1722498"/>
              <a:gd name="connsiteX122" fmla="*/ 25189 w 2974347"/>
              <a:gd name="connsiteY122" fmla="*/ 1449923 h 1722498"/>
              <a:gd name="connsiteX0" fmla="*/ 0 w 2974347"/>
              <a:gd name="connsiteY0" fmla="*/ 1486278 h 1722498"/>
              <a:gd name="connsiteX1" fmla="*/ 7620 w 2974347"/>
              <a:gd name="connsiteY1" fmla="*/ 1455798 h 1722498"/>
              <a:gd name="connsiteX2" fmla="*/ 38100 w 2974347"/>
              <a:gd name="connsiteY2" fmla="*/ 1356738 h 1722498"/>
              <a:gd name="connsiteX3" fmla="*/ 45720 w 2974347"/>
              <a:gd name="connsiteY3" fmla="*/ 1333878 h 1722498"/>
              <a:gd name="connsiteX4" fmla="*/ 60960 w 2974347"/>
              <a:gd name="connsiteY4" fmla="*/ 1311018 h 1722498"/>
              <a:gd name="connsiteX5" fmla="*/ 106680 w 2974347"/>
              <a:gd name="connsiteY5" fmla="*/ 1280538 h 1722498"/>
              <a:gd name="connsiteX6" fmla="*/ 160020 w 2974347"/>
              <a:gd name="connsiteY6" fmla="*/ 1272918 h 1722498"/>
              <a:gd name="connsiteX7" fmla="*/ 182880 w 2974347"/>
              <a:gd name="connsiteY7" fmla="*/ 1265298 h 1722498"/>
              <a:gd name="connsiteX8" fmla="*/ 228600 w 2974347"/>
              <a:gd name="connsiteY8" fmla="*/ 1227198 h 1722498"/>
              <a:gd name="connsiteX9" fmla="*/ 243840 w 2974347"/>
              <a:gd name="connsiteY9" fmla="*/ 1204338 h 1722498"/>
              <a:gd name="connsiteX10" fmla="*/ 266700 w 2974347"/>
              <a:gd name="connsiteY10" fmla="*/ 1181478 h 1722498"/>
              <a:gd name="connsiteX11" fmla="*/ 281940 w 2974347"/>
              <a:gd name="connsiteY11" fmla="*/ 1158618 h 1722498"/>
              <a:gd name="connsiteX12" fmla="*/ 327660 w 2974347"/>
              <a:gd name="connsiteY12" fmla="*/ 1135758 h 1722498"/>
              <a:gd name="connsiteX13" fmla="*/ 381000 w 2974347"/>
              <a:gd name="connsiteY13" fmla="*/ 1097658 h 1722498"/>
              <a:gd name="connsiteX14" fmla="*/ 388620 w 2974347"/>
              <a:gd name="connsiteY14" fmla="*/ 1074798 h 1722498"/>
              <a:gd name="connsiteX15" fmla="*/ 426720 w 2974347"/>
              <a:gd name="connsiteY15" fmla="*/ 1029078 h 1722498"/>
              <a:gd name="connsiteX16" fmla="*/ 441960 w 2974347"/>
              <a:gd name="connsiteY16" fmla="*/ 914778 h 1722498"/>
              <a:gd name="connsiteX17" fmla="*/ 449580 w 2974347"/>
              <a:gd name="connsiteY17" fmla="*/ 891918 h 1722498"/>
              <a:gd name="connsiteX18" fmla="*/ 487680 w 2974347"/>
              <a:gd name="connsiteY18" fmla="*/ 876678 h 1722498"/>
              <a:gd name="connsiteX19" fmla="*/ 541020 w 2974347"/>
              <a:gd name="connsiteY19" fmla="*/ 884298 h 1722498"/>
              <a:gd name="connsiteX20" fmla="*/ 556260 w 2974347"/>
              <a:gd name="connsiteY20" fmla="*/ 907158 h 1722498"/>
              <a:gd name="connsiteX21" fmla="*/ 558473 w 2974347"/>
              <a:gd name="connsiteY21" fmla="*/ 970885 h 1722498"/>
              <a:gd name="connsiteX22" fmla="*/ 591411 w 2974347"/>
              <a:gd name="connsiteY22" fmla="*/ 952416 h 1722498"/>
              <a:gd name="connsiteX23" fmla="*/ 617956 w 2974347"/>
              <a:gd name="connsiteY23" fmla="*/ 944135 h 1722498"/>
              <a:gd name="connsiteX24" fmla="*/ 632460 w 2974347"/>
              <a:gd name="connsiteY24" fmla="*/ 869058 h 1722498"/>
              <a:gd name="connsiteX25" fmla="*/ 625723 w 2974347"/>
              <a:gd name="connsiteY25" fmla="*/ 830747 h 1722498"/>
              <a:gd name="connsiteX26" fmla="*/ 690717 w 2974347"/>
              <a:gd name="connsiteY26" fmla="*/ 754777 h 1722498"/>
              <a:gd name="connsiteX27" fmla="*/ 685800 w 2974347"/>
              <a:gd name="connsiteY27" fmla="*/ 869058 h 1722498"/>
              <a:gd name="connsiteX28" fmla="*/ 714219 w 2974347"/>
              <a:gd name="connsiteY28" fmla="*/ 885211 h 1722498"/>
              <a:gd name="connsiteX29" fmla="*/ 746760 w 2974347"/>
              <a:gd name="connsiteY29" fmla="*/ 884298 h 1722498"/>
              <a:gd name="connsiteX30" fmla="*/ 769620 w 2974347"/>
              <a:gd name="connsiteY30" fmla="*/ 815718 h 1722498"/>
              <a:gd name="connsiteX31" fmla="*/ 792480 w 2974347"/>
              <a:gd name="connsiteY31" fmla="*/ 800478 h 1722498"/>
              <a:gd name="connsiteX32" fmla="*/ 770758 w 2974347"/>
              <a:gd name="connsiteY32" fmla="*/ 591498 h 1722498"/>
              <a:gd name="connsiteX33" fmla="*/ 792480 w 2974347"/>
              <a:gd name="connsiteY33" fmla="*/ 541398 h 1722498"/>
              <a:gd name="connsiteX34" fmla="*/ 815340 w 2974347"/>
              <a:gd name="connsiteY34" fmla="*/ 533778 h 1722498"/>
              <a:gd name="connsiteX35" fmla="*/ 853440 w 2974347"/>
              <a:gd name="connsiteY35" fmla="*/ 541398 h 1722498"/>
              <a:gd name="connsiteX36" fmla="*/ 845820 w 2974347"/>
              <a:gd name="connsiteY36" fmla="*/ 587118 h 1722498"/>
              <a:gd name="connsiteX37" fmla="*/ 847787 w 2974347"/>
              <a:gd name="connsiteY37" fmla="*/ 636568 h 1722498"/>
              <a:gd name="connsiteX38" fmla="*/ 845084 w 2974347"/>
              <a:gd name="connsiteY38" fmla="*/ 688284 h 1722498"/>
              <a:gd name="connsiteX39" fmla="*/ 837464 w 2974347"/>
              <a:gd name="connsiteY39" fmla="*/ 754116 h 1722498"/>
              <a:gd name="connsiteX40" fmla="*/ 817553 w 2974347"/>
              <a:gd name="connsiteY40" fmla="*/ 811988 h 1722498"/>
              <a:gd name="connsiteX41" fmla="*/ 830089 w 2974347"/>
              <a:gd name="connsiteY41" fmla="*/ 920954 h 1722498"/>
              <a:gd name="connsiteX42" fmla="*/ 868674 w 2974347"/>
              <a:gd name="connsiteY42" fmla="*/ 912672 h 1722498"/>
              <a:gd name="connsiteX43" fmla="*/ 876300 w 2974347"/>
              <a:gd name="connsiteY43" fmla="*/ 891918 h 1722498"/>
              <a:gd name="connsiteX44" fmla="*/ 868680 w 2974347"/>
              <a:gd name="connsiteY44" fmla="*/ 869058 h 1722498"/>
              <a:gd name="connsiteX45" fmla="*/ 915872 w 2974347"/>
              <a:gd name="connsiteY45" fmla="*/ 803405 h 1722498"/>
              <a:gd name="connsiteX46" fmla="*/ 988633 w 2974347"/>
              <a:gd name="connsiteY46" fmla="*/ 839881 h 1722498"/>
              <a:gd name="connsiteX47" fmla="*/ 1035333 w 2974347"/>
              <a:gd name="connsiteY47" fmla="*/ 831298 h 1722498"/>
              <a:gd name="connsiteX48" fmla="*/ 1067781 w 2974347"/>
              <a:gd name="connsiteY48" fmla="*/ 805992 h 1722498"/>
              <a:gd name="connsiteX49" fmla="*/ 1082040 w 2974347"/>
              <a:gd name="connsiteY49" fmla="*/ 792858 h 1722498"/>
              <a:gd name="connsiteX50" fmla="*/ 1074420 w 2974347"/>
              <a:gd name="connsiteY50" fmla="*/ 731898 h 1722498"/>
              <a:gd name="connsiteX51" fmla="*/ 1047134 w 2974347"/>
              <a:gd name="connsiteY51" fmla="*/ 681966 h 1722498"/>
              <a:gd name="connsiteX52" fmla="*/ 1075580 w 2974347"/>
              <a:gd name="connsiteY52" fmla="*/ 511747 h 1722498"/>
              <a:gd name="connsiteX53" fmla="*/ 1097280 w 2974347"/>
              <a:gd name="connsiteY53" fmla="*/ 465557 h 1722498"/>
              <a:gd name="connsiteX54" fmla="*/ 1098015 w 2974347"/>
              <a:gd name="connsiteY54" fmla="*/ 630572 h 1722498"/>
              <a:gd name="connsiteX55" fmla="*/ 1135380 w 2974347"/>
              <a:gd name="connsiteY55" fmla="*/ 670938 h 1722498"/>
              <a:gd name="connsiteX56" fmla="*/ 1143000 w 2974347"/>
              <a:gd name="connsiteY56" fmla="*/ 685697 h 1722498"/>
              <a:gd name="connsiteX57" fmla="*/ 1178151 w 2974347"/>
              <a:gd name="connsiteY57" fmla="*/ 698992 h 1722498"/>
              <a:gd name="connsiteX58" fmla="*/ 1238621 w 2974347"/>
              <a:gd name="connsiteY58" fmla="*/ 692835 h 1722498"/>
              <a:gd name="connsiteX59" fmla="*/ 1173480 w 2974347"/>
              <a:gd name="connsiteY59" fmla="*/ 823338 h 1722498"/>
              <a:gd name="connsiteX60" fmla="*/ 1188660 w 2974347"/>
              <a:gd name="connsiteY60" fmla="*/ 824912 h 1722498"/>
              <a:gd name="connsiteX61" fmla="*/ 1216251 w 2974347"/>
              <a:gd name="connsiteY61" fmla="*/ 822215 h 1722498"/>
              <a:gd name="connsiteX62" fmla="*/ 1318996 w 2974347"/>
              <a:gd name="connsiteY62" fmla="*/ 846538 h 1722498"/>
              <a:gd name="connsiteX63" fmla="*/ 1363980 w 2974347"/>
              <a:gd name="connsiteY63" fmla="*/ 823338 h 1722498"/>
              <a:gd name="connsiteX64" fmla="*/ 1414861 w 2974347"/>
              <a:gd name="connsiteY64" fmla="*/ 719746 h 1722498"/>
              <a:gd name="connsiteX65" fmla="*/ 1455665 w 2974347"/>
              <a:gd name="connsiteY65" fmla="*/ 667709 h 1722498"/>
              <a:gd name="connsiteX66" fmla="*/ 1518839 w 2974347"/>
              <a:gd name="connsiteY66" fmla="*/ 664300 h 1722498"/>
              <a:gd name="connsiteX67" fmla="*/ 1580288 w 2974347"/>
              <a:gd name="connsiteY67" fmla="*/ 601877 h 1722498"/>
              <a:gd name="connsiteX68" fmla="*/ 1604103 w 2974347"/>
              <a:gd name="connsiteY68" fmla="*/ 365861 h 1722498"/>
              <a:gd name="connsiteX69" fmla="*/ 1572146 w 2974347"/>
              <a:gd name="connsiteY69" fmla="*/ 297782 h 1722498"/>
              <a:gd name="connsiteX70" fmla="*/ 1558165 w 2974347"/>
              <a:gd name="connsiteY70" fmla="*/ 256691 h 1722498"/>
              <a:gd name="connsiteX71" fmla="*/ 1532814 w 2974347"/>
              <a:gd name="connsiteY71" fmla="*/ 233594 h 1722498"/>
              <a:gd name="connsiteX72" fmla="*/ 1527685 w 2974347"/>
              <a:gd name="connsiteY72" fmla="*/ 164289 h 1722498"/>
              <a:gd name="connsiteX73" fmla="*/ 1546860 w 2974347"/>
              <a:gd name="connsiteY73" fmla="*/ 137538 h 1722498"/>
              <a:gd name="connsiteX74" fmla="*/ 1516380 w 2974347"/>
              <a:gd name="connsiteY74" fmla="*/ 84198 h 1722498"/>
              <a:gd name="connsiteX75" fmla="*/ 1524000 w 2974347"/>
              <a:gd name="connsiteY75" fmla="*/ 61338 h 1722498"/>
              <a:gd name="connsiteX76" fmla="*/ 1546860 w 2974347"/>
              <a:gd name="connsiteY76" fmla="*/ 68958 h 1722498"/>
              <a:gd name="connsiteX77" fmla="*/ 1501625 w 2974347"/>
              <a:gd name="connsiteY77" fmla="*/ 52916 h 1722498"/>
              <a:gd name="connsiteX78" fmla="*/ 1529157 w 2974347"/>
              <a:gd name="connsiteY78" fmla="*/ 14495 h 1722498"/>
              <a:gd name="connsiteX79" fmla="*/ 1592825 w 2974347"/>
              <a:gd name="connsiteY79" fmla="*/ 43171 h 1722498"/>
              <a:gd name="connsiteX80" fmla="*/ 1699260 w 2974347"/>
              <a:gd name="connsiteY80" fmla="*/ 378 h 1722498"/>
              <a:gd name="connsiteX81" fmla="*/ 1706880 w 2974347"/>
              <a:gd name="connsiteY81" fmla="*/ 23238 h 1722498"/>
              <a:gd name="connsiteX82" fmla="*/ 1729740 w 2974347"/>
              <a:gd name="connsiteY82" fmla="*/ 46098 h 1722498"/>
              <a:gd name="connsiteX83" fmla="*/ 1744980 w 2974347"/>
              <a:gd name="connsiteY83" fmla="*/ 68958 h 1722498"/>
              <a:gd name="connsiteX84" fmla="*/ 1767840 w 2974347"/>
              <a:gd name="connsiteY84" fmla="*/ 76578 h 1722498"/>
              <a:gd name="connsiteX85" fmla="*/ 1821180 w 2974347"/>
              <a:gd name="connsiteY85" fmla="*/ 99438 h 1722498"/>
              <a:gd name="connsiteX86" fmla="*/ 1844040 w 2974347"/>
              <a:gd name="connsiteY86" fmla="*/ 114678 h 1722498"/>
              <a:gd name="connsiteX87" fmla="*/ 1866900 w 2974347"/>
              <a:gd name="connsiteY87" fmla="*/ 122298 h 1722498"/>
              <a:gd name="connsiteX88" fmla="*/ 2171700 w 2974347"/>
              <a:gd name="connsiteY88" fmla="*/ 145158 h 1722498"/>
              <a:gd name="connsiteX89" fmla="*/ 2217420 w 2974347"/>
              <a:gd name="connsiteY89" fmla="*/ 183258 h 1722498"/>
              <a:gd name="connsiteX90" fmla="*/ 2240280 w 2974347"/>
              <a:gd name="connsiteY90" fmla="*/ 190878 h 1722498"/>
              <a:gd name="connsiteX91" fmla="*/ 2263140 w 2974347"/>
              <a:gd name="connsiteY91" fmla="*/ 213738 h 1722498"/>
              <a:gd name="connsiteX92" fmla="*/ 2270760 w 2974347"/>
              <a:gd name="connsiteY92" fmla="*/ 244218 h 1722498"/>
              <a:gd name="connsiteX93" fmla="*/ 2313041 w 2974347"/>
              <a:gd name="connsiteY93" fmla="*/ 270486 h 1722498"/>
              <a:gd name="connsiteX94" fmla="*/ 2355322 w 2974347"/>
              <a:gd name="connsiteY94" fmla="*/ 304697 h 1722498"/>
              <a:gd name="connsiteX95" fmla="*/ 2393199 w 2974347"/>
              <a:gd name="connsiteY95" fmla="*/ 332795 h 1722498"/>
              <a:gd name="connsiteX96" fmla="*/ 2424398 w 2974347"/>
              <a:gd name="connsiteY96" fmla="*/ 376024 h 1722498"/>
              <a:gd name="connsiteX97" fmla="*/ 2438161 w 2974347"/>
              <a:gd name="connsiteY97" fmla="*/ 450279 h 1722498"/>
              <a:gd name="connsiteX98" fmla="*/ 2462982 w 2974347"/>
              <a:gd name="connsiteY98" fmla="*/ 493572 h 1722498"/>
              <a:gd name="connsiteX99" fmla="*/ 2476500 w 2974347"/>
              <a:gd name="connsiteY99" fmla="*/ 510918 h 1722498"/>
              <a:gd name="connsiteX100" fmla="*/ 2499360 w 2974347"/>
              <a:gd name="connsiteY100" fmla="*/ 518538 h 1722498"/>
              <a:gd name="connsiteX101" fmla="*/ 2529840 w 2974347"/>
              <a:gd name="connsiteY101" fmla="*/ 564258 h 1722498"/>
              <a:gd name="connsiteX102" fmla="*/ 2522220 w 2974347"/>
              <a:gd name="connsiteY102" fmla="*/ 587118 h 1722498"/>
              <a:gd name="connsiteX103" fmla="*/ 2529350 w 2974347"/>
              <a:gd name="connsiteY103" fmla="*/ 632678 h 1722498"/>
              <a:gd name="connsiteX104" fmla="*/ 2585398 w 2974347"/>
              <a:gd name="connsiteY104" fmla="*/ 715355 h 1722498"/>
              <a:gd name="connsiteX105" fmla="*/ 2617601 w 2974347"/>
              <a:gd name="connsiteY105" fmla="*/ 804047 h 1722498"/>
              <a:gd name="connsiteX106" fmla="*/ 2711505 w 2974347"/>
              <a:gd name="connsiteY106" fmla="*/ 935192 h 1722498"/>
              <a:gd name="connsiteX107" fmla="*/ 2653488 w 2974347"/>
              <a:gd name="connsiteY107" fmla="*/ 922559 h 1722498"/>
              <a:gd name="connsiteX108" fmla="*/ 2714692 w 2974347"/>
              <a:gd name="connsiteY108" fmla="*/ 972990 h 1722498"/>
              <a:gd name="connsiteX109" fmla="*/ 2655940 w 2974347"/>
              <a:gd name="connsiteY109" fmla="*/ 1061986 h 1722498"/>
              <a:gd name="connsiteX110" fmla="*/ 2640211 w 2974347"/>
              <a:gd name="connsiteY110" fmla="*/ 1113059 h 1722498"/>
              <a:gd name="connsiteX111" fmla="*/ 2676594 w 2974347"/>
              <a:gd name="connsiteY111" fmla="*/ 1240794 h 1722498"/>
              <a:gd name="connsiteX112" fmla="*/ 2791434 w 2974347"/>
              <a:gd name="connsiteY112" fmla="*/ 1353983 h 1722498"/>
              <a:gd name="connsiteX113" fmla="*/ 2968879 w 2974347"/>
              <a:gd name="connsiteY113" fmla="*/ 1581371 h 1722498"/>
              <a:gd name="connsiteX114" fmla="*/ 2566217 w 2974347"/>
              <a:gd name="connsiteY114" fmla="*/ 1323671 h 1722498"/>
              <a:gd name="connsiteX115" fmla="*/ 2628900 w 2974347"/>
              <a:gd name="connsiteY115" fmla="*/ 1440558 h 1722498"/>
              <a:gd name="connsiteX116" fmla="*/ 2705100 w 2974347"/>
              <a:gd name="connsiteY116" fmla="*/ 1539618 h 1722498"/>
              <a:gd name="connsiteX117" fmla="*/ 2819400 w 2974347"/>
              <a:gd name="connsiteY117" fmla="*/ 1676778 h 1722498"/>
              <a:gd name="connsiteX118" fmla="*/ 2865120 w 2974347"/>
              <a:gd name="connsiteY118" fmla="*/ 1722498 h 1722498"/>
              <a:gd name="connsiteX119" fmla="*/ 1589232 w 2974347"/>
              <a:gd name="connsiteY119" fmla="*/ 1591707 h 1722498"/>
              <a:gd name="connsiteX120" fmla="*/ 48525 w 2974347"/>
              <a:gd name="connsiteY120" fmla="*/ 1505083 h 1722498"/>
              <a:gd name="connsiteX121" fmla="*/ 25189 w 2974347"/>
              <a:gd name="connsiteY121" fmla="*/ 1449923 h 1722498"/>
              <a:gd name="connsiteX0" fmla="*/ 0 w 2974347"/>
              <a:gd name="connsiteY0" fmla="*/ 1486278 h 1722498"/>
              <a:gd name="connsiteX1" fmla="*/ 7620 w 2974347"/>
              <a:gd name="connsiteY1" fmla="*/ 1455798 h 1722498"/>
              <a:gd name="connsiteX2" fmla="*/ 38100 w 2974347"/>
              <a:gd name="connsiteY2" fmla="*/ 1356738 h 1722498"/>
              <a:gd name="connsiteX3" fmla="*/ 45720 w 2974347"/>
              <a:gd name="connsiteY3" fmla="*/ 1333878 h 1722498"/>
              <a:gd name="connsiteX4" fmla="*/ 60960 w 2974347"/>
              <a:gd name="connsiteY4" fmla="*/ 1311018 h 1722498"/>
              <a:gd name="connsiteX5" fmla="*/ 106680 w 2974347"/>
              <a:gd name="connsiteY5" fmla="*/ 1280538 h 1722498"/>
              <a:gd name="connsiteX6" fmla="*/ 160020 w 2974347"/>
              <a:gd name="connsiteY6" fmla="*/ 1272918 h 1722498"/>
              <a:gd name="connsiteX7" fmla="*/ 182880 w 2974347"/>
              <a:gd name="connsiteY7" fmla="*/ 1265298 h 1722498"/>
              <a:gd name="connsiteX8" fmla="*/ 228600 w 2974347"/>
              <a:gd name="connsiteY8" fmla="*/ 1227198 h 1722498"/>
              <a:gd name="connsiteX9" fmla="*/ 243840 w 2974347"/>
              <a:gd name="connsiteY9" fmla="*/ 1204338 h 1722498"/>
              <a:gd name="connsiteX10" fmla="*/ 266700 w 2974347"/>
              <a:gd name="connsiteY10" fmla="*/ 1181478 h 1722498"/>
              <a:gd name="connsiteX11" fmla="*/ 281940 w 2974347"/>
              <a:gd name="connsiteY11" fmla="*/ 1158618 h 1722498"/>
              <a:gd name="connsiteX12" fmla="*/ 327660 w 2974347"/>
              <a:gd name="connsiteY12" fmla="*/ 1135758 h 1722498"/>
              <a:gd name="connsiteX13" fmla="*/ 381000 w 2974347"/>
              <a:gd name="connsiteY13" fmla="*/ 1097658 h 1722498"/>
              <a:gd name="connsiteX14" fmla="*/ 388620 w 2974347"/>
              <a:gd name="connsiteY14" fmla="*/ 1074798 h 1722498"/>
              <a:gd name="connsiteX15" fmla="*/ 426720 w 2974347"/>
              <a:gd name="connsiteY15" fmla="*/ 1029078 h 1722498"/>
              <a:gd name="connsiteX16" fmla="*/ 441960 w 2974347"/>
              <a:gd name="connsiteY16" fmla="*/ 914778 h 1722498"/>
              <a:gd name="connsiteX17" fmla="*/ 449580 w 2974347"/>
              <a:gd name="connsiteY17" fmla="*/ 891918 h 1722498"/>
              <a:gd name="connsiteX18" fmla="*/ 487680 w 2974347"/>
              <a:gd name="connsiteY18" fmla="*/ 876678 h 1722498"/>
              <a:gd name="connsiteX19" fmla="*/ 541020 w 2974347"/>
              <a:gd name="connsiteY19" fmla="*/ 884298 h 1722498"/>
              <a:gd name="connsiteX20" fmla="*/ 556260 w 2974347"/>
              <a:gd name="connsiteY20" fmla="*/ 907158 h 1722498"/>
              <a:gd name="connsiteX21" fmla="*/ 558473 w 2974347"/>
              <a:gd name="connsiteY21" fmla="*/ 970885 h 1722498"/>
              <a:gd name="connsiteX22" fmla="*/ 591411 w 2974347"/>
              <a:gd name="connsiteY22" fmla="*/ 952416 h 1722498"/>
              <a:gd name="connsiteX23" fmla="*/ 617956 w 2974347"/>
              <a:gd name="connsiteY23" fmla="*/ 944135 h 1722498"/>
              <a:gd name="connsiteX24" fmla="*/ 632460 w 2974347"/>
              <a:gd name="connsiteY24" fmla="*/ 869058 h 1722498"/>
              <a:gd name="connsiteX25" fmla="*/ 625723 w 2974347"/>
              <a:gd name="connsiteY25" fmla="*/ 830747 h 1722498"/>
              <a:gd name="connsiteX26" fmla="*/ 690717 w 2974347"/>
              <a:gd name="connsiteY26" fmla="*/ 754777 h 1722498"/>
              <a:gd name="connsiteX27" fmla="*/ 685800 w 2974347"/>
              <a:gd name="connsiteY27" fmla="*/ 869058 h 1722498"/>
              <a:gd name="connsiteX28" fmla="*/ 714219 w 2974347"/>
              <a:gd name="connsiteY28" fmla="*/ 885211 h 1722498"/>
              <a:gd name="connsiteX29" fmla="*/ 746760 w 2974347"/>
              <a:gd name="connsiteY29" fmla="*/ 884298 h 1722498"/>
              <a:gd name="connsiteX30" fmla="*/ 769620 w 2974347"/>
              <a:gd name="connsiteY30" fmla="*/ 815718 h 1722498"/>
              <a:gd name="connsiteX31" fmla="*/ 792480 w 2974347"/>
              <a:gd name="connsiteY31" fmla="*/ 800478 h 1722498"/>
              <a:gd name="connsiteX32" fmla="*/ 770758 w 2974347"/>
              <a:gd name="connsiteY32" fmla="*/ 591498 h 1722498"/>
              <a:gd name="connsiteX33" fmla="*/ 792480 w 2974347"/>
              <a:gd name="connsiteY33" fmla="*/ 541398 h 1722498"/>
              <a:gd name="connsiteX34" fmla="*/ 815340 w 2974347"/>
              <a:gd name="connsiteY34" fmla="*/ 533778 h 1722498"/>
              <a:gd name="connsiteX35" fmla="*/ 853440 w 2974347"/>
              <a:gd name="connsiteY35" fmla="*/ 541398 h 1722498"/>
              <a:gd name="connsiteX36" fmla="*/ 845820 w 2974347"/>
              <a:gd name="connsiteY36" fmla="*/ 587118 h 1722498"/>
              <a:gd name="connsiteX37" fmla="*/ 847787 w 2974347"/>
              <a:gd name="connsiteY37" fmla="*/ 636568 h 1722498"/>
              <a:gd name="connsiteX38" fmla="*/ 845084 w 2974347"/>
              <a:gd name="connsiteY38" fmla="*/ 688284 h 1722498"/>
              <a:gd name="connsiteX39" fmla="*/ 837464 w 2974347"/>
              <a:gd name="connsiteY39" fmla="*/ 754116 h 1722498"/>
              <a:gd name="connsiteX40" fmla="*/ 817553 w 2974347"/>
              <a:gd name="connsiteY40" fmla="*/ 811988 h 1722498"/>
              <a:gd name="connsiteX41" fmla="*/ 830089 w 2974347"/>
              <a:gd name="connsiteY41" fmla="*/ 920954 h 1722498"/>
              <a:gd name="connsiteX42" fmla="*/ 868674 w 2974347"/>
              <a:gd name="connsiteY42" fmla="*/ 912672 h 1722498"/>
              <a:gd name="connsiteX43" fmla="*/ 876300 w 2974347"/>
              <a:gd name="connsiteY43" fmla="*/ 891918 h 1722498"/>
              <a:gd name="connsiteX44" fmla="*/ 868680 w 2974347"/>
              <a:gd name="connsiteY44" fmla="*/ 869058 h 1722498"/>
              <a:gd name="connsiteX45" fmla="*/ 915872 w 2974347"/>
              <a:gd name="connsiteY45" fmla="*/ 803405 h 1722498"/>
              <a:gd name="connsiteX46" fmla="*/ 988633 w 2974347"/>
              <a:gd name="connsiteY46" fmla="*/ 839881 h 1722498"/>
              <a:gd name="connsiteX47" fmla="*/ 1035333 w 2974347"/>
              <a:gd name="connsiteY47" fmla="*/ 831298 h 1722498"/>
              <a:gd name="connsiteX48" fmla="*/ 1067781 w 2974347"/>
              <a:gd name="connsiteY48" fmla="*/ 805992 h 1722498"/>
              <a:gd name="connsiteX49" fmla="*/ 1082040 w 2974347"/>
              <a:gd name="connsiteY49" fmla="*/ 792858 h 1722498"/>
              <a:gd name="connsiteX50" fmla="*/ 1074420 w 2974347"/>
              <a:gd name="connsiteY50" fmla="*/ 731898 h 1722498"/>
              <a:gd name="connsiteX51" fmla="*/ 1047134 w 2974347"/>
              <a:gd name="connsiteY51" fmla="*/ 681966 h 1722498"/>
              <a:gd name="connsiteX52" fmla="*/ 1075580 w 2974347"/>
              <a:gd name="connsiteY52" fmla="*/ 511747 h 1722498"/>
              <a:gd name="connsiteX53" fmla="*/ 1097280 w 2974347"/>
              <a:gd name="connsiteY53" fmla="*/ 465557 h 1722498"/>
              <a:gd name="connsiteX54" fmla="*/ 1098015 w 2974347"/>
              <a:gd name="connsiteY54" fmla="*/ 630572 h 1722498"/>
              <a:gd name="connsiteX55" fmla="*/ 1135380 w 2974347"/>
              <a:gd name="connsiteY55" fmla="*/ 670938 h 1722498"/>
              <a:gd name="connsiteX56" fmla="*/ 1143000 w 2974347"/>
              <a:gd name="connsiteY56" fmla="*/ 685697 h 1722498"/>
              <a:gd name="connsiteX57" fmla="*/ 1178151 w 2974347"/>
              <a:gd name="connsiteY57" fmla="*/ 698992 h 1722498"/>
              <a:gd name="connsiteX58" fmla="*/ 1238621 w 2974347"/>
              <a:gd name="connsiteY58" fmla="*/ 692835 h 1722498"/>
              <a:gd name="connsiteX59" fmla="*/ 1173480 w 2974347"/>
              <a:gd name="connsiteY59" fmla="*/ 823338 h 1722498"/>
              <a:gd name="connsiteX60" fmla="*/ 1188660 w 2974347"/>
              <a:gd name="connsiteY60" fmla="*/ 824912 h 1722498"/>
              <a:gd name="connsiteX61" fmla="*/ 1216251 w 2974347"/>
              <a:gd name="connsiteY61" fmla="*/ 822215 h 1722498"/>
              <a:gd name="connsiteX62" fmla="*/ 1318996 w 2974347"/>
              <a:gd name="connsiteY62" fmla="*/ 846538 h 1722498"/>
              <a:gd name="connsiteX63" fmla="*/ 1363980 w 2974347"/>
              <a:gd name="connsiteY63" fmla="*/ 823338 h 1722498"/>
              <a:gd name="connsiteX64" fmla="*/ 1414861 w 2974347"/>
              <a:gd name="connsiteY64" fmla="*/ 719746 h 1722498"/>
              <a:gd name="connsiteX65" fmla="*/ 1455665 w 2974347"/>
              <a:gd name="connsiteY65" fmla="*/ 667709 h 1722498"/>
              <a:gd name="connsiteX66" fmla="*/ 1518839 w 2974347"/>
              <a:gd name="connsiteY66" fmla="*/ 664300 h 1722498"/>
              <a:gd name="connsiteX67" fmla="*/ 1580288 w 2974347"/>
              <a:gd name="connsiteY67" fmla="*/ 601877 h 1722498"/>
              <a:gd name="connsiteX68" fmla="*/ 1604103 w 2974347"/>
              <a:gd name="connsiteY68" fmla="*/ 365861 h 1722498"/>
              <a:gd name="connsiteX69" fmla="*/ 1572146 w 2974347"/>
              <a:gd name="connsiteY69" fmla="*/ 297782 h 1722498"/>
              <a:gd name="connsiteX70" fmla="*/ 1558165 w 2974347"/>
              <a:gd name="connsiteY70" fmla="*/ 256691 h 1722498"/>
              <a:gd name="connsiteX71" fmla="*/ 1532814 w 2974347"/>
              <a:gd name="connsiteY71" fmla="*/ 233594 h 1722498"/>
              <a:gd name="connsiteX72" fmla="*/ 1527685 w 2974347"/>
              <a:gd name="connsiteY72" fmla="*/ 164289 h 1722498"/>
              <a:gd name="connsiteX73" fmla="*/ 1546860 w 2974347"/>
              <a:gd name="connsiteY73" fmla="*/ 137538 h 1722498"/>
              <a:gd name="connsiteX74" fmla="*/ 1516380 w 2974347"/>
              <a:gd name="connsiteY74" fmla="*/ 84198 h 1722498"/>
              <a:gd name="connsiteX75" fmla="*/ 1524000 w 2974347"/>
              <a:gd name="connsiteY75" fmla="*/ 61338 h 1722498"/>
              <a:gd name="connsiteX76" fmla="*/ 1546860 w 2974347"/>
              <a:gd name="connsiteY76" fmla="*/ 68958 h 1722498"/>
              <a:gd name="connsiteX77" fmla="*/ 1501625 w 2974347"/>
              <a:gd name="connsiteY77" fmla="*/ 52916 h 1722498"/>
              <a:gd name="connsiteX78" fmla="*/ 1529157 w 2974347"/>
              <a:gd name="connsiteY78" fmla="*/ 14495 h 1722498"/>
              <a:gd name="connsiteX79" fmla="*/ 1592825 w 2974347"/>
              <a:gd name="connsiteY79" fmla="*/ 43171 h 1722498"/>
              <a:gd name="connsiteX80" fmla="*/ 1699260 w 2974347"/>
              <a:gd name="connsiteY80" fmla="*/ 378 h 1722498"/>
              <a:gd name="connsiteX81" fmla="*/ 1706880 w 2974347"/>
              <a:gd name="connsiteY81" fmla="*/ 23238 h 1722498"/>
              <a:gd name="connsiteX82" fmla="*/ 1729740 w 2974347"/>
              <a:gd name="connsiteY82" fmla="*/ 46098 h 1722498"/>
              <a:gd name="connsiteX83" fmla="*/ 1744980 w 2974347"/>
              <a:gd name="connsiteY83" fmla="*/ 68958 h 1722498"/>
              <a:gd name="connsiteX84" fmla="*/ 1767840 w 2974347"/>
              <a:gd name="connsiteY84" fmla="*/ 76578 h 1722498"/>
              <a:gd name="connsiteX85" fmla="*/ 1821180 w 2974347"/>
              <a:gd name="connsiteY85" fmla="*/ 99438 h 1722498"/>
              <a:gd name="connsiteX86" fmla="*/ 1844040 w 2974347"/>
              <a:gd name="connsiteY86" fmla="*/ 114678 h 1722498"/>
              <a:gd name="connsiteX87" fmla="*/ 1866900 w 2974347"/>
              <a:gd name="connsiteY87" fmla="*/ 122298 h 1722498"/>
              <a:gd name="connsiteX88" fmla="*/ 2171700 w 2974347"/>
              <a:gd name="connsiteY88" fmla="*/ 145158 h 1722498"/>
              <a:gd name="connsiteX89" fmla="*/ 2217420 w 2974347"/>
              <a:gd name="connsiteY89" fmla="*/ 183258 h 1722498"/>
              <a:gd name="connsiteX90" fmla="*/ 2240280 w 2974347"/>
              <a:gd name="connsiteY90" fmla="*/ 190878 h 1722498"/>
              <a:gd name="connsiteX91" fmla="*/ 2263140 w 2974347"/>
              <a:gd name="connsiteY91" fmla="*/ 213738 h 1722498"/>
              <a:gd name="connsiteX92" fmla="*/ 2270760 w 2974347"/>
              <a:gd name="connsiteY92" fmla="*/ 244218 h 1722498"/>
              <a:gd name="connsiteX93" fmla="*/ 2313041 w 2974347"/>
              <a:gd name="connsiteY93" fmla="*/ 270486 h 1722498"/>
              <a:gd name="connsiteX94" fmla="*/ 2355322 w 2974347"/>
              <a:gd name="connsiteY94" fmla="*/ 304697 h 1722498"/>
              <a:gd name="connsiteX95" fmla="*/ 2393199 w 2974347"/>
              <a:gd name="connsiteY95" fmla="*/ 332795 h 1722498"/>
              <a:gd name="connsiteX96" fmla="*/ 2424398 w 2974347"/>
              <a:gd name="connsiteY96" fmla="*/ 376024 h 1722498"/>
              <a:gd name="connsiteX97" fmla="*/ 2438161 w 2974347"/>
              <a:gd name="connsiteY97" fmla="*/ 450279 h 1722498"/>
              <a:gd name="connsiteX98" fmla="*/ 2462982 w 2974347"/>
              <a:gd name="connsiteY98" fmla="*/ 493572 h 1722498"/>
              <a:gd name="connsiteX99" fmla="*/ 2476500 w 2974347"/>
              <a:gd name="connsiteY99" fmla="*/ 510918 h 1722498"/>
              <a:gd name="connsiteX100" fmla="*/ 2499360 w 2974347"/>
              <a:gd name="connsiteY100" fmla="*/ 518538 h 1722498"/>
              <a:gd name="connsiteX101" fmla="*/ 2529840 w 2974347"/>
              <a:gd name="connsiteY101" fmla="*/ 564258 h 1722498"/>
              <a:gd name="connsiteX102" fmla="*/ 2522220 w 2974347"/>
              <a:gd name="connsiteY102" fmla="*/ 587118 h 1722498"/>
              <a:gd name="connsiteX103" fmla="*/ 2529350 w 2974347"/>
              <a:gd name="connsiteY103" fmla="*/ 632678 h 1722498"/>
              <a:gd name="connsiteX104" fmla="*/ 2585398 w 2974347"/>
              <a:gd name="connsiteY104" fmla="*/ 715355 h 1722498"/>
              <a:gd name="connsiteX105" fmla="*/ 2617601 w 2974347"/>
              <a:gd name="connsiteY105" fmla="*/ 804047 h 1722498"/>
              <a:gd name="connsiteX106" fmla="*/ 2711505 w 2974347"/>
              <a:gd name="connsiteY106" fmla="*/ 935192 h 1722498"/>
              <a:gd name="connsiteX107" fmla="*/ 2653488 w 2974347"/>
              <a:gd name="connsiteY107" fmla="*/ 922559 h 1722498"/>
              <a:gd name="connsiteX108" fmla="*/ 2714692 w 2974347"/>
              <a:gd name="connsiteY108" fmla="*/ 972990 h 1722498"/>
              <a:gd name="connsiteX109" fmla="*/ 2655940 w 2974347"/>
              <a:gd name="connsiteY109" fmla="*/ 1061986 h 1722498"/>
              <a:gd name="connsiteX110" fmla="*/ 2640211 w 2974347"/>
              <a:gd name="connsiteY110" fmla="*/ 1113059 h 1722498"/>
              <a:gd name="connsiteX111" fmla="*/ 2676594 w 2974347"/>
              <a:gd name="connsiteY111" fmla="*/ 1240794 h 1722498"/>
              <a:gd name="connsiteX112" fmla="*/ 2791434 w 2974347"/>
              <a:gd name="connsiteY112" fmla="*/ 1353983 h 1722498"/>
              <a:gd name="connsiteX113" fmla="*/ 2968879 w 2974347"/>
              <a:gd name="connsiteY113" fmla="*/ 1581371 h 1722498"/>
              <a:gd name="connsiteX114" fmla="*/ 2566217 w 2974347"/>
              <a:gd name="connsiteY114" fmla="*/ 1323671 h 1722498"/>
              <a:gd name="connsiteX115" fmla="*/ 2628900 w 2974347"/>
              <a:gd name="connsiteY115" fmla="*/ 1440558 h 1722498"/>
              <a:gd name="connsiteX116" fmla="*/ 2705100 w 2974347"/>
              <a:gd name="connsiteY116" fmla="*/ 1539618 h 1722498"/>
              <a:gd name="connsiteX117" fmla="*/ 2865120 w 2974347"/>
              <a:gd name="connsiteY117" fmla="*/ 1722498 h 1722498"/>
              <a:gd name="connsiteX118" fmla="*/ 1589232 w 2974347"/>
              <a:gd name="connsiteY118" fmla="*/ 1591707 h 1722498"/>
              <a:gd name="connsiteX119" fmla="*/ 48525 w 2974347"/>
              <a:gd name="connsiteY119" fmla="*/ 1505083 h 1722498"/>
              <a:gd name="connsiteX120" fmla="*/ 25189 w 2974347"/>
              <a:gd name="connsiteY120" fmla="*/ 1449923 h 1722498"/>
              <a:gd name="connsiteX0" fmla="*/ 0 w 2974347"/>
              <a:gd name="connsiteY0" fmla="*/ 1486278 h 1722498"/>
              <a:gd name="connsiteX1" fmla="*/ 7620 w 2974347"/>
              <a:gd name="connsiteY1" fmla="*/ 1455798 h 1722498"/>
              <a:gd name="connsiteX2" fmla="*/ 38100 w 2974347"/>
              <a:gd name="connsiteY2" fmla="*/ 1356738 h 1722498"/>
              <a:gd name="connsiteX3" fmla="*/ 45720 w 2974347"/>
              <a:gd name="connsiteY3" fmla="*/ 1333878 h 1722498"/>
              <a:gd name="connsiteX4" fmla="*/ 60960 w 2974347"/>
              <a:gd name="connsiteY4" fmla="*/ 1311018 h 1722498"/>
              <a:gd name="connsiteX5" fmla="*/ 106680 w 2974347"/>
              <a:gd name="connsiteY5" fmla="*/ 1280538 h 1722498"/>
              <a:gd name="connsiteX6" fmla="*/ 160020 w 2974347"/>
              <a:gd name="connsiteY6" fmla="*/ 1272918 h 1722498"/>
              <a:gd name="connsiteX7" fmla="*/ 182880 w 2974347"/>
              <a:gd name="connsiteY7" fmla="*/ 1265298 h 1722498"/>
              <a:gd name="connsiteX8" fmla="*/ 228600 w 2974347"/>
              <a:gd name="connsiteY8" fmla="*/ 1227198 h 1722498"/>
              <a:gd name="connsiteX9" fmla="*/ 243840 w 2974347"/>
              <a:gd name="connsiteY9" fmla="*/ 1204338 h 1722498"/>
              <a:gd name="connsiteX10" fmla="*/ 266700 w 2974347"/>
              <a:gd name="connsiteY10" fmla="*/ 1181478 h 1722498"/>
              <a:gd name="connsiteX11" fmla="*/ 281940 w 2974347"/>
              <a:gd name="connsiteY11" fmla="*/ 1158618 h 1722498"/>
              <a:gd name="connsiteX12" fmla="*/ 327660 w 2974347"/>
              <a:gd name="connsiteY12" fmla="*/ 1135758 h 1722498"/>
              <a:gd name="connsiteX13" fmla="*/ 381000 w 2974347"/>
              <a:gd name="connsiteY13" fmla="*/ 1097658 h 1722498"/>
              <a:gd name="connsiteX14" fmla="*/ 388620 w 2974347"/>
              <a:gd name="connsiteY14" fmla="*/ 1074798 h 1722498"/>
              <a:gd name="connsiteX15" fmla="*/ 426720 w 2974347"/>
              <a:gd name="connsiteY15" fmla="*/ 1029078 h 1722498"/>
              <a:gd name="connsiteX16" fmla="*/ 441960 w 2974347"/>
              <a:gd name="connsiteY16" fmla="*/ 914778 h 1722498"/>
              <a:gd name="connsiteX17" fmla="*/ 449580 w 2974347"/>
              <a:gd name="connsiteY17" fmla="*/ 891918 h 1722498"/>
              <a:gd name="connsiteX18" fmla="*/ 487680 w 2974347"/>
              <a:gd name="connsiteY18" fmla="*/ 876678 h 1722498"/>
              <a:gd name="connsiteX19" fmla="*/ 541020 w 2974347"/>
              <a:gd name="connsiteY19" fmla="*/ 884298 h 1722498"/>
              <a:gd name="connsiteX20" fmla="*/ 556260 w 2974347"/>
              <a:gd name="connsiteY20" fmla="*/ 907158 h 1722498"/>
              <a:gd name="connsiteX21" fmla="*/ 558473 w 2974347"/>
              <a:gd name="connsiteY21" fmla="*/ 970885 h 1722498"/>
              <a:gd name="connsiteX22" fmla="*/ 591411 w 2974347"/>
              <a:gd name="connsiteY22" fmla="*/ 952416 h 1722498"/>
              <a:gd name="connsiteX23" fmla="*/ 617956 w 2974347"/>
              <a:gd name="connsiteY23" fmla="*/ 944135 h 1722498"/>
              <a:gd name="connsiteX24" fmla="*/ 632460 w 2974347"/>
              <a:gd name="connsiteY24" fmla="*/ 869058 h 1722498"/>
              <a:gd name="connsiteX25" fmla="*/ 625723 w 2974347"/>
              <a:gd name="connsiteY25" fmla="*/ 830747 h 1722498"/>
              <a:gd name="connsiteX26" fmla="*/ 690717 w 2974347"/>
              <a:gd name="connsiteY26" fmla="*/ 754777 h 1722498"/>
              <a:gd name="connsiteX27" fmla="*/ 685800 w 2974347"/>
              <a:gd name="connsiteY27" fmla="*/ 869058 h 1722498"/>
              <a:gd name="connsiteX28" fmla="*/ 714219 w 2974347"/>
              <a:gd name="connsiteY28" fmla="*/ 885211 h 1722498"/>
              <a:gd name="connsiteX29" fmla="*/ 746760 w 2974347"/>
              <a:gd name="connsiteY29" fmla="*/ 884298 h 1722498"/>
              <a:gd name="connsiteX30" fmla="*/ 769620 w 2974347"/>
              <a:gd name="connsiteY30" fmla="*/ 815718 h 1722498"/>
              <a:gd name="connsiteX31" fmla="*/ 792480 w 2974347"/>
              <a:gd name="connsiteY31" fmla="*/ 800478 h 1722498"/>
              <a:gd name="connsiteX32" fmla="*/ 770758 w 2974347"/>
              <a:gd name="connsiteY32" fmla="*/ 591498 h 1722498"/>
              <a:gd name="connsiteX33" fmla="*/ 792480 w 2974347"/>
              <a:gd name="connsiteY33" fmla="*/ 541398 h 1722498"/>
              <a:gd name="connsiteX34" fmla="*/ 815340 w 2974347"/>
              <a:gd name="connsiteY34" fmla="*/ 533778 h 1722498"/>
              <a:gd name="connsiteX35" fmla="*/ 853440 w 2974347"/>
              <a:gd name="connsiteY35" fmla="*/ 541398 h 1722498"/>
              <a:gd name="connsiteX36" fmla="*/ 845820 w 2974347"/>
              <a:gd name="connsiteY36" fmla="*/ 587118 h 1722498"/>
              <a:gd name="connsiteX37" fmla="*/ 847787 w 2974347"/>
              <a:gd name="connsiteY37" fmla="*/ 636568 h 1722498"/>
              <a:gd name="connsiteX38" fmla="*/ 845084 w 2974347"/>
              <a:gd name="connsiteY38" fmla="*/ 688284 h 1722498"/>
              <a:gd name="connsiteX39" fmla="*/ 837464 w 2974347"/>
              <a:gd name="connsiteY39" fmla="*/ 754116 h 1722498"/>
              <a:gd name="connsiteX40" fmla="*/ 817553 w 2974347"/>
              <a:gd name="connsiteY40" fmla="*/ 811988 h 1722498"/>
              <a:gd name="connsiteX41" fmla="*/ 830089 w 2974347"/>
              <a:gd name="connsiteY41" fmla="*/ 920954 h 1722498"/>
              <a:gd name="connsiteX42" fmla="*/ 868674 w 2974347"/>
              <a:gd name="connsiteY42" fmla="*/ 912672 h 1722498"/>
              <a:gd name="connsiteX43" fmla="*/ 876300 w 2974347"/>
              <a:gd name="connsiteY43" fmla="*/ 891918 h 1722498"/>
              <a:gd name="connsiteX44" fmla="*/ 868680 w 2974347"/>
              <a:gd name="connsiteY44" fmla="*/ 869058 h 1722498"/>
              <a:gd name="connsiteX45" fmla="*/ 915872 w 2974347"/>
              <a:gd name="connsiteY45" fmla="*/ 803405 h 1722498"/>
              <a:gd name="connsiteX46" fmla="*/ 988633 w 2974347"/>
              <a:gd name="connsiteY46" fmla="*/ 839881 h 1722498"/>
              <a:gd name="connsiteX47" fmla="*/ 1035333 w 2974347"/>
              <a:gd name="connsiteY47" fmla="*/ 831298 h 1722498"/>
              <a:gd name="connsiteX48" fmla="*/ 1067781 w 2974347"/>
              <a:gd name="connsiteY48" fmla="*/ 805992 h 1722498"/>
              <a:gd name="connsiteX49" fmla="*/ 1082040 w 2974347"/>
              <a:gd name="connsiteY49" fmla="*/ 792858 h 1722498"/>
              <a:gd name="connsiteX50" fmla="*/ 1074420 w 2974347"/>
              <a:gd name="connsiteY50" fmla="*/ 731898 h 1722498"/>
              <a:gd name="connsiteX51" fmla="*/ 1047134 w 2974347"/>
              <a:gd name="connsiteY51" fmla="*/ 681966 h 1722498"/>
              <a:gd name="connsiteX52" fmla="*/ 1075580 w 2974347"/>
              <a:gd name="connsiteY52" fmla="*/ 511747 h 1722498"/>
              <a:gd name="connsiteX53" fmla="*/ 1097280 w 2974347"/>
              <a:gd name="connsiteY53" fmla="*/ 465557 h 1722498"/>
              <a:gd name="connsiteX54" fmla="*/ 1098015 w 2974347"/>
              <a:gd name="connsiteY54" fmla="*/ 630572 h 1722498"/>
              <a:gd name="connsiteX55" fmla="*/ 1135380 w 2974347"/>
              <a:gd name="connsiteY55" fmla="*/ 670938 h 1722498"/>
              <a:gd name="connsiteX56" fmla="*/ 1143000 w 2974347"/>
              <a:gd name="connsiteY56" fmla="*/ 685697 h 1722498"/>
              <a:gd name="connsiteX57" fmla="*/ 1178151 w 2974347"/>
              <a:gd name="connsiteY57" fmla="*/ 698992 h 1722498"/>
              <a:gd name="connsiteX58" fmla="*/ 1238621 w 2974347"/>
              <a:gd name="connsiteY58" fmla="*/ 692835 h 1722498"/>
              <a:gd name="connsiteX59" fmla="*/ 1173480 w 2974347"/>
              <a:gd name="connsiteY59" fmla="*/ 823338 h 1722498"/>
              <a:gd name="connsiteX60" fmla="*/ 1188660 w 2974347"/>
              <a:gd name="connsiteY60" fmla="*/ 824912 h 1722498"/>
              <a:gd name="connsiteX61" fmla="*/ 1216251 w 2974347"/>
              <a:gd name="connsiteY61" fmla="*/ 822215 h 1722498"/>
              <a:gd name="connsiteX62" fmla="*/ 1318996 w 2974347"/>
              <a:gd name="connsiteY62" fmla="*/ 846538 h 1722498"/>
              <a:gd name="connsiteX63" fmla="*/ 1363980 w 2974347"/>
              <a:gd name="connsiteY63" fmla="*/ 823338 h 1722498"/>
              <a:gd name="connsiteX64" fmla="*/ 1414861 w 2974347"/>
              <a:gd name="connsiteY64" fmla="*/ 719746 h 1722498"/>
              <a:gd name="connsiteX65" fmla="*/ 1455665 w 2974347"/>
              <a:gd name="connsiteY65" fmla="*/ 667709 h 1722498"/>
              <a:gd name="connsiteX66" fmla="*/ 1518839 w 2974347"/>
              <a:gd name="connsiteY66" fmla="*/ 664300 h 1722498"/>
              <a:gd name="connsiteX67" fmla="*/ 1580288 w 2974347"/>
              <a:gd name="connsiteY67" fmla="*/ 601877 h 1722498"/>
              <a:gd name="connsiteX68" fmla="*/ 1604103 w 2974347"/>
              <a:gd name="connsiteY68" fmla="*/ 365861 h 1722498"/>
              <a:gd name="connsiteX69" fmla="*/ 1572146 w 2974347"/>
              <a:gd name="connsiteY69" fmla="*/ 297782 h 1722498"/>
              <a:gd name="connsiteX70" fmla="*/ 1558165 w 2974347"/>
              <a:gd name="connsiteY70" fmla="*/ 256691 h 1722498"/>
              <a:gd name="connsiteX71" fmla="*/ 1532814 w 2974347"/>
              <a:gd name="connsiteY71" fmla="*/ 233594 h 1722498"/>
              <a:gd name="connsiteX72" fmla="*/ 1527685 w 2974347"/>
              <a:gd name="connsiteY72" fmla="*/ 164289 h 1722498"/>
              <a:gd name="connsiteX73" fmla="*/ 1546860 w 2974347"/>
              <a:gd name="connsiteY73" fmla="*/ 137538 h 1722498"/>
              <a:gd name="connsiteX74" fmla="*/ 1516380 w 2974347"/>
              <a:gd name="connsiteY74" fmla="*/ 84198 h 1722498"/>
              <a:gd name="connsiteX75" fmla="*/ 1524000 w 2974347"/>
              <a:gd name="connsiteY75" fmla="*/ 61338 h 1722498"/>
              <a:gd name="connsiteX76" fmla="*/ 1546860 w 2974347"/>
              <a:gd name="connsiteY76" fmla="*/ 68958 h 1722498"/>
              <a:gd name="connsiteX77" fmla="*/ 1501625 w 2974347"/>
              <a:gd name="connsiteY77" fmla="*/ 52916 h 1722498"/>
              <a:gd name="connsiteX78" fmla="*/ 1529157 w 2974347"/>
              <a:gd name="connsiteY78" fmla="*/ 14495 h 1722498"/>
              <a:gd name="connsiteX79" fmla="*/ 1592825 w 2974347"/>
              <a:gd name="connsiteY79" fmla="*/ 43171 h 1722498"/>
              <a:gd name="connsiteX80" fmla="*/ 1699260 w 2974347"/>
              <a:gd name="connsiteY80" fmla="*/ 378 h 1722498"/>
              <a:gd name="connsiteX81" fmla="*/ 1706880 w 2974347"/>
              <a:gd name="connsiteY81" fmla="*/ 23238 h 1722498"/>
              <a:gd name="connsiteX82" fmla="*/ 1729740 w 2974347"/>
              <a:gd name="connsiteY82" fmla="*/ 46098 h 1722498"/>
              <a:gd name="connsiteX83" fmla="*/ 1744980 w 2974347"/>
              <a:gd name="connsiteY83" fmla="*/ 68958 h 1722498"/>
              <a:gd name="connsiteX84" fmla="*/ 1767840 w 2974347"/>
              <a:gd name="connsiteY84" fmla="*/ 76578 h 1722498"/>
              <a:gd name="connsiteX85" fmla="*/ 1821180 w 2974347"/>
              <a:gd name="connsiteY85" fmla="*/ 99438 h 1722498"/>
              <a:gd name="connsiteX86" fmla="*/ 1844040 w 2974347"/>
              <a:gd name="connsiteY86" fmla="*/ 114678 h 1722498"/>
              <a:gd name="connsiteX87" fmla="*/ 1866900 w 2974347"/>
              <a:gd name="connsiteY87" fmla="*/ 122298 h 1722498"/>
              <a:gd name="connsiteX88" fmla="*/ 2171700 w 2974347"/>
              <a:gd name="connsiteY88" fmla="*/ 145158 h 1722498"/>
              <a:gd name="connsiteX89" fmla="*/ 2217420 w 2974347"/>
              <a:gd name="connsiteY89" fmla="*/ 183258 h 1722498"/>
              <a:gd name="connsiteX90" fmla="*/ 2240280 w 2974347"/>
              <a:gd name="connsiteY90" fmla="*/ 190878 h 1722498"/>
              <a:gd name="connsiteX91" fmla="*/ 2263140 w 2974347"/>
              <a:gd name="connsiteY91" fmla="*/ 213738 h 1722498"/>
              <a:gd name="connsiteX92" fmla="*/ 2270760 w 2974347"/>
              <a:gd name="connsiteY92" fmla="*/ 244218 h 1722498"/>
              <a:gd name="connsiteX93" fmla="*/ 2313041 w 2974347"/>
              <a:gd name="connsiteY93" fmla="*/ 270486 h 1722498"/>
              <a:gd name="connsiteX94" fmla="*/ 2355322 w 2974347"/>
              <a:gd name="connsiteY94" fmla="*/ 304697 h 1722498"/>
              <a:gd name="connsiteX95" fmla="*/ 2393199 w 2974347"/>
              <a:gd name="connsiteY95" fmla="*/ 332795 h 1722498"/>
              <a:gd name="connsiteX96" fmla="*/ 2424398 w 2974347"/>
              <a:gd name="connsiteY96" fmla="*/ 376024 h 1722498"/>
              <a:gd name="connsiteX97" fmla="*/ 2438161 w 2974347"/>
              <a:gd name="connsiteY97" fmla="*/ 450279 h 1722498"/>
              <a:gd name="connsiteX98" fmla="*/ 2462982 w 2974347"/>
              <a:gd name="connsiteY98" fmla="*/ 493572 h 1722498"/>
              <a:gd name="connsiteX99" fmla="*/ 2476500 w 2974347"/>
              <a:gd name="connsiteY99" fmla="*/ 510918 h 1722498"/>
              <a:gd name="connsiteX100" fmla="*/ 2499360 w 2974347"/>
              <a:gd name="connsiteY100" fmla="*/ 518538 h 1722498"/>
              <a:gd name="connsiteX101" fmla="*/ 2529840 w 2974347"/>
              <a:gd name="connsiteY101" fmla="*/ 564258 h 1722498"/>
              <a:gd name="connsiteX102" fmla="*/ 2522220 w 2974347"/>
              <a:gd name="connsiteY102" fmla="*/ 587118 h 1722498"/>
              <a:gd name="connsiteX103" fmla="*/ 2529350 w 2974347"/>
              <a:gd name="connsiteY103" fmla="*/ 632678 h 1722498"/>
              <a:gd name="connsiteX104" fmla="*/ 2585398 w 2974347"/>
              <a:gd name="connsiteY104" fmla="*/ 715355 h 1722498"/>
              <a:gd name="connsiteX105" fmla="*/ 2617601 w 2974347"/>
              <a:gd name="connsiteY105" fmla="*/ 804047 h 1722498"/>
              <a:gd name="connsiteX106" fmla="*/ 2711505 w 2974347"/>
              <a:gd name="connsiteY106" fmla="*/ 935192 h 1722498"/>
              <a:gd name="connsiteX107" fmla="*/ 2653488 w 2974347"/>
              <a:gd name="connsiteY107" fmla="*/ 922559 h 1722498"/>
              <a:gd name="connsiteX108" fmla="*/ 2714692 w 2974347"/>
              <a:gd name="connsiteY108" fmla="*/ 972990 h 1722498"/>
              <a:gd name="connsiteX109" fmla="*/ 2655940 w 2974347"/>
              <a:gd name="connsiteY109" fmla="*/ 1061986 h 1722498"/>
              <a:gd name="connsiteX110" fmla="*/ 2640211 w 2974347"/>
              <a:gd name="connsiteY110" fmla="*/ 1113059 h 1722498"/>
              <a:gd name="connsiteX111" fmla="*/ 2676594 w 2974347"/>
              <a:gd name="connsiteY111" fmla="*/ 1240794 h 1722498"/>
              <a:gd name="connsiteX112" fmla="*/ 2791434 w 2974347"/>
              <a:gd name="connsiteY112" fmla="*/ 1353983 h 1722498"/>
              <a:gd name="connsiteX113" fmla="*/ 2968879 w 2974347"/>
              <a:gd name="connsiteY113" fmla="*/ 1581371 h 1722498"/>
              <a:gd name="connsiteX114" fmla="*/ 2566217 w 2974347"/>
              <a:gd name="connsiteY114" fmla="*/ 1323671 h 1722498"/>
              <a:gd name="connsiteX115" fmla="*/ 2628900 w 2974347"/>
              <a:gd name="connsiteY115" fmla="*/ 1440558 h 1722498"/>
              <a:gd name="connsiteX116" fmla="*/ 2705100 w 2974347"/>
              <a:gd name="connsiteY116" fmla="*/ 1539618 h 1722498"/>
              <a:gd name="connsiteX117" fmla="*/ 2865120 w 2974347"/>
              <a:gd name="connsiteY117" fmla="*/ 1722498 h 1722498"/>
              <a:gd name="connsiteX118" fmla="*/ 1589232 w 2974347"/>
              <a:gd name="connsiteY118" fmla="*/ 1591707 h 1722498"/>
              <a:gd name="connsiteX119" fmla="*/ 48525 w 2974347"/>
              <a:gd name="connsiteY119" fmla="*/ 1505083 h 1722498"/>
              <a:gd name="connsiteX120" fmla="*/ 25189 w 2974347"/>
              <a:gd name="connsiteY120" fmla="*/ 1449923 h 1722498"/>
              <a:gd name="connsiteX0" fmla="*/ 56157 w 3030504"/>
              <a:gd name="connsiteY0" fmla="*/ 1486278 h 1722498"/>
              <a:gd name="connsiteX1" fmla="*/ 63777 w 3030504"/>
              <a:gd name="connsiteY1" fmla="*/ 1455798 h 1722498"/>
              <a:gd name="connsiteX2" fmla="*/ 94257 w 3030504"/>
              <a:gd name="connsiteY2" fmla="*/ 1356738 h 1722498"/>
              <a:gd name="connsiteX3" fmla="*/ 101877 w 3030504"/>
              <a:gd name="connsiteY3" fmla="*/ 1333878 h 1722498"/>
              <a:gd name="connsiteX4" fmla="*/ 117117 w 3030504"/>
              <a:gd name="connsiteY4" fmla="*/ 1311018 h 1722498"/>
              <a:gd name="connsiteX5" fmla="*/ 162837 w 3030504"/>
              <a:gd name="connsiteY5" fmla="*/ 1280538 h 1722498"/>
              <a:gd name="connsiteX6" fmla="*/ 216177 w 3030504"/>
              <a:gd name="connsiteY6" fmla="*/ 1272918 h 1722498"/>
              <a:gd name="connsiteX7" fmla="*/ 239037 w 3030504"/>
              <a:gd name="connsiteY7" fmla="*/ 1265298 h 1722498"/>
              <a:gd name="connsiteX8" fmla="*/ 284757 w 3030504"/>
              <a:gd name="connsiteY8" fmla="*/ 1227198 h 1722498"/>
              <a:gd name="connsiteX9" fmla="*/ 299997 w 3030504"/>
              <a:gd name="connsiteY9" fmla="*/ 1204338 h 1722498"/>
              <a:gd name="connsiteX10" fmla="*/ 322857 w 3030504"/>
              <a:gd name="connsiteY10" fmla="*/ 1181478 h 1722498"/>
              <a:gd name="connsiteX11" fmla="*/ 338097 w 3030504"/>
              <a:gd name="connsiteY11" fmla="*/ 1158618 h 1722498"/>
              <a:gd name="connsiteX12" fmla="*/ 383817 w 3030504"/>
              <a:gd name="connsiteY12" fmla="*/ 1135758 h 1722498"/>
              <a:gd name="connsiteX13" fmla="*/ 437157 w 3030504"/>
              <a:gd name="connsiteY13" fmla="*/ 1097658 h 1722498"/>
              <a:gd name="connsiteX14" fmla="*/ 444777 w 3030504"/>
              <a:gd name="connsiteY14" fmla="*/ 1074798 h 1722498"/>
              <a:gd name="connsiteX15" fmla="*/ 482877 w 3030504"/>
              <a:gd name="connsiteY15" fmla="*/ 1029078 h 1722498"/>
              <a:gd name="connsiteX16" fmla="*/ 498117 w 3030504"/>
              <a:gd name="connsiteY16" fmla="*/ 914778 h 1722498"/>
              <a:gd name="connsiteX17" fmla="*/ 505737 w 3030504"/>
              <a:gd name="connsiteY17" fmla="*/ 891918 h 1722498"/>
              <a:gd name="connsiteX18" fmla="*/ 543837 w 3030504"/>
              <a:gd name="connsiteY18" fmla="*/ 876678 h 1722498"/>
              <a:gd name="connsiteX19" fmla="*/ 597177 w 3030504"/>
              <a:gd name="connsiteY19" fmla="*/ 884298 h 1722498"/>
              <a:gd name="connsiteX20" fmla="*/ 612417 w 3030504"/>
              <a:gd name="connsiteY20" fmla="*/ 907158 h 1722498"/>
              <a:gd name="connsiteX21" fmla="*/ 614630 w 3030504"/>
              <a:gd name="connsiteY21" fmla="*/ 970885 h 1722498"/>
              <a:gd name="connsiteX22" fmla="*/ 647568 w 3030504"/>
              <a:gd name="connsiteY22" fmla="*/ 952416 h 1722498"/>
              <a:gd name="connsiteX23" fmla="*/ 674113 w 3030504"/>
              <a:gd name="connsiteY23" fmla="*/ 944135 h 1722498"/>
              <a:gd name="connsiteX24" fmla="*/ 688617 w 3030504"/>
              <a:gd name="connsiteY24" fmla="*/ 869058 h 1722498"/>
              <a:gd name="connsiteX25" fmla="*/ 681880 w 3030504"/>
              <a:gd name="connsiteY25" fmla="*/ 830747 h 1722498"/>
              <a:gd name="connsiteX26" fmla="*/ 746874 w 3030504"/>
              <a:gd name="connsiteY26" fmla="*/ 754777 h 1722498"/>
              <a:gd name="connsiteX27" fmla="*/ 741957 w 3030504"/>
              <a:gd name="connsiteY27" fmla="*/ 869058 h 1722498"/>
              <a:gd name="connsiteX28" fmla="*/ 770376 w 3030504"/>
              <a:gd name="connsiteY28" fmla="*/ 885211 h 1722498"/>
              <a:gd name="connsiteX29" fmla="*/ 802917 w 3030504"/>
              <a:gd name="connsiteY29" fmla="*/ 884298 h 1722498"/>
              <a:gd name="connsiteX30" fmla="*/ 825777 w 3030504"/>
              <a:gd name="connsiteY30" fmla="*/ 815718 h 1722498"/>
              <a:gd name="connsiteX31" fmla="*/ 848637 w 3030504"/>
              <a:gd name="connsiteY31" fmla="*/ 800478 h 1722498"/>
              <a:gd name="connsiteX32" fmla="*/ 826915 w 3030504"/>
              <a:gd name="connsiteY32" fmla="*/ 591498 h 1722498"/>
              <a:gd name="connsiteX33" fmla="*/ 848637 w 3030504"/>
              <a:gd name="connsiteY33" fmla="*/ 541398 h 1722498"/>
              <a:gd name="connsiteX34" fmla="*/ 871497 w 3030504"/>
              <a:gd name="connsiteY34" fmla="*/ 533778 h 1722498"/>
              <a:gd name="connsiteX35" fmla="*/ 909597 w 3030504"/>
              <a:gd name="connsiteY35" fmla="*/ 541398 h 1722498"/>
              <a:gd name="connsiteX36" fmla="*/ 901977 w 3030504"/>
              <a:gd name="connsiteY36" fmla="*/ 587118 h 1722498"/>
              <a:gd name="connsiteX37" fmla="*/ 903944 w 3030504"/>
              <a:gd name="connsiteY37" fmla="*/ 636568 h 1722498"/>
              <a:gd name="connsiteX38" fmla="*/ 901241 w 3030504"/>
              <a:gd name="connsiteY38" fmla="*/ 688284 h 1722498"/>
              <a:gd name="connsiteX39" fmla="*/ 893621 w 3030504"/>
              <a:gd name="connsiteY39" fmla="*/ 754116 h 1722498"/>
              <a:gd name="connsiteX40" fmla="*/ 873710 w 3030504"/>
              <a:gd name="connsiteY40" fmla="*/ 811988 h 1722498"/>
              <a:gd name="connsiteX41" fmla="*/ 886246 w 3030504"/>
              <a:gd name="connsiteY41" fmla="*/ 920954 h 1722498"/>
              <a:gd name="connsiteX42" fmla="*/ 924831 w 3030504"/>
              <a:gd name="connsiteY42" fmla="*/ 912672 h 1722498"/>
              <a:gd name="connsiteX43" fmla="*/ 932457 w 3030504"/>
              <a:gd name="connsiteY43" fmla="*/ 891918 h 1722498"/>
              <a:gd name="connsiteX44" fmla="*/ 924837 w 3030504"/>
              <a:gd name="connsiteY44" fmla="*/ 869058 h 1722498"/>
              <a:gd name="connsiteX45" fmla="*/ 972029 w 3030504"/>
              <a:gd name="connsiteY45" fmla="*/ 803405 h 1722498"/>
              <a:gd name="connsiteX46" fmla="*/ 1044790 w 3030504"/>
              <a:gd name="connsiteY46" fmla="*/ 839881 h 1722498"/>
              <a:gd name="connsiteX47" fmla="*/ 1091490 w 3030504"/>
              <a:gd name="connsiteY47" fmla="*/ 831298 h 1722498"/>
              <a:gd name="connsiteX48" fmla="*/ 1123938 w 3030504"/>
              <a:gd name="connsiteY48" fmla="*/ 805992 h 1722498"/>
              <a:gd name="connsiteX49" fmla="*/ 1138197 w 3030504"/>
              <a:gd name="connsiteY49" fmla="*/ 792858 h 1722498"/>
              <a:gd name="connsiteX50" fmla="*/ 1130577 w 3030504"/>
              <a:gd name="connsiteY50" fmla="*/ 731898 h 1722498"/>
              <a:gd name="connsiteX51" fmla="*/ 1103291 w 3030504"/>
              <a:gd name="connsiteY51" fmla="*/ 681966 h 1722498"/>
              <a:gd name="connsiteX52" fmla="*/ 1131737 w 3030504"/>
              <a:gd name="connsiteY52" fmla="*/ 511747 h 1722498"/>
              <a:gd name="connsiteX53" fmla="*/ 1153437 w 3030504"/>
              <a:gd name="connsiteY53" fmla="*/ 465557 h 1722498"/>
              <a:gd name="connsiteX54" fmla="*/ 1154172 w 3030504"/>
              <a:gd name="connsiteY54" fmla="*/ 630572 h 1722498"/>
              <a:gd name="connsiteX55" fmla="*/ 1191537 w 3030504"/>
              <a:gd name="connsiteY55" fmla="*/ 670938 h 1722498"/>
              <a:gd name="connsiteX56" fmla="*/ 1199157 w 3030504"/>
              <a:gd name="connsiteY56" fmla="*/ 685697 h 1722498"/>
              <a:gd name="connsiteX57" fmla="*/ 1234308 w 3030504"/>
              <a:gd name="connsiteY57" fmla="*/ 698992 h 1722498"/>
              <a:gd name="connsiteX58" fmla="*/ 1294778 w 3030504"/>
              <a:gd name="connsiteY58" fmla="*/ 692835 h 1722498"/>
              <a:gd name="connsiteX59" fmla="*/ 1229637 w 3030504"/>
              <a:gd name="connsiteY59" fmla="*/ 823338 h 1722498"/>
              <a:gd name="connsiteX60" fmla="*/ 1244817 w 3030504"/>
              <a:gd name="connsiteY60" fmla="*/ 824912 h 1722498"/>
              <a:gd name="connsiteX61" fmla="*/ 1272408 w 3030504"/>
              <a:gd name="connsiteY61" fmla="*/ 822215 h 1722498"/>
              <a:gd name="connsiteX62" fmla="*/ 1375153 w 3030504"/>
              <a:gd name="connsiteY62" fmla="*/ 846538 h 1722498"/>
              <a:gd name="connsiteX63" fmla="*/ 1420137 w 3030504"/>
              <a:gd name="connsiteY63" fmla="*/ 823338 h 1722498"/>
              <a:gd name="connsiteX64" fmla="*/ 1471018 w 3030504"/>
              <a:gd name="connsiteY64" fmla="*/ 719746 h 1722498"/>
              <a:gd name="connsiteX65" fmla="*/ 1511822 w 3030504"/>
              <a:gd name="connsiteY65" fmla="*/ 667709 h 1722498"/>
              <a:gd name="connsiteX66" fmla="*/ 1574996 w 3030504"/>
              <a:gd name="connsiteY66" fmla="*/ 664300 h 1722498"/>
              <a:gd name="connsiteX67" fmla="*/ 1636445 w 3030504"/>
              <a:gd name="connsiteY67" fmla="*/ 601877 h 1722498"/>
              <a:gd name="connsiteX68" fmla="*/ 1660260 w 3030504"/>
              <a:gd name="connsiteY68" fmla="*/ 365861 h 1722498"/>
              <a:gd name="connsiteX69" fmla="*/ 1628303 w 3030504"/>
              <a:gd name="connsiteY69" fmla="*/ 297782 h 1722498"/>
              <a:gd name="connsiteX70" fmla="*/ 1614322 w 3030504"/>
              <a:gd name="connsiteY70" fmla="*/ 256691 h 1722498"/>
              <a:gd name="connsiteX71" fmla="*/ 1588971 w 3030504"/>
              <a:gd name="connsiteY71" fmla="*/ 233594 h 1722498"/>
              <a:gd name="connsiteX72" fmla="*/ 1583842 w 3030504"/>
              <a:gd name="connsiteY72" fmla="*/ 164289 h 1722498"/>
              <a:gd name="connsiteX73" fmla="*/ 1603017 w 3030504"/>
              <a:gd name="connsiteY73" fmla="*/ 137538 h 1722498"/>
              <a:gd name="connsiteX74" fmla="*/ 1572537 w 3030504"/>
              <a:gd name="connsiteY74" fmla="*/ 84198 h 1722498"/>
              <a:gd name="connsiteX75" fmla="*/ 1580157 w 3030504"/>
              <a:gd name="connsiteY75" fmla="*/ 61338 h 1722498"/>
              <a:gd name="connsiteX76" fmla="*/ 1603017 w 3030504"/>
              <a:gd name="connsiteY76" fmla="*/ 68958 h 1722498"/>
              <a:gd name="connsiteX77" fmla="*/ 1557782 w 3030504"/>
              <a:gd name="connsiteY77" fmla="*/ 52916 h 1722498"/>
              <a:gd name="connsiteX78" fmla="*/ 1585314 w 3030504"/>
              <a:gd name="connsiteY78" fmla="*/ 14495 h 1722498"/>
              <a:gd name="connsiteX79" fmla="*/ 1648982 w 3030504"/>
              <a:gd name="connsiteY79" fmla="*/ 43171 h 1722498"/>
              <a:gd name="connsiteX80" fmla="*/ 1755417 w 3030504"/>
              <a:gd name="connsiteY80" fmla="*/ 378 h 1722498"/>
              <a:gd name="connsiteX81" fmla="*/ 1763037 w 3030504"/>
              <a:gd name="connsiteY81" fmla="*/ 23238 h 1722498"/>
              <a:gd name="connsiteX82" fmla="*/ 1785897 w 3030504"/>
              <a:gd name="connsiteY82" fmla="*/ 46098 h 1722498"/>
              <a:gd name="connsiteX83" fmla="*/ 1801137 w 3030504"/>
              <a:gd name="connsiteY83" fmla="*/ 68958 h 1722498"/>
              <a:gd name="connsiteX84" fmla="*/ 1823997 w 3030504"/>
              <a:gd name="connsiteY84" fmla="*/ 76578 h 1722498"/>
              <a:gd name="connsiteX85" fmla="*/ 1877337 w 3030504"/>
              <a:gd name="connsiteY85" fmla="*/ 99438 h 1722498"/>
              <a:gd name="connsiteX86" fmla="*/ 1900197 w 3030504"/>
              <a:gd name="connsiteY86" fmla="*/ 114678 h 1722498"/>
              <a:gd name="connsiteX87" fmla="*/ 1923057 w 3030504"/>
              <a:gd name="connsiteY87" fmla="*/ 122298 h 1722498"/>
              <a:gd name="connsiteX88" fmla="*/ 2227857 w 3030504"/>
              <a:gd name="connsiteY88" fmla="*/ 145158 h 1722498"/>
              <a:gd name="connsiteX89" fmla="*/ 2273577 w 3030504"/>
              <a:gd name="connsiteY89" fmla="*/ 183258 h 1722498"/>
              <a:gd name="connsiteX90" fmla="*/ 2296437 w 3030504"/>
              <a:gd name="connsiteY90" fmla="*/ 190878 h 1722498"/>
              <a:gd name="connsiteX91" fmla="*/ 2319297 w 3030504"/>
              <a:gd name="connsiteY91" fmla="*/ 213738 h 1722498"/>
              <a:gd name="connsiteX92" fmla="*/ 2326917 w 3030504"/>
              <a:gd name="connsiteY92" fmla="*/ 244218 h 1722498"/>
              <a:gd name="connsiteX93" fmla="*/ 2369198 w 3030504"/>
              <a:gd name="connsiteY93" fmla="*/ 270486 h 1722498"/>
              <a:gd name="connsiteX94" fmla="*/ 2411479 w 3030504"/>
              <a:gd name="connsiteY94" fmla="*/ 304697 h 1722498"/>
              <a:gd name="connsiteX95" fmla="*/ 2449356 w 3030504"/>
              <a:gd name="connsiteY95" fmla="*/ 332795 h 1722498"/>
              <a:gd name="connsiteX96" fmla="*/ 2480555 w 3030504"/>
              <a:gd name="connsiteY96" fmla="*/ 376024 h 1722498"/>
              <a:gd name="connsiteX97" fmla="*/ 2494318 w 3030504"/>
              <a:gd name="connsiteY97" fmla="*/ 450279 h 1722498"/>
              <a:gd name="connsiteX98" fmla="*/ 2519139 w 3030504"/>
              <a:gd name="connsiteY98" fmla="*/ 493572 h 1722498"/>
              <a:gd name="connsiteX99" fmla="*/ 2532657 w 3030504"/>
              <a:gd name="connsiteY99" fmla="*/ 510918 h 1722498"/>
              <a:gd name="connsiteX100" fmla="*/ 2555517 w 3030504"/>
              <a:gd name="connsiteY100" fmla="*/ 518538 h 1722498"/>
              <a:gd name="connsiteX101" fmla="*/ 2585997 w 3030504"/>
              <a:gd name="connsiteY101" fmla="*/ 564258 h 1722498"/>
              <a:gd name="connsiteX102" fmla="*/ 2578377 w 3030504"/>
              <a:gd name="connsiteY102" fmla="*/ 587118 h 1722498"/>
              <a:gd name="connsiteX103" fmla="*/ 2585507 w 3030504"/>
              <a:gd name="connsiteY103" fmla="*/ 632678 h 1722498"/>
              <a:gd name="connsiteX104" fmla="*/ 2641555 w 3030504"/>
              <a:gd name="connsiteY104" fmla="*/ 715355 h 1722498"/>
              <a:gd name="connsiteX105" fmla="*/ 2673758 w 3030504"/>
              <a:gd name="connsiteY105" fmla="*/ 804047 h 1722498"/>
              <a:gd name="connsiteX106" fmla="*/ 2767662 w 3030504"/>
              <a:gd name="connsiteY106" fmla="*/ 935192 h 1722498"/>
              <a:gd name="connsiteX107" fmla="*/ 2709645 w 3030504"/>
              <a:gd name="connsiteY107" fmla="*/ 922559 h 1722498"/>
              <a:gd name="connsiteX108" fmla="*/ 2770849 w 3030504"/>
              <a:gd name="connsiteY108" fmla="*/ 972990 h 1722498"/>
              <a:gd name="connsiteX109" fmla="*/ 2712097 w 3030504"/>
              <a:gd name="connsiteY109" fmla="*/ 1061986 h 1722498"/>
              <a:gd name="connsiteX110" fmla="*/ 2696368 w 3030504"/>
              <a:gd name="connsiteY110" fmla="*/ 1113059 h 1722498"/>
              <a:gd name="connsiteX111" fmla="*/ 2732751 w 3030504"/>
              <a:gd name="connsiteY111" fmla="*/ 1240794 h 1722498"/>
              <a:gd name="connsiteX112" fmla="*/ 2847591 w 3030504"/>
              <a:gd name="connsiteY112" fmla="*/ 1353983 h 1722498"/>
              <a:gd name="connsiteX113" fmla="*/ 3025036 w 3030504"/>
              <a:gd name="connsiteY113" fmla="*/ 1581371 h 1722498"/>
              <a:gd name="connsiteX114" fmla="*/ 2622374 w 3030504"/>
              <a:gd name="connsiteY114" fmla="*/ 1323671 h 1722498"/>
              <a:gd name="connsiteX115" fmla="*/ 2685057 w 3030504"/>
              <a:gd name="connsiteY115" fmla="*/ 1440558 h 1722498"/>
              <a:gd name="connsiteX116" fmla="*/ 2761257 w 3030504"/>
              <a:gd name="connsiteY116" fmla="*/ 1539618 h 1722498"/>
              <a:gd name="connsiteX117" fmla="*/ 2921277 w 3030504"/>
              <a:gd name="connsiteY117" fmla="*/ 1722498 h 1722498"/>
              <a:gd name="connsiteX118" fmla="*/ 1423801 w 3030504"/>
              <a:gd name="connsiteY118" fmla="*/ 1426892 h 1722498"/>
              <a:gd name="connsiteX119" fmla="*/ 104682 w 3030504"/>
              <a:gd name="connsiteY119" fmla="*/ 1505083 h 1722498"/>
              <a:gd name="connsiteX120" fmla="*/ 81346 w 3030504"/>
              <a:gd name="connsiteY120" fmla="*/ 1449923 h 1722498"/>
              <a:gd name="connsiteX0" fmla="*/ 63777 w 3030504"/>
              <a:gd name="connsiteY0" fmla="*/ 1455798 h 1722498"/>
              <a:gd name="connsiteX1" fmla="*/ 94257 w 3030504"/>
              <a:gd name="connsiteY1" fmla="*/ 1356738 h 1722498"/>
              <a:gd name="connsiteX2" fmla="*/ 101877 w 3030504"/>
              <a:gd name="connsiteY2" fmla="*/ 1333878 h 1722498"/>
              <a:gd name="connsiteX3" fmla="*/ 117117 w 3030504"/>
              <a:gd name="connsiteY3" fmla="*/ 1311018 h 1722498"/>
              <a:gd name="connsiteX4" fmla="*/ 162837 w 3030504"/>
              <a:gd name="connsiteY4" fmla="*/ 1280538 h 1722498"/>
              <a:gd name="connsiteX5" fmla="*/ 216177 w 3030504"/>
              <a:gd name="connsiteY5" fmla="*/ 1272918 h 1722498"/>
              <a:gd name="connsiteX6" fmla="*/ 239037 w 3030504"/>
              <a:gd name="connsiteY6" fmla="*/ 1265298 h 1722498"/>
              <a:gd name="connsiteX7" fmla="*/ 284757 w 3030504"/>
              <a:gd name="connsiteY7" fmla="*/ 1227198 h 1722498"/>
              <a:gd name="connsiteX8" fmla="*/ 299997 w 3030504"/>
              <a:gd name="connsiteY8" fmla="*/ 1204338 h 1722498"/>
              <a:gd name="connsiteX9" fmla="*/ 322857 w 3030504"/>
              <a:gd name="connsiteY9" fmla="*/ 1181478 h 1722498"/>
              <a:gd name="connsiteX10" fmla="*/ 338097 w 3030504"/>
              <a:gd name="connsiteY10" fmla="*/ 1158618 h 1722498"/>
              <a:gd name="connsiteX11" fmla="*/ 383817 w 3030504"/>
              <a:gd name="connsiteY11" fmla="*/ 1135758 h 1722498"/>
              <a:gd name="connsiteX12" fmla="*/ 437157 w 3030504"/>
              <a:gd name="connsiteY12" fmla="*/ 1097658 h 1722498"/>
              <a:gd name="connsiteX13" fmla="*/ 444777 w 3030504"/>
              <a:gd name="connsiteY13" fmla="*/ 1074798 h 1722498"/>
              <a:gd name="connsiteX14" fmla="*/ 482877 w 3030504"/>
              <a:gd name="connsiteY14" fmla="*/ 1029078 h 1722498"/>
              <a:gd name="connsiteX15" fmla="*/ 498117 w 3030504"/>
              <a:gd name="connsiteY15" fmla="*/ 914778 h 1722498"/>
              <a:gd name="connsiteX16" fmla="*/ 505737 w 3030504"/>
              <a:gd name="connsiteY16" fmla="*/ 891918 h 1722498"/>
              <a:gd name="connsiteX17" fmla="*/ 543837 w 3030504"/>
              <a:gd name="connsiteY17" fmla="*/ 876678 h 1722498"/>
              <a:gd name="connsiteX18" fmla="*/ 597177 w 3030504"/>
              <a:gd name="connsiteY18" fmla="*/ 884298 h 1722498"/>
              <a:gd name="connsiteX19" fmla="*/ 612417 w 3030504"/>
              <a:gd name="connsiteY19" fmla="*/ 907158 h 1722498"/>
              <a:gd name="connsiteX20" fmla="*/ 614630 w 3030504"/>
              <a:gd name="connsiteY20" fmla="*/ 970885 h 1722498"/>
              <a:gd name="connsiteX21" fmla="*/ 647568 w 3030504"/>
              <a:gd name="connsiteY21" fmla="*/ 952416 h 1722498"/>
              <a:gd name="connsiteX22" fmla="*/ 674113 w 3030504"/>
              <a:gd name="connsiteY22" fmla="*/ 944135 h 1722498"/>
              <a:gd name="connsiteX23" fmla="*/ 688617 w 3030504"/>
              <a:gd name="connsiteY23" fmla="*/ 869058 h 1722498"/>
              <a:gd name="connsiteX24" fmla="*/ 681880 w 3030504"/>
              <a:gd name="connsiteY24" fmla="*/ 830747 h 1722498"/>
              <a:gd name="connsiteX25" fmla="*/ 746874 w 3030504"/>
              <a:gd name="connsiteY25" fmla="*/ 754777 h 1722498"/>
              <a:gd name="connsiteX26" fmla="*/ 741957 w 3030504"/>
              <a:gd name="connsiteY26" fmla="*/ 869058 h 1722498"/>
              <a:gd name="connsiteX27" fmla="*/ 770376 w 3030504"/>
              <a:gd name="connsiteY27" fmla="*/ 885211 h 1722498"/>
              <a:gd name="connsiteX28" fmla="*/ 802917 w 3030504"/>
              <a:gd name="connsiteY28" fmla="*/ 884298 h 1722498"/>
              <a:gd name="connsiteX29" fmla="*/ 825777 w 3030504"/>
              <a:gd name="connsiteY29" fmla="*/ 815718 h 1722498"/>
              <a:gd name="connsiteX30" fmla="*/ 848637 w 3030504"/>
              <a:gd name="connsiteY30" fmla="*/ 800478 h 1722498"/>
              <a:gd name="connsiteX31" fmla="*/ 826915 w 3030504"/>
              <a:gd name="connsiteY31" fmla="*/ 591498 h 1722498"/>
              <a:gd name="connsiteX32" fmla="*/ 848637 w 3030504"/>
              <a:gd name="connsiteY32" fmla="*/ 541398 h 1722498"/>
              <a:gd name="connsiteX33" fmla="*/ 871497 w 3030504"/>
              <a:gd name="connsiteY33" fmla="*/ 533778 h 1722498"/>
              <a:gd name="connsiteX34" fmla="*/ 909597 w 3030504"/>
              <a:gd name="connsiteY34" fmla="*/ 541398 h 1722498"/>
              <a:gd name="connsiteX35" fmla="*/ 901977 w 3030504"/>
              <a:gd name="connsiteY35" fmla="*/ 587118 h 1722498"/>
              <a:gd name="connsiteX36" fmla="*/ 903944 w 3030504"/>
              <a:gd name="connsiteY36" fmla="*/ 636568 h 1722498"/>
              <a:gd name="connsiteX37" fmla="*/ 901241 w 3030504"/>
              <a:gd name="connsiteY37" fmla="*/ 688284 h 1722498"/>
              <a:gd name="connsiteX38" fmla="*/ 893621 w 3030504"/>
              <a:gd name="connsiteY38" fmla="*/ 754116 h 1722498"/>
              <a:gd name="connsiteX39" fmla="*/ 873710 w 3030504"/>
              <a:gd name="connsiteY39" fmla="*/ 811988 h 1722498"/>
              <a:gd name="connsiteX40" fmla="*/ 886246 w 3030504"/>
              <a:gd name="connsiteY40" fmla="*/ 920954 h 1722498"/>
              <a:gd name="connsiteX41" fmla="*/ 924831 w 3030504"/>
              <a:gd name="connsiteY41" fmla="*/ 912672 h 1722498"/>
              <a:gd name="connsiteX42" fmla="*/ 932457 w 3030504"/>
              <a:gd name="connsiteY42" fmla="*/ 891918 h 1722498"/>
              <a:gd name="connsiteX43" fmla="*/ 924837 w 3030504"/>
              <a:gd name="connsiteY43" fmla="*/ 869058 h 1722498"/>
              <a:gd name="connsiteX44" fmla="*/ 972029 w 3030504"/>
              <a:gd name="connsiteY44" fmla="*/ 803405 h 1722498"/>
              <a:gd name="connsiteX45" fmla="*/ 1044790 w 3030504"/>
              <a:gd name="connsiteY45" fmla="*/ 839881 h 1722498"/>
              <a:gd name="connsiteX46" fmla="*/ 1091490 w 3030504"/>
              <a:gd name="connsiteY46" fmla="*/ 831298 h 1722498"/>
              <a:gd name="connsiteX47" fmla="*/ 1123938 w 3030504"/>
              <a:gd name="connsiteY47" fmla="*/ 805992 h 1722498"/>
              <a:gd name="connsiteX48" fmla="*/ 1138197 w 3030504"/>
              <a:gd name="connsiteY48" fmla="*/ 792858 h 1722498"/>
              <a:gd name="connsiteX49" fmla="*/ 1130577 w 3030504"/>
              <a:gd name="connsiteY49" fmla="*/ 731898 h 1722498"/>
              <a:gd name="connsiteX50" fmla="*/ 1103291 w 3030504"/>
              <a:gd name="connsiteY50" fmla="*/ 681966 h 1722498"/>
              <a:gd name="connsiteX51" fmla="*/ 1131737 w 3030504"/>
              <a:gd name="connsiteY51" fmla="*/ 511747 h 1722498"/>
              <a:gd name="connsiteX52" fmla="*/ 1153437 w 3030504"/>
              <a:gd name="connsiteY52" fmla="*/ 465557 h 1722498"/>
              <a:gd name="connsiteX53" fmla="*/ 1154172 w 3030504"/>
              <a:gd name="connsiteY53" fmla="*/ 630572 h 1722498"/>
              <a:gd name="connsiteX54" fmla="*/ 1191537 w 3030504"/>
              <a:gd name="connsiteY54" fmla="*/ 670938 h 1722498"/>
              <a:gd name="connsiteX55" fmla="*/ 1199157 w 3030504"/>
              <a:gd name="connsiteY55" fmla="*/ 685697 h 1722498"/>
              <a:gd name="connsiteX56" fmla="*/ 1234308 w 3030504"/>
              <a:gd name="connsiteY56" fmla="*/ 698992 h 1722498"/>
              <a:gd name="connsiteX57" fmla="*/ 1294778 w 3030504"/>
              <a:gd name="connsiteY57" fmla="*/ 692835 h 1722498"/>
              <a:gd name="connsiteX58" fmla="*/ 1229637 w 3030504"/>
              <a:gd name="connsiteY58" fmla="*/ 823338 h 1722498"/>
              <a:gd name="connsiteX59" fmla="*/ 1244817 w 3030504"/>
              <a:gd name="connsiteY59" fmla="*/ 824912 h 1722498"/>
              <a:gd name="connsiteX60" fmla="*/ 1272408 w 3030504"/>
              <a:gd name="connsiteY60" fmla="*/ 822215 h 1722498"/>
              <a:gd name="connsiteX61" fmla="*/ 1375153 w 3030504"/>
              <a:gd name="connsiteY61" fmla="*/ 846538 h 1722498"/>
              <a:gd name="connsiteX62" fmla="*/ 1420137 w 3030504"/>
              <a:gd name="connsiteY62" fmla="*/ 823338 h 1722498"/>
              <a:gd name="connsiteX63" fmla="*/ 1471018 w 3030504"/>
              <a:gd name="connsiteY63" fmla="*/ 719746 h 1722498"/>
              <a:gd name="connsiteX64" fmla="*/ 1511822 w 3030504"/>
              <a:gd name="connsiteY64" fmla="*/ 667709 h 1722498"/>
              <a:gd name="connsiteX65" fmla="*/ 1574996 w 3030504"/>
              <a:gd name="connsiteY65" fmla="*/ 664300 h 1722498"/>
              <a:gd name="connsiteX66" fmla="*/ 1636445 w 3030504"/>
              <a:gd name="connsiteY66" fmla="*/ 601877 h 1722498"/>
              <a:gd name="connsiteX67" fmla="*/ 1660260 w 3030504"/>
              <a:gd name="connsiteY67" fmla="*/ 365861 h 1722498"/>
              <a:gd name="connsiteX68" fmla="*/ 1628303 w 3030504"/>
              <a:gd name="connsiteY68" fmla="*/ 297782 h 1722498"/>
              <a:gd name="connsiteX69" fmla="*/ 1614322 w 3030504"/>
              <a:gd name="connsiteY69" fmla="*/ 256691 h 1722498"/>
              <a:gd name="connsiteX70" fmla="*/ 1588971 w 3030504"/>
              <a:gd name="connsiteY70" fmla="*/ 233594 h 1722498"/>
              <a:gd name="connsiteX71" fmla="*/ 1583842 w 3030504"/>
              <a:gd name="connsiteY71" fmla="*/ 164289 h 1722498"/>
              <a:gd name="connsiteX72" fmla="*/ 1603017 w 3030504"/>
              <a:gd name="connsiteY72" fmla="*/ 137538 h 1722498"/>
              <a:gd name="connsiteX73" fmla="*/ 1572537 w 3030504"/>
              <a:gd name="connsiteY73" fmla="*/ 84198 h 1722498"/>
              <a:gd name="connsiteX74" fmla="*/ 1580157 w 3030504"/>
              <a:gd name="connsiteY74" fmla="*/ 61338 h 1722498"/>
              <a:gd name="connsiteX75" fmla="*/ 1603017 w 3030504"/>
              <a:gd name="connsiteY75" fmla="*/ 68958 h 1722498"/>
              <a:gd name="connsiteX76" fmla="*/ 1557782 w 3030504"/>
              <a:gd name="connsiteY76" fmla="*/ 52916 h 1722498"/>
              <a:gd name="connsiteX77" fmla="*/ 1585314 w 3030504"/>
              <a:gd name="connsiteY77" fmla="*/ 14495 h 1722498"/>
              <a:gd name="connsiteX78" fmla="*/ 1648982 w 3030504"/>
              <a:gd name="connsiteY78" fmla="*/ 43171 h 1722498"/>
              <a:gd name="connsiteX79" fmla="*/ 1755417 w 3030504"/>
              <a:gd name="connsiteY79" fmla="*/ 378 h 1722498"/>
              <a:gd name="connsiteX80" fmla="*/ 1763037 w 3030504"/>
              <a:gd name="connsiteY80" fmla="*/ 23238 h 1722498"/>
              <a:gd name="connsiteX81" fmla="*/ 1785897 w 3030504"/>
              <a:gd name="connsiteY81" fmla="*/ 46098 h 1722498"/>
              <a:gd name="connsiteX82" fmla="*/ 1801137 w 3030504"/>
              <a:gd name="connsiteY82" fmla="*/ 68958 h 1722498"/>
              <a:gd name="connsiteX83" fmla="*/ 1823997 w 3030504"/>
              <a:gd name="connsiteY83" fmla="*/ 76578 h 1722498"/>
              <a:gd name="connsiteX84" fmla="*/ 1877337 w 3030504"/>
              <a:gd name="connsiteY84" fmla="*/ 99438 h 1722498"/>
              <a:gd name="connsiteX85" fmla="*/ 1900197 w 3030504"/>
              <a:gd name="connsiteY85" fmla="*/ 114678 h 1722498"/>
              <a:gd name="connsiteX86" fmla="*/ 1923057 w 3030504"/>
              <a:gd name="connsiteY86" fmla="*/ 122298 h 1722498"/>
              <a:gd name="connsiteX87" fmla="*/ 2227857 w 3030504"/>
              <a:gd name="connsiteY87" fmla="*/ 145158 h 1722498"/>
              <a:gd name="connsiteX88" fmla="*/ 2273577 w 3030504"/>
              <a:gd name="connsiteY88" fmla="*/ 183258 h 1722498"/>
              <a:gd name="connsiteX89" fmla="*/ 2296437 w 3030504"/>
              <a:gd name="connsiteY89" fmla="*/ 190878 h 1722498"/>
              <a:gd name="connsiteX90" fmla="*/ 2319297 w 3030504"/>
              <a:gd name="connsiteY90" fmla="*/ 213738 h 1722498"/>
              <a:gd name="connsiteX91" fmla="*/ 2326917 w 3030504"/>
              <a:gd name="connsiteY91" fmla="*/ 244218 h 1722498"/>
              <a:gd name="connsiteX92" fmla="*/ 2369198 w 3030504"/>
              <a:gd name="connsiteY92" fmla="*/ 270486 h 1722498"/>
              <a:gd name="connsiteX93" fmla="*/ 2411479 w 3030504"/>
              <a:gd name="connsiteY93" fmla="*/ 304697 h 1722498"/>
              <a:gd name="connsiteX94" fmla="*/ 2449356 w 3030504"/>
              <a:gd name="connsiteY94" fmla="*/ 332795 h 1722498"/>
              <a:gd name="connsiteX95" fmla="*/ 2480555 w 3030504"/>
              <a:gd name="connsiteY95" fmla="*/ 376024 h 1722498"/>
              <a:gd name="connsiteX96" fmla="*/ 2494318 w 3030504"/>
              <a:gd name="connsiteY96" fmla="*/ 450279 h 1722498"/>
              <a:gd name="connsiteX97" fmla="*/ 2519139 w 3030504"/>
              <a:gd name="connsiteY97" fmla="*/ 493572 h 1722498"/>
              <a:gd name="connsiteX98" fmla="*/ 2532657 w 3030504"/>
              <a:gd name="connsiteY98" fmla="*/ 510918 h 1722498"/>
              <a:gd name="connsiteX99" fmla="*/ 2555517 w 3030504"/>
              <a:gd name="connsiteY99" fmla="*/ 518538 h 1722498"/>
              <a:gd name="connsiteX100" fmla="*/ 2585997 w 3030504"/>
              <a:gd name="connsiteY100" fmla="*/ 564258 h 1722498"/>
              <a:gd name="connsiteX101" fmla="*/ 2578377 w 3030504"/>
              <a:gd name="connsiteY101" fmla="*/ 587118 h 1722498"/>
              <a:gd name="connsiteX102" fmla="*/ 2585507 w 3030504"/>
              <a:gd name="connsiteY102" fmla="*/ 632678 h 1722498"/>
              <a:gd name="connsiteX103" fmla="*/ 2641555 w 3030504"/>
              <a:gd name="connsiteY103" fmla="*/ 715355 h 1722498"/>
              <a:gd name="connsiteX104" fmla="*/ 2673758 w 3030504"/>
              <a:gd name="connsiteY104" fmla="*/ 804047 h 1722498"/>
              <a:gd name="connsiteX105" fmla="*/ 2767662 w 3030504"/>
              <a:gd name="connsiteY105" fmla="*/ 935192 h 1722498"/>
              <a:gd name="connsiteX106" fmla="*/ 2709645 w 3030504"/>
              <a:gd name="connsiteY106" fmla="*/ 922559 h 1722498"/>
              <a:gd name="connsiteX107" fmla="*/ 2770849 w 3030504"/>
              <a:gd name="connsiteY107" fmla="*/ 972990 h 1722498"/>
              <a:gd name="connsiteX108" fmla="*/ 2712097 w 3030504"/>
              <a:gd name="connsiteY108" fmla="*/ 1061986 h 1722498"/>
              <a:gd name="connsiteX109" fmla="*/ 2696368 w 3030504"/>
              <a:gd name="connsiteY109" fmla="*/ 1113059 h 1722498"/>
              <a:gd name="connsiteX110" fmla="*/ 2732751 w 3030504"/>
              <a:gd name="connsiteY110" fmla="*/ 1240794 h 1722498"/>
              <a:gd name="connsiteX111" fmla="*/ 2847591 w 3030504"/>
              <a:gd name="connsiteY111" fmla="*/ 1353983 h 1722498"/>
              <a:gd name="connsiteX112" fmla="*/ 3025036 w 3030504"/>
              <a:gd name="connsiteY112" fmla="*/ 1581371 h 1722498"/>
              <a:gd name="connsiteX113" fmla="*/ 2622374 w 3030504"/>
              <a:gd name="connsiteY113" fmla="*/ 1323671 h 1722498"/>
              <a:gd name="connsiteX114" fmla="*/ 2685057 w 3030504"/>
              <a:gd name="connsiteY114" fmla="*/ 1440558 h 1722498"/>
              <a:gd name="connsiteX115" fmla="*/ 2761257 w 3030504"/>
              <a:gd name="connsiteY115" fmla="*/ 1539618 h 1722498"/>
              <a:gd name="connsiteX116" fmla="*/ 2921277 w 3030504"/>
              <a:gd name="connsiteY116" fmla="*/ 1722498 h 1722498"/>
              <a:gd name="connsiteX117" fmla="*/ 1423801 w 3030504"/>
              <a:gd name="connsiteY117" fmla="*/ 1426892 h 1722498"/>
              <a:gd name="connsiteX118" fmla="*/ 104682 w 3030504"/>
              <a:gd name="connsiteY118" fmla="*/ 1505083 h 1722498"/>
              <a:gd name="connsiteX119" fmla="*/ 81346 w 3030504"/>
              <a:gd name="connsiteY119" fmla="*/ 1449923 h 1722498"/>
              <a:gd name="connsiteX0" fmla="*/ 1 w 2966728"/>
              <a:gd name="connsiteY0" fmla="*/ 1455798 h 1722498"/>
              <a:gd name="connsiteX1" fmla="*/ 30481 w 2966728"/>
              <a:gd name="connsiteY1" fmla="*/ 1356738 h 1722498"/>
              <a:gd name="connsiteX2" fmla="*/ 38101 w 2966728"/>
              <a:gd name="connsiteY2" fmla="*/ 1333878 h 1722498"/>
              <a:gd name="connsiteX3" fmla="*/ 53341 w 2966728"/>
              <a:gd name="connsiteY3" fmla="*/ 1311018 h 1722498"/>
              <a:gd name="connsiteX4" fmla="*/ 99061 w 2966728"/>
              <a:gd name="connsiteY4" fmla="*/ 1280538 h 1722498"/>
              <a:gd name="connsiteX5" fmla="*/ 152401 w 2966728"/>
              <a:gd name="connsiteY5" fmla="*/ 1272918 h 1722498"/>
              <a:gd name="connsiteX6" fmla="*/ 175261 w 2966728"/>
              <a:gd name="connsiteY6" fmla="*/ 1265298 h 1722498"/>
              <a:gd name="connsiteX7" fmla="*/ 220981 w 2966728"/>
              <a:gd name="connsiteY7" fmla="*/ 1227198 h 1722498"/>
              <a:gd name="connsiteX8" fmla="*/ 236221 w 2966728"/>
              <a:gd name="connsiteY8" fmla="*/ 1204338 h 1722498"/>
              <a:gd name="connsiteX9" fmla="*/ 259081 w 2966728"/>
              <a:gd name="connsiteY9" fmla="*/ 1181478 h 1722498"/>
              <a:gd name="connsiteX10" fmla="*/ 274321 w 2966728"/>
              <a:gd name="connsiteY10" fmla="*/ 1158618 h 1722498"/>
              <a:gd name="connsiteX11" fmla="*/ 320041 w 2966728"/>
              <a:gd name="connsiteY11" fmla="*/ 1135758 h 1722498"/>
              <a:gd name="connsiteX12" fmla="*/ 373381 w 2966728"/>
              <a:gd name="connsiteY12" fmla="*/ 1097658 h 1722498"/>
              <a:gd name="connsiteX13" fmla="*/ 381001 w 2966728"/>
              <a:gd name="connsiteY13" fmla="*/ 1074798 h 1722498"/>
              <a:gd name="connsiteX14" fmla="*/ 419101 w 2966728"/>
              <a:gd name="connsiteY14" fmla="*/ 1029078 h 1722498"/>
              <a:gd name="connsiteX15" fmla="*/ 434341 w 2966728"/>
              <a:gd name="connsiteY15" fmla="*/ 914778 h 1722498"/>
              <a:gd name="connsiteX16" fmla="*/ 441961 w 2966728"/>
              <a:gd name="connsiteY16" fmla="*/ 891918 h 1722498"/>
              <a:gd name="connsiteX17" fmla="*/ 480061 w 2966728"/>
              <a:gd name="connsiteY17" fmla="*/ 876678 h 1722498"/>
              <a:gd name="connsiteX18" fmla="*/ 533401 w 2966728"/>
              <a:gd name="connsiteY18" fmla="*/ 884298 h 1722498"/>
              <a:gd name="connsiteX19" fmla="*/ 548641 w 2966728"/>
              <a:gd name="connsiteY19" fmla="*/ 907158 h 1722498"/>
              <a:gd name="connsiteX20" fmla="*/ 550854 w 2966728"/>
              <a:gd name="connsiteY20" fmla="*/ 970885 h 1722498"/>
              <a:gd name="connsiteX21" fmla="*/ 583792 w 2966728"/>
              <a:gd name="connsiteY21" fmla="*/ 952416 h 1722498"/>
              <a:gd name="connsiteX22" fmla="*/ 610337 w 2966728"/>
              <a:gd name="connsiteY22" fmla="*/ 944135 h 1722498"/>
              <a:gd name="connsiteX23" fmla="*/ 624841 w 2966728"/>
              <a:gd name="connsiteY23" fmla="*/ 869058 h 1722498"/>
              <a:gd name="connsiteX24" fmla="*/ 618104 w 2966728"/>
              <a:gd name="connsiteY24" fmla="*/ 830747 h 1722498"/>
              <a:gd name="connsiteX25" fmla="*/ 683098 w 2966728"/>
              <a:gd name="connsiteY25" fmla="*/ 754777 h 1722498"/>
              <a:gd name="connsiteX26" fmla="*/ 678181 w 2966728"/>
              <a:gd name="connsiteY26" fmla="*/ 869058 h 1722498"/>
              <a:gd name="connsiteX27" fmla="*/ 706600 w 2966728"/>
              <a:gd name="connsiteY27" fmla="*/ 885211 h 1722498"/>
              <a:gd name="connsiteX28" fmla="*/ 739141 w 2966728"/>
              <a:gd name="connsiteY28" fmla="*/ 884298 h 1722498"/>
              <a:gd name="connsiteX29" fmla="*/ 762001 w 2966728"/>
              <a:gd name="connsiteY29" fmla="*/ 815718 h 1722498"/>
              <a:gd name="connsiteX30" fmla="*/ 784861 w 2966728"/>
              <a:gd name="connsiteY30" fmla="*/ 800478 h 1722498"/>
              <a:gd name="connsiteX31" fmla="*/ 763139 w 2966728"/>
              <a:gd name="connsiteY31" fmla="*/ 591498 h 1722498"/>
              <a:gd name="connsiteX32" fmla="*/ 784861 w 2966728"/>
              <a:gd name="connsiteY32" fmla="*/ 541398 h 1722498"/>
              <a:gd name="connsiteX33" fmla="*/ 807721 w 2966728"/>
              <a:gd name="connsiteY33" fmla="*/ 533778 h 1722498"/>
              <a:gd name="connsiteX34" fmla="*/ 845821 w 2966728"/>
              <a:gd name="connsiteY34" fmla="*/ 541398 h 1722498"/>
              <a:gd name="connsiteX35" fmla="*/ 838201 w 2966728"/>
              <a:gd name="connsiteY35" fmla="*/ 587118 h 1722498"/>
              <a:gd name="connsiteX36" fmla="*/ 840168 w 2966728"/>
              <a:gd name="connsiteY36" fmla="*/ 636568 h 1722498"/>
              <a:gd name="connsiteX37" fmla="*/ 837465 w 2966728"/>
              <a:gd name="connsiteY37" fmla="*/ 688284 h 1722498"/>
              <a:gd name="connsiteX38" fmla="*/ 829845 w 2966728"/>
              <a:gd name="connsiteY38" fmla="*/ 754116 h 1722498"/>
              <a:gd name="connsiteX39" fmla="*/ 809934 w 2966728"/>
              <a:gd name="connsiteY39" fmla="*/ 811988 h 1722498"/>
              <a:gd name="connsiteX40" fmla="*/ 822470 w 2966728"/>
              <a:gd name="connsiteY40" fmla="*/ 920954 h 1722498"/>
              <a:gd name="connsiteX41" fmla="*/ 861055 w 2966728"/>
              <a:gd name="connsiteY41" fmla="*/ 912672 h 1722498"/>
              <a:gd name="connsiteX42" fmla="*/ 868681 w 2966728"/>
              <a:gd name="connsiteY42" fmla="*/ 891918 h 1722498"/>
              <a:gd name="connsiteX43" fmla="*/ 861061 w 2966728"/>
              <a:gd name="connsiteY43" fmla="*/ 869058 h 1722498"/>
              <a:gd name="connsiteX44" fmla="*/ 908253 w 2966728"/>
              <a:gd name="connsiteY44" fmla="*/ 803405 h 1722498"/>
              <a:gd name="connsiteX45" fmla="*/ 981014 w 2966728"/>
              <a:gd name="connsiteY45" fmla="*/ 839881 h 1722498"/>
              <a:gd name="connsiteX46" fmla="*/ 1027714 w 2966728"/>
              <a:gd name="connsiteY46" fmla="*/ 831298 h 1722498"/>
              <a:gd name="connsiteX47" fmla="*/ 1060162 w 2966728"/>
              <a:gd name="connsiteY47" fmla="*/ 805992 h 1722498"/>
              <a:gd name="connsiteX48" fmla="*/ 1074421 w 2966728"/>
              <a:gd name="connsiteY48" fmla="*/ 792858 h 1722498"/>
              <a:gd name="connsiteX49" fmla="*/ 1066801 w 2966728"/>
              <a:gd name="connsiteY49" fmla="*/ 731898 h 1722498"/>
              <a:gd name="connsiteX50" fmla="*/ 1039515 w 2966728"/>
              <a:gd name="connsiteY50" fmla="*/ 681966 h 1722498"/>
              <a:gd name="connsiteX51" fmla="*/ 1067961 w 2966728"/>
              <a:gd name="connsiteY51" fmla="*/ 511747 h 1722498"/>
              <a:gd name="connsiteX52" fmla="*/ 1089661 w 2966728"/>
              <a:gd name="connsiteY52" fmla="*/ 465557 h 1722498"/>
              <a:gd name="connsiteX53" fmla="*/ 1090396 w 2966728"/>
              <a:gd name="connsiteY53" fmla="*/ 630572 h 1722498"/>
              <a:gd name="connsiteX54" fmla="*/ 1127761 w 2966728"/>
              <a:gd name="connsiteY54" fmla="*/ 670938 h 1722498"/>
              <a:gd name="connsiteX55" fmla="*/ 1135381 w 2966728"/>
              <a:gd name="connsiteY55" fmla="*/ 685697 h 1722498"/>
              <a:gd name="connsiteX56" fmla="*/ 1170532 w 2966728"/>
              <a:gd name="connsiteY56" fmla="*/ 698992 h 1722498"/>
              <a:gd name="connsiteX57" fmla="*/ 1231002 w 2966728"/>
              <a:gd name="connsiteY57" fmla="*/ 692835 h 1722498"/>
              <a:gd name="connsiteX58" fmla="*/ 1165861 w 2966728"/>
              <a:gd name="connsiteY58" fmla="*/ 823338 h 1722498"/>
              <a:gd name="connsiteX59" fmla="*/ 1181041 w 2966728"/>
              <a:gd name="connsiteY59" fmla="*/ 824912 h 1722498"/>
              <a:gd name="connsiteX60" fmla="*/ 1208632 w 2966728"/>
              <a:gd name="connsiteY60" fmla="*/ 822215 h 1722498"/>
              <a:gd name="connsiteX61" fmla="*/ 1311377 w 2966728"/>
              <a:gd name="connsiteY61" fmla="*/ 846538 h 1722498"/>
              <a:gd name="connsiteX62" fmla="*/ 1356361 w 2966728"/>
              <a:gd name="connsiteY62" fmla="*/ 823338 h 1722498"/>
              <a:gd name="connsiteX63" fmla="*/ 1407242 w 2966728"/>
              <a:gd name="connsiteY63" fmla="*/ 719746 h 1722498"/>
              <a:gd name="connsiteX64" fmla="*/ 1448046 w 2966728"/>
              <a:gd name="connsiteY64" fmla="*/ 667709 h 1722498"/>
              <a:gd name="connsiteX65" fmla="*/ 1511220 w 2966728"/>
              <a:gd name="connsiteY65" fmla="*/ 664300 h 1722498"/>
              <a:gd name="connsiteX66" fmla="*/ 1572669 w 2966728"/>
              <a:gd name="connsiteY66" fmla="*/ 601877 h 1722498"/>
              <a:gd name="connsiteX67" fmla="*/ 1596484 w 2966728"/>
              <a:gd name="connsiteY67" fmla="*/ 365861 h 1722498"/>
              <a:gd name="connsiteX68" fmla="*/ 1564527 w 2966728"/>
              <a:gd name="connsiteY68" fmla="*/ 297782 h 1722498"/>
              <a:gd name="connsiteX69" fmla="*/ 1550546 w 2966728"/>
              <a:gd name="connsiteY69" fmla="*/ 256691 h 1722498"/>
              <a:gd name="connsiteX70" fmla="*/ 1525195 w 2966728"/>
              <a:gd name="connsiteY70" fmla="*/ 233594 h 1722498"/>
              <a:gd name="connsiteX71" fmla="*/ 1520066 w 2966728"/>
              <a:gd name="connsiteY71" fmla="*/ 164289 h 1722498"/>
              <a:gd name="connsiteX72" fmla="*/ 1539241 w 2966728"/>
              <a:gd name="connsiteY72" fmla="*/ 137538 h 1722498"/>
              <a:gd name="connsiteX73" fmla="*/ 1508761 w 2966728"/>
              <a:gd name="connsiteY73" fmla="*/ 84198 h 1722498"/>
              <a:gd name="connsiteX74" fmla="*/ 1516381 w 2966728"/>
              <a:gd name="connsiteY74" fmla="*/ 61338 h 1722498"/>
              <a:gd name="connsiteX75" fmla="*/ 1539241 w 2966728"/>
              <a:gd name="connsiteY75" fmla="*/ 68958 h 1722498"/>
              <a:gd name="connsiteX76" fmla="*/ 1494006 w 2966728"/>
              <a:gd name="connsiteY76" fmla="*/ 52916 h 1722498"/>
              <a:gd name="connsiteX77" fmla="*/ 1521538 w 2966728"/>
              <a:gd name="connsiteY77" fmla="*/ 14495 h 1722498"/>
              <a:gd name="connsiteX78" fmla="*/ 1585206 w 2966728"/>
              <a:gd name="connsiteY78" fmla="*/ 43171 h 1722498"/>
              <a:gd name="connsiteX79" fmla="*/ 1691641 w 2966728"/>
              <a:gd name="connsiteY79" fmla="*/ 378 h 1722498"/>
              <a:gd name="connsiteX80" fmla="*/ 1699261 w 2966728"/>
              <a:gd name="connsiteY80" fmla="*/ 23238 h 1722498"/>
              <a:gd name="connsiteX81" fmla="*/ 1722121 w 2966728"/>
              <a:gd name="connsiteY81" fmla="*/ 46098 h 1722498"/>
              <a:gd name="connsiteX82" fmla="*/ 1737361 w 2966728"/>
              <a:gd name="connsiteY82" fmla="*/ 68958 h 1722498"/>
              <a:gd name="connsiteX83" fmla="*/ 1760221 w 2966728"/>
              <a:gd name="connsiteY83" fmla="*/ 76578 h 1722498"/>
              <a:gd name="connsiteX84" fmla="*/ 1813561 w 2966728"/>
              <a:gd name="connsiteY84" fmla="*/ 99438 h 1722498"/>
              <a:gd name="connsiteX85" fmla="*/ 1836421 w 2966728"/>
              <a:gd name="connsiteY85" fmla="*/ 114678 h 1722498"/>
              <a:gd name="connsiteX86" fmla="*/ 1859281 w 2966728"/>
              <a:gd name="connsiteY86" fmla="*/ 122298 h 1722498"/>
              <a:gd name="connsiteX87" fmla="*/ 2164081 w 2966728"/>
              <a:gd name="connsiteY87" fmla="*/ 145158 h 1722498"/>
              <a:gd name="connsiteX88" fmla="*/ 2209801 w 2966728"/>
              <a:gd name="connsiteY88" fmla="*/ 183258 h 1722498"/>
              <a:gd name="connsiteX89" fmla="*/ 2232661 w 2966728"/>
              <a:gd name="connsiteY89" fmla="*/ 190878 h 1722498"/>
              <a:gd name="connsiteX90" fmla="*/ 2255521 w 2966728"/>
              <a:gd name="connsiteY90" fmla="*/ 213738 h 1722498"/>
              <a:gd name="connsiteX91" fmla="*/ 2263141 w 2966728"/>
              <a:gd name="connsiteY91" fmla="*/ 244218 h 1722498"/>
              <a:gd name="connsiteX92" fmla="*/ 2305422 w 2966728"/>
              <a:gd name="connsiteY92" fmla="*/ 270486 h 1722498"/>
              <a:gd name="connsiteX93" fmla="*/ 2347703 w 2966728"/>
              <a:gd name="connsiteY93" fmla="*/ 304697 h 1722498"/>
              <a:gd name="connsiteX94" fmla="*/ 2385580 w 2966728"/>
              <a:gd name="connsiteY94" fmla="*/ 332795 h 1722498"/>
              <a:gd name="connsiteX95" fmla="*/ 2416779 w 2966728"/>
              <a:gd name="connsiteY95" fmla="*/ 376024 h 1722498"/>
              <a:gd name="connsiteX96" fmla="*/ 2430542 w 2966728"/>
              <a:gd name="connsiteY96" fmla="*/ 450279 h 1722498"/>
              <a:gd name="connsiteX97" fmla="*/ 2455363 w 2966728"/>
              <a:gd name="connsiteY97" fmla="*/ 493572 h 1722498"/>
              <a:gd name="connsiteX98" fmla="*/ 2468881 w 2966728"/>
              <a:gd name="connsiteY98" fmla="*/ 510918 h 1722498"/>
              <a:gd name="connsiteX99" fmla="*/ 2491741 w 2966728"/>
              <a:gd name="connsiteY99" fmla="*/ 518538 h 1722498"/>
              <a:gd name="connsiteX100" fmla="*/ 2522221 w 2966728"/>
              <a:gd name="connsiteY100" fmla="*/ 564258 h 1722498"/>
              <a:gd name="connsiteX101" fmla="*/ 2514601 w 2966728"/>
              <a:gd name="connsiteY101" fmla="*/ 587118 h 1722498"/>
              <a:gd name="connsiteX102" fmla="*/ 2521731 w 2966728"/>
              <a:gd name="connsiteY102" fmla="*/ 632678 h 1722498"/>
              <a:gd name="connsiteX103" fmla="*/ 2577779 w 2966728"/>
              <a:gd name="connsiteY103" fmla="*/ 715355 h 1722498"/>
              <a:gd name="connsiteX104" fmla="*/ 2609982 w 2966728"/>
              <a:gd name="connsiteY104" fmla="*/ 804047 h 1722498"/>
              <a:gd name="connsiteX105" fmla="*/ 2703886 w 2966728"/>
              <a:gd name="connsiteY105" fmla="*/ 935192 h 1722498"/>
              <a:gd name="connsiteX106" fmla="*/ 2645869 w 2966728"/>
              <a:gd name="connsiteY106" fmla="*/ 922559 h 1722498"/>
              <a:gd name="connsiteX107" fmla="*/ 2707073 w 2966728"/>
              <a:gd name="connsiteY107" fmla="*/ 972990 h 1722498"/>
              <a:gd name="connsiteX108" fmla="*/ 2648321 w 2966728"/>
              <a:gd name="connsiteY108" fmla="*/ 1061986 h 1722498"/>
              <a:gd name="connsiteX109" fmla="*/ 2632592 w 2966728"/>
              <a:gd name="connsiteY109" fmla="*/ 1113059 h 1722498"/>
              <a:gd name="connsiteX110" fmla="*/ 2668975 w 2966728"/>
              <a:gd name="connsiteY110" fmla="*/ 1240794 h 1722498"/>
              <a:gd name="connsiteX111" fmla="*/ 2783815 w 2966728"/>
              <a:gd name="connsiteY111" fmla="*/ 1353983 h 1722498"/>
              <a:gd name="connsiteX112" fmla="*/ 2961260 w 2966728"/>
              <a:gd name="connsiteY112" fmla="*/ 1581371 h 1722498"/>
              <a:gd name="connsiteX113" fmla="*/ 2558598 w 2966728"/>
              <a:gd name="connsiteY113" fmla="*/ 1323671 h 1722498"/>
              <a:gd name="connsiteX114" fmla="*/ 2621281 w 2966728"/>
              <a:gd name="connsiteY114" fmla="*/ 1440558 h 1722498"/>
              <a:gd name="connsiteX115" fmla="*/ 2697481 w 2966728"/>
              <a:gd name="connsiteY115" fmla="*/ 1539618 h 1722498"/>
              <a:gd name="connsiteX116" fmla="*/ 2857501 w 2966728"/>
              <a:gd name="connsiteY116" fmla="*/ 1722498 h 1722498"/>
              <a:gd name="connsiteX117" fmla="*/ 1360025 w 2966728"/>
              <a:gd name="connsiteY117" fmla="*/ 1426892 h 1722498"/>
              <a:gd name="connsiteX118" fmla="*/ 17570 w 2966728"/>
              <a:gd name="connsiteY118" fmla="*/ 1449923 h 1722498"/>
              <a:gd name="connsiteX0" fmla="*/ 0 w 2966727"/>
              <a:gd name="connsiteY0" fmla="*/ 1455798 h 1722498"/>
              <a:gd name="connsiteX1" fmla="*/ 30480 w 2966727"/>
              <a:gd name="connsiteY1" fmla="*/ 1356738 h 1722498"/>
              <a:gd name="connsiteX2" fmla="*/ 38100 w 2966727"/>
              <a:gd name="connsiteY2" fmla="*/ 1333878 h 1722498"/>
              <a:gd name="connsiteX3" fmla="*/ 53340 w 2966727"/>
              <a:gd name="connsiteY3" fmla="*/ 1311018 h 1722498"/>
              <a:gd name="connsiteX4" fmla="*/ 99060 w 2966727"/>
              <a:gd name="connsiteY4" fmla="*/ 1280538 h 1722498"/>
              <a:gd name="connsiteX5" fmla="*/ 152400 w 2966727"/>
              <a:gd name="connsiteY5" fmla="*/ 1272918 h 1722498"/>
              <a:gd name="connsiteX6" fmla="*/ 175260 w 2966727"/>
              <a:gd name="connsiteY6" fmla="*/ 1265298 h 1722498"/>
              <a:gd name="connsiteX7" fmla="*/ 220980 w 2966727"/>
              <a:gd name="connsiteY7" fmla="*/ 1227198 h 1722498"/>
              <a:gd name="connsiteX8" fmla="*/ 236220 w 2966727"/>
              <a:gd name="connsiteY8" fmla="*/ 1204338 h 1722498"/>
              <a:gd name="connsiteX9" fmla="*/ 259080 w 2966727"/>
              <a:gd name="connsiteY9" fmla="*/ 1181478 h 1722498"/>
              <a:gd name="connsiteX10" fmla="*/ 274320 w 2966727"/>
              <a:gd name="connsiteY10" fmla="*/ 1158618 h 1722498"/>
              <a:gd name="connsiteX11" fmla="*/ 320040 w 2966727"/>
              <a:gd name="connsiteY11" fmla="*/ 1135758 h 1722498"/>
              <a:gd name="connsiteX12" fmla="*/ 373380 w 2966727"/>
              <a:gd name="connsiteY12" fmla="*/ 1097658 h 1722498"/>
              <a:gd name="connsiteX13" fmla="*/ 381000 w 2966727"/>
              <a:gd name="connsiteY13" fmla="*/ 1074798 h 1722498"/>
              <a:gd name="connsiteX14" fmla="*/ 419100 w 2966727"/>
              <a:gd name="connsiteY14" fmla="*/ 1029078 h 1722498"/>
              <a:gd name="connsiteX15" fmla="*/ 434340 w 2966727"/>
              <a:gd name="connsiteY15" fmla="*/ 914778 h 1722498"/>
              <a:gd name="connsiteX16" fmla="*/ 441960 w 2966727"/>
              <a:gd name="connsiteY16" fmla="*/ 891918 h 1722498"/>
              <a:gd name="connsiteX17" fmla="*/ 480060 w 2966727"/>
              <a:gd name="connsiteY17" fmla="*/ 876678 h 1722498"/>
              <a:gd name="connsiteX18" fmla="*/ 533400 w 2966727"/>
              <a:gd name="connsiteY18" fmla="*/ 884298 h 1722498"/>
              <a:gd name="connsiteX19" fmla="*/ 548640 w 2966727"/>
              <a:gd name="connsiteY19" fmla="*/ 907158 h 1722498"/>
              <a:gd name="connsiteX20" fmla="*/ 550853 w 2966727"/>
              <a:gd name="connsiteY20" fmla="*/ 970885 h 1722498"/>
              <a:gd name="connsiteX21" fmla="*/ 583791 w 2966727"/>
              <a:gd name="connsiteY21" fmla="*/ 952416 h 1722498"/>
              <a:gd name="connsiteX22" fmla="*/ 610336 w 2966727"/>
              <a:gd name="connsiteY22" fmla="*/ 944135 h 1722498"/>
              <a:gd name="connsiteX23" fmla="*/ 624840 w 2966727"/>
              <a:gd name="connsiteY23" fmla="*/ 869058 h 1722498"/>
              <a:gd name="connsiteX24" fmla="*/ 618103 w 2966727"/>
              <a:gd name="connsiteY24" fmla="*/ 830747 h 1722498"/>
              <a:gd name="connsiteX25" fmla="*/ 683097 w 2966727"/>
              <a:gd name="connsiteY25" fmla="*/ 754777 h 1722498"/>
              <a:gd name="connsiteX26" fmla="*/ 678180 w 2966727"/>
              <a:gd name="connsiteY26" fmla="*/ 869058 h 1722498"/>
              <a:gd name="connsiteX27" fmla="*/ 706599 w 2966727"/>
              <a:gd name="connsiteY27" fmla="*/ 885211 h 1722498"/>
              <a:gd name="connsiteX28" fmla="*/ 739140 w 2966727"/>
              <a:gd name="connsiteY28" fmla="*/ 884298 h 1722498"/>
              <a:gd name="connsiteX29" fmla="*/ 762000 w 2966727"/>
              <a:gd name="connsiteY29" fmla="*/ 815718 h 1722498"/>
              <a:gd name="connsiteX30" fmla="*/ 784860 w 2966727"/>
              <a:gd name="connsiteY30" fmla="*/ 800478 h 1722498"/>
              <a:gd name="connsiteX31" fmla="*/ 763138 w 2966727"/>
              <a:gd name="connsiteY31" fmla="*/ 591498 h 1722498"/>
              <a:gd name="connsiteX32" fmla="*/ 784860 w 2966727"/>
              <a:gd name="connsiteY32" fmla="*/ 541398 h 1722498"/>
              <a:gd name="connsiteX33" fmla="*/ 807720 w 2966727"/>
              <a:gd name="connsiteY33" fmla="*/ 533778 h 1722498"/>
              <a:gd name="connsiteX34" fmla="*/ 845820 w 2966727"/>
              <a:gd name="connsiteY34" fmla="*/ 541398 h 1722498"/>
              <a:gd name="connsiteX35" fmla="*/ 838200 w 2966727"/>
              <a:gd name="connsiteY35" fmla="*/ 587118 h 1722498"/>
              <a:gd name="connsiteX36" fmla="*/ 840167 w 2966727"/>
              <a:gd name="connsiteY36" fmla="*/ 636568 h 1722498"/>
              <a:gd name="connsiteX37" fmla="*/ 837464 w 2966727"/>
              <a:gd name="connsiteY37" fmla="*/ 688284 h 1722498"/>
              <a:gd name="connsiteX38" fmla="*/ 829844 w 2966727"/>
              <a:gd name="connsiteY38" fmla="*/ 754116 h 1722498"/>
              <a:gd name="connsiteX39" fmla="*/ 809933 w 2966727"/>
              <a:gd name="connsiteY39" fmla="*/ 811988 h 1722498"/>
              <a:gd name="connsiteX40" fmla="*/ 822469 w 2966727"/>
              <a:gd name="connsiteY40" fmla="*/ 920954 h 1722498"/>
              <a:gd name="connsiteX41" fmla="*/ 861054 w 2966727"/>
              <a:gd name="connsiteY41" fmla="*/ 912672 h 1722498"/>
              <a:gd name="connsiteX42" fmla="*/ 868680 w 2966727"/>
              <a:gd name="connsiteY42" fmla="*/ 891918 h 1722498"/>
              <a:gd name="connsiteX43" fmla="*/ 861060 w 2966727"/>
              <a:gd name="connsiteY43" fmla="*/ 869058 h 1722498"/>
              <a:gd name="connsiteX44" fmla="*/ 908252 w 2966727"/>
              <a:gd name="connsiteY44" fmla="*/ 803405 h 1722498"/>
              <a:gd name="connsiteX45" fmla="*/ 981013 w 2966727"/>
              <a:gd name="connsiteY45" fmla="*/ 839881 h 1722498"/>
              <a:gd name="connsiteX46" fmla="*/ 1027713 w 2966727"/>
              <a:gd name="connsiteY46" fmla="*/ 831298 h 1722498"/>
              <a:gd name="connsiteX47" fmla="*/ 1060161 w 2966727"/>
              <a:gd name="connsiteY47" fmla="*/ 805992 h 1722498"/>
              <a:gd name="connsiteX48" fmla="*/ 1074420 w 2966727"/>
              <a:gd name="connsiteY48" fmla="*/ 792858 h 1722498"/>
              <a:gd name="connsiteX49" fmla="*/ 1066800 w 2966727"/>
              <a:gd name="connsiteY49" fmla="*/ 731898 h 1722498"/>
              <a:gd name="connsiteX50" fmla="*/ 1039514 w 2966727"/>
              <a:gd name="connsiteY50" fmla="*/ 681966 h 1722498"/>
              <a:gd name="connsiteX51" fmla="*/ 1067960 w 2966727"/>
              <a:gd name="connsiteY51" fmla="*/ 511747 h 1722498"/>
              <a:gd name="connsiteX52" fmla="*/ 1089660 w 2966727"/>
              <a:gd name="connsiteY52" fmla="*/ 465557 h 1722498"/>
              <a:gd name="connsiteX53" fmla="*/ 1090395 w 2966727"/>
              <a:gd name="connsiteY53" fmla="*/ 630572 h 1722498"/>
              <a:gd name="connsiteX54" fmla="*/ 1127760 w 2966727"/>
              <a:gd name="connsiteY54" fmla="*/ 670938 h 1722498"/>
              <a:gd name="connsiteX55" fmla="*/ 1135380 w 2966727"/>
              <a:gd name="connsiteY55" fmla="*/ 685697 h 1722498"/>
              <a:gd name="connsiteX56" fmla="*/ 1170531 w 2966727"/>
              <a:gd name="connsiteY56" fmla="*/ 698992 h 1722498"/>
              <a:gd name="connsiteX57" fmla="*/ 1231001 w 2966727"/>
              <a:gd name="connsiteY57" fmla="*/ 692835 h 1722498"/>
              <a:gd name="connsiteX58" fmla="*/ 1165860 w 2966727"/>
              <a:gd name="connsiteY58" fmla="*/ 823338 h 1722498"/>
              <a:gd name="connsiteX59" fmla="*/ 1181040 w 2966727"/>
              <a:gd name="connsiteY59" fmla="*/ 824912 h 1722498"/>
              <a:gd name="connsiteX60" fmla="*/ 1208631 w 2966727"/>
              <a:gd name="connsiteY60" fmla="*/ 822215 h 1722498"/>
              <a:gd name="connsiteX61" fmla="*/ 1311376 w 2966727"/>
              <a:gd name="connsiteY61" fmla="*/ 846538 h 1722498"/>
              <a:gd name="connsiteX62" fmla="*/ 1356360 w 2966727"/>
              <a:gd name="connsiteY62" fmla="*/ 823338 h 1722498"/>
              <a:gd name="connsiteX63" fmla="*/ 1407241 w 2966727"/>
              <a:gd name="connsiteY63" fmla="*/ 719746 h 1722498"/>
              <a:gd name="connsiteX64" fmla="*/ 1448045 w 2966727"/>
              <a:gd name="connsiteY64" fmla="*/ 667709 h 1722498"/>
              <a:gd name="connsiteX65" fmla="*/ 1511219 w 2966727"/>
              <a:gd name="connsiteY65" fmla="*/ 664300 h 1722498"/>
              <a:gd name="connsiteX66" fmla="*/ 1572668 w 2966727"/>
              <a:gd name="connsiteY66" fmla="*/ 601877 h 1722498"/>
              <a:gd name="connsiteX67" fmla="*/ 1596483 w 2966727"/>
              <a:gd name="connsiteY67" fmla="*/ 365861 h 1722498"/>
              <a:gd name="connsiteX68" fmla="*/ 1564526 w 2966727"/>
              <a:gd name="connsiteY68" fmla="*/ 297782 h 1722498"/>
              <a:gd name="connsiteX69" fmla="*/ 1550545 w 2966727"/>
              <a:gd name="connsiteY69" fmla="*/ 256691 h 1722498"/>
              <a:gd name="connsiteX70" fmla="*/ 1525194 w 2966727"/>
              <a:gd name="connsiteY70" fmla="*/ 233594 h 1722498"/>
              <a:gd name="connsiteX71" fmla="*/ 1520065 w 2966727"/>
              <a:gd name="connsiteY71" fmla="*/ 164289 h 1722498"/>
              <a:gd name="connsiteX72" fmla="*/ 1539240 w 2966727"/>
              <a:gd name="connsiteY72" fmla="*/ 137538 h 1722498"/>
              <a:gd name="connsiteX73" fmla="*/ 1508760 w 2966727"/>
              <a:gd name="connsiteY73" fmla="*/ 84198 h 1722498"/>
              <a:gd name="connsiteX74" fmla="*/ 1516380 w 2966727"/>
              <a:gd name="connsiteY74" fmla="*/ 61338 h 1722498"/>
              <a:gd name="connsiteX75" fmla="*/ 1539240 w 2966727"/>
              <a:gd name="connsiteY75" fmla="*/ 68958 h 1722498"/>
              <a:gd name="connsiteX76" fmla="*/ 1494005 w 2966727"/>
              <a:gd name="connsiteY76" fmla="*/ 52916 h 1722498"/>
              <a:gd name="connsiteX77" fmla="*/ 1521537 w 2966727"/>
              <a:gd name="connsiteY77" fmla="*/ 14495 h 1722498"/>
              <a:gd name="connsiteX78" fmla="*/ 1585205 w 2966727"/>
              <a:gd name="connsiteY78" fmla="*/ 43171 h 1722498"/>
              <a:gd name="connsiteX79" fmla="*/ 1691640 w 2966727"/>
              <a:gd name="connsiteY79" fmla="*/ 378 h 1722498"/>
              <a:gd name="connsiteX80" fmla="*/ 1699260 w 2966727"/>
              <a:gd name="connsiteY80" fmla="*/ 23238 h 1722498"/>
              <a:gd name="connsiteX81" fmla="*/ 1722120 w 2966727"/>
              <a:gd name="connsiteY81" fmla="*/ 46098 h 1722498"/>
              <a:gd name="connsiteX82" fmla="*/ 1737360 w 2966727"/>
              <a:gd name="connsiteY82" fmla="*/ 68958 h 1722498"/>
              <a:gd name="connsiteX83" fmla="*/ 1760220 w 2966727"/>
              <a:gd name="connsiteY83" fmla="*/ 76578 h 1722498"/>
              <a:gd name="connsiteX84" fmla="*/ 1813560 w 2966727"/>
              <a:gd name="connsiteY84" fmla="*/ 99438 h 1722498"/>
              <a:gd name="connsiteX85" fmla="*/ 1836420 w 2966727"/>
              <a:gd name="connsiteY85" fmla="*/ 114678 h 1722498"/>
              <a:gd name="connsiteX86" fmla="*/ 1859280 w 2966727"/>
              <a:gd name="connsiteY86" fmla="*/ 122298 h 1722498"/>
              <a:gd name="connsiteX87" fmla="*/ 2164080 w 2966727"/>
              <a:gd name="connsiteY87" fmla="*/ 145158 h 1722498"/>
              <a:gd name="connsiteX88" fmla="*/ 2209800 w 2966727"/>
              <a:gd name="connsiteY88" fmla="*/ 183258 h 1722498"/>
              <a:gd name="connsiteX89" fmla="*/ 2232660 w 2966727"/>
              <a:gd name="connsiteY89" fmla="*/ 190878 h 1722498"/>
              <a:gd name="connsiteX90" fmla="*/ 2255520 w 2966727"/>
              <a:gd name="connsiteY90" fmla="*/ 213738 h 1722498"/>
              <a:gd name="connsiteX91" fmla="*/ 2263140 w 2966727"/>
              <a:gd name="connsiteY91" fmla="*/ 244218 h 1722498"/>
              <a:gd name="connsiteX92" fmla="*/ 2305421 w 2966727"/>
              <a:gd name="connsiteY92" fmla="*/ 270486 h 1722498"/>
              <a:gd name="connsiteX93" fmla="*/ 2347702 w 2966727"/>
              <a:gd name="connsiteY93" fmla="*/ 304697 h 1722498"/>
              <a:gd name="connsiteX94" fmla="*/ 2385579 w 2966727"/>
              <a:gd name="connsiteY94" fmla="*/ 332795 h 1722498"/>
              <a:gd name="connsiteX95" fmla="*/ 2416778 w 2966727"/>
              <a:gd name="connsiteY95" fmla="*/ 376024 h 1722498"/>
              <a:gd name="connsiteX96" fmla="*/ 2430541 w 2966727"/>
              <a:gd name="connsiteY96" fmla="*/ 450279 h 1722498"/>
              <a:gd name="connsiteX97" fmla="*/ 2455362 w 2966727"/>
              <a:gd name="connsiteY97" fmla="*/ 493572 h 1722498"/>
              <a:gd name="connsiteX98" fmla="*/ 2468880 w 2966727"/>
              <a:gd name="connsiteY98" fmla="*/ 510918 h 1722498"/>
              <a:gd name="connsiteX99" fmla="*/ 2491740 w 2966727"/>
              <a:gd name="connsiteY99" fmla="*/ 518538 h 1722498"/>
              <a:gd name="connsiteX100" fmla="*/ 2522220 w 2966727"/>
              <a:gd name="connsiteY100" fmla="*/ 564258 h 1722498"/>
              <a:gd name="connsiteX101" fmla="*/ 2514600 w 2966727"/>
              <a:gd name="connsiteY101" fmla="*/ 587118 h 1722498"/>
              <a:gd name="connsiteX102" fmla="*/ 2521730 w 2966727"/>
              <a:gd name="connsiteY102" fmla="*/ 632678 h 1722498"/>
              <a:gd name="connsiteX103" fmla="*/ 2577778 w 2966727"/>
              <a:gd name="connsiteY103" fmla="*/ 715355 h 1722498"/>
              <a:gd name="connsiteX104" fmla="*/ 2609981 w 2966727"/>
              <a:gd name="connsiteY104" fmla="*/ 804047 h 1722498"/>
              <a:gd name="connsiteX105" fmla="*/ 2703885 w 2966727"/>
              <a:gd name="connsiteY105" fmla="*/ 935192 h 1722498"/>
              <a:gd name="connsiteX106" fmla="*/ 2645868 w 2966727"/>
              <a:gd name="connsiteY106" fmla="*/ 922559 h 1722498"/>
              <a:gd name="connsiteX107" fmla="*/ 2707072 w 2966727"/>
              <a:gd name="connsiteY107" fmla="*/ 972990 h 1722498"/>
              <a:gd name="connsiteX108" fmla="*/ 2648320 w 2966727"/>
              <a:gd name="connsiteY108" fmla="*/ 1061986 h 1722498"/>
              <a:gd name="connsiteX109" fmla="*/ 2632591 w 2966727"/>
              <a:gd name="connsiteY109" fmla="*/ 1113059 h 1722498"/>
              <a:gd name="connsiteX110" fmla="*/ 2668974 w 2966727"/>
              <a:gd name="connsiteY110" fmla="*/ 1240794 h 1722498"/>
              <a:gd name="connsiteX111" fmla="*/ 2783814 w 2966727"/>
              <a:gd name="connsiteY111" fmla="*/ 1353983 h 1722498"/>
              <a:gd name="connsiteX112" fmla="*/ 2961259 w 2966727"/>
              <a:gd name="connsiteY112" fmla="*/ 1581371 h 1722498"/>
              <a:gd name="connsiteX113" fmla="*/ 2558597 w 2966727"/>
              <a:gd name="connsiteY113" fmla="*/ 1323671 h 1722498"/>
              <a:gd name="connsiteX114" fmla="*/ 2621280 w 2966727"/>
              <a:gd name="connsiteY114" fmla="*/ 1440558 h 1722498"/>
              <a:gd name="connsiteX115" fmla="*/ 2697480 w 2966727"/>
              <a:gd name="connsiteY115" fmla="*/ 1539618 h 1722498"/>
              <a:gd name="connsiteX116" fmla="*/ 2857500 w 2966727"/>
              <a:gd name="connsiteY116" fmla="*/ 1722498 h 1722498"/>
              <a:gd name="connsiteX117" fmla="*/ 1360024 w 2966727"/>
              <a:gd name="connsiteY117" fmla="*/ 1426892 h 1722498"/>
              <a:gd name="connsiteX0" fmla="*/ 0 w 2966727"/>
              <a:gd name="connsiteY0" fmla="*/ 1455798 h 1581477"/>
              <a:gd name="connsiteX1" fmla="*/ 30480 w 2966727"/>
              <a:gd name="connsiteY1" fmla="*/ 1356738 h 1581477"/>
              <a:gd name="connsiteX2" fmla="*/ 38100 w 2966727"/>
              <a:gd name="connsiteY2" fmla="*/ 1333878 h 1581477"/>
              <a:gd name="connsiteX3" fmla="*/ 53340 w 2966727"/>
              <a:gd name="connsiteY3" fmla="*/ 1311018 h 1581477"/>
              <a:gd name="connsiteX4" fmla="*/ 99060 w 2966727"/>
              <a:gd name="connsiteY4" fmla="*/ 1280538 h 1581477"/>
              <a:gd name="connsiteX5" fmla="*/ 152400 w 2966727"/>
              <a:gd name="connsiteY5" fmla="*/ 1272918 h 1581477"/>
              <a:gd name="connsiteX6" fmla="*/ 175260 w 2966727"/>
              <a:gd name="connsiteY6" fmla="*/ 1265298 h 1581477"/>
              <a:gd name="connsiteX7" fmla="*/ 220980 w 2966727"/>
              <a:gd name="connsiteY7" fmla="*/ 1227198 h 1581477"/>
              <a:gd name="connsiteX8" fmla="*/ 236220 w 2966727"/>
              <a:gd name="connsiteY8" fmla="*/ 1204338 h 1581477"/>
              <a:gd name="connsiteX9" fmla="*/ 259080 w 2966727"/>
              <a:gd name="connsiteY9" fmla="*/ 1181478 h 1581477"/>
              <a:gd name="connsiteX10" fmla="*/ 274320 w 2966727"/>
              <a:gd name="connsiteY10" fmla="*/ 1158618 h 1581477"/>
              <a:gd name="connsiteX11" fmla="*/ 320040 w 2966727"/>
              <a:gd name="connsiteY11" fmla="*/ 1135758 h 1581477"/>
              <a:gd name="connsiteX12" fmla="*/ 373380 w 2966727"/>
              <a:gd name="connsiteY12" fmla="*/ 1097658 h 1581477"/>
              <a:gd name="connsiteX13" fmla="*/ 381000 w 2966727"/>
              <a:gd name="connsiteY13" fmla="*/ 1074798 h 1581477"/>
              <a:gd name="connsiteX14" fmla="*/ 419100 w 2966727"/>
              <a:gd name="connsiteY14" fmla="*/ 1029078 h 1581477"/>
              <a:gd name="connsiteX15" fmla="*/ 434340 w 2966727"/>
              <a:gd name="connsiteY15" fmla="*/ 914778 h 1581477"/>
              <a:gd name="connsiteX16" fmla="*/ 441960 w 2966727"/>
              <a:gd name="connsiteY16" fmla="*/ 891918 h 1581477"/>
              <a:gd name="connsiteX17" fmla="*/ 480060 w 2966727"/>
              <a:gd name="connsiteY17" fmla="*/ 876678 h 1581477"/>
              <a:gd name="connsiteX18" fmla="*/ 533400 w 2966727"/>
              <a:gd name="connsiteY18" fmla="*/ 884298 h 1581477"/>
              <a:gd name="connsiteX19" fmla="*/ 548640 w 2966727"/>
              <a:gd name="connsiteY19" fmla="*/ 907158 h 1581477"/>
              <a:gd name="connsiteX20" fmla="*/ 550853 w 2966727"/>
              <a:gd name="connsiteY20" fmla="*/ 970885 h 1581477"/>
              <a:gd name="connsiteX21" fmla="*/ 583791 w 2966727"/>
              <a:gd name="connsiteY21" fmla="*/ 952416 h 1581477"/>
              <a:gd name="connsiteX22" fmla="*/ 610336 w 2966727"/>
              <a:gd name="connsiteY22" fmla="*/ 944135 h 1581477"/>
              <a:gd name="connsiteX23" fmla="*/ 624840 w 2966727"/>
              <a:gd name="connsiteY23" fmla="*/ 869058 h 1581477"/>
              <a:gd name="connsiteX24" fmla="*/ 618103 w 2966727"/>
              <a:gd name="connsiteY24" fmla="*/ 830747 h 1581477"/>
              <a:gd name="connsiteX25" fmla="*/ 683097 w 2966727"/>
              <a:gd name="connsiteY25" fmla="*/ 754777 h 1581477"/>
              <a:gd name="connsiteX26" fmla="*/ 678180 w 2966727"/>
              <a:gd name="connsiteY26" fmla="*/ 869058 h 1581477"/>
              <a:gd name="connsiteX27" fmla="*/ 706599 w 2966727"/>
              <a:gd name="connsiteY27" fmla="*/ 885211 h 1581477"/>
              <a:gd name="connsiteX28" fmla="*/ 739140 w 2966727"/>
              <a:gd name="connsiteY28" fmla="*/ 884298 h 1581477"/>
              <a:gd name="connsiteX29" fmla="*/ 762000 w 2966727"/>
              <a:gd name="connsiteY29" fmla="*/ 815718 h 1581477"/>
              <a:gd name="connsiteX30" fmla="*/ 784860 w 2966727"/>
              <a:gd name="connsiteY30" fmla="*/ 800478 h 1581477"/>
              <a:gd name="connsiteX31" fmla="*/ 763138 w 2966727"/>
              <a:gd name="connsiteY31" fmla="*/ 591498 h 1581477"/>
              <a:gd name="connsiteX32" fmla="*/ 784860 w 2966727"/>
              <a:gd name="connsiteY32" fmla="*/ 541398 h 1581477"/>
              <a:gd name="connsiteX33" fmla="*/ 807720 w 2966727"/>
              <a:gd name="connsiteY33" fmla="*/ 533778 h 1581477"/>
              <a:gd name="connsiteX34" fmla="*/ 845820 w 2966727"/>
              <a:gd name="connsiteY34" fmla="*/ 541398 h 1581477"/>
              <a:gd name="connsiteX35" fmla="*/ 838200 w 2966727"/>
              <a:gd name="connsiteY35" fmla="*/ 587118 h 1581477"/>
              <a:gd name="connsiteX36" fmla="*/ 840167 w 2966727"/>
              <a:gd name="connsiteY36" fmla="*/ 636568 h 1581477"/>
              <a:gd name="connsiteX37" fmla="*/ 837464 w 2966727"/>
              <a:gd name="connsiteY37" fmla="*/ 688284 h 1581477"/>
              <a:gd name="connsiteX38" fmla="*/ 829844 w 2966727"/>
              <a:gd name="connsiteY38" fmla="*/ 754116 h 1581477"/>
              <a:gd name="connsiteX39" fmla="*/ 809933 w 2966727"/>
              <a:gd name="connsiteY39" fmla="*/ 811988 h 1581477"/>
              <a:gd name="connsiteX40" fmla="*/ 822469 w 2966727"/>
              <a:gd name="connsiteY40" fmla="*/ 920954 h 1581477"/>
              <a:gd name="connsiteX41" fmla="*/ 861054 w 2966727"/>
              <a:gd name="connsiteY41" fmla="*/ 912672 h 1581477"/>
              <a:gd name="connsiteX42" fmla="*/ 868680 w 2966727"/>
              <a:gd name="connsiteY42" fmla="*/ 891918 h 1581477"/>
              <a:gd name="connsiteX43" fmla="*/ 861060 w 2966727"/>
              <a:gd name="connsiteY43" fmla="*/ 869058 h 1581477"/>
              <a:gd name="connsiteX44" fmla="*/ 908252 w 2966727"/>
              <a:gd name="connsiteY44" fmla="*/ 803405 h 1581477"/>
              <a:gd name="connsiteX45" fmla="*/ 981013 w 2966727"/>
              <a:gd name="connsiteY45" fmla="*/ 839881 h 1581477"/>
              <a:gd name="connsiteX46" fmla="*/ 1027713 w 2966727"/>
              <a:gd name="connsiteY46" fmla="*/ 831298 h 1581477"/>
              <a:gd name="connsiteX47" fmla="*/ 1060161 w 2966727"/>
              <a:gd name="connsiteY47" fmla="*/ 805992 h 1581477"/>
              <a:gd name="connsiteX48" fmla="*/ 1074420 w 2966727"/>
              <a:gd name="connsiteY48" fmla="*/ 792858 h 1581477"/>
              <a:gd name="connsiteX49" fmla="*/ 1066800 w 2966727"/>
              <a:gd name="connsiteY49" fmla="*/ 731898 h 1581477"/>
              <a:gd name="connsiteX50" fmla="*/ 1039514 w 2966727"/>
              <a:gd name="connsiteY50" fmla="*/ 681966 h 1581477"/>
              <a:gd name="connsiteX51" fmla="*/ 1067960 w 2966727"/>
              <a:gd name="connsiteY51" fmla="*/ 511747 h 1581477"/>
              <a:gd name="connsiteX52" fmla="*/ 1089660 w 2966727"/>
              <a:gd name="connsiteY52" fmla="*/ 465557 h 1581477"/>
              <a:gd name="connsiteX53" fmla="*/ 1090395 w 2966727"/>
              <a:gd name="connsiteY53" fmla="*/ 630572 h 1581477"/>
              <a:gd name="connsiteX54" fmla="*/ 1127760 w 2966727"/>
              <a:gd name="connsiteY54" fmla="*/ 670938 h 1581477"/>
              <a:gd name="connsiteX55" fmla="*/ 1135380 w 2966727"/>
              <a:gd name="connsiteY55" fmla="*/ 685697 h 1581477"/>
              <a:gd name="connsiteX56" fmla="*/ 1170531 w 2966727"/>
              <a:gd name="connsiteY56" fmla="*/ 698992 h 1581477"/>
              <a:gd name="connsiteX57" fmla="*/ 1231001 w 2966727"/>
              <a:gd name="connsiteY57" fmla="*/ 692835 h 1581477"/>
              <a:gd name="connsiteX58" fmla="*/ 1165860 w 2966727"/>
              <a:gd name="connsiteY58" fmla="*/ 823338 h 1581477"/>
              <a:gd name="connsiteX59" fmla="*/ 1181040 w 2966727"/>
              <a:gd name="connsiteY59" fmla="*/ 824912 h 1581477"/>
              <a:gd name="connsiteX60" fmla="*/ 1208631 w 2966727"/>
              <a:gd name="connsiteY60" fmla="*/ 822215 h 1581477"/>
              <a:gd name="connsiteX61" fmla="*/ 1311376 w 2966727"/>
              <a:gd name="connsiteY61" fmla="*/ 846538 h 1581477"/>
              <a:gd name="connsiteX62" fmla="*/ 1356360 w 2966727"/>
              <a:gd name="connsiteY62" fmla="*/ 823338 h 1581477"/>
              <a:gd name="connsiteX63" fmla="*/ 1407241 w 2966727"/>
              <a:gd name="connsiteY63" fmla="*/ 719746 h 1581477"/>
              <a:gd name="connsiteX64" fmla="*/ 1448045 w 2966727"/>
              <a:gd name="connsiteY64" fmla="*/ 667709 h 1581477"/>
              <a:gd name="connsiteX65" fmla="*/ 1511219 w 2966727"/>
              <a:gd name="connsiteY65" fmla="*/ 664300 h 1581477"/>
              <a:gd name="connsiteX66" fmla="*/ 1572668 w 2966727"/>
              <a:gd name="connsiteY66" fmla="*/ 601877 h 1581477"/>
              <a:gd name="connsiteX67" fmla="*/ 1596483 w 2966727"/>
              <a:gd name="connsiteY67" fmla="*/ 365861 h 1581477"/>
              <a:gd name="connsiteX68" fmla="*/ 1564526 w 2966727"/>
              <a:gd name="connsiteY68" fmla="*/ 297782 h 1581477"/>
              <a:gd name="connsiteX69" fmla="*/ 1550545 w 2966727"/>
              <a:gd name="connsiteY69" fmla="*/ 256691 h 1581477"/>
              <a:gd name="connsiteX70" fmla="*/ 1525194 w 2966727"/>
              <a:gd name="connsiteY70" fmla="*/ 233594 h 1581477"/>
              <a:gd name="connsiteX71" fmla="*/ 1520065 w 2966727"/>
              <a:gd name="connsiteY71" fmla="*/ 164289 h 1581477"/>
              <a:gd name="connsiteX72" fmla="*/ 1539240 w 2966727"/>
              <a:gd name="connsiteY72" fmla="*/ 137538 h 1581477"/>
              <a:gd name="connsiteX73" fmla="*/ 1508760 w 2966727"/>
              <a:gd name="connsiteY73" fmla="*/ 84198 h 1581477"/>
              <a:gd name="connsiteX74" fmla="*/ 1516380 w 2966727"/>
              <a:gd name="connsiteY74" fmla="*/ 61338 h 1581477"/>
              <a:gd name="connsiteX75" fmla="*/ 1539240 w 2966727"/>
              <a:gd name="connsiteY75" fmla="*/ 68958 h 1581477"/>
              <a:gd name="connsiteX76" fmla="*/ 1494005 w 2966727"/>
              <a:gd name="connsiteY76" fmla="*/ 52916 h 1581477"/>
              <a:gd name="connsiteX77" fmla="*/ 1521537 w 2966727"/>
              <a:gd name="connsiteY77" fmla="*/ 14495 h 1581477"/>
              <a:gd name="connsiteX78" fmla="*/ 1585205 w 2966727"/>
              <a:gd name="connsiteY78" fmla="*/ 43171 h 1581477"/>
              <a:gd name="connsiteX79" fmla="*/ 1691640 w 2966727"/>
              <a:gd name="connsiteY79" fmla="*/ 378 h 1581477"/>
              <a:gd name="connsiteX80" fmla="*/ 1699260 w 2966727"/>
              <a:gd name="connsiteY80" fmla="*/ 23238 h 1581477"/>
              <a:gd name="connsiteX81" fmla="*/ 1722120 w 2966727"/>
              <a:gd name="connsiteY81" fmla="*/ 46098 h 1581477"/>
              <a:gd name="connsiteX82" fmla="*/ 1737360 w 2966727"/>
              <a:gd name="connsiteY82" fmla="*/ 68958 h 1581477"/>
              <a:gd name="connsiteX83" fmla="*/ 1760220 w 2966727"/>
              <a:gd name="connsiteY83" fmla="*/ 76578 h 1581477"/>
              <a:gd name="connsiteX84" fmla="*/ 1813560 w 2966727"/>
              <a:gd name="connsiteY84" fmla="*/ 99438 h 1581477"/>
              <a:gd name="connsiteX85" fmla="*/ 1836420 w 2966727"/>
              <a:gd name="connsiteY85" fmla="*/ 114678 h 1581477"/>
              <a:gd name="connsiteX86" fmla="*/ 1859280 w 2966727"/>
              <a:gd name="connsiteY86" fmla="*/ 122298 h 1581477"/>
              <a:gd name="connsiteX87" fmla="*/ 2164080 w 2966727"/>
              <a:gd name="connsiteY87" fmla="*/ 145158 h 1581477"/>
              <a:gd name="connsiteX88" fmla="*/ 2209800 w 2966727"/>
              <a:gd name="connsiteY88" fmla="*/ 183258 h 1581477"/>
              <a:gd name="connsiteX89" fmla="*/ 2232660 w 2966727"/>
              <a:gd name="connsiteY89" fmla="*/ 190878 h 1581477"/>
              <a:gd name="connsiteX90" fmla="*/ 2255520 w 2966727"/>
              <a:gd name="connsiteY90" fmla="*/ 213738 h 1581477"/>
              <a:gd name="connsiteX91" fmla="*/ 2263140 w 2966727"/>
              <a:gd name="connsiteY91" fmla="*/ 244218 h 1581477"/>
              <a:gd name="connsiteX92" fmla="*/ 2305421 w 2966727"/>
              <a:gd name="connsiteY92" fmla="*/ 270486 h 1581477"/>
              <a:gd name="connsiteX93" fmla="*/ 2347702 w 2966727"/>
              <a:gd name="connsiteY93" fmla="*/ 304697 h 1581477"/>
              <a:gd name="connsiteX94" fmla="*/ 2385579 w 2966727"/>
              <a:gd name="connsiteY94" fmla="*/ 332795 h 1581477"/>
              <a:gd name="connsiteX95" fmla="*/ 2416778 w 2966727"/>
              <a:gd name="connsiteY95" fmla="*/ 376024 h 1581477"/>
              <a:gd name="connsiteX96" fmla="*/ 2430541 w 2966727"/>
              <a:gd name="connsiteY96" fmla="*/ 450279 h 1581477"/>
              <a:gd name="connsiteX97" fmla="*/ 2455362 w 2966727"/>
              <a:gd name="connsiteY97" fmla="*/ 493572 h 1581477"/>
              <a:gd name="connsiteX98" fmla="*/ 2468880 w 2966727"/>
              <a:gd name="connsiteY98" fmla="*/ 510918 h 1581477"/>
              <a:gd name="connsiteX99" fmla="*/ 2491740 w 2966727"/>
              <a:gd name="connsiteY99" fmla="*/ 518538 h 1581477"/>
              <a:gd name="connsiteX100" fmla="*/ 2522220 w 2966727"/>
              <a:gd name="connsiteY100" fmla="*/ 564258 h 1581477"/>
              <a:gd name="connsiteX101" fmla="*/ 2514600 w 2966727"/>
              <a:gd name="connsiteY101" fmla="*/ 587118 h 1581477"/>
              <a:gd name="connsiteX102" fmla="*/ 2521730 w 2966727"/>
              <a:gd name="connsiteY102" fmla="*/ 632678 h 1581477"/>
              <a:gd name="connsiteX103" fmla="*/ 2577778 w 2966727"/>
              <a:gd name="connsiteY103" fmla="*/ 715355 h 1581477"/>
              <a:gd name="connsiteX104" fmla="*/ 2609981 w 2966727"/>
              <a:gd name="connsiteY104" fmla="*/ 804047 h 1581477"/>
              <a:gd name="connsiteX105" fmla="*/ 2703885 w 2966727"/>
              <a:gd name="connsiteY105" fmla="*/ 935192 h 1581477"/>
              <a:gd name="connsiteX106" fmla="*/ 2645868 w 2966727"/>
              <a:gd name="connsiteY106" fmla="*/ 922559 h 1581477"/>
              <a:gd name="connsiteX107" fmla="*/ 2707072 w 2966727"/>
              <a:gd name="connsiteY107" fmla="*/ 972990 h 1581477"/>
              <a:gd name="connsiteX108" fmla="*/ 2648320 w 2966727"/>
              <a:gd name="connsiteY108" fmla="*/ 1061986 h 1581477"/>
              <a:gd name="connsiteX109" fmla="*/ 2632591 w 2966727"/>
              <a:gd name="connsiteY109" fmla="*/ 1113059 h 1581477"/>
              <a:gd name="connsiteX110" fmla="*/ 2668974 w 2966727"/>
              <a:gd name="connsiteY110" fmla="*/ 1240794 h 1581477"/>
              <a:gd name="connsiteX111" fmla="*/ 2783814 w 2966727"/>
              <a:gd name="connsiteY111" fmla="*/ 1353983 h 1581477"/>
              <a:gd name="connsiteX112" fmla="*/ 2961259 w 2966727"/>
              <a:gd name="connsiteY112" fmla="*/ 1581371 h 1581477"/>
              <a:gd name="connsiteX113" fmla="*/ 2558597 w 2966727"/>
              <a:gd name="connsiteY113" fmla="*/ 1323671 h 1581477"/>
              <a:gd name="connsiteX114" fmla="*/ 2621280 w 2966727"/>
              <a:gd name="connsiteY114" fmla="*/ 1440558 h 1581477"/>
              <a:gd name="connsiteX115" fmla="*/ 2697480 w 2966727"/>
              <a:gd name="connsiteY115" fmla="*/ 1539618 h 1581477"/>
              <a:gd name="connsiteX116" fmla="*/ 1360024 w 2966727"/>
              <a:gd name="connsiteY116" fmla="*/ 1426892 h 1581477"/>
              <a:gd name="connsiteX0" fmla="*/ 0 w 2966727"/>
              <a:gd name="connsiteY0" fmla="*/ 1455798 h 1581477"/>
              <a:gd name="connsiteX1" fmla="*/ 30480 w 2966727"/>
              <a:gd name="connsiteY1" fmla="*/ 1356738 h 1581477"/>
              <a:gd name="connsiteX2" fmla="*/ 38100 w 2966727"/>
              <a:gd name="connsiteY2" fmla="*/ 1333878 h 1581477"/>
              <a:gd name="connsiteX3" fmla="*/ 53340 w 2966727"/>
              <a:gd name="connsiteY3" fmla="*/ 1311018 h 1581477"/>
              <a:gd name="connsiteX4" fmla="*/ 99060 w 2966727"/>
              <a:gd name="connsiteY4" fmla="*/ 1280538 h 1581477"/>
              <a:gd name="connsiteX5" fmla="*/ 152400 w 2966727"/>
              <a:gd name="connsiteY5" fmla="*/ 1272918 h 1581477"/>
              <a:gd name="connsiteX6" fmla="*/ 175260 w 2966727"/>
              <a:gd name="connsiteY6" fmla="*/ 1265298 h 1581477"/>
              <a:gd name="connsiteX7" fmla="*/ 220980 w 2966727"/>
              <a:gd name="connsiteY7" fmla="*/ 1227198 h 1581477"/>
              <a:gd name="connsiteX8" fmla="*/ 236220 w 2966727"/>
              <a:gd name="connsiteY8" fmla="*/ 1204338 h 1581477"/>
              <a:gd name="connsiteX9" fmla="*/ 259080 w 2966727"/>
              <a:gd name="connsiteY9" fmla="*/ 1181478 h 1581477"/>
              <a:gd name="connsiteX10" fmla="*/ 274320 w 2966727"/>
              <a:gd name="connsiteY10" fmla="*/ 1158618 h 1581477"/>
              <a:gd name="connsiteX11" fmla="*/ 320040 w 2966727"/>
              <a:gd name="connsiteY11" fmla="*/ 1135758 h 1581477"/>
              <a:gd name="connsiteX12" fmla="*/ 373380 w 2966727"/>
              <a:gd name="connsiteY12" fmla="*/ 1097658 h 1581477"/>
              <a:gd name="connsiteX13" fmla="*/ 381000 w 2966727"/>
              <a:gd name="connsiteY13" fmla="*/ 1074798 h 1581477"/>
              <a:gd name="connsiteX14" fmla="*/ 419100 w 2966727"/>
              <a:gd name="connsiteY14" fmla="*/ 1029078 h 1581477"/>
              <a:gd name="connsiteX15" fmla="*/ 434340 w 2966727"/>
              <a:gd name="connsiteY15" fmla="*/ 914778 h 1581477"/>
              <a:gd name="connsiteX16" fmla="*/ 441960 w 2966727"/>
              <a:gd name="connsiteY16" fmla="*/ 891918 h 1581477"/>
              <a:gd name="connsiteX17" fmla="*/ 480060 w 2966727"/>
              <a:gd name="connsiteY17" fmla="*/ 876678 h 1581477"/>
              <a:gd name="connsiteX18" fmla="*/ 533400 w 2966727"/>
              <a:gd name="connsiteY18" fmla="*/ 884298 h 1581477"/>
              <a:gd name="connsiteX19" fmla="*/ 548640 w 2966727"/>
              <a:gd name="connsiteY19" fmla="*/ 907158 h 1581477"/>
              <a:gd name="connsiteX20" fmla="*/ 550853 w 2966727"/>
              <a:gd name="connsiteY20" fmla="*/ 970885 h 1581477"/>
              <a:gd name="connsiteX21" fmla="*/ 583791 w 2966727"/>
              <a:gd name="connsiteY21" fmla="*/ 952416 h 1581477"/>
              <a:gd name="connsiteX22" fmla="*/ 610336 w 2966727"/>
              <a:gd name="connsiteY22" fmla="*/ 944135 h 1581477"/>
              <a:gd name="connsiteX23" fmla="*/ 624840 w 2966727"/>
              <a:gd name="connsiteY23" fmla="*/ 869058 h 1581477"/>
              <a:gd name="connsiteX24" fmla="*/ 618103 w 2966727"/>
              <a:gd name="connsiteY24" fmla="*/ 830747 h 1581477"/>
              <a:gd name="connsiteX25" fmla="*/ 683097 w 2966727"/>
              <a:gd name="connsiteY25" fmla="*/ 754777 h 1581477"/>
              <a:gd name="connsiteX26" fmla="*/ 678180 w 2966727"/>
              <a:gd name="connsiteY26" fmla="*/ 869058 h 1581477"/>
              <a:gd name="connsiteX27" fmla="*/ 706599 w 2966727"/>
              <a:gd name="connsiteY27" fmla="*/ 885211 h 1581477"/>
              <a:gd name="connsiteX28" fmla="*/ 739140 w 2966727"/>
              <a:gd name="connsiteY28" fmla="*/ 884298 h 1581477"/>
              <a:gd name="connsiteX29" fmla="*/ 762000 w 2966727"/>
              <a:gd name="connsiteY29" fmla="*/ 815718 h 1581477"/>
              <a:gd name="connsiteX30" fmla="*/ 784860 w 2966727"/>
              <a:gd name="connsiteY30" fmla="*/ 800478 h 1581477"/>
              <a:gd name="connsiteX31" fmla="*/ 763138 w 2966727"/>
              <a:gd name="connsiteY31" fmla="*/ 591498 h 1581477"/>
              <a:gd name="connsiteX32" fmla="*/ 784860 w 2966727"/>
              <a:gd name="connsiteY32" fmla="*/ 541398 h 1581477"/>
              <a:gd name="connsiteX33" fmla="*/ 807720 w 2966727"/>
              <a:gd name="connsiteY33" fmla="*/ 533778 h 1581477"/>
              <a:gd name="connsiteX34" fmla="*/ 845820 w 2966727"/>
              <a:gd name="connsiteY34" fmla="*/ 541398 h 1581477"/>
              <a:gd name="connsiteX35" fmla="*/ 838200 w 2966727"/>
              <a:gd name="connsiteY35" fmla="*/ 587118 h 1581477"/>
              <a:gd name="connsiteX36" fmla="*/ 840167 w 2966727"/>
              <a:gd name="connsiteY36" fmla="*/ 636568 h 1581477"/>
              <a:gd name="connsiteX37" fmla="*/ 837464 w 2966727"/>
              <a:gd name="connsiteY37" fmla="*/ 688284 h 1581477"/>
              <a:gd name="connsiteX38" fmla="*/ 829844 w 2966727"/>
              <a:gd name="connsiteY38" fmla="*/ 754116 h 1581477"/>
              <a:gd name="connsiteX39" fmla="*/ 809933 w 2966727"/>
              <a:gd name="connsiteY39" fmla="*/ 811988 h 1581477"/>
              <a:gd name="connsiteX40" fmla="*/ 822469 w 2966727"/>
              <a:gd name="connsiteY40" fmla="*/ 920954 h 1581477"/>
              <a:gd name="connsiteX41" fmla="*/ 861054 w 2966727"/>
              <a:gd name="connsiteY41" fmla="*/ 912672 h 1581477"/>
              <a:gd name="connsiteX42" fmla="*/ 868680 w 2966727"/>
              <a:gd name="connsiteY42" fmla="*/ 891918 h 1581477"/>
              <a:gd name="connsiteX43" fmla="*/ 861060 w 2966727"/>
              <a:gd name="connsiteY43" fmla="*/ 869058 h 1581477"/>
              <a:gd name="connsiteX44" fmla="*/ 908252 w 2966727"/>
              <a:gd name="connsiteY44" fmla="*/ 803405 h 1581477"/>
              <a:gd name="connsiteX45" fmla="*/ 981013 w 2966727"/>
              <a:gd name="connsiteY45" fmla="*/ 839881 h 1581477"/>
              <a:gd name="connsiteX46" fmla="*/ 1027713 w 2966727"/>
              <a:gd name="connsiteY46" fmla="*/ 831298 h 1581477"/>
              <a:gd name="connsiteX47" fmla="*/ 1060161 w 2966727"/>
              <a:gd name="connsiteY47" fmla="*/ 805992 h 1581477"/>
              <a:gd name="connsiteX48" fmla="*/ 1074420 w 2966727"/>
              <a:gd name="connsiteY48" fmla="*/ 792858 h 1581477"/>
              <a:gd name="connsiteX49" fmla="*/ 1066800 w 2966727"/>
              <a:gd name="connsiteY49" fmla="*/ 731898 h 1581477"/>
              <a:gd name="connsiteX50" fmla="*/ 1039514 w 2966727"/>
              <a:gd name="connsiteY50" fmla="*/ 681966 h 1581477"/>
              <a:gd name="connsiteX51" fmla="*/ 1067960 w 2966727"/>
              <a:gd name="connsiteY51" fmla="*/ 511747 h 1581477"/>
              <a:gd name="connsiteX52" fmla="*/ 1089660 w 2966727"/>
              <a:gd name="connsiteY52" fmla="*/ 465557 h 1581477"/>
              <a:gd name="connsiteX53" fmla="*/ 1090395 w 2966727"/>
              <a:gd name="connsiteY53" fmla="*/ 630572 h 1581477"/>
              <a:gd name="connsiteX54" fmla="*/ 1127760 w 2966727"/>
              <a:gd name="connsiteY54" fmla="*/ 670938 h 1581477"/>
              <a:gd name="connsiteX55" fmla="*/ 1135380 w 2966727"/>
              <a:gd name="connsiteY55" fmla="*/ 685697 h 1581477"/>
              <a:gd name="connsiteX56" fmla="*/ 1170531 w 2966727"/>
              <a:gd name="connsiteY56" fmla="*/ 698992 h 1581477"/>
              <a:gd name="connsiteX57" fmla="*/ 1231001 w 2966727"/>
              <a:gd name="connsiteY57" fmla="*/ 692835 h 1581477"/>
              <a:gd name="connsiteX58" fmla="*/ 1165860 w 2966727"/>
              <a:gd name="connsiteY58" fmla="*/ 823338 h 1581477"/>
              <a:gd name="connsiteX59" fmla="*/ 1181040 w 2966727"/>
              <a:gd name="connsiteY59" fmla="*/ 824912 h 1581477"/>
              <a:gd name="connsiteX60" fmla="*/ 1208631 w 2966727"/>
              <a:gd name="connsiteY60" fmla="*/ 822215 h 1581477"/>
              <a:gd name="connsiteX61" fmla="*/ 1311376 w 2966727"/>
              <a:gd name="connsiteY61" fmla="*/ 846538 h 1581477"/>
              <a:gd name="connsiteX62" fmla="*/ 1356360 w 2966727"/>
              <a:gd name="connsiteY62" fmla="*/ 823338 h 1581477"/>
              <a:gd name="connsiteX63" fmla="*/ 1407241 w 2966727"/>
              <a:gd name="connsiteY63" fmla="*/ 719746 h 1581477"/>
              <a:gd name="connsiteX64" fmla="*/ 1448045 w 2966727"/>
              <a:gd name="connsiteY64" fmla="*/ 667709 h 1581477"/>
              <a:gd name="connsiteX65" fmla="*/ 1511219 w 2966727"/>
              <a:gd name="connsiteY65" fmla="*/ 664300 h 1581477"/>
              <a:gd name="connsiteX66" fmla="*/ 1572668 w 2966727"/>
              <a:gd name="connsiteY66" fmla="*/ 601877 h 1581477"/>
              <a:gd name="connsiteX67" fmla="*/ 1596483 w 2966727"/>
              <a:gd name="connsiteY67" fmla="*/ 365861 h 1581477"/>
              <a:gd name="connsiteX68" fmla="*/ 1564526 w 2966727"/>
              <a:gd name="connsiteY68" fmla="*/ 297782 h 1581477"/>
              <a:gd name="connsiteX69" fmla="*/ 1550545 w 2966727"/>
              <a:gd name="connsiteY69" fmla="*/ 256691 h 1581477"/>
              <a:gd name="connsiteX70" fmla="*/ 1525194 w 2966727"/>
              <a:gd name="connsiteY70" fmla="*/ 233594 h 1581477"/>
              <a:gd name="connsiteX71" fmla="*/ 1520065 w 2966727"/>
              <a:gd name="connsiteY71" fmla="*/ 164289 h 1581477"/>
              <a:gd name="connsiteX72" fmla="*/ 1539240 w 2966727"/>
              <a:gd name="connsiteY72" fmla="*/ 137538 h 1581477"/>
              <a:gd name="connsiteX73" fmla="*/ 1508760 w 2966727"/>
              <a:gd name="connsiteY73" fmla="*/ 84198 h 1581477"/>
              <a:gd name="connsiteX74" fmla="*/ 1516380 w 2966727"/>
              <a:gd name="connsiteY74" fmla="*/ 61338 h 1581477"/>
              <a:gd name="connsiteX75" fmla="*/ 1539240 w 2966727"/>
              <a:gd name="connsiteY75" fmla="*/ 68958 h 1581477"/>
              <a:gd name="connsiteX76" fmla="*/ 1494005 w 2966727"/>
              <a:gd name="connsiteY76" fmla="*/ 52916 h 1581477"/>
              <a:gd name="connsiteX77" fmla="*/ 1521537 w 2966727"/>
              <a:gd name="connsiteY77" fmla="*/ 14495 h 1581477"/>
              <a:gd name="connsiteX78" fmla="*/ 1585205 w 2966727"/>
              <a:gd name="connsiteY78" fmla="*/ 43171 h 1581477"/>
              <a:gd name="connsiteX79" fmla="*/ 1691640 w 2966727"/>
              <a:gd name="connsiteY79" fmla="*/ 378 h 1581477"/>
              <a:gd name="connsiteX80" fmla="*/ 1699260 w 2966727"/>
              <a:gd name="connsiteY80" fmla="*/ 23238 h 1581477"/>
              <a:gd name="connsiteX81" fmla="*/ 1722120 w 2966727"/>
              <a:gd name="connsiteY81" fmla="*/ 46098 h 1581477"/>
              <a:gd name="connsiteX82" fmla="*/ 1737360 w 2966727"/>
              <a:gd name="connsiteY82" fmla="*/ 68958 h 1581477"/>
              <a:gd name="connsiteX83" fmla="*/ 1760220 w 2966727"/>
              <a:gd name="connsiteY83" fmla="*/ 76578 h 1581477"/>
              <a:gd name="connsiteX84" fmla="*/ 1813560 w 2966727"/>
              <a:gd name="connsiteY84" fmla="*/ 99438 h 1581477"/>
              <a:gd name="connsiteX85" fmla="*/ 1836420 w 2966727"/>
              <a:gd name="connsiteY85" fmla="*/ 114678 h 1581477"/>
              <a:gd name="connsiteX86" fmla="*/ 1859280 w 2966727"/>
              <a:gd name="connsiteY86" fmla="*/ 122298 h 1581477"/>
              <a:gd name="connsiteX87" fmla="*/ 2164080 w 2966727"/>
              <a:gd name="connsiteY87" fmla="*/ 145158 h 1581477"/>
              <a:gd name="connsiteX88" fmla="*/ 2209800 w 2966727"/>
              <a:gd name="connsiteY88" fmla="*/ 183258 h 1581477"/>
              <a:gd name="connsiteX89" fmla="*/ 2232660 w 2966727"/>
              <a:gd name="connsiteY89" fmla="*/ 190878 h 1581477"/>
              <a:gd name="connsiteX90" fmla="*/ 2255520 w 2966727"/>
              <a:gd name="connsiteY90" fmla="*/ 213738 h 1581477"/>
              <a:gd name="connsiteX91" fmla="*/ 2263140 w 2966727"/>
              <a:gd name="connsiteY91" fmla="*/ 244218 h 1581477"/>
              <a:gd name="connsiteX92" fmla="*/ 2305421 w 2966727"/>
              <a:gd name="connsiteY92" fmla="*/ 270486 h 1581477"/>
              <a:gd name="connsiteX93" fmla="*/ 2347702 w 2966727"/>
              <a:gd name="connsiteY93" fmla="*/ 304697 h 1581477"/>
              <a:gd name="connsiteX94" fmla="*/ 2385579 w 2966727"/>
              <a:gd name="connsiteY94" fmla="*/ 332795 h 1581477"/>
              <a:gd name="connsiteX95" fmla="*/ 2416778 w 2966727"/>
              <a:gd name="connsiteY95" fmla="*/ 376024 h 1581477"/>
              <a:gd name="connsiteX96" fmla="*/ 2430541 w 2966727"/>
              <a:gd name="connsiteY96" fmla="*/ 450279 h 1581477"/>
              <a:gd name="connsiteX97" fmla="*/ 2455362 w 2966727"/>
              <a:gd name="connsiteY97" fmla="*/ 493572 h 1581477"/>
              <a:gd name="connsiteX98" fmla="*/ 2468880 w 2966727"/>
              <a:gd name="connsiteY98" fmla="*/ 510918 h 1581477"/>
              <a:gd name="connsiteX99" fmla="*/ 2491740 w 2966727"/>
              <a:gd name="connsiteY99" fmla="*/ 518538 h 1581477"/>
              <a:gd name="connsiteX100" fmla="*/ 2522220 w 2966727"/>
              <a:gd name="connsiteY100" fmla="*/ 564258 h 1581477"/>
              <a:gd name="connsiteX101" fmla="*/ 2514600 w 2966727"/>
              <a:gd name="connsiteY101" fmla="*/ 587118 h 1581477"/>
              <a:gd name="connsiteX102" fmla="*/ 2521730 w 2966727"/>
              <a:gd name="connsiteY102" fmla="*/ 632678 h 1581477"/>
              <a:gd name="connsiteX103" fmla="*/ 2577778 w 2966727"/>
              <a:gd name="connsiteY103" fmla="*/ 715355 h 1581477"/>
              <a:gd name="connsiteX104" fmla="*/ 2609981 w 2966727"/>
              <a:gd name="connsiteY104" fmla="*/ 804047 h 1581477"/>
              <a:gd name="connsiteX105" fmla="*/ 2703885 w 2966727"/>
              <a:gd name="connsiteY105" fmla="*/ 935192 h 1581477"/>
              <a:gd name="connsiteX106" fmla="*/ 2645868 w 2966727"/>
              <a:gd name="connsiteY106" fmla="*/ 922559 h 1581477"/>
              <a:gd name="connsiteX107" fmla="*/ 2707072 w 2966727"/>
              <a:gd name="connsiteY107" fmla="*/ 972990 h 1581477"/>
              <a:gd name="connsiteX108" fmla="*/ 2648320 w 2966727"/>
              <a:gd name="connsiteY108" fmla="*/ 1061986 h 1581477"/>
              <a:gd name="connsiteX109" fmla="*/ 2632591 w 2966727"/>
              <a:gd name="connsiteY109" fmla="*/ 1113059 h 1581477"/>
              <a:gd name="connsiteX110" fmla="*/ 2668974 w 2966727"/>
              <a:gd name="connsiteY110" fmla="*/ 1240794 h 1581477"/>
              <a:gd name="connsiteX111" fmla="*/ 2783814 w 2966727"/>
              <a:gd name="connsiteY111" fmla="*/ 1353983 h 1581477"/>
              <a:gd name="connsiteX112" fmla="*/ 2961259 w 2966727"/>
              <a:gd name="connsiteY112" fmla="*/ 1581371 h 1581477"/>
              <a:gd name="connsiteX113" fmla="*/ 2558597 w 2966727"/>
              <a:gd name="connsiteY113" fmla="*/ 1323671 h 1581477"/>
              <a:gd name="connsiteX114" fmla="*/ 2621280 w 2966727"/>
              <a:gd name="connsiteY114" fmla="*/ 1440558 h 1581477"/>
              <a:gd name="connsiteX115" fmla="*/ 1360024 w 2966727"/>
              <a:gd name="connsiteY115" fmla="*/ 1426892 h 1581477"/>
              <a:gd name="connsiteX0" fmla="*/ 0 w 2966727"/>
              <a:gd name="connsiteY0" fmla="*/ 1455798 h 1581477"/>
              <a:gd name="connsiteX1" fmla="*/ 30480 w 2966727"/>
              <a:gd name="connsiteY1" fmla="*/ 1356738 h 1581477"/>
              <a:gd name="connsiteX2" fmla="*/ 38100 w 2966727"/>
              <a:gd name="connsiteY2" fmla="*/ 1333878 h 1581477"/>
              <a:gd name="connsiteX3" fmla="*/ 53340 w 2966727"/>
              <a:gd name="connsiteY3" fmla="*/ 1311018 h 1581477"/>
              <a:gd name="connsiteX4" fmla="*/ 99060 w 2966727"/>
              <a:gd name="connsiteY4" fmla="*/ 1280538 h 1581477"/>
              <a:gd name="connsiteX5" fmla="*/ 152400 w 2966727"/>
              <a:gd name="connsiteY5" fmla="*/ 1272918 h 1581477"/>
              <a:gd name="connsiteX6" fmla="*/ 175260 w 2966727"/>
              <a:gd name="connsiteY6" fmla="*/ 1265298 h 1581477"/>
              <a:gd name="connsiteX7" fmla="*/ 220980 w 2966727"/>
              <a:gd name="connsiteY7" fmla="*/ 1227198 h 1581477"/>
              <a:gd name="connsiteX8" fmla="*/ 236220 w 2966727"/>
              <a:gd name="connsiteY8" fmla="*/ 1204338 h 1581477"/>
              <a:gd name="connsiteX9" fmla="*/ 259080 w 2966727"/>
              <a:gd name="connsiteY9" fmla="*/ 1181478 h 1581477"/>
              <a:gd name="connsiteX10" fmla="*/ 274320 w 2966727"/>
              <a:gd name="connsiteY10" fmla="*/ 1158618 h 1581477"/>
              <a:gd name="connsiteX11" fmla="*/ 320040 w 2966727"/>
              <a:gd name="connsiteY11" fmla="*/ 1135758 h 1581477"/>
              <a:gd name="connsiteX12" fmla="*/ 373380 w 2966727"/>
              <a:gd name="connsiteY12" fmla="*/ 1097658 h 1581477"/>
              <a:gd name="connsiteX13" fmla="*/ 381000 w 2966727"/>
              <a:gd name="connsiteY13" fmla="*/ 1074798 h 1581477"/>
              <a:gd name="connsiteX14" fmla="*/ 419100 w 2966727"/>
              <a:gd name="connsiteY14" fmla="*/ 1029078 h 1581477"/>
              <a:gd name="connsiteX15" fmla="*/ 434340 w 2966727"/>
              <a:gd name="connsiteY15" fmla="*/ 914778 h 1581477"/>
              <a:gd name="connsiteX16" fmla="*/ 441960 w 2966727"/>
              <a:gd name="connsiteY16" fmla="*/ 891918 h 1581477"/>
              <a:gd name="connsiteX17" fmla="*/ 480060 w 2966727"/>
              <a:gd name="connsiteY17" fmla="*/ 876678 h 1581477"/>
              <a:gd name="connsiteX18" fmla="*/ 533400 w 2966727"/>
              <a:gd name="connsiteY18" fmla="*/ 884298 h 1581477"/>
              <a:gd name="connsiteX19" fmla="*/ 548640 w 2966727"/>
              <a:gd name="connsiteY19" fmla="*/ 907158 h 1581477"/>
              <a:gd name="connsiteX20" fmla="*/ 550853 w 2966727"/>
              <a:gd name="connsiteY20" fmla="*/ 970885 h 1581477"/>
              <a:gd name="connsiteX21" fmla="*/ 583791 w 2966727"/>
              <a:gd name="connsiteY21" fmla="*/ 952416 h 1581477"/>
              <a:gd name="connsiteX22" fmla="*/ 610336 w 2966727"/>
              <a:gd name="connsiteY22" fmla="*/ 944135 h 1581477"/>
              <a:gd name="connsiteX23" fmla="*/ 624840 w 2966727"/>
              <a:gd name="connsiteY23" fmla="*/ 869058 h 1581477"/>
              <a:gd name="connsiteX24" fmla="*/ 618103 w 2966727"/>
              <a:gd name="connsiteY24" fmla="*/ 830747 h 1581477"/>
              <a:gd name="connsiteX25" fmla="*/ 683097 w 2966727"/>
              <a:gd name="connsiteY25" fmla="*/ 754777 h 1581477"/>
              <a:gd name="connsiteX26" fmla="*/ 678180 w 2966727"/>
              <a:gd name="connsiteY26" fmla="*/ 869058 h 1581477"/>
              <a:gd name="connsiteX27" fmla="*/ 706599 w 2966727"/>
              <a:gd name="connsiteY27" fmla="*/ 885211 h 1581477"/>
              <a:gd name="connsiteX28" fmla="*/ 739140 w 2966727"/>
              <a:gd name="connsiteY28" fmla="*/ 884298 h 1581477"/>
              <a:gd name="connsiteX29" fmla="*/ 762000 w 2966727"/>
              <a:gd name="connsiteY29" fmla="*/ 815718 h 1581477"/>
              <a:gd name="connsiteX30" fmla="*/ 784860 w 2966727"/>
              <a:gd name="connsiteY30" fmla="*/ 800478 h 1581477"/>
              <a:gd name="connsiteX31" fmla="*/ 763138 w 2966727"/>
              <a:gd name="connsiteY31" fmla="*/ 591498 h 1581477"/>
              <a:gd name="connsiteX32" fmla="*/ 784860 w 2966727"/>
              <a:gd name="connsiteY32" fmla="*/ 541398 h 1581477"/>
              <a:gd name="connsiteX33" fmla="*/ 807720 w 2966727"/>
              <a:gd name="connsiteY33" fmla="*/ 533778 h 1581477"/>
              <a:gd name="connsiteX34" fmla="*/ 845820 w 2966727"/>
              <a:gd name="connsiteY34" fmla="*/ 541398 h 1581477"/>
              <a:gd name="connsiteX35" fmla="*/ 838200 w 2966727"/>
              <a:gd name="connsiteY35" fmla="*/ 587118 h 1581477"/>
              <a:gd name="connsiteX36" fmla="*/ 840167 w 2966727"/>
              <a:gd name="connsiteY36" fmla="*/ 636568 h 1581477"/>
              <a:gd name="connsiteX37" fmla="*/ 837464 w 2966727"/>
              <a:gd name="connsiteY37" fmla="*/ 688284 h 1581477"/>
              <a:gd name="connsiteX38" fmla="*/ 829844 w 2966727"/>
              <a:gd name="connsiteY38" fmla="*/ 754116 h 1581477"/>
              <a:gd name="connsiteX39" fmla="*/ 809933 w 2966727"/>
              <a:gd name="connsiteY39" fmla="*/ 811988 h 1581477"/>
              <a:gd name="connsiteX40" fmla="*/ 822469 w 2966727"/>
              <a:gd name="connsiteY40" fmla="*/ 920954 h 1581477"/>
              <a:gd name="connsiteX41" fmla="*/ 861054 w 2966727"/>
              <a:gd name="connsiteY41" fmla="*/ 912672 h 1581477"/>
              <a:gd name="connsiteX42" fmla="*/ 868680 w 2966727"/>
              <a:gd name="connsiteY42" fmla="*/ 891918 h 1581477"/>
              <a:gd name="connsiteX43" fmla="*/ 861060 w 2966727"/>
              <a:gd name="connsiteY43" fmla="*/ 869058 h 1581477"/>
              <a:gd name="connsiteX44" fmla="*/ 908252 w 2966727"/>
              <a:gd name="connsiteY44" fmla="*/ 803405 h 1581477"/>
              <a:gd name="connsiteX45" fmla="*/ 981013 w 2966727"/>
              <a:gd name="connsiteY45" fmla="*/ 839881 h 1581477"/>
              <a:gd name="connsiteX46" fmla="*/ 1027713 w 2966727"/>
              <a:gd name="connsiteY46" fmla="*/ 831298 h 1581477"/>
              <a:gd name="connsiteX47" fmla="*/ 1060161 w 2966727"/>
              <a:gd name="connsiteY47" fmla="*/ 805992 h 1581477"/>
              <a:gd name="connsiteX48" fmla="*/ 1074420 w 2966727"/>
              <a:gd name="connsiteY48" fmla="*/ 792858 h 1581477"/>
              <a:gd name="connsiteX49" fmla="*/ 1066800 w 2966727"/>
              <a:gd name="connsiteY49" fmla="*/ 731898 h 1581477"/>
              <a:gd name="connsiteX50" fmla="*/ 1039514 w 2966727"/>
              <a:gd name="connsiteY50" fmla="*/ 681966 h 1581477"/>
              <a:gd name="connsiteX51" fmla="*/ 1067960 w 2966727"/>
              <a:gd name="connsiteY51" fmla="*/ 511747 h 1581477"/>
              <a:gd name="connsiteX52" fmla="*/ 1089660 w 2966727"/>
              <a:gd name="connsiteY52" fmla="*/ 465557 h 1581477"/>
              <a:gd name="connsiteX53" fmla="*/ 1090395 w 2966727"/>
              <a:gd name="connsiteY53" fmla="*/ 630572 h 1581477"/>
              <a:gd name="connsiteX54" fmla="*/ 1127760 w 2966727"/>
              <a:gd name="connsiteY54" fmla="*/ 670938 h 1581477"/>
              <a:gd name="connsiteX55" fmla="*/ 1135380 w 2966727"/>
              <a:gd name="connsiteY55" fmla="*/ 685697 h 1581477"/>
              <a:gd name="connsiteX56" fmla="*/ 1170531 w 2966727"/>
              <a:gd name="connsiteY56" fmla="*/ 698992 h 1581477"/>
              <a:gd name="connsiteX57" fmla="*/ 1231001 w 2966727"/>
              <a:gd name="connsiteY57" fmla="*/ 692835 h 1581477"/>
              <a:gd name="connsiteX58" fmla="*/ 1165860 w 2966727"/>
              <a:gd name="connsiteY58" fmla="*/ 823338 h 1581477"/>
              <a:gd name="connsiteX59" fmla="*/ 1181040 w 2966727"/>
              <a:gd name="connsiteY59" fmla="*/ 824912 h 1581477"/>
              <a:gd name="connsiteX60" fmla="*/ 1208631 w 2966727"/>
              <a:gd name="connsiteY60" fmla="*/ 822215 h 1581477"/>
              <a:gd name="connsiteX61" fmla="*/ 1311376 w 2966727"/>
              <a:gd name="connsiteY61" fmla="*/ 846538 h 1581477"/>
              <a:gd name="connsiteX62" fmla="*/ 1356360 w 2966727"/>
              <a:gd name="connsiteY62" fmla="*/ 823338 h 1581477"/>
              <a:gd name="connsiteX63" fmla="*/ 1407241 w 2966727"/>
              <a:gd name="connsiteY63" fmla="*/ 719746 h 1581477"/>
              <a:gd name="connsiteX64" fmla="*/ 1448045 w 2966727"/>
              <a:gd name="connsiteY64" fmla="*/ 667709 h 1581477"/>
              <a:gd name="connsiteX65" fmla="*/ 1511219 w 2966727"/>
              <a:gd name="connsiteY65" fmla="*/ 664300 h 1581477"/>
              <a:gd name="connsiteX66" fmla="*/ 1572668 w 2966727"/>
              <a:gd name="connsiteY66" fmla="*/ 601877 h 1581477"/>
              <a:gd name="connsiteX67" fmla="*/ 1596483 w 2966727"/>
              <a:gd name="connsiteY67" fmla="*/ 365861 h 1581477"/>
              <a:gd name="connsiteX68" fmla="*/ 1564526 w 2966727"/>
              <a:gd name="connsiteY68" fmla="*/ 297782 h 1581477"/>
              <a:gd name="connsiteX69" fmla="*/ 1550545 w 2966727"/>
              <a:gd name="connsiteY69" fmla="*/ 256691 h 1581477"/>
              <a:gd name="connsiteX70" fmla="*/ 1525194 w 2966727"/>
              <a:gd name="connsiteY70" fmla="*/ 233594 h 1581477"/>
              <a:gd name="connsiteX71" fmla="*/ 1520065 w 2966727"/>
              <a:gd name="connsiteY71" fmla="*/ 164289 h 1581477"/>
              <a:gd name="connsiteX72" fmla="*/ 1539240 w 2966727"/>
              <a:gd name="connsiteY72" fmla="*/ 137538 h 1581477"/>
              <a:gd name="connsiteX73" fmla="*/ 1508760 w 2966727"/>
              <a:gd name="connsiteY73" fmla="*/ 84198 h 1581477"/>
              <a:gd name="connsiteX74" fmla="*/ 1516380 w 2966727"/>
              <a:gd name="connsiteY74" fmla="*/ 61338 h 1581477"/>
              <a:gd name="connsiteX75" fmla="*/ 1539240 w 2966727"/>
              <a:gd name="connsiteY75" fmla="*/ 68958 h 1581477"/>
              <a:gd name="connsiteX76" fmla="*/ 1494005 w 2966727"/>
              <a:gd name="connsiteY76" fmla="*/ 52916 h 1581477"/>
              <a:gd name="connsiteX77" fmla="*/ 1521537 w 2966727"/>
              <a:gd name="connsiteY77" fmla="*/ 14495 h 1581477"/>
              <a:gd name="connsiteX78" fmla="*/ 1585205 w 2966727"/>
              <a:gd name="connsiteY78" fmla="*/ 43171 h 1581477"/>
              <a:gd name="connsiteX79" fmla="*/ 1691640 w 2966727"/>
              <a:gd name="connsiteY79" fmla="*/ 378 h 1581477"/>
              <a:gd name="connsiteX80" fmla="*/ 1699260 w 2966727"/>
              <a:gd name="connsiteY80" fmla="*/ 23238 h 1581477"/>
              <a:gd name="connsiteX81" fmla="*/ 1722120 w 2966727"/>
              <a:gd name="connsiteY81" fmla="*/ 46098 h 1581477"/>
              <a:gd name="connsiteX82" fmla="*/ 1737360 w 2966727"/>
              <a:gd name="connsiteY82" fmla="*/ 68958 h 1581477"/>
              <a:gd name="connsiteX83" fmla="*/ 1760220 w 2966727"/>
              <a:gd name="connsiteY83" fmla="*/ 76578 h 1581477"/>
              <a:gd name="connsiteX84" fmla="*/ 1813560 w 2966727"/>
              <a:gd name="connsiteY84" fmla="*/ 99438 h 1581477"/>
              <a:gd name="connsiteX85" fmla="*/ 1836420 w 2966727"/>
              <a:gd name="connsiteY85" fmla="*/ 114678 h 1581477"/>
              <a:gd name="connsiteX86" fmla="*/ 1859280 w 2966727"/>
              <a:gd name="connsiteY86" fmla="*/ 122298 h 1581477"/>
              <a:gd name="connsiteX87" fmla="*/ 2164080 w 2966727"/>
              <a:gd name="connsiteY87" fmla="*/ 145158 h 1581477"/>
              <a:gd name="connsiteX88" fmla="*/ 2209800 w 2966727"/>
              <a:gd name="connsiteY88" fmla="*/ 183258 h 1581477"/>
              <a:gd name="connsiteX89" fmla="*/ 2232660 w 2966727"/>
              <a:gd name="connsiteY89" fmla="*/ 190878 h 1581477"/>
              <a:gd name="connsiteX90" fmla="*/ 2255520 w 2966727"/>
              <a:gd name="connsiteY90" fmla="*/ 213738 h 1581477"/>
              <a:gd name="connsiteX91" fmla="*/ 2263140 w 2966727"/>
              <a:gd name="connsiteY91" fmla="*/ 244218 h 1581477"/>
              <a:gd name="connsiteX92" fmla="*/ 2305421 w 2966727"/>
              <a:gd name="connsiteY92" fmla="*/ 270486 h 1581477"/>
              <a:gd name="connsiteX93" fmla="*/ 2347702 w 2966727"/>
              <a:gd name="connsiteY93" fmla="*/ 304697 h 1581477"/>
              <a:gd name="connsiteX94" fmla="*/ 2385579 w 2966727"/>
              <a:gd name="connsiteY94" fmla="*/ 332795 h 1581477"/>
              <a:gd name="connsiteX95" fmla="*/ 2416778 w 2966727"/>
              <a:gd name="connsiteY95" fmla="*/ 376024 h 1581477"/>
              <a:gd name="connsiteX96" fmla="*/ 2430541 w 2966727"/>
              <a:gd name="connsiteY96" fmla="*/ 450279 h 1581477"/>
              <a:gd name="connsiteX97" fmla="*/ 2455362 w 2966727"/>
              <a:gd name="connsiteY97" fmla="*/ 493572 h 1581477"/>
              <a:gd name="connsiteX98" fmla="*/ 2468880 w 2966727"/>
              <a:gd name="connsiteY98" fmla="*/ 510918 h 1581477"/>
              <a:gd name="connsiteX99" fmla="*/ 2491740 w 2966727"/>
              <a:gd name="connsiteY99" fmla="*/ 518538 h 1581477"/>
              <a:gd name="connsiteX100" fmla="*/ 2522220 w 2966727"/>
              <a:gd name="connsiteY100" fmla="*/ 564258 h 1581477"/>
              <a:gd name="connsiteX101" fmla="*/ 2514600 w 2966727"/>
              <a:gd name="connsiteY101" fmla="*/ 587118 h 1581477"/>
              <a:gd name="connsiteX102" fmla="*/ 2521730 w 2966727"/>
              <a:gd name="connsiteY102" fmla="*/ 632678 h 1581477"/>
              <a:gd name="connsiteX103" fmla="*/ 2577778 w 2966727"/>
              <a:gd name="connsiteY103" fmla="*/ 715355 h 1581477"/>
              <a:gd name="connsiteX104" fmla="*/ 2609981 w 2966727"/>
              <a:gd name="connsiteY104" fmla="*/ 804047 h 1581477"/>
              <a:gd name="connsiteX105" fmla="*/ 2703885 w 2966727"/>
              <a:gd name="connsiteY105" fmla="*/ 935192 h 1581477"/>
              <a:gd name="connsiteX106" fmla="*/ 2645868 w 2966727"/>
              <a:gd name="connsiteY106" fmla="*/ 922559 h 1581477"/>
              <a:gd name="connsiteX107" fmla="*/ 2707072 w 2966727"/>
              <a:gd name="connsiteY107" fmla="*/ 972990 h 1581477"/>
              <a:gd name="connsiteX108" fmla="*/ 2648320 w 2966727"/>
              <a:gd name="connsiteY108" fmla="*/ 1061986 h 1581477"/>
              <a:gd name="connsiteX109" fmla="*/ 2632591 w 2966727"/>
              <a:gd name="connsiteY109" fmla="*/ 1113059 h 1581477"/>
              <a:gd name="connsiteX110" fmla="*/ 2668974 w 2966727"/>
              <a:gd name="connsiteY110" fmla="*/ 1240794 h 1581477"/>
              <a:gd name="connsiteX111" fmla="*/ 2783814 w 2966727"/>
              <a:gd name="connsiteY111" fmla="*/ 1353983 h 1581477"/>
              <a:gd name="connsiteX112" fmla="*/ 2961259 w 2966727"/>
              <a:gd name="connsiteY112" fmla="*/ 1581371 h 1581477"/>
              <a:gd name="connsiteX113" fmla="*/ 2558597 w 2966727"/>
              <a:gd name="connsiteY113" fmla="*/ 1323671 h 1581477"/>
              <a:gd name="connsiteX114" fmla="*/ 1360024 w 2966727"/>
              <a:gd name="connsiteY114" fmla="*/ 1426892 h 1581477"/>
              <a:gd name="connsiteX0" fmla="*/ 20688 w 3159795"/>
              <a:gd name="connsiteY0" fmla="*/ 1455798 h 1594380"/>
              <a:gd name="connsiteX1" fmla="*/ 51168 w 3159795"/>
              <a:gd name="connsiteY1" fmla="*/ 1356738 h 1594380"/>
              <a:gd name="connsiteX2" fmla="*/ 58788 w 3159795"/>
              <a:gd name="connsiteY2" fmla="*/ 1333878 h 1594380"/>
              <a:gd name="connsiteX3" fmla="*/ 74028 w 3159795"/>
              <a:gd name="connsiteY3" fmla="*/ 1311018 h 1594380"/>
              <a:gd name="connsiteX4" fmla="*/ 119748 w 3159795"/>
              <a:gd name="connsiteY4" fmla="*/ 1280538 h 1594380"/>
              <a:gd name="connsiteX5" fmla="*/ 173088 w 3159795"/>
              <a:gd name="connsiteY5" fmla="*/ 1272918 h 1594380"/>
              <a:gd name="connsiteX6" fmla="*/ 195948 w 3159795"/>
              <a:gd name="connsiteY6" fmla="*/ 1265298 h 1594380"/>
              <a:gd name="connsiteX7" fmla="*/ 241668 w 3159795"/>
              <a:gd name="connsiteY7" fmla="*/ 1227198 h 1594380"/>
              <a:gd name="connsiteX8" fmla="*/ 256908 w 3159795"/>
              <a:gd name="connsiteY8" fmla="*/ 1204338 h 1594380"/>
              <a:gd name="connsiteX9" fmla="*/ 279768 w 3159795"/>
              <a:gd name="connsiteY9" fmla="*/ 1181478 h 1594380"/>
              <a:gd name="connsiteX10" fmla="*/ 295008 w 3159795"/>
              <a:gd name="connsiteY10" fmla="*/ 1158618 h 1594380"/>
              <a:gd name="connsiteX11" fmla="*/ 340728 w 3159795"/>
              <a:gd name="connsiteY11" fmla="*/ 1135758 h 1594380"/>
              <a:gd name="connsiteX12" fmla="*/ 394068 w 3159795"/>
              <a:gd name="connsiteY12" fmla="*/ 1097658 h 1594380"/>
              <a:gd name="connsiteX13" fmla="*/ 401688 w 3159795"/>
              <a:gd name="connsiteY13" fmla="*/ 1074798 h 1594380"/>
              <a:gd name="connsiteX14" fmla="*/ 439788 w 3159795"/>
              <a:gd name="connsiteY14" fmla="*/ 1029078 h 1594380"/>
              <a:gd name="connsiteX15" fmla="*/ 455028 w 3159795"/>
              <a:gd name="connsiteY15" fmla="*/ 914778 h 1594380"/>
              <a:gd name="connsiteX16" fmla="*/ 462648 w 3159795"/>
              <a:gd name="connsiteY16" fmla="*/ 891918 h 1594380"/>
              <a:gd name="connsiteX17" fmla="*/ 500748 w 3159795"/>
              <a:gd name="connsiteY17" fmla="*/ 876678 h 1594380"/>
              <a:gd name="connsiteX18" fmla="*/ 554088 w 3159795"/>
              <a:gd name="connsiteY18" fmla="*/ 884298 h 1594380"/>
              <a:gd name="connsiteX19" fmla="*/ 569328 w 3159795"/>
              <a:gd name="connsiteY19" fmla="*/ 907158 h 1594380"/>
              <a:gd name="connsiteX20" fmla="*/ 571541 w 3159795"/>
              <a:gd name="connsiteY20" fmla="*/ 970885 h 1594380"/>
              <a:gd name="connsiteX21" fmla="*/ 604479 w 3159795"/>
              <a:gd name="connsiteY21" fmla="*/ 952416 h 1594380"/>
              <a:gd name="connsiteX22" fmla="*/ 631024 w 3159795"/>
              <a:gd name="connsiteY22" fmla="*/ 944135 h 1594380"/>
              <a:gd name="connsiteX23" fmla="*/ 645528 w 3159795"/>
              <a:gd name="connsiteY23" fmla="*/ 869058 h 1594380"/>
              <a:gd name="connsiteX24" fmla="*/ 638791 w 3159795"/>
              <a:gd name="connsiteY24" fmla="*/ 830747 h 1594380"/>
              <a:gd name="connsiteX25" fmla="*/ 703785 w 3159795"/>
              <a:gd name="connsiteY25" fmla="*/ 754777 h 1594380"/>
              <a:gd name="connsiteX26" fmla="*/ 698868 w 3159795"/>
              <a:gd name="connsiteY26" fmla="*/ 869058 h 1594380"/>
              <a:gd name="connsiteX27" fmla="*/ 727287 w 3159795"/>
              <a:gd name="connsiteY27" fmla="*/ 885211 h 1594380"/>
              <a:gd name="connsiteX28" fmla="*/ 759828 w 3159795"/>
              <a:gd name="connsiteY28" fmla="*/ 884298 h 1594380"/>
              <a:gd name="connsiteX29" fmla="*/ 782688 w 3159795"/>
              <a:gd name="connsiteY29" fmla="*/ 815718 h 1594380"/>
              <a:gd name="connsiteX30" fmla="*/ 805548 w 3159795"/>
              <a:gd name="connsiteY30" fmla="*/ 800478 h 1594380"/>
              <a:gd name="connsiteX31" fmla="*/ 783826 w 3159795"/>
              <a:gd name="connsiteY31" fmla="*/ 591498 h 1594380"/>
              <a:gd name="connsiteX32" fmla="*/ 805548 w 3159795"/>
              <a:gd name="connsiteY32" fmla="*/ 541398 h 1594380"/>
              <a:gd name="connsiteX33" fmla="*/ 828408 w 3159795"/>
              <a:gd name="connsiteY33" fmla="*/ 533778 h 1594380"/>
              <a:gd name="connsiteX34" fmla="*/ 866508 w 3159795"/>
              <a:gd name="connsiteY34" fmla="*/ 541398 h 1594380"/>
              <a:gd name="connsiteX35" fmla="*/ 858888 w 3159795"/>
              <a:gd name="connsiteY35" fmla="*/ 587118 h 1594380"/>
              <a:gd name="connsiteX36" fmla="*/ 860855 w 3159795"/>
              <a:gd name="connsiteY36" fmla="*/ 636568 h 1594380"/>
              <a:gd name="connsiteX37" fmla="*/ 858152 w 3159795"/>
              <a:gd name="connsiteY37" fmla="*/ 688284 h 1594380"/>
              <a:gd name="connsiteX38" fmla="*/ 850532 w 3159795"/>
              <a:gd name="connsiteY38" fmla="*/ 754116 h 1594380"/>
              <a:gd name="connsiteX39" fmla="*/ 830621 w 3159795"/>
              <a:gd name="connsiteY39" fmla="*/ 811988 h 1594380"/>
              <a:gd name="connsiteX40" fmla="*/ 843157 w 3159795"/>
              <a:gd name="connsiteY40" fmla="*/ 920954 h 1594380"/>
              <a:gd name="connsiteX41" fmla="*/ 881742 w 3159795"/>
              <a:gd name="connsiteY41" fmla="*/ 912672 h 1594380"/>
              <a:gd name="connsiteX42" fmla="*/ 889368 w 3159795"/>
              <a:gd name="connsiteY42" fmla="*/ 891918 h 1594380"/>
              <a:gd name="connsiteX43" fmla="*/ 881748 w 3159795"/>
              <a:gd name="connsiteY43" fmla="*/ 869058 h 1594380"/>
              <a:gd name="connsiteX44" fmla="*/ 928940 w 3159795"/>
              <a:gd name="connsiteY44" fmla="*/ 803405 h 1594380"/>
              <a:gd name="connsiteX45" fmla="*/ 1001701 w 3159795"/>
              <a:gd name="connsiteY45" fmla="*/ 839881 h 1594380"/>
              <a:gd name="connsiteX46" fmla="*/ 1048401 w 3159795"/>
              <a:gd name="connsiteY46" fmla="*/ 831298 h 1594380"/>
              <a:gd name="connsiteX47" fmla="*/ 1080849 w 3159795"/>
              <a:gd name="connsiteY47" fmla="*/ 805992 h 1594380"/>
              <a:gd name="connsiteX48" fmla="*/ 1095108 w 3159795"/>
              <a:gd name="connsiteY48" fmla="*/ 792858 h 1594380"/>
              <a:gd name="connsiteX49" fmla="*/ 1087488 w 3159795"/>
              <a:gd name="connsiteY49" fmla="*/ 731898 h 1594380"/>
              <a:gd name="connsiteX50" fmla="*/ 1060202 w 3159795"/>
              <a:gd name="connsiteY50" fmla="*/ 681966 h 1594380"/>
              <a:gd name="connsiteX51" fmla="*/ 1088648 w 3159795"/>
              <a:gd name="connsiteY51" fmla="*/ 511747 h 1594380"/>
              <a:gd name="connsiteX52" fmla="*/ 1110348 w 3159795"/>
              <a:gd name="connsiteY52" fmla="*/ 465557 h 1594380"/>
              <a:gd name="connsiteX53" fmla="*/ 1111083 w 3159795"/>
              <a:gd name="connsiteY53" fmla="*/ 630572 h 1594380"/>
              <a:gd name="connsiteX54" fmla="*/ 1148448 w 3159795"/>
              <a:gd name="connsiteY54" fmla="*/ 670938 h 1594380"/>
              <a:gd name="connsiteX55" fmla="*/ 1156068 w 3159795"/>
              <a:gd name="connsiteY55" fmla="*/ 685697 h 1594380"/>
              <a:gd name="connsiteX56" fmla="*/ 1191219 w 3159795"/>
              <a:gd name="connsiteY56" fmla="*/ 698992 h 1594380"/>
              <a:gd name="connsiteX57" fmla="*/ 1251689 w 3159795"/>
              <a:gd name="connsiteY57" fmla="*/ 692835 h 1594380"/>
              <a:gd name="connsiteX58" fmla="*/ 1186548 w 3159795"/>
              <a:gd name="connsiteY58" fmla="*/ 823338 h 1594380"/>
              <a:gd name="connsiteX59" fmla="*/ 1201728 w 3159795"/>
              <a:gd name="connsiteY59" fmla="*/ 824912 h 1594380"/>
              <a:gd name="connsiteX60" fmla="*/ 1229319 w 3159795"/>
              <a:gd name="connsiteY60" fmla="*/ 822215 h 1594380"/>
              <a:gd name="connsiteX61" fmla="*/ 1332064 w 3159795"/>
              <a:gd name="connsiteY61" fmla="*/ 846538 h 1594380"/>
              <a:gd name="connsiteX62" fmla="*/ 1377048 w 3159795"/>
              <a:gd name="connsiteY62" fmla="*/ 823338 h 1594380"/>
              <a:gd name="connsiteX63" fmla="*/ 1427929 w 3159795"/>
              <a:gd name="connsiteY63" fmla="*/ 719746 h 1594380"/>
              <a:gd name="connsiteX64" fmla="*/ 1468733 w 3159795"/>
              <a:gd name="connsiteY64" fmla="*/ 667709 h 1594380"/>
              <a:gd name="connsiteX65" fmla="*/ 1531907 w 3159795"/>
              <a:gd name="connsiteY65" fmla="*/ 664300 h 1594380"/>
              <a:gd name="connsiteX66" fmla="*/ 1593356 w 3159795"/>
              <a:gd name="connsiteY66" fmla="*/ 601877 h 1594380"/>
              <a:gd name="connsiteX67" fmla="*/ 1617171 w 3159795"/>
              <a:gd name="connsiteY67" fmla="*/ 365861 h 1594380"/>
              <a:gd name="connsiteX68" fmla="*/ 1585214 w 3159795"/>
              <a:gd name="connsiteY68" fmla="*/ 297782 h 1594380"/>
              <a:gd name="connsiteX69" fmla="*/ 1571233 w 3159795"/>
              <a:gd name="connsiteY69" fmla="*/ 256691 h 1594380"/>
              <a:gd name="connsiteX70" fmla="*/ 1545882 w 3159795"/>
              <a:gd name="connsiteY70" fmla="*/ 233594 h 1594380"/>
              <a:gd name="connsiteX71" fmla="*/ 1540753 w 3159795"/>
              <a:gd name="connsiteY71" fmla="*/ 164289 h 1594380"/>
              <a:gd name="connsiteX72" fmla="*/ 1559928 w 3159795"/>
              <a:gd name="connsiteY72" fmla="*/ 137538 h 1594380"/>
              <a:gd name="connsiteX73" fmla="*/ 1529448 w 3159795"/>
              <a:gd name="connsiteY73" fmla="*/ 84198 h 1594380"/>
              <a:gd name="connsiteX74" fmla="*/ 1537068 w 3159795"/>
              <a:gd name="connsiteY74" fmla="*/ 61338 h 1594380"/>
              <a:gd name="connsiteX75" fmla="*/ 1559928 w 3159795"/>
              <a:gd name="connsiteY75" fmla="*/ 68958 h 1594380"/>
              <a:gd name="connsiteX76" fmla="*/ 1514693 w 3159795"/>
              <a:gd name="connsiteY76" fmla="*/ 52916 h 1594380"/>
              <a:gd name="connsiteX77" fmla="*/ 1542225 w 3159795"/>
              <a:gd name="connsiteY77" fmla="*/ 14495 h 1594380"/>
              <a:gd name="connsiteX78" fmla="*/ 1605893 w 3159795"/>
              <a:gd name="connsiteY78" fmla="*/ 43171 h 1594380"/>
              <a:gd name="connsiteX79" fmla="*/ 1712328 w 3159795"/>
              <a:gd name="connsiteY79" fmla="*/ 378 h 1594380"/>
              <a:gd name="connsiteX80" fmla="*/ 1719948 w 3159795"/>
              <a:gd name="connsiteY80" fmla="*/ 23238 h 1594380"/>
              <a:gd name="connsiteX81" fmla="*/ 1742808 w 3159795"/>
              <a:gd name="connsiteY81" fmla="*/ 46098 h 1594380"/>
              <a:gd name="connsiteX82" fmla="*/ 1758048 w 3159795"/>
              <a:gd name="connsiteY82" fmla="*/ 68958 h 1594380"/>
              <a:gd name="connsiteX83" fmla="*/ 1780908 w 3159795"/>
              <a:gd name="connsiteY83" fmla="*/ 76578 h 1594380"/>
              <a:gd name="connsiteX84" fmla="*/ 1834248 w 3159795"/>
              <a:gd name="connsiteY84" fmla="*/ 99438 h 1594380"/>
              <a:gd name="connsiteX85" fmla="*/ 1857108 w 3159795"/>
              <a:gd name="connsiteY85" fmla="*/ 114678 h 1594380"/>
              <a:gd name="connsiteX86" fmla="*/ 1879968 w 3159795"/>
              <a:gd name="connsiteY86" fmla="*/ 122298 h 1594380"/>
              <a:gd name="connsiteX87" fmla="*/ 2184768 w 3159795"/>
              <a:gd name="connsiteY87" fmla="*/ 145158 h 1594380"/>
              <a:gd name="connsiteX88" fmla="*/ 2230488 w 3159795"/>
              <a:gd name="connsiteY88" fmla="*/ 183258 h 1594380"/>
              <a:gd name="connsiteX89" fmla="*/ 2253348 w 3159795"/>
              <a:gd name="connsiteY89" fmla="*/ 190878 h 1594380"/>
              <a:gd name="connsiteX90" fmla="*/ 2276208 w 3159795"/>
              <a:gd name="connsiteY90" fmla="*/ 213738 h 1594380"/>
              <a:gd name="connsiteX91" fmla="*/ 2283828 w 3159795"/>
              <a:gd name="connsiteY91" fmla="*/ 244218 h 1594380"/>
              <a:gd name="connsiteX92" fmla="*/ 2326109 w 3159795"/>
              <a:gd name="connsiteY92" fmla="*/ 270486 h 1594380"/>
              <a:gd name="connsiteX93" fmla="*/ 2368390 w 3159795"/>
              <a:gd name="connsiteY93" fmla="*/ 304697 h 1594380"/>
              <a:gd name="connsiteX94" fmla="*/ 2406267 w 3159795"/>
              <a:gd name="connsiteY94" fmla="*/ 332795 h 1594380"/>
              <a:gd name="connsiteX95" fmla="*/ 2437466 w 3159795"/>
              <a:gd name="connsiteY95" fmla="*/ 376024 h 1594380"/>
              <a:gd name="connsiteX96" fmla="*/ 2451229 w 3159795"/>
              <a:gd name="connsiteY96" fmla="*/ 450279 h 1594380"/>
              <a:gd name="connsiteX97" fmla="*/ 2476050 w 3159795"/>
              <a:gd name="connsiteY97" fmla="*/ 493572 h 1594380"/>
              <a:gd name="connsiteX98" fmla="*/ 2489568 w 3159795"/>
              <a:gd name="connsiteY98" fmla="*/ 510918 h 1594380"/>
              <a:gd name="connsiteX99" fmla="*/ 2512428 w 3159795"/>
              <a:gd name="connsiteY99" fmla="*/ 518538 h 1594380"/>
              <a:gd name="connsiteX100" fmla="*/ 2542908 w 3159795"/>
              <a:gd name="connsiteY100" fmla="*/ 564258 h 1594380"/>
              <a:gd name="connsiteX101" fmla="*/ 2535288 w 3159795"/>
              <a:gd name="connsiteY101" fmla="*/ 587118 h 1594380"/>
              <a:gd name="connsiteX102" fmla="*/ 2542418 w 3159795"/>
              <a:gd name="connsiteY102" fmla="*/ 632678 h 1594380"/>
              <a:gd name="connsiteX103" fmla="*/ 2598466 w 3159795"/>
              <a:gd name="connsiteY103" fmla="*/ 715355 h 1594380"/>
              <a:gd name="connsiteX104" fmla="*/ 2630669 w 3159795"/>
              <a:gd name="connsiteY104" fmla="*/ 804047 h 1594380"/>
              <a:gd name="connsiteX105" fmla="*/ 2724573 w 3159795"/>
              <a:gd name="connsiteY105" fmla="*/ 935192 h 1594380"/>
              <a:gd name="connsiteX106" fmla="*/ 2666556 w 3159795"/>
              <a:gd name="connsiteY106" fmla="*/ 922559 h 1594380"/>
              <a:gd name="connsiteX107" fmla="*/ 2727760 w 3159795"/>
              <a:gd name="connsiteY107" fmla="*/ 972990 h 1594380"/>
              <a:gd name="connsiteX108" fmla="*/ 2669008 w 3159795"/>
              <a:gd name="connsiteY108" fmla="*/ 1061986 h 1594380"/>
              <a:gd name="connsiteX109" fmla="*/ 2653279 w 3159795"/>
              <a:gd name="connsiteY109" fmla="*/ 1113059 h 1594380"/>
              <a:gd name="connsiteX110" fmla="*/ 2689662 w 3159795"/>
              <a:gd name="connsiteY110" fmla="*/ 1240794 h 1594380"/>
              <a:gd name="connsiteX111" fmla="*/ 2804502 w 3159795"/>
              <a:gd name="connsiteY111" fmla="*/ 1353983 h 1594380"/>
              <a:gd name="connsiteX112" fmla="*/ 2981947 w 3159795"/>
              <a:gd name="connsiteY112" fmla="*/ 1581371 h 1594380"/>
              <a:gd name="connsiteX113" fmla="*/ 0 w 3159795"/>
              <a:gd name="connsiteY113" fmla="*/ 1551606 h 1594380"/>
              <a:gd name="connsiteX114" fmla="*/ 1380712 w 3159795"/>
              <a:gd name="connsiteY114" fmla="*/ 1426892 h 1594380"/>
              <a:gd name="connsiteX0" fmla="*/ 20688 w 3159795"/>
              <a:gd name="connsiteY0" fmla="*/ 1455798 h 1594380"/>
              <a:gd name="connsiteX1" fmla="*/ 51168 w 3159795"/>
              <a:gd name="connsiteY1" fmla="*/ 1356738 h 1594380"/>
              <a:gd name="connsiteX2" fmla="*/ 58788 w 3159795"/>
              <a:gd name="connsiteY2" fmla="*/ 1333878 h 1594380"/>
              <a:gd name="connsiteX3" fmla="*/ 74028 w 3159795"/>
              <a:gd name="connsiteY3" fmla="*/ 1311018 h 1594380"/>
              <a:gd name="connsiteX4" fmla="*/ 119748 w 3159795"/>
              <a:gd name="connsiteY4" fmla="*/ 1280538 h 1594380"/>
              <a:gd name="connsiteX5" fmla="*/ 173088 w 3159795"/>
              <a:gd name="connsiteY5" fmla="*/ 1272918 h 1594380"/>
              <a:gd name="connsiteX6" fmla="*/ 195948 w 3159795"/>
              <a:gd name="connsiteY6" fmla="*/ 1265298 h 1594380"/>
              <a:gd name="connsiteX7" fmla="*/ 241668 w 3159795"/>
              <a:gd name="connsiteY7" fmla="*/ 1227198 h 1594380"/>
              <a:gd name="connsiteX8" fmla="*/ 256908 w 3159795"/>
              <a:gd name="connsiteY8" fmla="*/ 1204338 h 1594380"/>
              <a:gd name="connsiteX9" fmla="*/ 279768 w 3159795"/>
              <a:gd name="connsiteY9" fmla="*/ 1181478 h 1594380"/>
              <a:gd name="connsiteX10" fmla="*/ 295008 w 3159795"/>
              <a:gd name="connsiteY10" fmla="*/ 1158618 h 1594380"/>
              <a:gd name="connsiteX11" fmla="*/ 340728 w 3159795"/>
              <a:gd name="connsiteY11" fmla="*/ 1135758 h 1594380"/>
              <a:gd name="connsiteX12" fmla="*/ 394068 w 3159795"/>
              <a:gd name="connsiteY12" fmla="*/ 1097658 h 1594380"/>
              <a:gd name="connsiteX13" fmla="*/ 401688 w 3159795"/>
              <a:gd name="connsiteY13" fmla="*/ 1074798 h 1594380"/>
              <a:gd name="connsiteX14" fmla="*/ 439788 w 3159795"/>
              <a:gd name="connsiteY14" fmla="*/ 1029078 h 1594380"/>
              <a:gd name="connsiteX15" fmla="*/ 455028 w 3159795"/>
              <a:gd name="connsiteY15" fmla="*/ 914778 h 1594380"/>
              <a:gd name="connsiteX16" fmla="*/ 462648 w 3159795"/>
              <a:gd name="connsiteY16" fmla="*/ 891918 h 1594380"/>
              <a:gd name="connsiteX17" fmla="*/ 500748 w 3159795"/>
              <a:gd name="connsiteY17" fmla="*/ 876678 h 1594380"/>
              <a:gd name="connsiteX18" fmla="*/ 554088 w 3159795"/>
              <a:gd name="connsiteY18" fmla="*/ 884298 h 1594380"/>
              <a:gd name="connsiteX19" fmla="*/ 569328 w 3159795"/>
              <a:gd name="connsiteY19" fmla="*/ 907158 h 1594380"/>
              <a:gd name="connsiteX20" fmla="*/ 571541 w 3159795"/>
              <a:gd name="connsiteY20" fmla="*/ 970885 h 1594380"/>
              <a:gd name="connsiteX21" fmla="*/ 604479 w 3159795"/>
              <a:gd name="connsiteY21" fmla="*/ 952416 h 1594380"/>
              <a:gd name="connsiteX22" fmla="*/ 631024 w 3159795"/>
              <a:gd name="connsiteY22" fmla="*/ 944135 h 1594380"/>
              <a:gd name="connsiteX23" fmla="*/ 645528 w 3159795"/>
              <a:gd name="connsiteY23" fmla="*/ 869058 h 1594380"/>
              <a:gd name="connsiteX24" fmla="*/ 638791 w 3159795"/>
              <a:gd name="connsiteY24" fmla="*/ 830747 h 1594380"/>
              <a:gd name="connsiteX25" fmla="*/ 703785 w 3159795"/>
              <a:gd name="connsiteY25" fmla="*/ 754777 h 1594380"/>
              <a:gd name="connsiteX26" fmla="*/ 698868 w 3159795"/>
              <a:gd name="connsiteY26" fmla="*/ 869058 h 1594380"/>
              <a:gd name="connsiteX27" fmla="*/ 727287 w 3159795"/>
              <a:gd name="connsiteY27" fmla="*/ 885211 h 1594380"/>
              <a:gd name="connsiteX28" fmla="*/ 759828 w 3159795"/>
              <a:gd name="connsiteY28" fmla="*/ 884298 h 1594380"/>
              <a:gd name="connsiteX29" fmla="*/ 782688 w 3159795"/>
              <a:gd name="connsiteY29" fmla="*/ 815718 h 1594380"/>
              <a:gd name="connsiteX30" fmla="*/ 805548 w 3159795"/>
              <a:gd name="connsiteY30" fmla="*/ 800478 h 1594380"/>
              <a:gd name="connsiteX31" fmla="*/ 783826 w 3159795"/>
              <a:gd name="connsiteY31" fmla="*/ 591498 h 1594380"/>
              <a:gd name="connsiteX32" fmla="*/ 805548 w 3159795"/>
              <a:gd name="connsiteY32" fmla="*/ 541398 h 1594380"/>
              <a:gd name="connsiteX33" fmla="*/ 828408 w 3159795"/>
              <a:gd name="connsiteY33" fmla="*/ 533778 h 1594380"/>
              <a:gd name="connsiteX34" fmla="*/ 866508 w 3159795"/>
              <a:gd name="connsiteY34" fmla="*/ 541398 h 1594380"/>
              <a:gd name="connsiteX35" fmla="*/ 858888 w 3159795"/>
              <a:gd name="connsiteY35" fmla="*/ 587118 h 1594380"/>
              <a:gd name="connsiteX36" fmla="*/ 860855 w 3159795"/>
              <a:gd name="connsiteY36" fmla="*/ 636568 h 1594380"/>
              <a:gd name="connsiteX37" fmla="*/ 858152 w 3159795"/>
              <a:gd name="connsiteY37" fmla="*/ 688284 h 1594380"/>
              <a:gd name="connsiteX38" fmla="*/ 850532 w 3159795"/>
              <a:gd name="connsiteY38" fmla="*/ 754116 h 1594380"/>
              <a:gd name="connsiteX39" fmla="*/ 830621 w 3159795"/>
              <a:gd name="connsiteY39" fmla="*/ 811988 h 1594380"/>
              <a:gd name="connsiteX40" fmla="*/ 843157 w 3159795"/>
              <a:gd name="connsiteY40" fmla="*/ 920954 h 1594380"/>
              <a:gd name="connsiteX41" fmla="*/ 881742 w 3159795"/>
              <a:gd name="connsiteY41" fmla="*/ 912672 h 1594380"/>
              <a:gd name="connsiteX42" fmla="*/ 889368 w 3159795"/>
              <a:gd name="connsiteY42" fmla="*/ 891918 h 1594380"/>
              <a:gd name="connsiteX43" fmla="*/ 881748 w 3159795"/>
              <a:gd name="connsiteY43" fmla="*/ 869058 h 1594380"/>
              <a:gd name="connsiteX44" fmla="*/ 928940 w 3159795"/>
              <a:gd name="connsiteY44" fmla="*/ 803405 h 1594380"/>
              <a:gd name="connsiteX45" fmla="*/ 1001701 w 3159795"/>
              <a:gd name="connsiteY45" fmla="*/ 839881 h 1594380"/>
              <a:gd name="connsiteX46" fmla="*/ 1048401 w 3159795"/>
              <a:gd name="connsiteY46" fmla="*/ 831298 h 1594380"/>
              <a:gd name="connsiteX47" fmla="*/ 1080849 w 3159795"/>
              <a:gd name="connsiteY47" fmla="*/ 805992 h 1594380"/>
              <a:gd name="connsiteX48" fmla="*/ 1095108 w 3159795"/>
              <a:gd name="connsiteY48" fmla="*/ 792858 h 1594380"/>
              <a:gd name="connsiteX49" fmla="*/ 1087488 w 3159795"/>
              <a:gd name="connsiteY49" fmla="*/ 731898 h 1594380"/>
              <a:gd name="connsiteX50" fmla="*/ 1060202 w 3159795"/>
              <a:gd name="connsiteY50" fmla="*/ 681966 h 1594380"/>
              <a:gd name="connsiteX51" fmla="*/ 1088648 w 3159795"/>
              <a:gd name="connsiteY51" fmla="*/ 511747 h 1594380"/>
              <a:gd name="connsiteX52" fmla="*/ 1110348 w 3159795"/>
              <a:gd name="connsiteY52" fmla="*/ 465557 h 1594380"/>
              <a:gd name="connsiteX53" fmla="*/ 1111083 w 3159795"/>
              <a:gd name="connsiteY53" fmla="*/ 630572 h 1594380"/>
              <a:gd name="connsiteX54" fmla="*/ 1148448 w 3159795"/>
              <a:gd name="connsiteY54" fmla="*/ 670938 h 1594380"/>
              <a:gd name="connsiteX55" fmla="*/ 1156068 w 3159795"/>
              <a:gd name="connsiteY55" fmla="*/ 685697 h 1594380"/>
              <a:gd name="connsiteX56" fmla="*/ 1191219 w 3159795"/>
              <a:gd name="connsiteY56" fmla="*/ 698992 h 1594380"/>
              <a:gd name="connsiteX57" fmla="*/ 1251689 w 3159795"/>
              <a:gd name="connsiteY57" fmla="*/ 692835 h 1594380"/>
              <a:gd name="connsiteX58" fmla="*/ 1186548 w 3159795"/>
              <a:gd name="connsiteY58" fmla="*/ 823338 h 1594380"/>
              <a:gd name="connsiteX59" fmla="*/ 1201728 w 3159795"/>
              <a:gd name="connsiteY59" fmla="*/ 824912 h 1594380"/>
              <a:gd name="connsiteX60" fmla="*/ 1229319 w 3159795"/>
              <a:gd name="connsiteY60" fmla="*/ 822215 h 1594380"/>
              <a:gd name="connsiteX61" fmla="*/ 1332064 w 3159795"/>
              <a:gd name="connsiteY61" fmla="*/ 846538 h 1594380"/>
              <a:gd name="connsiteX62" fmla="*/ 1377048 w 3159795"/>
              <a:gd name="connsiteY62" fmla="*/ 823338 h 1594380"/>
              <a:gd name="connsiteX63" fmla="*/ 1427929 w 3159795"/>
              <a:gd name="connsiteY63" fmla="*/ 719746 h 1594380"/>
              <a:gd name="connsiteX64" fmla="*/ 1468733 w 3159795"/>
              <a:gd name="connsiteY64" fmla="*/ 667709 h 1594380"/>
              <a:gd name="connsiteX65" fmla="*/ 1531907 w 3159795"/>
              <a:gd name="connsiteY65" fmla="*/ 664300 h 1594380"/>
              <a:gd name="connsiteX66" fmla="*/ 1593356 w 3159795"/>
              <a:gd name="connsiteY66" fmla="*/ 601877 h 1594380"/>
              <a:gd name="connsiteX67" fmla="*/ 1617171 w 3159795"/>
              <a:gd name="connsiteY67" fmla="*/ 365861 h 1594380"/>
              <a:gd name="connsiteX68" fmla="*/ 1585214 w 3159795"/>
              <a:gd name="connsiteY68" fmla="*/ 297782 h 1594380"/>
              <a:gd name="connsiteX69" fmla="*/ 1571233 w 3159795"/>
              <a:gd name="connsiteY69" fmla="*/ 256691 h 1594380"/>
              <a:gd name="connsiteX70" fmla="*/ 1545882 w 3159795"/>
              <a:gd name="connsiteY70" fmla="*/ 233594 h 1594380"/>
              <a:gd name="connsiteX71" fmla="*/ 1540753 w 3159795"/>
              <a:gd name="connsiteY71" fmla="*/ 164289 h 1594380"/>
              <a:gd name="connsiteX72" fmla="*/ 1559928 w 3159795"/>
              <a:gd name="connsiteY72" fmla="*/ 137538 h 1594380"/>
              <a:gd name="connsiteX73" fmla="*/ 1529448 w 3159795"/>
              <a:gd name="connsiteY73" fmla="*/ 84198 h 1594380"/>
              <a:gd name="connsiteX74" fmla="*/ 1537068 w 3159795"/>
              <a:gd name="connsiteY74" fmla="*/ 61338 h 1594380"/>
              <a:gd name="connsiteX75" fmla="*/ 1559928 w 3159795"/>
              <a:gd name="connsiteY75" fmla="*/ 68958 h 1594380"/>
              <a:gd name="connsiteX76" fmla="*/ 1514693 w 3159795"/>
              <a:gd name="connsiteY76" fmla="*/ 52916 h 1594380"/>
              <a:gd name="connsiteX77" fmla="*/ 1542225 w 3159795"/>
              <a:gd name="connsiteY77" fmla="*/ 14495 h 1594380"/>
              <a:gd name="connsiteX78" fmla="*/ 1605893 w 3159795"/>
              <a:gd name="connsiteY78" fmla="*/ 43171 h 1594380"/>
              <a:gd name="connsiteX79" fmla="*/ 1712328 w 3159795"/>
              <a:gd name="connsiteY79" fmla="*/ 378 h 1594380"/>
              <a:gd name="connsiteX80" fmla="*/ 1719948 w 3159795"/>
              <a:gd name="connsiteY80" fmla="*/ 23238 h 1594380"/>
              <a:gd name="connsiteX81" fmla="*/ 1742808 w 3159795"/>
              <a:gd name="connsiteY81" fmla="*/ 46098 h 1594380"/>
              <a:gd name="connsiteX82" fmla="*/ 1758048 w 3159795"/>
              <a:gd name="connsiteY82" fmla="*/ 68958 h 1594380"/>
              <a:gd name="connsiteX83" fmla="*/ 1780908 w 3159795"/>
              <a:gd name="connsiteY83" fmla="*/ 76578 h 1594380"/>
              <a:gd name="connsiteX84" fmla="*/ 1834248 w 3159795"/>
              <a:gd name="connsiteY84" fmla="*/ 99438 h 1594380"/>
              <a:gd name="connsiteX85" fmla="*/ 1857108 w 3159795"/>
              <a:gd name="connsiteY85" fmla="*/ 114678 h 1594380"/>
              <a:gd name="connsiteX86" fmla="*/ 1879968 w 3159795"/>
              <a:gd name="connsiteY86" fmla="*/ 122298 h 1594380"/>
              <a:gd name="connsiteX87" fmla="*/ 2184768 w 3159795"/>
              <a:gd name="connsiteY87" fmla="*/ 145158 h 1594380"/>
              <a:gd name="connsiteX88" fmla="*/ 2230488 w 3159795"/>
              <a:gd name="connsiteY88" fmla="*/ 183258 h 1594380"/>
              <a:gd name="connsiteX89" fmla="*/ 2253348 w 3159795"/>
              <a:gd name="connsiteY89" fmla="*/ 190878 h 1594380"/>
              <a:gd name="connsiteX90" fmla="*/ 2276208 w 3159795"/>
              <a:gd name="connsiteY90" fmla="*/ 213738 h 1594380"/>
              <a:gd name="connsiteX91" fmla="*/ 2283828 w 3159795"/>
              <a:gd name="connsiteY91" fmla="*/ 244218 h 1594380"/>
              <a:gd name="connsiteX92" fmla="*/ 2326109 w 3159795"/>
              <a:gd name="connsiteY92" fmla="*/ 270486 h 1594380"/>
              <a:gd name="connsiteX93" fmla="*/ 2368390 w 3159795"/>
              <a:gd name="connsiteY93" fmla="*/ 304697 h 1594380"/>
              <a:gd name="connsiteX94" fmla="*/ 2406267 w 3159795"/>
              <a:gd name="connsiteY94" fmla="*/ 332795 h 1594380"/>
              <a:gd name="connsiteX95" fmla="*/ 2437466 w 3159795"/>
              <a:gd name="connsiteY95" fmla="*/ 376024 h 1594380"/>
              <a:gd name="connsiteX96" fmla="*/ 2451229 w 3159795"/>
              <a:gd name="connsiteY96" fmla="*/ 450279 h 1594380"/>
              <a:gd name="connsiteX97" fmla="*/ 2476050 w 3159795"/>
              <a:gd name="connsiteY97" fmla="*/ 493572 h 1594380"/>
              <a:gd name="connsiteX98" fmla="*/ 2489568 w 3159795"/>
              <a:gd name="connsiteY98" fmla="*/ 510918 h 1594380"/>
              <a:gd name="connsiteX99" fmla="*/ 2512428 w 3159795"/>
              <a:gd name="connsiteY99" fmla="*/ 518538 h 1594380"/>
              <a:gd name="connsiteX100" fmla="*/ 2542908 w 3159795"/>
              <a:gd name="connsiteY100" fmla="*/ 564258 h 1594380"/>
              <a:gd name="connsiteX101" fmla="*/ 2535288 w 3159795"/>
              <a:gd name="connsiteY101" fmla="*/ 587118 h 1594380"/>
              <a:gd name="connsiteX102" fmla="*/ 2542418 w 3159795"/>
              <a:gd name="connsiteY102" fmla="*/ 632678 h 1594380"/>
              <a:gd name="connsiteX103" fmla="*/ 2598466 w 3159795"/>
              <a:gd name="connsiteY103" fmla="*/ 715355 h 1594380"/>
              <a:gd name="connsiteX104" fmla="*/ 2630669 w 3159795"/>
              <a:gd name="connsiteY104" fmla="*/ 804047 h 1594380"/>
              <a:gd name="connsiteX105" fmla="*/ 2724573 w 3159795"/>
              <a:gd name="connsiteY105" fmla="*/ 935192 h 1594380"/>
              <a:gd name="connsiteX106" fmla="*/ 2666556 w 3159795"/>
              <a:gd name="connsiteY106" fmla="*/ 922559 h 1594380"/>
              <a:gd name="connsiteX107" fmla="*/ 2727760 w 3159795"/>
              <a:gd name="connsiteY107" fmla="*/ 972990 h 1594380"/>
              <a:gd name="connsiteX108" fmla="*/ 2669008 w 3159795"/>
              <a:gd name="connsiteY108" fmla="*/ 1061986 h 1594380"/>
              <a:gd name="connsiteX109" fmla="*/ 2653279 w 3159795"/>
              <a:gd name="connsiteY109" fmla="*/ 1113059 h 1594380"/>
              <a:gd name="connsiteX110" fmla="*/ 2689662 w 3159795"/>
              <a:gd name="connsiteY110" fmla="*/ 1240794 h 1594380"/>
              <a:gd name="connsiteX111" fmla="*/ 2804502 w 3159795"/>
              <a:gd name="connsiteY111" fmla="*/ 1353983 h 1594380"/>
              <a:gd name="connsiteX112" fmla="*/ 2981947 w 3159795"/>
              <a:gd name="connsiteY112" fmla="*/ 1581371 h 1594380"/>
              <a:gd name="connsiteX113" fmla="*/ 0 w 3159795"/>
              <a:gd name="connsiteY113" fmla="*/ 1551606 h 1594380"/>
              <a:gd name="connsiteX0" fmla="*/ 20688 w 2885328"/>
              <a:gd name="connsiteY0" fmla="*/ 1455798 h 1618537"/>
              <a:gd name="connsiteX1" fmla="*/ 51168 w 2885328"/>
              <a:gd name="connsiteY1" fmla="*/ 1356738 h 1618537"/>
              <a:gd name="connsiteX2" fmla="*/ 58788 w 2885328"/>
              <a:gd name="connsiteY2" fmla="*/ 1333878 h 1618537"/>
              <a:gd name="connsiteX3" fmla="*/ 74028 w 2885328"/>
              <a:gd name="connsiteY3" fmla="*/ 1311018 h 1618537"/>
              <a:gd name="connsiteX4" fmla="*/ 119748 w 2885328"/>
              <a:gd name="connsiteY4" fmla="*/ 1280538 h 1618537"/>
              <a:gd name="connsiteX5" fmla="*/ 173088 w 2885328"/>
              <a:gd name="connsiteY5" fmla="*/ 1272918 h 1618537"/>
              <a:gd name="connsiteX6" fmla="*/ 195948 w 2885328"/>
              <a:gd name="connsiteY6" fmla="*/ 1265298 h 1618537"/>
              <a:gd name="connsiteX7" fmla="*/ 241668 w 2885328"/>
              <a:gd name="connsiteY7" fmla="*/ 1227198 h 1618537"/>
              <a:gd name="connsiteX8" fmla="*/ 256908 w 2885328"/>
              <a:gd name="connsiteY8" fmla="*/ 1204338 h 1618537"/>
              <a:gd name="connsiteX9" fmla="*/ 279768 w 2885328"/>
              <a:gd name="connsiteY9" fmla="*/ 1181478 h 1618537"/>
              <a:gd name="connsiteX10" fmla="*/ 295008 w 2885328"/>
              <a:gd name="connsiteY10" fmla="*/ 1158618 h 1618537"/>
              <a:gd name="connsiteX11" fmla="*/ 340728 w 2885328"/>
              <a:gd name="connsiteY11" fmla="*/ 1135758 h 1618537"/>
              <a:gd name="connsiteX12" fmla="*/ 394068 w 2885328"/>
              <a:gd name="connsiteY12" fmla="*/ 1097658 h 1618537"/>
              <a:gd name="connsiteX13" fmla="*/ 401688 w 2885328"/>
              <a:gd name="connsiteY13" fmla="*/ 1074798 h 1618537"/>
              <a:gd name="connsiteX14" fmla="*/ 439788 w 2885328"/>
              <a:gd name="connsiteY14" fmla="*/ 1029078 h 1618537"/>
              <a:gd name="connsiteX15" fmla="*/ 455028 w 2885328"/>
              <a:gd name="connsiteY15" fmla="*/ 914778 h 1618537"/>
              <a:gd name="connsiteX16" fmla="*/ 462648 w 2885328"/>
              <a:gd name="connsiteY16" fmla="*/ 891918 h 1618537"/>
              <a:gd name="connsiteX17" fmla="*/ 500748 w 2885328"/>
              <a:gd name="connsiteY17" fmla="*/ 876678 h 1618537"/>
              <a:gd name="connsiteX18" fmla="*/ 554088 w 2885328"/>
              <a:gd name="connsiteY18" fmla="*/ 884298 h 1618537"/>
              <a:gd name="connsiteX19" fmla="*/ 569328 w 2885328"/>
              <a:gd name="connsiteY19" fmla="*/ 907158 h 1618537"/>
              <a:gd name="connsiteX20" fmla="*/ 571541 w 2885328"/>
              <a:gd name="connsiteY20" fmla="*/ 970885 h 1618537"/>
              <a:gd name="connsiteX21" fmla="*/ 604479 w 2885328"/>
              <a:gd name="connsiteY21" fmla="*/ 952416 h 1618537"/>
              <a:gd name="connsiteX22" fmla="*/ 631024 w 2885328"/>
              <a:gd name="connsiteY22" fmla="*/ 944135 h 1618537"/>
              <a:gd name="connsiteX23" fmla="*/ 645528 w 2885328"/>
              <a:gd name="connsiteY23" fmla="*/ 869058 h 1618537"/>
              <a:gd name="connsiteX24" fmla="*/ 638791 w 2885328"/>
              <a:gd name="connsiteY24" fmla="*/ 830747 h 1618537"/>
              <a:gd name="connsiteX25" fmla="*/ 703785 w 2885328"/>
              <a:gd name="connsiteY25" fmla="*/ 754777 h 1618537"/>
              <a:gd name="connsiteX26" fmla="*/ 698868 w 2885328"/>
              <a:gd name="connsiteY26" fmla="*/ 869058 h 1618537"/>
              <a:gd name="connsiteX27" fmla="*/ 727287 w 2885328"/>
              <a:gd name="connsiteY27" fmla="*/ 885211 h 1618537"/>
              <a:gd name="connsiteX28" fmla="*/ 759828 w 2885328"/>
              <a:gd name="connsiteY28" fmla="*/ 884298 h 1618537"/>
              <a:gd name="connsiteX29" fmla="*/ 782688 w 2885328"/>
              <a:gd name="connsiteY29" fmla="*/ 815718 h 1618537"/>
              <a:gd name="connsiteX30" fmla="*/ 805548 w 2885328"/>
              <a:gd name="connsiteY30" fmla="*/ 800478 h 1618537"/>
              <a:gd name="connsiteX31" fmla="*/ 783826 w 2885328"/>
              <a:gd name="connsiteY31" fmla="*/ 591498 h 1618537"/>
              <a:gd name="connsiteX32" fmla="*/ 805548 w 2885328"/>
              <a:gd name="connsiteY32" fmla="*/ 541398 h 1618537"/>
              <a:gd name="connsiteX33" fmla="*/ 828408 w 2885328"/>
              <a:gd name="connsiteY33" fmla="*/ 533778 h 1618537"/>
              <a:gd name="connsiteX34" fmla="*/ 866508 w 2885328"/>
              <a:gd name="connsiteY34" fmla="*/ 541398 h 1618537"/>
              <a:gd name="connsiteX35" fmla="*/ 858888 w 2885328"/>
              <a:gd name="connsiteY35" fmla="*/ 587118 h 1618537"/>
              <a:gd name="connsiteX36" fmla="*/ 860855 w 2885328"/>
              <a:gd name="connsiteY36" fmla="*/ 636568 h 1618537"/>
              <a:gd name="connsiteX37" fmla="*/ 858152 w 2885328"/>
              <a:gd name="connsiteY37" fmla="*/ 688284 h 1618537"/>
              <a:gd name="connsiteX38" fmla="*/ 850532 w 2885328"/>
              <a:gd name="connsiteY38" fmla="*/ 754116 h 1618537"/>
              <a:gd name="connsiteX39" fmla="*/ 830621 w 2885328"/>
              <a:gd name="connsiteY39" fmla="*/ 811988 h 1618537"/>
              <a:gd name="connsiteX40" fmla="*/ 843157 w 2885328"/>
              <a:gd name="connsiteY40" fmla="*/ 920954 h 1618537"/>
              <a:gd name="connsiteX41" fmla="*/ 881742 w 2885328"/>
              <a:gd name="connsiteY41" fmla="*/ 912672 h 1618537"/>
              <a:gd name="connsiteX42" fmla="*/ 889368 w 2885328"/>
              <a:gd name="connsiteY42" fmla="*/ 891918 h 1618537"/>
              <a:gd name="connsiteX43" fmla="*/ 881748 w 2885328"/>
              <a:gd name="connsiteY43" fmla="*/ 869058 h 1618537"/>
              <a:gd name="connsiteX44" fmla="*/ 928940 w 2885328"/>
              <a:gd name="connsiteY44" fmla="*/ 803405 h 1618537"/>
              <a:gd name="connsiteX45" fmla="*/ 1001701 w 2885328"/>
              <a:gd name="connsiteY45" fmla="*/ 839881 h 1618537"/>
              <a:gd name="connsiteX46" fmla="*/ 1048401 w 2885328"/>
              <a:gd name="connsiteY46" fmla="*/ 831298 h 1618537"/>
              <a:gd name="connsiteX47" fmla="*/ 1080849 w 2885328"/>
              <a:gd name="connsiteY47" fmla="*/ 805992 h 1618537"/>
              <a:gd name="connsiteX48" fmla="*/ 1095108 w 2885328"/>
              <a:gd name="connsiteY48" fmla="*/ 792858 h 1618537"/>
              <a:gd name="connsiteX49" fmla="*/ 1087488 w 2885328"/>
              <a:gd name="connsiteY49" fmla="*/ 731898 h 1618537"/>
              <a:gd name="connsiteX50" fmla="*/ 1060202 w 2885328"/>
              <a:gd name="connsiteY50" fmla="*/ 681966 h 1618537"/>
              <a:gd name="connsiteX51" fmla="*/ 1088648 w 2885328"/>
              <a:gd name="connsiteY51" fmla="*/ 511747 h 1618537"/>
              <a:gd name="connsiteX52" fmla="*/ 1110348 w 2885328"/>
              <a:gd name="connsiteY52" fmla="*/ 465557 h 1618537"/>
              <a:gd name="connsiteX53" fmla="*/ 1111083 w 2885328"/>
              <a:gd name="connsiteY53" fmla="*/ 630572 h 1618537"/>
              <a:gd name="connsiteX54" fmla="*/ 1148448 w 2885328"/>
              <a:gd name="connsiteY54" fmla="*/ 670938 h 1618537"/>
              <a:gd name="connsiteX55" fmla="*/ 1156068 w 2885328"/>
              <a:gd name="connsiteY55" fmla="*/ 685697 h 1618537"/>
              <a:gd name="connsiteX56" fmla="*/ 1191219 w 2885328"/>
              <a:gd name="connsiteY56" fmla="*/ 698992 h 1618537"/>
              <a:gd name="connsiteX57" fmla="*/ 1251689 w 2885328"/>
              <a:gd name="connsiteY57" fmla="*/ 692835 h 1618537"/>
              <a:gd name="connsiteX58" fmla="*/ 1186548 w 2885328"/>
              <a:gd name="connsiteY58" fmla="*/ 823338 h 1618537"/>
              <a:gd name="connsiteX59" fmla="*/ 1201728 w 2885328"/>
              <a:gd name="connsiteY59" fmla="*/ 824912 h 1618537"/>
              <a:gd name="connsiteX60" fmla="*/ 1229319 w 2885328"/>
              <a:gd name="connsiteY60" fmla="*/ 822215 h 1618537"/>
              <a:gd name="connsiteX61" fmla="*/ 1332064 w 2885328"/>
              <a:gd name="connsiteY61" fmla="*/ 846538 h 1618537"/>
              <a:gd name="connsiteX62" fmla="*/ 1377048 w 2885328"/>
              <a:gd name="connsiteY62" fmla="*/ 823338 h 1618537"/>
              <a:gd name="connsiteX63" fmla="*/ 1427929 w 2885328"/>
              <a:gd name="connsiteY63" fmla="*/ 719746 h 1618537"/>
              <a:gd name="connsiteX64" fmla="*/ 1468733 w 2885328"/>
              <a:gd name="connsiteY64" fmla="*/ 667709 h 1618537"/>
              <a:gd name="connsiteX65" fmla="*/ 1531907 w 2885328"/>
              <a:gd name="connsiteY65" fmla="*/ 664300 h 1618537"/>
              <a:gd name="connsiteX66" fmla="*/ 1593356 w 2885328"/>
              <a:gd name="connsiteY66" fmla="*/ 601877 h 1618537"/>
              <a:gd name="connsiteX67" fmla="*/ 1617171 w 2885328"/>
              <a:gd name="connsiteY67" fmla="*/ 365861 h 1618537"/>
              <a:gd name="connsiteX68" fmla="*/ 1585214 w 2885328"/>
              <a:gd name="connsiteY68" fmla="*/ 297782 h 1618537"/>
              <a:gd name="connsiteX69" fmla="*/ 1571233 w 2885328"/>
              <a:gd name="connsiteY69" fmla="*/ 256691 h 1618537"/>
              <a:gd name="connsiteX70" fmla="*/ 1545882 w 2885328"/>
              <a:gd name="connsiteY70" fmla="*/ 233594 h 1618537"/>
              <a:gd name="connsiteX71" fmla="*/ 1540753 w 2885328"/>
              <a:gd name="connsiteY71" fmla="*/ 164289 h 1618537"/>
              <a:gd name="connsiteX72" fmla="*/ 1559928 w 2885328"/>
              <a:gd name="connsiteY72" fmla="*/ 137538 h 1618537"/>
              <a:gd name="connsiteX73" fmla="*/ 1529448 w 2885328"/>
              <a:gd name="connsiteY73" fmla="*/ 84198 h 1618537"/>
              <a:gd name="connsiteX74" fmla="*/ 1537068 w 2885328"/>
              <a:gd name="connsiteY74" fmla="*/ 61338 h 1618537"/>
              <a:gd name="connsiteX75" fmla="*/ 1559928 w 2885328"/>
              <a:gd name="connsiteY75" fmla="*/ 68958 h 1618537"/>
              <a:gd name="connsiteX76" fmla="*/ 1514693 w 2885328"/>
              <a:gd name="connsiteY76" fmla="*/ 52916 h 1618537"/>
              <a:gd name="connsiteX77" fmla="*/ 1542225 w 2885328"/>
              <a:gd name="connsiteY77" fmla="*/ 14495 h 1618537"/>
              <a:gd name="connsiteX78" fmla="*/ 1605893 w 2885328"/>
              <a:gd name="connsiteY78" fmla="*/ 43171 h 1618537"/>
              <a:gd name="connsiteX79" fmla="*/ 1712328 w 2885328"/>
              <a:gd name="connsiteY79" fmla="*/ 378 h 1618537"/>
              <a:gd name="connsiteX80" fmla="*/ 1719948 w 2885328"/>
              <a:gd name="connsiteY80" fmla="*/ 23238 h 1618537"/>
              <a:gd name="connsiteX81" fmla="*/ 1742808 w 2885328"/>
              <a:gd name="connsiteY81" fmla="*/ 46098 h 1618537"/>
              <a:gd name="connsiteX82" fmla="*/ 1758048 w 2885328"/>
              <a:gd name="connsiteY82" fmla="*/ 68958 h 1618537"/>
              <a:gd name="connsiteX83" fmla="*/ 1780908 w 2885328"/>
              <a:gd name="connsiteY83" fmla="*/ 76578 h 1618537"/>
              <a:gd name="connsiteX84" fmla="*/ 1834248 w 2885328"/>
              <a:gd name="connsiteY84" fmla="*/ 99438 h 1618537"/>
              <a:gd name="connsiteX85" fmla="*/ 1857108 w 2885328"/>
              <a:gd name="connsiteY85" fmla="*/ 114678 h 1618537"/>
              <a:gd name="connsiteX86" fmla="*/ 1879968 w 2885328"/>
              <a:gd name="connsiteY86" fmla="*/ 122298 h 1618537"/>
              <a:gd name="connsiteX87" fmla="*/ 2184768 w 2885328"/>
              <a:gd name="connsiteY87" fmla="*/ 145158 h 1618537"/>
              <a:gd name="connsiteX88" fmla="*/ 2230488 w 2885328"/>
              <a:gd name="connsiteY88" fmla="*/ 183258 h 1618537"/>
              <a:gd name="connsiteX89" fmla="*/ 2253348 w 2885328"/>
              <a:gd name="connsiteY89" fmla="*/ 190878 h 1618537"/>
              <a:gd name="connsiteX90" fmla="*/ 2276208 w 2885328"/>
              <a:gd name="connsiteY90" fmla="*/ 213738 h 1618537"/>
              <a:gd name="connsiteX91" fmla="*/ 2283828 w 2885328"/>
              <a:gd name="connsiteY91" fmla="*/ 244218 h 1618537"/>
              <a:gd name="connsiteX92" fmla="*/ 2326109 w 2885328"/>
              <a:gd name="connsiteY92" fmla="*/ 270486 h 1618537"/>
              <a:gd name="connsiteX93" fmla="*/ 2368390 w 2885328"/>
              <a:gd name="connsiteY93" fmla="*/ 304697 h 1618537"/>
              <a:gd name="connsiteX94" fmla="*/ 2406267 w 2885328"/>
              <a:gd name="connsiteY94" fmla="*/ 332795 h 1618537"/>
              <a:gd name="connsiteX95" fmla="*/ 2437466 w 2885328"/>
              <a:gd name="connsiteY95" fmla="*/ 376024 h 1618537"/>
              <a:gd name="connsiteX96" fmla="*/ 2451229 w 2885328"/>
              <a:gd name="connsiteY96" fmla="*/ 450279 h 1618537"/>
              <a:gd name="connsiteX97" fmla="*/ 2476050 w 2885328"/>
              <a:gd name="connsiteY97" fmla="*/ 493572 h 1618537"/>
              <a:gd name="connsiteX98" fmla="*/ 2489568 w 2885328"/>
              <a:gd name="connsiteY98" fmla="*/ 510918 h 1618537"/>
              <a:gd name="connsiteX99" fmla="*/ 2512428 w 2885328"/>
              <a:gd name="connsiteY99" fmla="*/ 518538 h 1618537"/>
              <a:gd name="connsiteX100" fmla="*/ 2542908 w 2885328"/>
              <a:gd name="connsiteY100" fmla="*/ 564258 h 1618537"/>
              <a:gd name="connsiteX101" fmla="*/ 2535288 w 2885328"/>
              <a:gd name="connsiteY101" fmla="*/ 587118 h 1618537"/>
              <a:gd name="connsiteX102" fmla="*/ 2542418 w 2885328"/>
              <a:gd name="connsiteY102" fmla="*/ 632678 h 1618537"/>
              <a:gd name="connsiteX103" fmla="*/ 2598466 w 2885328"/>
              <a:gd name="connsiteY103" fmla="*/ 715355 h 1618537"/>
              <a:gd name="connsiteX104" fmla="*/ 2630669 w 2885328"/>
              <a:gd name="connsiteY104" fmla="*/ 804047 h 1618537"/>
              <a:gd name="connsiteX105" fmla="*/ 2724573 w 2885328"/>
              <a:gd name="connsiteY105" fmla="*/ 935192 h 1618537"/>
              <a:gd name="connsiteX106" fmla="*/ 2666556 w 2885328"/>
              <a:gd name="connsiteY106" fmla="*/ 922559 h 1618537"/>
              <a:gd name="connsiteX107" fmla="*/ 2727760 w 2885328"/>
              <a:gd name="connsiteY107" fmla="*/ 972990 h 1618537"/>
              <a:gd name="connsiteX108" fmla="*/ 2669008 w 2885328"/>
              <a:gd name="connsiteY108" fmla="*/ 1061986 h 1618537"/>
              <a:gd name="connsiteX109" fmla="*/ 2653279 w 2885328"/>
              <a:gd name="connsiteY109" fmla="*/ 1113059 h 1618537"/>
              <a:gd name="connsiteX110" fmla="*/ 2689662 w 2885328"/>
              <a:gd name="connsiteY110" fmla="*/ 1240794 h 1618537"/>
              <a:gd name="connsiteX111" fmla="*/ 2804502 w 2885328"/>
              <a:gd name="connsiteY111" fmla="*/ 1353983 h 1618537"/>
              <a:gd name="connsiteX112" fmla="*/ 2578655 w 2885328"/>
              <a:gd name="connsiteY112" fmla="*/ 1609425 h 1618537"/>
              <a:gd name="connsiteX113" fmla="*/ 0 w 2885328"/>
              <a:gd name="connsiteY113" fmla="*/ 1551606 h 1618537"/>
              <a:gd name="connsiteX0" fmla="*/ 20688 w 2969504"/>
              <a:gd name="connsiteY0" fmla="*/ 1455798 h 1636835"/>
              <a:gd name="connsiteX1" fmla="*/ 51168 w 2969504"/>
              <a:gd name="connsiteY1" fmla="*/ 1356738 h 1636835"/>
              <a:gd name="connsiteX2" fmla="*/ 58788 w 2969504"/>
              <a:gd name="connsiteY2" fmla="*/ 1333878 h 1636835"/>
              <a:gd name="connsiteX3" fmla="*/ 74028 w 2969504"/>
              <a:gd name="connsiteY3" fmla="*/ 1311018 h 1636835"/>
              <a:gd name="connsiteX4" fmla="*/ 119748 w 2969504"/>
              <a:gd name="connsiteY4" fmla="*/ 1280538 h 1636835"/>
              <a:gd name="connsiteX5" fmla="*/ 173088 w 2969504"/>
              <a:gd name="connsiteY5" fmla="*/ 1272918 h 1636835"/>
              <a:gd name="connsiteX6" fmla="*/ 195948 w 2969504"/>
              <a:gd name="connsiteY6" fmla="*/ 1265298 h 1636835"/>
              <a:gd name="connsiteX7" fmla="*/ 241668 w 2969504"/>
              <a:gd name="connsiteY7" fmla="*/ 1227198 h 1636835"/>
              <a:gd name="connsiteX8" fmla="*/ 256908 w 2969504"/>
              <a:gd name="connsiteY8" fmla="*/ 1204338 h 1636835"/>
              <a:gd name="connsiteX9" fmla="*/ 279768 w 2969504"/>
              <a:gd name="connsiteY9" fmla="*/ 1181478 h 1636835"/>
              <a:gd name="connsiteX10" fmla="*/ 295008 w 2969504"/>
              <a:gd name="connsiteY10" fmla="*/ 1158618 h 1636835"/>
              <a:gd name="connsiteX11" fmla="*/ 340728 w 2969504"/>
              <a:gd name="connsiteY11" fmla="*/ 1135758 h 1636835"/>
              <a:gd name="connsiteX12" fmla="*/ 394068 w 2969504"/>
              <a:gd name="connsiteY12" fmla="*/ 1097658 h 1636835"/>
              <a:gd name="connsiteX13" fmla="*/ 401688 w 2969504"/>
              <a:gd name="connsiteY13" fmla="*/ 1074798 h 1636835"/>
              <a:gd name="connsiteX14" fmla="*/ 439788 w 2969504"/>
              <a:gd name="connsiteY14" fmla="*/ 1029078 h 1636835"/>
              <a:gd name="connsiteX15" fmla="*/ 455028 w 2969504"/>
              <a:gd name="connsiteY15" fmla="*/ 914778 h 1636835"/>
              <a:gd name="connsiteX16" fmla="*/ 462648 w 2969504"/>
              <a:gd name="connsiteY16" fmla="*/ 891918 h 1636835"/>
              <a:gd name="connsiteX17" fmla="*/ 500748 w 2969504"/>
              <a:gd name="connsiteY17" fmla="*/ 876678 h 1636835"/>
              <a:gd name="connsiteX18" fmla="*/ 554088 w 2969504"/>
              <a:gd name="connsiteY18" fmla="*/ 884298 h 1636835"/>
              <a:gd name="connsiteX19" fmla="*/ 569328 w 2969504"/>
              <a:gd name="connsiteY19" fmla="*/ 907158 h 1636835"/>
              <a:gd name="connsiteX20" fmla="*/ 571541 w 2969504"/>
              <a:gd name="connsiteY20" fmla="*/ 970885 h 1636835"/>
              <a:gd name="connsiteX21" fmla="*/ 604479 w 2969504"/>
              <a:gd name="connsiteY21" fmla="*/ 952416 h 1636835"/>
              <a:gd name="connsiteX22" fmla="*/ 631024 w 2969504"/>
              <a:gd name="connsiteY22" fmla="*/ 944135 h 1636835"/>
              <a:gd name="connsiteX23" fmla="*/ 645528 w 2969504"/>
              <a:gd name="connsiteY23" fmla="*/ 869058 h 1636835"/>
              <a:gd name="connsiteX24" fmla="*/ 638791 w 2969504"/>
              <a:gd name="connsiteY24" fmla="*/ 830747 h 1636835"/>
              <a:gd name="connsiteX25" fmla="*/ 703785 w 2969504"/>
              <a:gd name="connsiteY25" fmla="*/ 754777 h 1636835"/>
              <a:gd name="connsiteX26" fmla="*/ 698868 w 2969504"/>
              <a:gd name="connsiteY26" fmla="*/ 869058 h 1636835"/>
              <a:gd name="connsiteX27" fmla="*/ 727287 w 2969504"/>
              <a:gd name="connsiteY27" fmla="*/ 885211 h 1636835"/>
              <a:gd name="connsiteX28" fmla="*/ 759828 w 2969504"/>
              <a:gd name="connsiteY28" fmla="*/ 884298 h 1636835"/>
              <a:gd name="connsiteX29" fmla="*/ 782688 w 2969504"/>
              <a:gd name="connsiteY29" fmla="*/ 815718 h 1636835"/>
              <a:gd name="connsiteX30" fmla="*/ 805548 w 2969504"/>
              <a:gd name="connsiteY30" fmla="*/ 800478 h 1636835"/>
              <a:gd name="connsiteX31" fmla="*/ 783826 w 2969504"/>
              <a:gd name="connsiteY31" fmla="*/ 591498 h 1636835"/>
              <a:gd name="connsiteX32" fmla="*/ 805548 w 2969504"/>
              <a:gd name="connsiteY32" fmla="*/ 541398 h 1636835"/>
              <a:gd name="connsiteX33" fmla="*/ 828408 w 2969504"/>
              <a:gd name="connsiteY33" fmla="*/ 533778 h 1636835"/>
              <a:gd name="connsiteX34" fmla="*/ 866508 w 2969504"/>
              <a:gd name="connsiteY34" fmla="*/ 541398 h 1636835"/>
              <a:gd name="connsiteX35" fmla="*/ 858888 w 2969504"/>
              <a:gd name="connsiteY35" fmla="*/ 587118 h 1636835"/>
              <a:gd name="connsiteX36" fmla="*/ 860855 w 2969504"/>
              <a:gd name="connsiteY36" fmla="*/ 636568 h 1636835"/>
              <a:gd name="connsiteX37" fmla="*/ 858152 w 2969504"/>
              <a:gd name="connsiteY37" fmla="*/ 688284 h 1636835"/>
              <a:gd name="connsiteX38" fmla="*/ 850532 w 2969504"/>
              <a:gd name="connsiteY38" fmla="*/ 754116 h 1636835"/>
              <a:gd name="connsiteX39" fmla="*/ 830621 w 2969504"/>
              <a:gd name="connsiteY39" fmla="*/ 811988 h 1636835"/>
              <a:gd name="connsiteX40" fmla="*/ 843157 w 2969504"/>
              <a:gd name="connsiteY40" fmla="*/ 920954 h 1636835"/>
              <a:gd name="connsiteX41" fmla="*/ 881742 w 2969504"/>
              <a:gd name="connsiteY41" fmla="*/ 912672 h 1636835"/>
              <a:gd name="connsiteX42" fmla="*/ 889368 w 2969504"/>
              <a:gd name="connsiteY42" fmla="*/ 891918 h 1636835"/>
              <a:gd name="connsiteX43" fmla="*/ 881748 w 2969504"/>
              <a:gd name="connsiteY43" fmla="*/ 869058 h 1636835"/>
              <a:gd name="connsiteX44" fmla="*/ 928940 w 2969504"/>
              <a:gd name="connsiteY44" fmla="*/ 803405 h 1636835"/>
              <a:gd name="connsiteX45" fmla="*/ 1001701 w 2969504"/>
              <a:gd name="connsiteY45" fmla="*/ 839881 h 1636835"/>
              <a:gd name="connsiteX46" fmla="*/ 1048401 w 2969504"/>
              <a:gd name="connsiteY46" fmla="*/ 831298 h 1636835"/>
              <a:gd name="connsiteX47" fmla="*/ 1080849 w 2969504"/>
              <a:gd name="connsiteY47" fmla="*/ 805992 h 1636835"/>
              <a:gd name="connsiteX48" fmla="*/ 1095108 w 2969504"/>
              <a:gd name="connsiteY48" fmla="*/ 792858 h 1636835"/>
              <a:gd name="connsiteX49" fmla="*/ 1087488 w 2969504"/>
              <a:gd name="connsiteY49" fmla="*/ 731898 h 1636835"/>
              <a:gd name="connsiteX50" fmla="*/ 1060202 w 2969504"/>
              <a:gd name="connsiteY50" fmla="*/ 681966 h 1636835"/>
              <a:gd name="connsiteX51" fmla="*/ 1088648 w 2969504"/>
              <a:gd name="connsiteY51" fmla="*/ 511747 h 1636835"/>
              <a:gd name="connsiteX52" fmla="*/ 1110348 w 2969504"/>
              <a:gd name="connsiteY52" fmla="*/ 465557 h 1636835"/>
              <a:gd name="connsiteX53" fmla="*/ 1111083 w 2969504"/>
              <a:gd name="connsiteY53" fmla="*/ 630572 h 1636835"/>
              <a:gd name="connsiteX54" fmla="*/ 1148448 w 2969504"/>
              <a:gd name="connsiteY54" fmla="*/ 670938 h 1636835"/>
              <a:gd name="connsiteX55" fmla="*/ 1156068 w 2969504"/>
              <a:gd name="connsiteY55" fmla="*/ 685697 h 1636835"/>
              <a:gd name="connsiteX56" fmla="*/ 1191219 w 2969504"/>
              <a:gd name="connsiteY56" fmla="*/ 698992 h 1636835"/>
              <a:gd name="connsiteX57" fmla="*/ 1251689 w 2969504"/>
              <a:gd name="connsiteY57" fmla="*/ 692835 h 1636835"/>
              <a:gd name="connsiteX58" fmla="*/ 1186548 w 2969504"/>
              <a:gd name="connsiteY58" fmla="*/ 823338 h 1636835"/>
              <a:gd name="connsiteX59" fmla="*/ 1201728 w 2969504"/>
              <a:gd name="connsiteY59" fmla="*/ 824912 h 1636835"/>
              <a:gd name="connsiteX60" fmla="*/ 1229319 w 2969504"/>
              <a:gd name="connsiteY60" fmla="*/ 822215 h 1636835"/>
              <a:gd name="connsiteX61" fmla="*/ 1332064 w 2969504"/>
              <a:gd name="connsiteY61" fmla="*/ 846538 h 1636835"/>
              <a:gd name="connsiteX62" fmla="*/ 1377048 w 2969504"/>
              <a:gd name="connsiteY62" fmla="*/ 823338 h 1636835"/>
              <a:gd name="connsiteX63" fmla="*/ 1427929 w 2969504"/>
              <a:gd name="connsiteY63" fmla="*/ 719746 h 1636835"/>
              <a:gd name="connsiteX64" fmla="*/ 1468733 w 2969504"/>
              <a:gd name="connsiteY64" fmla="*/ 667709 h 1636835"/>
              <a:gd name="connsiteX65" fmla="*/ 1531907 w 2969504"/>
              <a:gd name="connsiteY65" fmla="*/ 664300 h 1636835"/>
              <a:gd name="connsiteX66" fmla="*/ 1593356 w 2969504"/>
              <a:gd name="connsiteY66" fmla="*/ 601877 h 1636835"/>
              <a:gd name="connsiteX67" fmla="*/ 1617171 w 2969504"/>
              <a:gd name="connsiteY67" fmla="*/ 365861 h 1636835"/>
              <a:gd name="connsiteX68" fmla="*/ 1585214 w 2969504"/>
              <a:gd name="connsiteY68" fmla="*/ 297782 h 1636835"/>
              <a:gd name="connsiteX69" fmla="*/ 1571233 w 2969504"/>
              <a:gd name="connsiteY69" fmla="*/ 256691 h 1636835"/>
              <a:gd name="connsiteX70" fmla="*/ 1545882 w 2969504"/>
              <a:gd name="connsiteY70" fmla="*/ 233594 h 1636835"/>
              <a:gd name="connsiteX71" fmla="*/ 1540753 w 2969504"/>
              <a:gd name="connsiteY71" fmla="*/ 164289 h 1636835"/>
              <a:gd name="connsiteX72" fmla="*/ 1559928 w 2969504"/>
              <a:gd name="connsiteY72" fmla="*/ 137538 h 1636835"/>
              <a:gd name="connsiteX73" fmla="*/ 1529448 w 2969504"/>
              <a:gd name="connsiteY73" fmla="*/ 84198 h 1636835"/>
              <a:gd name="connsiteX74" fmla="*/ 1537068 w 2969504"/>
              <a:gd name="connsiteY74" fmla="*/ 61338 h 1636835"/>
              <a:gd name="connsiteX75" fmla="*/ 1559928 w 2969504"/>
              <a:gd name="connsiteY75" fmla="*/ 68958 h 1636835"/>
              <a:gd name="connsiteX76" fmla="*/ 1514693 w 2969504"/>
              <a:gd name="connsiteY76" fmla="*/ 52916 h 1636835"/>
              <a:gd name="connsiteX77" fmla="*/ 1542225 w 2969504"/>
              <a:gd name="connsiteY77" fmla="*/ 14495 h 1636835"/>
              <a:gd name="connsiteX78" fmla="*/ 1605893 w 2969504"/>
              <a:gd name="connsiteY78" fmla="*/ 43171 h 1636835"/>
              <a:gd name="connsiteX79" fmla="*/ 1712328 w 2969504"/>
              <a:gd name="connsiteY79" fmla="*/ 378 h 1636835"/>
              <a:gd name="connsiteX80" fmla="*/ 1719948 w 2969504"/>
              <a:gd name="connsiteY80" fmla="*/ 23238 h 1636835"/>
              <a:gd name="connsiteX81" fmla="*/ 1742808 w 2969504"/>
              <a:gd name="connsiteY81" fmla="*/ 46098 h 1636835"/>
              <a:gd name="connsiteX82" fmla="*/ 1758048 w 2969504"/>
              <a:gd name="connsiteY82" fmla="*/ 68958 h 1636835"/>
              <a:gd name="connsiteX83" fmla="*/ 1780908 w 2969504"/>
              <a:gd name="connsiteY83" fmla="*/ 76578 h 1636835"/>
              <a:gd name="connsiteX84" fmla="*/ 1834248 w 2969504"/>
              <a:gd name="connsiteY84" fmla="*/ 99438 h 1636835"/>
              <a:gd name="connsiteX85" fmla="*/ 1857108 w 2969504"/>
              <a:gd name="connsiteY85" fmla="*/ 114678 h 1636835"/>
              <a:gd name="connsiteX86" fmla="*/ 1879968 w 2969504"/>
              <a:gd name="connsiteY86" fmla="*/ 122298 h 1636835"/>
              <a:gd name="connsiteX87" fmla="*/ 2184768 w 2969504"/>
              <a:gd name="connsiteY87" fmla="*/ 145158 h 1636835"/>
              <a:gd name="connsiteX88" fmla="*/ 2230488 w 2969504"/>
              <a:gd name="connsiteY88" fmla="*/ 183258 h 1636835"/>
              <a:gd name="connsiteX89" fmla="*/ 2253348 w 2969504"/>
              <a:gd name="connsiteY89" fmla="*/ 190878 h 1636835"/>
              <a:gd name="connsiteX90" fmla="*/ 2276208 w 2969504"/>
              <a:gd name="connsiteY90" fmla="*/ 213738 h 1636835"/>
              <a:gd name="connsiteX91" fmla="*/ 2283828 w 2969504"/>
              <a:gd name="connsiteY91" fmla="*/ 244218 h 1636835"/>
              <a:gd name="connsiteX92" fmla="*/ 2326109 w 2969504"/>
              <a:gd name="connsiteY92" fmla="*/ 270486 h 1636835"/>
              <a:gd name="connsiteX93" fmla="*/ 2368390 w 2969504"/>
              <a:gd name="connsiteY93" fmla="*/ 304697 h 1636835"/>
              <a:gd name="connsiteX94" fmla="*/ 2406267 w 2969504"/>
              <a:gd name="connsiteY94" fmla="*/ 332795 h 1636835"/>
              <a:gd name="connsiteX95" fmla="*/ 2437466 w 2969504"/>
              <a:gd name="connsiteY95" fmla="*/ 376024 h 1636835"/>
              <a:gd name="connsiteX96" fmla="*/ 2451229 w 2969504"/>
              <a:gd name="connsiteY96" fmla="*/ 450279 h 1636835"/>
              <a:gd name="connsiteX97" fmla="*/ 2476050 w 2969504"/>
              <a:gd name="connsiteY97" fmla="*/ 493572 h 1636835"/>
              <a:gd name="connsiteX98" fmla="*/ 2489568 w 2969504"/>
              <a:gd name="connsiteY98" fmla="*/ 510918 h 1636835"/>
              <a:gd name="connsiteX99" fmla="*/ 2512428 w 2969504"/>
              <a:gd name="connsiteY99" fmla="*/ 518538 h 1636835"/>
              <a:gd name="connsiteX100" fmla="*/ 2542908 w 2969504"/>
              <a:gd name="connsiteY100" fmla="*/ 564258 h 1636835"/>
              <a:gd name="connsiteX101" fmla="*/ 2535288 w 2969504"/>
              <a:gd name="connsiteY101" fmla="*/ 587118 h 1636835"/>
              <a:gd name="connsiteX102" fmla="*/ 2542418 w 2969504"/>
              <a:gd name="connsiteY102" fmla="*/ 632678 h 1636835"/>
              <a:gd name="connsiteX103" fmla="*/ 2598466 w 2969504"/>
              <a:gd name="connsiteY103" fmla="*/ 715355 h 1636835"/>
              <a:gd name="connsiteX104" fmla="*/ 2630669 w 2969504"/>
              <a:gd name="connsiteY104" fmla="*/ 804047 h 1636835"/>
              <a:gd name="connsiteX105" fmla="*/ 2724573 w 2969504"/>
              <a:gd name="connsiteY105" fmla="*/ 935192 h 1636835"/>
              <a:gd name="connsiteX106" fmla="*/ 2666556 w 2969504"/>
              <a:gd name="connsiteY106" fmla="*/ 922559 h 1636835"/>
              <a:gd name="connsiteX107" fmla="*/ 2727760 w 2969504"/>
              <a:gd name="connsiteY107" fmla="*/ 972990 h 1636835"/>
              <a:gd name="connsiteX108" fmla="*/ 2669008 w 2969504"/>
              <a:gd name="connsiteY108" fmla="*/ 1061986 h 1636835"/>
              <a:gd name="connsiteX109" fmla="*/ 2653279 w 2969504"/>
              <a:gd name="connsiteY109" fmla="*/ 1113059 h 1636835"/>
              <a:gd name="connsiteX110" fmla="*/ 2689662 w 2969504"/>
              <a:gd name="connsiteY110" fmla="*/ 1240794 h 1636835"/>
              <a:gd name="connsiteX111" fmla="*/ 2804502 w 2969504"/>
              <a:gd name="connsiteY111" fmla="*/ 1353983 h 1636835"/>
              <a:gd name="connsiteX112" fmla="*/ 2964008 w 2969504"/>
              <a:gd name="connsiteY112" fmla="*/ 1617586 h 1636835"/>
              <a:gd name="connsiteX113" fmla="*/ 2578655 w 2969504"/>
              <a:gd name="connsiteY113" fmla="*/ 1609425 h 1636835"/>
              <a:gd name="connsiteX114" fmla="*/ 0 w 2969504"/>
              <a:gd name="connsiteY114" fmla="*/ 1551606 h 1636835"/>
              <a:gd name="connsiteX0" fmla="*/ 20688 w 2969504"/>
              <a:gd name="connsiteY0" fmla="*/ 1455798 h 1629768"/>
              <a:gd name="connsiteX1" fmla="*/ 51168 w 2969504"/>
              <a:gd name="connsiteY1" fmla="*/ 1356738 h 1629768"/>
              <a:gd name="connsiteX2" fmla="*/ 58788 w 2969504"/>
              <a:gd name="connsiteY2" fmla="*/ 1333878 h 1629768"/>
              <a:gd name="connsiteX3" fmla="*/ 74028 w 2969504"/>
              <a:gd name="connsiteY3" fmla="*/ 1311018 h 1629768"/>
              <a:gd name="connsiteX4" fmla="*/ 119748 w 2969504"/>
              <a:gd name="connsiteY4" fmla="*/ 1280538 h 1629768"/>
              <a:gd name="connsiteX5" fmla="*/ 173088 w 2969504"/>
              <a:gd name="connsiteY5" fmla="*/ 1272918 h 1629768"/>
              <a:gd name="connsiteX6" fmla="*/ 195948 w 2969504"/>
              <a:gd name="connsiteY6" fmla="*/ 1265298 h 1629768"/>
              <a:gd name="connsiteX7" fmla="*/ 241668 w 2969504"/>
              <a:gd name="connsiteY7" fmla="*/ 1227198 h 1629768"/>
              <a:gd name="connsiteX8" fmla="*/ 256908 w 2969504"/>
              <a:gd name="connsiteY8" fmla="*/ 1204338 h 1629768"/>
              <a:gd name="connsiteX9" fmla="*/ 279768 w 2969504"/>
              <a:gd name="connsiteY9" fmla="*/ 1181478 h 1629768"/>
              <a:gd name="connsiteX10" fmla="*/ 295008 w 2969504"/>
              <a:gd name="connsiteY10" fmla="*/ 1158618 h 1629768"/>
              <a:gd name="connsiteX11" fmla="*/ 340728 w 2969504"/>
              <a:gd name="connsiteY11" fmla="*/ 1135758 h 1629768"/>
              <a:gd name="connsiteX12" fmla="*/ 394068 w 2969504"/>
              <a:gd name="connsiteY12" fmla="*/ 1097658 h 1629768"/>
              <a:gd name="connsiteX13" fmla="*/ 401688 w 2969504"/>
              <a:gd name="connsiteY13" fmla="*/ 1074798 h 1629768"/>
              <a:gd name="connsiteX14" fmla="*/ 439788 w 2969504"/>
              <a:gd name="connsiteY14" fmla="*/ 1029078 h 1629768"/>
              <a:gd name="connsiteX15" fmla="*/ 455028 w 2969504"/>
              <a:gd name="connsiteY15" fmla="*/ 914778 h 1629768"/>
              <a:gd name="connsiteX16" fmla="*/ 462648 w 2969504"/>
              <a:gd name="connsiteY16" fmla="*/ 891918 h 1629768"/>
              <a:gd name="connsiteX17" fmla="*/ 500748 w 2969504"/>
              <a:gd name="connsiteY17" fmla="*/ 876678 h 1629768"/>
              <a:gd name="connsiteX18" fmla="*/ 554088 w 2969504"/>
              <a:gd name="connsiteY18" fmla="*/ 884298 h 1629768"/>
              <a:gd name="connsiteX19" fmla="*/ 569328 w 2969504"/>
              <a:gd name="connsiteY19" fmla="*/ 907158 h 1629768"/>
              <a:gd name="connsiteX20" fmla="*/ 571541 w 2969504"/>
              <a:gd name="connsiteY20" fmla="*/ 970885 h 1629768"/>
              <a:gd name="connsiteX21" fmla="*/ 604479 w 2969504"/>
              <a:gd name="connsiteY21" fmla="*/ 952416 h 1629768"/>
              <a:gd name="connsiteX22" fmla="*/ 631024 w 2969504"/>
              <a:gd name="connsiteY22" fmla="*/ 944135 h 1629768"/>
              <a:gd name="connsiteX23" fmla="*/ 645528 w 2969504"/>
              <a:gd name="connsiteY23" fmla="*/ 869058 h 1629768"/>
              <a:gd name="connsiteX24" fmla="*/ 638791 w 2969504"/>
              <a:gd name="connsiteY24" fmla="*/ 830747 h 1629768"/>
              <a:gd name="connsiteX25" fmla="*/ 703785 w 2969504"/>
              <a:gd name="connsiteY25" fmla="*/ 754777 h 1629768"/>
              <a:gd name="connsiteX26" fmla="*/ 698868 w 2969504"/>
              <a:gd name="connsiteY26" fmla="*/ 869058 h 1629768"/>
              <a:gd name="connsiteX27" fmla="*/ 727287 w 2969504"/>
              <a:gd name="connsiteY27" fmla="*/ 885211 h 1629768"/>
              <a:gd name="connsiteX28" fmla="*/ 759828 w 2969504"/>
              <a:gd name="connsiteY28" fmla="*/ 884298 h 1629768"/>
              <a:gd name="connsiteX29" fmla="*/ 782688 w 2969504"/>
              <a:gd name="connsiteY29" fmla="*/ 815718 h 1629768"/>
              <a:gd name="connsiteX30" fmla="*/ 805548 w 2969504"/>
              <a:gd name="connsiteY30" fmla="*/ 800478 h 1629768"/>
              <a:gd name="connsiteX31" fmla="*/ 783826 w 2969504"/>
              <a:gd name="connsiteY31" fmla="*/ 591498 h 1629768"/>
              <a:gd name="connsiteX32" fmla="*/ 805548 w 2969504"/>
              <a:gd name="connsiteY32" fmla="*/ 541398 h 1629768"/>
              <a:gd name="connsiteX33" fmla="*/ 828408 w 2969504"/>
              <a:gd name="connsiteY33" fmla="*/ 533778 h 1629768"/>
              <a:gd name="connsiteX34" fmla="*/ 866508 w 2969504"/>
              <a:gd name="connsiteY34" fmla="*/ 541398 h 1629768"/>
              <a:gd name="connsiteX35" fmla="*/ 858888 w 2969504"/>
              <a:gd name="connsiteY35" fmla="*/ 587118 h 1629768"/>
              <a:gd name="connsiteX36" fmla="*/ 860855 w 2969504"/>
              <a:gd name="connsiteY36" fmla="*/ 636568 h 1629768"/>
              <a:gd name="connsiteX37" fmla="*/ 858152 w 2969504"/>
              <a:gd name="connsiteY37" fmla="*/ 688284 h 1629768"/>
              <a:gd name="connsiteX38" fmla="*/ 850532 w 2969504"/>
              <a:gd name="connsiteY38" fmla="*/ 754116 h 1629768"/>
              <a:gd name="connsiteX39" fmla="*/ 830621 w 2969504"/>
              <a:gd name="connsiteY39" fmla="*/ 811988 h 1629768"/>
              <a:gd name="connsiteX40" fmla="*/ 843157 w 2969504"/>
              <a:gd name="connsiteY40" fmla="*/ 920954 h 1629768"/>
              <a:gd name="connsiteX41" fmla="*/ 881742 w 2969504"/>
              <a:gd name="connsiteY41" fmla="*/ 912672 h 1629768"/>
              <a:gd name="connsiteX42" fmla="*/ 889368 w 2969504"/>
              <a:gd name="connsiteY42" fmla="*/ 891918 h 1629768"/>
              <a:gd name="connsiteX43" fmla="*/ 881748 w 2969504"/>
              <a:gd name="connsiteY43" fmla="*/ 869058 h 1629768"/>
              <a:gd name="connsiteX44" fmla="*/ 928940 w 2969504"/>
              <a:gd name="connsiteY44" fmla="*/ 803405 h 1629768"/>
              <a:gd name="connsiteX45" fmla="*/ 1001701 w 2969504"/>
              <a:gd name="connsiteY45" fmla="*/ 839881 h 1629768"/>
              <a:gd name="connsiteX46" fmla="*/ 1048401 w 2969504"/>
              <a:gd name="connsiteY46" fmla="*/ 831298 h 1629768"/>
              <a:gd name="connsiteX47" fmla="*/ 1080849 w 2969504"/>
              <a:gd name="connsiteY47" fmla="*/ 805992 h 1629768"/>
              <a:gd name="connsiteX48" fmla="*/ 1095108 w 2969504"/>
              <a:gd name="connsiteY48" fmla="*/ 792858 h 1629768"/>
              <a:gd name="connsiteX49" fmla="*/ 1087488 w 2969504"/>
              <a:gd name="connsiteY49" fmla="*/ 731898 h 1629768"/>
              <a:gd name="connsiteX50" fmla="*/ 1060202 w 2969504"/>
              <a:gd name="connsiteY50" fmla="*/ 681966 h 1629768"/>
              <a:gd name="connsiteX51" fmla="*/ 1088648 w 2969504"/>
              <a:gd name="connsiteY51" fmla="*/ 511747 h 1629768"/>
              <a:gd name="connsiteX52" fmla="*/ 1110348 w 2969504"/>
              <a:gd name="connsiteY52" fmla="*/ 465557 h 1629768"/>
              <a:gd name="connsiteX53" fmla="*/ 1111083 w 2969504"/>
              <a:gd name="connsiteY53" fmla="*/ 630572 h 1629768"/>
              <a:gd name="connsiteX54" fmla="*/ 1148448 w 2969504"/>
              <a:gd name="connsiteY54" fmla="*/ 670938 h 1629768"/>
              <a:gd name="connsiteX55" fmla="*/ 1156068 w 2969504"/>
              <a:gd name="connsiteY55" fmla="*/ 685697 h 1629768"/>
              <a:gd name="connsiteX56" fmla="*/ 1191219 w 2969504"/>
              <a:gd name="connsiteY56" fmla="*/ 698992 h 1629768"/>
              <a:gd name="connsiteX57" fmla="*/ 1251689 w 2969504"/>
              <a:gd name="connsiteY57" fmla="*/ 692835 h 1629768"/>
              <a:gd name="connsiteX58" fmla="*/ 1186548 w 2969504"/>
              <a:gd name="connsiteY58" fmla="*/ 823338 h 1629768"/>
              <a:gd name="connsiteX59" fmla="*/ 1201728 w 2969504"/>
              <a:gd name="connsiteY59" fmla="*/ 824912 h 1629768"/>
              <a:gd name="connsiteX60" fmla="*/ 1229319 w 2969504"/>
              <a:gd name="connsiteY60" fmla="*/ 822215 h 1629768"/>
              <a:gd name="connsiteX61" fmla="*/ 1332064 w 2969504"/>
              <a:gd name="connsiteY61" fmla="*/ 846538 h 1629768"/>
              <a:gd name="connsiteX62" fmla="*/ 1377048 w 2969504"/>
              <a:gd name="connsiteY62" fmla="*/ 823338 h 1629768"/>
              <a:gd name="connsiteX63" fmla="*/ 1427929 w 2969504"/>
              <a:gd name="connsiteY63" fmla="*/ 719746 h 1629768"/>
              <a:gd name="connsiteX64" fmla="*/ 1468733 w 2969504"/>
              <a:gd name="connsiteY64" fmla="*/ 667709 h 1629768"/>
              <a:gd name="connsiteX65" fmla="*/ 1531907 w 2969504"/>
              <a:gd name="connsiteY65" fmla="*/ 664300 h 1629768"/>
              <a:gd name="connsiteX66" fmla="*/ 1593356 w 2969504"/>
              <a:gd name="connsiteY66" fmla="*/ 601877 h 1629768"/>
              <a:gd name="connsiteX67" fmla="*/ 1617171 w 2969504"/>
              <a:gd name="connsiteY67" fmla="*/ 365861 h 1629768"/>
              <a:gd name="connsiteX68" fmla="*/ 1585214 w 2969504"/>
              <a:gd name="connsiteY68" fmla="*/ 297782 h 1629768"/>
              <a:gd name="connsiteX69" fmla="*/ 1571233 w 2969504"/>
              <a:gd name="connsiteY69" fmla="*/ 256691 h 1629768"/>
              <a:gd name="connsiteX70" fmla="*/ 1545882 w 2969504"/>
              <a:gd name="connsiteY70" fmla="*/ 233594 h 1629768"/>
              <a:gd name="connsiteX71" fmla="*/ 1540753 w 2969504"/>
              <a:gd name="connsiteY71" fmla="*/ 164289 h 1629768"/>
              <a:gd name="connsiteX72" fmla="*/ 1559928 w 2969504"/>
              <a:gd name="connsiteY72" fmla="*/ 137538 h 1629768"/>
              <a:gd name="connsiteX73" fmla="*/ 1529448 w 2969504"/>
              <a:gd name="connsiteY73" fmla="*/ 84198 h 1629768"/>
              <a:gd name="connsiteX74" fmla="*/ 1537068 w 2969504"/>
              <a:gd name="connsiteY74" fmla="*/ 61338 h 1629768"/>
              <a:gd name="connsiteX75" fmla="*/ 1559928 w 2969504"/>
              <a:gd name="connsiteY75" fmla="*/ 68958 h 1629768"/>
              <a:gd name="connsiteX76" fmla="*/ 1514693 w 2969504"/>
              <a:gd name="connsiteY76" fmla="*/ 52916 h 1629768"/>
              <a:gd name="connsiteX77" fmla="*/ 1542225 w 2969504"/>
              <a:gd name="connsiteY77" fmla="*/ 14495 h 1629768"/>
              <a:gd name="connsiteX78" fmla="*/ 1605893 w 2969504"/>
              <a:gd name="connsiteY78" fmla="*/ 43171 h 1629768"/>
              <a:gd name="connsiteX79" fmla="*/ 1712328 w 2969504"/>
              <a:gd name="connsiteY79" fmla="*/ 378 h 1629768"/>
              <a:gd name="connsiteX80" fmla="*/ 1719948 w 2969504"/>
              <a:gd name="connsiteY80" fmla="*/ 23238 h 1629768"/>
              <a:gd name="connsiteX81" fmla="*/ 1742808 w 2969504"/>
              <a:gd name="connsiteY81" fmla="*/ 46098 h 1629768"/>
              <a:gd name="connsiteX82" fmla="*/ 1758048 w 2969504"/>
              <a:gd name="connsiteY82" fmla="*/ 68958 h 1629768"/>
              <a:gd name="connsiteX83" fmla="*/ 1780908 w 2969504"/>
              <a:gd name="connsiteY83" fmla="*/ 76578 h 1629768"/>
              <a:gd name="connsiteX84" fmla="*/ 1834248 w 2969504"/>
              <a:gd name="connsiteY84" fmla="*/ 99438 h 1629768"/>
              <a:gd name="connsiteX85" fmla="*/ 1857108 w 2969504"/>
              <a:gd name="connsiteY85" fmla="*/ 114678 h 1629768"/>
              <a:gd name="connsiteX86" fmla="*/ 1879968 w 2969504"/>
              <a:gd name="connsiteY86" fmla="*/ 122298 h 1629768"/>
              <a:gd name="connsiteX87" fmla="*/ 2184768 w 2969504"/>
              <a:gd name="connsiteY87" fmla="*/ 145158 h 1629768"/>
              <a:gd name="connsiteX88" fmla="*/ 2230488 w 2969504"/>
              <a:gd name="connsiteY88" fmla="*/ 183258 h 1629768"/>
              <a:gd name="connsiteX89" fmla="*/ 2253348 w 2969504"/>
              <a:gd name="connsiteY89" fmla="*/ 190878 h 1629768"/>
              <a:gd name="connsiteX90" fmla="*/ 2276208 w 2969504"/>
              <a:gd name="connsiteY90" fmla="*/ 213738 h 1629768"/>
              <a:gd name="connsiteX91" fmla="*/ 2283828 w 2969504"/>
              <a:gd name="connsiteY91" fmla="*/ 244218 h 1629768"/>
              <a:gd name="connsiteX92" fmla="*/ 2326109 w 2969504"/>
              <a:gd name="connsiteY92" fmla="*/ 270486 h 1629768"/>
              <a:gd name="connsiteX93" fmla="*/ 2368390 w 2969504"/>
              <a:gd name="connsiteY93" fmla="*/ 304697 h 1629768"/>
              <a:gd name="connsiteX94" fmla="*/ 2406267 w 2969504"/>
              <a:gd name="connsiteY94" fmla="*/ 332795 h 1629768"/>
              <a:gd name="connsiteX95" fmla="*/ 2437466 w 2969504"/>
              <a:gd name="connsiteY95" fmla="*/ 376024 h 1629768"/>
              <a:gd name="connsiteX96" fmla="*/ 2451229 w 2969504"/>
              <a:gd name="connsiteY96" fmla="*/ 450279 h 1629768"/>
              <a:gd name="connsiteX97" fmla="*/ 2476050 w 2969504"/>
              <a:gd name="connsiteY97" fmla="*/ 493572 h 1629768"/>
              <a:gd name="connsiteX98" fmla="*/ 2489568 w 2969504"/>
              <a:gd name="connsiteY98" fmla="*/ 510918 h 1629768"/>
              <a:gd name="connsiteX99" fmla="*/ 2512428 w 2969504"/>
              <a:gd name="connsiteY99" fmla="*/ 518538 h 1629768"/>
              <a:gd name="connsiteX100" fmla="*/ 2542908 w 2969504"/>
              <a:gd name="connsiteY100" fmla="*/ 564258 h 1629768"/>
              <a:gd name="connsiteX101" fmla="*/ 2535288 w 2969504"/>
              <a:gd name="connsiteY101" fmla="*/ 587118 h 1629768"/>
              <a:gd name="connsiteX102" fmla="*/ 2542418 w 2969504"/>
              <a:gd name="connsiteY102" fmla="*/ 632678 h 1629768"/>
              <a:gd name="connsiteX103" fmla="*/ 2598466 w 2969504"/>
              <a:gd name="connsiteY103" fmla="*/ 715355 h 1629768"/>
              <a:gd name="connsiteX104" fmla="*/ 2630669 w 2969504"/>
              <a:gd name="connsiteY104" fmla="*/ 804047 h 1629768"/>
              <a:gd name="connsiteX105" fmla="*/ 2724573 w 2969504"/>
              <a:gd name="connsiteY105" fmla="*/ 935192 h 1629768"/>
              <a:gd name="connsiteX106" fmla="*/ 2666556 w 2969504"/>
              <a:gd name="connsiteY106" fmla="*/ 922559 h 1629768"/>
              <a:gd name="connsiteX107" fmla="*/ 2727760 w 2969504"/>
              <a:gd name="connsiteY107" fmla="*/ 972990 h 1629768"/>
              <a:gd name="connsiteX108" fmla="*/ 2669008 w 2969504"/>
              <a:gd name="connsiteY108" fmla="*/ 1061986 h 1629768"/>
              <a:gd name="connsiteX109" fmla="*/ 2653279 w 2969504"/>
              <a:gd name="connsiteY109" fmla="*/ 1113059 h 1629768"/>
              <a:gd name="connsiteX110" fmla="*/ 2689662 w 2969504"/>
              <a:gd name="connsiteY110" fmla="*/ 1240794 h 1629768"/>
              <a:gd name="connsiteX111" fmla="*/ 2804502 w 2969504"/>
              <a:gd name="connsiteY111" fmla="*/ 1353983 h 1629768"/>
              <a:gd name="connsiteX112" fmla="*/ 2964008 w 2969504"/>
              <a:gd name="connsiteY112" fmla="*/ 1617586 h 1629768"/>
              <a:gd name="connsiteX113" fmla="*/ 2578655 w 2969504"/>
              <a:gd name="connsiteY113" fmla="*/ 1567345 h 1629768"/>
              <a:gd name="connsiteX114" fmla="*/ 0 w 2969504"/>
              <a:gd name="connsiteY114" fmla="*/ 1551606 h 1629768"/>
              <a:gd name="connsiteX0" fmla="*/ 20688 w 2969504"/>
              <a:gd name="connsiteY0" fmla="*/ 1455798 h 1638833"/>
              <a:gd name="connsiteX1" fmla="*/ 51168 w 2969504"/>
              <a:gd name="connsiteY1" fmla="*/ 1356738 h 1638833"/>
              <a:gd name="connsiteX2" fmla="*/ 58788 w 2969504"/>
              <a:gd name="connsiteY2" fmla="*/ 1333878 h 1638833"/>
              <a:gd name="connsiteX3" fmla="*/ 74028 w 2969504"/>
              <a:gd name="connsiteY3" fmla="*/ 1311018 h 1638833"/>
              <a:gd name="connsiteX4" fmla="*/ 119748 w 2969504"/>
              <a:gd name="connsiteY4" fmla="*/ 1280538 h 1638833"/>
              <a:gd name="connsiteX5" fmla="*/ 173088 w 2969504"/>
              <a:gd name="connsiteY5" fmla="*/ 1272918 h 1638833"/>
              <a:gd name="connsiteX6" fmla="*/ 195948 w 2969504"/>
              <a:gd name="connsiteY6" fmla="*/ 1265298 h 1638833"/>
              <a:gd name="connsiteX7" fmla="*/ 241668 w 2969504"/>
              <a:gd name="connsiteY7" fmla="*/ 1227198 h 1638833"/>
              <a:gd name="connsiteX8" fmla="*/ 256908 w 2969504"/>
              <a:gd name="connsiteY8" fmla="*/ 1204338 h 1638833"/>
              <a:gd name="connsiteX9" fmla="*/ 279768 w 2969504"/>
              <a:gd name="connsiteY9" fmla="*/ 1181478 h 1638833"/>
              <a:gd name="connsiteX10" fmla="*/ 295008 w 2969504"/>
              <a:gd name="connsiteY10" fmla="*/ 1158618 h 1638833"/>
              <a:gd name="connsiteX11" fmla="*/ 340728 w 2969504"/>
              <a:gd name="connsiteY11" fmla="*/ 1135758 h 1638833"/>
              <a:gd name="connsiteX12" fmla="*/ 394068 w 2969504"/>
              <a:gd name="connsiteY12" fmla="*/ 1097658 h 1638833"/>
              <a:gd name="connsiteX13" fmla="*/ 401688 w 2969504"/>
              <a:gd name="connsiteY13" fmla="*/ 1074798 h 1638833"/>
              <a:gd name="connsiteX14" fmla="*/ 439788 w 2969504"/>
              <a:gd name="connsiteY14" fmla="*/ 1029078 h 1638833"/>
              <a:gd name="connsiteX15" fmla="*/ 455028 w 2969504"/>
              <a:gd name="connsiteY15" fmla="*/ 914778 h 1638833"/>
              <a:gd name="connsiteX16" fmla="*/ 462648 w 2969504"/>
              <a:gd name="connsiteY16" fmla="*/ 891918 h 1638833"/>
              <a:gd name="connsiteX17" fmla="*/ 500748 w 2969504"/>
              <a:gd name="connsiteY17" fmla="*/ 876678 h 1638833"/>
              <a:gd name="connsiteX18" fmla="*/ 554088 w 2969504"/>
              <a:gd name="connsiteY18" fmla="*/ 884298 h 1638833"/>
              <a:gd name="connsiteX19" fmla="*/ 569328 w 2969504"/>
              <a:gd name="connsiteY19" fmla="*/ 907158 h 1638833"/>
              <a:gd name="connsiteX20" fmla="*/ 571541 w 2969504"/>
              <a:gd name="connsiteY20" fmla="*/ 970885 h 1638833"/>
              <a:gd name="connsiteX21" fmla="*/ 604479 w 2969504"/>
              <a:gd name="connsiteY21" fmla="*/ 952416 h 1638833"/>
              <a:gd name="connsiteX22" fmla="*/ 631024 w 2969504"/>
              <a:gd name="connsiteY22" fmla="*/ 944135 h 1638833"/>
              <a:gd name="connsiteX23" fmla="*/ 645528 w 2969504"/>
              <a:gd name="connsiteY23" fmla="*/ 869058 h 1638833"/>
              <a:gd name="connsiteX24" fmla="*/ 638791 w 2969504"/>
              <a:gd name="connsiteY24" fmla="*/ 830747 h 1638833"/>
              <a:gd name="connsiteX25" fmla="*/ 703785 w 2969504"/>
              <a:gd name="connsiteY25" fmla="*/ 754777 h 1638833"/>
              <a:gd name="connsiteX26" fmla="*/ 698868 w 2969504"/>
              <a:gd name="connsiteY26" fmla="*/ 869058 h 1638833"/>
              <a:gd name="connsiteX27" fmla="*/ 727287 w 2969504"/>
              <a:gd name="connsiteY27" fmla="*/ 885211 h 1638833"/>
              <a:gd name="connsiteX28" fmla="*/ 759828 w 2969504"/>
              <a:gd name="connsiteY28" fmla="*/ 884298 h 1638833"/>
              <a:gd name="connsiteX29" fmla="*/ 782688 w 2969504"/>
              <a:gd name="connsiteY29" fmla="*/ 815718 h 1638833"/>
              <a:gd name="connsiteX30" fmla="*/ 805548 w 2969504"/>
              <a:gd name="connsiteY30" fmla="*/ 800478 h 1638833"/>
              <a:gd name="connsiteX31" fmla="*/ 783826 w 2969504"/>
              <a:gd name="connsiteY31" fmla="*/ 591498 h 1638833"/>
              <a:gd name="connsiteX32" fmla="*/ 805548 w 2969504"/>
              <a:gd name="connsiteY32" fmla="*/ 541398 h 1638833"/>
              <a:gd name="connsiteX33" fmla="*/ 828408 w 2969504"/>
              <a:gd name="connsiteY33" fmla="*/ 533778 h 1638833"/>
              <a:gd name="connsiteX34" fmla="*/ 866508 w 2969504"/>
              <a:gd name="connsiteY34" fmla="*/ 541398 h 1638833"/>
              <a:gd name="connsiteX35" fmla="*/ 858888 w 2969504"/>
              <a:gd name="connsiteY35" fmla="*/ 587118 h 1638833"/>
              <a:gd name="connsiteX36" fmla="*/ 860855 w 2969504"/>
              <a:gd name="connsiteY36" fmla="*/ 636568 h 1638833"/>
              <a:gd name="connsiteX37" fmla="*/ 858152 w 2969504"/>
              <a:gd name="connsiteY37" fmla="*/ 688284 h 1638833"/>
              <a:gd name="connsiteX38" fmla="*/ 850532 w 2969504"/>
              <a:gd name="connsiteY38" fmla="*/ 754116 h 1638833"/>
              <a:gd name="connsiteX39" fmla="*/ 830621 w 2969504"/>
              <a:gd name="connsiteY39" fmla="*/ 811988 h 1638833"/>
              <a:gd name="connsiteX40" fmla="*/ 843157 w 2969504"/>
              <a:gd name="connsiteY40" fmla="*/ 920954 h 1638833"/>
              <a:gd name="connsiteX41" fmla="*/ 881742 w 2969504"/>
              <a:gd name="connsiteY41" fmla="*/ 912672 h 1638833"/>
              <a:gd name="connsiteX42" fmla="*/ 889368 w 2969504"/>
              <a:gd name="connsiteY42" fmla="*/ 891918 h 1638833"/>
              <a:gd name="connsiteX43" fmla="*/ 881748 w 2969504"/>
              <a:gd name="connsiteY43" fmla="*/ 869058 h 1638833"/>
              <a:gd name="connsiteX44" fmla="*/ 928940 w 2969504"/>
              <a:gd name="connsiteY44" fmla="*/ 803405 h 1638833"/>
              <a:gd name="connsiteX45" fmla="*/ 1001701 w 2969504"/>
              <a:gd name="connsiteY45" fmla="*/ 839881 h 1638833"/>
              <a:gd name="connsiteX46" fmla="*/ 1048401 w 2969504"/>
              <a:gd name="connsiteY46" fmla="*/ 831298 h 1638833"/>
              <a:gd name="connsiteX47" fmla="*/ 1080849 w 2969504"/>
              <a:gd name="connsiteY47" fmla="*/ 805992 h 1638833"/>
              <a:gd name="connsiteX48" fmla="*/ 1095108 w 2969504"/>
              <a:gd name="connsiteY48" fmla="*/ 792858 h 1638833"/>
              <a:gd name="connsiteX49" fmla="*/ 1087488 w 2969504"/>
              <a:gd name="connsiteY49" fmla="*/ 731898 h 1638833"/>
              <a:gd name="connsiteX50" fmla="*/ 1060202 w 2969504"/>
              <a:gd name="connsiteY50" fmla="*/ 681966 h 1638833"/>
              <a:gd name="connsiteX51" fmla="*/ 1088648 w 2969504"/>
              <a:gd name="connsiteY51" fmla="*/ 511747 h 1638833"/>
              <a:gd name="connsiteX52" fmla="*/ 1110348 w 2969504"/>
              <a:gd name="connsiteY52" fmla="*/ 465557 h 1638833"/>
              <a:gd name="connsiteX53" fmla="*/ 1111083 w 2969504"/>
              <a:gd name="connsiteY53" fmla="*/ 630572 h 1638833"/>
              <a:gd name="connsiteX54" fmla="*/ 1148448 w 2969504"/>
              <a:gd name="connsiteY54" fmla="*/ 670938 h 1638833"/>
              <a:gd name="connsiteX55" fmla="*/ 1156068 w 2969504"/>
              <a:gd name="connsiteY55" fmla="*/ 685697 h 1638833"/>
              <a:gd name="connsiteX56" fmla="*/ 1191219 w 2969504"/>
              <a:gd name="connsiteY56" fmla="*/ 698992 h 1638833"/>
              <a:gd name="connsiteX57" fmla="*/ 1251689 w 2969504"/>
              <a:gd name="connsiteY57" fmla="*/ 692835 h 1638833"/>
              <a:gd name="connsiteX58" fmla="*/ 1186548 w 2969504"/>
              <a:gd name="connsiteY58" fmla="*/ 823338 h 1638833"/>
              <a:gd name="connsiteX59" fmla="*/ 1201728 w 2969504"/>
              <a:gd name="connsiteY59" fmla="*/ 824912 h 1638833"/>
              <a:gd name="connsiteX60" fmla="*/ 1229319 w 2969504"/>
              <a:gd name="connsiteY60" fmla="*/ 822215 h 1638833"/>
              <a:gd name="connsiteX61" fmla="*/ 1332064 w 2969504"/>
              <a:gd name="connsiteY61" fmla="*/ 846538 h 1638833"/>
              <a:gd name="connsiteX62" fmla="*/ 1377048 w 2969504"/>
              <a:gd name="connsiteY62" fmla="*/ 823338 h 1638833"/>
              <a:gd name="connsiteX63" fmla="*/ 1427929 w 2969504"/>
              <a:gd name="connsiteY63" fmla="*/ 719746 h 1638833"/>
              <a:gd name="connsiteX64" fmla="*/ 1468733 w 2969504"/>
              <a:gd name="connsiteY64" fmla="*/ 667709 h 1638833"/>
              <a:gd name="connsiteX65" fmla="*/ 1531907 w 2969504"/>
              <a:gd name="connsiteY65" fmla="*/ 664300 h 1638833"/>
              <a:gd name="connsiteX66" fmla="*/ 1593356 w 2969504"/>
              <a:gd name="connsiteY66" fmla="*/ 601877 h 1638833"/>
              <a:gd name="connsiteX67" fmla="*/ 1617171 w 2969504"/>
              <a:gd name="connsiteY67" fmla="*/ 365861 h 1638833"/>
              <a:gd name="connsiteX68" fmla="*/ 1585214 w 2969504"/>
              <a:gd name="connsiteY68" fmla="*/ 297782 h 1638833"/>
              <a:gd name="connsiteX69" fmla="*/ 1571233 w 2969504"/>
              <a:gd name="connsiteY69" fmla="*/ 256691 h 1638833"/>
              <a:gd name="connsiteX70" fmla="*/ 1545882 w 2969504"/>
              <a:gd name="connsiteY70" fmla="*/ 233594 h 1638833"/>
              <a:gd name="connsiteX71" fmla="*/ 1540753 w 2969504"/>
              <a:gd name="connsiteY71" fmla="*/ 164289 h 1638833"/>
              <a:gd name="connsiteX72" fmla="*/ 1559928 w 2969504"/>
              <a:gd name="connsiteY72" fmla="*/ 137538 h 1638833"/>
              <a:gd name="connsiteX73" fmla="*/ 1529448 w 2969504"/>
              <a:gd name="connsiteY73" fmla="*/ 84198 h 1638833"/>
              <a:gd name="connsiteX74" fmla="*/ 1537068 w 2969504"/>
              <a:gd name="connsiteY74" fmla="*/ 61338 h 1638833"/>
              <a:gd name="connsiteX75" fmla="*/ 1559928 w 2969504"/>
              <a:gd name="connsiteY75" fmla="*/ 68958 h 1638833"/>
              <a:gd name="connsiteX76" fmla="*/ 1514693 w 2969504"/>
              <a:gd name="connsiteY76" fmla="*/ 52916 h 1638833"/>
              <a:gd name="connsiteX77" fmla="*/ 1542225 w 2969504"/>
              <a:gd name="connsiteY77" fmla="*/ 14495 h 1638833"/>
              <a:gd name="connsiteX78" fmla="*/ 1605893 w 2969504"/>
              <a:gd name="connsiteY78" fmla="*/ 43171 h 1638833"/>
              <a:gd name="connsiteX79" fmla="*/ 1712328 w 2969504"/>
              <a:gd name="connsiteY79" fmla="*/ 378 h 1638833"/>
              <a:gd name="connsiteX80" fmla="*/ 1719948 w 2969504"/>
              <a:gd name="connsiteY80" fmla="*/ 23238 h 1638833"/>
              <a:gd name="connsiteX81" fmla="*/ 1742808 w 2969504"/>
              <a:gd name="connsiteY81" fmla="*/ 46098 h 1638833"/>
              <a:gd name="connsiteX82" fmla="*/ 1758048 w 2969504"/>
              <a:gd name="connsiteY82" fmla="*/ 68958 h 1638833"/>
              <a:gd name="connsiteX83" fmla="*/ 1780908 w 2969504"/>
              <a:gd name="connsiteY83" fmla="*/ 76578 h 1638833"/>
              <a:gd name="connsiteX84" fmla="*/ 1834248 w 2969504"/>
              <a:gd name="connsiteY84" fmla="*/ 99438 h 1638833"/>
              <a:gd name="connsiteX85" fmla="*/ 1857108 w 2969504"/>
              <a:gd name="connsiteY85" fmla="*/ 114678 h 1638833"/>
              <a:gd name="connsiteX86" fmla="*/ 1879968 w 2969504"/>
              <a:gd name="connsiteY86" fmla="*/ 122298 h 1638833"/>
              <a:gd name="connsiteX87" fmla="*/ 2184768 w 2969504"/>
              <a:gd name="connsiteY87" fmla="*/ 145158 h 1638833"/>
              <a:gd name="connsiteX88" fmla="*/ 2230488 w 2969504"/>
              <a:gd name="connsiteY88" fmla="*/ 183258 h 1638833"/>
              <a:gd name="connsiteX89" fmla="*/ 2253348 w 2969504"/>
              <a:gd name="connsiteY89" fmla="*/ 190878 h 1638833"/>
              <a:gd name="connsiteX90" fmla="*/ 2276208 w 2969504"/>
              <a:gd name="connsiteY90" fmla="*/ 213738 h 1638833"/>
              <a:gd name="connsiteX91" fmla="*/ 2283828 w 2969504"/>
              <a:gd name="connsiteY91" fmla="*/ 244218 h 1638833"/>
              <a:gd name="connsiteX92" fmla="*/ 2326109 w 2969504"/>
              <a:gd name="connsiteY92" fmla="*/ 270486 h 1638833"/>
              <a:gd name="connsiteX93" fmla="*/ 2368390 w 2969504"/>
              <a:gd name="connsiteY93" fmla="*/ 304697 h 1638833"/>
              <a:gd name="connsiteX94" fmla="*/ 2406267 w 2969504"/>
              <a:gd name="connsiteY94" fmla="*/ 332795 h 1638833"/>
              <a:gd name="connsiteX95" fmla="*/ 2437466 w 2969504"/>
              <a:gd name="connsiteY95" fmla="*/ 376024 h 1638833"/>
              <a:gd name="connsiteX96" fmla="*/ 2451229 w 2969504"/>
              <a:gd name="connsiteY96" fmla="*/ 450279 h 1638833"/>
              <a:gd name="connsiteX97" fmla="*/ 2476050 w 2969504"/>
              <a:gd name="connsiteY97" fmla="*/ 493572 h 1638833"/>
              <a:gd name="connsiteX98" fmla="*/ 2489568 w 2969504"/>
              <a:gd name="connsiteY98" fmla="*/ 510918 h 1638833"/>
              <a:gd name="connsiteX99" fmla="*/ 2512428 w 2969504"/>
              <a:gd name="connsiteY99" fmla="*/ 518538 h 1638833"/>
              <a:gd name="connsiteX100" fmla="*/ 2542908 w 2969504"/>
              <a:gd name="connsiteY100" fmla="*/ 564258 h 1638833"/>
              <a:gd name="connsiteX101" fmla="*/ 2535288 w 2969504"/>
              <a:gd name="connsiteY101" fmla="*/ 587118 h 1638833"/>
              <a:gd name="connsiteX102" fmla="*/ 2542418 w 2969504"/>
              <a:gd name="connsiteY102" fmla="*/ 632678 h 1638833"/>
              <a:gd name="connsiteX103" fmla="*/ 2598466 w 2969504"/>
              <a:gd name="connsiteY103" fmla="*/ 715355 h 1638833"/>
              <a:gd name="connsiteX104" fmla="*/ 2630669 w 2969504"/>
              <a:gd name="connsiteY104" fmla="*/ 804047 h 1638833"/>
              <a:gd name="connsiteX105" fmla="*/ 2724573 w 2969504"/>
              <a:gd name="connsiteY105" fmla="*/ 935192 h 1638833"/>
              <a:gd name="connsiteX106" fmla="*/ 2666556 w 2969504"/>
              <a:gd name="connsiteY106" fmla="*/ 922559 h 1638833"/>
              <a:gd name="connsiteX107" fmla="*/ 2727760 w 2969504"/>
              <a:gd name="connsiteY107" fmla="*/ 972990 h 1638833"/>
              <a:gd name="connsiteX108" fmla="*/ 2669008 w 2969504"/>
              <a:gd name="connsiteY108" fmla="*/ 1061986 h 1638833"/>
              <a:gd name="connsiteX109" fmla="*/ 2653279 w 2969504"/>
              <a:gd name="connsiteY109" fmla="*/ 1113059 h 1638833"/>
              <a:gd name="connsiteX110" fmla="*/ 2689662 w 2969504"/>
              <a:gd name="connsiteY110" fmla="*/ 1240794 h 1638833"/>
              <a:gd name="connsiteX111" fmla="*/ 2804502 w 2969504"/>
              <a:gd name="connsiteY111" fmla="*/ 1353983 h 1638833"/>
              <a:gd name="connsiteX112" fmla="*/ 2964008 w 2969504"/>
              <a:gd name="connsiteY112" fmla="*/ 1617586 h 1638833"/>
              <a:gd name="connsiteX113" fmla="*/ 2552065 w 2969504"/>
              <a:gd name="connsiteY113" fmla="*/ 1616439 h 1638833"/>
              <a:gd name="connsiteX114" fmla="*/ 0 w 2969504"/>
              <a:gd name="connsiteY114" fmla="*/ 1551606 h 1638833"/>
              <a:gd name="connsiteX0" fmla="*/ 20688 w 2964416"/>
              <a:gd name="connsiteY0" fmla="*/ 1455798 h 1637059"/>
              <a:gd name="connsiteX1" fmla="*/ 51168 w 2964416"/>
              <a:gd name="connsiteY1" fmla="*/ 1356738 h 1637059"/>
              <a:gd name="connsiteX2" fmla="*/ 58788 w 2964416"/>
              <a:gd name="connsiteY2" fmla="*/ 1333878 h 1637059"/>
              <a:gd name="connsiteX3" fmla="*/ 74028 w 2964416"/>
              <a:gd name="connsiteY3" fmla="*/ 1311018 h 1637059"/>
              <a:gd name="connsiteX4" fmla="*/ 119748 w 2964416"/>
              <a:gd name="connsiteY4" fmla="*/ 1280538 h 1637059"/>
              <a:gd name="connsiteX5" fmla="*/ 173088 w 2964416"/>
              <a:gd name="connsiteY5" fmla="*/ 1272918 h 1637059"/>
              <a:gd name="connsiteX6" fmla="*/ 195948 w 2964416"/>
              <a:gd name="connsiteY6" fmla="*/ 1265298 h 1637059"/>
              <a:gd name="connsiteX7" fmla="*/ 241668 w 2964416"/>
              <a:gd name="connsiteY7" fmla="*/ 1227198 h 1637059"/>
              <a:gd name="connsiteX8" fmla="*/ 256908 w 2964416"/>
              <a:gd name="connsiteY8" fmla="*/ 1204338 h 1637059"/>
              <a:gd name="connsiteX9" fmla="*/ 279768 w 2964416"/>
              <a:gd name="connsiteY9" fmla="*/ 1181478 h 1637059"/>
              <a:gd name="connsiteX10" fmla="*/ 295008 w 2964416"/>
              <a:gd name="connsiteY10" fmla="*/ 1158618 h 1637059"/>
              <a:gd name="connsiteX11" fmla="*/ 340728 w 2964416"/>
              <a:gd name="connsiteY11" fmla="*/ 1135758 h 1637059"/>
              <a:gd name="connsiteX12" fmla="*/ 394068 w 2964416"/>
              <a:gd name="connsiteY12" fmla="*/ 1097658 h 1637059"/>
              <a:gd name="connsiteX13" fmla="*/ 401688 w 2964416"/>
              <a:gd name="connsiteY13" fmla="*/ 1074798 h 1637059"/>
              <a:gd name="connsiteX14" fmla="*/ 439788 w 2964416"/>
              <a:gd name="connsiteY14" fmla="*/ 1029078 h 1637059"/>
              <a:gd name="connsiteX15" fmla="*/ 455028 w 2964416"/>
              <a:gd name="connsiteY15" fmla="*/ 914778 h 1637059"/>
              <a:gd name="connsiteX16" fmla="*/ 462648 w 2964416"/>
              <a:gd name="connsiteY16" fmla="*/ 891918 h 1637059"/>
              <a:gd name="connsiteX17" fmla="*/ 500748 w 2964416"/>
              <a:gd name="connsiteY17" fmla="*/ 876678 h 1637059"/>
              <a:gd name="connsiteX18" fmla="*/ 554088 w 2964416"/>
              <a:gd name="connsiteY18" fmla="*/ 884298 h 1637059"/>
              <a:gd name="connsiteX19" fmla="*/ 569328 w 2964416"/>
              <a:gd name="connsiteY19" fmla="*/ 907158 h 1637059"/>
              <a:gd name="connsiteX20" fmla="*/ 571541 w 2964416"/>
              <a:gd name="connsiteY20" fmla="*/ 970885 h 1637059"/>
              <a:gd name="connsiteX21" fmla="*/ 604479 w 2964416"/>
              <a:gd name="connsiteY21" fmla="*/ 952416 h 1637059"/>
              <a:gd name="connsiteX22" fmla="*/ 631024 w 2964416"/>
              <a:gd name="connsiteY22" fmla="*/ 944135 h 1637059"/>
              <a:gd name="connsiteX23" fmla="*/ 645528 w 2964416"/>
              <a:gd name="connsiteY23" fmla="*/ 869058 h 1637059"/>
              <a:gd name="connsiteX24" fmla="*/ 638791 w 2964416"/>
              <a:gd name="connsiteY24" fmla="*/ 830747 h 1637059"/>
              <a:gd name="connsiteX25" fmla="*/ 703785 w 2964416"/>
              <a:gd name="connsiteY25" fmla="*/ 754777 h 1637059"/>
              <a:gd name="connsiteX26" fmla="*/ 698868 w 2964416"/>
              <a:gd name="connsiteY26" fmla="*/ 869058 h 1637059"/>
              <a:gd name="connsiteX27" fmla="*/ 727287 w 2964416"/>
              <a:gd name="connsiteY27" fmla="*/ 885211 h 1637059"/>
              <a:gd name="connsiteX28" fmla="*/ 759828 w 2964416"/>
              <a:gd name="connsiteY28" fmla="*/ 884298 h 1637059"/>
              <a:gd name="connsiteX29" fmla="*/ 782688 w 2964416"/>
              <a:gd name="connsiteY29" fmla="*/ 815718 h 1637059"/>
              <a:gd name="connsiteX30" fmla="*/ 805548 w 2964416"/>
              <a:gd name="connsiteY30" fmla="*/ 800478 h 1637059"/>
              <a:gd name="connsiteX31" fmla="*/ 783826 w 2964416"/>
              <a:gd name="connsiteY31" fmla="*/ 591498 h 1637059"/>
              <a:gd name="connsiteX32" fmla="*/ 805548 w 2964416"/>
              <a:gd name="connsiteY32" fmla="*/ 541398 h 1637059"/>
              <a:gd name="connsiteX33" fmla="*/ 828408 w 2964416"/>
              <a:gd name="connsiteY33" fmla="*/ 533778 h 1637059"/>
              <a:gd name="connsiteX34" fmla="*/ 866508 w 2964416"/>
              <a:gd name="connsiteY34" fmla="*/ 541398 h 1637059"/>
              <a:gd name="connsiteX35" fmla="*/ 858888 w 2964416"/>
              <a:gd name="connsiteY35" fmla="*/ 587118 h 1637059"/>
              <a:gd name="connsiteX36" fmla="*/ 860855 w 2964416"/>
              <a:gd name="connsiteY36" fmla="*/ 636568 h 1637059"/>
              <a:gd name="connsiteX37" fmla="*/ 858152 w 2964416"/>
              <a:gd name="connsiteY37" fmla="*/ 688284 h 1637059"/>
              <a:gd name="connsiteX38" fmla="*/ 850532 w 2964416"/>
              <a:gd name="connsiteY38" fmla="*/ 754116 h 1637059"/>
              <a:gd name="connsiteX39" fmla="*/ 830621 w 2964416"/>
              <a:gd name="connsiteY39" fmla="*/ 811988 h 1637059"/>
              <a:gd name="connsiteX40" fmla="*/ 843157 w 2964416"/>
              <a:gd name="connsiteY40" fmla="*/ 920954 h 1637059"/>
              <a:gd name="connsiteX41" fmla="*/ 881742 w 2964416"/>
              <a:gd name="connsiteY41" fmla="*/ 912672 h 1637059"/>
              <a:gd name="connsiteX42" fmla="*/ 889368 w 2964416"/>
              <a:gd name="connsiteY42" fmla="*/ 891918 h 1637059"/>
              <a:gd name="connsiteX43" fmla="*/ 881748 w 2964416"/>
              <a:gd name="connsiteY43" fmla="*/ 869058 h 1637059"/>
              <a:gd name="connsiteX44" fmla="*/ 928940 w 2964416"/>
              <a:gd name="connsiteY44" fmla="*/ 803405 h 1637059"/>
              <a:gd name="connsiteX45" fmla="*/ 1001701 w 2964416"/>
              <a:gd name="connsiteY45" fmla="*/ 839881 h 1637059"/>
              <a:gd name="connsiteX46" fmla="*/ 1048401 w 2964416"/>
              <a:gd name="connsiteY46" fmla="*/ 831298 h 1637059"/>
              <a:gd name="connsiteX47" fmla="*/ 1080849 w 2964416"/>
              <a:gd name="connsiteY47" fmla="*/ 805992 h 1637059"/>
              <a:gd name="connsiteX48" fmla="*/ 1095108 w 2964416"/>
              <a:gd name="connsiteY48" fmla="*/ 792858 h 1637059"/>
              <a:gd name="connsiteX49" fmla="*/ 1087488 w 2964416"/>
              <a:gd name="connsiteY49" fmla="*/ 731898 h 1637059"/>
              <a:gd name="connsiteX50" fmla="*/ 1060202 w 2964416"/>
              <a:gd name="connsiteY50" fmla="*/ 681966 h 1637059"/>
              <a:gd name="connsiteX51" fmla="*/ 1088648 w 2964416"/>
              <a:gd name="connsiteY51" fmla="*/ 511747 h 1637059"/>
              <a:gd name="connsiteX52" fmla="*/ 1110348 w 2964416"/>
              <a:gd name="connsiteY52" fmla="*/ 465557 h 1637059"/>
              <a:gd name="connsiteX53" fmla="*/ 1111083 w 2964416"/>
              <a:gd name="connsiteY53" fmla="*/ 630572 h 1637059"/>
              <a:gd name="connsiteX54" fmla="*/ 1148448 w 2964416"/>
              <a:gd name="connsiteY54" fmla="*/ 670938 h 1637059"/>
              <a:gd name="connsiteX55" fmla="*/ 1156068 w 2964416"/>
              <a:gd name="connsiteY55" fmla="*/ 685697 h 1637059"/>
              <a:gd name="connsiteX56" fmla="*/ 1191219 w 2964416"/>
              <a:gd name="connsiteY56" fmla="*/ 698992 h 1637059"/>
              <a:gd name="connsiteX57" fmla="*/ 1251689 w 2964416"/>
              <a:gd name="connsiteY57" fmla="*/ 692835 h 1637059"/>
              <a:gd name="connsiteX58" fmla="*/ 1186548 w 2964416"/>
              <a:gd name="connsiteY58" fmla="*/ 823338 h 1637059"/>
              <a:gd name="connsiteX59" fmla="*/ 1201728 w 2964416"/>
              <a:gd name="connsiteY59" fmla="*/ 824912 h 1637059"/>
              <a:gd name="connsiteX60" fmla="*/ 1229319 w 2964416"/>
              <a:gd name="connsiteY60" fmla="*/ 822215 h 1637059"/>
              <a:gd name="connsiteX61" fmla="*/ 1332064 w 2964416"/>
              <a:gd name="connsiteY61" fmla="*/ 846538 h 1637059"/>
              <a:gd name="connsiteX62" fmla="*/ 1377048 w 2964416"/>
              <a:gd name="connsiteY62" fmla="*/ 823338 h 1637059"/>
              <a:gd name="connsiteX63" fmla="*/ 1427929 w 2964416"/>
              <a:gd name="connsiteY63" fmla="*/ 719746 h 1637059"/>
              <a:gd name="connsiteX64" fmla="*/ 1468733 w 2964416"/>
              <a:gd name="connsiteY64" fmla="*/ 667709 h 1637059"/>
              <a:gd name="connsiteX65" fmla="*/ 1531907 w 2964416"/>
              <a:gd name="connsiteY65" fmla="*/ 664300 h 1637059"/>
              <a:gd name="connsiteX66" fmla="*/ 1593356 w 2964416"/>
              <a:gd name="connsiteY66" fmla="*/ 601877 h 1637059"/>
              <a:gd name="connsiteX67" fmla="*/ 1617171 w 2964416"/>
              <a:gd name="connsiteY67" fmla="*/ 365861 h 1637059"/>
              <a:gd name="connsiteX68" fmla="*/ 1585214 w 2964416"/>
              <a:gd name="connsiteY68" fmla="*/ 297782 h 1637059"/>
              <a:gd name="connsiteX69" fmla="*/ 1571233 w 2964416"/>
              <a:gd name="connsiteY69" fmla="*/ 256691 h 1637059"/>
              <a:gd name="connsiteX70" fmla="*/ 1545882 w 2964416"/>
              <a:gd name="connsiteY70" fmla="*/ 233594 h 1637059"/>
              <a:gd name="connsiteX71" fmla="*/ 1540753 w 2964416"/>
              <a:gd name="connsiteY71" fmla="*/ 164289 h 1637059"/>
              <a:gd name="connsiteX72" fmla="*/ 1559928 w 2964416"/>
              <a:gd name="connsiteY72" fmla="*/ 137538 h 1637059"/>
              <a:gd name="connsiteX73" fmla="*/ 1529448 w 2964416"/>
              <a:gd name="connsiteY73" fmla="*/ 84198 h 1637059"/>
              <a:gd name="connsiteX74" fmla="*/ 1537068 w 2964416"/>
              <a:gd name="connsiteY74" fmla="*/ 61338 h 1637059"/>
              <a:gd name="connsiteX75" fmla="*/ 1559928 w 2964416"/>
              <a:gd name="connsiteY75" fmla="*/ 68958 h 1637059"/>
              <a:gd name="connsiteX76" fmla="*/ 1514693 w 2964416"/>
              <a:gd name="connsiteY76" fmla="*/ 52916 h 1637059"/>
              <a:gd name="connsiteX77" fmla="*/ 1542225 w 2964416"/>
              <a:gd name="connsiteY77" fmla="*/ 14495 h 1637059"/>
              <a:gd name="connsiteX78" fmla="*/ 1605893 w 2964416"/>
              <a:gd name="connsiteY78" fmla="*/ 43171 h 1637059"/>
              <a:gd name="connsiteX79" fmla="*/ 1712328 w 2964416"/>
              <a:gd name="connsiteY79" fmla="*/ 378 h 1637059"/>
              <a:gd name="connsiteX80" fmla="*/ 1719948 w 2964416"/>
              <a:gd name="connsiteY80" fmla="*/ 23238 h 1637059"/>
              <a:gd name="connsiteX81" fmla="*/ 1742808 w 2964416"/>
              <a:gd name="connsiteY81" fmla="*/ 46098 h 1637059"/>
              <a:gd name="connsiteX82" fmla="*/ 1758048 w 2964416"/>
              <a:gd name="connsiteY82" fmla="*/ 68958 h 1637059"/>
              <a:gd name="connsiteX83" fmla="*/ 1780908 w 2964416"/>
              <a:gd name="connsiteY83" fmla="*/ 76578 h 1637059"/>
              <a:gd name="connsiteX84" fmla="*/ 1834248 w 2964416"/>
              <a:gd name="connsiteY84" fmla="*/ 99438 h 1637059"/>
              <a:gd name="connsiteX85" fmla="*/ 1857108 w 2964416"/>
              <a:gd name="connsiteY85" fmla="*/ 114678 h 1637059"/>
              <a:gd name="connsiteX86" fmla="*/ 1879968 w 2964416"/>
              <a:gd name="connsiteY86" fmla="*/ 122298 h 1637059"/>
              <a:gd name="connsiteX87" fmla="*/ 2184768 w 2964416"/>
              <a:gd name="connsiteY87" fmla="*/ 145158 h 1637059"/>
              <a:gd name="connsiteX88" fmla="*/ 2230488 w 2964416"/>
              <a:gd name="connsiteY88" fmla="*/ 183258 h 1637059"/>
              <a:gd name="connsiteX89" fmla="*/ 2253348 w 2964416"/>
              <a:gd name="connsiteY89" fmla="*/ 190878 h 1637059"/>
              <a:gd name="connsiteX90" fmla="*/ 2276208 w 2964416"/>
              <a:gd name="connsiteY90" fmla="*/ 213738 h 1637059"/>
              <a:gd name="connsiteX91" fmla="*/ 2283828 w 2964416"/>
              <a:gd name="connsiteY91" fmla="*/ 244218 h 1637059"/>
              <a:gd name="connsiteX92" fmla="*/ 2326109 w 2964416"/>
              <a:gd name="connsiteY92" fmla="*/ 270486 h 1637059"/>
              <a:gd name="connsiteX93" fmla="*/ 2368390 w 2964416"/>
              <a:gd name="connsiteY93" fmla="*/ 304697 h 1637059"/>
              <a:gd name="connsiteX94" fmla="*/ 2406267 w 2964416"/>
              <a:gd name="connsiteY94" fmla="*/ 332795 h 1637059"/>
              <a:gd name="connsiteX95" fmla="*/ 2437466 w 2964416"/>
              <a:gd name="connsiteY95" fmla="*/ 376024 h 1637059"/>
              <a:gd name="connsiteX96" fmla="*/ 2451229 w 2964416"/>
              <a:gd name="connsiteY96" fmla="*/ 450279 h 1637059"/>
              <a:gd name="connsiteX97" fmla="*/ 2476050 w 2964416"/>
              <a:gd name="connsiteY97" fmla="*/ 493572 h 1637059"/>
              <a:gd name="connsiteX98" fmla="*/ 2489568 w 2964416"/>
              <a:gd name="connsiteY98" fmla="*/ 510918 h 1637059"/>
              <a:gd name="connsiteX99" fmla="*/ 2512428 w 2964416"/>
              <a:gd name="connsiteY99" fmla="*/ 518538 h 1637059"/>
              <a:gd name="connsiteX100" fmla="*/ 2542908 w 2964416"/>
              <a:gd name="connsiteY100" fmla="*/ 564258 h 1637059"/>
              <a:gd name="connsiteX101" fmla="*/ 2535288 w 2964416"/>
              <a:gd name="connsiteY101" fmla="*/ 587118 h 1637059"/>
              <a:gd name="connsiteX102" fmla="*/ 2542418 w 2964416"/>
              <a:gd name="connsiteY102" fmla="*/ 632678 h 1637059"/>
              <a:gd name="connsiteX103" fmla="*/ 2598466 w 2964416"/>
              <a:gd name="connsiteY103" fmla="*/ 715355 h 1637059"/>
              <a:gd name="connsiteX104" fmla="*/ 2630669 w 2964416"/>
              <a:gd name="connsiteY104" fmla="*/ 804047 h 1637059"/>
              <a:gd name="connsiteX105" fmla="*/ 2724573 w 2964416"/>
              <a:gd name="connsiteY105" fmla="*/ 935192 h 1637059"/>
              <a:gd name="connsiteX106" fmla="*/ 2666556 w 2964416"/>
              <a:gd name="connsiteY106" fmla="*/ 922559 h 1637059"/>
              <a:gd name="connsiteX107" fmla="*/ 2727760 w 2964416"/>
              <a:gd name="connsiteY107" fmla="*/ 972990 h 1637059"/>
              <a:gd name="connsiteX108" fmla="*/ 2669008 w 2964416"/>
              <a:gd name="connsiteY108" fmla="*/ 1061986 h 1637059"/>
              <a:gd name="connsiteX109" fmla="*/ 2653279 w 2964416"/>
              <a:gd name="connsiteY109" fmla="*/ 1113059 h 1637059"/>
              <a:gd name="connsiteX110" fmla="*/ 2689662 w 2964416"/>
              <a:gd name="connsiteY110" fmla="*/ 1240794 h 1637059"/>
              <a:gd name="connsiteX111" fmla="*/ 2804502 w 2964416"/>
              <a:gd name="connsiteY111" fmla="*/ 1353983 h 1637059"/>
              <a:gd name="connsiteX112" fmla="*/ 2964008 w 2964416"/>
              <a:gd name="connsiteY112" fmla="*/ 1617586 h 1637059"/>
              <a:gd name="connsiteX113" fmla="*/ 2773442 w 2964416"/>
              <a:gd name="connsiteY113" fmla="*/ 1614079 h 1637059"/>
              <a:gd name="connsiteX114" fmla="*/ 2552065 w 2964416"/>
              <a:gd name="connsiteY114" fmla="*/ 1616439 h 1637059"/>
              <a:gd name="connsiteX115" fmla="*/ 0 w 2964416"/>
              <a:gd name="connsiteY115" fmla="*/ 1551606 h 1637059"/>
              <a:gd name="connsiteX0" fmla="*/ 20688 w 2964416"/>
              <a:gd name="connsiteY0" fmla="*/ 1455798 h 1637059"/>
              <a:gd name="connsiteX1" fmla="*/ 51168 w 2964416"/>
              <a:gd name="connsiteY1" fmla="*/ 1356738 h 1637059"/>
              <a:gd name="connsiteX2" fmla="*/ 58788 w 2964416"/>
              <a:gd name="connsiteY2" fmla="*/ 1333878 h 1637059"/>
              <a:gd name="connsiteX3" fmla="*/ 74028 w 2964416"/>
              <a:gd name="connsiteY3" fmla="*/ 1311018 h 1637059"/>
              <a:gd name="connsiteX4" fmla="*/ 119748 w 2964416"/>
              <a:gd name="connsiteY4" fmla="*/ 1280538 h 1637059"/>
              <a:gd name="connsiteX5" fmla="*/ 173088 w 2964416"/>
              <a:gd name="connsiteY5" fmla="*/ 1272918 h 1637059"/>
              <a:gd name="connsiteX6" fmla="*/ 195948 w 2964416"/>
              <a:gd name="connsiteY6" fmla="*/ 1265298 h 1637059"/>
              <a:gd name="connsiteX7" fmla="*/ 241668 w 2964416"/>
              <a:gd name="connsiteY7" fmla="*/ 1227198 h 1637059"/>
              <a:gd name="connsiteX8" fmla="*/ 256908 w 2964416"/>
              <a:gd name="connsiteY8" fmla="*/ 1204338 h 1637059"/>
              <a:gd name="connsiteX9" fmla="*/ 279768 w 2964416"/>
              <a:gd name="connsiteY9" fmla="*/ 1181478 h 1637059"/>
              <a:gd name="connsiteX10" fmla="*/ 295008 w 2964416"/>
              <a:gd name="connsiteY10" fmla="*/ 1158618 h 1637059"/>
              <a:gd name="connsiteX11" fmla="*/ 340728 w 2964416"/>
              <a:gd name="connsiteY11" fmla="*/ 1135758 h 1637059"/>
              <a:gd name="connsiteX12" fmla="*/ 394068 w 2964416"/>
              <a:gd name="connsiteY12" fmla="*/ 1097658 h 1637059"/>
              <a:gd name="connsiteX13" fmla="*/ 401688 w 2964416"/>
              <a:gd name="connsiteY13" fmla="*/ 1074798 h 1637059"/>
              <a:gd name="connsiteX14" fmla="*/ 439788 w 2964416"/>
              <a:gd name="connsiteY14" fmla="*/ 1029078 h 1637059"/>
              <a:gd name="connsiteX15" fmla="*/ 455028 w 2964416"/>
              <a:gd name="connsiteY15" fmla="*/ 914778 h 1637059"/>
              <a:gd name="connsiteX16" fmla="*/ 462648 w 2964416"/>
              <a:gd name="connsiteY16" fmla="*/ 891918 h 1637059"/>
              <a:gd name="connsiteX17" fmla="*/ 500748 w 2964416"/>
              <a:gd name="connsiteY17" fmla="*/ 876678 h 1637059"/>
              <a:gd name="connsiteX18" fmla="*/ 554088 w 2964416"/>
              <a:gd name="connsiteY18" fmla="*/ 884298 h 1637059"/>
              <a:gd name="connsiteX19" fmla="*/ 569328 w 2964416"/>
              <a:gd name="connsiteY19" fmla="*/ 907158 h 1637059"/>
              <a:gd name="connsiteX20" fmla="*/ 571541 w 2964416"/>
              <a:gd name="connsiteY20" fmla="*/ 970885 h 1637059"/>
              <a:gd name="connsiteX21" fmla="*/ 604479 w 2964416"/>
              <a:gd name="connsiteY21" fmla="*/ 952416 h 1637059"/>
              <a:gd name="connsiteX22" fmla="*/ 631024 w 2964416"/>
              <a:gd name="connsiteY22" fmla="*/ 944135 h 1637059"/>
              <a:gd name="connsiteX23" fmla="*/ 645528 w 2964416"/>
              <a:gd name="connsiteY23" fmla="*/ 869058 h 1637059"/>
              <a:gd name="connsiteX24" fmla="*/ 638791 w 2964416"/>
              <a:gd name="connsiteY24" fmla="*/ 830747 h 1637059"/>
              <a:gd name="connsiteX25" fmla="*/ 703785 w 2964416"/>
              <a:gd name="connsiteY25" fmla="*/ 754777 h 1637059"/>
              <a:gd name="connsiteX26" fmla="*/ 698868 w 2964416"/>
              <a:gd name="connsiteY26" fmla="*/ 869058 h 1637059"/>
              <a:gd name="connsiteX27" fmla="*/ 727287 w 2964416"/>
              <a:gd name="connsiteY27" fmla="*/ 885211 h 1637059"/>
              <a:gd name="connsiteX28" fmla="*/ 759828 w 2964416"/>
              <a:gd name="connsiteY28" fmla="*/ 884298 h 1637059"/>
              <a:gd name="connsiteX29" fmla="*/ 782688 w 2964416"/>
              <a:gd name="connsiteY29" fmla="*/ 815718 h 1637059"/>
              <a:gd name="connsiteX30" fmla="*/ 805548 w 2964416"/>
              <a:gd name="connsiteY30" fmla="*/ 800478 h 1637059"/>
              <a:gd name="connsiteX31" fmla="*/ 783826 w 2964416"/>
              <a:gd name="connsiteY31" fmla="*/ 591498 h 1637059"/>
              <a:gd name="connsiteX32" fmla="*/ 805548 w 2964416"/>
              <a:gd name="connsiteY32" fmla="*/ 541398 h 1637059"/>
              <a:gd name="connsiteX33" fmla="*/ 828408 w 2964416"/>
              <a:gd name="connsiteY33" fmla="*/ 533778 h 1637059"/>
              <a:gd name="connsiteX34" fmla="*/ 866508 w 2964416"/>
              <a:gd name="connsiteY34" fmla="*/ 541398 h 1637059"/>
              <a:gd name="connsiteX35" fmla="*/ 858888 w 2964416"/>
              <a:gd name="connsiteY35" fmla="*/ 587118 h 1637059"/>
              <a:gd name="connsiteX36" fmla="*/ 860855 w 2964416"/>
              <a:gd name="connsiteY36" fmla="*/ 636568 h 1637059"/>
              <a:gd name="connsiteX37" fmla="*/ 858152 w 2964416"/>
              <a:gd name="connsiteY37" fmla="*/ 688284 h 1637059"/>
              <a:gd name="connsiteX38" fmla="*/ 850532 w 2964416"/>
              <a:gd name="connsiteY38" fmla="*/ 754116 h 1637059"/>
              <a:gd name="connsiteX39" fmla="*/ 830621 w 2964416"/>
              <a:gd name="connsiteY39" fmla="*/ 811988 h 1637059"/>
              <a:gd name="connsiteX40" fmla="*/ 843157 w 2964416"/>
              <a:gd name="connsiteY40" fmla="*/ 920954 h 1637059"/>
              <a:gd name="connsiteX41" fmla="*/ 881742 w 2964416"/>
              <a:gd name="connsiteY41" fmla="*/ 912672 h 1637059"/>
              <a:gd name="connsiteX42" fmla="*/ 889368 w 2964416"/>
              <a:gd name="connsiteY42" fmla="*/ 891918 h 1637059"/>
              <a:gd name="connsiteX43" fmla="*/ 881748 w 2964416"/>
              <a:gd name="connsiteY43" fmla="*/ 869058 h 1637059"/>
              <a:gd name="connsiteX44" fmla="*/ 928940 w 2964416"/>
              <a:gd name="connsiteY44" fmla="*/ 803405 h 1637059"/>
              <a:gd name="connsiteX45" fmla="*/ 1001701 w 2964416"/>
              <a:gd name="connsiteY45" fmla="*/ 839881 h 1637059"/>
              <a:gd name="connsiteX46" fmla="*/ 1048401 w 2964416"/>
              <a:gd name="connsiteY46" fmla="*/ 831298 h 1637059"/>
              <a:gd name="connsiteX47" fmla="*/ 1080849 w 2964416"/>
              <a:gd name="connsiteY47" fmla="*/ 805992 h 1637059"/>
              <a:gd name="connsiteX48" fmla="*/ 1095108 w 2964416"/>
              <a:gd name="connsiteY48" fmla="*/ 792858 h 1637059"/>
              <a:gd name="connsiteX49" fmla="*/ 1087488 w 2964416"/>
              <a:gd name="connsiteY49" fmla="*/ 731898 h 1637059"/>
              <a:gd name="connsiteX50" fmla="*/ 1060202 w 2964416"/>
              <a:gd name="connsiteY50" fmla="*/ 681966 h 1637059"/>
              <a:gd name="connsiteX51" fmla="*/ 1088648 w 2964416"/>
              <a:gd name="connsiteY51" fmla="*/ 511747 h 1637059"/>
              <a:gd name="connsiteX52" fmla="*/ 1110348 w 2964416"/>
              <a:gd name="connsiteY52" fmla="*/ 465557 h 1637059"/>
              <a:gd name="connsiteX53" fmla="*/ 1111083 w 2964416"/>
              <a:gd name="connsiteY53" fmla="*/ 630572 h 1637059"/>
              <a:gd name="connsiteX54" fmla="*/ 1148448 w 2964416"/>
              <a:gd name="connsiteY54" fmla="*/ 670938 h 1637059"/>
              <a:gd name="connsiteX55" fmla="*/ 1156068 w 2964416"/>
              <a:gd name="connsiteY55" fmla="*/ 685697 h 1637059"/>
              <a:gd name="connsiteX56" fmla="*/ 1191219 w 2964416"/>
              <a:gd name="connsiteY56" fmla="*/ 698992 h 1637059"/>
              <a:gd name="connsiteX57" fmla="*/ 1251689 w 2964416"/>
              <a:gd name="connsiteY57" fmla="*/ 692835 h 1637059"/>
              <a:gd name="connsiteX58" fmla="*/ 1186548 w 2964416"/>
              <a:gd name="connsiteY58" fmla="*/ 823338 h 1637059"/>
              <a:gd name="connsiteX59" fmla="*/ 1201728 w 2964416"/>
              <a:gd name="connsiteY59" fmla="*/ 824912 h 1637059"/>
              <a:gd name="connsiteX60" fmla="*/ 1229319 w 2964416"/>
              <a:gd name="connsiteY60" fmla="*/ 822215 h 1637059"/>
              <a:gd name="connsiteX61" fmla="*/ 1332064 w 2964416"/>
              <a:gd name="connsiteY61" fmla="*/ 846538 h 1637059"/>
              <a:gd name="connsiteX62" fmla="*/ 1377048 w 2964416"/>
              <a:gd name="connsiteY62" fmla="*/ 823338 h 1637059"/>
              <a:gd name="connsiteX63" fmla="*/ 1427929 w 2964416"/>
              <a:gd name="connsiteY63" fmla="*/ 719746 h 1637059"/>
              <a:gd name="connsiteX64" fmla="*/ 1468733 w 2964416"/>
              <a:gd name="connsiteY64" fmla="*/ 667709 h 1637059"/>
              <a:gd name="connsiteX65" fmla="*/ 1531907 w 2964416"/>
              <a:gd name="connsiteY65" fmla="*/ 664300 h 1637059"/>
              <a:gd name="connsiteX66" fmla="*/ 1593356 w 2964416"/>
              <a:gd name="connsiteY66" fmla="*/ 601877 h 1637059"/>
              <a:gd name="connsiteX67" fmla="*/ 1617171 w 2964416"/>
              <a:gd name="connsiteY67" fmla="*/ 365861 h 1637059"/>
              <a:gd name="connsiteX68" fmla="*/ 1585214 w 2964416"/>
              <a:gd name="connsiteY68" fmla="*/ 297782 h 1637059"/>
              <a:gd name="connsiteX69" fmla="*/ 1571233 w 2964416"/>
              <a:gd name="connsiteY69" fmla="*/ 256691 h 1637059"/>
              <a:gd name="connsiteX70" fmla="*/ 1545882 w 2964416"/>
              <a:gd name="connsiteY70" fmla="*/ 233594 h 1637059"/>
              <a:gd name="connsiteX71" fmla="*/ 1540753 w 2964416"/>
              <a:gd name="connsiteY71" fmla="*/ 164289 h 1637059"/>
              <a:gd name="connsiteX72" fmla="*/ 1559928 w 2964416"/>
              <a:gd name="connsiteY72" fmla="*/ 137538 h 1637059"/>
              <a:gd name="connsiteX73" fmla="*/ 1529448 w 2964416"/>
              <a:gd name="connsiteY73" fmla="*/ 84198 h 1637059"/>
              <a:gd name="connsiteX74" fmla="*/ 1537068 w 2964416"/>
              <a:gd name="connsiteY74" fmla="*/ 61338 h 1637059"/>
              <a:gd name="connsiteX75" fmla="*/ 1559928 w 2964416"/>
              <a:gd name="connsiteY75" fmla="*/ 68958 h 1637059"/>
              <a:gd name="connsiteX76" fmla="*/ 1514693 w 2964416"/>
              <a:gd name="connsiteY76" fmla="*/ 52916 h 1637059"/>
              <a:gd name="connsiteX77" fmla="*/ 1542225 w 2964416"/>
              <a:gd name="connsiteY77" fmla="*/ 14495 h 1637059"/>
              <a:gd name="connsiteX78" fmla="*/ 1605893 w 2964416"/>
              <a:gd name="connsiteY78" fmla="*/ 43171 h 1637059"/>
              <a:gd name="connsiteX79" fmla="*/ 1712328 w 2964416"/>
              <a:gd name="connsiteY79" fmla="*/ 378 h 1637059"/>
              <a:gd name="connsiteX80" fmla="*/ 1719948 w 2964416"/>
              <a:gd name="connsiteY80" fmla="*/ 23238 h 1637059"/>
              <a:gd name="connsiteX81" fmla="*/ 1742808 w 2964416"/>
              <a:gd name="connsiteY81" fmla="*/ 46098 h 1637059"/>
              <a:gd name="connsiteX82" fmla="*/ 1758048 w 2964416"/>
              <a:gd name="connsiteY82" fmla="*/ 68958 h 1637059"/>
              <a:gd name="connsiteX83" fmla="*/ 1780908 w 2964416"/>
              <a:gd name="connsiteY83" fmla="*/ 76578 h 1637059"/>
              <a:gd name="connsiteX84" fmla="*/ 1834248 w 2964416"/>
              <a:gd name="connsiteY84" fmla="*/ 99438 h 1637059"/>
              <a:gd name="connsiteX85" fmla="*/ 1857108 w 2964416"/>
              <a:gd name="connsiteY85" fmla="*/ 114678 h 1637059"/>
              <a:gd name="connsiteX86" fmla="*/ 1879968 w 2964416"/>
              <a:gd name="connsiteY86" fmla="*/ 122298 h 1637059"/>
              <a:gd name="connsiteX87" fmla="*/ 2184768 w 2964416"/>
              <a:gd name="connsiteY87" fmla="*/ 145158 h 1637059"/>
              <a:gd name="connsiteX88" fmla="*/ 2230488 w 2964416"/>
              <a:gd name="connsiteY88" fmla="*/ 183258 h 1637059"/>
              <a:gd name="connsiteX89" fmla="*/ 2253348 w 2964416"/>
              <a:gd name="connsiteY89" fmla="*/ 190878 h 1637059"/>
              <a:gd name="connsiteX90" fmla="*/ 2276208 w 2964416"/>
              <a:gd name="connsiteY90" fmla="*/ 213738 h 1637059"/>
              <a:gd name="connsiteX91" fmla="*/ 2283828 w 2964416"/>
              <a:gd name="connsiteY91" fmla="*/ 244218 h 1637059"/>
              <a:gd name="connsiteX92" fmla="*/ 2326109 w 2964416"/>
              <a:gd name="connsiteY92" fmla="*/ 270486 h 1637059"/>
              <a:gd name="connsiteX93" fmla="*/ 2368390 w 2964416"/>
              <a:gd name="connsiteY93" fmla="*/ 304697 h 1637059"/>
              <a:gd name="connsiteX94" fmla="*/ 2406267 w 2964416"/>
              <a:gd name="connsiteY94" fmla="*/ 332795 h 1637059"/>
              <a:gd name="connsiteX95" fmla="*/ 2437466 w 2964416"/>
              <a:gd name="connsiteY95" fmla="*/ 376024 h 1637059"/>
              <a:gd name="connsiteX96" fmla="*/ 2451229 w 2964416"/>
              <a:gd name="connsiteY96" fmla="*/ 450279 h 1637059"/>
              <a:gd name="connsiteX97" fmla="*/ 2476050 w 2964416"/>
              <a:gd name="connsiteY97" fmla="*/ 493572 h 1637059"/>
              <a:gd name="connsiteX98" fmla="*/ 2489568 w 2964416"/>
              <a:gd name="connsiteY98" fmla="*/ 510918 h 1637059"/>
              <a:gd name="connsiteX99" fmla="*/ 2512428 w 2964416"/>
              <a:gd name="connsiteY99" fmla="*/ 518538 h 1637059"/>
              <a:gd name="connsiteX100" fmla="*/ 2542908 w 2964416"/>
              <a:gd name="connsiteY100" fmla="*/ 564258 h 1637059"/>
              <a:gd name="connsiteX101" fmla="*/ 2535288 w 2964416"/>
              <a:gd name="connsiteY101" fmla="*/ 587118 h 1637059"/>
              <a:gd name="connsiteX102" fmla="*/ 2542418 w 2964416"/>
              <a:gd name="connsiteY102" fmla="*/ 632678 h 1637059"/>
              <a:gd name="connsiteX103" fmla="*/ 2598466 w 2964416"/>
              <a:gd name="connsiteY103" fmla="*/ 715355 h 1637059"/>
              <a:gd name="connsiteX104" fmla="*/ 2630669 w 2964416"/>
              <a:gd name="connsiteY104" fmla="*/ 804047 h 1637059"/>
              <a:gd name="connsiteX105" fmla="*/ 2724573 w 2964416"/>
              <a:gd name="connsiteY105" fmla="*/ 935192 h 1637059"/>
              <a:gd name="connsiteX106" fmla="*/ 2666556 w 2964416"/>
              <a:gd name="connsiteY106" fmla="*/ 922559 h 1637059"/>
              <a:gd name="connsiteX107" fmla="*/ 2727760 w 2964416"/>
              <a:gd name="connsiteY107" fmla="*/ 972990 h 1637059"/>
              <a:gd name="connsiteX108" fmla="*/ 2669008 w 2964416"/>
              <a:gd name="connsiteY108" fmla="*/ 1061986 h 1637059"/>
              <a:gd name="connsiteX109" fmla="*/ 2653279 w 2964416"/>
              <a:gd name="connsiteY109" fmla="*/ 1113059 h 1637059"/>
              <a:gd name="connsiteX110" fmla="*/ 2689662 w 2964416"/>
              <a:gd name="connsiteY110" fmla="*/ 1240794 h 1637059"/>
              <a:gd name="connsiteX111" fmla="*/ 2804502 w 2964416"/>
              <a:gd name="connsiteY111" fmla="*/ 1353983 h 1637059"/>
              <a:gd name="connsiteX112" fmla="*/ 2964008 w 2964416"/>
              <a:gd name="connsiteY112" fmla="*/ 1617586 h 1637059"/>
              <a:gd name="connsiteX113" fmla="*/ 2773442 w 2964416"/>
              <a:gd name="connsiteY113" fmla="*/ 1614079 h 1637059"/>
              <a:gd name="connsiteX114" fmla="*/ 2552065 w 2964416"/>
              <a:gd name="connsiteY114" fmla="*/ 1616439 h 1637059"/>
              <a:gd name="connsiteX115" fmla="*/ 0 w 2964416"/>
              <a:gd name="connsiteY115" fmla="*/ 1628753 h 163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2964416" h="1637059">
                <a:moveTo>
                  <a:pt x="20688" y="1455798"/>
                </a:moveTo>
                <a:cubicBezTo>
                  <a:pt x="27038" y="1434208"/>
                  <a:pt x="44818" y="1377058"/>
                  <a:pt x="51168" y="1356738"/>
                </a:cubicBezTo>
                <a:cubicBezTo>
                  <a:pt x="57518" y="1336418"/>
                  <a:pt x="55196" y="1341062"/>
                  <a:pt x="58788" y="1333878"/>
                </a:cubicBezTo>
                <a:cubicBezTo>
                  <a:pt x="62884" y="1325687"/>
                  <a:pt x="67136" y="1317049"/>
                  <a:pt x="74028" y="1311018"/>
                </a:cubicBezTo>
                <a:cubicBezTo>
                  <a:pt x="87812" y="1298957"/>
                  <a:pt x="101616" y="1283128"/>
                  <a:pt x="119748" y="1280538"/>
                </a:cubicBezTo>
                <a:lnTo>
                  <a:pt x="173088" y="1272918"/>
                </a:lnTo>
                <a:cubicBezTo>
                  <a:pt x="180708" y="1270378"/>
                  <a:pt x="188764" y="1268890"/>
                  <a:pt x="195948" y="1265298"/>
                </a:cubicBezTo>
                <a:cubicBezTo>
                  <a:pt x="213074" y="1256735"/>
                  <a:pt x="229631" y="1241643"/>
                  <a:pt x="241668" y="1227198"/>
                </a:cubicBezTo>
                <a:cubicBezTo>
                  <a:pt x="247531" y="1220163"/>
                  <a:pt x="251045" y="1211373"/>
                  <a:pt x="256908" y="1204338"/>
                </a:cubicBezTo>
                <a:cubicBezTo>
                  <a:pt x="263807" y="1196059"/>
                  <a:pt x="272869" y="1189757"/>
                  <a:pt x="279768" y="1181478"/>
                </a:cubicBezTo>
                <a:cubicBezTo>
                  <a:pt x="285631" y="1174443"/>
                  <a:pt x="288532" y="1165094"/>
                  <a:pt x="295008" y="1158618"/>
                </a:cubicBezTo>
                <a:cubicBezTo>
                  <a:pt x="313313" y="1140313"/>
                  <a:pt x="319037" y="1145054"/>
                  <a:pt x="340728" y="1135758"/>
                </a:cubicBezTo>
                <a:cubicBezTo>
                  <a:pt x="375832" y="1120714"/>
                  <a:pt x="367933" y="1123793"/>
                  <a:pt x="394068" y="1097658"/>
                </a:cubicBezTo>
                <a:cubicBezTo>
                  <a:pt x="396608" y="1090038"/>
                  <a:pt x="398096" y="1081982"/>
                  <a:pt x="401688" y="1074798"/>
                </a:cubicBezTo>
                <a:cubicBezTo>
                  <a:pt x="412297" y="1053580"/>
                  <a:pt x="422936" y="1045930"/>
                  <a:pt x="439788" y="1029078"/>
                </a:cubicBezTo>
                <a:cubicBezTo>
                  <a:pt x="459256" y="970673"/>
                  <a:pt x="438454" y="1039084"/>
                  <a:pt x="455028" y="914778"/>
                </a:cubicBezTo>
                <a:cubicBezTo>
                  <a:pt x="456090" y="906816"/>
                  <a:pt x="456478" y="897060"/>
                  <a:pt x="462648" y="891918"/>
                </a:cubicBezTo>
                <a:cubicBezTo>
                  <a:pt x="473156" y="883161"/>
                  <a:pt x="488048" y="881758"/>
                  <a:pt x="500748" y="876678"/>
                </a:cubicBezTo>
                <a:cubicBezTo>
                  <a:pt x="518528" y="879218"/>
                  <a:pt x="537675" y="877004"/>
                  <a:pt x="554088" y="884298"/>
                </a:cubicBezTo>
                <a:cubicBezTo>
                  <a:pt x="562457" y="888017"/>
                  <a:pt x="566419" y="892727"/>
                  <a:pt x="569328" y="907158"/>
                </a:cubicBezTo>
                <a:cubicBezTo>
                  <a:pt x="572237" y="921589"/>
                  <a:pt x="574081" y="932785"/>
                  <a:pt x="571541" y="970885"/>
                </a:cubicBezTo>
                <a:cubicBezTo>
                  <a:pt x="577399" y="978428"/>
                  <a:pt x="594565" y="956874"/>
                  <a:pt x="604479" y="952416"/>
                </a:cubicBezTo>
                <a:cubicBezTo>
                  <a:pt x="614393" y="947958"/>
                  <a:pt x="624183" y="958028"/>
                  <a:pt x="631024" y="944135"/>
                </a:cubicBezTo>
                <a:cubicBezTo>
                  <a:pt x="613840" y="892583"/>
                  <a:pt x="644234" y="887956"/>
                  <a:pt x="645528" y="869058"/>
                </a:cubicBezTo>
                <a:cubicBezTo>
                  <a:pt x="646822" y="850160"/>
                  <a:pt x="629082" y="849794"/>
                  <a:pt x="638791" y="830747"/>
                </a:cubicBezTo>
                <a:cubicBezTo>
                  <a:pt x="648500" y="811700"/>
                  <a:pt x="696640" y="751958"/>
                  <a:pt x="703785" y="754777"/>
                </a:cubicBezTo>
                <a:cubicBezTo>
                  <a:pt x="712675" y="754777"/>
                  <a:pt x="701408" y="852548"/>
                  <a:pt x="698868" y="869058"/>
                </a:cubicBezTo>
                <a:lnTo>
                  <a:pt x="727287" y="885211"/>
                </a:lnTo>
                <a:cubicBezTo>
                  <a:pt x="737447" y="887751"/>
                  <a:pt x="752643" y="901715"/>
                  <a:pt x="759828" y="884298"/>
                </a:cubicBezTo>
                <a:cubicBezTo>
                  <a:pt x="764937" y="853646"/>
                  <a:pt x="761259" y="837147"/>
                  <a:pt x="782688" y="815718"/>
                </a:cubicBezTo>
                <a:cubicBezTo>
                  <a:pt x="789164" y="809242"/>
                  <a:pt x="797928" y="805558"/>
                  <a:pt x="805548" y="800478"/>
                </a:cubicBezTo>
                <a:cubicBezTo>
                  <a:pt x="808606" y="764729"/>
                  <a:pt x="783826" y="634678"/>
                  <a:pt x="783826" y="591498"/>
                </a:cubicBezTo>
                <a:cubicBezTo>
                  <a:pt x="783826" y="548318"/>
                  <a:pt x="798118" y="551018"/>
                  <a:pt x="805548" y="541398"/>
                </a:cubicBezTo>
                <a:cubicBezTo>
                  <a:pt x="812978" y="531778"/>
                  <a:pt x="820788" y="536318"/>
                  <a:pt x="828408" y="533778"/>
                </a:cubicBezTo>
                <a:cubicBezTo>
                  <a:pt x="841108" y="536318"/>
                  <a:pt x="860082" y="530153"/>
                  <a:pt x="866508" y="541398"/>
                </a:cubicBezTo>
                <a:cubicBezTo>
                  <a:pt x="874173" y="554813"/>
                  <a:pt x="859830" y="571256"/>
                  <a:pt x="858888" y="587118"/>
                </a:cubicBezTo>
                <a:cubicBezTo>
                  <a:pt x="857946" y="602980"/>
                  <a:pt x="860978" y="619707"/>
                  <a:pt x="860855" y="636568"/>
                </a:cubicBezTo>
                <a:cubicBezTo>
                  <a:pt x="860732" y="653429"/>
                  <a:pt x="860692" y="675584"/>
                  <a:pt x="858152" y="688284"/>
                </a:cubicBezTo>
                <a:cubicBezTo>
                  <a:pt x="855612" y="723844"/>
                  <a:pt x="855120" y="733499"/>
                  <a:pt x="850532" y="754116"/>
                </a:cubicBezTo>
                <a:cubicBezTo>
                  <a:pt x="845944" y="774733"/>
                  <a:pt x="831850" y="784182"/>
                  <a:pt x="830621" y="811988"/>
                </a:cubicBezTo>
                <a:cubicBezTo>
                  <a:pt x="829392" y="839794"/>
                  <a:pt x="834637" y="904173"/>
                  <a:pt x="843157" y="920954"/>
                </a:cubicBezTo>
                <a:cubicBezTo>
                  <a:pt x="851677" y="937735"/>
                  <a:pt x="874040" y="917511"/>
                  <a:pt x="881742" y="912672"/>
                </a:cubicBezTo>
                <a:cubicBezTo>
                  <a:pt x="889444" y="907833"/>
                  <a:pt x="889367" y="899187"/>
                  <a:pt x="889368" y="891918"/>
                </a:cubicBezTo>
                <a:cubicBezTo>
                  <a:pt x="889369" y="884649"/>
                  <a:pt x="875153" y="883810"/>
                  <a:pt x="881748" y="869058"/>
                </a:cubicBezTo>
                <a:cubicBezTo>
                  <a:pt x="888343" y="854306"/>
                  <a:pt x="873332" y="798350"/>
                  <a:pt x="928940" y="803405"/>
                </a:cubicBezTo>
                <a:cubicBezTo>
                  <a:pt x="986399" y="822558"/>
                  <a:pt x="981791" y="835232"/>
                  <a:pt x="1001701" y="839881"/>
                </a:cubicBezTo>
                <a:cubicBezTo>
                  <a:pt x="1021611" y="844530"/>
                  <a:pt x="1035210" y="836946"/>
                  <a:pt x="1048401" y="831298"/>
                </a:cubicBezTo>
                <a:cubicBezTo>
                  <a:pt x="1061592" y="825650"/>
                  <a:pt x="1080849" y="825042"/>
                  <a:pt x="1080849" y="805992"/>
                </a:cubicBezTo>
                <a:cubicBezTo>
                  <a:pt x="1075769" y="798372"/>
                  <a:pt x="1094002" y="805207"/>
                  <a:pt x="1095108" y="792858"/>
                </a:cubicBezTo>
                <a:cubicBezTo>
                  <a:pt x="1096215" y="780509"/>
                  <a:pt x="1093306" y="750380"/>
                  <a:pt x="1087488" y="731898"/>
                </a:cubicBezTo>
                <a:cubicBezTo>
                  <a:pt x="1081670" y="713416"/>
                  <a:pt x="1060009" y="715740"/>
                  <a:pt x="1060202" y="681966"/>
                </a:cubicBezTo>
                <a:cubicBezTo>
                  <a:pt x="1060395" y="648192"/>
                  <a:pt x="1080290" y="547815"/>
                  <a:pt x="1088648" y="511747"/>
                </a:cubicBezTo>
                <a:cubicBezTo>
                  <a:pt x="1097006" y="475679"/>
                  <a:pt x="1106609" y="445753"/>
                  <a:pt x="1110348" y="465557"/>
                </a:cubicBezTo>
                <a:cubicBezTo>
                  <a:pt x="1114087" y="485361"/>
                  <a:pt x="1103463" y="625492"/>
                  <a:pt x="1111083" y="630572"/>
                </a:cubicBezTo>
                <a:cubicBezTo>
                  <a:pt x="1116163" y="638192"/>
                  <a:pt x="1140951" y="661751"/>
                  <a:pt x="1148448" y="670938"/>
                </a:cubicBezTo>
                <a:cubicBezTo>
                  <a:pt x="1155945" y="680125"/>
                  <a:pt x="1148939" y="681021"/>
                  <a:pt x="1156068" y="685697"/>
                </a:cubicBezTo>
                <a:cubicBezTo>
                  <a:pt x="1163197" y="690373"/>
                  <a:pt x="1175282" y="697802"/>
                  <a:pt x="1191219" y="698992"/>
                </a:cubicBezTo>
                <a:cubicBezTo>
                  <a:pt x="1207156" y="700182"/>
                  <a:pt x="1252467" y="672111"/>
                  <a:pt x="1251689" y="692835"/>
                </a:cubicBezTo>
                <a:cubicBezTo>
                  <a:pt x="1250911" y="713559"/>
                  <a:pt x="1195694" y="797759"/>
                  <a:pt x="1186548" y="823338"/>
                </a:cubicBezTo>
                <a:cubicBezTo>
                  <a:pt x="1177402" y="848917"/>
                  <a:pt x="1194600" y="825099"/>
                  <a:pt x="1201728" y="824912"/>
                </a:cubicBezTo>
                <a:cubicBezTo>
                  <a:pt x="1208856" y="824725"/>
                  <a:pt x="1207596" y="818611"/>
                  <a:pt x="1229319" y="822215"/>
                </a:cubicBezTo>
                <a:cubicBezTo>
                  <a:pt x="1251042" y="825819"/>
                  <a:pt x="1307443" y="846351"/>
                  <a:pt x="1332064" y="846538"/>
                </a:cubicBezTo>
                <a:cubicBezTo>
                  <a:pt x="1356685" y="846725"/>
                  <a:pt x="1361071" y="844470"/>
                  <a:pt x="1377048" y="823338"/>
                </a:cubicBezTo>
                <a:cubicBezTo>
                  <a:pt x="1393026" y="802206"/>
                  <a:pt x="1412648" y="745684"/>
                  <a:pt x="1427929" y="719746"/>
                </a:cubicBezTo>
                <a:cubicBezTo>
                  <a:pt x="1443210" y="693808"/>
                  <a:pt x="1451403" y="676950"/>
                  <a:pt x="1468733" y="667709"/>
                </a:cubicBezTo>
                <a:cubicBezTo>
                  <a:pt x="1486063" y="658468"/>
                  <a:pt x="1511137" y="675272"/>
                  <a:pt x="1531907" y="664300"/>
                </a:cubicBezTo>
                <a:cubicBezTo>
                  <a:pt x="1552678" y="653328"/>
                  <a:pt x="1579145" y="651617"/>
                  <a:pt x="1593356" y="601877"/>
                </a:cubicBezTo>
                <a:cubicBezTo>
                  <a:pt x="1607567" y="552137"/>
                  <a:pt x="1730788" y="515420"/>
                  <a:pt x="1617171" y="365861"/>
                </a:cubicBezTo>
                <a:cubicBezTo>
                  <a:pt x="1621550" y="313558"/>
                  <a:pt x="1580579" y="351638"/>
                  <a:pt x="1585214" y="297782"/>
                </a:cubicBezTo>
                <a:cubicBezTo>
                  <a:pt x="1572641" y="284774"/>
                  <a:pt x="1577788" y="267389"/>
                  <a:pt x="1571233" y="256691"/>
                </a:cubicBezTo>
                <a:cubicBezTo>
                  <a:pt x="1564678" y="245993"/>
                  <a:pt x="1552191" y="248994"/>
                  <a:pt x="1545882" y="233594"/>
                </a:cubicBezTo>
                <a:cubicBezTo>
                  <a:pt x="1539573" y="218194"/>
                  <a:pt x="1538412" y="180298"/>
                  <a:pt x="1540753" y="164289"/>
                </a:cubicBezTo>
                <a:cubicBezTo>
                  <a:pt x="1543094" y="148280"/>
                  <a:pt x="1561812" y="150887"/>
                  <a:pt x="1559928" y="137538"/>
                </a:cubicBezTo>
                <a:cubicBezTo>
                  <a:pt x="1558044" y="124189"/>
                  <a:pt x="1550989" y="116509"/>
                  <a:pt x="1529448" y="84198"/>
                </a:cubicBezTo>
                <a:cubicBezTo>
                  <a:pt x="1531988" y="76578"/>
                  <a:pt x="1529884" y="64930"/>
                  <a:pt x="1537068" y="61338"/>
                </a:cubicBezTo>
                <a:cubicBezTo>
                  <a:pt x="1544252" y="57746"/>
                  <a:pt x="1563657" y="70362"/>
                  <a:pt x="1559928" y="68958"/>
                </a:cubicBezTo>
                <a:cubicBezTo>
                  <a:pt x="1556199" y="67554"/>
                  <a:pt x="1457234" y="33763"/>
                  <a:pt x="1514693" y="52916"/>
                </a:cubicBezTo>
                <a:cubicBezTo>
                  <a:pt x="1519773" y="45296"/>
                  <a:pt x="1527025" y="16119"/>
                  <a:pt x="1542225" y="14495"/>
                </a:cubicBezTo>
                <a:cubicBezTo>
                  <a:pt x="1557425" y="12871"/>
                  <a:pt x="1582458" y="22182"/>
                  <a:pt x="1605893" y="43171"/>
                </a:cubicBezTo>
                <a:cubicBezTo>
                  <a:pt x="1627085" y="62151"/>
                  <a:pt x="1693319" y="3700"/>
                  <a:pt x="1712328" y="378"/>
                </a:cubicBezTo>
                <a:cubicBezTo>
                  <a:pt x="1731337" y="-2944"/>
                  <a:pt x="1715493" y="16555"/>
                  <a:pt x="1719948" y="23238"/>
                </a:cubicBezTo>
                <a:cubicBezTo>
                  <a:pt x="1725926" y="32204"/>
                  <a:pt x="1735909" y="37819"/>
                  <a:pt x="1742808" y="46098"/>
                </a:cubicBezTo>
                <a:cubicBezTo>
                  <a:pt x="1748671" y="53133"/>
                  <a:pt x="1750897" y="63237"/>
                  <a:pt x="1758048" y="68958"/>
                </a:cubicBezTo>
                <a:cubicBezTo>
                  <a:pt x="1764320" y="73976"/>
                  <a:pt x="1773724" y="72986"/>
                  <a:pt x="1780908" y="76578"/>
                </a:cubicBezTo>
                <a:cubicBezTo>
                  <a:pt x="1833531" y="102890"/>
                  <a:pt x="1770813" y="83579"/>
                  <a:pt x="1834248" y="99438"/>
                </a:cubicBezTo>
                <a:cubicBezTo>
                  <a:pt x="1841868" y="104518"/>
                  <a:pt x="1848917" y="110582"/>
                  <a:pt x="1857108" y="114678"/>
                </a:cubicBezTo>
                <a:cubicBezTo>
                  <a:pt x="1864292" y="118270"/>
                  <a:pt x="1872219" y="120185"/>
                  <a:pt x="1879968" y="122298"/>
                </a:cubicBezTo>
                <a:cubicBezTo>
                  <a:pt x="2006657" y="156850"/>
                  <a:pt x="1971096" y="138481"/>
                  <a:pt x="2184768" y="145158"/>
                </a:cubicBezTo>
                <a:cubicBezTo>
                  <a:pt x="2201620" y="162010"/>
                  <a:pt x="2209270" y="172649"/>
                  <a:pt x="2230488" y="183258"/>
                </a:cubicBezTo>
                <a:cubicBezTo>
                  <a:pt x="2237672" y="186850"/>
                  <a:pt x="2245728" y="188338"/>
                  <a:pt x="2253348" y="190878"/>
                </a:cubicBezTo>
                <a:cubicBezTo>
                  <a:pt x="2260968" y="198498"/>
                  <a:pt x="2270861" y="204382"/>
                  <a:pt x="2276208" y="213738"/>
                </a:cubicBezTo>
                <a:cubicBezTo>
                  <a:pt x="2281404" y="222831"/>
                  <a:pt x="2275511" y="234760"/>
                  <a:pt x="2283828" y="244218"/>
                </a:cubicBezTo>
                <a:cubicBezTo>
                  <a:pt x="2292145" y="253676"/>
                  <a:pt x="2312015" y="260406"/>
                  <a:pt x="2326109" y="270486"/>
                </a:cubicBezTo>
                <a:cubicBezTo>
                  <a:pt x="2340203" y="280566"/>
                  <a:pt x="2355030" y="294312"/>
                  <a:pt x="2368390" y="304697"/>
                </a:cubicBezTo>
                <a:cubicBezTo>
                  <a:pt x="2381750" y="315082"/>
                  <a:pt x="2393525" y="322852"/>
                  <a:pt x="2406267" y="332795"/>
                </a:cubicBezTo>
                <a:cubicBezTo>
                  <a:pt x="2419009" y="342738"/>
                  <a:pt x="2429972" y="356443"/>
                  <a:pt x="2437466" y="376024"/>
                </a:cubicBezTo>
                <a:cubicBezTo>
                  <a:pt x="2444960" y="395605"/>
                  <a:pt x="2444798" y="430688"/>
                  <a:pt x="2451229" y="450279"/>
                </a:cubicBezTo>
                <a:cubicBezTo>
                  <a:pt x="2457660" y="469870"/>
                  <a:pt x="2469660" y="483466"/>
                  <a:pt x="2476050" y="493572"/>
                </a:cubicBezTo>
                <a:cubicBezTo>
                  <a:pt x="2482440" y="503678"/>
                  <a:pt x="2483505" y="506757"/>
                  <a:pt x="2489568" y="510918"/>
                </a:cubicBezTo>
                <a:cubicBezTo>
                  <a:pt x="2495631" y="515079"/>
                  <a:pt x="2504808" y="515998"/>
                  <a:pt x="2512428" y="518538"/>
                </a:cubicBezTo>
                <a:cubicBezTo>
                  <a:pt x="2526172" y="532282"/>
                  <a:pt x="2542908" y="542202"/>
                  <a:pt x="2542908" y="564258"/>
                </a:cubicBezTo>
                <a:cubicBezTo>
                  <a:pt x="2542908" y="572290"/>
                  <a:pt x="2537828" y="579498"/>
                  <a:pt x="2535288" y="587118"/>
                </a:cubicBezTo>
                <a:cubicBezTo>
                  <a:pt x="2532748" y="604898"/>
                  <a:pt x="2531888" y="611305"/>
                  <a:pt x="2542418" y="632678"/>
                </a:cubicBezTo>
                <a:cubicBezTo>
                  <a:pt x="2552948" y="654051"/>
                  <a:pt x="2583758" y="686794"/>
                  <a:pt x="2598466" y="715355"/>
                </a:cubicBezTo>
                <a:cubicBezTo>
                  <a:pt x="2613174" y="743916"/>
                  <a:pt x="2659450" y="773129"/>
                  <a:pt x="2630669" y="804047"/>
                </a:cubicBezTo>
                <a:cubicBezTo>
                  <a:pt x="2573023" y="865974"/>
                  <a:pt x="2718592" y="915440"/>
                  <a:pt x="2724573" y="935192"/>
                </a:cubicBezTo>
                <a:cubicBezTo>
                  <a:pt x="2730554" y="954944"/>
                  <a:pt x="2666025" y="916259"/>
                  <a:pt x="2666556" y="922559"/>
                </a:cubicBezTo>
                <a:cubicBezTo>
                  <a:pt x="2667087" y="928859"/>
                  <a:pt x="2715879" y="951374"/>
                  <a:pt x="2727760" y="972990"/>
                </a:cubicBezTo>
                <a:cubicBezTo>
                  <a:pt x="2730300" y="980610"/>
                  <a:pt x="2681422" y="1038641"/>
                  <a:pt x="2669008" y="1061986"/>
                </a:cubicBezTo>
                <a:cubicBezTo>
                  <a:pt x="2656594" y="1085331"/>
                  <a:pt x="2649837" y="1083258"/>
                  <a:pt x="2653279" y="1113059"/>
                </a:cubicBezTo>
                <a:cubicBezTo>
                  <a:pt x="2656721" y="1142860"/>
                  <a:pt x="2665688" y="1199668"/>
                  <a:pt x="2689662" y="1240794"/>
                </a:cubicBezTo>
                <a:cubicBezTo>
                  <a:pt x="2713636" y="1281920"/>
                  <a:pt x="2774289" y="1306965"/>
                  <a:pt x="2804502" y="1353983"/>
                </a:cubicBezTo>
                <a:cubicBezTo>
                  <a:pt x="2834715" y="1401001"/>
                  <a:pt x="2972878" y="1571899"/>
                  <a:pt x="2964008" y="1617586"/>
                </a:cubicBezTo>
                <a:cubicBezTo>
                  <a:pt x="2955138" y="1663273"/>
                  <a:pt x="2842099" y="1614270"/>
                  <a:pt x="2773442" y="1614079"/>
                </a:cubicBezTo>
                <a:cubicBezTo>
                  <a:pt x="2704785" y="1613888"/>
                  <a:pt x="3014305" y="1613993"/>
                  <a:pt x="2552065" y="1616439"/>
                </a:cubicBezTo>
                <a:lnTo>
                  <a:pt x="0" y="1628753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83CEF71-A814-40A7-81F9-2BE36BB85B9A}"/>
              </a:ext>
            </a:extLst>
          </p:cNvPr>
          <p:cNvSpPr/>
          <p:nvPr/>
        </p:nvSpPr>
        <p:spPr>
          <a:xfrm>
            <a:off x="609600" y="5534526"/>
            <a:ext cx="4572000" cy="1056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" name="Picture 2" descr="মুক্তিযুদ্ধের ছবি সংগ্রহ I - Home | Facebook">
            <a:extLst>
              <a:ext uri="{FF2B5EF4-FFF2-40B4-BE49-F238E27FC236}">
                <a16:creationId xmlns:a16="http://schemas.microsoft.com/office/drawing/2014/main" id="{C04DCC7F-E715-44EE-A458-854FE0186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470" y="2059065"/>
            <a:ext cx="2966500" cy="188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6" descr="মুক্তিযুদ্ধকে কতটা তুলে ধরছে সংস্কৃতি? | বিশ্ব | DW | 08.12.2017">
            <a:extLst>
              <a:ext uri="{FF2B5EF4-FFF2-40B4-BE49-F238E27FC236}">
                <a16:creationId xmlns:a16="http://schemas.microsoft.com/office/drawing/2014/main" id="{885190A4-CF30-4F4C-A8EF-E2F33246F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12" y="2184593"/>
            <a:ext cx="288553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8" descr="মুক্তিযুদ্ধ নিয়ে সেরা পাঁচ ওয়েবসাইট - YouTube">
            <a:extLst>
              <a:ext uri="{FF2B5EF4-FFF2-40B4-BE49-F238E27FC236}">
                <a16:creationId xmlns:a16="http://schemas.microsoft.com/office/drawing/2014/main" id="{2625055B-C6C8-4AB5-8D59-7B939B37A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72" y="2138509"/>
            <a:ext cx="2903000" cy="184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Picture 12" descr="মুক্তিযুদ্ধের প্রথম প্রহরে কুষ্টিয়ায় প্রতিরোধযুদ্ধ | প্রথম আলো">
            <a:extLst>
              <a:ext uri="{FF2B5EF4-FFF2-40B4-BE49-F238E27FC236}">
                <a16:creationId xmlns:a16="http://schemas.microsoft.com/office/drawing/2014/main" id="{3B9A0286-F4BA-4F91-99DF-B55048F562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03" y="2082250"/>
            <a:ext cx="2915940" cy="178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" name="Picture 14" descr="জড়িয়ে পড়ল ভারত সরকার | প্রথম আলো">
            <a:extLst>
              <a:ext uri="{FF2B5EF4-FFF2-40B4-BE49-F238E27FC236}">
                <a16:creationId xmlns:a16="http://schemas.microsoft.com/office/drawing/2014/main" id="{9A03CD4E-FD01-4F25-B1DE-BCEFE5BDF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994" y="2118777"/>
            <a:ext cx="29093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Picture 20" descr="বাংলাদেশের মুক্তিযুদ্ধে কী ছিল ভারতীয় সেনার সামরিক কৌশল ? - BBC News বাংলা">
            <a:extLst>
              <a:ext uri="{FF2B5EF4-FFF2-40B4-BE49-F238E27FC236}">
                <a16:creationId xmlns:a16="http://schemas.microsoft.com/office/drawing/2014/main" id="{C0896F03-A020-48B4-8F0F-34958E73AF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488" y="2054898"/>
            <a:ext cx="3300246" cy="181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5AFB3E38-0BD7-4942-A3D7-BA673B0DCE81}"/>
              </a:ext>
            </a:extLst>
          </p:cNvPr>
          <p:cNvSpPr/>
          <p:nvPr/>
        </p:nvSpPr>
        <p:spPr>
          <a:xfrm>
            <a:off x="326753" y="486972"/>
            <a:ext cx="4123471" cy="5710464"/>
          </a:xfrm>
          <a:prstGeom prst="roundRect">
            <a:avLst/>
          </a:prstGeom>
          <a:solidFill>
            <a:schemeClr val="accent1">
              <a:alpha val="31000"/>
            </a:schemeClr>
          </a:solidFill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5B4856-C825-492D-9510-141C5455A29D}"/>
              </a:ext>
            </a:extLst>
          </p:cNvPr>
          <p:cNvSpPr/>
          <p:nvPr/>
        </p:nvSpPr>
        <p:spPr>
          <a:xfrm>
            <a:off x="4568927" y="355190"/>
            <a:ext cx="5284651" cy="537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চিত্রটি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লক্ষ্য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4F80947-BD44-43B0-B3D7-1207D19E4E2E}"/>
              </a:ext>
            </a:extLst>
          </p:cNvPr>
          <p:cNvSpPr/>
          <p:nvPr/>
        </p:nvSpPr>
        <p:spPr>
          <a:xfrm>
            <a:off x="3934813" y="2455227"/>
            <a:ext cx="5284651" cy="537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কিভাবে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পেলাম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দেশটি</a:t>
            </a:r>
            <a:r>
              <a: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pic>
        <p:nvPicPr>
          <p:cNvPr id="35" name="Picture 2" descr="এই পতাকা | কচি কাঁচার আসর | The Daily Ittefaq">
            <a:extLst>
              <a:ext uri="{FF2B5EF4-FFF2-40B4-BE49-F238E27FC236}">
                <a16:creationId xmlns:a16="http://schemas.microsoft.com/office/drawing/2014/main" id="{1A536515-31C9-46A6-A392-C2D5C23D5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214" y="660661"/>
            <a:ext cx="3470786" cy="4226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AB1AAB-1FF5-4561-9FF0-3B07F2640644}"/>
              </a:ext>
            </a:extLst>
          </p:cNvPr>
          <p:cNvSpPr/>
          <p:nvPr/>
        </p:nvSpPr>
        <p:spPr>
          <a:xfrm>
            <a:off x="3295050" y="3040502"/>
            <a:ext cx="58658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যুদ্ধ</a:t>
            </a:r>
            <a:r>
              <a:rPr lang="en-US" sz="4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endParaRPr lang="en-US" sz="40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8A5BB56-08F8-402E-BDAB-956B7EA4F91F}"/>
              </a:ext>
            </a:extLst>
          </p:cNvPr>
          <p:cNvSpPr/>
          <p:nvPr/>
        </p:nvSpPr>
        <p:spPr>
          <a:xfrm>
            <a:off x="3136647" y="3489851"/>
            <a:ext cx="586583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4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40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009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4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Motion origin="layout" path="M -3.125E-6 -2.22222E-6 L -3.125E-6 -0.07222 " pathEditMode="relative" rAng="0" ptsTypes="AA">
                                      <p:cBhvr>
                                        <p:cTn id="65" dur="6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6" dur="3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7" dur="325" fill="hold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8" dur="325" fill="hold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9" dur="325" fill="hold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4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7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4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125E-6 -1.11111E-6 L 0.33515 0.3963 " pathEditMode="relative" rAng="0" ptsTypes="AA">
                                      <p:cBhvr>
                                        <p:cTn id="138" dur="1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58" y="19815"/>
                                    </p:animMotion>
                                  </p:childTnLst>
                                </p:cTn>
                              </p:par>
                              <p:par>
                                <p:cTn id="139" presetID="56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-4.81481E-6 L 0.35469 -0.27453 " pathEditMode="relative" rAng="0" ptsTypes="AA">
                                      <p:cBhvr>
                                        <p:cTn id="140" dur="1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13727"/>
                                    </p:animMotion>
                                  </p:childTnLst>
                                </p:cTn>
                              </p:par>
                              <p:par>
                                <p:cTn id="14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6 -2.96296E-6 L -0.00326 0.39838 " pathEditMode="relative" rAng="0" ptsTypes="AA">
                                      <p:cBhvr>
                                        <p:cTn id="142" dur="1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19907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2.91667E-6 2.22222E-6 L 0.01823 -0.27986 " pathEditMode="relative" rAng="0" ptsTypes="AA">
                                      <p:cBhvr>
                                        <p:cTn id="144" dur="1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-14005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35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79167E-6 -1.85185E-6 L -0.35665 -0.29282 " pathEditMode="relative" rAng="0" ptsTypes="AA">
                                      <p:cBhvr>
                                        <p:cTn id="146" dur="1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39" y="-14653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16667E-6 -1.48148E-6 L -0.34688 0.32222 " pathEditMode="relative" rAng="0" ptsTypes="AA">
                                      <p:cBhvr>
                                        <p:cTn id="148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44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8" grpId="1" animBg="1"/>
      <p:bldP spid="96" grpId="0" animBg="1"/>
      <p:bldP spid="96" grpId="1" animBg="1"/>
      <p:bldP spid="94" grpId="0" animBg="1"/>
      <p:bldP spid="94" grpId="1" animBg="1"/>
      <p:bldP spid="92" grpId="0" animBg="1"/>
      <p:bldP spid="92" grpId="1" animBg="1"/>
      <p:bldP spid="90" grpId="0" animBg="1"/>
      <p:bldP spid="90" grpId="1" animBg="1"/>
      <p:bldP spid="88" grpId="0" animBg="1"/>
      <p:bldP spid="88" grpId="1" animBg="1"/>
      <p:bldP spid="86" grpId="0" animBg="1"/>
      <p:bldP spid="86" grpId="1" animBg="1"/>
      <p:bldP spid="84" grpId="0" animBg="1"/>
      <p:bldP spid="84" grpId="1" animBg="1"/>
      <p:bldP spid="80" grpId="0" animBg="1"/>
      <p:bldP spid="80" grpId="1" animBg="1"/>
      <p:bldP spid="78" grpId="0" animBg="1"/>
      <p:bldP spid="78" grpId="1" animBg="1"/>
      <p:bldP spid="77" grpId="0" animBg="1"/>
      <p:bldP spid="77" grpId="1" animBg="1"/>
      <p:bldP spid="100" grpId="0" animBg="1"/>
      <p:bldP spid="100" grpId="1" animBg="1"/>
      <p:bldP spid="31" grpId="0" animBg="1"/>
      <p:bldP spid="31" grpId="1" animBg="1"/>
      <p:bldP spid="3" grpId="0"/>
      <p:bldP spid="3" grpId="1"/>
      <p:bldP spid="34" grpId="0"/>
      <p:bldP spid="34" grpId="1"/>
      <p:bldP spid="4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3BA6C2-072B-40CB-9D99-BF930F6B292B}"/>
              </a:ext>
            </a:extLst>
          </p:cNvPr>
          <p:cNvSpPr/>
          <p:nvPr/>
        </p:nvSpPr>
        <p:spPr>
          <a:xfrm>
            <a:off x="4767517" y="433685"/>
            <a:ext cx="237757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endParaRPr lang="en-US" sz="36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542E37-D5BD-48D5-8FF5-57154988A0E6}"/>
              </a:ext>
            </a:extLst>
          </p:cNvPr>
          <p:cNvSpPr/>
          <p:nvPr/>
        </p:nvSpPr>
        <p:spPr>
          <a:xfrm>
            <a:off x="4274594" y="1748135"/>
            <a:ext cx="336342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বাংলাদেশর</a:t>
            </a:r>
            <a:r>
              <a:rPr lang="en-US" sz="3600" b="1" cap="none" spc="0" dirty="0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</a:t>
            </a:r>
            <a:endParaRPr lang="en-US" sz="3600" b="1" cap="none" spc="0" dirty="0">
              <a:ln/>
              <a:solidFill>
                <a:schemeClr val="bg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0D7198-9453-44F4-BC36-AD405A965F16}"/>
              </a:ext>
            </a:extLst>
          </p:cNvPr>
          <p:cNvSpPr/>
          <p:nvPr/>
        </p:nvSpPr>
        <p:spPr>
          <a:xfrm>
            <a:off x="2089098" y="4618335"/>
            <a:ext cx="7874052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cap="none" spc="0" dirty="0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পাঠ-৬ </a:t>
            </a:r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মুক্তিবাহিনী</a:t>
            </a:r>
            <a:r>
              <a:rPr lang="en-US" sz="3600" b="1" cap="none" spc="0" dirty="0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গঠন</a:t>
            </a:r>
            <a:r>
              <a:rPr lang="en-US" sz="3600" b="1" cap="none" spc="0" dirty="0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3600" b="1" cap="none" spc="0" dirty="0" err="1">
                <a:ln/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কার্যক্রম</a:t>
            </a:r>
            <a:endParaRPr lang="en-US" sz="3600" b="1" cap="none" spc="0" dirty="0">
              <a:ln/>
              <a:solidFill>
                <a:schemeClr val="bg1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B9102515-86EC-4DBD-8D0E-EDFBF9D66901}"/>
              </a:ext>
            </a:extLst>
          </p:cNvPr>
          <p:cNvSpPr/>
          <p:nvPr/>
        </p:nvSpPr>
        <p:spPr>
          <a:xfrm>
            <a:off x="5451479" y="2705100"/>
            <a:ext cx="930271" cy="173355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21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3CDF339-40D5-41CB-B6D1-D49D0FC408E6}"/>
              </a:ext>
            </a:extLst>
          </p:cNvPr>
          <p:cNvSpPr/>
          <p:nvPr/>
        </p:nvSpPr>
        <p:spPr>
          <a:xfrm>
            <a:off x="174170" y="2221300"/>
            <a:ext cx="11582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BD3361-6A11-4202-89BF-570EA57090BD}"/>
              </a:ext>
            </a:extLst>
          </p:cNvPr>
          <p:cNvSpPr/>
          <p:nvPr/>
        </p:nvSpPr>
        <p:spPr>
          <a:xfrm>
            <a:off x="348342" y="267678"/>
            <a:ext cx="11176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2B143A-D734-45AC-BAE5-F037F2C3B49C}"/>
              </a:ext>
            </a:extLst>
          </p:cNvPr>
          <p:cNvSpPr/>
          <p:nvPr/>
        </p:nvSpPr>
        <p:spPr>
          <a:xfrm>
            <a:off x="174169" y="5008043"/>
            <a:ext cx="11582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সেক্টর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9301B-CFFD-4A68-8D9B-1D1732A5A051}"/>
              </a:ext>
            </a:extLst>
          </p:cNvPr>
          <p:cNvSpPr/>
          <p:nvPr/>
        </p:nvSpPr>
        <p:spPr>
          <a:xfrm>
            <a:off x="159653" y="3643700"/>
            <a:ext cx="1158240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মুক্তিবাহিনী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সংঘঠিত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92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9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9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মুক্তিযুদ্ধের অনলাইন আর্কাইভ">
            <a:extLst>
              <a:ext uri="{FF2B5EF4-FFF2-40B4-BE49-F238E27FC236}">
                <a16:creationId xmlns:a16="http://schemas.microsoft.com/office/drawing/2014/main" id="{15DB2E65-9EB4-4316-BC02-1535AE7FF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820" y="1727721"/>
            <a:ext cx="3674273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রাষ্ট্রীয় সম্মাননা পাননি মুক্তিযুদ্ধের সংগঠকরা!">
            <a:extLst>
              <a:ext uri="{FF2B5EF4-FFF2-40B4-BE49-F238E27FC236}">
                <a16:creationId xmlns:a16="http://schemas.microsoft.com/office/drawing/2014/main" id="{0F49B8D3-9D98-49EE-A0CC-BD73FC738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0404" y="1687716"/>
            <a:ext cx="3752036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মুক্তিযুদ্ধ: বাংলাদেশের ইতিহাস কুইজ - Quizards">
            <a:extLst>
              <a:ext uri="{FF2B5EF4-FFF2-40B4-BE49-F238E27FC236}">
                <a16:creationId xmlns:a16="http://schemas.microsoft.com/office/drawing/2014/main" id="{FBA888D1-A818-47F2-A328-8532B6D0F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8" y="1664856"/>
            <a:ext cx="371246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A14787-FD32-4D79-B39D-B3FF94579D39}"/>
              </a:ext>
            </a:extLst>
          </p:cNvPr>
          <p:cNvSpPr txBox="1"/>
          <p:nvPr/>
        </p:nvSpPr>
        <p:spPr>
          <a:xfrm>
            <a:off x="518160" y="4643735"/>
            <a:ext cx="106832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3200" b="0" i="0" dirty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২৬ মার্চ ১৯৭১ সালের শুরু হয় আমাদের মুক্তিযুদ্ধ। কৃষক, শ্রমিক, ছাত্র, শিক্ষক, সশস্ত্র বাহিনীর বাঙালি সদস্যসহ জাতি-ধর্ম-বর্ণ, নারী-পু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রুষ</a:t>
            </a:r>
            <a:r>
              <a:rPr lang="as-IN" sz="3200" b="0" i="0" dirty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নির্বিশেষে সকলে মুক্তিযুদ্ধে অংশগ্রহণ করে।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80791C-99D1-40A4-9872-D3A3A99328AD}"/>
              </a:ext>
            </a:extLst>
          </p:cNvPr>
          <p:cNvSpPr txBox="1"/>
          <p:nvPr/>
        </p:nvSpPr>
        <p:spPr>
          <a:xfrm>
            <a:off x="868680" y="163175"/>
            <a:ext cx="106832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3200" dirty="0">
                <a:solidFill>
                  <a:srgbClr val="0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……..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358F875-8144-42CA-85BC-86F7955D3E30}"/>
              </a:ext>
            </a:extLst>
          </p:cNvPr>
          <p:cNvGrpSpPr/>
          <p:nvPr/>
        </p:nvGrpSpPr>
        <p:grpSpPr>
          <a:xfrm>
            <a:off x="435329" y="193964"/>
            <a:ext cx="11215897" cy="6466092"/>
            <a:chOff x="435329" y="193964"/>
            <a:chExt cx="11215897" cy="6466092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2004FCD-714C-44AB-845D-C6258917A3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329" y="193964"/>
              <a:ext cx="11215897" cy="5824033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D24F0C-D14A-40F8-979E-446063ACF6A6}"/>
                </a:ext>
              </a:extLst>
            </p:cNvPr>
            <p:cNvSpPr/>
            <p:nvPr/>
          </p:nvSpPr>
          <p:spPr>
            <a:xfrm>
              <a:off x="1655907" y="6013725"/>
              <a:ext cx="9137437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6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১৯৭১ </a:t>
              </a:r>
              <a:r>
                <a:rPr lang="en-US" sz="3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সালের</a:t>
              </a:r>
              <a:r>
                <a:rPr lang="en-US" sz="36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১০ই </a:t>
              </a:r>
              <a:r>
                <a:rPr lang="en-US" sz="3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এপ্রিল</a:t>
              </a:r>
              <a:r>
                <a:rPr lang="en-US" sz="36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গঠিত</a:t>
              </a:r>
              <a:r>
                <a:rPr lang="en-US" sz="36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হয়</a:t>
              </a:r>
              <a:r>
                <a:rPr lang="en-US" sz="36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মুজিবনগর</a:t>
              </a:r>
              <a:r>
                <a:rPr lang="en-US" sz="36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সরকার</a:t>
              </a:r>
              <a:endParaRPr lang="en-US" sz="36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97380A3-5EAE-4221-B629-3D0A2F1AE08F}"/>
              </a:ext>
            </a:extLst>
          </p:cNvPr>
          <p:cNvGrpSpPr/>
          <p:nvPr/>
        </p:nvGrpSpPr>
        <p:grpSpPr>
          <a:xfrm>
            <a:off x="471707" y="0"/>
            <a:ext cx="11383399" cy="6528496"/>
            <a:chOff x="-5014694" y="-3800044"/>
            <a:chExt cx="11383399" cy="477596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EFF9DBA-17C9-4FBF-B659-D7F763741A0C}"/>
                </a:ext>
              </a:extLst>
            </p:cNvPr>
            <p:cNvGrpSpPr/>
            <p:nvPr/>
          </p:nvGrpSpPr>
          <p:grpSpPr>
            <a:xfrm>
              <a:off x="-4972079" y="-3800044"/>
              <a:ext cx="11340784" cy="4712970"/>
              <a:chOff x="484823" y="270510"/>
              <a:chExt cx="11340784" cy="3295650"/>
            </a:xfrm>
          </p:grpSpPr>
          <p:pic>
            <p:nvPicPr>
              <p:cNvPr id="5" name="Picture 2" descr="একাত্তরের এই দিনে শপথ নিয়েছিল মুজিবনগর সরকার">
                <a:extLst>
                  <a:ext uri="{FF2B5EF4-FFF2-40B4-BE49-F238E27FC236}">
                    <a16:creationId xmlns:a16="http://schemas.microsoft.com/office/drawing/2014/main" id="{C92F989F-67CA-434F-9804-AB81FC016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23" y="270510"/>
                <a:ext cx="5857875" cy="3238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8" descr="মুজিবনগর সরকার | Purboposhchimbd">
                <a:extLst>
                  <a:ext uri="{FF2B5EF4-FFF2-40B4-BE49-F238E27FC236}">
                    <a16:creationId xmlns:a16="http://schemas.microsoft.com/office/drawing/2014/main" id="{EDDC5ECB-696C-43E5-9411-16353B93DDC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5080" y="283844"/>
                <a:ext cx="5470527" cy="328231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C6FC18-5CC4-40DB-B612-C79FE99B73BA}"/>
                </a:ext>
              </a:extLst>
            </p:cNvPr>
            <p:cNvSpPr/>
            <p:nvPr/>
          </p:nvSpPr>
          <p:spPr>
            <a:xfrm>
              <a:off x="-5014694" y="206478"/>
              <a:ext cx="11356500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4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১৯৭১ </a:t>
              </a:r>
              <a:r>
                <a:rPr lang="en-US" sz="44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সালের</a:t>
              </a:r>
              <a:r>
                <a:rPr lang="en-US" sz="44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১৭ই </a:t>
              </a:r>
              <a:r>
                <a:rPr lang="en-US" sz="44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এপ্রিল</a:t>
              </a:r>
              <a:r>
                <a:rPr lang="en-US" sz="44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শপথ</a:t>
              </a:r>
              <a:r>
                <a:rPr lang="en-US" sz="44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নেয়</a:t>
              </a:r>
              <a:r>
                <a:rPr lang="en-US" sz="44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মুজিবনগর</a:t>
              </a:r>
              <a:r>
                <a:rPr lang="en-US" sz="44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সরকার</a:t>
              </a:r>
              <a:endParaRPr lang="en-US" sz="4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282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extLst>
              <a:ext uri="{FF2B5EF4-FFF2-40B4-BE49-F238E27FC236}">
                <a16:creationId xmlns:a16="http://schemas.microsoft.com/office/drawing/2014/main" id="{ABBFF7B3-DA69-4D70-8BA8-0BA57EB8A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648572"/>
              </p:ext>
            </p:extLst>
          </p:nvPr>
        </p:nvGraphicFramePr>
        <p:xfrm>
          <a:off x="4196537" y="2484120"/>
          <a:ext cx="3905414" cy="16563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3064320" imgH="488520" progId="Package">
                  <p:embed/>
                </p:oleObj>
              </mc:Choice>
              <mc:Fallback>
                <p:oleObj name="Packager Shell Object" showAsIcon="1" r:id="rId2" imgW="3064320" imgH="488520" progId="Package">
                  <p:embed/>
                  <p:pic>
                    <p:nvPicPr>
                      <p:cNvPr id="11" name="Object 10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10E8633C-C8C8-4934-B2DA-1F5366E032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96537" y="2484120"/>
                        <a:ext cx="3905414" cy="16563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77B65C3B-D720-46A1-B5F8-A729DEF0945A}"/>
              </a:ext>
            </a:extLst>
          </p:cNvPr>
          <p:cNvSpPr/>
          <p:nvPr/>
        </p:nvSpPr>
        <p:spPr>
          <a:xfrm>
            <a:off x="-1554480" y="335281"/>
            <a:ext cx="825760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চল</a:t>
            </a:r>
            <a:r>
              <a:rPr lang="en-US" sz="4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44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44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3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মুক্তিযোদ্ধাদের সুবিধার আওতা বাড়াতে সংসদে বিল, ভাতা পাবেন ভাই-বোনও">
            <a:extLst>
              <a:ext uri="{FF2B5EF4-FFF2-40B4-BE49-F238E27FC236}">
                <a16:creationId xmlns:a16="http://schemas.microsoft.com/office/drawing/2014/main" id="{25399F33-E444-4E67-B108-38DDB77887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018" y="2118881"/>
            <a:ext cx="3162592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মুক্তিযুদ্ধের স্থানীয় বাহিনী (দক্ষিন-পশ্চিম অঞ্চল) - মিঠুন সাহা –  মুক্তিযুদ্ধ ই-আর্কাইভ">
            <a:extLst>
              <a:ext uri="{FF2B5EF4-FFF2-40B4-BE49-F238E27FC236}">
                <a16:creationId xmlns:a16="http://schemas.microsoft.com/office/drawing/2014/main" id="{958D4166-A382-47DF-8B44-68290074C8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176" y="150926"/>
            <a:ext cx="3370583" cy="22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মুক্তিযুদ্ধকে কতটা তুলে ধরছে সংস্কৃতি? | বিশ্ব | DW | 08.12.2017">
            <a:extLst>
              <a:ext uri="{FF2B5EF4-FFF2-40B4-BE49-F238E27FC236}">
                <a16:creationId xmlns:a16="http://schemas.microsoft.com/office/drawing/2014/main" id="{2C72220C-7767-4F49-A1E5-A12011C43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7" y="223724"/>
            <a:ext cx="3720894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মুক্তিযুদ্ধের গল্প | অভিযাত্রা">
            <a:extLst>
              <a:ext uri="{FF2B5EF4-FFF2-40B4-BE49-F238E27FC236}">
                <a16:creationId xmlns:a16="http://schemas.microsoft.com/office/drawing/2014/main" id="{8F433C72-9317-4FC1-A7FD-877DCCA9C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144" y="264681"/>
            <a:ext cx="3711395" cy="2103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8F299C7-3CE1-49C7-B61A-BD92FE523F2B}"/>
              </a:ext>
            </a:extLst>
          </p:cNvPr>
          <p:cNvSpPr txBox="1"/>
          <p:nvPr/>
        </p:nvSpPr>
        <p:spPr>
          <a:xfrm>
            <a:off x="1066800" y="5102275"/>
            <a:ext cx="98450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3200" b="0" i="0" dirty="0">
                <a:solidFill>
                  <a:srgbClr val="0000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 পরিচালনার জন্য মুজিবনগর সরকারের উদ্যোগে ১১ জুলাই ১৯৭১ সালের মুক্তিবাহিনী গঠন করা হয়।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89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1750</TotalTime>
  <Words>1220</Words>
  <Application>Microsoft Office PowerPoint</Application>
  <PresentationFormat>Widescreen</PresentationFormat>
  <Paragraphs>183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33</cp:revision>
  <dcterms:created xsi:type="dcterms:W3CDTF">2021-01-06T16:06:49Z</dcterms:created>
  <dcterms:modified xsi:type="dcterms:W3CDTF">2021-01-15T16:25:14Z</dcterms:modified>
</cp:coreProperties>
</file>